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259" r:id="rId2"/>
    <p:sldId id="264" r:id="rId3"/>
    <p:sldId id="344" r:id="rId4"/>
    <p:sldId id="333" r:id="rId5"/>
    <p:sldId id="345" r:id="rId6"/>
    <p:sldId id="346" r:id="rId7"/>
    <p:sldId id="347" r:id="rId8"/>
    <p:sldId id="348" r:id="rId9"/>
    <p:sldId id="350" r:id="rId10"/>
    <p:sldId id="334" r:id="rId11"/>
    <p:sldId id="351" r:id="rId12"/>
    <p:sldId id="335" r:id="rId13"/>
    <p:sldId id="336" r:id="rId14"/>
    <p:sldId id="337" r:id="rId15"/>
    <p:sldId id="338" r:id="rId16"/>
    <p:sldId id="352" r:id="rId17"/>
    <p:sldId id="339" r:id="rId18"/>
    <p:sldId id="353" r:id="rId19"/>
    <p:sldId id="30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27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46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2147A4-A0C0-483A-8666-CEFE582D0808}" type="datetimeFigureOut">
              <a:rPr lang="fr-FR"/>
              <a:pPr>
                <a:defRPr/>
              </a:pPr>
              <a:t>09/11/2018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FB3E4B-33FB-40D8-88BE-C093D9BCE0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135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911503-C6C2-4458-9F39-D3FA0EA92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4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C75E7-FD8B-44AF-AA27-2918D493B1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66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9F8D3-70D5-4AB0-A549-DFD2834738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66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A2783-FDBF-4940-8EC7-7783B0AD65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60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2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260350"/>
            <a:ext cx="6254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75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E0692-402A-47A2-BA39-473540F33E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36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5BEFA-EBD0-4A03-82EF-CCB0A9F591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32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E799-0826-4DA8-B8EE-616BED4582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99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4BEC-9DD5-48E0-9F55-427C4FA39B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94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2C54-EEEB-4928-8CC4-6D25D98E14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26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19C09-3127-4E66-A76E-0652978B1B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32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2A6F-6C49-4C43-8087-3249328708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24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48D1ED-2CC5-4616-8277-6B205EC966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4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fr-FR" altLang="fr-F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30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 txBox="1">
            <a:spLocks noChangeArrowheads="1"/>
          </p:cNvSpPr>
          <p:nvPr/>
        </p:nvSpPr>
        <p:spPr bwMode="auto">
          <a:xfrm>
            <a:off x="486172" y="3068638"/>
            <a:ext cx="8262541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Dématérialisation 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Attestations mensuelles CMG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(EAJE et garde à domicile)</a:t>
            </a:r>
          </a:p>
        </p:txBody>
      </p:sp>
      <p:pic>
        <p:nvPicPr>
          <p:cNvPr id="3083" name="Picture 11" descr="W:\PUBLIC\LOGOS\cafPasdeCalais_RVB_3,22x2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72" y="5085184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saisie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excel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17032"/>
            <a:ext cx="7812360" cy="113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403648" y="2564904"/>
            <a:ext cx="6588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Chaque mois, la structure complète un fichier </a:t>
            </a:r>
            <a:r>
              <a:rPr lang="fr-FR" dirty="0" err="1"/>
              <a:t>excel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403648" y="5373216"/>
            <a:ext cx="7812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Puis se connecte au service démarches-simplifiées pour déposer le fichier </a:t>
            </a:r>
            <a:r>
              <a:rPr lang="fr-FR" dirty="0" err="1"/>
              <a:t>excel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identification utilisateur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639" y="1844824"/>
            <a:ext cx="5695321" cy="476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82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identification structure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7920880" cy="24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- engagement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644" y="2204864"/>
            <a:ext cx="8052892" cy="392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dépôt du fichier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6"/>
            <a:ext cx="6764871" cy="467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– saisie OK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61" y="1845965"/>
            <a:ext cx="7373714" cy="424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1547813" y="3068638"/>
            <a:ext cx="72009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BACKOFFICE CAF</a:t>
            </a:r>
          </a:p>
        </p:txBody>
      </p:sp>
      <p:pic>
        <p:nvPicPr>
          <p:cNvPr id="54282" name="Picture 10" descr="W:\PUBLIC\LOGOS\cafPasdeCalais_RVB_3,22x2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18100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12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Backoffice CAF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91681" y="2398236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Application CAF qui tourne régulièrement et qui :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Récupère les fichiers </a:t>
            </a:r>
            <a:r>
              <a:rPr lang="fr-FR" dirty="0" err="1"/>
              <a:t>excel</a:t>
            </a:r>
            <a:r>
              <a:rPr lang="fr-FR" dirty="0"/>
              <a:t> déposés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Génère des attestations PDF pour chaque allocataire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Dépose les attestations dans SDP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Informe le partenaire de la bonne réception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Informe l’allocataire de la bonne réception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Mets à disposition les données pour un automate</a:t>
            </a:r>
          </a:p>
        </p:txBody>
      </p:sp>
    </p:spTree>
    <p:extLst>
      <p:ext uri="{BB962C8B-B14F-4D97-AF65-F5344CB8AC3E}">
        <p14:creationId xmlns:p14="http://schemas.microsoft.com/office/powerpoint/2010/main" val="21979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Backoffice CAF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91681" y="2398236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Automate qui :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Traite (1) les attestations et fin de garde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Génère un bilan de traitement pour le partenaire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Informe l’allocataire via Mon Compte</a:t>
            </a:r>
          </a:p>
          <a:p>
            <a:endParaRPr lang="fr-FR" dirty="0"/>
          </a:p>
          <a:p>
            <a:r>
              <a:rPr lang="fr-FR" dirty="0"/>
              <a:t>(1) : en cas d’impossibilité de traitement (non affilié, instable, jumeaux, …) la pièce CMGMEN est réaffectée pour traitement par GCA</a:t>
            </a:r>
          </a:p>
          <a:p>
            <a:pPr marL="914400" lvl="1" indent="-45720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830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1547813" y="3068638"/>
            <a:ext cx="72009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>
                <a:latin typeface="Arial" pitchFamily="34" charset="0"/>
                <a:cs typeface="Arial" pitchFamily="34" charset="0"/>
              </a:rPr>
              <a:t>FIN</a:t>
            </a:r>
          </a:p>
        </p:txBody>
      </p:sp>
      <p:pic>
        <p:nvPicPr>
          <p:cNvPr id="54282" name="Picture 10" descr="W:\PUBLIC\LOGOS\cafPasdeCalais_RVB_3,22x2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18100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31640" y="1988840"/>
            <a:ext cx="7488237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Télédéclarer</a:t>
            </a: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 chaque mois les heures de garde effectuées pour le compte des allocataires.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Processus sécurisé via plateforme ministérielle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Récupération automatique des </a:t>
            </a:r>
            <a:r>
              <a:rPr lang="fr-FR" altLang="fr-FR" sz="20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télédéclarations</a:t>
            </a:r>
            <a:endParaRPr lang="fr-FR" altLang="fr-FR" sz="20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Traitement automatique des </a:t>
            </a:r>
            <a:r>
              <a:rPr lang="fr-FR" altLang="fr-FR" sz="20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télédéclarations</a:t>
            </a:r>
            <a:endParaRPr lang="fr-FR" altLang="fr-FR" sz="20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Simplification des démarches allocataires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Délai de démarche raccourci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altLang="fr-FR" sz="20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Plus d’erreur de saisie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fr-FR" altLang="fr-FR" sz="20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35240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Principe général et enjeux</a:t>
            </a: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31640" y="1988840"/>
            <a:ext cx="7488237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sz="24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CAF/Partenaire : signature avenant avec désignation d’un administrateur des habilitations dans chaque structure.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sz="24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CAF : Information des allocataires (plus d’attestation papier)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sz="24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Partenaire : désignation via </a:t>
            </a:r>
            <a:r>
              <a:rPr lang="fr-FR" altLang="fr-FR" sz="24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téléprocédure</a:t>
            </a:r>
            <a:r>
              <a:rPr lang="fr-FR" altLang="fr-FR" sz="2400" b="1" dirty="0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, des agents autorisés à </a:t>
            </a:r>
            <a:r>
              <a:rPr lang="fr-FR" altLang="fr-FR" sz="2400" b="1" dirty="0" err="1">
                <a:solidFill>
                  <a:srgbClr val="31859C"/>
                </a:solidFill>
                <a:latin typeface="Arial" pitchFamily="34" charset="0"/>
                <a:cs typeface="Arial" pitchFamily="34" charset="0"/>
              </a:rPr>
              <a:t>télédéclarer</a:t>
            </a:r>
            <a:endParaRPr lang="fr-FR" altLang="fr-FR" sz="24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fr-FR" altLang="fr-FR" sz="2400" b="1" dirty="0">
              <a:solidFill>
                <a:srgbClr val="31859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35240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Principe général et enjeux</a:t>
            </a: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88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639" y="1844824"/>
            <a:ext cx="5695321" cy="476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16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7524328" cy="277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119" y="566738"/>
            <a:ext cx="7596336" cy="378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44824"/>
            <a:ext cx="4992688" cy="481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900113" y="566738"/>
            <a:ext cx="849642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Démonstration autorisation d’un </a:t>
            </a:r>
            <a:r>
              <a:rPr lang="fr-FR" altLang="fr-F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télédéclarant</a:t>
            </a:r>
            <a:endParaRPr lang="fr-FR" altLang="fr-F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W:\PUBLIC\LOGOS\cafPasdeCalais_RVB_3,22x2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613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71550" y="-171450"/>
            <a:ext cx="61928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Dématérialisation des attestations mensuelles CMG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47664" y="2388944"/>
            <a:ext cx="73448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L’agence comptable vérifie que la saisie a été effectuée par l’administrateur des habilitations de la structure.</a:t>
            </a:r>
          </a:p>
          <a:p>
            <a:endParaRPr lang="fr-FR" dirty="0"/>
          </a:p>
          <a:p>
            <a:r>
              <a:rPr lang="fr-FR" dirty="0"/>
              <a:t>L’agence comptable valide le dossier.</a:t>
            </a:r>
          </a:p>
          <a:p>
            <a:endParaRPr lang="fr-FR" dirty="0"/>
          </a:p>
          <a:p>
            <a:r>
              <a:rPr lang="fr-FR" dirty="0"/>
              <a:t>L’agence comptable procède à l’exportation des dossiers</a:t>
            </a:r>
          </a:p>
          <a:p>
            <a:endParaRPr lang="fr-FR" dirty="0"/>
          </a:p>
          <a:p>
            <a:r>
              <a:rPr lang="fr-FR" dirty="0"/>
              <a:t>Le partenaire est informé automatiquement si sa saisie a été acceptée ou non</a:t>
            </a:r>
          </a:p>
        </p:txBody>
      </p:sp>
    </p:spTree>
    <p:extLst>
      <p:ext uri="{BB962C8B-B14F-4D97-AF65-F5344CB8AC3E}">
        <p14:creationId xmlns:p14="http://schemas.microsoft.com/office/powerpoint/2010/main" val="157738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01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1547813" y="3068638"/>
            <a:ext cx="72009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>
                <a:latin typeface="Arial" pitchFamily="34" charset="0"/>
                <a:cs typeface="Arial" pitchFamily="34" charset="0"/>
              </a:rPr>
              <a:t>DEMONSTRATION DECLARATION DES HEURES EFFECTUEES</a:t>
            </a:r>
          </a:p>
        </p:txBody>
      </p:sp>
      <p:pic>
        <p:nvPicPr>
          <p:cNvPr id="54282" name="Picture 10" descr="W:\PUBLIC\LOGOS\cafPasdeCalais_RVB_3,22x2c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18100"/>
            <a:ext cx="719137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43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3785</TotalTime>
  <Words>389</Words>
  <Application>Microsoft Office PowerPoint</Application>
  <PresentationFormat>Affichage à l'écran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CAFPAS-DE-CALAIS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Safir V4</dc:title>
  <dc:creator>olbou623</dc:creator>
  <cp:lastModifiedBy>Julien SERRA 331</cp:lastModifiedBy>
  <cp:revision>130</cp:revision>
  <cp:lastPrinted>2013-09-06T09:04:44Z</cp:lastPrinted>
  <dcterms:created xsi:type="dcterms:W3CDTF">2013-06-12T12:34:27Z</dcterms:created>
  <dcterms:modified xsi:type="dcterms:W3CDTF">2018-11-09T15:34:42Z</dcterms:modified>
</cp:coreProperties>
</file>