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62" r:id="rId5"/>
    <p:sldId id="263" r:id="rId6"/>
    <p:sldId id="261" r:id="rId7"/>
    <p:sldId id="256" r:id="rId8"/>
    <p:sldId id="257" r:id="rId9"/>
    <p:sldId id="260" r:id="rId10"/>
    <p:sldId id="335" r:id="rId11"/>
    <p:sldId id="336" r:id="rId12"/>
    <p:sldId id="337" r:id="rId13"/>
    <p:sldId id="264" r:id="rId14"/>
  </p:sldIdLst>
  <p:sldSz cx="18288000" cy="10287000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Bold" panose="020B060402020202020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E3B4E-96DD-4102-BD39-3EA7BC0D2818}" v="14" dt="2025-04-03T14:08:40.427"/>
    <p1510:client id="{39090322-3FD4-417B-A816-DA08A3EC8A4F}" v="8" dt="2025-04-03T13:54:38.587"/>
    <p1510:client id="{6FA85E0D-9067-4A50-A5B0-2B273B6C43FB}" v="6" dt="2025-04-03T14:16:29.342"/>
    <p1510:client id="{83601ABF-0166-440B-B39C-1AE204696102}" v="54" dt="2025-04-04T12:23:47.779"/>
    <p1510:client id="{CAB321E9-DFBE-4870-A880-EB55027610BF}" v="70" dt="2025-04-03T14:05:48.146"/>
    <p1510:client id="{DFE023B9-76BD-4616-AA36-15BC353799D9}" v="8" dt="2025-04-03T14:01:53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lle BEDNIK 861" userId="S::estelle.bednik@caf86.caf.fr::03bc7af6-38ff-4d79-89fa-2bf1926c2ef5" providerId="AD" clId="Web-{39090322-3FD4-417B-A816-DA08A3EC8A4F}"/>
    <pc:docChg chg="addSld modSld sldOrd">
      <pc:chgData name="Estelle BEDNIK 861" userId="S::estelle.bednik@caf86.caf.fr::03bc7af6-38ff-4d79-89fa-2bf1926c2ef5" providerId="AD" clId="Web-{39090322-3FD4-417B-A816-DA08A3EC8A4F}" dt="2025-04-03T13:54:49.525" v="13"/>
      <pc:docMkLst>
        <pc:docMk/>
      </pc:docMkLst>
      <pc:sldChg chg="addSp delSp modSp new mod ord setBg">
        <pc:chgData name="Estelle BEDNIK 861" userId="S::estelle.bednik@caf86.caf.fr::03bc7af6-38ff-4d79-89fa-2bf1926c2ef5" providerId="AD" clId="Web-{39090322-3FD4-417B-A816-DA08A3EC8A4F}" dt="2025-04-03T13:54:49.525" v="13"/>
        <pc:sldMkLst>
          <pc:docMk/>
          <pc:sldMk cId="774354387" sldId="261"/>
        </pc:sldMkLst>
        <pc:spChg chg="add del">
          <ac:chgData name="Estelle BEDNIK 861" userId="S::estelle.bednik@caf86.caf.fr::03bc7af6-38ff-4d79-89fa-2bf1926c2ef5" providerId="AD" clId="Web-{39090322-3FD4-417B-A816-DA08A3EC8A4F}" dt="2025-04-03T13:54:35.009" v="6"/>
          <ac:spMkLst>
            <pc:docMk/>
            <pc:sldMk cId="774354387" sldId="261"/>
            <ac:spMk id="7" creationId="{3C915414-2809-4735-A560-0D5FE66700D8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4.978" v="10"/>
          <ac:spMkLst>
            <pc:docMk/>
            <pc:sldMk cId="774354387" sldId="261"/>
            <ac:spMk id="8" creationId="{AB8C311F-7253-4AED-9701-7FC0708C41C7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4.978" v="10"/>
          <ac:spMkLst>
            <pc:docMk/>
            <pc:sldMk cId="774354387" sldId="261"/>
            <ac:spMk id="10" creationId="{E2384209-CB15-4CDF-9D31-C44FD9A3F20D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4.978" v="10"/>
          <ac:spMkLst>
            <pc:docMk/>
            <pc:sldMk cId="774354387" sldId="261"/>
            <ac:spMk id="12" creationId="{2633B3B5-CC90-43F0-8714-D31D1F3F0209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4.978" v="10"/>
          <ac:spMkLst>
            <pc:docMk/>
            <pc:sldMk cId="774354387" sldId="261"/>
            <ac:spMk id="14" creationId="{A8D57A06-A426-446D-B02C-A2DC6B62E45E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9.509" v="12"/>
          <ac:spMkLst>
            <pc:docMk/>
            <pc:sldMk cId="774354387" sldId="261"/>
            <ac:spMk id="16" creationId="{9A97C86A-04D6-40F7-AE84-31AB43E6A846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9.509" v="12"/>
          <ac:spMkLst>
            <pc:docMk/>
            <pc:sldMk cId="774354387" sldId="261"/>
            <ac:spMk id="17" creationId="{F3060C83-F051-4F0E-ABAD-AA0DFC48B218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9.509" v="12"/>
          <ac:spMkLst>
            <pc:docMk/>
            <pc:sldMk cId="774354387" sldId="261"/>
            <ac:spMk id="18" creationId="{FF9F2414-84E8-453E-B1F3-389FDE8192D9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9.509" v="12"/>
          <ac:spMkLst>
            <pc:docMk/>
            <pc:sldMk cId="774354387" sldId="261"/>
            <ac:spMk id="19" creationId="{83C98ABE-055B-441F-B07E-44F97F083C39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9.509" v="12"/>
          <ac:spMkLst>
            <pc:docMk/>
            <pc:sldMk cId="774354387" sldId="261"/>
            <ac:spMk id="20" creationId="{3ECA69A1-7536-43AC-85EF-C7106179F5ED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9.509" v="12"/>
          <ac:spMkLst>
            <pc:docMk/>
            <pc:sldMk cId="774354387" sldId="261"/>
            <ac:spMk id="21" creationId="{29FDB030-9B49-4CED-8CCD-4D99382388AC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49.509" v="12"/>
          <ac:spMkLst>
            <pc:docMk/>
            <pc:sldMk cId="774354387" sldId="261"/>
            <ac:spMk id="22" creationId="{3783CA14-24A1-485C-8B30-D6A5D87987AD}"/>
          </ac:spMkLst>
        </pc:spChg>
        <pc:spChg chg="add">
          <ac:chgData name="Estelle BEDNIK 861" userId="S::estelle.bednik@caf86.caf.fr::03bc7af6-38ff-4d79-89fa-2bf1926c2ef5" providerId="AD" clId="Web-{39090322-3FD4-417B-A816-DA08A3EC8A4F}" dt="2025-04-03T13:54:49.525" v="13"/>
          <ac:spMkLst>
            <pc:docMk/>
            <pc:sldMk cId="774354387" sldId="261"/>
            <ac:spMk id="24" creationId="{63644BFD-D22E-4019-B666-387DA51AEAFD}"/>
          </ac:spMkLst>
        </pc:spChg>
        <pc:spChg chg="add">
          <ac:chgData name="Estelle BEDNIK 861" userId="S::estelle.bednik@caf86.caf.fr::03bc7af6-38ff-4d79-89fa-2bf1926c2ef5" providerId="AD" clId="Web-{39090322-3FD4-417B-A816-DA08A3EC8A4F}" dt="2025-04-03T13:54:49.525" v="13"/>
          <ac:spMkLst>
            <pc:docMk/>
            <pc:sldMk cId="774354387" sldId="261"/>
            <ac:spMk id="27" creationId="{3776B14B-F2F4-4825-8DA8-8C7A0F2B3960}"/>
          </ac:spMkLst>
        </pc:spChg>
        <pc:spChg chg="add del">
          <ac:chgData name="Estelle BEDNIK 861" userId="S::estelle.bednik@caf86.caf.fr::03bc7af6-38ff-4d79-89fa-2bf1926c2ef5" providerId="AD" clId="Web-{39090322-3FD4-417B-A816-DA08A3EC8A4F}" dt="2025-04-03T13:54:35.009" v="6"/>
          <ac:spMkLst>
            <pc:docMk/>
            <pc:sldMk cId="774354387" sldId="261"/>
            <ac:spMk id="40" creationId="{D665D759-2DF8-4D47-8386-4BA28901A79D}"/>
          </ac:spMkLst>
        </pc:spChg>
        <pc:grpChg chg="add del">
          <ac:chgData name="Estelle BEDNIK 861" userId="S::estelle.bednik@caf86.caf.fr::03bc7af6-38ff-4d79-89fa-2bf1926c2ef5" providerId="AD" clId="Web-{39090322-3FD4-417B-A816-DA08A3EC8A4F}" dt="2025-04-03T13:54:35.009" v="6"/>
          <ac:grpSpMkLst>
            <pc:docMk/>
            <pc:sldMk cId="774354387" sldId="261"/>
            <ac:grpSpMk id="9" creationId="{24413201-85BF-4680-A7D4-10CDBD03569C}"/>
          </ac:grpSpMkLst>
        </pc:grpChg>
        <pc:grpChg chg="add">
          <ac:chgData name="Estelle BEDNIK 861" userId="S::estelle.bednik@caf86.caf.fr::03bc7af6-38ff-4d79-89fa-2bf1926c2ef5" providerId="AD" clId="Web-{39090322-3FD4-417B-A816-DA08A3EC8A4F}" dt="2025-04-03T13:54:49.525" v="13"/>
          <ac:grpSpMkLst>
            <pc:docMk/>
            <pc:sldMk cId="774354387" sldId="261"/>
            <ac:grpSpMk id="25" creationId="{5FE9FE4C-C9E0-4C54-8010-EA9D29CD4D59}"/>
          </ac:grpSpMkLst>
        </pc:grpChg>
        <pc:picChg chg="add del mod">
          <ac:chgData name="Estelle BEDNIK 861" userId="S::estelle.bednik@caf86.caf.fr::03bc7af6-38ff-4d79-89fa-2bf1926c2ef5" providerId="AD" clId="Web-{39090322-3FD4-417B-A816-DA08A3EC8A4F}" dt="2025-04-03T13:54:35.525" v="7"/>
          <ac:picMkLst>
            <pc:docMk/>
            <pc:sldMk cId="774354387" sldId="261"/>
            <ac:picMk id="2" creationId="{8238F23D-30F2-D33B-5E97-7DA132CE0B55}"/>
          </ac:picMkLst>
        </pc:picChg>
        <pc:picChg chg="add mod">
          <ac:chgData name="Estelle BEDNIK 861" userId="S::estelle.bednik@caf86.caf.fr::03bc7af6-38ff-4d79-89fa-2bf1926c2ef5" providerId="AD" clId="Web-{39090322-3FD4-417B-A816-DA08A3EC8A4F}" dt="2025-04-03T13:54:49.525" v="13"/>
          <ac:picMkLst>
            <pc:docMk/>
            <pc:sldMk cId="774354387" sldId="261"/>
            <ac:picMk id="3" creationId="{530129BC-01A8-9F57-33BF-21EC87625850}"/>
          </ac:picMkLst>
        </pc:picChg>
        <pc:cxnChg chg="add del">
          <ac:chgData name="Estelle BEDNIK 861" userId="S::estelle.bednik@caf86.caf.fr::03bc7af6-38ff-4d79-89fa-2bf1926c2ef5" providerId="AD" clId="Web-{39090322-3FD4-417B-A816-DA08A3EC8A4F}" dt="2025-04-03T13:54:35.009" v="6"/>
          <ac:cxnSpMkLst>
            <pc:docMk/>
            <pc:sldMk cId="774354387" sldId="261"/>
            <ac:cxnSpMk id="38" creationId="{A1B93CFE-A6DC-4CB2-A780-0D83F8943744}"/>
          </ac:cxnSpMkLst>
        </pc:cxnChg>
      </pc:sldChg>
    </pc:docChg>
  </pc:docChgLst>
  <pc:docChgLst>
    <pc:chgData name="Estelle BEDNIK 861" userId="S::estelle.bednik@caf86.caf.fr::03bc7af6-38ff-4d79-89fa-2bf1926c2ef5" providerId="AD" clId="Web-{6FA85E0D-9067-4A50-A5B0-2B273B6C43FB}"/>
    <pc:docChg chg="modSld">
      <pc:chgData name="Estelle BEDNIK 861" userId="S::estelle.bednik@caf86.caf.fr::03bc7af6-38ff-4d79-89fa-2bf1926c2ef5" providerId="AD" clId="Web-{6FA85E0D-9067-4A50-A5B0-2B273B6C43FB}" dt="2025-04-03T14:16:35.107" v="11"/>
      <pc:docMkLst>
        <pc:docMk/>
      </pc:docMkLst>
      <pc:sldChg chg="addSp delSp modSp">
        <pc:chgData name="Estelle BEDNIK 861" userId="S::estelle.bednik@caf86.caf.fr::03bc7af6-38ff-4d79-89fa-2bf1926c2ef5" providerId="AD" clId="Web-{6FA85E0D-9067-4A50-A5B0-2B273B6C43FB}" dt="2025-04-03T14:16:35.107" v="11"/>
        <pc:sldMkLst>
          <pc:docMk/>
          <pc:sldMk cId="774354387" sldId="261"/>
        </pc:sldMkLst>
        <pc:spChg chg="add del">
          <ac:chgData name="Estelle BEDNIK 861" userId="S::estelle.bednik@caf86.caf.fr::03bc7af6-38ff-4d79-89fa-2bf1926c2ef5" providerId="AD" clId="Web-{6FA85E0D-9067-4A50-A5B0-2B273B6C43FB}" dt="2025-04-03T14:16:11.357" v="6"/>
          <ac:spMkLst>
            <pc:docMk/>
            <pc:sldMk cId="774354387" sldId="261"/>
            <ac:spMk id="4" creationId="{F3060C83-F051-4F0E-ABAD-AA0DFC48B218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11.357" v="6"/>
          <ac:spMkLst>
            <pc:docMk/>
            <pc:sldMk cId="774354387" sldId="261"/>
            <ac:spMk id="5" creationId="{83C98ABE-055B-441F-B07E-44F97F083C39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5:58.810" v="3"/>
          <ac:spMkLst>
            <pc:docMk/>
            <pc:sldMk cId="774354387" sldId="261"/>
            <ac:spMk id="6" creationId="{FF9F2414-84E8-453E-B1F3-389FDE8192D9}"/>
          </ac:spMkLst>
        </pc:spChg>
        <pc:spChg chg="mod">
          <ac:chgData name="Estelle BEDNIK 861" userId="S::estelle.bednik@caf86.caf.fr::03bc7af6-38ff-4d79-89fa-2bf1926c2ef5" providerId="AD" clId="Web-{6FA85E0D-9067-4A50-A5B0-2B273B6C43FB}" dt="2025-04-03T14:16:35.107" v="11"/>
          <ac:spMkLst>
            <pc:docMk/>
            <pc:sldMk cId="774354387" sldId="261"/>
            <ac:spMk id="7" creationId="{66DFBA25-D3B3-A948-0051-2A1384691A7E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11.357" v="6"/>
          <ac:spMkLst>
            <pc:docMk/>
            <pc:sldMk cId="774354387" sldId="261"/>
            <ac:spMk id="11" creationId="{29FDB030-9B49-4CED-8CCD-4D99382388AC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11.357" v="6"/>
          <ac:spMkLst>
            <pc:docMk/>
            <pc:sldMk cId="774354387" sldId="261"/>
            <ac:spMk id="13" creationId="{3783CA14-24A1-485C-8B30-D6A5D87987AD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11.357" v="6"/>
          <ac:spMkLst>
            <pc:docMk/>
            <pc:sldMk cId="774354387" sldId="261"/>
            <ac:spMk id="15" creationId="{9A97C86A-04D6-40F7-AE84-31AB43E6A846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11.357" v="6"/>
          <ac:spMkLst>
            <pc:docMk/>
            <pc:sldMk cId="774354387" sldId="261"/>
            <ac:spMk id="23" creationId="{3ECA69A1-7536-43AC-85EF-C7106179F5ED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5:58.810" v="3"/>
          <ac:spMkLst>
            <pc:docMk/>
            <pc:sldMk cId="774354387" sldId="261"/>
            <ac:spMk id="28" creationId="{870A1295-61BC-4214-AA3E-D396673024D0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11.341" v="5"/>
          <ac:spMkLst>
            <pc:docMk/>
            <pc:sldMk cId="774354387" sldId="261"/>
            <ac:spMk id="32" creationId="{04357C93-F0CB-4A1C-8F77-4E9063789819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35.107" v="11"/>
          <ac:spMkLst>
            <pc:docMk/>
            <pc:sldMk cId="774354387" sldId="261"/>
            <ac:spMk id="35" creationId="{B81933D1-5615-42C7-9C0B-4EB7105CCE2D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11.341" v="5"/>
          <ac:spMkLst>
            <pc:docMk/>
            <pc:sldMk cId="774354387" sldId="261"/>
            <ac:spMk id="36" creationId="{BA79A7CF-01AF-4178-9369-94E0C90EB046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11.341" v="5"/>
          <ac:spMkLst>
            <pc:docMk/>
            <pc:sldMk cId="774354387" sldId="261"/>
            <ac:spMk id="37" creationId="{99413ED5-9ED4-4772-BCE4-2BCAE6B12E35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35.107" v="11"/>
          <ac:spMkLst>
            <pc:docMk/>
            <pc:sldMk cId="774354387" sldId="261"/>
            <ac:spMk id="39" creationId="{47942995-B07F-4636-9A06-C6A104B260A8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35.107" v="11"/>
          <ac:spMkLst>
            <pc:docMk/>
            <pc:sldMk cId="774354387" sldId="261"/>
            <ac:spMk id="43" creationId="{19C9EAEA-39D0-4B0E-A0EB-51E7B26740B1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35.092" v="10"/>
          <ac:spMkLst>
            <pc:docMk/>
            <pc:sldMk cId="774354387" sldId="261"/>
            <ac:spMk id="48" creationId="{BCED4D40-4B67-4331-AC48-79B82B4A47D8}"/>
          </ac:spMkLst>
        </pc:spChg>
        <pc:spChg chg="add del">
          <ac:chgData name="Estelle BEDNIK 861" userId="S::estelle.bednik@caf86.caf.fr::03bc7af6-38ff-4d79-89fa-2bf1926c2ef5" providerId="AD" clId="Web-{6FA85E0D-9067-4A50-A5B0-2B273B6C43FB}" dt="2025-04-03T14:16:35.092" v="10"/>
          <ac:spMkLst>
            <pc:docMk/>
            <pc:sldMk cId="774354387" sldId="261"/>
            <ac:spMk id="50" creationId="{670CEDEF-4F34-412E-84EE-329C1E936AF5}"/>
          </ac:spMkLst>
        </pc:spChg>
        <pc:spChg chg="add">
          <ac:chgData name="Estelle BEDNIK 861" userId="S::estelle.bednik@caf86.caf.fr::03bc7af6-38ff-4d79-89fa-2bf1926c2ef5" providerId="AD" clId="Web-{6FA85E0D-9067-4A50-A5B0-2B273B6C43FB}" dt="2025-04-03T14:16:35.107" v="11"/>
          <ac:spMkLst>
            <pc:docMk/>
            <pc:sldMk cId="774354387" sldId="261"/>
            <ac:spMk id="52" creationId="{402F5C38-C747-4173-ABBF-656E39E82130}"/>
          </ac:spMkLst>
        </pc:spChg>
        <pc:spChg chg="add">
          <ac:chgData name="Estelle BEDNIK 861" userId="S::estelle.bednik@caf86.caf.fr::03bc7af6-38ff-4d79-89fa-2bf1926c2ef5" providerId="AD" clId="Web-{6FA85E0D-9067-4A50-A5B0-2B273B6C43FB}" dt="2025-04-03T14:16:35.107" v="11"/>
          <ac:spMkLst>
            <pc:docMk/>
            <pc:sldMk cId="774354387" sldId="261"/>
            <ac:spMk id="53" creationId="{F0A604E4-7307-451C-93BE-F1F7E1BF3BF8}"/>
          </ac:spMkLst>
        </pc:spChg>
        <pc:spChg chg="add">
          <ac:chgData name="Estelle BEDNIK 861" userId="S::estelle.bednik@caf86.caf.fr::03bc7af6-38ff-4d79-89fa-2bf1926c2ef5" providerId="AD" clId="Web-{6FA85E0D-9067-4A50-A5B0-2B273B6C43FB}" dt="2025-04-03T14:16:35.107" v="11"/>
          <ac:spMkLst>
            <pc:docMk/>
            <pc:sldMk cId="774354387" sldId="261"/>
            <ac:spMk id="54" creationId="{E37EECFC-A684-4391-AE85-4CDAF5565F61}"/>
          </ac:spMkLst>
        </pc:spChg>
        <pc:spChg chg="add">
          <ac:chgData name="Estelle BEDNIK 861" userId="S::estelle.bednik@caf86.caf.fr::03bc7af6-38ff-4d79-89fa-2bf1926c2ef5" providerId="AD" clId="Web-{6FA85E0D-9067-4A50-A5B0-2B273B6C43FB}" dt="2025-04-03T14:16:35.107" v="11"/>
          <ac:spMkLst>
            <pc:docMk/>
            <pc:sldMk cId="774354387" sldId="261"/>
            <ac:spMk id="55" creationId="{F7F3A0AA-35E5-4085-942B-737839030604}"/>
          </ac:spMkLst>
        </pc:spChg>
        <pc:grpChg chg="add del">
          <ac:chgData name="Estelle BEDNIK 861" userId="S::estelle.bednik@caf86.caf.fr::03bc7af6-38ff-4d79-89fa-2bf1926c2ef5" providerId="AD" clId="Web-{6FA85E0D-9067-4A50-A5B0-2B273B6C43FB}" dt="2025-04-03T14:16:35.107" v="11"/>
          <ac:grpSpMkLst>
            <pc:docMk/>
            <pc:sldMk cId="774354387" sldId="261"/>
            <ac:grpSpMk id="41" creationId="{032D8612-31EB-44CF-A1D0-14FD4C705424}"/>
          </ac:grpSpMkLst>
        </pc:grpChg>
        <pc:picChg chg="mod ord">
          <ac:chgData name="Estelle BEDNIK 861" userId="S::estelle.bednik@caf86.caf.fr::03bc7af6-38ff-4d79-89fa-2bf1926c2ef5" providerId="AD" clId="Web-{6FA85E0D-9067-4A50-A5B0-2B273B6C43FB}" dt="2025-04-03T14:16:35.107" v="11"/>
          <ac:picMkLst>
            <pc:docMk/>
            <pc:sldMk cId="774354387" sldId="261"/>
            <ac:picMk id="2" creationId="{91FA8BE9-0812-531F-E0CF-863AE2DD3C49}"/>
          </ac:picMkLst>
        </pc:picChg>
      </pc:sldChg>
    </pc:docChg>
  </pc:docChgLst>
  <pc:docChgLst>
    <pc:chgData name="Estelle BEDNIK 861" userId="S::estelle.bednik@caf86.caf.fr::03bc7af6-38ff-4d79-89fa-2bf1926c2ef5" providerId="AD" clId="Web-{2E4E53F2-3CC7-47B4-8244-DE4E40A79510}"/>
    <pc:docChg chg="addSld delSld modSld">
      <pc:chgData name="Estelle BEDNIK 861" userId="S::estelle.bednik@caf86.caf.fr::03bc7af6-38ff-4d79-89fa-2bf1926c2ef5" providerId="AD" clId="Web-{2E4E53F2-3CC7-47B4-8244-DE4E40A79510}" dt="2025-04-02T15:30:19.114" v="47" actId="20577"/>
      <pc:docMkLst>
        <pc:docMk/>
      </pc:docMkLst>
      <pc:sldChg chg="modSp">
        <pc:chgData name="Estelle BEDNIK 861" userId="S::estelle.bednik@caf86.caf.fr::03bc7af6-38ff-4d79-89fa-2bf1926c2ef5" providerId="AD" clId="Web-{2E4E53F2-3CC7-47B4-8244-DE4E40A79510}" dt="2025-04-02T15:22:23.134" v="21" actId="20577"/>
        <pc:sldMkLst>
          <pc:docMk/>
          <pc:sldMk cId="0" sldId="256"/>
        </pc:sldMkLst>
        <pc:spChg chg="mod">
          <ac:chgData name="Estelle BEDNIK 861" userId="S::estelle.bednik@caf86.caf.fr::03bc7af6-38ff-4d79-89fa-2bf1926c2ef5" providerId="AD" clId="Web-{2E4E53F2-3CC7-47B4-8244-DE4E40A79510}" dt="2025-04-02T15:22:04.166" v="19" actId="14100"/>
          <ac:spMkLst>
            <pc:docMk/>
            <pc:sldMk cId="0" sldId="256"/>
            <ac:spMk id="33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21:59.431" v="18" actId="14100"/>
          <ac:spMkLst>
            <pc:docMk/>
            <pc:sldMk cId="0" sldId="256"/>
            <ac:spMk id="34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22:23.134" v="21" actId="20577"/>
          <ac:spMkLst>
            <pc:docMk/>
            <pc:sldMk cId="0" sldId="256"/>
            <ac:spMk id="35" creationId="{00000000-0000-0000-0000-000000000000}"/>
          </ac:spMkLst>
        </pc:spChg>
      </pc:sldChg>
      <pc:sldChg chg="modSp">
        <pc:chgData name="Estelle BEDNIK 861" userId="S::estelle.bednik@caf86.caf.fr::03bc7af6-38ff-4d79-89fa-2bf1926c2ef5" providerId="AD" clId="Web-{2E4E53F2-3CC7-47B4-8244-DE4E40A79510}" dt="2025-04-02T15:30:19.114" v="47" actId="20577"/>
        <pc:sldMkLst>
          <pc:docMk/>
          <pc:sldMk cId="0" sldId="257"/>
        </pc:sldMkLst>
        <pc:spChg chg="mod">
          <ac:chgData name="Estelle BEDNIK 861" userId="S::estelle.bednik@caf86.caf.fr::03bc7af6-38ff-4d79-89fa-2bf1926c2ef5" providerId="AD" clId="Web-{2E4E53F2-3CC7-47B4-8244-DE4E40A79510}" dt="2025-04-02T15:21:42.181" v="15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21:20.619" v="11" actId="20577"/>
          <ac:spMkLst>
            <pc:docMk/>
            <pc:sldMk cId="0" sldId="257"/>
            <ac:spMk id="19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29:35.192" v="40" actId="14100"/>
          <ac:spMkLst>
            <pc:docMk/>
            <pc:sldMk cId="0" sldId="257"/>
            <ac:spMk id="25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29:27.942" v="39" actId="14100"/>
          <ac:spMkLst>
            <pc:docMk/>
            <pc:sldMk cId="0" sldId="257"/>
            <ac:spMk id="28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29:19.271" v="36" actId="20577"/>
          <ac:spMkLst>
            <pc:docMk/>
            <pc:sldMk cId="0" sldId="257"/>
            <ac:spMk id="31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28:15.818" v="25" actId="14100"/>
          <ac:spMkLst>
            <pc:docMk/>
            <pc:sldMk cId="0" sldId="257"/>
            <ac:spMk id="32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30:10.129" v="44" actId="1076"/>
          <ac:spMkLst>
            <pc:docMk/>
            <pc:sldMk cId="0" sldId="257"/>
            <ac:spMk id="34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2E4E53F2-3CC7-47B4-8244-DE4E40A79510}" dt="2025-04-02T15:30:19.114" v="47" actId="20577"/>
          <ac:spMkLst>
            <pc:docMk/>
            <pc:sldMk cId="0" sldId="257"/>
            <ac:spMk id="35" creationId="{00000000-0000-0000-0000-000000000000}"/>
          </ac:spMkLst>
        </pc:spChg>
        <pc:grpChg chg="mod">
          <ac:chgData name="Estelle BEDNIK 861" userId="S::estelle.bednik@caf86.caf.fr::03bc7af6-38ff-4d79-89fa-2bf1926c2ef5" providerId="AD" clId="Web-{2E4E53F2-3CC7-47B4-8244-DE4E40A79510}" dt="2025-04-02T15:28:27.177" v="29" actId="1076"/>
          <ac:grpSpMkLst>
            <pc:docMk/>
            <pc:sldMk cId="0" sldId="257"/>
            <ac:grpSpMk id="12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2E4E53F2-3CC7-47B4-8244-DE4E40A79510}" dt="2025-04-02T15:21:26.729" v="12" actId="1076"/>
          <ac:grpSpMkLst>
            <pc:docMk/>
            <pc:sldMk cId="0" sldId="257"/>
            <ac:grpSpMk id="17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2E4E53F2-3CC7-47B4-8244-DE4E40A79510}" dt="2025-04-02T15:29:43.645" v="42" actId="14100"/>
          <ac:grpSpMkLst>
            <pc:docMk/>
            <pc:sldMk cId="0" sldId="257"/>
            <ac:grpSpMk id="23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2E4E53F2-3CC7-47B4-8244-DE4E40A79510}" dt="2025-04-02T15:29:25.052" v="38" actId="14100"/>
          <ac:grpSpMkLst>
            <pc:docMk/>
            <pc:sldMk cId="0" sldId="257"/>
            <ac:grpSpMk id="26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2E4E53F2-3CC7-47B4-8244-DE4E40A79510}" dt="2025-04-02T15:29:52.036" v="43" actId="1076"/>
          <ac:grpSpMkLst>
            <pc:docMk/>
            <pc:sldMk cId="0" sldId="257"/>
            <ac:grpSpMk id="29" creationId="{00000000-0000-0000-0000-000000000000}"/>
          </ac:grpSpMkLst>
        </pc:grpChg>
      </pc:sldChg>
      <pc:sldChg chg="add del">
        <pc:chgData name="Estelle BEDNIK 861" userId="S::estelle.bednik@caf86.caf.fr::03bc7af6-38ff-4d79-89fa-2bf1926c2ef5" providerId="AD" clId="Web-{2E4E53F2-3CC7-47B4-8244-DE4E40A79510}" dt="2025-04-02T15:28:06.756" v="23"/>
        <pc:sldMkLst>
          <pc:docMk/>
          <pc:sldMk cId="742132514" sldId="261"/>
        </pc:sldMkLst>
      </pc:sldChg>
    </pc:docChg>
  </pc:docChgLst>
  <pc:docChgLst>
    <pc:chgData name="Estelle BEDNIK 861" userId="S::estelle.bednik@caf86.caf.fr::03bc7af6-38ff-4d79-89fa-2bf1926c2ef5" providerId="AD" clId="Web-{C28ABD18-B514-44EC-86E4-F5043179B549}"/>
    <pc:docChg chg="delSld">
      <pc:chgData name="Estelle BEDNIK 861" userId="S::estelle.bednik@caf86.caf.fr::03bc7af6-38ff-4d79-89fa-2bf1926c2ef5" providerId="AD" clId="Web-{C28ABD18-B514-44EC-86E4-F5043179B549}" dt="2025-04-02T15:07:44.492" v="1"/>
      <pc:docMkLst>
        <pc:docMk/>
      </pc:docMkLst>
      <pc:sldChg chg="del">
        <pc:chgData name="Estelle BEDNIK 861" userId="S::estelle.bednik@caf86.caf.fr::03bc7af6-38ff-4d79-89fa-2bf1926c2ef5" providerId="AD" clId="Web-{C28ABD18-B514-44EC-86E4-F5043179B549}" dt="2025-04-02T15:07:43.445" v="0"/>
        <pc:sldMkLst>
          <pc:docMk/>
          <pc:sldMk cId="0" sldId="256"/>
        </pc:sldMkLst>
      </pc:sldChg>
      <pc:sldChg chg="del">
        <pc:chgData name="Estelle BEDNIK 861" userId="S::estelle.bednik@caf86.caf.fr::03bc7af6-38ff-4d79-89fa-2bf1926c2ef5" providerId="AD" clId="Web-{C28ABD18-B514-44EC-86E4-F5043179B549}" dt="2025-04-02T15:07:44.492" v="1"/>
        <pc:sldMkLst>
          <pc:docMk/>
          <pc:sldMk cId="0" sldId="257"/>
        </pc:sldMkLst>
      </pc:sldChg>
    </pc:docChg>
  </pc:docChgLst>
  <pc:docChgLst>
    <pc:chgData name="Estelle BEDNIK 861" userId="S::estelle.bednik@caf86.caf.fr::03bc7af6-38ff-4d79-89fa-2bf1926c2ef5" providerId="AD" clId="Web-{C55156BC-5812-4F51-B8D7-759ABF160523}"/>
    <pc:docChg chg="modSld">
      <pc:chgData name="Estelle BEDNIK 861" userId="S::estelle.bednik@caf86.caf.fr::03bc7af6-38ff-4d79-89fa-2bf1926c2ef5" providerId="AD" clId="Web-{C55156BC-5812-4F51-B8D7-759ABF160523}" dt="2025-04-02T15:20:24.798" v="53" actId="14100"/>
      <pc:docMkLst>
        <pc:docMk/>
      </pc:docMkLst>
      <pc:sldChg chg="modSp">
        <pc:chgData name="Estelle BEDNIK 861" userId="S::estelle.bednik@caf86.caf.fr::03bc7af6-38ff-4d79-89fa-2bf1926c2ef5" providerId="AD" clId="Web-{C55156BC-5812-4F51-B8D7-759ABF160523}" dt="2025-04-02T15:19:56" v="48" actId="1076"/>
        <pc:sldMkLst>
          <pc:docMk/>
          <pc:sldMk cId="0" sldId="256"/>
        </pc:sldMkLst>
        <pc:spChg chg="mod">
          <ac:chgData name="Estelle BEDNIK 861" userId="S::estelle.bednik@caf86.caf.fr::03bc7af6-38ff-4d79-89fa-2bf1926c2ef5" providerId="AD" clId="Web-{C55156BC-5812-4F51-B8D7-759ABF160523}" dt="2025-04-02T15:15:21.196" v="20" actId="14100"/>
          <ac:spMkLst>
            <pc:docMk/>
            <pc:sldMk cId="0" sldId="256"/>
            <ac:spMk id="10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C55156BC-5812-4F51-B8D7-759ABF160523}" dt="2025-04-02T15:13:40.725" v="5" actId="20577"/>
          <ac:spMkLst>
            <pc:docMk/>
            <pc:sldMk cId="0" sldId="256"/>
            <ac:spMk id="19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C55156BC-5812-4F51-B8D7-759ABF160523}" dt="2025-04-02T15:13:58.569" v="9" actId="20577"/>
          <ac:spMkLst>
            <pc:docMk/>
            <pc:sldMk cId="0" sldId="256"/>
            <ac:spMk id="25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C55156BC-5812-4F51-B8D7-759ABF160523}" dt="2025-04-02T15:18:34.592" v="35" actId="1076"/>
          <ac:spMkLst>
            <pc:docMk/>
            <pc:sldMk cId="0" sldId="256"/>
            <ac:spMk id="28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C55156BC-5812-4F51-B8D7-759ABF160523}" dt="2025-04-02T15:16:33.089" v="30" actId="14100"/>
          <ac:spMkLst>
            <pc:docMk/>
            <pc:sldMk cId="0" sldId="256"/>
            <ac:spMk id="31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C55156BC-5812-4F51-B8D7-759ABF160523}" dt="2025-04-02T15:16:02.932" v="27" actId="1076"/>
          <ac:spMkLst>
            <pc:docMk/>
            <pc:sldMk cId="0" sldId="256"/>
            <ac:spMk id="32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C55156BC-5812-4F51-B8D7-759ABF160523}" dt="2025-04-02T15:19:48.594" v="47" actId="20577"/>
          <ac:spMkLst>
            <pc:docMk/>
            <pc:sldMk cId="0" sldId="256"/>
            <ac:spMk id="33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C55156BC-5812-4F51-B8D7-759ABF160523}" dt="2025-04-02T15:19:25.703" v="42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C55156BC-5812-4F51-B8D7-759ABF160523}" dt="2025-04-02T15:18:45.327" v="37" actId="14100"/>
          <ac:spMkLst>
            <pc:docMk/>
            <pc:sldMk cId="0" sldId="256"/>
            <ac:spMk id="35" creationId="{00000000-0000-0000-0000-000000000000}"/>
          </ac:spMkLst>
        </pc:spChg>
        <pc:grpChg chg="mod">
          <ac:chgData name="Estelle BEDNIK 861" userId="S::estelle.bednik@caf86.caf.fr::03bc7af6-38ff-4d79-89fa-2bf1926c2ef5" providerId="AD" clId="Web-{C55156BC-5812-4F51-B8D7-759ABF160523}" dt="2025-04-02T15:19:17.093" v="41" actId="14100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15:39.822" v="23" actId="14100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18:53.608" v="39" actId="1076"/>
          <ac:grpSpMkLst>
            <pc:docMk/>
            <pc:sldMk cId="0" sldId="256"/>
            <ac:grpSpMk id="9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15:29.571" v="22" actId="14100"/>
          <ac:grpSpMkLst>
            <pc:docMk/>
            <pc:sldMk cId="0" sldId="256"/>
            <ac:grpSpMk id="12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15:56.353" v="26" actId="1076"/>
          <ac:grpSpMkLst>
            <pc:docMk/>
            <pc:sldMk cId="0" sldId="256"/>
            <ac:grpSpMk id="17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19:56" v="48" actId="1076"/>
          <ac:grpSpMkLst>
            <pc:docMk/>
            <pc:sldMk cId="0" sldId="256"/>
            <ac:grpSpMk id="23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18:41.467" v="36" actId="1076"/>
          <ac:grpSpMkLst>
            <pc:docMk/>
            <pc:sldMk cId="0" sldId="256"/>
            <ac:grpSpMk id="26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16:41.511" v="31" actId="1076"/>
          <ac:grpSpMkLst>
            <pc:docMk/>
            <pc:sldMk cId="0" sldId="256"/>
            <ac:grpSpMk id="29" creationId="{00000000-0000-0000-0000-000000000000}"/>
          </ac:grpSpMkLst>
        </pc:grpChg>
      </pc:sldChg>
      <pc:sldChg chg="modSp">
        <pc:chgData name="Estelle BEDNIK 861" userId="S::estelle.bednik@caf86.caf.fr::03bc7af6-38ff-4d79-89fa-2bf1926c2ef5" providerId="AD" clId="Web-{C55156BC-5812-4F51-B8D7-759ABF160523}" dt="2025-04-02T15:20:24.798" v="53" actId="14100"/>
        <pc:sldMkLst>
          <pc:docMk/>
          <pc:sldMk cId="0" sldId="257"/>
        </pc:sldMkLst>
        <pc:spChg chg="mod">
          <ac:chgData name="Estelle BEDNIK 861" userId="S::estelle.bednik@caf86.caf.fr::03bc7af6-38ff-4d79-89fa-2bf1926c2ef5" providerId="AD" clId="Web-{C55156BC-5812-4F51-B8D7-759ABF160523}" dt="2025-04-02T15:20:21.298" v="52" actId="14100"/>
          <ac:spMkLst>
            <pc:docMk/>
            <pc:sldMk cId="0" sldId="257"/>
            <ac:spMk id="35" creationId="{00000000-0000-0000-0000-000000000000}"/>
          </ac:spMkLst>
        </pc:spChg>
        <pc:grpChg chg="mod">
          <ac:chgData name="Estelle BEDNIK 861" userId="S::estelle.bednik@caf86.caf.fr::03bc7af6-38ff-4d79-89fa-2bf1926c2ef5" providerId="AD" clId="Web-{C55156BC-5812-4F51-B8D7-759ABF160523}" dt="2025-04-02T15:20:24.798" v="53" actId="14100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20:17.782" v="51" actId="14100"/>
          <ac:grpSpMkLst>
            <pc:docMk/>
            <pc:sldMk cId="0" sldId="257"/>
            <ac:grpSpMk id="5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20:09.063" v="49" actId="14100"/>
          <ac:grpSpMkLst>
            <pc:docMk/>
            <pc:sldMk cId="0" sldId="257"/>
            <ac:grpSpMk id="9" creationId="{00000000-0000-0000-0000-000000000000}"/>
          </ac:grpSpMkLst>
        </pc:grpChg>
        <pc:grpChg chg="mod">
          <ac:chgData name="Estelle BEDNIK 861" userId="S::estelle.bednik@caf86.caf.fr::03bc7af6-38ff-4d79-89fa-2bf1926c2ef5" providerId="AD" clId="Web-{C55156BC-5812-4F51-B8D7-759ABF160523}" dt="2025-04-02T15:20:11.657" v="50" actId="14100"/>
          <ac:grpSpMkLst>
            <pc:docMk/>
            <pc:sldMk cId="0" sldId="257"/>
            <ac:grpSpMk id="12" creationId="{00000000-0000-0000-0000-000000000000}"/>
          </ac:grpSpMkLst>
        </pc:grpChg>
      </pc:sldChg>
    </pc:docChg>
  </pc:docChgLst>
  <pc:docChgLst>
    <pc:chgData name="Estelle BEDNIK 861" userId="S::estelle.bednik@caf86.caf.fr::03bc7af6-38ff-4d79-89fa-2bf1926c2ef5" providerId="AD" clId="Web-{DFE023B9-76BD-4616-AA36-15BC353799D9}"/>
    <pc:docChg chg="modSld">
      <pc:chgData name="Estelle BEDNIK 861" userId="S::estelle.bednik@caf86.caf.fr::03bc7af6-38ff-4d79-89fa-2bf1926c2ef5" providerId="AD" clId="Web-{DFE023B9-76BD-4616-AA36-15BC353799D9}" dt="2025-04-03T14:01:53.107" v="7" actId="14100"/>
      <pc:docMkLst>
        <pc:docMk/>
      </pc:docMkLst>
      <pc:sldChg chg="addSp delSp modSp">
        <pc:chgData name="Estelle BEDNIK 861" userId="S::estelle.bednik@caf86.caf.fr::03bc7af6-38ff-4d79-89fa-2bf1926c2ef5" providerId="AD" clId="Web-{DFE023B9-76BD-4616-AA36-15BC353799D9}" dt="2025-04-03T14:01:53.107" v="7" actId="14100"/>
        <pc:sldMkLst>
          <pc:docMk/>
          <pc:sldMk cId="774354387" sldId="261"/>
        </pc:sldMkLst>
        <pc:spChg chg="add del">
          <ac:chgData name="Estelle BEDNIK 861" userId="S::estelle.bednik@caf86.caf.fr::03bc7af6-38ff-4d79-89fa-2bf1926c2ef5" providerId="AD" clId="Web-{DFE023B9-76BD-4616-AA36-15BC353799D9}" dt="2025-04-03T14:00:59.042" v="1"/>
          <ac:spMkLst>
            <pc:docMk/>
            <pc:sldMk cId="774354387" sldId="261"/>
            <ac:spMk id="2" creationId="{21A97F08-2068-2A6C-51BE-A42EB3270EAA}"/>
          </ac:spMkLst>
        </pc:spChg>
        <pc:picChg chg="mod">
          <ac:chgData name="Estelle BEDNIK 861" userId="S::estelle.bednik@caf86.caf.fr::03bc7af6-38ff-4d79-89fa-2bf1926c2ef5" providerId="AD" clId="Web-{DFE023B9-76BD-4616-AA36-15BC353799D9}" dt="2025-04-03T14:01:53.107" v="7" actId="14100"/>
          <ac:picMkLst>
            <pc:docMk/>
            <pc:sldMk cId="774354387" sldId="261"/>
            <ac:picMk id="3" creationId="{530129BC-01A8-9F57-33BF-21EC87625850}"/>
          </ac:picMkLst>
        </pc:picChg>
      </pc:sldChg>
    </pc:docChg>
  </pc:docChgLst>
  <pc:docChgLst>
    <pc:chgData name="Sandrine DUPUIS 861" userId="ab8b2a76-c1cc-40a6-8a4c-2ca7cf810cdc" providerId="ADAL" clId="{2E491A75-ADC9-4BD6-AC7B-F95FABA3AAE7}"/>
    <pc:docChg chg="undo custSel delSld modSld">
      <pc:chgData name="Sandrine DUPUIS 861" userId="ab8b2a76-c1cc-40a6-8a4c-2ca7cf810cdc" providerId="ADAL" clId="{2E491A75-ADC9-4BD6-AC7B-F95FABA3AAE7}" dt="2025-04-01T13:57:01.047" v="16" actId="2696"/>
      <pc:docMkLst>
        <pc:docMk/>
      </pc:docMkLst>
      <pc:sldChg chg="addSp delSp modSp mod">
        <pc:chgData name="Sandrine DUPUIS 861" userId="ab8b2a76-c1cc-40a6-8a4c-2ca7cf810cdc" providerId="ADAL" clId="{2E491A75-ADC9-4BD6-AC7B-F95FABA3AAE7}" dt="2025-04-01T13:56:52.677" v="15" actId="1076"/>
        <pc:sldMkLst>
          <pc:docMk/>
          <pc:sldMk cId="0" sldId="260"/>
        </pc:sldMkLst>
        <pc:spChg chg="del mod">
          <ac:chgData name="Sandrine DUPUIS 861" userId="ab8b2a76-c1cc-40a6-8a4c-2ca7cf810cdc" providerId="ADAL" clId="{2E491A75-ADC9-4BD6-AC7B-F95FABA3AAE7}" dt="2025-04-01T13:55:55.434" v="8" actId="478"/>
          <ac:spMkLst>
            <pc:docMk/>
            <pc:sldMk cId="0" sldId="260"/>
            <ac:spMk id="3" creationId="{07D473E0-1936-FC50-8CCC-C2B4BF7413BA}"/>
          </ac:spMkLst>
        </pc:spChg>
        <pc:spChg chg="mod">
          <ac:chgData name="Sandrine DUPUIS 861" userId="ab8b2a76-c1cc-40a6-8a4c-2ca7cf810cdc" providerId="ADAL" clId="{2E491A75-ADC9-4BD6-AC7B-F95FABA3AAE7}" dt="2025-04-01T13:56:48.327" v="13" actId="1076"/>
          <ac:spMkLst>
            <pc:docMk/>
            <pc:sldMk cId="0" sldId="260"/>
            <ac:spMk id="6" creationId="{562CFC40-7F01-2E84-F94B-F469A80F91C9}"/>
          </ac:spMkLst>
        </pc:spChg>
        <pc:spChg chg="mod">
          <ac:chgData name="Sandrine DUPUIS 861" userId="ab8b2a76-c1cc-40a6-8a4c-2ca7cf810cdc" providerId="ADAL" clId="{2E491A75-ADC9-4BD6-AC7B-F95FABA3AAE7}" dt="2025-04-01T13:56:51.019" v="14" actId="1076"/>
          <ac:spMkLst>
            <pc:docMk/>
            <pc:sldMk cId="0" sldId="260"/>
            <ac:spMk id="7" creationId="{7F871E8A-B084-940E-139A-7454D079E57B}"/>
          </ac:spMkLst>
        </pc:spChg>
        <pc:spChg chg="del">
          <ac:chgData name="Sandrine DUPUIS 861" userId="ab8b2a76-c1cc-40a6-8a4c-2ca7cf810cdc" providerId="ADAL" clId="{2E491A75-ADC9-4BD6-AC7B-F95FABA3AAE7}" dt="2025-04-01T13:56:38.434" v="10" actId="478"/>
          <ac:spMkLst>
            <pc:docMk/>
            <pc:sldMk cId="0" sldId="260"/>
            <ac:spMk id="10" creationId="{0804A6A4-E8DF-6816-35BD-66C49CB46EEA}"/>
          </ac:spMkLst>
        </pc:spChg>
        <pc:spChg chg="del">
          <ac:chgData name="Sandrine DUPUIS 861" userId="ab8b2a76-c1cc-40a6-8a4c-2ca7cf810cdc" providerId="ADAL" clId="{2E491A75-ADC9-4BD6-AC7B-F95FABA3AAE7}" dt="2025-04-01T13:56:42.192" v="11" actId="478"/>
          <ac:spMkLst>
            <pc:docMk/>
            <pc:sldMk cId="0" sldId="260"/>
            <ac:spMk id="11" creationId="{3585A75E-277E-B96A-A995-C45C7FA2326E}"/>
          </ac:spMkLst>
        </pc:spChg>
        <pc:picChg chg="add mod">
          <ac:chgData name="Sandrine DUPUIS 861" userId="ab8b2a76-c1cc-40a6-8a4c-2ca7cf810cdc" providerId="ADAL" clId="{2E491A75-ADC9-4BD6-AC7B-F95FABA3AAE7}" dt="2025-04-01T13:56:27.143" v="9" actId="14100"/>
          <ac:picMkLst>
            <pc:docMk/>
            <pc:sldMk cId="0" sldId="260"/>
            <ac:picMk id="2" creationId="{CC7990F9-D96D-1D44-5DBE-1182F6E0D68D}"/>
          </ac:picMkLst>
        </pc:picChg>
        <pc:picChg chg="mod">
          <ac:chgData name="Sandrine DUPUIS 861" userId="ab8b2a76-c1cc-40a6-8a4c-2ca7cf810cdc" providerId="ADAL" clId="{2E491A75-ADC9-4BD6-AC7B-F95FABA3AAE7}" dt="2025-04-01T13:56:52.677" v="15" actId="1076"/>
          <ac:picMkLst>
            <pc:docMk/>
            <pc:sldMk cId="0" sldId="260"/>
            <ac:picMk id="9" creationId="{593DC0D4-5D5F-6734-C171-EB7A3AAB6674}"/>
          </ac:picMkLst>
        </pc:picChg>
      </pc:sldChg>
      <pc:sldChg chg="modSp del mod">
        <pc:chgData name="Sandrine DUPUIS 861" userId="ab8b2a76-c1cc-40a6-8a4c-2ca7cf810cdc" providerId="ADAL" clId="{2E491A75-ADC9-4BD6-AC7B-F95FABA3AAE7}" dt="2025-04-01T13:57:01.047" v="16" actId="2696"/>
        <pc:sldMkLst>
          <pc:docMk/>
          <pc:sldMk cId="759102941" sldId="261"/>
        </pc:sldMkLst>
        <pc:picChg chg="mod modCrop">
          <ac:chgData name="Sandrine DUPUIS 861" userId="ab8b2a76-c1cc-40a6-8a4c-2ca7cf810cdc" providerId="ADAL" clId="{2E491A75-ADC9-4BD6-AC7B-F95FABA3AAE7}" dt="2025-04-01T13:55:27.568" v="3" actId="732"/>
          <ac:picMkLst>
            <pc:docMk/>
            <pc:sldMk cId="759102941" sldId="261"/>
            <ac:picMk id="3" creationId="{1ED3B3B4-98DC-DE57-A580-6499271CE9F0}"/>
          </ac:picMkLst>
        </pc:picChg>
      </pc:sldChg>
    </pc:docChg>
  </pc:docChgLst>
  <pc:docChgLst>
    <pc:chgData name="Lea MAZOUE GUILLARD 861" userId="d06662ec-9711-44e9-9f78-4b9cc7b21ed8" providerId="ADAL" clId="{83601ABF-0166-440B-B39C-1AE204696102}"/>
    <pc:docChg chg="custSel addSld delSld modSld sldOrd">
      <pc:chgData name="Lea MAZOUE GUILLARD 861" userId="d06662ec-9711-44e9-9f78-4b9cc7b21ed8" providerId="ADAL" clId="{83601ABF-0166-440B-B39C-1AE204696102}" dt="2025-04-04T12:23:47.779" v="915" actId="20577"/>
      <pc:docMkLst>
        <pc:docMk/>
      </pc:docMkLst>
      <pc:sldChg chg="modSp mod">
        <pc:chgData name="Lea MAZOUE GUILLARD 861" userId="d06662ec-9711-44e9-9f78-4b9cc7b21ed8" providerId="ADAL" clId="{83601ABF-0166-440B-B39C-1AE204696102}" dt="2025-04-04T11:00:09.796" v="0" actId="207"/>
        <pc:sldMkLst>
          <pc:docMk/>
          <pc:sldMk cId="774354387" sldId="261"/>
        </pc:sldMkLst>
        <pc:spChg chg="mod">
          <ac:chgData name="Lea MAZOUE GUILLARD 861" userId="d06662ec-9711-44e9-9f78-4b9cc7b21ed8" providerId="ADAL" clId="{83601ABF-0166-440B-B39C-1AE204696102}" dt="2025-04-04T11:00:09.796" v="0" actId="207"/>
          <ac:spMkLst>
            <pc:docMk/>
            <pc:sldMk cId="774354387" sldId="261"/>
            <ac:spMk id="7" creationId="{66DFBA25-D3B3-A948-0051-2A1384691A7E}"/>
          </ac:spMkLst>
        </pc:spChg>
      </pc:sldChg>
      <pc:sldChg chg="addSp modSp new mod ord">
        <pc:chgData name="Lea MAZOUE GUILLARD 861" userId="d06662ec-9711-44e9-9f78-4b9cc7b21ed8" providerId="ADAL" clId="{83601ABF-0166-440B-B39C-1AE204696102}" dt="2025-04-04T11:01:06.190" v="6" actId="14100"/>
        <pc:sldMkLst>
          <pc:docMk/>
          <pc:sldMk cId="2277783863" sldId="262"/>
        </pc:sldMkLst>
        <pc:picChg chg="add mod">
          <ac:chgData name="Lea MAZOUE GUILLARD 861" userId="d06662ec-9711-44e9-9f78-4b9cc7b21ed8" providerId="ADAL" clId="{83601ABF-0166-440B-B39C-1AE204696102}" dt="2025-04-04T11:01:06.190" v="6" actId="14100"/>
          <ac:picMkLst>
            <pc:docMk/>
            <pc:sldMk cId="2277783863" sldId="262"/>
            <ac:picMk id="3" creationId="{FADF11AF-9F7C-F4BF-4598-A4E5593804EE}"/>
          </ac:picMkLst>
        </pc:picChg>
      </pc:sldChg>
      <pc:sldChg chg="addSp modSp new mod">
        <pc:chgData name="Lea MAZOUE GUILLARD 861" userId="d06662ec-9711-44e9-9f78-4b9cc7b21ed8" providerId="ADAL" clId="{83601ABF-0166-440B-B39C-1AE204696102}" dt="2025-04-04T11:02:25.320" v="10" actId="14100"/>
        <pc:sldMkLst>
          <pc:docMk/>
          <pc:sldMk cId="3287517313" sldId="263"/>
        </pc:sldMkLst>
        <pc:picChg chg="add mod">
          <ac:chgData name="Lea MAZOUE GUILLARD 861" userId="d06662ec-9711-44e9-9f78-4b9cc7b21ed8" providerId="ADAL" clId="{83601ABF-0166-440B-B39C-1AE204696102}" dt="2025-04-04T11:02:25.320" v="10" actId="14100"/>
          <ac:picMkLst>
            <pc:docMk/>
            <pc:sldMk cId="3287517313" sldId="263"/>
            <ac:picMk id="3" creationId="{237227A1-42A1-742D-1F79-5D8E099E00E7}"/>
          </ac:picMkLst>
        </pc:picChg>
      </pc:sldChg>
      <pc:sldChg chg="addSp modSp new mod">
        <pc:chgData name="Lea MAZOUE GUILLARD 861" userId="d06662ec-9711-44e9-9f78-4b9cc7b21ed8" providerId="ADAL" clId="{83601ABF-0166-440B-B39C-1AE204696102}" dt="2025-04-04T11:03:59.461" v="14" actId="14100"/>
        <pc:sldMkLst>
          <pc:docMk/>
          <pc:sldMk cId="1181162006" sldId="264"/>
        </pc:sldMkLst>
        <pc:picChg chg="add mod">
          <ac:chgData name="Lea MAZOUE GUILLARD 861" userId="d06662ec-9711-44e9-9f78-4b9cc7b21ed8" providerId="ADAL" clId="{83601ABF-0166-440B-B39C-1AE204696102}" dt="2025-04-04T11:03:59.461" v="14" actId="14100"/>
          <ac:picMkLst>
            <pc:docMk/>
            <pc:sldMk cId="1181162006" sldId="264"/>
            <ac:picMk id="3" creationId="{23E961A6-D0D9-496A-78BA-90075725EBDA}"/>
          </ac:picMkLst>
        </pc:picChg>
      </pc:sldChg>
      <pc:sldChg chg="add del ord">
        <pc:chgData name="Lea MAZOUE GUILLARD 861" userId="d06662ec-9711-44e9-9f78-4b9cc7b21ed8" providerId="ADAL" clId="{83601ABF-0166-440B-B39C-1AE204696102}" dt="2025-04-04T11:05:31.378" v="18" actId="47"/>
        <pc:sldMkLst>
          <pc:docMk/>
          <pc:sldMk cId="1594949298" sldId="265"/>
        </pc:sldMkLst>
      </pc:sldChg>
      <pc:sldChg chg="addSp modSp mod delDesignElem">
        <pc:chgData name="Lea MAZOUE GUILLARD 861" userId="d06662ec-9711-44e9-9f78-4b9cc7b21ed8" providerId="ADAL" clId="{83601ABF-0166-440B-B39C-1AE204696102}" dt="2025-04-04T11:10:49.854" v="155" actId="207"/>
        <pc:sldMkLst>
          <pc:docMk/>
          <pc:sldMk cId="3223663292" sldId="335"/>
        </pc:sldMkLst>
        <pc:spChg chg="add mod">
          <ac:chgData name="Lea MAZOUE GUILLARD 861" userId="d06662ec-9711-44e9-9f78-4b9cc7b21ed8" providerId="ADAL" clId="{83601ABF-0166-440B-B39C-1AE204696102}" dt="2025-04-04T11:10:49.854" v="155" actId="207"/>
          <ac:spMkLst>
            <pc:docMk/>
            <pc:sldMk cId="3223663292" sldId="335"/>
            <ac:spMk id="4" creationId="{3E299609-85B6-AF1C-94CE-7F8162AA7719}"/>
          </ac:spMkLst>
        </pc:spChg>
      </pc:sldChg>
      <pc:sldChg chg="addSp delSp modSp new mod ord setBg">
        <pc:chgData name="Lea MAZOUE GUILLARD 861" userId="d06662ec-9711-44e9-9f78-4b9cc7b21ed8" providerId="ADAL" clId="{83601ABF-0166-440B-B39C-1AE204696102}" dt="2025-04-04T12:23:47.779" v="915" actId="20577"/>
        <pc:sldMkLst>
          <pc:docMk/>
          <pc:sldMk cId="2750410391" sldId="336"/>
        </pc:sldMkLst>
        <pc:spChg chg="del mod">
          <ac:chgData name="Lea MAZOUE GUILLARD 861" userId="d06662ec-9711-44e9-9f78-4b9cc7b21ed8" providerId="ADAL" clId="{83601ABF-0166-440B-B39C-1AE204696102}" dt="2025-04-04T11:11:16.578" v="162" actId="478"/>
          <ac:spMkLst>
            <pc:docMk/>
            <pc:sldMk cId="2750410391" sldId="336"/>
            <ac:spMk id="2" creationId="{65392EBB-CADA-52C1-3F75-5A1AE3E99085}"/>
          </ac:spMkLst>
        </pc:spChg>
        <pc:spChg chg="del mod">
          <ac:chgData name="Lea MAZOUE GUILLARD 861" userId="d06662ec-9711-44e9-9f78-4b9cc7b21ed8" providerId="ADAL" clId="{83601ABF-0166-440B-B39C-1AE204696102}" dt="2025-04-04T11:11:14.230" v="160" actId="478"/>
          <ac:spMkLst>
            <pc:docMk/>
            <pc:sldMk cId="2750410391" sldId="336"/>
            <ac:spMk id="3" creationId="{94E2F3AC-3305-87B9-BA7E-3AA8FC1E91C1}"/>
          </ac:spMkLst>
        </pc:spChg>
        <pc:spChg chg="add del mod ord">
          <ac:chgData name="Lea MAZOUE GUILLARD 861" userId="d06662ec-9711-44e9-9f78-4b9cc7b21ed8" providerId="ADAL" clId="{83601ABF-0166-440B-B39C-1AE204696102}" dt="2025-04-04T11:19:50.099" v="182" actId="478"/>
          <ac:spMkLst>
            <pc:docMk/>
            <pc:sldMk cId="2750410391" sldId="336"/>
            <ac:spMk id="4" creationId="{9DA0799C-058A-9BC1-3712-9395FEE80ECF}"/>
          </ac:spMkLst>
        </pc:spChg>
        <pc:spChg chg="add mod">
          <ac:chgData name="Lea MAZOUE GUILLARD 861" userId="d06662ec-9711-44e9-9f78-4b9cc7b21ed8" providerId="ADAL" clId="{83601ABF-0166-440B-B39C-1AE204696102}" dt="2025-04-04T12:23:47.779" v="915" actId="20577"/>
          <ac:spMkLst>
            <pc:docMk/>
            <pc:sldMk cId="2750410391" sldId="336"/>
            <ac:spMk id="15" creationId="{EA1B6243-746F-C4ED-777D-4620B439F2DD}"/>
          </ac:spMkLst>
        </pc:spChg>
        <pc:spChg chg="add">
          <ac:chgData name="Lea MAZOUE GUILLARD 861" userId="d06662ec-9711-44e9-9f78-4b9cc7b21ed8" providerId="ADAL" clId="{83601ABF-0166-440B-B39C-1AE204696102}" dt="2025-04-04T11:19:04.667" v="173" actId="26606"/>
          <ac:spMkLst>
            <pc:docMk/>
            <pc:sldMk cId="2750410391" sldId="336"/>
            <ac:spMk id="19" creationId="{AAD8F19F-4A55-467B-BED0-8837659A90A4}"/>
          </ac:spMkLst>
        </pc:spChg>
        <pc:picChg chg="add mod ord">
          <ac:chgData name="Lea MAZOUE GUILLARD 861" userId="d06662ec-9711-44e9-9f78-4b9cc7b21ed8" providerId="ADAL" clId="{83601ABF-0166-440B-B39C-1AE204696102}" dt="2025-04-04T11:19:04.667" v="173" actId="26606"/>
          <ac:picMkLst>
            <pc:docMk/>
            <pc:sldMk cId="2750410391" sldId="336"/>
            <ac:picMk id="6" creationId="{66D7908C-53A9-C9E0-4606-16E697686229}"/>
          </ac:picMkLst>
        </pc:picChg>
        <pc:picChg chg="add mod">
          <ac:chgData name="Lea MAZOUE GUILLARD 861" userId="d06662ec-9711-44e9-9f78-4b9cc7b21ed8" providerId="ADAL" clId="{83601ABF-0166-440B-B39C-1AE204696102}" dt="2025-04-04T11:19:16.693" v="177" actId="27614"/>
          <ac:picMkLst>
            <pc:docMk/>
            <pc:sldMk cId="2750410391" sldId="336"/>
            <ac:picMk id="8" creationId="{E943D8AB-4BF2-4796-9938-B50764361503}"/>
          </ac:picMkLst>
        </pc:picChg>
        <pc:picChg chg="add mod ord">
          <ac:chgData name="Lea MAZOUE GUILLARD 861" userId="d06662ec-9711-44e9-9f78-4b9cc7b21ed8" providerId="ADAL" clId="{83601ABF-0166-440B-B39C-1AE204696102}" dt="2025-04-04T11:19:16.552" v="176" actId="27614"/>
          <ac:picMkLst>
            <pc:docMk/>
            <pc:sldMk cId="2750410391" sldId="336"/>
            <ac:picMk id="10" creationId="{D49028CA-1A4B-D685-B7F0-2428BCD56FEF}"/>
          </ac:picMkLst>
        </pc:picChg>
        <pc:picChg chg="add mod">
          <ac:chgData name="Lea MAZOUE GUILLARD 861" userId="d06662ec-9711-44e9-9f78-4b9cc7b21ed8" providerId="ADAL" clId="{83601ABF-0166-440B-B39C-1AE204696102}" dt="2025-04-04T11:19:16.803" v="179" actId="27614"/>
          <ac:picMkLst>
            <pc:docMk/>
            <pc:sldMk cId="2750410391" sldId="336"/>
            <ac:picMk id="12" creationId="{B40EF1BA-FA88-5EE9-3375-AA374FD8CEE2}"/>
          </ac:picMkLst>
        </pc:picChg>
        <pc:picChg chg="add mod ord">
          <ac:chgData name="Lea MAZOUE GUILLARD 861" userId="d06662ec-9711-44e9-9f78-4b9cc7b21ed8" providerId="ADAL" clId="{83601ABF-0166-440B-B39C-1AE204696102}" dt="2025-04-04T11:19:16.785" v="178" actId="27614"/>
          <ac:picMkLst>
            <pc:docMk/>
            <pc:sldMk cId="2750410391" sldId="336"/>
            <ac:picMk id="14" creationId="{EB38E6C4-C151-8C91-A95B-2C7FA6B3E77C}"/>
          </ac:picMkLst>
        </pc:picChg>
      </pc:sldChg>
      <pc:sldChg chg="addSp delSp modSp new mod">
        <pc:chgData name="Lea MAZOUE GUILLARD 861" userId="d06662ec-9711-44e9-9f78-4b9cc7b21ed8" providerId="ADAL" clId="{83601ABF-0166-440B-B39C-1AE204696102}" dt="2025-04-04T11:29:30.388" v="912" actId="403"/>
        <pc:sldMkLst>
          <pc:docMk/>
          <pc:sldMk cId="2341234103" sldId="337"/>
        </pc:sldMkLst>
        <pc:spChg chg="mod">
          <ac:chgData name="Lea MAZOUE GUILLARD 861" userId="d06662ec-9711-44e9-9f78-4b9cc7b21ed8" providerId="ADAL" clId="{83601ABF-0166-440B-B39C-1AE204696102}" dt="2025-04-04T11:24:34.975" v="867" actId="20577"/>
          <ac:spMkLst>
            <pc:docMk/>
            <pc:sldMk cId="2341234103" sldId="337"/>
            <ac:spMk id="2" creationId="{2E4351A7-4152-FB47-0415-19D9F0AE8724}"/>
          </ac:spMkLst>
        </pc:spChg>
        <pc:spChg chg="del">
          <ac:chgData name="Lea MAZOUE GUILLARD 861" userId="d06662ec-9711-44e9-9f78-4b9cc7b21ed8" providerId="ADAL" clId="{83601ABF-0166-440B-B39C-1AE204696102}" dt="2025-04-04T11:27:36.806" v="868"/>
          <ac:spMkLst>
            <pc:docMk/>
            <pc:sldMk cId="2341234103" sldId="337"/>
            <ac:spMk id="3" creationId="{7B0499D1-1DDE-183E-C6A5-BA3A457B5769}"/>
          </ac:spMkLst>
        </pc:spChg>
        <pc:spChg chg="add mod">
          <ac:chgData name="Lea MAZOUE GUILLARD 861" userId="d06662ec-9711-44e9-9f78-4b9cc7b21ed8" providerId="ADAL" clId="{83601ABF-0166-440B-B39C-1AE204696102}" dt="2025-04-04T11:29:30.388" v="912" actId="403"/>
          <ac:spMkLst>
            <pc:docMk/>
            <pc:sldMk cId="2341234103" sldId="337"/>
            <ac:spMk id="6" creationId="{91394861-6572-CE48-A0F1-EB9DDFDEFBAF}"/>
          </ac:spMkLst>
        </pc:spChg>
        <pc:picChg chg="add mod">
          <ac:chgData name="Lea MAZOUE GUILLARD 861" userId="d06662ec-9711-44e9-9f78-4b9cc7b21ed8" providerId="ADAL" clId="{83601ABF-0166-440B-B39C-1AE204696102}" dt="2025-04-04T11:27:42.468" v="873" actId="1076"/>
          <ac:picMkLst>
            <pc:docMk/>
            <pc:sldMk cId="2341234103" sldId="337"/>
            <ac:picMk id="5" creationId="{8AA7A58E-C8FD-2A36-6153-3201A68898B6}"/>
          </ac:picMkLst>
        </pc:picChg>
      </pc:sldChg>
    </pc:docChg>
  </pc:docChgLst>
  <pc:docChgLst>
    <pc:chgData name="Estelle BEDNIK 861" userId="S::estelle.bednik@caf86.caf.fr::03bc7af6-38ff-4d79-89fa-2bf1926c2ef5" providerId="AD" clId="Web-{2F1E3B4E-96DD-4102-BD39-3EA7BC0D2818}"/>
    <pc:docChg chg="modSld">
      <pc:chgData name="Estelle BEDNIK 861" userId="S::estelle.bednik@caf86.caf.fr::03bc7af6-38ff-4d79-89fa-2bf1926c2ef5" providerId="AD" clId="Web-{2F1E3B4E-96DD-4102-BD39-3EA7BC0D2818}" dt="2025-04-03T14:08:40.427" v="10" actId="20577"/>
      <pc:docMkLst>
        <pc:docMk/>
      </pc:docMkLst>
      <pc:sldChg chg="addSp delSp modSp">
        <pc:chgData name="Estelle BEDNIK 861" userId="S::estelle.bednik@caf86.caf.fr::03bc7af6-38ff-4d79-89fa-2bf1926c2ef5" providerId="AD" clId="Web-{2F1E3B4E-96DD-4102-BD39-3EA7BC0D2818}" dt="2025-04-03T14:08:40.427" v="10" actId="20577"/>
        <pc:sldMkLst>
          <pc:docMk/>
          <pc:sldMk cId="774354387" sldId="261"/>
        </pc:sldMkLst>
        <pc:spChg chg="mod">
          <ac:chgData name="Estelle BEDNIK 861" userId="S::estelle.bednik@caf86.caf.fr::03bc7af6-38ff-4d79-89fa-2bf1926c2ef5" providerId="AD" clId="Web-{2F1E3B4E-96DD-4102-BD39-3EA7BC0D2818}" dt="2025-04-03T14:08:40.427" v="10" actId="20577"/>
          <ac:spMkLst>
            <pc:docMk/>
            <pc:sldMk cId="774354387" sldId="261"/>
            <ac:spMk id="7" creationId="{66DFBA25-D3B3-A948-0051-2A1384691A7E}"/>
          </ac:spMkLst>
        </pc:spChg>
        <pc:picChg chg="add del mod">
          <ac:chgData name="Estelle BEDNIK 861" userId="S::estelle.bednik@caf86.caf.fr::03bc7af6-38ff-4d79-89fa-2bf1926c2ef5" providerId="AD" clId="Web-{2F1E3B4E-96DD-4102-BD39-3EA7BC0D2818}" dt="2025-04-03T14:07:09.158" v="3"/>
          <ac:picMkLst>
            <pc:docMk/>
            <pc:sldMk cId="774354387" sldId="261"/>
            <ac:picMk id="3" creationId="{5F6A4D07-BEC8-5537-0494-818A253D8367}"/>
          </ac:picMkLst>
        </pc:picChg>
        <pc:picChg chg="add del mod">
          <ac:chgData name="Estelle BEDNIK 861" userId="S::estelle.bednik@caf86.caf.fr::03bc7af6-38ff-4d79-89fa-2bf1926c2ef5" providerId="AD" clId="Web-{2F1E3B4E-96DD-4102-BD39-3EA7BC0D2818}" dt="2025-04-03T14:07:08.049" v="2"/>
          <ac:picMkLst>
            <pc:docMk/>
            <pc:sldMk cId="774354387" sldId="261"/>
            <ac:picMk id="8" creationId="{0F0BF11C-3297-2048-021B-DF768DBA187B}"/>
          </ac:picMkLst>
        </pc:picChg>
      </pc:sldChg>
    </pc:docChg>
  </pc:docChgLst>
  <pc:docChgLst>
    <pc:chgData name="Estelle BEDNIK 861" userId="S::estelle.bednik@caf86.caf.fr::03bc7af6-38ff-4d79-89fa-2bf1926c2ef5" providerId="AD" clId="Web-{9454D2C6-4E8D-42D0-AC85-361DDF4B3808}"/>
    <pc:docChg chg="addSld delSld modSld sldOrd">
      <pc:chgData name="Estelle BEDNIK 861" userId="S::estelle.bednik@caf86.caf.fr::03bc7af6-38ff-4d79-89fa-2bf1926c2ef5" providerId="AD" clId="Web-{9454D2C6-4E8D-42D0-AC85-361DDF4B3808}" dt="2025-04-02T15:10:29.955" v="19" actId="20577"/>
      <pc:docMkLst>
        <pc:docMk/>
      </pc:docMkLst>
      <pc:sldChg chg="delSp modSp add ord">
        <pc:chgData name="Estelle BEDNIK 861" userId="S::estelle.bednik@caf86.caf.fr::03bc7af6-38ff-4d79-89fa-2bf1926c2ef5" providerId="AD" clId="Web-{9454D2C6-4E8D-42D0-AC85-361DDF4B3808}" dt="2025-04-02T15:10:12.658" v="17" actId="20577"/>
        <pc:sldMkLst>
          <pc:docMk/>
          <pc:sldMk cId="0" sldId="256"/>
        </pc:sldMkLst>
        <pc:spChg chg="mod">
          <ac:chgData name="Estelle BEDNIK 861" userId="S::estelle.bednik@caf86.caf.fr::03bc7af6-38ff-4d79-89fa-2bf1926c2ef5" providerId="AD" clId="Web-{9454D2C6-4E8D-42D0-AC85-361DDF4B3808}" dt="2025-04-02T15:10:12.658" v="17" actId="20577"/>
          <ac:spMkLst>
            <pc:docMk/>
            <pc:sldMk cId="0" sldId="256"/>
            <ac:spMk id="22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9454D2C6-4E8D-42D0-AC85-361DDF4B3808}" dt="2025-04-02T15:09:35.969" v="11" actId="20577"/>
          <ac:spMkLst>
            <pc:docMk/>
            <pc:sldMk cId="0" sldId="256"/>
            <ac:spMk id="32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9454D2C6-4E8D-42D0-AC85-361DDF4B3808}" dt="2025-04-02T15:09:53.126" v="13" actId="20577"/>
          <ac:spMkLst>
            <pc:docMk/>
            <pc:sldMk cId="0" sldId="256"/>
            <ac:spMk id="33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9454D2C6-4E8D-42D0-AC85-361DDF4B3808}" dt="2025-04-02T15:10:03.095" v="15" actId="2057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9454D2C6-4E8D-42D0-AC85-361DDF4B3808}" dt="2025-04-02T15:09:14.062" v="7" actId="20577"/>
          <ac:spMkLst>
            <pc:docMk/>
            <pc:sldMk cId="0" sldId="256"/>
            <ac:spMk id="35" creationId="{00000000-0000-0000-0000-000000000000}"/>
          </ac:spMkLst>
        </pc:spChg>
        <pc:spChg chg="del mod topLvl">
          <ac:chgData name="Estelle BEDNIK 861" userId="S::estelle.bednik@caf86.caf.fr::03bc7af6-38ff-4d79-89fa-2bf1926c2ef5" providerId="AD" clId="Web-{9454D2C6-4E8D-42D0-AC85-361DDF4B3808}" dt="2025-04-02T15:09:25.750" v="9"/>
          <ac:spMkLst>
            <pc:docMk/>
            <pc:sldMk cId="0" sldId="256"/>
            <ac:spMk id="37" creationId="{00000000-0000-0000-0000-000000000000}"/>
          </ac:spMkLst>
        </pc:spChg>
        <pc:spChg chg="topLvl">
          <ac:chgData name="Estelle BEDNIK 861" userId="S::estelle.bednik@caf86.caf.fr::03bc7af6-38ff-4d79-89fa-2bf1926c2ef5" providerId="AD" clId="Web-{9454D2C6-4E8D-42D0-AC85-361DDF4B3808}" dt="2025-04-02T15:09:25.750" v="9"/>
          <ac:spMkLst>
            <pc:docMk/>
            <pc:sldMk cId="0" sldId="256"/>
            <ac:spMk id="38" creationId="{00000000-0000-0000-0000-000000000000}"/>
          </ac:spMkLst>
        </pc:spChg>
        <pc:grpChg chg="del">
          <ac:chgData name="Estelle BEDNIK 861" userId="S::estelle.bednik@caf86.caf.fr::03bc7af6-38ff-4d79-89fa-2bf1926c2ef5" providerId="AD" clId="Web-{9454D2C6-4E8D-42D0-AC85-361DDF4B3808}" dt="2025-04-02T15:09:25.750" v="9"/>
          <ac:grpSpMkLst>
            <pc:docMk/>
            <pc:sldMk cId="0" sldId="256"/>
            <ac:grpSpMk id="36" creationId="{00000000-0000-0000-0000-000000000000}"/>
          </ac:grpSpMkLst>
        </pc:grpChg>
      </pc:sldChg>
      <pc:sldChg chg="modSp add">
        <pc:chgData name="Estelle BEDNIK 861" userId="S::estelle.bednik@caf86.caf.fr::03bc7af6-38ff-4d79-89fa-2bf1926c2ef5" providerId="AD" clId="Web-{9454D2C6-4E8D-42D0-AC85-361DDF4B3808}" dt="2025-04-02T15:10:29.955" v="19" actId="20577"/>
        <pc:sldMkLst>
          <pc:docMk/>
          <pc:sldMk cId="0" sldId="257"/>
        </pc:sldMkLst>
        <pc:spChg chg="mod">
          <ac:chgData name="Estelle BEDNIK 861" userId="S::estelle.bednik@caf86.caf.fr::03bc7af6-38ff-4d79-89fa-2bf1926c2ef5" providerId="AD" clId="Web-{9454D2C6-4E8D-42D0-AC85-361DDF4B3808}" dt="2025-04-02T15:10:29.955" v="19" actId="20577"/>
          <ac:spMkLst>
            <pc:docMk/>
            <pc:sldMk cId="0" sldId="257"/>
            <ac:spMk id="22" creationId="{00000000-0000-0000-0000-000000000000}"/>
          </ac:spMkLst>
        </pc:spChg>
      </pc:sldChg>
      <pc:sldChg chg="del">
        <pc:chgData name="Estelle BEDNIK 861" userId="S::estelle.bednik@caf86.caf.fr::03bc7af6-38ff-4d79-89fa-2bf1926c2ef5" providerId="AD" clId="Web-{9454D2C6-4E8D-42D0-AC85-361DDF4B3808}" dt="2025-04-02T15:08:43.670" v="2"/>
        <pc:sldMkLst>
          <pc:docMk/>
          <pc:sldMk cId="0" sldId="258"/>
        </pc:sldMkLst>
      </pc:sldChg>
      <pc:sldChg chg="new del">
        <pc:chgData name="Estelle BEDNIK 861" userId="S::estelle.bednik@caf86.caf.fr::03bc7af6-38ff-4d79-89fa-2bf1926c2ef5" providerId="AD" clId="Web-{9454D2C6-4E8D-42D0-AC85-361DDF4B3808}" dt="2025-04-02T15:08:56.108" v="5"/>
        <pc:sldMkLst>
          <pc:docMk/>
          <pc:sldMk cId="2146803262" sldId="261"/>
        </pc:sldMkLst>
      </pc:sldChg>
    </pc:docChg>
  </pc:docChgLst>
  <pc:docChgLst>
    <pc:chgData name="Estelle BEDNIK 861" userId="S::estelle.bednik@caf86.caf.fr::03bc7af6-38ff-4d79-89fa-2bf1926c2ef5" providerId="AD" clId="Web-{CAB321E9-DFBE-4870-A880-EB55027610BF}"/>
    <pc:docChg chg="modSld">
      <pc:chgData name="Estelle BEDNIK 861" userId="S::estelle.bednik@caf86.caf.fr::03bc7af6-38ff-4d79-89fa-2bf1926c2ef5" providerId="AD" clId="Web-{CAB321E9-DFBE-4870-A880-EB55027610BF}" dt="2025-04-03T14:05:48.146" v="41" actId="1076"/>
      <pc:docMkLst>
        <pc:docMk/>
      </pc:docMkLst>
      <pc:sldChg chg="addSp delSp modSp">
        <pc:chgData name="Estelle BEDNIK 861" userId="S::estelle.bednik@caf86.caf.fr::03bc7af6-38ff-4d79-89fa-2bf1926c2ef5" providerId="AD" clId="Web-{CAB321E9-DFBE-4870-A880-EB55027610BF}" dt="2025-04-03T14:05:48.146" v="41" actId="1076"/>
        <pc:sldMkLst>
          <pc:docMk/>
          <pc:sldMk cId="774354387" sldId="261"/>
        </pc:sldMkLst>
        <pc:spChg chg="add">
          <ac:chgData name="Estelle BEDNIK 861" userId="S::estelle.bednik@caf86.caf.fr::03bc7af6-38ff-4d79-89fa-2bf1926c2ef5" providerId="AD" clId="Web-{CAB321E9-DFBE-4870-A880-EB55027610BF}" dt="2025-04-03T14:02:31.581" v="4"/>
          <ac:spMkLst>
            <pc:docMk/>
            <pc:sldMk cId="774354387" sldId="261"/>
            <ac:spMk id="4" creationId="{F3060C83-F051-4F0E-ABAD-AA0DFC48B218}"/>
          </ac:spMkLst>
        </pc:spChg>
        <pc:spChg chg="add">
          <ac:chgData name="Estelle BEDNIK 861" userId="S::estelle.bednik@caf86.caf.fr::03bc7af6-38ff-4d79-89fa-2bf1926c2ef5" providerId="AD" clId="Web-{CAB321E9-DFBE-4870-A880-EB55027610BF}" dt="2025-04-03T14:02:31.581" v="4"/>
          <ac:spMkLst>
            <pc:docMk/>
            <pc:sldMk cId="774354387" sldId="261"/>
            <ac:spMk id="5" creationId="{83C98ABE-055B-441F-B07E-44F97F083C39}"/>
          </ac:spMkLst>
        </pc:spChg>
        <pc:spChg chg="add">
          <ac:chgData name="Estelle BEDNIK 861" userId="S::estelle.bednik@caf86.caf.fr::03bc7af6-38ff-4d79-89fa-2bf1926c2ef5" providerId="AD" clId="Web-{CAB321E9-DFBE-4870-A880-EB55027610BF}" dt="2025-04-03T14:02:31.581" v="4"/>
          <ac:spMkLst>
            <pc:docMk/>
            <pc:sldMk cId="774354387" sldId="261"/>
            <ac:spMk id="6" creationId="{FF9F2414-84E8-453E-B1F3-389FDE8192D9}"/>
          </ac:spMkLst>
        </pc:spChg>
        <pc:spChg chg="add mod">
          <ac:chgData name="Estelle BEDNIK 861" userId="S::estelle.bednik@caf86.caf.fr::03bc7af6-38ff-4d79-89fa-2bf1926c2ef5" providerId="AD" clId="Web-{CAB321E9-DFBE-4870-A880-EB55027610BF}" dt="2025-04-03T14:05:48.146" v="41" actId="1076"/>
          <ac:spMkLst>
            <pc:docMk/>
            <pc:sldMk cId="774354387" sldId="261"/>
            <ac:spMk id="7" creationId="{66DFBA25-D3B3-A948-0051-2A1384691A7E}"/>
          </ac:spMkLst>
        </pc:spChg>
        <pc:spChg chg="add">
          <ac:chgData name="Estelle BEDNIK 861" userId="S::estelle.bednik@caf86.caf.fr::03bc7af6-38ff-4d79-89fa-2bf1926c2ef5" providerId="AD" clId="Web-{CAB321E9-DFBE-4870-A880-EB55027610BF}" dt="2025-04-03T14:02:31.581" v="4"/>
          <ac:spMkLst>
            <pc:docMk/>
            <pc:sldMk cId="774354387" sldId="261"/>
            <ac:spMk id="11" creationId="{29FDB030-9B49-4CED-8CCD-4D99382388AC}"/>
          </ac:spMkLst>
        </pc:spChg>
        <pc:spChg chg="add">
          <ac:chgData name="Estelle BEDNIK 861" userId="S::estelle.bednik@caf86.caf.fr::03bc7af6-38ff-4d79-89fa-2bf1926c2ef5" providerId="AD" clId="Web-{CAB321E9-DFBE-4870-A880-EB55027610BF}" dt="2025-04-03T14:02:31.581" v="4"/>
          <ac:spMkLst>
            <pc:docMk/>
            <pc:sldMk cId="774354387" sldId="261"/>
            <ac:spMk id="13" creationId="{3783CA14-24A1-485C-8B30-D6A5D87987AD}"/>
          </ac:spMkLst>
        </pc:spChg>
        <pc:spChg chg="add">
          <ac:chgData name="Estelle BEDNIK 861" userId="S::estelle.bednik@caf86.caf.fr::03bc7af6-38ff-4d79-89fa-2bf1926c2ef5" providerId="AD" clId="Web-{CAB321E9-DFBE-4870-A880-EB55027610BF}" dt="2025-04-03T14:02:31.581" v="4"/>
          <ac:spMkLst>
            <pc:docMk/>
            <pc:sldMk cId="774354387" sldId="261"/>
            <ac:spMk id="15" creationId="{9A97C86A-04D6-40F7-AE84-31AB43E6A846}"/>
          </ac:spMkLst>
        </pc:spChg>
        <pc:spChg chg="add">
          <ac:chgData name="Estelle BEDNIK 861" userId="S::estelle.bednik@caf86.caf.fr::03bc7af6-38ff-4d79-89fa-2bf1926c2ef5" providerId="AD" clId="Web-{CAB321E9-DFBE-4870-A880-EB55027610BF}" dt="2025-04-03T14:02:31.581" v="4"/>
          <ac:spMkLst>
            <pc:docMk/>
            <pc:sldMk cId="774354387" sldId="261"/>
            <ac:spMk id="23" creationId="{3ECA69A1-7536-43AC-85EF-C7106179F5ED}"/>
          </ac:spMkLst>
        </pc:spChg>
        <pc:spChg chg="del">
          <ac:chgData name="Estelle BEDNIK 861" userId="S::estelle.bednik@caf86.caf.fr::03bc7af6-38ff-4d79-89fa-2bf1926c2ef5" providerId="AD" clId="Web-{CAB321E9-DFBE-4870-A880-EB55027610BF}" dt="2025-04-03T14:02:23.674" v="1"/>
          <ac:spMkLst>
            <pc:docMk/>
            <pc:sldMk cId="774354387" sldId="261"/>
            <ac:spMk id="24" creationId="{63644BFD-D22E-4019-B666-387DA51AEAFD}"/>
          </ac:spMkLst>
        </pc:spChg>
        <pc:spChg chg="del">
          <ac:chgData name="Estelle BEDNIK 861" userId="S::estelle.bednik@caf86.caf.fr::03bc7af6-38ff-4d79-89fa-2bf1926c2ef5" providerId="AD" clId="Web-{CAB321E9-DFBE-4870-A880-EB55027610BF}" dt="2025-04-03T14:02:24.846" v="2"/>
          <ac:spMkLst>
            <pc:docMk/>
            <pc:sldMk cId="774354387" sldId="261"/>
            <ac:spMk id="27" creationId="{3776B14B-F2F4-4825-8DA8-8C7A0F2B3960}"/>
          </ac:spMkLst>
        </pc:spChg>
        <pc:grpChg chg="del">
          <ac:chgData name="Estelle BEDNIK 861" userId="S::estelle.bednik@caf86.caf.fr::03bc7af6-38ff-4d79-89fa-2bf1926c2ef5" providerId="AD" clId="Web-{CAB321E9-DFBE-4870-A880-EB55027610BF}" dt="2025-04-03T14:02:23.674" v="0"/>
          <ac:grpSpMkLst>
            <pc:docMk/>
            <pc:sldMk cId="774354387" sldId="261"/>
            <ac:grpSpMk id="25" creationId="{5FE9FE4C-C9E0-4C54-8010-EA9D29CD4D59}"/>
          </ac:grpSpMkLst>
        </pc:grpChg>
        <pc:picChg chg="add mod">
          <ac:chgData name="Estelle BEDNIK 861" userId="S::estelle.bednik@caf86.caf.fr::03bc7af6-38ff-4d79-89fa-2bf1926c2ef5" providerId="AD" clId="Web-{CAB321E9-DFBE-4870-A880-EB55027610BF}" dt="2025-04-03T14:02:31.581" v="4"/>
          <ac:picMkLst>
            <pc:docMk/>
            <pc:sldMk cId="774354387" sldId="261"/>
            <ac:picMk id="2" creationId="{91FA8BE9-0812-531F-E0CF-863AE2DD3C49}"/>
          </ac:picMkLst>
        </pc:picChg>
      </pc:sldChg>
    </pc:docChg>
  </pc:docChgLst>
  <pc:docChgLst>
    <pc:chgData name="Estelle BEDNIK 861" userId="S::estelle.bednik@caf86.caf.fr::03bc7af6-38ff-4d79-89fa-2bf1926c2ef5" providerId="AD" clId="Web-{0F63D622-C63B-4714-AB4D-0D5CE12AA37E}"/>
    <pc:docChg chg="modSld">
      <pc:chgData name="Estelle BEDNIK 861" userId="S::estelle.bednik@caf86.caf.fr::03bc7af6-38ff-4d79-89fa-2bf1926c2ef5" providerId="AD" clId="Web-{0F63D622-C63B-4714-AB4D-0D5CE12AA37E}" dt="2025-04-02T15:31:42.768" v="4" actId="1076"/>
      <pc:docMkLst>
        <pc:docMk/>
      </pc:docMkLst>
      <pc:sldChg chg="modSp">
        <pc:chgData name="Estelle BEDNIK 861" userId="S::estelle.bednik@caf86.caf.fr::03bc7af6-38ff-4d79-89fa-2bf1926c2ef5" providerId="AD" clId="Web-{0F63D622-C63B-4714-AB4D-0D5CE12AA37E}" dt="2025-04-02T15:31:42.768" v="4" actId="1076"/>
        <pc:sldMkLst>
          <pc:docMk/>
          <pc:sldMk cId="0" sldId="257"/>
        </pc:sldMkLst>
        <pc:spChg chg="mod">
          <ac:chgData name="Estelle BEDNIK 861" userId="S::estelle.bednik@caf86.caf.fr::03bc7af6-38ff-4d79-89fa-2bf1926c2ef5" providerId="AD" clId="Web-{0F63D622-C63B-4714-AB4D-0D5CE12AA37E}" dt="2025-04-02T15:31:37.408" v="3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Estelle BEDNIK 861" userId="S::estelle.bednik@caf86.caf.fr::03bc7af6-38ff-4d79-89fa-2bf1926c2ef5" providerId="AD" clId="Web-{0F63D622-C63B-4714-AB4D-0D5CE12AA37E}" dt="2025-04-02T15:31:42.768" v="4" actId="1076"/>
          <ac:spMkLst>
            <pc:docMk/>
            <pc:sldMk cId="0" sldId="257"/>
            <ac:spMk id="22" creationId="{00000000-0000-0000-0000-000000000000}"/>
          </ac:spMkLst>
        </pc:spChg>
        <pc:grpChg chg="mod">
          <ac:chgData name="Estelle BEDNIK 861" userId="S::estelle.bednik@caf86.caf.fr::03bc7af6-38ff-4d79-89fa-2bf1926c2ef5" providerId="AD" clId="Web-{0F63D622-C63B-4714-AB4D-0D5CE12AA37E}" dt="2025-04-02T15:31:34.096" v="2" actId="1076"/>
          <ac:grpSpMkLst>
            <pc:docMk/>
            <pc:sldMk cId="0" sldId="257"/>
            <ac:grpSpMk id="20" creationId="{00000000-0000-0000-0000-000000000000}"/>
          </ac:grpSpMkLst>
        </pc:grpChg>
      </pc:sldChg>
    </pc:docChg>
  </pc:docChgLst>
  <pc:docChgLst>
    <pc:chgData clId="Web-{CAB321E9-DFBE-4870-A880-EB55027610BF}"/>
    <pc:docChg chg="modSld">
      <pc:chgData name="" userId="" providerId="" clId="Web-{CAB321E9-DFBE-4870-A880-EB55027610BF}" dt="2025-04-03T14:02:19.799" v="0"/>
      <pc:docMkLst>
        <pc:docMk/>
      </pc:docMkLst>
      <pc:sldChg chg="delSp">
        <pc:chgData name="" userId="" providerId="" clId="Web-{CAB321E9-DFBE-4870-A880-EB55027610BF}" dt="2025-04-03T14:02:19.799" v="0"/>
        <pc:sldMkLst>
          <pc:docMk/>
          <pc:sldMk cId="774354387" sldId="261"/>
        </pc:sldMkLst>
        <pc:picChg chg="del">
          <ac:chgData name="" userId="" providerId="" clId="Web-{CAB321E9-DFBE-4870-A880-EB55027610BF}" dt="2025-04-03T14:02:19.799" v="0"/>
          <ac:picMkLst>
            <pc:docMk/>
            <pc:sldMk cId="774354387" sldId="261"/>
            <ac:picMk id="3" creationId="{530129BC-01A8-9F57-33BF-21EC876258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4607-F5B7-43B6-B321-CE5C1A0B5BE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880D7-ABC9-49BA-AAB2-2E74781EFF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1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60957" y="5157944"/>
            <a:ext cx="5288009" cy="42196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TextShape 2"/>
          <p:cNvSpPr txBox="1"/>
          <p:nvPr/>
        </p:nvSpPr>
        <p:spPr>
          <a:xfrm>
            <a:off x="3744492" y="10179885"/>
            <a:ext cx="2864032" cy="53736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A3970CC-1010-4140-ABD4-12797F4DD7F0}" type="slidenum">
              <a:rPr lang="fr-FR" sz="1200" strike="noStrike">
                <a:latin typeface="Times New Roman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C6BA0-D245-41B9-A566-4D7EE4E51F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1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2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f.fr/allocataires/caf-de-la-vienne/offre-de-service/vie-professionnelle/je-souhaite-exercer-un-metier-de-la-petite-enfanc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f.fr/allocataires/caf-de-la-vienne/offre-de-service/accident-de-vie/vous-aider-faire-face-des-difficultes-passageres/vous-aider-ameliorer-votre-lieu-d-accuei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f.fr/professionnels/offres-et-services/caf-de-la-vienne/partenaires-locaux/espace-dedie-aux-relais-petite-enfance-mam-et-assistant-es-materne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DF11AF-9F7C-F4BF-4598-A4E55938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3"/>
            <a:ext cx="18288000" cy="102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8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E961A6-D0D9-496A-78BA-90075725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59400" cy="98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7227A1-42A1-742D-1F79-5D8E099E0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79"/>
            <a:ext cx="18287999" cy="103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8288006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7923516"/>
            <a:ext cx="18287996" cy="2386113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7923516"/>
            <a:ext cx="12172950" cy="2386113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7923516"/>
            <a:ext cx="18287997" cy="238611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FBA25-D3B3-A948-0051-2A1384691A7E}"/>
              </a:ext>
            </a:extLst>
          </p:cNvPr>
          <p:cNvSpPr txBox="1"/>
          <p:nvPr/>
        </p:nvSpPr>
        <p:spPr>
          <a:xfrm>
            <a:off x="1049571" y="8236456"/>
            <a:ext cx="10443108" cy="1738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1" kern="1200" noProof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Promouvoir  </a:t>
            </a:r>
            <a:r>
              <a:rPr lang="en-US" sz="6000" kern="1200" noProof="1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métier d'assistant(e) maternel(le)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A8BE9-0812-531F-E0CF-863AE2DD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2" y="683514"/>
            <a:ext cx="16991324" cy="65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57448" y="5150196"/>
            <a:ext cx="9130552" cy="5136750"/>
            <a:chOff x="0" y="0"/>
            <a:chExt cx="1806222" cy="13564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6222" cy="1356431"/>
            </a:xfrm>
            <a:custGeom>
              <a:avLst/>
              <a:gdLst/>
              <a:ahLst/>
              <a:cxnLst/>
              <a:rect l="l" t="t" r="r" b="b"/>
              <a:pathLst>
                <a:path w="1806222" h="1356431">
                  <a:moveTo>
                    <a:pt x="0" y="0"/>
                  </a:moveTo>
                  <a:lnTo>
                    <a:pt x="1806222" y="0"/>
                  </a:lnTo>
                  <a:lnTo>
                    <a:pt x="1806222" y="1356431"/>
                  </a:lnTo>
                  <a:lnTo>
                    <a:pt x="0" y="1356431"/>
                  </a:lnTo>
                  <a:close/>
                </a:path>
              </a:pathLst>
            </a:custGeom>
            <a:solidFill>
              <a:srgbClr val="B49786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06222" cy="1394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7"/>
                </a:lnSpc>
              </a:pPr>
              <a:endParaRPr sz="4237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57447" y="67235"/>
            <a:ext cx="9130553" cy="5082962"/>
            <a:chOff x="0" y="0"/>
            <a:chExt cx="1806222" cy="1356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6222" cy="1356431"/>
            </a:xfrm>
            <a:custGeom>
              <a:avLst/>
              <a:gdLst/>
              <a:ahLst/>
              <a:cxnLst/>
              <a:rect l="l" t="t" r="r" b="b"/>
              <a:pathLst>
                <a:path w="1806222" h="1356431">
                  <a:moveTo>
                    <a:pt x="0" y="0"/>
                  </a:moveTo>
                  <a:lnTo>
                    <a:pt x="1806222" y="0"/>
                  </a:lnTo>
                  <a:lnTo>
                    <a:pt x="1806222" y="1356431"/>
                  </a:lnTo>
                  <a:lnTo>
                    <a:pt x="0" y="1356431"/>
                  </a:lnTo>
                  <a:close/>
                </a:path>
              </a:pathLst>
            </a:custGeom>
            <a:solidFill>
              <a:srgbClr val="FF914D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06222" cy="1394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7"/>
                </a:lnSpc>
              </a:pPr>
              <a:endParaRPr sz="4237"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9150697" y="-854971"/>
            <a:ext cx="0" cy="12010338"/>
          </a:xfrm>
          <a:prstGeom prst="line">
            <a:avLst/>
          </a:prstGeom>
          <a:ln w="9525" cap="flat">
            <a:solidFill>
              <a:srgbClr val="000000">
                <a:alpha val="3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-67235" y="-77426"/>
            <a:ext cx="9224684" cy="5294858"/>
            <a:chOff x="-619782" y="-38100"/>
            <a:chExt cx="2429546" cy="1394531"/>
          </a:xfrm>
        </p:grpSpPr>
        <p:sp>
          <p:nvSpPr>
            <p:cNvPr id="10" name="Freeform 10"/>
            <p:cNvSpPr/>
            <p:nvPr/>
          </p:nvSpPr>
          <p:spPr>
            <a:xfrm>
              <a:off x="-619782" y="0"/>
              <a:ext cx="2429546" cy="1356431"/>
            </a:xfrm>
            <a:custGeom>
              <a:avLst/>
              <a:gdLst/>
              <a:ahLst/>
              <a:cxnLst/>
              <a:rect l="l" t="t" r="r" b="b"/>
              <a:pathLst>
                <a:path w="1806222" h="1356431">
                  <a:moveTo>
                    <a:pt x="0" y="0"/>
                  </a:moveTo>
                  <a:lnTo>
                    <a:pt x="1806222" y="0"/>
                  </a:lnTo>
                  <a:lnTo>
                    <a:pt x="1806222" y="1356431"/>
                  </a:lnTo>
                  <a:lnTo>
                    <a:pt x="0" y="1356431"/>
                  </a:lnTo>
                  <a:close/>
                </a:path>
              </a:pathLst>
            </a:custGeom>
            <a:solidFill>
              <a:srgbClr val="99965E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06222" cy="1394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7"/>
                </a:lnSpc>
              </a:pPr>
              <a:endParaRPr sz="4237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5002279"/>
            <a:ext cx="9144000" cy="5298114"/>
            <a:chOff x="0" y="0"/>
            <a:chExt cx="1806222" cy="13564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06222" cy="1356431"/>
            </a:xfrm>
            <a:custGeom>
              <a:avLst/>
              <a:gdLst/>
              <a:ahLst/>
              <a:cxnLst/>
              <a:rect l="l" t="t" r="r" b="b"/>
              <a:pathLst>
                <a:path w="1806222" h="1356431">
                  <a:moveTo>
                    <a:pt x="0" y="0"/>
                  </a:moveTo>
                  <a:lnTo>
                    <a:pt x="1806222" y="0"/>
                  </a:lnTo>
                  <a:lnTo>
                    <a:pt x="1806222" y="1356431"/>
                  </a:lnTo>
                  <a:lnTo>
                    <a:pt x="0" y="1356431"/>
                  </a:lnTo>
                  <a:close/>
                </a:path>
              </a:pathLst>
            </a:custGeom>
            <a:solidFill>
              <a:srgbClr val="DD8B8B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06222" cy="1394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7"/>
                </a:lnSpc>
              </a:pPr>
              <a:endParaRPr sz="4237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785214" y="5143500"/>
            <a:ext cx="14504084" cy="6697"/>
          </a:xfrm>
          <a:prstGeom prst="line">
            <a:avLst/>
          </a:prstGeom>
          <a:ln w="9525" cap="flat">
            <a:solidFill>
              <a:srgbClr val="000000">
                <a:alpha val="3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6904326" y="2922501"/>
            <a:ext cx="4155410" cy="4155410"/>
          </a:xfrm>
          <a:custGeom>
            <a:avLst/>
            <a:gdLst/>
            <a:ahLst/>
            <a:cxnLst/>
            <a:rect l="l" t="t" r="r" b="b"/>
            <a:pathLst>
              <a:path w="2954958" h="2954958">
                <a:moveTo>
                  <a:pt x="0" y="0"/>
                </a:moveTo>
                <a:lnTo>
                  <a:pt x="2954958" y="0"/>
                </a:lnTo>
                <a:lnTo>
                  <a:pt x="2954958" y="2954958"/>
                </a:lnTo>
                <a:lnTo>
                  <a:pt x="0" y="2954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7" name="Group 17"/>
          <p:cNvGrpSpPr/>
          <p:nvPr/>
        </p:nvGrpSpPr>
        <p:grpSpPr>
          <a:xfrm>
            <a:off x="1124173" y="406712"/>
            <a:ext cx="2758532" cy="937633"/>
            <a:chOff x="0" y="0"/>
            <a:chExt cx="767783" cy="2609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67783" cy="260972"/>
            </a:xfrm>
            <a:custGeom>
              <a:avLst/>
              <a:gdLst/>
              <a:ahLst/>
              <a:cxnLst/>
              <a:rect l="l" t="t" r="r" b="b"/>
              <a:pathLst>
                <a:path w="767783" h="260972">
                  <a:moveTo>
                    <a:pt x="130486" y="0"/>
                  </a:moveTo>
                  <a:lnTo>
                    <a:pt x="637298" y="0"/>
                  </a:lnTo>
                  <a:cubicBezTo>
                    <a:pt x="671905" y="0"/>
                    <a:pt x="705094" y="13748"/>
                    <a:pt x="729565" y="38218"/>
                  </a:cubicBezTo>
                  <a:cubicBezTo>
                    <a:pt x="754036" y="62689"/>
                    <a:pt x="767783" y="95879"/>
                    <a:pt x="767783" y="130486"/>
                  </a:cubicBezTo>
                  <a:lnTo>
                    <a:pt x="767783" y="130486"/>
                  </a:lnTo>
                  <a:cubicBezTo>
                    <a:pt x="767783" y="165093"/>
                    <a:pt x="754036" y="198282"/>
                    <a:pt x="729565" y="222753"/>
                  </a:cubicBezTo>
                  <a:cubicBezTo>
                    <a:pt x="705094" y="247224"/>
                    <a:pt x="671905" y="260972"/>
                    <a:pt x="637298" y="260972"/>
                  </a:cubicBezTo>
                  <a:lnTo>
                    <a:pt x="130486" y="260972"/>
                  </a:lnTo>
                  <a:cubicBezTo>
                    <a:pt x="95879" y="260972"/>
                    <a:pt x="62689" y="247224"/>
                    <a:pt x="38218" y="222753"/>
                  </a:cubicBezTo>
                  <a:cubicBezTo>
                    <a:pt x="13748" y="198282"/>
                    <a:pt x="0" y="165093"/>
                    <a:pt x="0" y="130486"/>
                  </a:cubicBezTo>
                  <a:lnTo>
                    <a:pt x="0" y="130486"/>
                  </a:lnTo>
                  <a:cubicBezTo>
                    <a:pt x="0" y="95879"/>
                    <a:pt x="13748" y="62689"/>
                    <a:pt x="38218" y="38218"/>
                  </a:cubicBezTo>
                  <a:cubicBezTo>
                    <a:pt x="62689" y="13748"/>
                    <a:pt x="95879" y="0"/>
                    <a:pt x="130486" y="0"/>
                  </a:cubicBezTo>
                  <a:close/>
                </a:path>
              </a:pathLst>
            </a:custGeom>
            <a:solidFill>
              <a:srgbClr val="99965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767783" cy="318122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59"/>
                </a:lnSpc>
              </a:pPr>
              <a:endParaRPr lang="en-US" sz="2400" b="1" err="1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endParaRPr>
            </a:p>
            <a:p>
              <a:pPr algn="ctr">
                <a:lnSpc>
                  <a:spcPts val="2559"/>
                </a:lnSpc>
              </a:pPr>
              <a:r>
                <a:rPr lang="en-US" sz="2400" b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Public </a:t>
              </a:r>
              <a:r>
                <a:rPr lang="en-US" sz="2400" b="1" noProof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concerné</a:t>
              </a:r>
              <a:endParaRPr lang="en-US" sz="2400" b="1" noProof="1">
                <a:solidFill>
                  <a:srgbClr val="000000"/>
                </a:solidFill>
                <a:latin typeface="Horizon"/>
                <a:ea typeface="Horizon"/>
                <a:cs typeface="Horizon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553714" y="3395830"/>
            <a:ext cx="2856634" cy="3208752"/>
            <a:chOff x="0" y="0"/>
            <a:chExt cx="1043744" cy="1172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43744" cy="1172400"/>
            </a:xfrm>
            <a:custGeom>
              <a:avLst/>
              <a:gdLst/>
              <a:ahLst/>
              <a:cxnLst/>
              <a:rect l="l" t="t" r="r" b="b"/>
              <a:pathLst>
                <a:path w="1043744" h="1172400">
                  <a:moveTo>
                    <a:pt x="521872" y="0"/>
                  </a:moveTo>
                  <a:cubicBezTo>
                    <a:pt x="233650" y="0"/>
                    <a:pt x="0" y="262451"/>
                    <a:pt x="0" y="586200"/>
                  </a:cubicBezTo>
                  <a:cubicBezTo>
                    <a:pt x="0" y="909949"/>
                    <a:pt x="233650" y="1172400"/>
                    <a:pt x="521872" y="1172400"/>
                  </a:cubicBezTo>
                  <a:cubicBezTo>
                    <a:pt x="810094" y="1172400"/>
                    <a:pt x="1043744" y="909949"/>
                    <a:pt x="1043744" y="586200"/>
                  </a:cubicBezTo>
                  <a:cubicBezTo>
                    <a:pt x="1043744" y="262451"/>
                    <a:pt x="810094" y="0"/>
                    <a:pt x="521872" y="0"/>
                  </a:cubicBezTo>
                  <a:close/>
                </a:path>
              </a:pathLst>
            </a:custGeom>
            <a:solidFill>
              <a:srgbClr val="F1E9E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7851" y="62287"/>
              <a:ext cx="848042" cy="10002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936"/>
                </a:lnSpc>
              </a:pPr>
              <a:endParaRPr sz="4237"/>
            </a:p>
            <a:p>
              <a:pPr algn="ctr">
                <a:lnSpc>
                  <a:spcPts val="3346"/>
                </a:lnSpc>
              </a:pPr>
              <a:r>
                <a:rPr lang="en-US" sz="2350" b="1" noProof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Prêt Amélioration du lieu d’accueil</a:t>
              </a:r>
              <a:endParaRPr lang="en-US" sz="2350" b="1" noProof="1">
                <a:solidFill>
                  <a:srgbClr val="000000"/>
                </a:solidFill>
                <a:latin typeface="Roboto Bold"/>
                <a:ea typeface="Roboto Bold"/>
                <a:cs typeface="Roboto Bold"/>
              </a:endParaRPr>
            </a:p>
            <a:p>
              <a:pPr algn="ctr">
                <a:lnSpc>
                  <a:spcPts val="1772"/>
                </a:lnSpc>
              </a:pPr>
              <a:endParaRPr lang="en-US" sz="238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  <a:p>
              <a:pPr algn="ctr">
                <a:lnSpc>
                  <a:spcPts val="3936"/>
                </a:lnSpc>
              </a:pPr>
              <a:r>
                <a:rPr lang="en-US" sz="2800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(PALA)</a:t>
              </a:r>
              <a:endParaRPr lang="en-US" sz="2800">
                <a:solidFill>
                  <a:srgbClr val="000000"/>
                </a:solidFill>
                <a:latin typeface="Bobby Jones"/>
                <a:ea typeface="Bobby Jones"/>
                <a:cs typeface="Bobby Jone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376684" y="403087"/>
            <a:ext cx="2683018" cy="1142964"/>
            <a:chOff x="0" y="-27208"/>
            <a:chExt cx="746765" cy="31812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46765" cy="260972"/>
            </a:xfrm>
            <a:custGeom>
              <a:avLst/>
              <a:gdLst/>
              <a:ahLst/>
              <a:cxnLst/>
              <a:rect l="l" t="t" r="r" b="b"/>
              <a:pathLst>
                <a:path w="746765" h="260972">
                  <a:moveTo>
                    <a:pt x="130486" y="0"/>
                  </a:moveTo>
                  <a:lnTo>
                    <a:pt x="616279" y="0"/>
                  </a:lnTo>
                  <a:cubicBezTo>
                    <a:pt x="650886" y="0"/>
                    <a:pt x="684076" y="13748"/>
                    <a:pt x="708547" y="38218"/>
                  </a:cubicBezTo>
                  <a:cubicBezTo>
                    <a:pt x="733018" y="62689"/>
                    <a:pt x="746765" y="95879"/>
                    <a:pt x="746765" y="130486"/>
                  </a:cubicBezTo>
                  <a:lnTo>
                    <a:pt x="746765" y="130486"/>
                  </a:lnTo>
                  <a:cubicBezTo>
                    <a:pt x="746765" y="165093"/>
                    <a:pt x="733018" y="198282"/>
                    <a:pt x="708547" y="222753"/>
                  </a:cubicBezTo>
                  <a:cubicBezTo>
                    <a:pt x="684076" y="247224"/>
                    <a:pt x="650886" y="260972"/>
                    <a:pt x="616279" y="260972"/>
                  </a:cubicBezTo>
                  <a:lnTo>
                    <a:pt x="130486" y="260972"/>
                  </a:lnTo>
                  <a:cubicBezTo>
                    <a:pt x="95879" y="260972"/>
                    <a:pt x="62689" y="247224"/>
                    <a:pt x="38218" y="222753"/>
                  </a:cubicBezTo>
                  <a:cubicBezTo>
                    <a:pt x="13748" y="198282"/>
                    <a:pt x="0" y="165093"/>
                    <a:pt x="0" y="130486"/>
                  </a:cubicBezTo>
                  <a:lnTo>
                    <a:pt x="0" y="130486"/>
                  </a:lnTo>
                  <a:cubicBezTo>
                    <a:pt x="0" y="95879"/>
                    <a:pt x="13748" y="62689"/>
                    <a:pt x="38218" y="38218"/>
                  </a:cubicBezTo>
                  <a:cubicBezTo>
                    <a:pt x="62689" y="13748"/>
                    <a:pt x="95879" y="0"/>
                    <a:pt x="130486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7208"/>
              <a:ext cx="746765" cy="318122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59"/>
                </a:lnSpc>
              </a:pPr>
              <a:r>
                <a:rPr lang="en-US" sz="2000" b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Les travaux </a:t>
              </a:r>
              <a:r>
                <a:rPr lang="en-US" sz="2000" b="1" err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Concernés</a:t>
              </a:r>
              <a:endParaRPr lang="en-US" sz="2000" b="1">
                <a:solidFill>
                  <a:srgbClr val="000000"/>
                </a:solidFill>
                <a:latin typeface="Horizon"/>
                <a:ea typeface="Horizon"/>
                <a:cs typeface="Horizon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376685" y="5572315"/>
            <a:ext cx="2777147" cy="1102185"/>
            <a:chOff x="-26199" y="-83349"/>
            <a:chExt cx="772964" cy="3067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46765" cy="223423"/>
            </a:xfrm>
            <a:custGeom>
              <a:avLst/>
              <a:gdLst/>
              <a:ahLst/>
              <a:cxnLst/>
              <a:rect l="l" t="t" r="r" b="b"/>
              <a:pathLst>
                <a:path w="746765" h="223423">
                  <a:moveTo>
                    <a:pt x="111711" y="0"/>
                  </a:moveTo>
                  <a:lnTo>
                    <a:pt x="635054" y="0"/>
                  </a:lnTo>
                  <a:cubicBezTo>
                    <a:pt x="664682" y="0"/>
                    <a:pt x="693096" y="11770"/>
                    <a:pt x="714046" y="32720"/>
                  </a:cubicBezTo>
                  <a:cubicBezTo>
                    <a:pt x="734996" y="53670"/>
                    <a:pt x="746765" y="82084"/>
                    <a:pt x="746765" y="111711"/>
                  </a:cubicBezTo>
                  <a:lnTo>
                    <a:pt x="746765" y="111711"/>
                  </a:lnTo>
                  <a:cubicBezTo>
                    <a:pt x="746765" y="173408"/>
                    <a:pt x="696750" y="223423"/>
                    <a:pt x="635054" y="223423"/>
                  </a:cubicBezTo>
                  <a:lnTo>
                    <a:pt x="111711" y="223423"/>
                  </a:lnTo>
                  <a:cubicBezTo>
                    <a:pt x="82084" y="223423"/>
                    <a:pt x="53670" y="211653"/>
                    <a:pt x="32720" y="190703"/>
                  </a:cubicBezTo>
                  <a:cubicBezTo>
                    <a:pt x="11770" y="169753"/>
                    <a:pt x="0" y="141339"/>
                    <a:pt x="0" y="111711"/>
                  </a:cubicBezTo>
                  <a:lnTo>
                    <a:pt x="0" y="111711"/>
                  </a:lnTo>
                  <a:cubicBezTo>
                    <a:pt x="0" y="82084"/>
                    <a:pt x="11770" y="53670"/>
                    <a:pt x="32720" y="32720"/>
                  </a:cubicBezTo>
                  <a:cubicBezTo>
                    <a:pt x="53670" y="11770"/>
                    <a:pt x="82084" y="0"/>
                    <a:pt x="111711" y="0"/>
                  </a:cubicBezTo>
                  <a:close/>
                </a:path>
              </a:pathLst>
            </a:custGeom>
            <a:solidFill>
              <a:srgbClr val="B4978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26199" y="-83349"/>
              <a:ext cx="746765" cy="280573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59"/>
                </a:lnSpc>
              </a:pPr>
              <a:endParaRPr lang="en-US" sz="2400" b="1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endParaRPr>
            </a:p>
            <a:p>
              <a:pPr algn="ctr">
                <a:lnSpc>
                  <a:spcPts val="2559"/>
                </a:lnSpc>
              </a:pPr>
              <a:r>
                <a:rPr lang="en-US" sz="2400" b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Démarches</a:t>
              </a:r>
              <a:endParaRPr lang="en-US" sz="2400" b="1">
                <a:solidFill>
                  <a:srgbClr val="000000"/>
                </a:solidFill>
                <a:latin typeface="Horizon"/>
                <a:ea typeface="Horizon"/>
                <a:cs typeface="Horizon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00314" y="5696736"/>
            <a:ext cx="2782390" cy="991367"/>
            <a:chOff x="0" y="-57150"/>
            <a:chExt cx="774423" cy="28057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36996" cy="223423"/>
            </a:xfrm>
            <a:custGeom>
              <a:avLst/>
              <a:gdLst/>
              <a:ahLst/>
              <a:cxnLst/>
              <a:rect l="l" t="t" r="r" b="b"/>
              <a:pathLst>
                <a:path w="736996" h="223423">
                  <a:moveTo>
                    <a:pt x="111711" y="0"/>
                  </a:moveTo>
                  <a:lnTo>
                    <a:pt x="625285" y="0"/>
                  </a:lnTo>
                  <a:cubicBezTo>
                    <a:pt x="686982" y="0"/>
                    <a:pt x="736996" y="50015"/>
                    <a:pt x="736996" y="111711"/>
                  </a:cubicBezTo>
                  <a:lnTo>
                    <a:pt x="736996" y="111711"/>
                  </a:lnTo>
                  <a:cubicBezTo>
                    <a:pt x="736996" y="141339"/>
                    <a:pt x="725227" y="169753"/>
                    <a:pt x="704277" y="190703"/>
                  </a:cubicBezTo>
                  <a:cubicBezTo>
                    <a:pt x="683327" y="211653"/>
                    <a:pt x="654913" y="223423"/>
                    <a:pt x="625285" y="223423"/>
                  </a:cubicBezTo>
                  <a:lnTo>
                    <a:pt x="111711" y="223423"/>
                  </a:lnTo>
                  <a:cubicBezTo>
                    <a:pt x="82084" y="223423"/>
                    <a:pt x="53670" y="211653"/>
                    <a:pt x="32720" y="190703"/>
                  </a:cubicBezTo>
                  <a:cubicBezTo>
                    <a:pt x="11770" y="169753"/>
                    <a:pt x="0" y="141339"/>
                    <a:pt x="0" y="111711"/>
                  </a:cubicBezTo>
                  <a:lnTo>
                    <a:pt x="0" y="111711"/>
                  </a:lnTo>
                  <a:cubicBezTo>
                    <a:pt x="0" y="82084"/>
                    <a:pt x="11770" y="53670"/>
                    <a:pt x="32720" y="32720"/>
                  </a:cubicBezTo>
                  <a:cubicBezTo>
                    <a:pt x="53670" y="11770"/>
                    <a:pt x="82084" y="0"/>
                    <a:pt x="111711" y="0"/>
                  </a:cubicBezTo>
                  <a:close/>
                </a:path>
              </a:pathLst>
            </a:custGeom>
            <a:solidFill>
              <a:srgbClr val="DD8B8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774423" cy="280573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59"/>
                </a:lnSpc>
              </a:pPr>
              <a:endParaRPr lang="en-US" sz="2400" b="1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endParaRPr>
            </a:p>
            <a:p>
              <a:pPr algn="ctr">
                <a:lnSpc>
                  <a:spcPts val="2559"/>
                </a:lnSpc>
              </a:pPr>
              <a:r>
                <a:rPr lang="en-US" sz="2400" b="1" err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Montant</a:t>
              </a:r>
              <a:r>
                <a:rPr lang="en-US" sz="2400" b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 et </a:t>
              </a:r>
              <a:r>
                <a:rPr lang="en-US" sz="2400" b="1" err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Versement</a:t>
              </a:r>
              <a:endParaRPr lang="en-US" sz="2400" b="1">
                <a:solidFill>
                  <a:srgbClr val="000000"/>
                </a:solidFill>
                <a:latin typeface="Horizon"/>
                <a:ea typeface="Horizon"/>
                <a:cs typeface="Horizon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50431" y="1940977"/>
            <a:ext cx="4578782" cy="2915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335" lvl="1" indent="-196850" algn="l">
              <a:lnSpc>
                <a:spcPts val="2558"/>
              </a:lnSpc>
              <a:buFont typeface="Arial"/>
              <a:buChar char="•"/>
            </a:pPr>
            <a:r>
              <a:rPr lang="en-US" sz="200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Être assistants maternels agréés ou en cours d'agrément ou de renouvellement ou d'extension de leur agrément</a:t>
            </a:r>
            <a:endParaRPr lang="en-US" sz="20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558"/>
              </a:lnSpc>
            </a:pPr>
            <a:endParaRPr lang="en-US" sz="20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394335" lvl="1" indent="-196850" algn="l">
              <a:lnSpc>
                <a:spcPts val="2558"/>
              </a:lnSpc>
              <a:buFont typeface="Arial"/>
              <a:buChar char="•"/>
            </a:pPr>
            <a:r>
              <a:rPr lang="en-US" sz="200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domicile ou en Maison d’assistants maternels (MAM)</a:t>
            </a:r>
            <a:endParaRPr lang="en-US" sz="20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558"/>
              </a:lnSpc>
            </a:pPr>
            <a:endParaRPr lang="en-US" sz="182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119"/>
              </a:lnSpc>
            </a:pPr>
            <a:r>
              <a:rPr lang="en-US" sz="1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</a:t>
            </a:r>
            <a:endParaRPr lang="en-US" sz="18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558"/>
              </a:lnSpc>
            </a:pPr>
            <a:endParaRPr lang="en-US" sz="182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059736" y="1788803"/>
            <a:ext cx="6907362" cy="4326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335" lvl="1" indent="-196850" algn="just">
              <a:lnSpc>
                <a:spcPts val="2558"/>
              </a:lnSpc>
              <a:buFont typeface="Arial"/>
              <a:buChar char="•"/>
            </a:pPr>
            <a:r>
              <a:rPr lang="en-US" sz="200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Tout travaux ayant pour but d’améliorer l’accueil, la sante ou la sécurité des jeunes enfants. </a:t>
            </a:r>
            <a:endParaRPr lang="en-US" sz="20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just">
              <a:lnSpc>
                <a:spcPts val="2558"/>
              </a:lnSpc>
            </a:pPr>
            <a:endParaRPr lang="en-US" sz="18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just">
              <a:lnSpc>
                <a:spcPts val="2558"/>
              </a:lnSpc>
            </a:pPr>
            <a:r>
              <a:rPr lang="en-US" sz="1800" b="1" u="sng" noProof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Exceptions</a:t>
            </a:r>
            <a:r>
              <a:rPr lang="en-US" sz="1800" u="sng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:</a:t>
            </a:r>
            <a:r>
              <a:rPr lang="en-US" sz="180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endParaRPr lang="en-US" sz="18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just">
              <a:lnSpc>
                <a:spcPts val="2558"/>
              </a:lnSpc>
            </a:pPr>
            <a:endParaRPr lang="en-US" sz="18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394335" lvl="1" indent="-196850" algn="just">
              <a:lnSpc>
                <a:spcPts val="2558"/>
              </a:lnSpc>
              <a:buFont typeface="Arial"/>
              <a:buChar char="•"/>
            </a:pPr>
            <a:r>
              <a:rPr lang="en-US" sz="180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00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Les travaux d’embellissements et de décoration ou le financement de poussettes, lits, jouets, matériel de puériculture en généra</a:t>
            </a:r>
            <a:r>
              <a:rPr lang="en-US" sz="2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</a:t>
            </a:r>
            <a:endParaRPr lang="en-US" sz="2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558"/>
              </a:lnSpc>
            </a:pPr>
            <a:endParaRPr lang="en-US" sz="182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2558"/>
              </a:lnSpc>
            </a:pPr>
            <a:endParaRPr lang="en-US" sz="182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558"/>
              </a:lnSpc>
            </a:pPr>
            <a:r>
              <a:rPr lang="en-US" sz="1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</a:t>
            </a:r>
            <a:endParaRPr lang="en-US" sz="18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just">
              <a:lnSpc>
                <a:spcPts val="2558"/>
              </a:lnSpc>
            </a:pPr>
            <a:endParaRPr lang="en-US" sz="182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558"/>
              </a:lnSpc>
            </a:pPr>
            <a:endParaRPr lang="en-US" sz="182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46180" y="7416474"/>
            <a:ext cx="7097969" cy="2204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785" lvl="1" indent="-219075" algn="l">
              <a:lnSpc>
                <a:spcPts val="2853"/>
              </a:lnSpc>
              <a:buFont typeface="Arial"/>
              <a:buChar char="•"/>
            </a:pPr>
            <a:r>
              <a:rPr lang="en-US" sz="195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10 000 euros maximum sans intérêt dans la limite de 80% des dépenses effectuées</a:t>
            </a:r>
            <a:endParaRPr lang="en-US" sz="195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853"/>
              </a:lnSpc>
            </a:pPr>
            <a:endParaRPr lang="en-US" sz="20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438785" lvl="1" indent="-219075" algn="l">
              <a:lnSpc>
                <a:spcPts val="2853"/>
              </a:lnSpc>
              <a:buFont typeface="Arial"/>
              <a:buChar char="•"/>
            </a:pPr>
            <a:r>
              <a:rPr lang="en-US" sz="195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Remboursables en 120 mensualités égales maximum</a:t>
            </a:r>
            <a:endParaRPr lang="en-US" sz="195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853"/>
              </a:lnSpc>
            </a:pPr>
            <a:endParaRPr lang="en-US" sz="200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438785" lvl="1" indent="-219075" algn="l">
              <a:lnSpc>
                <a:spcPts val="2853"/>
              </a:lnSpc>
              <a:buFont typeface="Arial"/>
              <a:buChar char="•"/>
            </a:pPr>
            <a:r>
              <a:rPr lang="en-US" sz="195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Retenues sur les prestations familiales</a:t>
            </a:r>
            <a:endParaRPr lang="en-US" sz="195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931780" y="7322345"/>
            <a:ext cx="5823411" cy="2579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879"/>
              </a:lnSpc>
            </a:pPr>
            <a:r>
              <a:rPr lang="en-US" sz="205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Formulaire de demande à télécharger sur le Caf.fr : </a:t>
            </a:r>
            <a:r>
              <a:rPr lang="en-US" sz="2050" u="sng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4" tooltip="https://www.caf.fr/allocataires/caf-de-la-vienne/offre-de-service/accident-de-vie/vous-aider-faire-face-des-difficultes-passageres/vous-aider-ameliorer-votre-lieu-d-accueil"/>
              </a:rPr>
              <a:t>PALA</a:t>
            </a:r>
            <a:r>
              <a:rPr lang="en-US" sz="205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et à renvoyer complété et accompagné :</a:t>
            </a:r>
            <a:endParaRPr lang="en-US" sz="205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879"/>
              </a:lnSpc>
            </a:pPr>
            <a:endParaRPr lang="en-US" sz="205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443865" lvl="1" indent="-221615" algn="l">
              <a:lnSpc>
                <a:spcPts val="2879"/>
              </a:lnSpc>
              <a:buFont typeface="Arial"/>
              <a:buChar char="•"/>
            </a:pPr>
            <a:r>
              <a:rPr lang="en-US" sz="205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du ou des devis nominatif(s) des travaux</a:t>
            </a:r>
            <a:endParaRPr lang="en-US" sz="205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443865" lvl="1" indent="-221615" algn="l">
              <a:lnSpc>
                <a:spcPts val="2879"/>
              </a:lnSpc>
              <a:buFont typeface="Arial"/>
              <a:buChar char="•"/>
            </a:pPr>
            <a:r>
              <a:rPr lang="en-US" sz="2050" noProof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copie de l’agrément ou de son renouvellement</a:t>
            </a:r>
            <a:endParaRPr lang="en-US" sz="2050" noProof="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879"/>
              </a:lnSpc>
            </a:pPr>
            <a:endParaRPr lang="en-US" sz="205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879"/>
              </a:lnSpc>
            </a:pPr>
            <a:endParaRPr lang="en-US" sz="2056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500313" y="69651"/>
            <a:ext cx="6858000" cy="5294858"/>
          </a:xfrm>
          <a:prstGeom prst="rect">
            <a:avLst/>
          </a:prstGeom>
        </p:spPr>
        <p:txBody>
          <a:bodyPr lIns="71438" tIns="71438" rIns="71438" bIns="71438" rtlCol="0" anchor="ctr"/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47"/>
              </a:lnSpc>
            </a:pPr>
            <a:endParaRPr sz="4237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3948" y="5150196"/>
            <a:ext cx="9130552" cy="5136750"/>
            <a:chOff x="0" y="0"/>
            <a:chExt cx="1806222" cy="13564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6222" cy="1356431"/>
            </a:xfrm>
            <a:custGeom>
              <a:avLst/>
              <a:gdLst/>
              <a:ahLst/>
              <a:cxnLst/>
              <a:rect l="l" t="t" r="r" b="b"/>
              <a:pathLst>
                <a:path w="1806222" h="1356431">
                  <a:moveTo>
                    <a:pt x="0" y="0"/>
                  </a:moveTo>
                  <a:lnTo>
                    <a:pt x="1806222" y="0"/>
                  </a:lnTo>
                  <a:lnTo>
                    <a:pt x="1806222" y="1356431"/>
                  </a:lnTo>
                  <a:lnTo>
                    <a:pt x="0" y="1356431"/>
                  </a:lnTo>
                  <a:close/>
                </a:path>
              </a:pathLst>
            </a:custGeom>
            <a:solidFill>
              <a:srgbClr val="B49786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06222" cy="1394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7"/>
                </a:lnSpc>
              </a:pPr>
              <a:endParaRPr sz="4237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57447" y="0"/>
            <a:ext cx="9130553" cy="5150197"/>
            <a:chOff x="0" y="0"/>
            <a:chExt cx="1806222" cy="1356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6222" cy="1356431"/>
            </a:xfrm>
            <a:custGeom>
              <a:avLst/>
              <a:gdLst/>
              <a:ahLst/>
              <a:cxnLst/>
              <a:rect l="l" t="t" r="r" b="b"/>
              <a:pathLst>
                <a:path w="1806222" h="1356431">
                  <a:moveTo>
                    <a:pt x="0" y="0"/>
                  </a:moveTo>
                  <a:lnTo>
                    <a:pt x="1806222" y="0"/>
                  </a:lnTo>
                  <a:lnTo>
                    <a:pt x="1806222" y="1356431"/>
                  </a:lnTo>
                  <a:lnTo>
                    <a:pt x="0" y="1356431"/>
                  </a:lnTo>
                  <a:close/>
                </a:path>
              </a:pathLst>
            </a:custGeom>
            <a:solidFill>
              <a:srgbClr val="FF914D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06222" cy="1394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7"/>
                </a:lnSpc>
              </a:pPr>
              <a:endParaRPr sz="4237"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9150697" y="-854971"/>
            <a:ext cx="0" cy="12010338"/>
          </a:xfrm>
          <a:prstGeom prst="line">
            <a:avLst/>
          </a:prstGeom>
          <a:ln w="9525" cap="flat">
            <a:solidFill>
              <a:srgbClr val="000000">
                <a:alpha val="3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9157447" cy="5150197"/>
            <a:chOff x="0" y="0"/>
            <a:chExt cx="1806222" cy="13564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6222" cy="1356431"/>
            </a:xfrm>
            <a:custGeom>
              <a:avLst/>
              <a:gdLst/>
              <a:ahLst/>
              <a:cxnLst/>
              <a:rect l="l" t="t" r="r" b="b"/>
              <a:pathLst>
                <a:path w="1806222" h="1356431">
                  <a:moveTo>
                    <a:pt x="0" y="0"/>
                  </a:moveTo>
                  <a:lnTo>
                    <a:pt x="1806222" y="0"/>
                  </a:lnTo>
                  <a:lnTo>
                    <a:pt x="1806222" y="1356431"/>
                  </a:lnTo>
                  <a:lnTo>
                    <a:pt x="0" y="1356431"/>
                  </a:lnTo>
                  <a:close/>
                </a:path>
              </a:pathLst>
            </a:custGeom>
            <a:solidFill>
              <a:srgbClr val="99965E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06222" cy="1394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7"/>
                </a:lnSpc>
              </a:pPr>
              <a:endParaRPr sz="4237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985247" y="4790760"/>
            <a:ext cx="12129246" cy="5496186"/>
            <a:chOff x="0" y="-38100"/>
            <a:chExt cx="2392382" cy="1451345"/>
          </a:xfrm>
        </p:grpSpPr>
        <p:sp>
          <p:nvSpPr>
            <p:cNvPr id="13" name="Freeform 13"/>
            <p:cNvSpPr/>
            <p:nvPr/>
          </p:nvSpPr>
          <p:spPr>
            <a:xfrm>
              <a:off x="586160" y="56814"/>
              <a:ext cx="1806222" cy="1356431"/>
            </a:xfrm>
            <a:custGeom>
              <a:avLst/>
              <a:gdLst/>
              <a:ahLst/>
              <a:cxnLst/>
              <a:rect l="l" t="t" r="r" b="b"/>
              <a:pathLst>
                <a:path w="1806222" h="1356431">
                  <a:moveTo>
                    <a:pt x="0" y="0"/>
                  </a:moveTo>
                  <a:lnTo>
                    <a:pt x="1806222" y="0"/>
                  </a:lnTo>
                  <a:lnTo>
                    <a:pt x="1806222" y="1356431"/>
                  </a:lnTo>
                  <a:lnTo>
                    <a:pt x="0" y="1356431"/>
                  </a:lnTo>
                  <a:close/>
                </a:path>
              </a:pathLst>
            </a:custGeom>
            <a:solidFill>
              <a:srgbClr val="DD8B8B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06222" cy="1394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7"/>
                </a:lnSpc>
              </a:pPr>
              <a:endParaRPr sz="4237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785214" y="5143500"/>
            <a:ext cx="14504084" cy="6697"/>
          </a:xfrm>
          <a:prstGeom prst="line">
            <a:avLst/>
          </a:prstGeom>
          <a:ln w="9525" cap="flat">
            <a:solidFill>
              <a:srgbClr val="000000">
                <a:alpha val="3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7079138" y="2976289"/>
            <a:ext cx="4155410" cy="4155410"/>
          </a:xfrm>
          <a:custGeom>
            <a:avLst/>
            <a:gdLst/>
            <a:ahLst/>
            <a:cxnLst/>
            <a:rect l="l" t="t" r="r" b="b"/>
            <a:pathLst>
              <a:path w="2954958" h="2954958">
                <a:moveTo>
                  <a:pt x="0" y="0"/>
                </a:moveTo>
                <a:lnTo>
                  <a:pt x="2954958" y="0"/>
                </a:lnTo>
                <a:lnTo>
                  <a:pt x="2954958" y="2954958"/>
                </a:lnTo>
                <a:lnTo>
                  <a:pt x="0" y="2954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7" name="Group 17"/>
          <p:cNvGrpSpPr/>
          <p:nvPr/>
        </p:nvGrpSpPr>
        <p:grpSpPr>
          <a:xfrm>
            <a:off x="1500690" y="500841"/>
            <a:ext cx="2758532" cy="937633"/>
            <a:chOff x="0" y="0"/>
            <a:chExt cx="767783" cy="2609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67783" cy="260972"/>
            </a:xfrm>
            <a:custGeom>
              <a:avLst/>
              <a:gdLst/>
              <a:ahLst/>
              <a:cxnLst/>
              <a:rect l="l" t="t" r="r" b="b"/>
              <a:pathLst>
                <a:path w="767783" h="260972">
                  <a:moveTo>
                    <a:pt x="130486" y="0"/>
                  </a:moveTo>
                  <a:lnTo>
                    <a:pt x="637298" y="0"/>
                  </a:lnTo>
                  <a:cubicBezTo>
                    <a:pt x="671905" y="0"/>
                    <a:pt x="705094" y="13748"/>
                    <a:pt x="729565" y="38218"/>
                  </a:cubicBezTo>
                  <a:cubicBezTo>
                    <a:pt x="754036" y="62689"/>
                    <a:pt x="767783" y="95879"/>
                    <a:pt x="767783" y="130486"/>
                  </a:cubicBezTo>
                  <a:lnTo>
                    <a:pt x="767783" y="130486"/>
                  </a:lnTo>
                  <a:cubicBezTo>
                    <a:pt x="767783" y="165093"/>
                    <a:pt x="754036" y="198282"/>
                    <a:pt x="729565" y="222753"/>
                  </a:cubicBezTo>
                  <a:cubicBezTo>
                    <a:pt x="705094" y="247224"/>
                    <a:pt x="671905" y="260972"/>
                    <a:pt x="637298" y="260972"/>
                  </a:cubicBezTo>
                  <a:lnTo>
                    <a:pt x="130486" y="260972"/>
                  </a:lnTo>
                  <a:cubicBezTo>
                    <a:pt x="95879" y="260972"/>
                    <a:pt x="62689" y="247224"/>
                    <a:pt x="38218" y="222753"/>
                  </a:cubicBezTo>
                  <a:cubicBezTo>
                    <a:pt x="13748" y="198282"/>
                    <a:pt x="0" y="165093"/>
                    <a:pt x="0" y="130486"/>
                  </a:cubicBezTo>
                  <a:lnTo>
                    <a:pt x="0" y="130486"/>
                  </a:lnTo>
                  <a:cubicBezTo>
                    <a:pt x="0" y="95879"/>
                    <a:pt x="13748" y="62689"/>
                    <a:pt x="38218" y="38218"/>
                  </a:cubicBezTo>
                  <a:cubicBezTo>
                    <a:pt x="62689" y="13748"/>
                    <a:pt x="95879" y="0"/>
                    <a:pt x="130486" y="0"/>
                  </a:cubicBezTo>
                  <a:close/>
                </a:path>
              </a:pathLst>
            </a:custGeom>
            <a:solidFill>
              <a:srgbClr val="99965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767783" cy="318122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59"/>
                </a:lnSpc>
              </a:pPr>
              <a:r>
                <a:rPr lang="en-US" sz="2400" b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Public </a:t>
              </a:r>
              <a:r>
                <a:rPr lang="en-US" sz="2400" b="1" noProof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concerné</a:t>
              </a:r>
              <a:endParaRPr lang="en-US" sz="2400" b="1" noProof="1">
                <a:solidFill>
                  <a:srgbClr val="000000"/>
                </a:solidFill>
                <a:latin typeface="Horizon"/>
                <a:ea typeface="Horizon"/>
                <a:cs typeface="Horizon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728525" y="3368935"/>
            <a:ext cx="2856634" cy="3456037"/>
            <a:chOff x="0" y="0"/>
            <a:chExt cx="1043744" cy="12627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43744" cy="1262751"/>
            </a:xfrm>
            <a:custGeom>
              <a:avLst/>
              <a:gdLst/>
              <a:ahLst/>
              <a:cxnLst/>
              <a:rect l="l" t="t" r="r" b="b"/>
              <a:pathLst>
                <a:path w="1043744" h="1262751">
                  <a:moveTo>
                    <a:pt x="521872" y="0"/>
                  </a:moveTo>
                  <a:cubicBezTo>
                    <a:pt x="233650" y="0"/>
                    <a:pt x="0" y="282677"/>
                    <a:pt x="0" y="631376"/>
                  </a:cubicBezTo>
                  <a:cubicBezTo>
                    <a:pt x="0" y="980075"/>
                    <a:pt x="233650" y="1262751"/>
                    <a:pt x="521872" y="1262751"/>
                  </a:cubicBezTo>
                  <a:cubicBezTo>
                    <a:pt x="810094" y="1262751"/>
                    <a:pt x="1043744" y="980075"/>
                    <a:pt x="1043744" y="631376"/>
                  </a:cubicBezTo>
                  <a:cubicBezTo>
                    <a:pt x="1043744" y="282677"/>
                    <a:pt x="810094" y="0"/>
                    <a:pt x="521872" y="0"/>
                  </a:cubicBezTo>
                  <a:close/>
                </a:path>
              </a:pathLst>
            </a:custGeom>
            <a:solidFill>
              <a:srgbClr val="F1E9E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3631" y="124502"/>
              <a:ext cx="931567" cy="1064086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46"/>
                </a:lnSpc>
              </a:pPr>
              <a:r>
                <a:rPr lang="en-US" sz="235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Prime Installation des Assistants </a:t>
              </a:r>
              <a:r>
                <a:rPr lang="en-US" sz="2350" b="1" noProof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Maternels</a:t>
              </a:r>
              <a:endParaRPr lang="en-US" sz="2350" b="1" noProof="1">
                <a:solidFill>
                  <a:srgbClr val="000000"/>
                </a:solidFill>
                <a:latin typeface="Roboto Bold"/>
                <a:ea typeface="Roboto Bold"/>
                <a:cs typeface="Roboto Bold"/>
              </a:endParaRPr>
            </a:p>
            <a:p>
              <a:pPr algn="ctr">
                <a:lnSpc>
                  <a:spcPts val="3346"/>
                </a:lnSpc>
              </a:pPr>
              <a:r>
                <a:rPr lang="en-US" sz="2350" b="1" noProof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(Piam)</a:t>
              </a:r>
              <a:endParaRPr lang="en-US" sz="2350" b="1" noProof="1">
                <a:solidFill>
                  <a:srgbClr val="000000"/>
                </a:solidFill>
                <a:latin typeface="Roboto Bold"/>
                <a:ea typeface="Roboto Bold"/>
                <a:cs typeface="Roboto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403578" y="295510"/>
            <a:ext cx="2683018" cy="1142964"/>
            <a:chOff x="0" y="-57150"/>
            <a:chExt cx="746765" cy="318122"/>
          </a:xfrm>
        </p:grpSpPr>
        <p:sp>
          <p:nvSpPr>
            <p:cNvPr id="24" name="Freeform 24" descr="objectif prime "/>
            <p:cNvSpPr/>
            <p:nvPr/>
          </p:nvSpPr>
          <p:spPr>
            <a:xfrm>
              <a:off x="0" y="0"/>
              <a:ext cx="746765" cy="260972"/>
            </a:xfrm>
            <a:custGeom>
              <a:avLst/>
              <a:gdLst/>
              <a:ahLst/>
              <a:cxnLst/>
              <a:rect l="l" t="t" r="r" b="b"/>
              <a:pathLst>
                <a:path w="746765" h="260972">
                  <a:moveTo>
                    <a:pt x="130486" y="0"/>
                  </a:moveTo>
                  <a:lnTo>
                    <a:pt x="616279" y="0"/>
                  </a:lnTo>
                  <a:cubicBezTo>
                    <a:pt x="650886" y="0"/>
                    <a:pt x="684076" y="13748"/>
                    <a:pt x="708547" y="38218"/>
                  </a:cubicBezTo>
                  <a:cubicBezTo>
                    <a:pt x="733018" y="62689"/>
                    <a:pt x="746765" y="95879"/>
                    <a:pt x="746765" y="130486"/>
                  </a:cubicBezTo>
                  <a:lnTo>
                    <a:pt x="746765" y="130486"/>
                  </a:lnTo>
                  <a:cubicBezTo>
                    <a:pt x="746765" y="165093"/>
                    <a:pt x="733018" y="198282"/>
                    <a:pt x="708547" y="222753"/>
                  </a:cubicBezTo>
                  <a:cubicBezTo>
                    <a:pt x="684076" y="247224"/>
                    <a:pt x="650886" y="260972"/>
                    <a:pt x="616279" y="260972"/>
                  </a:cubicBezTo>
                  <a:lnTo>
                    <a:pt x="130486" y="260972"/>
                  </a:lnTo>
                  <a:cubicBezTo>
                    <a:pt x="95879" y="260972"/>
                    <a:pt x="62689" y="247224"/>
                    <a:pt x="38218" y="222753"/>
                  </a:cubicBezTo>
                  <a:cubicBezTo>
                    <a:pt x="13748" y="198282"/>
                    <a:pt x="0" y="165093"/>
                    <a:pt x="0" y="130486"/>
                  </a:cubicBezTo>
                  <a:lnTo>
                    <a:pt x="0" y="130486"/>
                  </a:lnTo>
                  <a:cubicBezTo>
                    <a:pt x="0" y="95879"/>
                    <a:pt x="13748" y="62689"/>
                    <a:pt x="38218" y="38218"/>
                  </a:cubicBezTo>
                  <a:cubicBezTo>
                    <a:pt x="62689" y="13748"/>
                    <a:pt x="95879" y="0"/>
                    <a:pt x="130486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746765" cy="318122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59"/>
                </a:lnSpc>
              </a:pPr>
              <a:r>
                <a:rPr lang="en-US" sz="2400" b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Objectif de la prime</a:t>
              </a:r>
              <a:endParaRPr lang="en-US" sz="2400" b="1">
                <a:solidFill>
                  <a:srgbClr val="000000"/>
                </a:solidFill>
                <a:latin typeface="Horizon"/>
                <a:ea typeface="Horizon"/>
                <a:cs typeface="Horizon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403578" y="5517568"/>
            <a:ext cx="2683018" cy="806350"/>
            <a:chOff x="0" y="-1009"/>
            <a:chExt cx="746765" cy="2244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46765" cy="223423"/>
            </a:xfrm>
            <a:custGeom>
              <a:avLst/>
              <a:gdLst/>
              <a:ahLst/>
              <a:cxnLst/>
              <a:rect l="l" t="t" r="r" b="b"/>
              <a:pathLst>
                <a:path w="746765" h="223423">
                  <a:moveTo>
                    <a:pt x="111711" y="0"/>
                  </a:moveTo>
                  <a:lnTo>
                    <a:pt x="635054" y="0"/>
                  </a:lnTo>
                  <a:cubicBezTo>
                    <a:pt x="664682" y="0"/>
                    <a:pt x="693096" y="11770"/>
                    <a:pt x="714046" y="32720"/>
                  </a:cubicBezTo>
                  <a:cubicBezTo>
                    <a:pt x="734996" y="53670"/>
                    <a:pt x="746765" y="82084"/>
                    <a:pt x="746765" y="111711"/>
                  </a:cubicBezTo>
                  <a:lnTo>
                    <a:pt x="746765" y="111711"/>
                  </a:lnTo>
                  <a:cubicBezTo>
                    <a:pt x="746765" y="173408"/>
                    <a:pt x="696750" y="223423"/>
                    <a:pt x="635054" y="223423"/>
                  </a:cubicBezTo>
                  <a:lnTo>
                    <a:pt x="111711" y="223423"/>
                  </a:lnTo>
                  <a:cubicBezTo>
                    <a:pt x="82084" y="223423"/>
                    <a:pt x="53670" y="211653"/>
                    <a:pt x="32720" y="190703"/>
                  </a:cubicBezTo>
                  <a:cubicBezTo>
                    <a:pt x="11770" y="169753"/>
                    <a:pt x="0" y="141339"/>
                    <a:pt x="0" y="111711"/>
                  </a:cubicBezTo>
                  <a:lnTo>
                    <a:pt x="0" y="111711"/>
                  </a:lnTo>
                  <a:cubicBezTo>
                    <a:pt x="0" y="82084"/>
                    <a:pt x="11770" y="53670"/>
                    <a:pt x="32720" y="32720"/>
                  </a:cubicBezTo>
                  <a:cubicBezTo>
                    <a:pt x="53670" y="11770"/>
                    <a:pt x="82084" y="0"/>
                    <a:pt x="111711" y="0"/>
                  </a:cubicBezTo>
                  <a:close/>
                </a:path>
              </a:pathLst>
            </a:custGeom>
            <a:solidFill>
              <a:srgbClr val="B4978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009"/>
              <a:ext cx="746765" cy="220690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59"/>
                </a:lnSpc>
              </a:pPr>
              <a:r>
                <a:rPr lang="en-US" sz="2400" b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Conditions</a:t>
              </a:r>
              <a:endParaRPr lang="en-US" sz="2400" b="1">
                <a:solidFill>
                  <a:srgbClr val="000000"/>
                </a:solidFill>
                <a:latin typeface="Horizon"/>
                <a:ea typeface="Horizon"/>
                <a:cs typeface="Horizon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3726" y="5642216"/>
            <a:ext cx="2567238" cy="695149"/>
            <a:chOff x="0" y="0"/>
            <a:chExt cx="736996" cy="22342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36996" cy="223423"/>
            </a:xfrm>
            <a:custGeom>
              <a:avLst/>
              <a:gdLst/>
              <a:ahLst/>
              <a:cxnLst/>
              <a:rect l="l" t="t" r="r" b="b"/>
              <a:pathLst>
                <a:path w="736996" h="223423">
                  <a:moveTo>
                    <a:pt x="111711" y="0"/>
                  </a:moveTo>
                  <a:lnTo>
                    <a:pt x="625285" y="0"/>
                  </a:lnTo>
                  <a:cubicBezTo>
                    <a:pt x="686982" y="0"/>
                    <a:pt x="736996" y="50015"/>
                    <a:pt x="736996" y="111711"/>
                  </a:cubicBezTo>
                  <a:lnTo>
                    <a:pt x="736996" y="111711"/>
                  </a:lnTo>
                  <a:cubicBezTo>
                    <a:pt x="736996" y="141339"/>
                    <a:pt x="725227" y="169753"/>
                    <a:pt x="704277" y="190703"/>
                  </a:cubicBezTo>
                  <a:cubicBezTo>
                    <a:pt x="683327" y="211653"/>
                    <a:pt x="654913" y="223423"/>
                    <a:pt x="625285" y="223423"/>
                  </a:cubicBezTo>
                  <a:lnTo>
                    <a:pt x="111711" y="223423"/>
                  </a:lnTo>
                  <a:cubicBezTo>
                    <a:pt x="82084" y="223423"/>
                    <a:pt x="53670" y="211653"/>
                    <a:pt x="32720" y="190703"/>
                  </a:cubicBezTo>
                  <a:cubicBezTo>
                    <a:pt x="11770" y="169753"/>
                    <a:pt x="0" y="141339"/>
                    <a:pt x="0" y="111711"/>
                  </a:cubicBezTo>
                  <a:lnTo>
                    <a:pt x="0" y="111711"/>
                  </a:lnTo>
                  <a:cubicBezTo>
                    <a:pt x="0" y="82084"/>
                    <a:pt x="11770" y="53670"/>
                    <a:pt x="32720" y="32720"/>
                  </a:cubicBezTo>
                  <a:cubicBezTo>
                    <a:pt x="53670" y="11770"/>
                    <a:pt x="82084" y="0"/>
                    <a:pt x="111711" y="0"/>
                  </a:cubicBezTo>
                  <a:close/>
                </a:path>
              </a:pathLst>
            </a:custGeom>
            <a:solidFill>
              <a:srgbClr val="DD8B8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736996" cy="280573"/>
            </a:xfrm>
            <a:prstGeom prst="rect">
              <a:avLst/>
            </a:prstGeom>
          </p:spPr>
          <p:txBody>
            <a:bodyPr lIns="71438" tIns="71438" rIns="71438" bIns="71438" rtlCol="0" anchor="ctr"/>
            <a:lstStyle>
              <a:defPPr>
                <a:defRPr lang="en-US"/>
              </a:defPPr>
              <a:lvl1pPr marL="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5399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0797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96196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61594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26993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92391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57790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23188" algn="l" defTabSz="1530797" rtl="0" eaLnBrk="1" latinLnBrk="0" hangingPunct="1">
                <a:defRPr sz="3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59"/>
                </a:lnSpc>
              </a:pPr>
              <a:r>
                <a:rPr lang="en-US" sz="2400" b="1" noProof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Montant</a:t>
              </a:r>
              <a:r>
                <a:rPr lang="en-US" sz="2400" b="1">
                  <a:solidFill>
                    <a:srgbClr val="000000"/>
                  </a:solidFill>
                  <a:latin typeface="Horizon"/>
                  <a:ea typeface="Horizon"/>
                  <a:cs typeface="Horizon"/>
                  <a:sym typeface="Horizon"/>
                </a:rPr>
                <a:t> </a:t>
              </a:r>
              <a:endParaRPr lang="en-US" sz="2400" b="1">
                <a:solidFill>
                  <a:srgbClr val="000000"/>
                </a:solidFill>
                <a:latin typeface="Horizon"/>
                <a:ea typeface="Horizon"/>
                <a:cs typeface="Horizon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81357" y="1960126"/>
            <a:ext cx="6972358" cy="1413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067" lvl="1" indent="-212533" algn="l">
              <a:lnSpc>
                <a:spcPts val="2755"/>
              </a:lnSpc>
              <a:buFont typeface="Arial"/>
              <a:buChar char="•"/>
            </a:pPr>
            <a:r>
              <a:rPr lang="en-US" sz="196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Être un(e) assistant(e) maternel(le) agréé(e)</a:t>
            </a:r>
          </a:p>
          <a:p>
            <a:pPr algn="l">
              <a:lnSpc>
                <a:spcPts val="2755"/>
              </a:lnSpc>
            </a:pPr>
            <a:endParaRPr lang="en-US" sz="196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25067" lvl="1" indent="-212533" algn="l">
              <a:lnSpc>
                <a:spcPts val="2755"/>
              </a:lnSpc>
              <a:buFont typeface="Arial"/>
              <a:buChar char="•"/>
            </a:pPr>
            <a:r>
              <a:rPr lang="en-US" sz="196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Travailler à domicile ou au sein d'une Maison d'Assistants Maternels (MAM)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59736" y="1960125"/>
            <a:ext cx="4728939" cy="3569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427" lvl="1" indent="-227714" algn="just">
              <a:lnSpc>
                <a:spcPts val="2952"/>
              </a:lnSpc>
              <a:buFont typeface="Arial"/>
              <a:buChar char="•"/>
            </a:pPr>
            <a:r>
              <a:rPr lang="en-US" sz="2108" spc="-7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Permettre aux nouveaux assistant(e)s maternel(le)s d’acquérir tout le matériel d’accueil et de puériculture dont ils ont nécessairement besoin pour exercer leur activité</a:t>
            </a:r>
          </a:p>
          <a:p>
            <a:pPr algn="just">
              <a:lnSpc>
                <a:spcPts val="2558"/>
              </a:lnSpc>
            </a:pPr>
            <a:endParaRPr lang="en-US" sz="2108" spc="-75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558"/>
              </a:lnSpc>
            </a:pPr>
            <a:endParaRPr lang="en-US" sz="2108" spc="-75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558"/>
              </a:lnSpc>
            </a:pPr>
            <a:r>
              <a:rPr lang="en-US" sz="182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</a:t>
            </a:r>
          </a:p>
          <a:p>
            <a:pPr algn="just">
              <a:lnSpc>
                <a:spcPts val="2558"/>
              </a:lnSpc>
            </a:pPr>
            <a:endParaRPr lang="en-US" sz="182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558"/>
              </a:lnSpc>
            </a:pPr>
            <a:endParaRPr lang="en-US" sz="182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81355" y="7441192"/>
            <a:ext cx="7266188" cy="22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248" lvl="1" indent="-220124" algn="l">
              <a:lnSpc>
                <a:spcPts val="2853"/>
              </a:lnSpc>
              <a:buFont typeface="Arial"/>
              <a:buChar char="•"/>
            </a:pPr>
            <a:r>
              <a:rPr lang="en-US" sz="203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 montant de cette prime d’installation s’élève à 1200 euros, versée en une seule fois</a:t>
            </a:r>
          </a:p>
          <a:p>
            <a:pPr algn="l">
              <a:lnSpc>
                <a:spcPts val="2853"/>
              </a:lnSpc>
            </a:pPr>
            <a:endParaRPr lang="en-US" sz="2038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40248" lvl="1" indent="-220124" algn="l">
              <a:lnSpc>
                <a:spcPts val="2853"/>
              </a:lnSpc>
              <a:buFont typeface="Arial"/>
              <a:buChar char="•"/>
            </a:pPr>
            <a:r>
              <a:rPr lang="en-US" sz="203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Cumul possible avec le Prêt Amélioration du Lieu d’Accueil (PALA)</a:t>
            </a:r>
          </a:p>
          <a:p>
            <a:pPr algn="l">
              <a:lnSpc>
                <a:spcPts val="2853"/>
              </a:lnSpc>
            </a:pPr>
            <a:endParaRPr lang="en-US" sz="2038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085957" y="7133958"/>
            <a:ext cx="8013732" cy="3519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99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7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6196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1594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6993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92391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57790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3188" algn="l" defTabSz="1530797" rtl="0" eaLnBrk="1" latinLnBrk="0" hangingPunct="1">
              <a:defRPr sz="3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010" lvl="1">
              <a:lnSpc>
                <a:spcPts val="2682"/>
              </a:lnSpc>
            </a:pPr>
            <a:r>
              <a:rPr lang="fr-FR" sz="2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Avoir signé une charte d’engagements réciproques avec la Caf où ils s’engagent notamment à :</a:t>
            </a:r>
            <a:endParaRPr lang="fr-FR" sz="2000">
              <a:ea typeface="Calibri"/>
              <a:cs typeface="Calibri"/>
            </a:endParaRPr>
          </a:p>
          <a:p>
            <a:pPr marL="207010" lvl="1">
              <a:lnSpc>
                <a:spcPts val="2682"/>
              </a:lnSpc>
            </a:pPr>
            <a:endParaRPr lang="fr-FR" sz="2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13385" lvl="1" indent="-205740" algn="l">
              <a:lnSpc>
                <a:spcPts val="2682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être agréée pour la première fois et exercer depuis au moins deux mois </a:t>
            </a:r>
            <a:endParaRPr lang="fr-FR" sz="2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413385" lvl="1" indent="-205740" algn="l">
              <a:lnSpc>
                <a:spcPts val="2682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exercer la profession au minimum trois ans</a:t>
            </a:r>
            <a:endParaRPr lang="fr-FR" sz="2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413385" lvl="1" indent="-205740" algn="l">
              <a:lnSpc>
                <a:spcPts val="2682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avoir suivi la formation initiale obligatoire avant tout accueil du premier enfant</a:t>
            </a:r>
            <a:endParaRPr lang="fr-FR" sz="2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2485"/>
              </a:lnSpc>
            </a:pPr>
            <a:endParaRPr lang="en-US" sz="1915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887"/>
              </a:lnSpc>
            </a:pPr>
            <a:r>
              <a:rPr lang="en-US" sz="1758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4" tooltip="https://www.caf.fr/professionnels/offres-et-services/caf-de-la-vienne/partenaires-locaux/espace-dedie-aux-relais-petite-enfance-mam-et-assistant-es-maternels"/>
              </a:rPr>
              <a:t>Formulaire de demande de la prime d'installation</a:t>
            </a:r>
            <a:endParaRPr lang="en-US" sz="1758" u="sng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hlinkClick r:id="rId4"/>
            </a:endParaRPr>
          </a:p>
          <a:p>
            <a:pPr algn="l">
              <a:lnSpc>
                <a:spcPts val="2485"/>
              </a:lnSpc>
            </a:pPr>
            <a:endParaRPr lang="en-US" sz="1775" u="sng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  <a:hlinkClick r:id="rId4" tooltip="https://www.caf.fr/professionnels/offres-et-services/caf-de-la-vienne/partenaires-locaux/espace-dedie-aux-relais-petite-enfance-mam-et-assistant-es-maternels"/>
            </a:endParaRPr>
          </a:p>
          <a:p>
            <a:pPr algn="l">
              <a:lnSpc>
                <a:spcPts val="2879"/>
              </a:lnSpc>
            </a:pPr>
            <a:endParaRPr lang="en-US" sz="1775" u="sng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  <a:hlinkClick r:id="rId4" tooltip="https://www.caf.fr/professionnels/offres-et-services/caf-de-la-vienne/partenaires-locaux/espace-dedie-aux-relais-petite-enfance-mam-et-assistant-es-maternel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113780"/>
            <a:ext cx="18287640" cy="10286460"/>
          </a:xfrm>
          <a:prstGeom prst="rect">
            <a:avLst/>
          </a:prstGeom>
          <a:solidFill>
            <a:srgbClr val="EE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fr-FR" sz="2700">
              <a:solidFill>
                <a:schemeClr val="bg1"/>
              </a:solid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228968" y="1327673"/>
            <a:ext cx="6181653" cy="8540228"/>
          </a:xfrm>
          <a:prstGeom prst="roundRect">
            <a:avLst>
              <a:gd name="adj" fmla="val 21600"/>
            </a:avLst>
          </a:prstGeom>
          <a:noFill/>
          <a:ln w="57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35000" tIns="67500" rIns="135000" bIns="67500" anchor="ctr"/>
          <a:lstStyle/>
          <a:p>
            <a:pPr algn="ctr">
              <a:lnSpc>
                <a:spcPct val="100000"/>
              </a:lnSpc>
            </a:pPr>
            <a:endParaRPr lang="fr-FR" sz="8100" b="1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DEADC1-815F-4545-22D5-2DF2FB858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622" y="1008662"/>
            <a:ext cx="5758884" cy="8742860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562CFC40-7F01-2E84-F94B-F469A80F91C9}"/>
              </a:ext>
            </a:extLst>
          </p:cNvPr>
          <p:cNvSpPr/>
          <p:nvPr/>
        </p:nvSpPr>
        <p:spPr>
          <a:xfrm>
            <a:off x="7358616" y="2090411"/>
            <a:ext cx="3760704" cy="2723823"/>
          </a:xfrm>
          <a:prstGeom prst="roundRect">
            <a:avLst>
              <a:gd name="adj" fmla="val 21600"/>
            </a:avLst>
          </a:prstGeom>
          <a:noFill/>
          <a:ln w="57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35000" tIns="67500" rIns="135000" bIns="67500" anchor="ctr"/>
          <a:lstStyle/>
          <a:p>
            <a:pPr algn="ctr">
              <a:lnSpc>
                <a:spcPct val="100000"/>
              </a:lnSpc>
            </a:pPr>
            <a:endParaRPr lang="fr-FR" sz="8100" b="1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871E8A-B084-940E-139A-7454D079E57B}"/>
              </a:ext>
            </a:extLst>
          </p:cNvPr>
          <p:cNvSpPr txBox="1"/>
          <p:nvPr/>
        </p:nvSpPr>
        <p:spPr>
          <a:xfrm>
            <a:off x="7683218" y="2436659"/>
            <a:ext cx="3111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chemeClr val="bg1"/>
                </a:solidFill>
                <a:latin typeface="Calibri"/>
              </a:rPr>
              <a:t>Séance </a:t>
            </a:r>
            <a:r>
              <a:rPr lang="fr-FR" b="1">
                <a:solidFill>
                  <a:schemeClr val="bg1"/>
                </a:solidFill>
                <a:latin typeface="Calibri"/>
              </a:rPr>
              <a:t>gratuite, anonyme</a:t>
            </a:r>
          </a:p>
          <a:p>
            <a:pPr algn="ctr">
              <a:lnSpc>
                <a:spcPct val="100000"/>
              </a:lnSpc>
            </a:pPr>
            <a:endParaRPr lang="fr-FR">
              <a:solidFill>
                <a:schemeClr val="bg1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>
                <a:solidFill>
                  <a:schemeClr val="bg1"/>
                </a:solidFill>
                <a:latin typeface="Calibri"/>
              </a:rPr>
              <a:t>Pour les enfants, </a:t>
            </a:r>
          </a:p>
          <a:p>
            <a:pPr algn="ctr">
              <a:lnSpc>
                <a:spcPct val="100000"/>
              </a:lnSpc>
            </a:pPr>
            <a:r>
              <a:rPr lang="fr-FR">
                <a:solidFill>
                  <a:schemeClr val="bg1"/>
                </a:solidFill>
                <a:latin typeface="Calibri"/>
              </a:rPr>
              <a:t>un </a:t>
            </a:r>
            <a:r>
              <a:rPr lang="fr-FR" b="1">
                <a:solidFill>
                  <a:schemeClr val="bg1"/>
                </a:solidFill>
                <a:latin typeface="Calibri"/>
              </a:rPr>
              <a:t>mode de garde est proposé sur place </a:t>
            </a:r>
            <a:r>
              <a:rPr lang="fr-FR">
                <a:solidFill>
                  <a:schemeClr val="bg1"/>
                </a:solidFill>
                <a:latin typeface="Calibri"/>
              </a:rPr>
              <a:t>avec inscription préalable</a:t>
            </a:r>
          </a:p>
          <a:p>
            <a:pPr algn="ctr">
              <a:lnSpc>
                <a:spcPct val="100000"/>
              </a:lnSpc>
            </a:pPr>
            <a:r>
              <a:rPr lang="fr-FR">
                <a:solidFill>
                  <a:schemeClr val="bg1"/>
                </a:solidFill>
                <a:latin typeface="Calibri"/>
              </a:rPr>
              <a:t> (QR Code par mail ou tél)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3DC0D4-5D5F-6734-C171-EB7A3AAB6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224" y="5415143"/>
            <a:ext cx="5001807" cy="356556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C7990F9-D96D-1D44-5DBE-1182F6E0D6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7" b="26279"/>
          <a:stretch/>
        </p:blipFill>
        <p:spPr>
          <a:xfrm>
            <a:off x="199856" y="2541642"/>
            <a:ext cx="6181654" cy="567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75CD2-8B99-E88F-87C5-FCBE51A1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441808"/>
            <a:ext cx="14843927" cy="16205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9000">
                <a:solidFill>
                  <a:srgbClr val="FFFFFF"/>
                </a:solidFill>
              </a:rPr>
              <a:t>La création d’une cellule </a:t>
            </a:r>
            <a:br>
              <a:rPr lang="fr-FR" sz="9000">
                <a:solidFill>
                  <a:srgbClr val="FFFFFF"/>
                </a:solidFill>
              </a:rPr>
            </a:br>
            <a:r>
              <a:rPr lang="fr-FR" sz="9000">
                <a:solidFill>
                  <a:srgbClr val="FFFFFF"/>
                </a:solidFill>
              </a:rPr>
              <a:t>Accès aux droits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AF7A5-5BBC-4F5F-B510-A57CC673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74" y="2635334"/>
            <a:ext cx="17598969" cy="21238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3000"/>
          </a:p>
          <a:p>
            <a:endParaRPr lang="fr-FR" sz="3000"/>
          </a:p>
          <a:p>
            <a:endParaRPr lang="fr-FR" sz="3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9856A8-4BFC-BFD3-605E-C925DDD3653B}"/>
              </a:ext>
            </a:extLst>
          </p:cNvPr>
          <p:cNvSpPr txBox="1"/>
          <p:nvPr/>
        </p:nvSpPr>
        <p:spPr>
          <a:xfrm>
            <a:off x="436178" y="2625297"/>
            <a:ext cx="17270961" cy="2049664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400" b="1"/>
              <a:t> Enjeux : </a:t>
            </a:r>
          </a:p>
          <a:p>
            <a:pPr marL="428625" indent="-4286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/>
              <a:t>Définir une organisation interne se donnant les moyens de mettre en œuvre des actions opérationnelles de lutte contre le non-recours.</a:t>
            </a:r>
          </a:p>
          <a:p>
            <a:pPr marL="428625" indent="-4286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/>
              <a:t>Mettre en place des actions expérimentales pour mieux identifier les facteurs de non-recours. </a:t>
            </a:r>
          </a:p>
          <a:p>
            <a:pPr marL="514350" indent="-51435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sz="21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33C2EE-8283-C945-2C15-8857E9E4D702}"/>
              </a:ext>
            </a:extLst>
          </p:cNvPr>
          <p:cNvSpPr txBox="1"/>
          <p:nvPr/>
        </p:nvSpPr>
        <p:spPr>
          <a:xfrm>
            <a:off x="689025" y="4900613"/>
            <a:ext cx="5007360" cy="39241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700"/>
              <a:t>4 agents à mi-temps sur l’expérimentation de janvier à juin </a:t>
            </a:r>
          </a:p>
          <a:p>
            <a:endParaRPr lang="fr-FR" sz="2700"/>
          </a:p>
          <a:p>
            <a:r>
              <a:rPr lang="fr-FR" sz="2100"/>
              <a:t>Formation/Actions proposées tout au long de l’expérimentation : </a:t>
            </a:r>
          </a:p>
          <a:p>
            <a:pPr marL="428625" indent="-428625">
              <a:buFontTx/>
              <a:buChar char="-"/>
            </a:pPr>
            <a:r>
              <a:rPr lang="fr-FR" sz="2100"/>
              <a:t>Les facteurs de non-recours</a:t>
            </a:r>
          </a:p>
          <a:p>
            <a:pPr marL="428625" indent="-428625">
              <a:buFontTx/>
              <a:buChar char="-"/>
            </a:pPr>
            <a:r>
              <a:rPr lang="fr-FR" sz="2100"/>
              <a:t>Comment coopérer</a:t>
            </a:r>
          </a:p>
          <a:p>
            <a:pPr marL="428625" indent="-428625">
              <a:buFontTx/>
              <a:buChar char="-"/>
            </a:pPr>
            <a:r>
              <a:rPr lang="fr-FR" sz="2100"/>
              <a:t>L’aller vers</a:t>
            </a:r>
          </a:p>
          <a:p>
            <a:pPr marL="428625" indent="-428625">
              <a:buFontTx/>
              <a:buChar char="-"/>
            </a:pPr>
            <a:r>
              <a:rPr lang="fr-FR" sz="2100"/>
              <a:t>Connaissance du territoire et de ses acteurs relais </a:t>
            </a:r>
          </a:p>
          <a:p>
            <a:pPr marL="428625" indent="-428625">
              <a:buFontTx/>
              <a:buChar char="-"/>
            </a:pPr>
            <a:endParaRPr lang="fr-FR" sz="21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AF0E93-10C5-A876-F5F4-FF3450AE5731}"/>
              </a:ext>
            </a:extLst>
          </p:cNvPr>
          <p:cNvSpPr txBox="1"/>
          <p:nvPr/>
        </p:nvSpPr>
        <p:spPr>
          <a:xfrm>
            <a:off x="6086475" y="5772151"/>
            <a:ext cx="5007360" cy="21698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700"/>
              <a:t>2 territoires identifiés par l’outil POITOU comme prioritaires : Communauté de communes Vienne et Gartempe et Civraisien en Poitou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9CA98E-983C-D1E6-62BB-9F570A7F5FB1}"/>
              </a:ext>
            </a:extLst>
          </p:cNvPr>
          <p:cNvSpPr txBox="1"/>
          <p:nvPr/>
        </p:nvSpPr>
        <p:spPr>
          <a:xfrm>
            <a:off x="11579625" y="4939634"/>
            <a:ext cx="6222585" cy="5124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68580" rIns="137160" bIns="68580" rtlCol="0" anchor="t">
            <a:spAutoFit/>
          </a:bodyPr>
          <a:lstStyle/>
          <a:p>
            <a:r>
              <a:rPr lang="fr-FR" sz="2700"/>
              <a:t>Des actions pour renforcer l’analyse des facteurs de non-recours ou de difficultés d’accès aux droits.</a:t>
            </a:r>
          </a:p>
          <a:p>
            <a:endParaRPr lang="fr-FR" sz="2700"/>
          </a:p>
          <a:p>
            <a:r>
              <a:rPr lang="fr-FR" sz="2700"/>
              <a:t>En interne : enjeu de partage des travaux pour faire évoluer les processus et permettre aux agents de faire évoluer les pratiques professionnelles </a:t>
            </a:r>
            <a:endParaRPr lang="fr-FR" sz="2700">
              <a:ea typeface="Calibri"/>
              <a:cs typeface="Calibri"/>
            </a:endParaRPr>
          </a:p>
          <a:p>
            <a:endParaRPr lang="fr-FR" sz="2700"/>
          </a:p>
          <a:p>
            <a:r>
              <a:rPr lang="fr-FR" sz="2700"/>
              <a:t>En externe : partager les constats, former des relais locaux et définir des actions adaptées aux besoins des territoires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E299609-85B6-AF1C-94CE-7F8162AA7719}"/>
              </a:ext>
            </a:extLst>
          </p:cNvPr>
          <p:cNvSpPr/>
          <p:nvPr/>
        </p:nvSpPr>
        <p:spPr>
          <a:xfrm>
            <a:off x="272174" y="594803"/>
            <a:ext cx="16698643" cy="1682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CELLULE ACCES AUX DROITS : </a:t>
            </a:r>
          </a:p>
          <a:p>
            <a:pPr algn="ctr"/>
            <a:r>
              <a:rPr lang="fr-FR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démarche expérimentale Caf de la  Vienne </a:t>
            </a:r>
          </a:p>
        </p:txBody>
      </p:sp>
    </p:spTree>
    <p:extLst>
      <p:ext uri="{BB962C8B-B14F-4D97-AF65-F5344CB8AC3E}">
        <p14:creationId xmlns:p14="http://schemas.microsoft.com/office/powerpoint/2010/main" val="322366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personne, intérieur, habits, mur&#10;&#10;Le contenu généré par l’IA peut être incorrect.">
            <a:extLst>
              <a:ext uri="{FF2B5EF4-FFF2-40B4-BE49-F238E27FC236}">
                <a16:creationId xmlns:a16="http://schemas.microsoft.com/office/drawing/2014/main" id="{EB38E6C4-C151-8C91-A95B-2C7FA6B3E7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20" r="2" b="5181"/>
          <a:stretch/>
        </p:blipFill>
        <p:spPr>
          <a:xfrm>
            <a:off x="1" y="-9352"/>
            <a:ext cx="4883105" cy="3758183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Image 7" descr="Une image contenant intérieur, habits, personne, présentation&#10;&#10;Le contenu généré par l’IA peut être incorrect.">
            <a:extLst>
              <a:ext uri="{FF2B5EF4-FFF2-40B4-BE49-F238E27FC236}">
                <a16:creationId xmlns:a16="http://schemas.microsoft.com/office/drawing/2014/main" id="{E943D8AB-4BF2-4796-9938-B507643615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431"/>
          <a:stretch/>
        </p:blipFill>
        <p:spPr>
          <a:xfrm>
            <a:off x="11072814" y="10"/>
            <a:ext cx="7215187" cy="3752745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2" name="Image 11" descr="Une image contenant intérieur, pièce, meubles, mur&#10;&#10;Le contenu généré par l’IA peut être incorrect.">
            <a:extLst>
              <a:ext uri="{FF2B5EF4-FFF2-40B4-BE49-F238E27FC236}">
                <a16:creationId xmlns:a16="http://schemas.microsoft.com/office/drawing/2014/main" id="{B40EF1BA-FA88-5EE9-3375-AA374FD8CE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55" r="-3" b="32118"/>
          <a:stretch/>
        </p:blipFill>
        <p:spPr>
          <a:xfrm>
            <a:off x="7013305" y="-9352"/>
            <a:ext cx="5516726" cy="3758183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6" name="Image 5" descr="Une image contenant intérieur, Immeuble de bureaux, personne, écran d’ordinateur&#10;&#10;Le contenu généré par l’IA peut être incorrect.">
            <a:extLst>
              <a:ext uri="{FF2B5EF4-FFF2-40B4-BE49-F238E27FC236}">
                <a16:creationId xmlns:a16="http://schemas.microsoft.com/office/drawing/2014/main" id="{66D7908C-53A9-C9E0-4606-16E697686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9" r="-2" b="2492"/>
          <a:stretch/>
        </p:blipFill>
        <p:spPr>
          <a:xfrm>
            <a:off x="1" y="3990133"/>
            <a:ext cx="10683785" cy="6296867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9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9575" y="3990133"/>
            <a:ext cx="10258425" cy="6296867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A4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 descr="Une image contenant plein air, transport, texte, roue&#10;&#10;Le contenu généré par l’IA peut être incorrect.">
            <a:extLst>
              <a:ext uri="{FF2B5EF4-FFF2-40B4-BE49-F238E27FC236}">
                <a16:creationId xmlns:a16="http://schemas.microsoft.com/office/drawing/2014/main" id="{D49028CA-1A4B-D685-B7F0-2428BCD56F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46" r="-2" b="-2"/>
          <a:stretch/>
        </p:blipFill>
        <p:spPr>
          <a:xfrm>
            <a:off x="3392952" y="10"/>
            <a:ext cx="5090914" cy="3754254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1B6243-746F-C4ED-777D-4620B439F2DD}"/>
              </a:ext>
            </a:extLst>
          </p:cNvPr>
          <p:cNvSpPr txBox="1"/>
          <p:nvPr/>
        </p:nvSpPr>
        <p:spPr>
          <a:xfrm>
            <a:off x="11197883" y="4628271"/>
            <a:ext cx="57114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principaux constats : 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</a:rPr>
              <a:t>-    Méconnaissance de l’ASF pour les mono-parents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Offre de travail social de la Caf à mieux faire connaitre par les partenaires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Enjeu de communiquer sur la prime d’activité : 1</a:t>
            </a:r>
            <a:r>
              <a:rPr lang="fr-FR" sz="2000" baseline="30000">
                <a:solidFill>
                  <a:schemeClr val="bg1"/>
                </a:solidFill>
              </a:rPr>
              <a:t>ere</a:t>
            </a:r>
            <a:r>
              <a:rPr lang="fr-FR" sz="2000">
                <a:solidFill>
                  <a:schemeClr val="bg1"/>
                </a:solidFill>
              </a:rPr>
              <a:t> prestation identifiée dans le non-recours des salariés </a:t>
            </a:r>
          </a:p>
          <a:p>
            <a:pPr marL="285750" indent="-285750">
              <a:buFontTx/>
              <a:buChar char="-"/>
            </a:pPr>
            <a:endParaRPr lang="fr-FR" sz="200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Les salariés handicapés et la valorisation de PPA</a:t>
            </a:r>
          </a:p>
          <a:p>
            <a:pPr marL="285750" indent="-285750">
              <a:buFontTx/>
              <a:buChar char="-"/>
            </a:pPr>
            <a:endParaRPr lang="fr-FR" sz="200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Mieux accompagner les allocataires dans leur usage du numérique (méconnaissance du Caf.fr)</a:t>
            </a:r>
          </a:p>
          <a:p>
            <a:endParaRPr lang="fr-F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41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351A7-4152-FB47-0415-19D9F0AE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Solidarité à la source </a:t>
            </a:r>
          </a:p>
        </p:txBody>
      </p:sp>
      <p:pic>
        <p:nvPicPr>
          <p:cNvPr id="5" name="Espace réservé du contenu 4" descr="Une image contenant texte, carte de visite, cercle, logo&#10;&#10;Le contenu généré par l’IA peut être incorrect.">
            <a:extLst>
              <a:ext uri="{FF2B5EF4-FFF2-40B4-BE49-F238E27FC236}">
                <a16:creationId xmlns:a16="http://schemas.microsoft.com/office/drawing/2014/main" id="{8AA7A58E-C8FD-2A36-6153-3201A6889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4" y="146049"/>
            <a:ext cx="16943216" cy="762746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394861-6572-CE48-A0F1-EB9DDFDEFBAF}"/>
              </a:ext>
            </a:extLst>
          </p:cNvPr>
          <p:cNvSpPr txBox="1"/>
          <p:nvPr/>
        </p:nvSpPr>
        <p:spPr>
          <a:xfrm>
            <a:off x="2443163" y="7943850"/>
            <a:ext cx="14144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QUESTIONS ? </a:t>
            </a:r>
          </a:p>
        </p:txBody>
      </p:sp>
    </p:spTree>
    <p:extLst>
      <p:ext uri="{BB962C8B-B14F-4D97-AF65-F5344CB8AC3E}">
        <p14:creationId xmlns:p14="http://schemas.microsoft.com/office/powerpoint/2010/main" val="234123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5" ma:contentTypeDescription="Crée un document." ma:contentTypeScope="" ma:versionID="9719fa26b6d322055c0a58ddae53c5ec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5178e534d9f11d2712904d0f42e0dbda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065B24-F220-42B9-B0F1-B0E42D04CB0F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75B8C-ACF1-44F4-BAAB-6CE56FBC0739}">
  <ds:schemaRefs>
    <ds:schemaRef ds:uri="5587b222-5307-4abc-b315-46f3816be8ff"/>
    <ds:schemaRef ds:uri="9695d04b-f1f1-4cca-b402-12059382b5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CEB6E0-1181-4353-90B1-260A302496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création d’une cellule  Accès aux droits </vt:lpstr>
      <vt:lpstr>PowerPoint Presentation</vt:lpstr>
      <vt:lpstr>Solidarité à la source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 PRIAM</dc:title>
  <dc:creator>Estelle BEDNIK 861</dc:creator>
  <cp:revision>1</cp:revision>
  <dcterms:created xsi:type="dcterms:W3CDTF">2006-08-16T00:00:00Z</dcterms:created>
  <dcterms:modified xsi:type="dcterms:W3CDTF">2025-04-04T12:23:50Z</dcterms:modified>
  <dc:identifier>DAGjY_3IMAg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