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4"/>
  </p:sldMasterIdLst>
  <p:notesMasterIdLst>
    <p:notesMasterId r:id="rId22"/>
  </p:notesMasterIdLst>
  <p:sldIdLst>
    <p:sldId id="256" r:id="rId5"/>
    <p:sldId id="257" r:id="rId6"/>
    <p:sldId id="366" r:id="rId7"/>
    <p:sldId id="367" r:id="rId8"/>
    <p:sldId id="352" r:id="rId9"/>
    <p:sldId id="314" r:id="rId10"/>
    <p:sldId id="351" r:id="rId11"/>
    <p:sldId id="348" r:id="rId12"/>
    <p:sldId id="258" r:id="rId13"/>
    <p:sldId id="368" r:id="rId14"/>
    <p:sldId id="282" r:id="rId15"/>
    <p:sldId id="365" r:id="rId16"/>
    <p:sldId id="369" r:id="rId17"/>
    <p:sldId id="297" r:id="rId18"/>
    <p:sldId id="269" r:id="rId19"/>
    <p:sldId id="280" r:id="rId20"/>
    <p:sldId id="362" r:id="rId21"/>
  </p:sldIdLst>
  <p:sldSz cx="10691813" cy="7559675"/>
  <p:notesSz cx="9869488" cy="67389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 GUILLARD 861" initials="LG8" lastIdx="2" clrIdx="0">
    <p:extLst>
      <p:ext uri="{19B8F6BF-5375-455C-9EA6-DF929625EA0E}">
        <p15:presenceInfo xmlns:p15="http://schemas.microsoft.com/office/powerpoint/2012/main" userId="S::lea.guillard@caf86.caf.fr::d06662ec-9711-44e9-9f78-4b9cc7b21ed8" providerId="AD"/>
      </p:ext>
    </p:extLst>
  </p:cmAuthor>
  <p:cmAuthor id="2" name="Nicolas PATRIARCHE 861" initials="NP8" lastIdx="1" clrIdx="1">
    <p:extLst>
      <p:ext uri="{19B8F6BF-5375-455C-9EA6-DF929625EA0E}">
        <p15:presenceInfo xmlns:p15="http://schemas.microsoft.com/office/powerpoint/2012/main" userId="S::nicolas.patriarche@caf86.caf.fr::d1848907-ef35-4bf0-83f2-8110b9052c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F6F"/>
    <a:srgbClr val="4A9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73B1C-F9B9-484D-90CC-8664CAA92990}" v="7" vWet="9" dt="2022-10-07T11:53:06.644"/>
    <p1510:client id="{2E23A2EA-43B6-45C1-AD40-D02796571FB9}" v="43" dt="2022-10-07T13:01:03.445"/>
    <p1510:client id="{42FE88C1-1618-6622-93CF-5039EEFED84C}" v="6" dt="2022-10-07T08:41:32.663"/>
    <p1510:client id="{84EE85C7-FA28-4328-84E8-9EF67A3528B8}" v="5" dt="2022-10-07T08:44:52.640"/>
    <p1510:client id="{B70B75F1-1F5A-F035-E735-688B25C948B0}" v="545" dt="2022-10-07T08:18:41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5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A51E5-CBB0-46A1-AF39-8B34D270130A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F779F7-D7B2-4E71-9BCD-E2C91CD00088}">
      <dgm:prSet/>
      <dgm:spPr/>
      <dgm:t>
        <a:bodyPr/>
        <a:lstStyle/>
        <a:p>
          <a:pPr>
            <a:defRPr b="1"/>
          </a:pPr>
          <a:r>
            <a:rPr lang="en-US"/>
            <a:t>4 Novembre</a:t>
          </a:r>
        </a:p>
      </dgm:t>
    </dgm:pt>
    <dgm:pt modelId="{AAF02D0F-72F1-41D9-9E1C-AA0544B0361D}" type="parTrans" cxnId="{967C4014-50E1-4C80-B14C-D87734C0DA05}">
      <dgm:prSet/>
      <dgm:spPr/>
      <dgm:t>
        <a:bodyPr/>
        <a:lstStyle/>
        <a:p>
          <a:endParaRPr lang="en-US"/>
        </a:p>
      </dgm:t>
    </dgm:pt>
    <dgm:pt modelId="{B0B374BE-A63D-4852-8E94-2E92535F149C}" type="sibTrans" cxnId="{967C4014-50E1-4C80-B14C-D87734C0DA05}">
      <dgm:prSet/>
      <dgm:spPr/>
      <dgm:t>
        <a:bodyPr/>
        <a:lstStyle/>
        <a:p>
          <a:endParaRPr lang="en-US"/>
        </a:p>
      </dgm:t>
    </dgm:pt>
    <dgm:pt modelId="{3A29BF98-54FF-47E7-91F2-26EB9FC0174F}">
      <dgm:prSet/>
      <dgm:spPr/>
      <dgm:t>
        <a:bodyPr/>
        <a:lstStyle/>
        <a:p>
          <a:pPr>
            <a:defRPr b="1"/>
          </a:pPr>
          <a:r>
            <a:rPr lang="en-US"/>
            <a:t>2 </a:t>
          </a:r>
          <a:r>
            <a:rPr lang="en-US" err="1"/>
            <a:t>décembre</a:t>
          </a:r>
          <a:endParaRPr lang="en-US"/>
        </a:p>
      </dgm:t>
    </dgm:pt>
    <dgm:pt modelId="{33ECB474-A6C7-4A38-8EAF-AD70B010E7EB}" type="parTrans" cxnId="{7190B051-1689-47CB-9601-B5BE7B0414A6}">
      <dgm:prSet/>
      <dgm:spPr/>
      <dgm:t>
        <a:bodyPr/>
        <a:lstStyle/>
        <a:p>
          <a:endParaRPr lang="en-US"/>
        </a:p>
      </dgm:t>
    </dgm:pt>
    <dgm:pt modelId="{23251A4A-D871-43C2-893D-F8ABA45DDAB6}" type="sibTrans" cxnId="{7190B051-1689-47CB-9601-B5BE7B0414A6}">
      <dgm:prSet/>
      <dgm:spPr/>
      <dgm:t>
        <a:bodyPr/>
        <a:lstStyle/>
        <a:p>
          <a:endParaRPr lang="en-US"/>
        </a:p>
      </dgm:t>
    </dgm:pt>
    <dgm:pt modelId="{9A8AA5B3-7D2E-483F-B317-D5D8B6076A62}">
      <dgm:prSet/>
      <dgm:spPr/>
      <dgm:t>
        <a:bodyPr/>
        <a:lstStyle/>
        <a:p>
          <a:endParaRPr lang="en-US"/>
        </a:p>
      </dgm:t>
    </dgm:pt>
    <dgm:pt modelId="{AB04CB5D-5AB4-4808-8AEE-6966F41A2B94}" type="parTrans" cxnId="{E31AB9F1-FD1E-42F0-B077-5B8736BFDE65}">
      <dgm:prSet/>
      <dgm:spPr/>
      <dgm:t>
        <a:bodyPr/>
        <a:lstStyle/>
        <a:p>
          <a:endParaRPr lang="en-US"/>
        </a:p>
      </dgm:t>
    </dgm:pt>
    <dgm:pt modelId="{55EC3EED-CC89-4945-A7A1-B0B214D6C8F0}" type="sibTrans" cxnId="{E31AB9F1-FD1E-42F0-B077-5B8736BFDE65}">
      <dgm:prSet/>
      <dgm:spPr/>
      <dgm:t>
        <a:bodyPr/>
        <a:lstStyle/>
        <a:p>
          <a:endParaRPr lang="en-US"/>
        </a:p>
      </dgm:t>
    </dgm:pt>
    <dgm:pt modelId="{B82CBEF3-F737-4822-B2D0-4A0A6CD71299}">
      <dgm:prSet/>
      <dgm:spPr/>
      <dgm:t>
        <a:bodyPr/>
        <a:lstStyle/>
        <a:p>
          <a:pPr>
            <a:defRPr b="1"/>
          </a:pPr>
          <a:endParaRPr lang="en-US"/>
        </a:p>
      </dgm:t>
    </dgm:pt>
    <dgm:pt modelId="{31552FDD-0688-475E-962F-83B7A60DC7CA}" type="parTrans" cxnId="{182D3BC4-89D0-4403-A5AC-7152EDF78E29}">
      <dgm:prSet/>
      <dgm:spPr/>
      <dgm:t>
        <a:bodyPr/>
        <a:lstStyle/>
        <a:p>
          <a:endParaRPr lang="en-US"/>
        </a:p>
      </dgm:t>
    </dgm:pt>
    <dgm:pt modelId="{97A04516-F3AF-4495-88E3-3C413CAD5F57}" type="sibTrans" cxnId="{182D3BC4-89D0-4403-A5AC-7152EDF78E29}">
      <dgm:prSet/>
      <dgm:spPr/>
      <dgm:t>
        <a:bodyPr/>
        <a:lstStyle/>
        <a:p>
          <a:endParaRPr lang="en-US"/>
        </a:p>
      </dgm:t>
    </dgm:pt>
    <dgm:pt modelId="{63AEDB07-16CF-4E3B-8A8B-854312CE5437}">
      <dgm:prSet/>
      <dgm:spPr/>
      <dgm:t>
        <a:bodyPr/>
        <a:lstStyle/>
        <a:p>
          <a:r>
            <a:rPr lang="en-US"/>
            <a:t>6 </a:t>
          </a:r>
          <a:r>
            <a:rPr lang="en-US" err="1"/>
            <a:t>janvier</a:t>
          </a:r>
          <a:endParaRPr lang="en-US"/>
        </a:p>
      </dgm:t>
    </dgm:pt>
    <dgm:pt modelId="{0E53AE47-0F12-4DE5-9733-87DE2394B7D0}" type="parTrans" cxnId="{1D6A3ADC-3659-4678-8466-7057FF258A4E}">
      <dgm:prSet/>
      <dgm:spPr/>
      <dgm:t>
        <a:bodyPr/>
        <a:lstStyle/>
        <a:p>
          <a:endParaRPr lang="en-US"/>
        </a:p>
      </dgm:t>
    </dgm:pt>
    <dgm:pt modelId="{61754B02-D7A6-4D83-BD5C-430DB27ED8D6}" type="sibTrans" cxnId="{1D6A3ADC-3659-4678-8466-7057FF258A4E}">
      <dgm:prSet/>
      <dgm:spPr/>
      <dgm:t>
        <a:bodyPr/>
        <a:lstStyle/>
        <a:p>
          <a:endParaRPr lang="en-US"/>
        </a:p>
      </dgm:t>
    </dgm:pt>
    <dgm:pt modelId="{74B4EC2A-3095-4B7F-96F6-2BBE2E4E4DF6}">
      <dgm:prSet custT="1"/>
      <dgm:spPr/>
      <dgm:t>
        <a:bodyPr/>
        <a:lstStyle/>
        <a:p>
          <a:pPr>
            <a:defRPr b="1"/>
          </a:pPr>
          <a:r>
            <a:rPr lang="en-US" sz="1500" b="0"/>
            <a:t>3 </a:t>
          </a:r>
          <a:r>
            <a:rPr lang="en-US" sz="1500" b="0" err="1"/>
            <a:t>février</a:t>
          </a:r>
          <a:endParaRPr lang="en-US" sz="1500" b="0"/>
        </a:p>
      </dgm:t>
    </dgm:pt>
    <dgm:pt modelId="{82B5627A-505A-42A9-92D3-1D74A5D39D2E}" type="parTrans" cxnId="{52B3C25E-E5FE-42E8-9479-75A51CE8E3A6}">
      <dgm:prSet/>
      <dgm:spPr/>
      <dgm:t>
        <a:bodyPr/>
        <a:lstStyle/>
        <a:p>
          <a:endParaRPr lang="en-US"/>
        </a:p>
      </dgm:t>
    </dgm:pt>
    <dgm:pt modelId="{ED8EC99E-5E37-4A48-B601-FA23808BF8F8}" type="sibTrans" cxnId="{52B3C25E-E5FE-42E8-9479-75A51CE8E3A6}">
      <dgm:prSet/>
      <dgm:spPr/>
      <dgm:t>
        <a:bodyPr/>
        <a:lstStyle/>
        <a:p>
          <a:endParaRPr lang="en-US"/>
        </a:p>
      </dgm:t>
    </dgm:pt>
    <dgm:pt modelId="{ABA03119-13D2-44FF-88EA-343304378178}">
      <dgm:prSet/>
      <dgm:spPr/>
      <dgm:t>
        <a:bodyPr/>
        <a:lstStyle/>
        <a:p>
          <a:endParaRPr lang="en-US"/>
        </a:p>
      </dgm:t>
    </dgm:pt>
    <dgm:pt modelId="{308E6715-5E32-4077-923C-A129702BF585}" type="parTrans" cxnId="{CE77D3F3-B807-48EF-AC11-DFFD3098ED50}">
      <dgm:prSet/>
      <dgm:spPr/>
      <dgm:t>
        <a:bodyPr/>
        <a:lstStyle/>
        <a:p>
          <a:endParaRPr lang="en-US"/>
        </a:p>
      </dgm:t>
    </dgm:pt>
    <dgm:pt modelId="{4666C57B-8C2F-4847-8228-736B4A2CAB41}" type="sibTrans" cxnId="{CE77D3F3-B807-48EF-AC11-DFFD3098ED50}">
      <dgm:prSet/>
      <dgm:spPr/>
      <dgm:t>
        <a:bodyPr/>
        <a:lstStyle/>
        <a:p>
          <a:endParaRPr lang="en-US"/>
        </a:p>
      </dgm:t>
    </dgm:pt>
    <dgm:pt modelId="{D7225BB6-1023-475C-8FDD-6A2D25F9EB47}">
      <dgm:prSet/>
      <dgm:spPr/>
      <dgm:t>
        <a:bodyPr/>
        <a:lstStyle/>
        <a:p>
          <a:pPr>
            <a:defRPr b="1"/>
          </a:pPr>
          <a:endParaRPr lang="en-US"/>
        </a:p>
      </dgm:t>
    </dgm:pt>
    <dgm:pt modelId="{B5B6F9CF-6DBE-43DB-93B1-F8895C757081}" type="parTrans" cxnId="{ACDEB0EF-8396-4A67-9393-A1F2008131AC}">
      <dgm:prSet/>
      <dgm:spPr/>
      <dgm:t>
        <a:bodyPr/>
        <a:lstStyle/>
        <a:p>
          <a:endParaRPr lang="en-US"/>
        </a:p>
      </dgm:t>
    </dgm:pt>
    <dgm:pt modelId="{DF9695FE-A3C7-4A26-B552-7B5C6563F236}" type="sibTrans" cxnId="{ACDEB0EF-8396-4A67-9393-A1F2008131AC}">
      <dgm:prSet/>
      <dgm:spPr/>
      <dgm:t>
        <a:bodyPr/>
        <a:lstStyle/>
        <a:p>
          <a:endParaRPr lang="en-US"/>
        </a:p>
      </dgm:t>
    </dgm:pt>
    <dgm:pt modelId="{410C7ACE-1B5E-4722-A8A0-3CE12F28A439}">
      <dgm:prSet/>
      <dgm:spPr/>
      <dgm:t>
        <a:bodyPr/>
        <a:lstStyle/>
        <a:p>
          <a:r>
            <a:rPr lang="en-US"/>
            <a:t>3 mars</a:t>
          </a:r>
        </a:p>
      </dgm:t>
    </dgm:pt>
    <dgm:pt modelId="{16F4AACC-F475-4D4E-9DCE-2B57EE1E5D0C}" type="parTrans" cxnId="{C97AD155-474C-4224-8908-10846FF81FAC}">
      <dgm:prSet/>
      <dgm:spPr/>
      <dgm:t>
        <a:bodyPr/>
        <a:lstStyle/>
        <a:p>
          <a:endParaRPr lang="en-US"/>
        </a:p>
      </dgm:t>
    </dgm:pt>
    <dgm:pt modelId="{FD462CB4-670A-48D3-84FF-7A641F661E78}" type="sibTrans" cxnId="{C97AD155-474C-4224-8908-10846FF81FAC}">
      <dgm:prSet/>
      <dgm:spPr/>
      <dgm:t>
        <a:bodyPr/>
        <a:lstStyle/>
        <a:p>
          <a:endParaRPr lang="en-US"/>
        </a:p>
      </dgm:t>
    </dgm:pt>
    <dgm:pt modelId="{9C9BFB88-F8A3-46F7-8948-1458221E9891}" type="pres">
      <dgm:prSet presAssocID="{661A51E5-CBB0-46A1-AF39-8B34D270130A}" presName="root" presStyleCnt="0">
        <dgm:presLayoutVars>
          <dgm:chMax/>
          <dgm:chPref/>
          <dgm:animLvl val="lvl"/>
        </dgm:presLayoutVars>
      </dgm:prSet>
      <dgm:spPr/>
    </dgm:pt>
    <dgm:pt modelId="{2306F122-3040-41EF-9EB2-FD70EC749591}" type="pres">
      <dgm:prSet presAssocID="{661A51E5-CBB0-46A1-AF39-8B34D270130A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EB1045DC-372C-4BCF-87C5-34476C17551F}" type="pres">
      <dgm:prSet presAssocID="{661A51E5-CBB0-46A1-AF39-8B34D270130A}" presName="nodes" presStyleCnt="0">
        <dgm:presLayoutVars>
          <dgm:chMax/>
          <dgm:chPref/>
          <dgm:animLvl val="lvl"/>
        </dgm:presLayoutVars>
      </dgm:prSet>
      <dgm:spPr/>
    </dgm:pt>
    <dgm:pt modelId="{31C0C148-DFF1-4597-B72E-9869B535F931}" type="pres">
      <dgm:prSet presAssocID="{75F779F7-D7B2-4E71-9BCD-E2C91CD00088}" presName="composite" presStyleCnt="0"/>
      <dgm:spPr/>
    </dgm:pt>
    <dgm:pt modelId="{04B1E997-8653-4C43-B9A2-7BE32928AC21}" type="pres">
      <dgm:prSet presAssocID="{75F779F7-D7B2-4E71-9BCD-E2C91CD00088}" presName="ConnectorPoint" presStyleLbl="lnNode1" presStyleIdx="0" presStyleCnt="5"/>
      <dgm:spPr>
        <a:solidFill>
          <a:schemeClr val="accent2">
            <a:hueOff val="-542490"/>
            <a:satOff val="-331"/>
            <a:lumOff val="129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6C83077-56BE-470D-95CD-570F5AF1C47B}" type="pres">
      <dgm:prSet presAssocID="{75F779F7-D7B2-4E71-9BCD-E2C91CD00088}" presName="DropPinPlaceHolder" presStyleCnt="0"/>
      <dgm:spPr/>
    </dgm:pt>
    <dgm:pt modelId="{2C5A0FAE-F960-44BD-91C9-8A30B1653246}" type="pres">
      <dgm:prSet presAssocID="{75F779F7-D7B2-4E71-9BCD-E2C91CD00088}" presName="DropPin" presStyleLbl="alignNode1" presStyleIdx="0" presStyleCnt="5"/>
      <dgm:spPr/>
    </dgm:pt>
    <dgm:pt modelId="{BC9AA89D-F286-4C3C-BEC1-7123D493A0E6}" type="pres">
      <dgm:prSet presAssocID="{75F779F7-D7B2-4E71-9BCD-E2C91CD00088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BB76CCE3-E357-4632-AA1F-9CB588B30E46}" type="pres">
      <dgm:prSet presAssocID="{75F779F7-D7B2-4E71-9BCD-E2C91CD00088}" presName="L2TextContainer" presStyleLbl="revTx" presStyleIdx="0" presStyleCnt="10">
        <dgm:presLayoutVars>
          <dgm:bulletEnabled val="1"/>
        </dgm:presLayoutVars>
      </dgm:prSet>
      <dgm:spPr/>
    </dgm:pt>
    <dgm:pt modelId="{A2631E12-8F38-4531-B6F1-D854AD229B58}" type="pres">
      <dgm:prSet presAssocID="{75F779F7-D7B2-4E71-9BCD-E2C91CD00088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F31A706D-D321-40D6-BCC4-266437C022F6}" type="pres">
      <dgm:prSet presAssocID="{75F779F7-D7B2-4E71-9BCD-E2C91CD00088}" presName="ConnectLine" presStyleLbl="sibTrans1D1" presStyleIdx="0" presStyleCnt="5"/>
      <dgm:spPr>
        <a:noFill/>
        <a:ln w="12700" cap="rnd" cmpd="sng" algn="ctr">
          <a:solidFill>
            <a:schemeClr val="accent2">
              <a:hueOff val="-542490"/>
              <a:satOff val="-331"/>
              <a:lumOff val="1294"/>
              <a:alphaOff val="0"/>
            </a:schemeClr>
          </a:solidFill>
          <a:prstDash val="dash"/>
        </a:ln>
        <a:effectLst/>
      </dgm:spPr>
    </dgm:pt>
    <dgm:pt modelId="{F9A30B8D-41EE-4048-BEE6-0826D1702BDC}" type="pres">
      <dgm:prSet presAssocID="{75F779F7-D7B2-4E71-9BCD-E2C91CD00088}" presName="EmptyPlaceHolder" presStyleCnt="0"/>
      <dgm:spPr/>
    </dgm:pt>
    <dgm:pt modelId="{FCC94DA1-B203-4058-AAC2-424975017A99}" type="pres">
      <dgm:prSet presAssocID="{B0B374BE-A63D-4852-8E94-2E92535F149C}" presName="spaceBetweenRectangles" presStyleCnt="0"/>
      <dgm:spPr/>
    </dgm:pt>
    <dgm:pt modelId="{13F9208C-1AF3-448A-83F5-9B489A32ED1E}" type="pres">
      <dgm:prSet presAssocID="{3A29BF98-54FF-47E7-91F2-26EB9FC0174F}" presName="composite" presStyleCnt="0"/>
      <dgm:spPr/>
    </dgm:pt>
    <dgm:pt modelId="{CDC1227E-A4D9-4EFA-A430-BEAA34206925}" type="pres">
      <dgm:prSet presAssocID="{3A29BF98-54FF-47E7-91F2-26EB9FC0174F}" presName="ConnectorPoint" presStyleLbl="lnNode1" presStyleIdx="1" presStyleCnt="5"/>
      <dgm:spPr>
        <a:solidFill>
          <a:schemeClr val="accent2">
            <a:hueOff val="-1084980"/>
            <a:satOff val="-662"/>
            <a:lumOff val="258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BB03C9D-B270-49DB-B650-8924E15AC0C8}" type="pres">
      <dgm:prSet presAssocID="{3A29BF98-54FF-47E7-91F2-26EB9FC0174F}" presName="DropPinPlaceHolder" presStyleCnt="0"/>
      <dgm:spPr/>
    </dgm:pt>
    <dgm:pt modelId="{19BCD870-CB52-42B5-B995-CE52B26E9660}" type="pres">
      <dgm:prSet presAssocID="{3A29BF98-54FF-47E7-91F2-26EB9FC0174F}" presName="DropPin" presStyleLbl="alignNode1" presStyleIdx="1" presStyleCnt="5"/>
      <dgm:spPr/>
    </dgm:pt>
    <dgm:pt modelId="{584893F9-4F89-4B73-803E-7FD889B868BE}" type="pres">
      <dgm:prSet presAssocID="{3A29BF98-54FF-47E7-91F2-26EB9FC0174F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E959E821-F4F5-48B8-8B49-1A30AF5D9392}" type="pres">
      <dgm:prSet presAssocID="{3A29BF98-54FF-47E7-91F2-26EB9FC0174F}" presName="L2TextContainer" presStyleLbl="revTx" presStyleIdx="2" presStyleCnt="10">
        <dgm:presLayoutVars>
          <dgm:bulletEnabled val="1"/>
        </dgm:presLayoutVars>
      </dgm:prSet>
      <dgm:spPr/>
    </dgm:pt>
    <dgm:pt modelId="{989AA450-EAC9-46C8-A01E-ECC08C35C8A5}" type="pres">
      <dgm:prSet presAssocID="{3A29BF98-54FF-47E7-91F2-26EB9FC0174F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3FFCFD39-8C99-4007-BAE2-06E56377A155}" type="pres">
      <dgm:prSet presAssocID="{3A29BF98-54FF-47E7-91F2-26EB9FC0174F}" presName="ConnectLine" presStyleLbl="sibTrans1D1" presStyleIdx="1" presStyleCnt="5"/>
      <dgm:spPr>
        <a:noFill/>
        <a:ln w="12700" cap="rnd" cmpd="sng" algn="ctr">
          <a:solidFill>
            <a:schemeClr val="accent2">
              <a:hueOff val="-1084980"/>
              <a:satOff val="-662"/>
              <a:lumOff val="2588"/>
              <a:alphaOff val="0"/>
            </a:schemeClr>
          </a:solidFill>
          <a:prstDash val="dash"/>
        </a:ln>
        <a:effectLst/>
      </dgm:spPr>
    </dgm:pt>
    <dgm:pt modelId="{63B69BBB-7AD2-4E55-959C-CBCE4FE93C2C}" type="pres">
      <dgm:prSet presAssocID="{3A29BF98-54FF-47E7-91F2-26EB9FC0174F}" presName="EmptyPlaceHolder" presStyleCnt="0"/>
      <dgm:spPr/>
    </dgm:pt>
    <dgm:pt modelId="{CBFEA9DF-BC96-4CF4-89BC-0C7420499E46}" type="pres">
      <dgm:prSet presAssocID="{23251A4A-D871-43C2-893D-F8ABA45DDAB6}" presName="spaceBetweenRectangles" presStyleCnt="0"/>
      <dgm:spPr/>
    </dgm:pt>
    <dgm:pt modelId="{F4B8DB9A-4539-43F9-B8A8-7C23EFEE8312}" type="pres">
      <dgm:prSet presAssocID="{B82CBEF3-F737-4822-B2D0-4A0A6CD71299}" presName="composite" presStyleCnt="0"/>
      <dgm:spPr/>
    </dgm:pt>
    <dgm:pt modelId="{4334E267-F43A-47FD-A488-5377FDDC35ED}" type="pres">
      <dgm:prSet presAssocID="{B82CBEF3-F737-4822-B2D0-4A0A6CD71299}" presName="ConnectorPoint" presStyleLbl="lnNode1" presStyleIdx="2" presStyleCnt="5"/>
      <dgm:spPr>
        <a:solidFill>
          <a:schemeClr val="accent2">
            <a:hueOff val="-1627470"/>
            <a:satOff val="-994"/>
            <a:lumOff val="3883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B58C684-34C5-441B-B21D-6666E3254C2D}" type="pres">
      <dgm:prSet presAssocID="{B82CBEF3-F737-4822-B2D0-4A0A6CD71299}" presName="DropPinPlaceHolder" presStyleCnt="0"/>
      <dgm:spPr/>
    </dgm:pt>
    <dgm:pt modelId="{D93EE5D6-46C2-41A0-AAA1-FAB782640C4B}" type="pres">
      <dgm:prSet presAssocID="{B82CBEF3-F737-4822-B2D0-4A0A6CD71299}" presName="DropPin" presStyleLbl="alignNode1" presStyleIdx="2" presStyleCnt="5"/>
      <dgm:spPr/>
    </dgm:pt>
    <dgm:pt modelId="{69F9BDC8-FA48-4876-B890-A6ECD2C35485}" type="pres">
      <dgm:prSet presAssocID="{B82CBEF3-F737-4822-B2D0-4A0A6CD71299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FD13AAF3-E033-4190-909B-AEC5F7CF961C}" type="pres">
      <dgm:prSet presAssocID="{B82CBEF3-F737-4822-B2D0-4A0A6CD71299}" presName="L2TextContainer" presStyleLbl="revTx" presStyleIdx="4" presStyleCnt="10">
        <dgm:presLayoutVars>
          <dgm:bulletEnabled val="1"/>
        </dgm:presLayoutVars>
      </dgm:prSet>
      <dgm:spPr/>
    </dgm:pt>
    <dgm:pt modelId="{CB7F6FB3-8FDE-40CF-A22D-CD2D56267E09}" type="pres">
      <dgm:prSet presAssocID="{B82CBEF3-F737-4822-B2D0-4A0A6CD71299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078933C7-29C2-40EC-BC20-9DC5F7E638B5}" type="pres">
      <dgm:prSet presAssocID="{B82CBEF3-F737-4822-B2D0-4A0A6CD71299}" presName="ConnectLine" presStyleLbl="sibTrans1D1" presStyleIdx="2" presStyleCnt="5"/>
      <dgm:spPr>
        <a:noFill/>
        <a:ln w="12700" cap="rnd" cmpd="sng" algn="ctr">
          <a:solidFill>
            <a:schemeClr val="accent2">
              <a:hueOff val="-1627470"/>
              <a:satOff val="-994"/>
              <a:lumOff val="3883"/>
              <a:alphaOff val="0"/>
            </a:schemeClr>
          </a:solidFill>
          <a:prstDash val="dash"/>
        </a:ln>
        <a:effectLst/>
      </dgm:spPr>
    </dgm:pt>
    <dgm:pt modelId="{BA2BC587-0593-4E57-9859-13B0DA497D96}" type="pres">
      <dgm:prSet presAssocID="{B82CBEF3-F737-4822-B2D0-4A0A6CD71299}" presName="EmptyPlaceHolder" presStyleCnt="0"/>
      <dgm:spPr/>
    </dgm:pt>
    <dgm:pt modelId="{714C96C2-C963-46FC-A247-5F77366869A6}" type="pres">
      <dgm:prSet presAssocID="{97A04516-F3AF-4495-88E3-3C413CAD5F57}" presName="spaceBetweenRectangles" presStyleCnt="0"/>
      <dgm:spPr/>
    </dgm:pt>
    <dgm:pt modelId="{3F3AC173-996C-4C09-88F6-48E4EAFB9B0E}" type="pres">
      <dgm:prSet presAssocID="{74B4EC2A-3095-4B7F-96F6-2BBE2E4E4DF6}" presName="composite" presStyleCnt="0"/>
      <dgm:spPr/>
    </dgm:pt>
    <dgm:pt modelId="{90546FB3-A6FC-48BD-B008-8ECA4BC6A101}" type="pres">
      <dgm:prSet presAssocID="{74B4EC2A-3095-4B7F-96F6-2BBE2E4E4DF6}" presName="ConnectorPoint" presStyleLbl="lnNode1" presStyleIdx="3" presStyleCnt="5"/>
      <dgm:spPr>
        <a:solidFill>
          <a:schemeClr val="accent2">
            <a:hueOff val="-2169960"/>
            <a:satOff val="-1325"/>
            <a:lumOff val="517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6459A42-5B69-4F4B-8DAF-E2E8C2450740}" type="pres">
      <dgm:prSet presAssocID="{74B4EC2A-3095-4B7F-96F6-2BBE2E4E4DF6}" presName="DropPinPlaceHolder" presStyleCnt="0"/>
      <dgm:spPr/>
    </dgm:pt>
    <dgm:pt modelId="{A3F676B8-36E0-48DD-9D78-AC32FB159206}" type="pres">
      <dgm:prSet presAssocID="{74B4EC2A-3095-4B7F-96F6-2BBE2E4E4DF6}" presName="DropPin" presStyleLbl="alignNode1" presStyleIdx="3" presStyleCnt="5"/>
      <dgm:spPr/>
    </dgm:pt>
    <dgm:pt modelId="{2991818F-84D9-4B46-86F1-568B18BAE3CC}" type="pres">
      <dgm:prSet presAssocID="{74B4EC2A-3095-4B7F-96F6-2BBE2E4E4DF6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84EFEA84-41BC-49F9-A222-16FA1EF28AA9}" type="pres">
      <dgm:prSet presAssocID="{74B4EC2A-3095-4B7F-96F6-2BBE2E4E4DF6}" presName="L2TextContainer" presStyleLbl="revTx" presStyleIdx="6" presStyleCnt="10">
        <dgm:presLayoutVars>
          <dgm:bulletEnabled val="1"/>
        </dgm:presLayoutVars>
      </dgm:prSet>
      <dgm:spPr/>
    </dgm:pt>
    <dgm:pt modelId="{B4101365-45D4-42DD-A918-C376EF8CF8DB}" type="pres">
      <dgm:prSet presAssocID="{74B4EC2A-3095-4B7F-96F6-2BBE2E4E4DF6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57A0A67D-E961-4673-9432-C14600FF0218}" type="pres">
      <dgm:prSet presAssocID="{74B4EC2A-3095-4B7F-96F6-2BBE2E4E4DF6}" presName="ConnectLine" presStyleLbl="sibTrans1D1" presStyleIdx="3" presStyleCnt="5"/>
      <dgm:spPr>
        <a:noFill/>
        <a:ln w="12700" cap="rnd" cmpd="sng" algn="ctr">
          <a:solidFill>
            <a:schemeClr val="accent2">
              <a:hueOff val="-2169960"/>
              <a:satOff val="-1325"/>
              <a:lumOff val="5177"/>
              <a:alphaOff val="0"/>
            </a:schemeClr>
          </a:solidFill>
          <a:prstDash val="dash"/>
        </a:ln>
        <a:effectLst/>
      </dgm:spPr>
    </dgm:pt>
    <dgm:pt modelId="{7F8B4DA7-D29D-4E5E-9A14-E9134634223F}" type="pres">
      <dgm:prSet presAssocID="{74B4EC2A-3095-4B7F-96F6-2BBE2E4E4DF6}" presName="EmptyPlaceHolder" presStyleCnt="0"/>
      <dgm:spPr/>
    </dgm:pt>
    <dgm:pt modelId="{0A81B090-F860-462B-BEAE-D62229031365}" type="pres">
      <dgm:prSet presAssocID="{ED8EC99E-5E37-4A48-B601-FA23808BF8F8}" presName="spaceBetweenRectangles" presStyleCnt="0"/>
      <dgm:spPr/>
    </dgm:pt>
    <dgm:pt modelId="{C9D623F9-15EA-48C5-BA9D-2ED306C2D8F0}" type="pres">
      <dgm:prSet presAssocID="{D7225BB6-1023-475C-8FDD-6A2D25F9EB47}" presName="composite" presStyleCnt="0"/>
      <dgm:spPr/>
    </dgm:pt>
    <dgm:pt modelId="{B4B07929-5E0D-4708-A86D-5036CDE40F7D}" type="pres">
      <dgm:prSet presAssocID="{D7225BB6-1023-475C-8FDD-6A2D25F9EB47}" presName="ConnectorPoint" presStyleLbl="lnNode1" presStyleIdx="4" presStyleCnt="5"/>
      <dgm:spPr>
        <a:solidFill>
          <a:schemeClr val="accent2">
            <a:hueOff val="-2712450"/>
            <a:satOff val="-1656"/>
            <a:lumOff val="647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DDD2E71-E6F4-43AB-9315-E2273CE3E91E}" type="pres">
      <dgm:prSet presAssocID="{D7225BB6-1023-475C-8FDD-6A2D25F9EB47}" presName="DropPinPlaceHolder" presStyleCnt="0"/>
      <dgm:spPr/>
    </dgm:pt>
    <dgm:pt modelId="{5EB8A413-232D-4FAE-ADEE-F5D55E9B4B4C}" type="pres">
      <dgm:prSet presAssocID="{D7225BB6-1023-475C-8FDD-6A2D25F9EB47}" presName="DropPin" presStyleLbl="alignNode1" presStyleIdx="4" presStyleCnt="5"/>
      <dgm:spPr/>
    </dgm:pt>
    <dgm:pt modelId="{AB679596-7BD9-4FB0-A371-C1FA0EF1C9C7}" type="pres">
      <dgm:prSet presAssocID="{D7225BB6-1023-475C-8FDD-6A2D25F9EB47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F8BE09E7-E7AC-4299-A0E1-98FA6155C52F}" type="pres">
      <dgm:prSet presAssocID="{D7225BB6-1023-475C-8FDD-6A2D25F9EB47}" presName="L2TextContainer" presStyleLbl="revTx" presStyleIdx="8" presStyleCnt="10">
        <dgm:presLayoutVars>
          <dgm:bulletEnabled val="1"/>
        </dgm:presLayoutVars>
      </dgm:prSet>
      <dgm:spPr/>
    </dgm:pt>
    <dgm:pt modelId="{4D6C652D-BD61-4BCC-8E82-A1A748182CEB}" type="pres">
      <dgm:prSet presAssocID="{D7225BB6-1023-475C-8FDD-6A2D25F9EB47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BC7B3B86-5EF0-4B4F-8E0F-8208D1D207B7}" type="pres">
      <dgm:prSet presAssocID="{D7225BB6-1023-475C-8FDD-6A2D25F9EB47}" presName="ConnectLine" presStyleLbl="sibTrans1D1" presStyleIdx="4" presStyleCnt="5"/>
      <dgm:spPr>
        <a:noFill/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dash"/>
        </a:ln>
        <a:effectLst/>
      </dgm:spPr>
    </dgm:pt>
    <dgm:pt modelId="{E696A79E-F8C7-49D5-A408-5AF7F7B42BC5}" type="pres">
      <dgm:prSet presAssocID="{D7225BB6-1023-475C-8FDD-6A2D25F9EB47}" presName="EmptyPlaceHolder" presStyleCnt="0"/>
      <dgm:spPr/>
    </dgm:pt>
  </dgm:ptLst>
  <dgm:cxnLst>
    <dgm:cxn modelId="{967C4014-50E1-4C80-B14C-D87734C0DA05}" srcId="{661A51E5-CBB0-46A1-AF39-8B34D270130A}" destId="{75F779F7-D7B2-4E71-9BCD-E2C91CD00088}" srcOrd="0" destOrd="0" parTransId="{AAF02D0F-72F1-41D9-9E1C-AA0544B0361D}" sibTransId="{B0B374BE-A63D-4852-8E94-2E92535F149C}"/>
    <dgm:cxn modelId="{27C7901B-5F82-4A65-A0D8-E7A18D06876A}" type="presOf" srcId="{3A29BF98-54FF-47E7-91F2-26EB9FC0174F}" destId="{989AA450-EAC9-46C8-A01E-ECC08C35C8A5}" srcOrd="0" destOrd="0" presId="urn:microsoft.com/office/officeart/2017/3/layout/DropPinTimeline"/>
    <dgm:cxn modelId="{D6815820-8096-494B-B038-0B07604F25D0}" type="presOf" srcId="{661A51E5-CBB0-46A1-AF39-8B34D270130A}" destId="{9C9BFB88-F8A3-46F7-8948-1458221E9891}" srcOrd="0" destOrd="0" presId="urn:microsoft.com/office/officeart/2017/3/layout/DropPinTimeline"/>
    <dgm:cxn modelId="{8F6E3A28-7DCF-49C7-82E9-9C887132A1AD}" type="presOf" srcId="{B82CBEF3-F737-4822-B2D0-4A0A6CD71299}" destId="{CB7F6FB3-8FDE-40CF-A22D-CD2D56267E09}" srcOrd="0" destOrd="0" presId="urn:microsoft.com/office/officeart/2017/3/layout/DropPinTimeline"/>
    <dgm:cxn modelId="{3D5EEC2A-1FED-4559-A94F-82C6C33678AB}" type="presOf" srcId="{63AEDB07-16CF-4E3B-8A8B-854312CE5437}" destId="{FD13AAF3-E033-4190-909B-AEC5F7CF961C}" srcOrd="0" destOrd="0" presId="urn:microsoft.com/office/officeart/2017/3/layout/DropPinTimeline"/>
    <dgm:cxn modelId="{6DEB0540-E3F1-4488-BFA1-D0C70C3410CA}" type="presOf" srcId="{ABA03119-13D2-44FF-88EA-343304378178}" destId="{84EFEA84-41BC-49F9-A222-16FA1EF28AA9}" srcOrd="0" destOrd="0" presId="urn:microsoft.com/office/officeart/2017/3/layout/DropPinTimeline"/>
    <dgm:cxn modelId="{52B3C25E-E5FE-42E8-9479-75A51CE8E3A6}" srcId="{661A51E5-CBB0-46A1-AF39-8B34D270130A}" destId="{74B4EC2A-3095-4B7F-96F6-2BBE2E4E4DF6}" srcOrd="3" destOrd="0" parTransId="{82B5627A-505A-42A9-92D3-1D74A5D39D2E}" sibTransId="{ED8EC99E-5E37-4A48-B601-FA23808BF8F8}"/>
    <dgm:cxn modelId="{2EEEE541-7A10-4A0F-8D6F-B66CDA17C7C0}" type="presOf" srcId="{D7225BB6-1023-475C-8FDD-6A2D25F9EB47}" destId="{4D6C652D-BD61-4BCC-8E82-A1A748182CEB}" srcOrd="0" destOrd="0" presId="urn:microsoft.com/office/officeart/2017/3/layout/DropPinTimeline"/>
    <dgm:cxn modelId="{7F171971-AADD-4A13-A035-C4D2A4F78547}" type="presOf" srcId="{74B4EC2A-3095-4B7F-96F6-2BBE2E4E4DF6}" destId="{B4101365-45D4-42DD-A918-C376EF8CF8DB}" srcOrd="0" destOrd="0" presId="urn:microsoft.com/office/officeart/2017/3/layout/DropPinTimeline"/>
    <dgm:cxn modelId="{7190B051-1689-47CB-9601-B5BE7B0414A6}" srcId="{661A51E5-CBB0-46A1-AF39-8B34D270130A}" destId="{3A29BF98-54FF-47E7-91F2-26EB9FC0174F}" srcOrd="1" destOrd="0" parTransId="{33ECB474-A6C7-4A38-8EAF-AD70B010E7EB}" sibTransId="{23251A4A-D871-43C2-893D-F8ABA45DDAB6}"/>
    <dgm:cxn modelId="{C97AD155-474C-4224-8908-10846FF81FAC}" srcId="{D7225BB6-1023-475C-8FDD-6A2D25F9EB47}" destId="{410C7ACE-1B5E-4722-A8A0-3CE12F28A439}" srcOrd="0" destOrd="0" parTransId="{16F4AACC-F475-4D4E-9DCE-2B57EE1E5D0C}" sibTransId="{FD462CB4-670A-48D3-84FF-7A641F661E78}"/>
    <dgm:cxn modelId="{FEB80956-214A-4CBB-9374-BD9B8201C4CA}" type="presOf" srcId="{9A8AA5B3-7D2E-483F-B317-D5D8B6076A62}" destId="{E959E821-F4F5-48B8-8B49-1A30AF5D9392}" srcOrd="0" destOrd="0" presId="urn:microsoft.com/office/officeart/2017/3/layout/DropPinTimeline"/>
    <dgm:cxn modelId="{A8726EB8-2530-4E51-AB52-2AD0E9B06E3C}" type="presOf" srcId="{410C7ACE-1B5E-4722-A8A0-3CE12F28A439}" destId="{F8BE09E7-E7AC-4299-A0E1-98FA6155C52F}" srcOrd="0" destOrd="0" presId="urn:microsoft.com/office/officeart/2017/3/layout/DropPinTimeline"/>
    <dgm:cxn modelId="{182D3BC4-89D0-4403-A5AC-7152EDF78E29}" srcId="{661A51E5-CBB0-46A1-AF39-8B34D270130A}" destId="{B82CBEF3-F737-4822-B2D0-4A0A6CD71299}" srcOrd="2" destOrd="0" parTransId="{31552FDD-0688-475E-962F-83B7A60DC7CA}" sibTransId="{97A04516-F3AF-4495-88E3-3C413CAD5F57}"/>
    <dgm:cxn modelId="{1D6A3ADC-3659-4678-8466-7057FF258A4E}" srcId="{B82CBEF3-F737-4822-B2D0-4A0A6CD71299}" destId="{63AEDB07-16CF-4E3B-8A8B-854312CE5437}" srcOrd="0" destOrd="0" parTransId="{0E53AE47-0F12-4DE5-9733-87DE2394B7D0}" sibTransId="{61754B02-D7A6-4D83-BD5C-430DB27ED8D6}"/>
    <dgm:cxn modelId="{ACDEB0EF-8396-4A67-9393-A1F2008131AC}" srcId="{661A51E5-CBB0-46A1-AF39-8B34D270130A}" destId="{D7225BB6-1023-475C-8FDD-6A2D25F9EB47}" srcOrd="4" destOrd="0" parTransId="{B5B6F9CF-6DBE-43DB-93B1-F8895C757081}" sibTransId="{DF9695FE-A3C7-4A26-B552-7B5C6563F236}"/>
    <dgm:cxn modelId="{E31AB9F1-FD1E-42F0-B077-5B8736BFDE65}" srcId="{3A29BF98-54FF-47E7-91F2-26EB9FC0174F}" destId="{9A8AA5B3-7D2E-483F-B317-D5D8B6076A62}" srcOrd="0" destOrd="0" parTransId="{AB04CB5D-5AB4-4808-8AEE-6966F41A2B94}" sibTransId="{55EC3EED-CC89-4945-A7A1-B0B214D6C8F0}"/>
    <dgm:cxn modelId="{CE77D3F3-B807-48EF-AC11-DFFD3098ED50}" srcId="{74B4EC2A-3095-4B7F-96F6-2BBE2E4E4DF6}" destId="{ABA03119-13D2-44FF-88EA-343304378178}" srcOrd="0" destOrd="0" parTransId="{308E6715-5E32-4077-923C-A129702BF585}" sibTransId="{4666C57B-8C2F-4847-8228-736B4A2CAB41}"/>
    <dgm:cxn modelId="{AB8563FB-1209-45A1-ADD0-19A0F0B86A69}" type="presOf" srcId="{75F779F7-D7B2-4E71-9BCD-E2C91CD00088}" destId="{A2631E12-8F38-4531-B6F1-D854AD229B58}" srcOrd="0" destOrd="0" presId="urn:microsoft.com/office/officeart/2017/3/layout/DropPinTimeline"/>
    <dgm:cxn modelId="{1EA015A1-C832-456E-8F2D-1CA914F76481}" type="presParOf" srcId="{9C9BFB88-F8A3-46F7-8948-1458221E9891}" destId="{2306F122-3040-41EF-9EB2-FD70EC749591}" srcOrd="0" destOrd="0" presId="urn:microsoft.com/office/officeart/2017/3/layout/DropPinTimeline"/>
    <dgm:cxn modelId="{79121B31-C486-4501-9090-D799C945947E}" type="presParOf" srcId="{9C9BFB88-F8A3-46F7-8948-1458221E9891}" destId="{EB1045DC-372C-4BCF-87C5-34476C17551F}" srcOrd="1" destOrd="0" presId="urn:microsoft.com/office/officeart/2017/3/layout/DropPinTimeline"/>
    <dgm:cxn modelId="{944DD479-C07B-4FC5-903F-7DCAF2D3A7D9}" type="presParOf" srcId="{EB1045DC-372C-4BCF-87C5-34476C17551F}" destId="{31C0C148-DFF1-4597-B72E-9869B535F931}" srcOrd="0" destOrd="0" presId="urn:microsoft.com/office/officeart/2017/3/layout/DropPinTimeline"/>
    <dgm:cxn modelId="{E4D28A8E-850E-4AB9-B4BB-4BCE990BA059}" type="presParOf" srcId="{31C0C148-DFF1-4597-B72E-9869B535F931}" destId="{04B1E997-8653-4C43-B9A2-7BE32928AC21}" srcOrd="0" destOrd="0" presId="urn:microsoft.com/office/officeart/2017/3/layout/DropPinTimeline"/>
    <dgm:cxn modelId="{70BA1FA0-930B-4D73-B6B8-39F7444CBD74}" type="presParOf" srcId="{31C0C148-DFF1-4597-B72E-9869B535F931}" destId="{36C83077-56BE-470D-95CD-570F5AF1C47B}" srcOrd="1" destOrd="0" presId="urn:microsoft.com/office/officeart/2017/3/layout/DropPinTimeline"/>
    <dgm:cxn modelId="{EE6EF036-DFB3-4D55-8263-5299ECCC9B0E}" type="presParOf" srcId="{36C83077-56BE-470D-95CD-570F5AF1C47B}" destId="{2C5A0FAE-F960-44BD-91C9-8A30B1653246}" srcOrd="0" destOrd="0" presId="urn:microsoft.com/office/officeart/2017/3/layout/DropPinTimeline"/>
    <dgm:cxn modelId="{5DDF19C7-E887-4949-8063-CBFC6C7A55B1}" type="presParOf" srcId="{36C83077-56BE-470D-95CD-570F5AF1C47B}" destId="{BC9AA89D-F286-4C3C-BEC1-7123D493A0E6}" srcOrd="1" destOrd="0" presId="urn:microsoft.com/office/officeart/2017/3/layout/DropPinTimeline"/>
    <dgm:cxn modelId="{8250F5FD-5CEC-464F-8E28-9ECDFC91D442}" type="presParOf" srcId="{31C0C148-DFF1-4597-B72E-9869B535F931}" destId="{BB76CCE3-E357-4632-AA1F-9CB588B30E46}" srcOrd="2" destOrd="0" presId="urn:microsoft.com/office/officeart/2017/3/layout/DropPinTimeline"/>
    <dgm:cxn modelId="{28CAA954-B49F-4CAC-9A80-C90AAC076D10}" type="presParOf" srcId="{31C0C148-DFF1-4597-B72E-9869B535F931}" destId="{A2631E12-8F38-4531-B6F1-D854AD229B58}" srcOrd="3" destOrd="0" presId="urn:microsoft.com/office/officeart/2017/3/layout/DropPinTimeline"/>
    <dgm:cxn modelId="{3EB577EE-95B4-4EAF-9EEB-ED700C24A477}" type="presParOf" srcId="{31C0C148-DFF1-4597-B72E-9869B535F931}" destId="{F31A706D-D321-40D6-BCC4-266437C022F6}" srcOrd="4" destOrd="0" presId="urn:microsoft.com/office/officeart/2017/3/layout/DropPinTimeline"/>
    <dgm:cxn modelId="{E26AEF94-1E92-4D83-A72E-A7E34E0CB478}" type="presParOf" srcId="{31C0C148-DFF1-4597-B72E-9869B535F931}" destId="{F9A30B8D-41EE-4048-BEE6-0826D1702BDC}" srcOrd="5" destOrd="0" presId="urn:microsoft.com/office/officeart/2017/3/layout/DropPinTimeline"/>
    <dgm:cxn modelId="{3F029D24-00C0-4203-9BC4-6A7863DC8359}" type="presParOf" srcId="{EB1045DC-372C-4BCF-87C5-34476C17551F}" destId="{FCC94DA1-B203-4058-AAC2-424975017A99}" srcOrd="1" destOrd="0" presId="urn:microsoft.com/office/officeart/2017/3/layout/DropPinTimeline"/>
    <dgm:cxn modelId="{DCD2AA67-59E9-4E07-99BD-88ACBC95706D}" type="presParOf" srcId="{EB1045DC-372C-4BCF-87C5-34476C17551F}" destId="{13F9208C-1AF3-448A-83F5-9B489A32ED1E}" srcOrd="2" destOrd="0" presId="urn:microsoft.com/office/officeart/2017/3/layout/DropPinTimeline"/>
    <dgm:cxn modelId="{AE266088-D6D9-4516-A6AC-44624FB9DC1C}" type="presParOf" srcId="{13F9208C-1AF3-448A-83F5-9B489A32ED1E}" destId="{CDC1227E-A4D9-4EFA-A430-BEAA34206925}" srcOrd="0" destOrd="0" presId="urn:microsoft.com/office/officeart/2017/3/layout/DropPinTimeline"/>
    <dgm:cxn modelId="{92135BF9-CBF0-404E-867C-B1184F41F2BB}" type="presParOf" srcId="{13F9208C-1AF3-448A-83F5-9B489A32ED1E}" destId="{7BB03C9D-B270-49DB-B650-8924E15AC0C8}" srcOrd="1" destOrd="0" presId="urn:microsoft.com/office/officeart/2017/3/layout/DropPinTimeline"/>
    <dgm:cxn modelId="{066604B4-4CE7-4535-95E0-D2D5B40D6DE4}" type="presParOf" srcId="{7BB03C9D-B270-49DB-B650-8924E15AC0C8}" destId="{19BCD870-CB52-42B5-B995-CE52B26E9660}" srcOrd="0" destOrd="0" presId="urn:microsoft.com/office/officeart/2017/3/layout/DropPinTimeline"/>
    <dgm:cxn modelId="{02585CAA-D430-445A-9F89-98DC07782E3D}" type="presParOf" srcId="{7BB03C9D-B270-49DB-B650-8924E15AC0C8}" destId="{584893F9-4F89-4B73-803E-7FD889B868BE}" srcOrd="1" destOrd="0" presId="urn:microsoft.com/office/officeart/2017/3/layout/DropPinTimeline"/>
    <dgm:cxn modelId="{D09E8DD3-EE4D-48C3-A661-496F97C079EB}" type="presParOf" srcId="{13F9208C-1AF3-448A-83F5-9B489A32ED1E}" destId="{E959E821-F4F5-48B8-8B49-1A30AF5D9392}" srcOrd="2" destOrd="0" presId="urn:microsoft.com/office/officeart/2017/3/layout/DropPinTimeline"/>
    <dgm:cxn modelId="{F8231D39-6806-4C20-AD7D-1BD0E13E0E44}" type="presParOf" srcId="{13F9208C-1AF3-448A-83F5-9B489A32ED1E}" destId="{989AA450-EAC9-46C8-A01E-ECC08C35C8A5}" srcOrd="3" destOrd="0" presId="urn:microsoft.com/office/officeart/2017/3/layout/DropPinTimeline"/>
    <dgm:cxn modelId="{F27D0B59-ED37-4FF5-B8D4-87935E8E037B}" type="presParOf" srcId="{13F9208C-1AF3-448A-83F5-9B489A32ED1E}" destId="{3FFCFD39-8C99-4007-BAE2-06E56377A155}" srcOrd="4" destOrd="0" presId="urn:microsoft.com/office/officeart/2017/3/layout/DropPinTimeline"/>
    <dgm:cxn modelId="{E64BD1E6-5524-4C7E-A9FD-E968E15C1D94}" type="presParOf" srcId="{13F9208C-1AF3-448A-83F5-9B489A32ED1E}" destId="{63B69BBB-7AD2-4E55-959C-CBCE4FE93C2C}" srcOrd="5" destOrd="0" presId="urn:microsoft.com/office/officeart/2017/3/layout/DropPinTimeline"/>
    <dgm:cxn modelId="{50940904-D034-4AFE-8E6C-ECDC5EDB8EB7}" type="presParOf" srcId="{EB1045DC-372C-4BCF-87C5-34476C17551F}" destId="{CBFEA9DF-BC96-4CF4-89BC-0C7420499E46}" srcOrd="3" destOrd="0" presId="urn:microsoft.com/office/officeart/2017/3/layout/DropPinTimeline"/>
    <dgm:cxn modelId="{E2E12A65-A53B-4580-A623-09829FD174B5}" type="presParOf" srcId="{EB1045DC-372C-4BCF-87C5-34476C17551F}" destId="{F4B8DB9A-4539-43F9-B8A8-7C23EFEE8312}" srcOrd="4" destOrd="0" presId="urn:microsoft.com/office/officeart/2017/3/layout/DropPinTimeline"/>
    <dgm:cxn modelId="{2E6F8DE1-8758-492F-988E-4E49FD6C6A57}" type="presParOf" srcId="{F4B8DB9A-4539-43F9-B8A8-7C23EFEE8312}" destId="{4334E267-F43A-47FD-A488-5377FDDC35ED}" srcOrd="0" destOrd="0" presId="urn:microsoft.com/office/officeart/2017/3/layout/DropPinTimeline"/>
    <dgm:cxn modelId="{09286E0D-0BAC-4AFA-A08B-D2FF679C96F8}" type="presParOf" srcId="{F4B8DB9A-4539-43F9-B8A8-7C23EFEE8312}" destId="{5B58C684-34C5-441B-B21D-6666E3254C2D}" srcOrd="1" destOrd="0" presId="urn:microsoft.com/office/officeart/2017/3/layout/DropPinTimeline"/>
    <dgm:cxn modelId="{61EB93C0-C2F7-4A9D-944B-56E507EB9154}" type="presParOf" srcId="{5B58C684-34C5-441B-B21D-6666E3254C2D}" destId="{D93EE5D6-46C2-41A0-AAA1-FAB782640C4B}" srcOrd="0" destOrd="0" presId="urn:microsoft.com/office/officeart/2017/3/layout/DropPinTimeline"/>
    <dgm:cxn modelId="{B0495A73-E512-483E-8EA4-4A60252F6247}" type="presParOf" srcId="{5B58C684-34C5-441B-B21D-6666E3254C2D}" destId="{69F9BDC8-FA48-4876-B890-A6ECD2C35485}" srcOrd="1" destOrd="0" presId="urn:microsoft.com/office/officeart/2017/3/layout/DropPinTimeline"/>
    <dgm:cxn modelId="{822A7079-831E-4250-BB44-477B6B947884}" type="presParOf" srcId="{F4B8DB9A-4539-43F9-B8A8-7C23EFEE8312}" destId="{FD13AAF3-E033-4190-909B-AEC5F7CF961C}" srcOrd="2" destOrd="0" presId="urn:microsoft.com/office/officeart/2017/3/layout/DropPinTimeline"/>
    <dgm:cxn modelId="{C2548C37-81BA-4170-98E1-34F4E21B1EFF}" type="presParOf" srcId="{F4B8DB9A-4539-43F9-B8A8-7C23EFEE8312}" destId="{CB7F6FB3-8FDE-40CF-A22D-CD2D56267E09}" srcOrd="3" destOrd="0" presId="urn:microsoft.com/office/officeart/2017/3/layout/DropPinTimeline"/>
    <dgm:cxn modelId="{D88D4EBB-76FE-4523-834B-3A63955A5A34}" type="presParOf" srcId="{F4B8DB9A-4539-43F9-B8A8-7C23EFEE8312}" destId="{078933C7-29C2-40EC-BC20-9DC5F7E638B5}" srcOrd="4" destOrd="0" presId="urn:microsoft.com/office/officeart/2017/3/layout/DropPinTimeline"/>
    <dgm:cxn modelId="{6E44E4A0-41E5-4399-8C3A-51A5E679C56B}" type="presParOf" srcId="{F4B8DB9A-4539-43F9-B8A8-7C23EFEE8312}" destId="{BA2BC587-0593-4E57-9859-13B0DA497D96}" srcOrd="5" destOrd="0" presId="urn:microsoft.com/office/officeart/2017/3/layout/DropPinTimeline"/>
    <dgm:cxn modelId="{B5684ED0-C9A2-469D-9EF2-B68CE3F13E9F}" type="presParOf" srcId="{EB1045DC-372C-4BCF-87C5-34476C17551F}" destId="{714C96C2-C963-46FC-A247-5F77366869A6}" srcOrd="5" destOrd="0" presId="urn:microsoft.com/office/officeart/2017/3/layout/DropPinTimeline"/>
    <dgm:cxn modelId="{6E14019C-E5F3-4D42-8619-6BE52431BB57}" type="presParOf" srcId="{EB1045DC-372C-4BCF-87C5-34476C17551F}" destId="{3F3AC173-996C-4C09-88F6-48E4EAFB9B0E}" srcOrd="6" destOrd="0" presId="urn:microsoft.com/office/officeart/2017/3/layout/DropPinTimeline"/>
    <dgm:cxn modelId="{5529FDF1-0C2E-4FC8-87CE-C859FE089EB8}" type="presParOf" srcId="{3F3AC173-996C-4C09-88F6-48E4EAFB9B0E}" destId="{90546FB3-A6FC-48BD-B008-8ECA4BC6A101}" srcOrd="0" destOrd="0" presId="urn:microsoft.com/office/officeart/2017/3/layout/DropPinTimeline"/>
    <dgm:cxn modelId="{8C77B4FB-669B-464D-AE27-C247646E4A96}" type="presParOf" srcId="{3F3AC173-996C-4C09-88F6-48E4EAFB9B0E}" destId="{06459A42-5B69-4F4B-8DAF-E2E8C2450740}" srcOrd="1" destOrd="0" presId="urn:microsoft.com/office/officeart/2017/3/layout/DropPinTimeline"/>
    <dgm:cxn modelId="{9272D5B1-F7FF-45C7-9EB4-3E0625A6E6E2}" type="presParOf" srcId="{06459A42-5B69-4F4B-8DAF-E2E8C2450740}" destId="{A3F676B8-36E0-48DD-9D78-AC32FB159206}" srcOrd="0" destOrd="0" presId="urn:microsoft.com/office/officeart/2017/3/layout/DropPinTimeline"/>
    <dgm:cxn modelId="{B37B3F06-90FD-46B8-B0D1-CA420D90D453}" type="presParOf" srcId="{06459A42-5B69-4F4B-8DAF-E2E8C2450740}" destId="{2991818F-84D9-4B46-86F1-568B18BAE3CC}" srcOrd="1" destOrd="0" presId="urn:microsoft.com/office/officeart/2017/3/layout/DropPinTimeline"/>
    <dgm:cxn modelId="{2D03CC6D-720E-40CA-923C-9158C96339D7}" type="presParOf" srcId="{3F3AC173-996C-4C09-88F6-48E4EAFB9B0E}" destId="{84EFEA84-41BC-49F9-A222-16FA1EF28AA9}" srcOrd="2" destOrd="0" presId="urn:microsoft.com/office/officeart/2017/3/layout/DropPinTimeline"/>
    <dgm:cxn modelId="{DD8520A9-0A9D-4F06-8F1C-65769BEFB90D}" type="presParOf" srcId="{3F3AC173-996C-4C09-88F6-48E4EAFB9B0E}" destId="{B4101365-45D4-42DD-A918-C376EF8CF8DB}" srcOrd="3" destOrd="0" presId="urn:microsoft.com/office/officeart/2017/3/layout/DropPinTimeline"/>
    <dgm:cxn modelId="{584D8A26-2920-4D7E-AD41-47FA13AAD5E0}" type="presParOf" srcId="{3F3AC173-996C-4C09-88F6-48E4EAFB9B0E}" destId="{57A0A67D-E961-4673-9432-C14600FF0218}" srcOrd="4" destOrd="0" presId="urn:microsoft.com/office/officeart/2017/3/layout/DropPinTimeline"/>
    <dgm:cxn modelId="{30E7E65D-0239-4C62-9530-E2A273017160}" type="presParOf" srcId="{3F3AC173-996C-4C09-88F6-48E4EAFB9B0E}" destId="{7F8B4DA7-D29D-4E5E-9A14-E9134634223F}" srcOrd="5" destOrd="0" presId="urn:microsoft.com/office/officeart/2017/3/layout/DropPinTimeline"/>
    <dgm:cxn modelId="{20E19466-4FE2-4819-BF22-DB72F523AA9F}" type="presParOf" srcId="{EB1045DC-372C-4BCF-87C5-34476C17551F}" destId="{0A81B090-F860-462B-BEAE-D62229031365}" srcOrd="7" destOrd="0" presId="urn:microsoft.com/office/officeart/2017/3/layout/DropPinTimeline"/>
    <dgm:cxn modelId="{EC1B7902-277F-4AC3-BCE6-3BE8B6397DC4}" type="presParOf" srcId="{EB1045DC-372C-4BCF-87C5-34476C17551F}" destId="{C9D623F9-15EA-48C5-BA9D-2ED306C2D8F0}" srcOrd="8" destOrd="0" presId="urn:microsoft.com/office/officeart/2017/3/layout/DropPinTimeline"/>
    <dgm:cxn modelId="{B65123E3-75F7-47F2-BB0B-310F4F208CA0}" type="presParOf" srcId="{C9D623F9-15EA-48C5-BA9D-2ED306C2D8F0}" destId="{B4B07929-5E0D-4708-A86D-5036CDE40F7D}" srcOrd="0" destOrd="0" presId="urn:microsoft.com/office/officeart/2017/3/layout/DropPinTimeline"/>
    <dgm:cxn modelId="{AF0518FD-BF18-4786-9E03-52CE358BDEB4}" type="presParOf" srcId="{C9D623F9-15EA-48C5-BA9D-2ED306C2D8F0}" destId="{1DDD2E71-E6F4-43AB-9315-E2273CE3E91E}" srcOrd="1" destOrd="0" presId="urn:microsoft.com/office/officeart/2017/3/layout/DropPinTimeline"/>
    <dgm:cxn modelId="{8E0DD264-19DE-4859-9B06-9BBF46037A88}" type="presParOf" srcId="{1DDD2E71-E6F4-43AB-9315-E2273CE3E91E}" destId="{5EB8A413-232D-4FAE-ADEE-F5D55E9B4B4C}" srcOrd="0" destOrd="0" presId="urn:microsoft.com/office/officeart/2017/3/layout/DropPinTimeline"/>
    <dgm:cxn modelId="{307C2A7D-CBDA-4219-A859-7C36F50DB069}" type="presParOf" srcId="{1DDD2E71-E6F4-43AB-9315-E2273CE3E91E}" destId="{AB679596-7BD9-4FB0-A371-C1FA0EF1C9C7}" srcOrd="1" destOrd="0" presId="urn:microsoft.com/office/officeart/2017/3/layout/DropPinTimeline"/>
    <dgm:cxn modelId="{0107C3BF-747D-44DD-94E4-E487CF9EB980}" type="presParOf" srcId="{C9D623F9-15EA-48C5-BA9D-2ED306C2D8F0}" destId="{F8BE09E7-E7AC-4299-A0E1-98FA6155C52F}" srcOrd="2" destOrd="0" presId="urn:microsoft.com/office/officeart/2017/3/layout/DropPinTimeline"/>
    <dgm:cxn modelId="{11444C70-8215-4F25-841C-FA716DA0AD2D}" type="presParOf" srcId="{C9D623F9-15EA-48C5-BA9D-2ED306C2D8F0}" destId="{4D6C652D-BD61-4BCC-8E82-A1A748182CEB}" srcOrd="3" destOrd="0" presId="urn:microsoft.com/office/officeart/2017/3/layout/DropPinTimeline"/>
    <dgm:cxn modelId="{5ED1AD3D-298B-4B30-BD35-8FFD5B4DECF9}" type="presParOf" srcId="{C9D623F9-15EA-48C5-BA9D-2ED306C2D8F0}" destId="{BC7B3B86-5EF0-4B4F-8E0F-8208D1D207B7}" srcOrd="4" destOrd="0" presId="urn:microsoft.com/office/officeart/2017/3/layout/DropPinTimeline"/>
    <dgm:cxn modelId="{DE52E3A6-D31D-48EC-8BEF-79F3F3A6FC99}" type="presParOf" srcId="{C9D623F9-15EA-48C5-BA9D-2ED306C2D8F0}" destId="{E696A79E-F8C7-49D5-A408-5AF7F7B42BC5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6F122-3040-41EF-9EB2-FD70EC749591}">
      <dsp:nvSpPr>
        <dsp:cNvPr id="0" name=""/>
        <dsp:cNvSpPr/>
      </dsp:nvSpPr>
      <dsp:spPr>
        <a:xfrm>
          <a:off x="0" y="1811172"/>
          <a:ext cx="956415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A0FAE-F960-44BD-91C9-8A30B1653246}">
      <dsp:nvSpPr>
        <dsp:cNvPr id="0" name=""/>
        <dsp:cNvSpPr/>
      </dsp:nvSpPr>
      <dsp:spPr>
        <a:xfrm rot="8100000">
          <a:off x="60111" y="417404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AA89D-F286-4C3C-BEC1-7123D493A0E6}">
      <dsp:nvSpPr>
        <dsp:cNvPr id="0" name=""/>
        <dsp:cNvSpPr/>
      </dsp:nvSpPr>
      <dsp:spPr>
        <a:xfrm>
          <a:off x="89704" y="446997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6CCE3-E357-4632-AA1F-9CB588B30E46}">
      <dsp:nvSpPr>
        <dsp:cNvPr id="0" name=""/>
        <dsp:cNvSpPr/>
      </dsp:nvSpPr>
      <dsp:spPr>
        <a:xfrm>
          <a:off x="381665" y="738958"/>
          <a:ext cx="2649611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31E12-8F38-4531-B6F1-D854AD229B58}">
      <dsp:nvSpPr>
        <dsp:cNvPr id="0" name=""/>
        <dsp:cNvSpPr/>
      </dsp:nvSpPr>
      <dsp:spPr>
        <a:xfrm>
          <a:off x="381665" y="362234"/>
          <a:ext cx="2649611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4 Novembre</a:t>
          </a:r>
        </a:p>
      </dsp:txBody>
      <dsp:txXfrm>
        <a:off x="381665" y="362234"/>
        <a:ext cx="2649611" cy="376723"/>
      </dsp:txXfrm>
    </dsp:sp>
    <dsp:sp modelId="{F31A706D-D321-40D6-BCC4-266437C022F6}">
      <dsp:nvSpPr>
        <dsp:cNvPr id="0" name=""/>
        <dsp:cNvSpPr/>
      </dsp:nvSpPr>
      <dsp:spPr>
        <a:xfrm>
          <a:off x="193303" y="738958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542490"/>
              <a:satOff val="-331"/>
              <a:lumOff val="129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1E997-8653-4C43-B9A2-7BE32928AC21}">
      <dsp:nvSpPr>
        <dsp:cNvPr id="0" name=""/>
        <dsp:cNvSpPr/>
      </dsp:nvSpPr>
      <dsp:spPr>
        <a:xfrm>
          <a:off x="158733" y="1777266"/>
          <a:ext cx="67810" cy="67810"/>
        </a:xfrm>
        <a:prstGeom prst="ellipse">
          <a:avLst/>
        </a:prstGeom>
        <a:solidFill>
          <a:schemeClr val="accent2">
            <a:hueOff val="-542490"/>
            <a:satOff val="-331"/>
            <a:lumOff val="129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CD870-CB52-42B5-B995-CE52B26E9660}">
      <dsp:nvSpPr>
        <dsp:cNvPr id="0" name=""/>
        <dsp:cNvSpPr/>
      </dsp:nvSpPr>
      <dsp:spPr>
        <a:xfrm rot="18900000">
          <a:off x="1650605" y="2938555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678113"/>
            <a:satOff val="-414"/>
            <a:lumOff val="1618"/>
            <a:alphaOff val="0"/>
          </a:schemeClr>
        </a:solidFill>
        <a:ln w="19050" cap="rnd" cmpd="sng" algn="ctr">
          <a:solidFill>
            <a:schemeClr val="accent2">
              <a:hueOff val="-678113"/>
              <a:satOff val="-414"/>
              <a:lumOff val="1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893F9-4F89-4B73-803E-7FD889B868BE}">
      <dsp:nvSpPr>
        <dsp:cNvPr id="0" name=""/>
        <dsp:cNvSpPr/>
      </dsp:nvSpPr>
      <dsp:spPr>
        <a:xfrm>
          <a:off x="1680198" y="2968148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9E821-F4F5-48B8-8B49-1A30AF5D9392}">
      <dsp:nvSpPr>
        <dsp:cNvPr id="0" name=""/>
        <dsp:cNvSpPr/>
      </dsp:nvSpPr>
      <dsp:spPr>
        <a:xfrm>
          <a:off x="1972158" y="1811172"/>
          <a:ext cx="2649611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972158" y="1811172"/>
        <a:ext cx="2649611" cy="1072213"/>
      </dsp:txXfrm>
    </dsp:sp>
    <dsp:sp modelId="{989AA450-EAC9-46C8-A01E-ECC08C35C8A5}">
      <dsp:nvSpPr>
        <dsp:cNvPr id="0" name=""/>
        <dsp:cNvSpPr/>
      </dsp:nvSpPr>
      <dsp:spPr>
        <a:xfrm>
          <a:off x="1972158" y="2883385"/>
          <a:ext cx="2649611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 </a:t>
          </a:r>
          <a:r>
            <a:rPr lang="en-US" sz="2000" kern="1200" err="1"/>
            <a:t>décembre</a:t>
          </a:r>
          <a:endParaRPr lang="en-US" sz="2000" kern="1200"/>
        </a:p>
      </dsp:txBody>
      <dsp:txXfrm>
        <a:off x="1972158" y="2883385"/>
        <a:ext cx="2649611" cy="376723"/>
      </dsp:txXfrm>
    </dsp:sp>
    <dsp:sp modelId="{3FFCFD39-8C99-4007-BAE2-06E56377A155}">
      <dsp:nvSpPr>
        <dsp:cNvPr id="0" name=""/>
        <dsp:cNvSpPr/>
      </dsp:nvSpPr>
      <dsp:spPr>
        <a:xfrm>
          <a:off x="1783797" y="1811172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1084980"/>
              <a:satOff val="-662"/>
              <a:lumOff val="258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1227E-A4D9-4EFA-A430-BEAA34206925}">
      <dsp:nvSpPr>
        <dsp:cNvPr id="0" name=""/>
        <dsp:cNvSpPr/>
      </dsp:nvSpPr>
      <dsp:spPr>
        <a:xfrm>
          <a:off x="1749226" y="1777266"/>
          <a:ext cx="67810" cy="67810"/>
        </a:xfrm>
        <a:prstGeom prst="ellipse">
          <a:avLst/>
        </a:prstGeom>
        <a:solidFill>
          <a:schemeClr val="accent2">
            <a:hueOff val="-1084980"/>
            <a:satOff val="-662"/>
            <a:lumOff val="258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EE5D6-46C2-41A0-AAA1-FAB782640C4B}">
      <dsp:nvSpPr>
        <dsp:cNvPr id="0" name=""/>
        <dsp:cNvSpPr/>
      </dsp:nvSpPr>
      <dsp:spPr>
        <a:xfrm rot="8100000">
          <a:off x="3241098" y="417404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9BDC8-FA48-4876-B890-A6ECD2C35485}">
      <dsp:nvSpPr>
        <dsp:cNvPr id="0" name=""/>
        <dsp:cNvSpPr/>
      </dsp:nvSpPr>
      <dsp:spPr>
        <a:xfrm>
          <a:off x="3270691" y="446997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3AAF3-E033-4190-909B-AEC5F7CF961C}">
      <dsp:nvSpPr>
        <dsp:cNvPr id="0" name=""/>
        <dsp:cNvSpPr/>
      </dsp:nvSpPr>
      <dsp:spPr>
        <a:xfrm>
          <a:off x="3562652" y="738958"/>
          <a:ext cx="2649611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6 </a:t>
          </a:r>
          <a:r>
            <a:rPr lang="en-US" sz="1500" kern="1200" err="1"/>
            <a:t>janvier</a:t>
          </a:r>
          <a:endParaRPr lang="en-US" sz="1500" kern="1200"/>
        </a:p>
      </dsp:txBody>
      <dsp:txXfrm>
        <a:off x="3562652" y="738958"/>
        <a:ext cx="2649611" cy="1072213"/>
      </dsp:txXfrm>
    </dsp:sp>
    <dsp:sp modelId="{CB7F6FB3-8FDE-40CF-A22D-CD2D56267E09}">
      <dsp:nvSpPr>
        <dsp:cNvPr id="0" name=""/>
        <dsp:cNvSpPr/>
      </dsp:nvSpPr>
      <dsp:spPr>
        <a:xfrm>
          <a:off x="3562652" y="362234"/>
          <a:ext cx="2649611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000" kern="1200"/>
        </a:p>
      </dsp:txBody>
      <dsp:txXfrm>
        <a:off x="3562652" y="362234"/>
        <a:ext cx="2649611" cy="376723"/>
      </dsp:txXfrm>
    </dsp:sp>
    <dsp:sp modelId="{078933C7-29C2-40EC-BC20-9DC5F7E638B5}">
      <dsp:nvSpPr>
        <dsp:cNvPr id="0" name=""/>
        <dsp:cNvSpPr/>
      </dsp:nvSpPr>
      <dsp:spPr>
        <a:xfrm>
          <a:off x="3374290" y="738958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1627470"/>
              <a:satOff val="-994"/>
              <a:lumOff val="388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4E267-F43A-47FD-A488-5377FDDC35ED}">
      <dsp:nvSpPr>
        <dsp:cNvPr id="0" name=""/>
        <dsp:cNvSpPr/>
      </dsp:nvSpPr>
      <dsp:spPr>
        <a:xfrm>
          <a:off x="3339719" y="1777266"/>
          <a:ext cx="67810" cy="67810"/>
        </a:xfrm>
        <a:prstGeom prst="ellipse">
          <a:avLst/>
        </a:prstGeom>
        <a:solidFill>
          <a:schemeClr val="accent2">
            <a:hueOff val="-1627470"/>
            <a:satOff val="-994"/>
            <a:lumOff val="3883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676B8-36E0-48DD-9D78-AC32FB159206}">
      <dsp:nvSpPr>
        <dsp:cNvPr id="0" name=""/>
        <dsp:cNvSpPr/>
      </dsp:nvSpPr>
      <dsp:spPr>
        <a:xfrm rot="18900000">
          <a:off x="4831591" y="2938555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2034338"/>
            <a:satOff val="-1242"/>
            <a:lumOff val="4853"/>
            <a:alphaOff val="0"/>
          </a:schemeClr>
        </a:solidFill>
        <a:ln w="19050" cap="rnd" cmpd="sng" algn="ctr">
          <a:solidFill>
            <a:schemeClr val="accent2">
              <a:hueOff val="-2034338"/>
              <a:satOff val="-1242"/>
              <a:lumOff val="4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1818F-84D9-4B46-86F1-568B18BAE3CC}">
      <dsp:nvSpPr>
        <dsp:cNvPr id="0" name=""/>
        <dsp:cNvSpPr/>
      </dsp:nvSpPr>
      <dsp:spPr>
        <a:xfrm>
          <a:off x="4861184" y="2968148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FEA84-41BC-49F9-A222-16FA1EF28AA9}">
      <dsp:nvSpPr>
        <dsp:cNvPr id="0" name=""/>
        <dsp:cNvSpPr/>
      </dsp:nvSpPr>
      <dsp:spPr>
        <a:xfrm>
          <a:off x="5153145" y="1811172"/>
          <a:ext cx="2649611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153145" y="1811172"/>
        <a:ext cx="2649611" cy="1072213"/>
      </dsp:txXfrm>
    </dsp:sp>
    <dsp:sp modelId="{B4101365-45D4-42DD-A918-C376EF8CF8DB}">
      <dsp:nvSpPr>
        <dsp:cNvPr id="0" name=""/>
        <dsp:cNvSpPr/>
      </dsp:nvSpPr>
      <dsp:spPr>
        <a:xfrm>
          <a:off x="5153145" y="2883385"/>
          <a:ext cx="2649611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b="0" kern="1200"/>
            <a:t>3 </a:t>
          </a:r>
          <a:r>
            <a:rPr lang="en-US" sz="1500" b="0" kern="1200" err="1"/>
            <a:t>février</a:t>
          </a:r>
          <a:endParaRPr lang="en-US" sz="1500" b="0" kern="1200"/>
        </a:p>
      </dsp:txBody>
      <dsp:txXfrm>
        <a:off x="5153145" y="2883385"/>
        <a:ext cx="2649611" cy="376723"/>
      </dsp:txXfrm>
    </dsp:sp>
    <dsp:sp modelId="{57A0A67D-E961-4673-9432-C14600FF0218}">
      <dsp:nvSpPr>
        <dsp:cNvPr id="0" name=""/>
        <dsp:cNvSpPr/>
      </dsp:nvSpPr>
      <dsp:spPr>
        <a:xfrm>
          <a:off x="4964783" y="1811172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2169960"/>
              <a:satOff val="-1325"/>
              <a:lumOff val="5177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46FB3-A6FC-48BD-B008-8ECA4BC6A101}">
      <dsp:nvSpPr>
        <dsp:cNvPr id="0" name=""/>
        <dsp:cNvSpPr/>
      </dsp:nvSpPr>
      <dsp:spPr>
        <a:xfrm>
          <a:off x="4930212" y="1777266"/>
          <a:ext cx="67810" cy="67810"/>
        </a:xfrm>
        <a:prstGeom prst="ellipse">
          <a:avLst/>
        </a:prstGeom>
        <a:solidFill>
          <a:schemeClr val="accent2">
            <a:hueOff val="-2169960"/>
            <a:satOff val="-1325"/>
            <a:lumOff val="517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8A413-232D-4FAE-ADEE-F5D55E9B4B4C}">
      <dsp:nvSpPr>
        <dsp:cNvPr id="0" name=""/>
        <dsp:cNvSpPr/>
      </dsp:nvSpPr>
      <dsp:spPr>
        <a:xfrm rot="8100000">
          <a:off x="6422084" y="417404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79596-7BD9-4FB0-A371-C1FA0EF1C9C7}">
      <dsp:nvSpPr>
        <dsp:cNvPr id="0" name=""/>
        <dsp:cNvSpPr/>
      </dsp:nvSpPr>
      <dsp:spPr>
        <a:xfrm>
          <a:off x="6451677" y="446997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E09E7-E7AC-4299-A0E1-98FA6155C52F}">
      <dsp:nvSpPr>
        <dsp:cNvPr id="0" name=""/>
        <dsp:cNvSpPr/>
      </dsp:nvSpPr>
      <dsp:spPr>
        <a:xfrm>
          <a:off x="6743638" y="738958"/>
          <a:ext cx="2649611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3 mars</a:t>
          </a:r>
        </a:p>
      </dsp:txBody>
      <dsp:txXfrm>
        <a:off x="6743638" y="738958"/>
        <a:ext cx="2649611" cy="1072213"/>
      </dsp:txXfrm>
    </dsp:sp>
    <dsp:sp modelId="{4D6C652D-BD61-4BCC-8E82-A1A748182CEB}">
      <dsp:nvSpPr>
        <dsp:cNvPr id="0" name=""/>
        <dsp:cNvSpPr/>
      </dsp:nvSpPr>
      <dsp:spPr>
        <a:xfrm>
          <a:off x="6743638" y="362234"/>
          <a:ext cx="2649611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000" kern="1200"/>
        </a:p>
      </dsp:txBody>
      <dsp:txXfrm>
        <a:off x="6743638" y="362234"/>
        <a:ext cx="2649611" cy="376723"/>
      </dsp:txXfrm>
    </dsp:sp>
    <dsp:sp modelId="{BC7B3B86-5EF0-4B4F-8E0F-8208D1D207B7}">
      <dsp:nvSpPr>
        <dsp:cNvPr id="0" name=""/>
        <dsp:cNvSpPr/>
      </dsp:nvSpPr>
      <dsp:spPr>
        <a:xfrm>
          <a:off x="6555276" y="738958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07929-5E0D-4708-A86D-5036CDE40F7D}">
      <dsp:nvSpPr>
        <dsp:cNvPr id="0" name=""/>
        <dsp:cNvSpPr/>
      </dsp:nvSpPr>
      <dsp:spPr>
        <a:xfrm>
          <a:off x="6520706" y="1777266"/>
          <a:ext cx="67810" cy="67810"/>
        </a:xfrm>
        <a:prstGeom prst="ellipse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1175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5ECE5-1166-400F-A2E6-2864B01B33B2}" type="datetimeFigureOut">
              <a:rPr lang="fr-FR" smtClean="0"/>
              <a:t>07/10/2022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27400" y="842963"/>
            <a:ext cx="321468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425" y="3243263"/>
            <a:ext cx="7894638" cy="2652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0080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1175" y="640080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CE3EE-897B-4F25-8C79-F9706EA50F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92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/>
              <a:t>Si une personne évoque une situation de violence conjugale avec enfant a charge =dans tous les cas vous pouvez nous les orienter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/>
              <a:t>Point les </a:t>
            </a:r>
            <a:r>
              <a:rPr lang="fr-FR" err="1"/>
              <a:t>afi</a:t>
            </a:r>
            <a:r>
              <a:rPr lang="fr-FR"/>
              <a:t> =&gt; PEM  a demander en subvention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CE3EE-897B-4F25-8C79-F9706EA50F0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67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question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CE3EE-897B-4F25-8C79-F9706EA50F0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48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899" y="-9334"/>
            <a:ext cx="10723753" cy="7578343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1972" y="2650553"/>
            <a:ext cx="6813013" cy="1814743"/>
          </a:xfrm>
        </p:spPr>
        <p:txBody>
          <a:bodyPr anchor="b">
            <a:noAutofit/>
          </a:bodyPr>
          <a:lstStyle>
            <a:lvl1pPr algn="r">
              <a:defRPr sz="5952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972" y="4465295"/>
            <a:ext cx="6813013" cy="12091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6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3751839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4927788"/>
            <a:ext cx="7422197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3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454" y="4003828"/>
            <a:ext cx="6337219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27788"/>
            <a:ext cx="7422198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66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129659"/>
            <a:ext cx="7422198" cy="2861014"/>
          </a:xfrm>
        </p:spPr>
        <p:txBody>
          <a:bodyPr anchor="b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09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9917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4" y="671971"/>
            <a:ext cx="7414890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0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4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097" y="671972"/>
            <a:ext cx="1144496" cy="5788752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6" y="671972"/>
            <a:ext cx="6074393" cy="578875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7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7834" y="1760000"/>
            <a:ext cx="4233290" cy="598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88" b="0" i="0">
                <a:solidFill>
                  <a:srgbClr val="18176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39810" y="2670525"/>
            <a:ext cx="4489076" cy="17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11" b="0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6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3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977208"/>
            <a:ext cx="7422198" cy="2013467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5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1455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88" y="2381649"/>
            <a:ext cx="3610836" cy="427783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148" y="2381651"/>
            <a:ext cx="3610837" cy="427783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6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149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149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1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671971"/>
            <a:ext cx="7422197" cy="1455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2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1651933"/>
            <a:ext cx="3262479" cy="1409272"/>
          </a:xfrm>
        </p:spPr>
        <p:txBody>
          <a:bodyPr anchor="b">
            <a:normAutofit/>
          </a:bodyPr>
          <a:lstStyle>
            <a:lvl1pPr>
              <a:defRPr sz="2205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89" y="567610"/>
            <a:ext cx="3959194" cy="609187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3061205"/>
            <a:ext cx="3262479" cy="284887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8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5291772"/>
            <a:ext cx="7422197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786" y="671971"/>
            <a:ext cx="7422197" cy="423919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5916496"/>
            <a:ext cx="7422197" cy="742987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7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0" y="-9334"/>
            <a:ext cx="10723754" cy="7578343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1651"/>
            <a:ext cx="7422197" cy="427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0211" y="6659484"/>
            <a:ext cx="79993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787" y="6659484"/>
            <a:ext cx="54055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5572" y="6659484"/>
            <a:ext cx="5994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2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hesionsociale@caf86.caf.fr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time.pole-emploi.fr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Top Corners Rounded 70">
            <a:extLst>
              <a:ext uri="{FF2B5EF4-FFF2-40B4-BE49-F238E27FC236}">
                <a16:creationId xmlns:a16="http://schemas.microsoft.com/office/drawing/2014/main" id="{A06622B5-0D3E-459F-977C-302B9D998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85" y="650901"/>
            <a:ext cx="3232146" cy="3385715"/>
          </a:xfrm>
          <a:prstGeom prst="round2SameRect">
            <a:avLst>
              <a:gd name="adj1" fmla="val 4735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8C57116-FF6E-4139-8821-B2C87DACD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7421"/>
            <a:ext cx="3239619" cy="2872676"/>
          </a:xfrm>
          <a:custGeom>
            <a:avLst/>
            <a:gdLst>
              <a:gd name="connsiteX0" fmla="*/ 0 w 3694176"/>
              <a:gd name="connsiteY0" fmla="*/ 0 h 2606040"/>
              <a:gd name="connsiteX1" fmla="*/ 3578728 w 3694176"/>
              <a:gd name="connsiteY1" fmla="*/ 0 h 2606040"/>
              <a:gd name="connsiteX2" fmla="*/ 3694176 w 3694176"/>
              <a:gd name="connsiteY2" fmla="*/ 115448 h 2606040"/>
              <a:gd name="connsiteX3" fmla="*/ 3694176 w 3694176"/>
              <a:gd name="connsiteY3" fmla="*/ 2490592 h 2606040"/>
              <a:gd name="connsiteX4" fmla="*/ 3578728 w 3694176"/>
              <a:gd name="connsiteY4" fmla="*/ 2606040 h 2606040"/>
              <a:gd name="connsiteX5" fmla="*/ 0 w 3694176"/>
              <a:gd name="connsiteY5" fmla="*/ 2606040 h 260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4176" h="2606040">
                <a:moveTo>
                  <a:pt x="0" y="0"/>
                </a:moveTo>
                <a:lnTo>
                  <a:pt x="3578728" y="0"/>
                </a:lnTo>
                <a:cubicBezTo>
                  <a:pt x="3642488" y="0"/>
                  <a:pt x="3694176" y="51688"/>
                  <a:pt x="3694176" y="115448"/>
                </a:cubicBezTo>
                <a:lnTo>
                  <a:pt x="3694176" y="2490592"/>
                </a:lnTo>
                <a:cubicBezTo>
                  <a:pt x="3694176" y="2554352"/>
                  <a:pt x="3642488" y="2606040"/>
                  <a:pt x="3578728" y="2606040"/>
                </a:cubicBezTo>
                <a:lnTo>
                  <a:pt x="0" y="2606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1007E8-34BF-4691-B8BB-3873A54D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084" y="1665426"/>
            <a:ext cx="2675311" cy="13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: Top Corners Rounded 74">
            <a:extLst>
              <a:ext uri="{FF2B5EF4-FFF2-40B4-BE49-F238E27FC236}">
                <a16:creationId xmlns:a16="http://schemas.microsoft.com/office/drawing/2014/main" id="{B22EB6A2-EE25-4D0A-B8F7-560339BF7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5631" y="-1"/>
            <a:ext cx="3799439" cy="3451345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2C3104C-4206-4F13-AC1B-BD1A0833E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9220" y="1"/>
            <a:ext cx="3512261" cy="3265779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57D380A-B82C-45BD-BF77-B0215AFF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066" y="413319"/>
            <a:ext cx="2279103" cy="2437544"/>
          </a:xfrm>
          <a:prstGeom prst="rect">
            <a:avLst/>
          </a:prstGeom>
        </p:spPr>
      </p:pic>
      <p:sp>
        <p:nvSpPr>
          <p:cNvPr id="79" name="Rectangle: Top Corners Rounded 78">
            <a:extLst>
              <a:ext uri="{FF2B5EF4-FFF2-40B4-BE49-F238E27FC236}">
                <a16:creationId xmlns:a16="http://schemas.microsoft.com/office/drawing/2014/main" id="{E075FF7B-260C-401F-825B-033879C5E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3645630" y="3865487"/>
            <a:ext cx="3799439" cy="3694188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1D5037CA-A2EE-4AB1-869B-76219B61E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789220" y="4051051"/>
            <a:ext cx="3512261" cy="3508624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FF3A5EA-153A-4A1B-BA7C-D519F58DA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850" y="4459389"/>
            <a:ext cx="2272367" cy="2626396"/>
          </a:xfrm>
          <a:prstGeom prst="rect">
            <a:avLst/>
          </a:prstGeom>
        </p:spPr>
      </p:pic>
      <p:sp>
        <p:nvSpPr>
          <p:cNvPr id="83" name="Rectangle: Top Corners Rounded 82">
            <a:extLst>
              <a:ext uri="{FF2B5EF4-FFF2-40B4-BE49-F238E27FC236}">
                <a16:creationId xmlns:a16="http://schemas.microsoft.com/office/drawing/2014/main" id="{03EE06E7-68E3-478C-8B9B-551876F1B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408937" y="2016855"/>
            <a:ext cx="5572043" cy="2993708"/>
          </a:xfrm>
          <a:prstGeom prst="round2SameRect">
            <a:avLst>
              <a:gd name="adj1" fmla="val 3803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34533210-0571-49A3-9F72-A917C934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117" y="908140"/>
            <a:ext cx="2846695" cy="5211136"/>
          </a:xfrm>
          <a:custGeom>
            <a:avLst/>
            <a:gdLst>
              <a:gd name="connsiteX0" fmla="*/ 75732 w 3246120"/>
              <a:gd name="connsiteY0" fmla="*/ 0 h 4727448"/>
              <a:gd name="connsiteX1" fmla="*/ 3246120 w 3246120"/>
              <a:gd name="connsiteY1" fmla="*/ 0 h 4727448"/>
              <a:gd name="connsiteX2" fmla="*/ 3246120 w 3246120"/>
              <a:gd name="connsiteY2" fmla="*/ 4727448 h 4727448"/>
              <a:gd name="connsiteX3" fmla="*/ 75732 w 3246120"/>
              <a:gd name="connsiteY3" fmla="*/ 4727448 h 4727448"/>
              <a:gd name="connsiteX4" fmla="*/ 0 w 3246120"/>
              <a:gd name="connsiteY4" fmla="*/ 4651716 h 4727448"/>
              <a:gd name="connsiteX5" fmla="*/ 0 w 3246120"/>
              <a:gd name="connsiteY5" fmla="*/ 75732 h 4727448"/>
              <a:gd name="connsiteX6" fmla="*/ 75732 w 3246120"/>
              <a:gd name="connsiteY6" fmla="*/ 0 h 472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6120" h="4727448">
                <a:moveTo>
                  <a:pt x="75732" y="0"/>
                </a:moveTo>
                <a:lnTo>
                  <a:pt x="3246120" y="0"/>
                </a:lnTo>
                <a:lnTo>
                  <a:pt x="3246120" y="4727448"/>
                </a:lnTo>
                <a:lnTo>
                  <a:pt x="75732" y="4727448"/>
                </a:lnTo>
                <a:cubicBezTo>
                  <a:pt x="33906" y="4727448"/>
                  <a:pt x="0" y="4693542"/>
                  <a:pt x="0" y="4651716"/>
                </a:cubicBezTo>
                <a:lnTo>
                  <a:pt x="0" y="75732"/>
                </a:lnTo>
                <a:cubicBezTo>
                  <a:pt x="0" y="33906"/>
                  <a:pt x="33906" y="0"/>
                  <a:pt x="757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2D1FC8-2951-446E-9E35-F380FD1A5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885" y="1973557"/>
            <a:ext cx="2072979" cy="318748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6AAA476-D86A-43E9-A87E-B3DDEAE93A66}"/>
              </a:ext>
            </a:extLst>
          </p:cNvPr>
          <p:cNvSpPr txBox="1"/>
          <p:nvPr/>
        </p:nvSpPr>
        <p:spPr>
          <a:xfrm>
            <a:off x="537984" y="4237628"/>
            <a:ext cx="2847732" cy="2062103"/>
          </a:xfrm>
          <a:custGeom>
            <a:avLst/>
            <a:gdLst>
              <a:gd name="connsiteX0" fmla="*/ 0 w 2847732"/>
              <a:gd name="connsiteY0" fmla="*/ 0 h 2062103"/>
              <a:gd name="connsiteX1" fmla="*/ 569546 w 2847732"/>
              <a:gd name="connsiteY1" fmla="*/ 0 h 2062103"/>
              <a:gd name="connsiteX2" fmla="*/ 1196047 w 2847732"/>
              <a:gd name="connsiteY2" fmla="*/ 0 h 2062103"/>
              <a:gd name="connsiteX3" fmla="*/ 1765594 w 2847732"/>
              <a:gd name="connsiteY3" fmla="*/ 0 h 2062103"/>
              <a:gd name="connsiteX4" fmla="*/ 2335140 w 2847732"/>
              <a:gd name="connsiteY4" fmla="*/ 0 h 2062103"/>
              <a:gd name="connsiteX5" fmla="*/ 2847732 w 2847732"/>
              <a:gd name="connsiteY5" fmla="*/ 0 h 2062103"/>
              <a:gd name="connsiteX6" fmla="*/ 2847732 w 2847732"/>
              <a:gd name="connsiteY6" fmla="*/ 666747 h 2062103"/>
              <a:gd name="connsiteX7" fmla="*/ 2847732 w 2847732"/>
              <a:gd name="connsiteY7" fmla="*/ 1312872 h 2062103"/>
              <a:gd name="connsiteX8" fmla="*/ 2847732 w 2847732"/>
              <a:gd name="connsiteY8" fmla="*/ 2062103 h 2062103"/>
              <a:gd name="connsiteX9" fmla="*/ 2221231 w 2847732"/>
              <a:gd name="connsiteY9" fmla="*/ 2062103 h 2062103"/>
              <a:gd name="connsiteX10" fmla="*/ 1594730 w 2847732"/>
              <a:gd name="connsiteY10" fmla="*/ 2062103 h 2062103"/>
              <a:gd name="connsiteX11" fmla="*/ 1025184 w 2847732"/>
              <a:gd name="connsiteY11" fmla="*/ 2062103 h 2062103"/>
              <a:gd name="connsiteX12" fmla="*/ 541069 w 2847732"/>
              <a:gd name="connsiteY12" fmla="*/ 2062103 h 2062103"/>
              <a:gd name="connsiteX13" fmla="*/ 0 w 2847732"/>
              <a:gd name="connsiteY13" fmla="*/ 2062103 h 2062103"/>
              <a:gd name="connsiteX14" fmla="*/ 0 w 2847732"/>
              <a:gd name="connsiteY14" fmla="*/ 1436598 h 2062103"/>
              <a:gd name="connsiteX15" fmla="*/ 0 w 2847732"/>
              <a:gd name="connsiteY15" fmla="*/ 811094 h 2062103"/>
              <a:gd name="connsiteX16" fmla="*/ 0 w 2847732"/>
              <a:gd name="connsiteY16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47732" h="2062103" fill="none" extrusionOk="0">
                <a:moveTo>
                  <a:pt x="0" y="0"/>
                </a:moveTo>
                <a:cubicBezTo>
                  <a:pt x="165025" y="26760"/>
                  <a:pt x="358545" y="-4967"/>
                  <a:pt x="569546" y="0"/>
                </a:cubicBezTo>
                <a:cubicBezTo>
                  <a:pt x="780547" y="4967"/>
                  <a:pt x="896231" y="-9547"/>
                  <a:pt x="1196047" y="0"/>
                </a:cubicBezTo>
                <a:cubicBezTo>
                  <a:pt x="1495863" y="9547"/>
                  <a:pt x="1503094" y="-25918"/>
                  <a:pt x="1765594" y="0"/>
                </a:cubicBezTo>
                <a:cubicBezTo>
                  <a:pt x="2028094" y="25918"/>
                  <a:pt x="2088499" y="21189"/>
                  <a:pt x="2335140" y="0"/>
                </a:cubicBezTo>
                <a:cubicBezTo>
                  <a:pt x="2581781" y="-21189"/>
                  <a:pt x="2601697" y="-25564"/>
                  <a:pt x="2847732" y="0"/>
                </a:cubicBezTo>
                <a:cubicBezTo>
                  <a:pt x="2872342" y="273362"/>
                  <a:pt x="2815371" y="402952"/>
                  <a:pt x="2847732" y="666747"/>
                </a:cubicBezTo>
                <a:cubicBezTo>
                  <a:pt x="2880093" y="930542"/>
                  <a:pt x="2864983" y="1016703"/>
                  <a:pt x="2847732" y="1312872"/>
                </a:cubicBezTo>
                <a:cubicBezTo>
                  <a:pt x="2830481" y="1609041"/>
                  <a:pt x="2844143" y="1722353"/>
                  <a:pt x="2847732" y="2062103"/>
                </a:cubicBezTo>
                <a:cubicBezTo>
                  <a:pt x="2686237" y="2042183"/>
                  <a:pt x="2533944" y="2080800"/>
                  <a:pt x="2221231" y="2062103"/>
                </a:cubicBezTo>
                <a:cubicBezTo>
                  <a:pt x="1908518" y="2043406"/>
                  <a:pt x="1789877" y="2044534"/>
                  <a:pt x="1594730" y="2062103"/>
                </a:cubicBezTo>
                <a:cubicBezTo>
                  <a:pt x="1399583" y="2079672"/>
                  <a:pt x="1164585" y="2069114"/>
                  <a:pt x="1025184" y="2062103"/>
                </a:cubicBezTo>
                <a:cubicBezTo>
                  <a:pt x="885783" y="2055092"/>
                  <a:pt x="665739" y="2073187"/>
                  <a:pt x="541069" y="2062103"/>
                </a:cubicBezTo>
                <a:cubicBezTo>
                  <a:pt x="416399" y="2051019"/>
                  <a:pt x="209086" y="2037464"/>
                  <a:pt x="0" y="2062103"/>
                </a:cubicBezTo>
                <a:cubicBezTo>
                  <a:pt x="19136" y="1843184"/>
                  <a:pt x="27985" y="1585998"/>
                  <a:pt x="0" y="1436598"/>
                </a:cubicBezTo>
                <a:cubicBezTo>
                  <a:pt x="-27985" y="1287198"/>
                  <a:pt x="8971" y="1025346"/>
                  <a:pt x="0" y="811094"/>
                </a:cubicBezTo>
                <a:cubicBezTo>
                  <a:pt x="-8971" y="596842"/>
                  <a:pt x="16629" y="234467"/>
                  <a:pt x="0" y="0"/>
                </a:cubicBezTo>
                <a:close/>
              </a:path>
              <a:path w="2847732" h="2062103" stroke="0" extrusionOk="0">
                <a:moveTo>
                  <a:pt x="0" y="0"/>
                </a:moveTo>
                <a:cubicBezTo>
                  <a:pt x="221109" y="-23465"/>
                  <a:pt x="488033" y="20329"/>
                  <a:pt x="626501" y="0"/>
                </a:cubicBezTo>
                <a:cubicBezTo>
                  <a:pt x="764969" y="-20329"/>
                  <a:pt x="1073524" y="28450"/>
                  <a:pt x="1196047" y="0"/>
                </a:cubicBezTo>
                <a:cubicBezTo>
                  <a:pt x="1318570" y="-28450"/>
                  <a:pt x="1552419" y="-16970"/>
                  <a:pt x="1765594" y="0"/>
                </a:cubicBezTo>
                <a:cubicBezTo>
                  <a:pt x="1978769" y="16970"/>
                  <a:pt x="2092007" y="-21322"/>
                  <a:pt x="2249708" y="0"/>
                </a:cubicBezTo>
                <a:cubicBezTo>
                  <a:pt x="2407409" y="21322"/>
                  <a:pt x="2569345" y="20247"/>
                  <a:pt x="2847732" y="0"/>
                </a:cubicBezTo>
                <a:cubicBezTo>
                  <a:pt x="2842395" y="198274"/>
                  <a:pt x="2822327" y="414448"/>
                  <a:pt x="2847732" y="728610"/>
                </a:cubicBezTo>
                <a:cubicBezTo>
                  <a:pt x="2873138" y="1042772"/>
                  <a:pt x="2866997" y="1094544"/>
                  <a:pt x="2847732" y="1395356"/>
                </a:cubicBezTo>
                <a:cubicBezTo>
                  <a:pt x="2828467" y="1696168"/>
                  <a:pt x="2834156" y="1813557"/>
                  <a:pt x="2847732" y="2062103"/>
                </a:cubicBezTo>
                <a:cubicBezTo>
                  <a:pt x="2654064" y="2065208"/>
                  <a:pt x="2540416" y="2073082"/>
                  <a:pt x="2363618" y="2062103"/>
                </a:cubicBezTo>
                <a:cubicBezTo>
                  <a:pt x="2186820" y="2051124"/>
                  <a:pt x="2009016" y="2040070"/>
                  <a:pt x="1822548" y="2062103"/>
                </a:cubicBezTo>
                <a:cubicBezTo>
                  <a:pt x="1636080" y="2084137"/>
                  <a:pt x="1437118" y="2051396"/>
                  <a:pt x="1253002" y="2062103"/>
                </a:cubicBezTo>
                <a:cubicBezTo>
                  <a:pt x="1068886" y="2072810"/>
                  <a:pt x="868020" y="2090084"/>
                  <a:pt x="683456" y="2062103"/>
                </a:cubicBezTo>
                <a:cubicBezTo>
                  <a:pt x="498892" y="2034122"/>
                  <a:pt x="175777" y="2074448"/>
                  <a:pt x="0" y="2062103"/>
                </a:cubicBezTo>
                <a:cubicBezTo>
                  <a:pt x="-12685" y="1811273"/>
                  <a:pt x="17674" y="1600973"/>
                  <a:pt x="0" y="1354114"/>
                </a:cubicBezTo>
                <a:cubicBezTo>
                  <a:pt x="-17674" y="1107255"/>
                  <a:pt x="10503" y="951411"/>
                  <a:pt x="0" y="625505"/>
                </a:cubicBezTo>
                <a:cubicBezTo>
                  <a:pt x="-10503" y="299599"/>
                  <a:pt x="1795" y="26750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41870382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/>
              <a:t>Réunion mensuelle des partenaires d’accueil Caf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2B5929A-19D3-495F-B557-ED84D46106C0}"/>
              </a:ext>
            </a:extLst>
          </p:cNvPr>
          <p:cNvSpPr txBox="1"/>
          <p:nvPr/>
        </p:nvSpPr>
        <p:spPr>
          <a:xfrm>
            <a:off x="661481" y="6562121"/>
            <a:ext cx="257813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/>
              <a:t>07/10/22</a:t>
            </a:r>
          </a:p>
        </p:txBody>
      </p:sp>
    </p:spTree>
    <p:extLst>
      <p:ext uri="{BB962C8B-B14F-4D97-AF65-F5344CB8AC3E}">
        <p14:creationId xmlns:p14="http://schemas.microsoft.com/office/powerpoint/2010/main" val="397418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B3209F-304C-504D-1AA0-08AE9B9A7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18" y="215512"/>
            <a:ext cx="9888295" cy="7385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320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La prise en charge des situations de violences conjugales</a:t>
            </a:r>
            <a:br>
              <a:rPr lang="fr-FR" sz="2500">
                <a:latin typeface="Times New Roman"/>
              </a:rPr>
            </a:br>
            <a:endParaRPr lang="fr-FR"/>
          </a:p>
        </p:txBody>
      </p:sp>
      <p:sp>
        <p:nvSpPr>
          <p:cNvPr id="53" name="Flèche : bas 52">
            <a:extLst>
              <a:ext uri="{FF2B5EF4-FFF2-40B4-BE49-F238E27FC236}">
                <a16:creationId xmlns:a16="http://schemas.microsoft.com/office/drawing/2014/main" id="{EB43FC82-46AF-417B-8ED0-E37B8EE13E11}"/>
              </a:ext>
            </a:extLst>
          </p:cNvPr>
          <p:cNvSpPr/>
          <p:nvPr/>
        </p:nvSpPr>
        <p:spPr>
          <a:xfrm>
            <a:off x="4627929" y="4839163"/>
            <a:ext cx="352273" cy="6844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5" name="Flèche : bas 54">
            <a:extLst>
              <a:ext uri="{FF2B5EF4-FFF2-40B4-BE49-F238E27FC236}">
                <a16:creationId xmlns:a16="http://schemas.microsoft.com/office/drawing/2014/main" id="{07BC0BB2-032F-4AA1-B4F7-D1CD6D08FD49}"/>
              </a:ext>
            </a:extLst>
          </p:cNvPr>
          <p:cNvSpPr/>
          <p:nvPr/>
        </p:nvSpPr>
        <p:spPr>
          <a:xfrm>
            <a:off x="2630407" y="3872579"/>
            <a:ext cx="352272" cy="455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6" name="Flèche : bas 55">
            <a:extLst>
              <a:ext uri="{FF2B5EF4-FFF2-40B4-BE49-F238E27FC236}">
                <a16:creationId xmlns:a16="http://schemas.microsoft.com/office/drawing/2014/main" id="{D2B74645-BF25-448B-9837-2875EC73A7FD}"/>
              </a:ext>
            </a:extLst>
          </p:cNvPr>
          <p:cNvSpPr/>
          <p:nvPr/>
        </p:nvSpPr>
        <p:spPr>
          <a:xfrm>
            <a:off x="2701086" y="2219767"/>
            <a:ext cx="352273" cy="632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EFEAFE6-3373-4CCE-8BB8-02EC66093D04}"/>
              </a:ext>
            </a:extLst>
          </p:cNvPr>
          <p:cNvSpPr/>
          <p:nvPr/>
        </p:nvSpPr>
        <p:spPr>
          <a:xfrm>
            <a:off x="1765075" y="1046163"/>
            <a:ext cx="6451937" cy="108850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solidFill>
                  <a:srgbClr val="0070C0"/>
                </a:solidFill>
                <a:latin typeface="Times New Roman"/>
                <a:cs typeface="Times New Roman"/>
              </a:rPr>
              <a:t>Lors d'une demande D’Allocation Soutien Familiale avec</a:t>
            </a:r>
            <a:endParaRPr lang="en-US"/>
          </a:p>
          <a:p>
            <a:pPr algn="ctr"/>
            <a:r>
              <a:rPr lang="fr-FR">
                <a:solidFill>
                  <a:srgbClr val="0070C0"/>
                </a:solidFill>
                <a:latin typeface="Times New Roman"/>
                <a:cs typeface="Times New Roman"/>
              </a:rPr>
              <a:t>SIGNALEMENT D'UNE </a:t>
            </a:r>
            <a:r>
              <a:rPr lang="fr-FR" b="1">
                <a:solidFill>
                  <a:srgbClr val="0070C0"/>
                </a:solidFill>
                <a:latin typeface="Times New Roman"/>
                <a:cs typeface="Times New Roman"/>
              </a:rPr>
              <a:t>SITUATION DE VIOLENCE CONJUGALE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C63EA0A-494A-4E3A-9515-28A9731E85CE}"/>
              </a:ext>
            </a:extLst>
          </p:cNvPr>
          <p:cNvSpPr/>
          <p:nvPr/>
        </p:nvSpPr>
        <p:spPr>
          <a:xfrm>
            <a:off x="987591" y="2886470"/>
            <a:ext cx="3112850" cy="930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 </a:t>
            </a:r>
            <a:r>
              <a:rPr lang="fr-FR" dirty="0">
                <a:solidFill>
                  <a:srgbClr val="FF0000"/>
                </a:solidFill>
                <a:latin typeface="Times New Roman"/>
                <a:cs typeface="Times New Roman"/>
              </a:rPr>
              <a:t>Une alerte </a:t>
            </a:r>
            <a:r>
              <a:rPr lang="fr-FR" dirty="0">
                <a:solidFill>
                  <a:srgbClr val="0070C0"/>
                </a:solidFill>
                <a:latin typeface="Times New Roman"/>
                <a:cs typeface="Times New Roman"/>
              </a:rPr>
              <a:t>est créée au service action sociale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9D400B-9858-4E62-86B2-A293A9EFB063}"/>
              </a:ext>
            </a:extLst>
          </p:cNvPr>
          <p:cNvSpPr/>
          <p:nvPr/>
        </p:nvSpPr>
        <p:spPr>
          <a:xfrm>
            <a:off x="1604249" y="4318908"/>
            <a:ext cx="6531744" cy="479285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Prise en charge par 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un travailleur social de la CAF 86</a:t>
            </a:r>
            <a:endParaRPr lang="fr-FR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5301533-DAB1-4701-A74F-9D3D631A5323}"/>
              </a:ext>
            </a:extLst>
          </p:cNvPr>
          <p:cNvSpPr/>
          <p:nvPr/>
        </p:nvSpPr>
        <p:spPr>
          <a:xfrm>
            <a:off x="1240021" y="5524817"/>
            <a:ext cx="7266813" cy="1917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49580" algn="just">
              <a:lnSpc>
                <a:spcPct val="107000"/>
              </a:lnSpc>
              <a:spcAft>
                <a:spcPts val="800"/>
              </a:spcAft>
            </a:pP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fr-FR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Un appel téléphonique est réalisé par un travailleur social sous 72h avec un 2ème appel annoncé (en cas de non-réponse)</a:t>
            </a:r>
          </a:p>
          <a:p>
            <a:pPr marL="449580" algn="ctr">
              <a:lnSpc>
                <a:spcPct val="107000"/>
              </a:lnSpc>
              <a:spcAft>
                <a:spcPts val="800"/>
              </a:spcAft>
            </a:pPr>
            <a:r>
              <a:rPr lang="fr-FR" b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+</a:t>
            </a:r>
            <a:endParaRPr lang="fr-FR">
              <a:solidFill>
                <a:schemeClr val="bg2">
                  <a:lumMod val="25000"/>
                </a:schemeClr>
              </a:solidFill>
            </a:endParaRPr>
          </a:p>
          <a:p>
            <a:pPr marL="449580" algn="ctr">
              <a:lnSpc>
                <a:spcPct val="107000"/>
              </a:lnSpc>
              <a:spcAft>
                <a:spcPts val="800"/>
              </a:spcAft>
            </a:pPr>
            <a:r>
              <a:rPr lang="fr-FR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contacts utiles (croix rouge, CIDFF…..)</a:t>
            </a:r>
          </a:p>
          <a:p>
            <a:pPr marL="449580" algn="ctr">
              <a:lnSpc>
                <a:spcPct val="107000"/>
              </a:lnSpc>
              <a:spcAft>
                <a:spcPts val="800"/>
              </a:spcAft>
            </a:pPr>
            <a:r>
              <a:rPr lang="fr-FR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Relance téléphonique </a:t>
            </a:r>
            <a:endParaRPr lang="fr-FR">
              <a:solidFill>
                <a:schemeClr val="bg2">
                  <a:lumMod val="25000"/>
                </a:schemeClr>
              </a:solidFill>
              <a:latin typeface="Times New Roman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6C263EB-7E28-4F10-A4C9-B34916CCF2B1}"/>
              </a:ext>
            </a:extLst>
          </p:cNvPr>
          <p:cNvSpPr/>
          <p:nvPr/>
        </p:nvSpPr>
        <p:spPr>
          <a:xfrm>
            <a:off x="4476471" y="2884440"/>
            <a:ext cx="4023412" cy="930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solidFill>
                  <a:srgbClr val="FF0000"/>
                </a:solidFill>
                <a:latin typeface="Times New Roman"/>
                <a:cs typeface="Times New Roman"/>
              </a:rPr>
              <a:t>Prise en charge </a:t>
            </a:r>
            <a:r>
              <a:rPr lang="fr-FR">
                <a:solidFill>
                  <a:srgbClr val="0070C0"/>
                </a:solidFill>
                <a:latin typeface="Times New Roman"/>
                <a:cs typeface="Times New Roman"/>
              </a:rPr>
              <a:t>de la demande pour notre service dédié au traitement de l’ ASF</a:t>
            </a:r>
          </a:p>
        </p:txBody>
      </p:sp>
      <p:sp>
        <p:nvSpPr>
          <p:cNvPr id="62" name="Flèche : bas 61">
            <a:extLst>
              <a:ext uri="{FF2B5EF4-FFF2-40B4-BE49-F238E27FC236}">
                <a16:creationId xmlns:a16="http://schemas.microsoft.com/office/drawing/2014/main" id="{D635FA3E-A89B-46E1-B89A-B0785D89F792}"/>
              </a:ext>
            </a:extLst>
          </p:cNvPr>
          <p:cNvSpPr/>
          <p:nvPr/>
        </p:nvSpPr>
        <p:spPr>
          <a:xfrm>
            <a:off x="5862957" y="2204428"/>
            <a:ext cx="352273" cy="649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3" name="Flèche : bas 62">
            <a:extLst>
              <a:ext uri="{FF2B5EF4-FFF2-40B4-BE49-F238E27FC236}">
                <a16:creationId xmlns:a16="http://schemas.microsoft.com/office/drawing/2014/main" id="{B5ACA14C-3AF9-47B4-82FB-FB0F5DC63B64}"/>
              </a:ext>
            </a:extLst>
          </p:cNvPr>
          <p:cNvSpPr/>
          <p:nvPr/>
        </p:nvSpPr>
        <p:spPr>
          <a:xfrm>
            <a:off x="5963929" y="3867926"/>
            <a:ext cx="352272" cy="455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8A6D1CF-426A-56CB-84E6-845676901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71" y="908364"/>
            <a:ext cx="157149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35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BB1A7C-2978-4064-91FF-94F9BD76A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7000" y="3238391"/>
            <a:ext cx="2762980" cy="18292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fr-FR" sz="789"/>
            </a:br>
            <a:br>
              <a:rPr lang="fr-FR" sz="789"/>
            </a:br>
            <a:br>
              <a:rPr lang="fr-FR" sz="789"/>
            </a:br>
            <a:br>
              <a:rPr lang="fr-FR" sz="789"/>
            </a:br>
            <a:br>
              <a:rPr lang="fr-FR" sz="789"/>
            </a:br>
            <a:endParaRPr lang="fr-FR" sz="1228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97445-1761-F569-9E90-BAF6B7D0A50F}"/>
              </a:ext>
            </a:extLst>
          </p:cNvPr>
          <p:cNvSpPr txBox="1"/>
          <p:nvPr/>
        </p:nvSpPr>
        <p:spPr>
          <a:xfrm>
            <a:off x="142074" y="6119247"/>
            <a:ext cx="9314113" cy="12659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189" tIns="40094" rIns="80189" bIns="4009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50" b="1">
                <a:solidFill>
                  <a:srgbClr val="0070C0"/>
                </a:solidFill>
              </a:rPr>
              <a:t>Pour prendre un </a:t>
            </a:r>
            <a:r>
              <a:rPr lang="en-US" sz="2450" b="1" err="1">
                <a:solidFill>
                  <a:srgbClr val="0070C0"/>
                </a:solidFill>
              </a:rPr>
              <a:t>rendez</a:t>
            </a:r>
            <a:r>
              <a:rPr lang="en-US" sz="2450" b="1">
                <a:solidFill>
                  <a:srgbClr val="0070C0"/>
                </a:solidFill>
              </a:rPr>
              <a:t> </a:t>
            </a:r>
            <a:r>
              <a:rPr lang="en-US" sz="2450" b="1" err="1">
                <a:solidFill>
                  <a:srgbClr val="0070C0"/>
                </a:solidFill>
              </a:rPr>
              <a:t>vous</a:t>
            </a:r>
            <a:r>
              <a:rPr lang="en-US" sz="2450" b="1">
                <a:solidFill>
                  <a:srgbClr val="0070C0"/>
                </a:solidFill>
              </a:rPr>
              <a:t> : </a:t>
            </a:r>
            <a:endParaRPr lang="en-US"/>
          </a:p>
          <a:p>
            <a:pPr algn="ctr"/>
            <a:r>
              <a:rPr lang="en-US" sz="2450" b="1">
                <a:solidFill>
                  <a:srgbClr val="0070C0"/>
                </a:solidFill>
              </a:rPr>
              <a:t>05 49 03 16 50</a:t>
            </a:r>
            <a:endParaRPr lang="en-US"/>
          </a:p>
          <a:p>
            <a:pPr algn="ctr"/>
            <a:r>
              <a:rPr lang="en-US" sz="2800">
                <a:solidFill>
                  <a:srgbClr val="0070C0"/>
                </a:solidFill>
                <a:latin typeface="Arial"/>
                <a:cs typeface="Arial"/>
              </a:rPr>
              <a:t>cohesionsociale@caf86.caf.fr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2B0E987-4A54-D23E-75C5-6D6EAF0A3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643" y="73362"/>
            <a:ext cx="3025933" cy="29435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41E616-F294-449C-D12A-19074A5E74B2}"/>
              </a:ext>
            </a:extLst>
          </p:cNvPr>
          <p:cNvSpPr txBox="1"/>
          <p:nvPr/>
        </p:nvSpPr>
        <p:spPr>
          <a:xfrm>
            <a:off x="555385" y="3059702"/>
            <a:ext cx="839540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>
                <a:solidFill>
                  <a:srgbClr val="0070C0"/>
                </a:solidFill>
              </a:rPr>
              <a:t>Les </a:t>
            </a:r>
            <a:r>
              <a:rPr lang="en-US" sz="2000" dirty="0" err="1">
                <a:solidFill>
                  <a:srgbClr val="0070C0"/>
                </a:solidFill>
              </a:rPr>
              <a:t>travailleurs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sociaux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sont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pour </a:t>
            </a:r>
            <a:r>
              <a:rPr lang="en-US" sz="2000" dirty="0" err="1">
                <a:solidFill>
                  <a:srgbClr val="0070C0"/>
                </a:solidFill>
              </a:rPr>
              <a:t>accompagner</a:t>
            </a:r>
            <a:r>
              <a:rPr lang="en-US" sz="2000" dirty="0">
                <a:solidFill>
                  <a:srgbClr val="0070C0"/>
                </a:solidFill>
              </a:rPr>
              <a:t> </a:t>
            </a:r>
            <a:r>
              <a:rPr lang="en-US" sz="2000" dirty="0" err="1">
                <a:solidFill>
                  <a:srgbClr val="0070C0"/>
                </a:solidFill>
              </a:rPr>
              <a:t>tous</a:t>
            </a:r>
            <a:r>
              <a:rPr lang="en-US" sz="2000" dirty="0">
                <a:solidFill>
                  <a:srgbClr val="0070C0"/>
                </a:solidFill>
              </a:rPr>
              <a:t> les parents (</a:t>
            </a:r>
            <a:r>
              <a:rPr lang="en-US" sz="2000" dirty="0" err="1">
                <a:solidFill>
                  <a:srgbClr val="0070C0"/>
                </a:solidFill>
              </a:rPr>
              <a:t>gardiens</a:t>
            </a:r>
            <a:r>
              <a:rPr lang="en-US" sz="2000" dirty="0">
                <a:solidFill>
                  <a:srgbClr val="0070C0"/>
                </a:solidFill>
              </a:rPr>
              <a:t> et non </a:t>
            </a:r>
            <a:r>
              <a:rPr lang="en-US" sz="2000" dirty="0" err="1">
                <a:solidFill>
                  <a:srgbClr val="0070C0"/>
                </a:solidFill>
              </a:rPr>
              <a:t>gardiens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en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garde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alternée</a:t>
            </a:r>
            <a:r>
              <a:rPr lang="en-US" sz="2000" dirty="0">
                <a:solidFill>
                  <a:srgbClr val="0070C0"/>
                </a:solidFill>
              </a:rPr>
              <a:t>) à </a:t>
            </a:r>
            <a:r>
              <a:rPr lang="en-US" sz="2000" dirty="0" err="1">
                <a:solidFill>
                  <a:srgbClr val="0070C0"/>
                </a:solidFill>
              </a:rPr>
              <a:t>gerer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cet</a:t>
            </a:r>
            <a:r>
              <a:rPr lang="en-US" sz="2000" dirty="0">
                <a:solidFill>
                  <a:srgbClr val="0070C0"/>
                </a:solidFill>
              </a:rPr>
              <a:t> </a:t>
            </a:r>
            <a:r>
              <a:rPr lang="en-US" sz="2000" dirty="0" err="1">
                <a:solidFill>
                  <a:srgbClr val="0070C0"/>
                </a:solidFill>
              </a:rPr>
              <a:t>évènement</a:t>
            </a:r>
            <a:r>
              <a:rPr lang="en-US" sz="2000" dirty="0">
                <a:solidFill>
                  <a:srgbClr val="0070C0"/>
                </a:solidFill>
              </a:rPr>
              <a:t> de vie.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A80FF9-2B07-2D8E-601E-072F0539BB4F}"/>
              </a:ext>
            </a:extLst>
          </p:cNvPr>
          <p:cNvSpPr txBox="1"/>
          <p:nvPr/>
        </p:nvSpPr>
        <p:spPr>
          <a:xfrm>
            <a:off x="554634" y="4069504"/>
            <a:ext cx="7880319" cy="1938992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70C0"/>
                </a:solidFill>
              </a:rPr>
              <a:t>I</a:t>
            </a:r>
            <a:r>
              <a:rPr lang="en-US" sz="2000" err="1">
                <a:solidFill>
                  <a:srgbClr val="0070C0"/>
                </a:solidFill>
              </a:rPr>
              <a:t>ls</a:t>
            </a:r>
            <a:r>
              <a:rPr lang="en-US" sz="2000">
                <a:solidFill>
                  <a:srgbClr val="0070C0"/>
                </a:solidFill>
              </a:rPr>
              <a:t> </a:t>
            </a:r>
            <a:r>
              <a:rPr lang="en-US" sz="2000" err="1">
                <a:solidFill>
                  <a:srgbClr val="0070C0"/>
                </a:solidFill>
              </a:rPr>
              <a:t>accompagnent</a:t>
            </a:r>
            <a:r>
              <a:rPr lang="en-US" sz="2000">
                <a:solidFill>
                  <a:srgbClr val="0070C0"/>
                </a:solidFill>
              </a:rPr>
              <a:t> sur les questions </a:t>
            </a:r>
            <a:r>
              <a:rPr lang="en-US" sz="2000" err="1">
                <a:solidFill>
                  <a:srgbClr val="0070C0"/>
                </a:solidFill>
              </a:rPr>
              <a:t>autour</a:t>
            </a:r>
            <a:r>
              <a:rPr lang="en-US" sz="2000">
                <a:solidFill>
                  <a:srgbClr val="0070C0"/>
                </a:solidFill>
              </a:rPr>
              <a:t> :</a:t>
            </a:r>
          </a:p>
          <a:p>
            <a:endParaRPr lang="en-US" sz="2000">
              <a:solidFill>
                <a:srgbClr val="0070C0"/>
              </a:solidFill>
            </a:endParaRPr>
          </a:p>
          <a:p>
            <a:pPr marL="1714500" lvl="3" indent="-342900">
              <a:buFont typeface="Arial"/>
              <a:buChar char="•"/>
            </a:pPr>
            <a:r>
              <a:rPr lang="en-US" sz="2000">
                <a:solidFill>
                  <a:srgbClr val="0070C0"/>
                </a:solidFill>
              </a:rPr>
              <a:t>Du budget, 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>
                <a:solidFill>
                  <a:srgbClr val="0070C0"/>
                </a:solidFill>
              </a:rPr>
              <a:t>Du </a:t>
            </a:r>
            <a:r>
              <a:rPr lang="en-US" sz="2000" err="1">
                <a:solidFill>
                  <a:srgbClr val="0070C0"/>
                </a:solidFill>
              </a:rPr>
              <a:t>logement</a:t>
            </a:r>
            <a:r>
              <a:rPr lang="en-US" sz="2000">
                <a:solidFill>
                  <a:srgbClr val="0070C0"/>
                </a:solidFill>
              </a:rPr>
              <a:t>, 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>
                <a:solidFill>
                  <a:srgbClr val="0070C0"/>
                </a:solidFill>
              </a:rPr>
              <a:t>De la </a:t>
            </a:r>
            <a:r>
              <a:rPr lang="en-US" sz="2000" err="1">
                <a:solidFill>
                  <a:srgbClr val="0070C0"/>
                </a:solidFill>
              </a:rPr>
              <a:t>résidence</a:t>
            </a:r>
            <a:r>
              <a:rPr lang="en-US" sz="2000">
                <a:solidFill>
                  <a:srgbClr val="0070C0"/>
                </a:solidFill>
              </a:rPr>
              <a:t> des enfants, 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>
                <a:solidFill>
                  <a:srgbClr val="0070C0"/>
                </a:solidFill>
              </a:rPr>
              <a:t>des démarches </a:t>
            </a:r>
            <a:r>
              <a:rPr lang="en-US" sz="2000" err="1">
                <a:solidFill>
                  <a:srgbClr val="0070C0"/>
                </a:solidFill>
              </a:rPr>
              <a:t>juridiques</a:t>
            </a:r>
            <a:endParaRPr lang="en-US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0E63301-F05A-4018-919B-4F770BB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035" y="3167263"/>
            <a:ext cx="5731145" cy="792610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chemeClr val="tx1"/>
                </a:solidFill>
              </a:rPr>
              <a:t>Nos canaux de contact</a:t>
            </a:r>
          </a:p>
        </p:txBody>
      </p:sp>
    </p:spTree>
    <p:extLst>
      <p:ext uri="{BB962C8B-B14F-4D97-AF65-F5344CB8AC3E}">
        <p14:creationId xmlns:p14="http://schemas.microsoft.com/office/powerpoint/2010/main" val="1314588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83D841-58DB-410D-A8A2-90F1A283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77" y="207493"/>
            <a:ext cx="7422196" cy="1455937"/>
          </a:xfrm>
        </p:spPr>
        <p:txBody>
          <a:bodyPr/>
          <a:lstStyle/>
          <a:p>
            <a:pPr algn="ctr"/>
            <a:r>
              <a:rPr lang="fr-FR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NOUS CONTACTER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F4ED23-116B-4378-B4E6-E787C1B1E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72" y="1647476"/>
            <a:ext cx="3134162" cy="25721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5949CDF-8AAA-4C74-BF17-2C636E0AF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262" y="1663430"/>
            <a:ext cx="3210373" cy="24863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137AA97-3AB9-408D-B9DD-E46260CB3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40" y="4423548"/>
            <a:ext cx="3048425" cy="20005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EE2E6D2-8030-4676-AF6A-887CED968389}"/>
              </a:ext>
            </a:extLst>
          </p:cNvPr>
          <p:cNvSpPr/>
          <p:nvPr/>
        </p:nvSpPr>
        <p:spPr>
          <a:xfrm>
            <a:off x="7186164" y="1789889"/>
            <a:ext cx="3210373" cy="63229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Accompagnement Social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B4253F-7967-42DD-8AC9-9360E8B938BE}"/>
              </a:ext>
            </a:extLst>
          </p:cNvPr>
          <p:cNvSpPr/>
          <p:nvPr/>
        </p:nvSpPr>
        <p:spPr>
          <a:xfrm>
            <a:off x="7186164" y="2675105"/>
            <a:ext cx="3210373" cy="2334639"/>
          </a:xfrm>
          <a:prstGeom prst="rect">
            <a:avLst/>
          </a:prstGeom>
          <a:solidFill>
            <a:srgbClr val="1C2F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  <a:hlinkClick r:id="rId6"/>
            </a:endParaRPr>
          </a:p>
          <a:p>
            <a:pPr algn="ctr"/>
            <a:r>
              <a:rPr lang="en-US" sz="1800">
                <a:solidFill>
                  <a:schemeClr val="bg1"/>
                </a:solidFill>
              </a:rPr>
              <a:t>Pour prendre un </a:t>
            </a:r>
            <a:r>
              <a:rPr lang="en-US" sz="1800" err="1">
                <a:solidFill>
                  <a:schemeClr val="bg1"/>
                </a:solidFill>
              </a:rPr>
              <a:t>rendez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vous</a:t>
            </a:r>
            <a:r>
              <a:rPr lang="en-US" sz="1800">
                <a:solidFill>
                  <a:schemeClr val="bg1"/>
                </a:solidFill>
              </a:rPr>
              <a:t> avec </a:t>
            </a:r>
            <a:r>
              <a:rPr lang="en-US" sz="1800" err="1">
                <a:solidFill>
                  <a:schemeClr val="bg1"/>
                </a:solidFill>
              </a:rPr>
              <a:t>travailleur</a:t>
            </a:r>
            <a:r>
              <a:rPr lang="en-US" sz="1800">
                <a:solidFill>
                  <a:schemeClr val="bg1"/>
                </a:solidFill>
              </a:rPr>
              <a:t> social</a:t>
            </a:r>
            <a:endParaRPr lang="fr-FR" sz="1800">
              <a:solidFill>
                <a:srgbClr val="3FCDE7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fr-FR">
              <a:solidFill>
                <a:schemeClr val="bg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fr-FR">
                <a:solidFill>
                  <a:srgbClr val="3FCDE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cohesionsociale@caf86.caf.fr</a:t>
            </a:r>
            <a:endParaRPr lang="fr-FR">
              <a:solidFill>
                <a:schemeClr val="bg1"/>
              </a:solidFill>
            </a:endParaRPr>
          </a:p>
          <a:p>
            <a:pPr algn="ctr"/>
            <a:r>
              <a:rPr lang="en-US" sz="1800" b="1">
                <a:solidFill>
                  <a:srgbClr val="0070C0"/>
                </a:solidFill>
              </a:rPr>
              <a:t>05 49 03 16 50</a:t>
            </a:r>
            <a:endParaRPr lang="en-US"/>
          </a:p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1BF1766-61C7-4F6C-B3E6-9B2D82193F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40" y="65557"/>
            <a:ext cx="914528" cy="165758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A99F031-829A-4FF3-8EC2-170DE085D5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0346" y="335386"/>
            <a:ext cx="981212" cy="80021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AEA8908-7F88-4957-BC67-6C87A7F824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1694" y="4423548"/>
            <a:ext cx="2962688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0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C9005C-ABDA-4D18-B669-ADE16A8A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375" y="1125321"/>
            <a:ext cx="6104259" cy="31412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900">
                <a:solidFill>
                  <a:srgbClr val="FFFFFF"/>
                </a:solidFill>
              </a:rPr>
              <a:t>Questions </a:t>
            </a:r>
            <a:r>
              <a:rPr lang="en-US" sz="5900" err="1">
                <a:solidFill>
                  <a:srgbClr val="FFFFFF"/>
                </a:solidFill>
              </a:rPr>
              <a:t>diverses</a:t>
            </a:r>
            <a:endParaRPr lang="en-US" sz="5900">
              <a:solidFill>
                <a:srgbClr val="FFFFFF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0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39784"/>
            <a:ext cx="10691812" cy="25198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1617" y="-9333"/>
            <a:ext cx="4180205" cy="756900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58CBEFD-76F7-4F25-9336-37257B81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90" y="5253601"/>
            <a:ext cx="7538875" cy="1455937"/>
          </a:xfrm>
        </p:spPr>
        <p:txBody>
          <a:bodyPr anchor="ctr">
            <a:normAutofit/>
          </a:bodyPr>
          <a:lstStyle/>
          <a:p>
            <a:r>
              <a:rPr lang="fr-FR" sz="4300">
                <a:solidFill>
                  <a:schemeClr val="bg1"/>
                </a:solidFill>
              </a:rPr>
              <a:t>Calendrier des prochaines réunions 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691812" cy="50397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21862A-E048-4781-8BAD-D07411294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391048"/>
              </p:ext>
            </p:extLst>
          </p:nvPr>
        </p:nvGraphicFramePr>
        <p:xfrm>
          <a:off x="563826" y="708720"/>
          <a:ext cx="9564160" cy="362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9972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9333"/>
            <a:ext cx="10691811" cy="7569008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5CC5006-F749-4D01-A7A2-C7490038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68" y="3047202"/>
            <a:ext cx="7538875" cy="1455937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Merci pour votre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133316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6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9333"/>
            <a:ext cx="10691809" cy="7569008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3" name="Rectangle 18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0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1" cy="7569008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317" y="529177"/>
            <a:ext cx="9855178" cy="650132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24F1788-F9FE-30F8-9D01-BCD413158D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42" b="5630"/>
          <a:stretch/>
        </p:blipFill>
        <p:spPr>
          <a:xfrm>
            <a:off x="498505" y="629972"/>
            <a:ext cx="9476988" cy="615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7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9863" y="1609930"/>
            <a:ext cx="0" cy="4339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CD55427E-D962-4F9A-B40C-B68D9F25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90" y="900192"/>
            <a:ext cx="2953016" cy="5759290"/>
          </a:xfrm>
        </p:spPr>
        <p:txBody>
          <a:bodyPr anchor="ctr">
            <a:normAutofit/>
          </a:bodyPr>
          <a:lstStyle/>
          <a:p>
            <a:r>
              <a:rPr lang="fr-FR"/>
              <a:t>Ordre du jour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80AA72-7CEC-47E0-8390-DCA22A2C1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597" y="900192"/>
            <a:ext cx="5694697" cy="5759290"/>
          </a:xfrm>
        </p:spPr>
        <p:txBody>
          <a:bodyPr anchor="ctr">
            <a:normAutofit/>
          </a:bodyPr>
          <a:lstStyle/>
          <a:p>
            <a:pPr marL="377825" indent="-377825"/>
            <a:endParaRPr lang="fr-FR"/>
          </a:p>
          <a:p>
            <a:pPr marL="377825" indent="-377825"/>
            <a:r>
              <a:rPr lang="fr-FR" sz="1950"/>
              <a:t>Les motifs de suspension de dossier</a:t>
            </a:r>
          </a:p>
          <a:p>
            <a:pPr marL="377825" indent="-377825"/>
            <a:r>
              <a:rPr lang="fr-FR" sz="1950"/>
              <a:t>Estime – Pôle Emploi</a:t>
            </a:r>
          </a:p>
          <a:p>
            <a:pPr marL="377825" indent="-377825"/>
            <a:r>
              <a:rPr lang="fr-FR" sz="1950"/>
              <a:t>Point sur l’aide de solidarité</a:t>
            </a:r>
          </a:p>
          <a:p>
            <a:pPr marL="377825" indent="-377825"/>
            <a:r>
              <a:rPr lang="fr-FR" sz="1950"/>
              <a:t>Violences conjugales : orientation Caf</a:t>
            </a:r>
          </a:p>
          <a:p>
            <a:pPr marL="377825" indent="-377825"/>
            <a:r>
              <a:rPr lang="fr-FR" sz="1950"/>
              <a:t>Nos canaux de contacts</a:t>
            </a:r>
          </a:p>
          <a:p>
            <a:pPr marL="377825" indent="-377825"/>
            <a:r>
              <a:rPr lang="fr-FR" sz="1950"/>
              <a:t>Questions diverses</a:t>
            </a:r>
          </a:p>
        </p:txBody>
      </p:sp>
    </p:spTree>
    <p:extLst>
      <p:ext uri="{BB962C8B-B14F-4D97-AF65-F5344CB8AC3E}">
        <p14:creationId xmlns:p14="http://schemas.microsoft.com/office/powerpoint/2010/main" val="315585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re 3">
            <a:extLst>
              <a:ext uri="{FF2B5EF4-FFF2-40B4-BE49-F238E27FC236}">
                <a16:creationId xmlns:a16="http://schemas.microsoft.com/office/drawing/2014/main" id="{23D644D4-BBEB-489C-B21D-5F3151BF1943}"/>
              </a:ext>
            </a:extLst>
          </p:cNvPr>
          <p:cNvSpPr txBox="1">
            <a:spLocks/>
          </p:cNvSpPr>
          <p:nvPr/>
        </p:nvSpPr>
        <p:spPr>
          <a:xfrm>
            <a:off x="4414877" y="3042841"/>
            <a:ext cx="5585247" cy="1575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96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>
                <a:solidFill>
                  <a:schemeClr val="tx1"/>
                </a:solidFill>
              </a:rPr>
              <a:t>Les motifs de suspension de dossier</a:t>
            </a:r>
          </a:p>
        </p:txBody>
      </p:sp>
    </p:spTree>
    <p:extLst>
      <p:ext uri="{BB962C8B-B14F-4D97-AF65-F5344CB8AC3E}">
        <p14:creationId xmlns:p14="http://schemas.microsoft.com/office/powerpoint/2010/main" val="2625632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B00AC-B3D4-2087-9A1B-3AB1D3FCA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242" y="1640920"/>
            <a:ext cx="8946779" cy="52657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77825" indent="-377825"/>
            <a:r>
              <a:rPr lang="fr-FR" sz="1950">
                <a:ea typeface="+mn-lt"/>
                <a:cs typeface="+mn-lt"/>
              </a:rPr>
              <a:t>En cas de non retour de documents papiers en lien avec un ou des contrôle(s) de situation « contrôle sur pièce »</a:t>
            </a:r>
            <a:endParaRPr lang="fr-FR">
              <a:ea typeface="+mn-lt"/>
              <a:cs typeface="+mn-lt"/>
            </a:endParaRPr>
          </a:p>
          <a:p>
            <a:pPr marL="377825" indent="-377825"/>
            <a:endParaRPr lang="fr-FR" sz="1950"/>
          </a:p>
          <a:p>
            <a:pPr marL="377825" indent="-377825"/>
            <a:r>
              <a:rPr lang="fr-FR" sz="1950">
                <a:ea typeface="+mn-lt"/>
                <a:cs typeface="+mn-lt"/>
              </a:rPr>
              <a:t>En cas de multiples retours de documents avec la mention « Pli non distribuable »</a:t>
            </a:r>
            <a:endParaRPr lang="fr-FR">
              <a:ea typeface="+mn-lt"/>
              <a:cs typeface="+mn-lt"/>
            </a:endParaRPr>
          </a:p>
          <a:p>
            <a:pPr marL="377825" indent="-377825"/>
            <a:endParaRPr lang="fr-FR" sz="1950"/>
          </a:p>
          <a:p>
            <a:pPr marL="377825" indent="-377825"/>
            <a:r>
              <a:rPr lang="fr-FR" sz="1950">
                <a:ea typeface="+mn-lt"/>
                <a:cs typeface="+mn-lt"/>
              </a:rPr>
              <a:t>En cas de doute ou changement de situation familiale, pouvant impacter les prestations versées soumises à conditions de ressources.</a:t>
            </a:r>
            <a:endParaRPr lang="fr-FR"/>
          </a:p>
          <a:p>
            <a:pPr marL="0" indent="0">
              <a:buNone/>
            </a:pPr>
            <a:endParaRPr lang="fr-FR" sz="195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4697B3E-BEC0-4546-B76D-8F2A4F7EB0E0}"/>
              </a:ext>
            </a:extLst>
          </p:cNvPr>
          <p:cNvSpPr txBox="1">
            <a:spLocks/>
          </p:cNvSpPr>
          <p:nvPr/>
        </p:nvSpPr>
        <p:spPr>
          <a:xfrm>
            <a:off x="358443" y="359347"/>
            <a:ext cx="9320578" cy="1081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96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>
                <a:solidFill>
                  <a:schemeClr val="tx1"/>
                </a:solidFill>
              </a:rPr>
              <a:t>Les motifs de suspension de dossier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0BD082-5295-4589-8734-43CB7FD61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480" y="5664927"/>
            <a:ext cx="6601746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2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0E63301-F05A-4018-919B-4F770BB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851" y="3290160"/>
            <a:ext cx="5614429" cy="938525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chemeClr val="tx1"/>
                </a:solidFill>
              </a:rPr>
              <a:t>Estime – Pôle Emploi</a:t>
            </a:r>
          </a:p>
        </p:txBody>
      </p:sp>
    </p:spTree>
    <p:extLst>
      <p:ext uri="{BB962C8B-B14F-4D97-AF65-F5344CB8AC3E}">
        <p14:creationId xmlns:p14="http://schemas.microsoft.com/office/powerpoint/2010/main" val="1254451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8592" y="-9333"/>
            <a:ext cx="4180200" cy="7569008"/>
            <a:chOff x="7425267" y="-8467"/>
            <a:chExt cx="4766733" cy="6866467"/>
          </a:xfrm>
        </p:grpSpPr>
        <p:cxnSp>
          <p:nvCxnSpPr>
            <p:cNvPr id="24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6012" y="0"/>
            <a:ext cx="5655800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2E4C57-C6BA-4D81-9E22-6F2DDAE0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3518" y="6659482"/>
            <a:ext cx="599256" cy="4024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A6EBE13-E00E-4810-8874-5BBD79E5CB05}" type="slidenum">
              <a:rPr lang="en-US" sz="900" b="1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900" b="1">
              <a:solidFill>
                <a:srgbClr val="FFFFFF"/>
              </a:solidFill>
            </a:endParaRP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1A83FCAB-EBE3-4523-B204-F579CBCF2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845" y="2241442"/>
            <a:ext cx="6976872" cy="1917979"/>
          </a:xfrm>
        </p:spPr>
        <p:txBody>
          <a:bodyPr anchor="t"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fr-FR" sz="2200"/>
              <a:t>Objectifs :</a:t>
            </a:r>
          </a:p>
          <a:p>
            <a:pPr marL="377825" indent="-377825">
              <a:buClr>
                <a:schemeClr val="bg1"/>
              </a:buClr>
            </a:pPr>
            <a:r>
              <a:rPr lang="fr-FR" sz="2200"/>
              <a:t>Anticiper l’évolution de ses ressources</a:t>
            </a:r>
          </a:p>
          <a:p>
            <a:pPr marL="377825" indent="-377825">
              <a:buClr>
                <a:schemeClr val="bg1"/>
              </a:buClr>
            </a:pPr>
            <a:r>
              <a:rPr lang="fr-FR" sz="2200"/>
              <a:t>Découvrir les aides potentielles</a:t>
            </a:r>
          </a:p>
          <a:p>
            <a:pPr marL="377825" indent="-377825">
              <a:buClr>
                <a:schemeClr val="bg1"/>
              </a:buClr>
            </a:pPr>
            <a:r>
              <a:rPr lang="fr-FR" sz="2200"/>
              <a:t>Gagner du temps</a:t>
            </a:r>
          </a:p>
          <a:p>
            <a:pPr marL="377825" indent="-377825">
              <a:buClr>
                <a:schemeClr val="bg1"/>
              </a:buClr>
            </a:pPr>
            <a:endParaRPr lang="fr-FR"/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5ABE675-A720-416C-BDE2-7C6A58406C34}"/>
              </a:ext>
            </a:extLst>
          </p:cNvPr>
          <p:cNvSpPr txBox="1">
            <a:spLocks/>
          </p:cNvSpPr>
          <p:nvPr/>
        </p:nvSpPr>
        <p:spPr>
          <a:xfrm>
            <a:off x="4239226" y="325594"/>
            <a:ext cx="4500622" cy="1148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>
                <a:solidFill>
                  <a:schemeClr val="bg1"/>
                </a:solidFill>
              </a:rPr>
              <a:t>Estime – Pôle emploi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ADDE0B-48C6-4A9A-ADD5-ABBE2CB86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1" y="3614819"/>
            <a:ext cx="2962688" cy="11622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35B003-8591-4AB4-B259-6B91A6AD4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53" y="4508531"/>
            <a:ext cx="10536120" cy="260068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184470FF-3C46-481C-BE99-2A58E6F6ED90}"/>
              </a:ext>
            </a:extLst>
          </p:cNvPr>
          <p:cNvSpPr txBox="1"/>
          <p:nvPr/>
        </p:nvSpPr>
        <p:spPr>
          <a:xfrm>
            <a:off x="4603614" y="1441202"/>
            <a:ext cx="3304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https://estime.pole-emploi.fr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69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re 3">
            <a:extLst>
              <a:ext uri="{FF2B5EF4-FFF2-40B4-BE49-F238E27FC236}">
                <a16:creationId xmlns:a16="http://schemas.microsoft.com/office/drawing/2014/main" id="{17633404-7B99-4538-9494-5997C55216EE}"/>
              </a:ext>
            </a:extLst>
          </p:cNvPr>
          <p:cNvSpPr txBox="1">
            <a:spLocks/>
          </p:cNvSpPr>
          <p:nvPr/>
        </p:nvSpPr>
        <p:spPr>
          <a:xfrm>
            <a:off x="4414877" y="3042841"/>
            <a:ext cx="5585247" cy="1575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96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>
                <a:solidFill>
                  <a:schemeClr val="tx1"/>
                </a:solidFill>
              </a:rPr>
              <a:t>Point sur l’aide de solidarité</a:t>
            </a:r>
          </a:p>
        </p:txBody>
      </p:sp>
    </p:spTree>
    <p:extLst>
      <p:ext uri="{BB962C8B-B14F-4D97-AF65-F5344CB8AC3E}">
        <p14:creationId xmlns:p14="http://schemas.microsoft.com/office/powerpoint/2010/main" val="4252965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3B0AF246-E0FC-4888-AC6E-70F4FC16C017}"/>
              </a:ext>
            </a:extLst>
          </p:cNvPr>
          <p:cNvSpPr txBox="1">
            <a:spLocks/>
          </p:cNvSpPr>
          <p:nvPr/>
        </p:nvSpPr>
        <p:spPr>
          <a:xfrm>
            <a:off x="887884" y="-124995"/>
            <a:ext cx="7422196" cy="1455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503972" rtl="0" eaLnBrk="1" latinLnBrk="0" hangingPunct="1">
              <a:spcBef>
                <a:spcPct val="0"/>
              </a:spcBef>
              <a:buNone/>
              <a:defRPr sz="5952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3600">
                <a:ea typeface="+mj-lt"/>
                <a:cs typeface="+mj-lt"/>
              </a:rPr>
              <a:t>Aide exceptionnelle de solidarité</a:t>
            </a:r>
            <a:endParaRPr lang="fr-FR" sz="360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6D7D937-3B7E-4E35-AE9B-310FB21D845C}"/>
              </a:ext>
            </a:extLst>
          </p:cNvPr>
          <p:cNvSpPr txBox="1">
            <a:spLocks/>
          </p:cNvSpPr>
          <p:nvPr/>
        </p:nvSpPr>
        <p:spPr>
          <a:xfrm>
            <a:off x="625238" y="2198451"/>
            <a:ext cx="8577129" cy="4694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/>
              <a:t>49 794 allocataires bénéficiaires le 15/09, pour un montant de 6,2 millions d’euros</a:t>
            </a:r>
            <a:endParaRPr lang="fr-FR" sz="1600"/>
          </a:p>
          <a:p>
            <a:pPr marL="377825" indent="-377825" algn="l"/>
            <a:r>
              <a:rPr lang="fr-FR" sz="1600"/>
              <a:t>Un programme de rattrapage a eu lieu le 6 octobre2022</a:t>
            </a:r>
          </a:p>
          <a:p>
            <a:pPr marL="377825" indent="-377825" algn="l"/>
            <a:r>
              <a:rPr lang="fr-FR" sz="1600"/>
              <a:t>Un dernier ciblage de dossier aura lieu fin octobre pour une mise en paiement (ou indu) au 4 novembre</a:t>
            </a:r>
          </a:p>
          <a:p>
            <a:pPr marL="377825" indent="-377825" algn="l"/>
            <a:endParaRPr lang="fr-FR" sz="1600"/>
          </a:p>
          <a:p>
            <a:pPr marL="377825" indent="-377825" algn="l"/>
            <a:r>
              <a:rPr lang="en-US" sz="1600"/>
              <a:t>Pour les bénéficiaires uniquement de prime d’activité, il est prévu un versement unique de l’aide exceptionnel de solidarité vers le 5 novembre. Les montants restent à confirmer.  </a:t>
            </a:r>
          </a:p>
          <a:p>
            <a:pPr marL="377825" indent="-377825" algn="l"/>
            <a:endParaRPr lang="fr-FR" sz="1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59A103-E710-4739-9F48-DAC592BDA108}"/>
              </a:ext>
            </a:extLst>
          </p:cNvPr>
          <p:cNvSpPr/>
          <p:nvPr/>
        </p:nvSpPr>
        <p:spPr>
          <a:xfrm>
            <a:off x="546103" y="6292282"/>
            <a:ext cx="7130374" cy="1011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F4DEB5D-8E34-4181-BD74-09363B015FBC}"/>
              </a:ext>
            </a:extLst>
          </p:cNvPr>
          <p:cNvSpPr txBox="1"/>
          <p:nvPr/>
        </p:nvSpPr>
        <p:spPr>
          <a:xfrm>
            <a:off x="390460" y="6415719"/>
            <a:ext cx="744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Rappel : L’aide est non imposable et ne doit pas être déclarée dans les déclarations trimestrielles Caf.</a:t>
            </a:r>
          </a:p>
        </p:txBody>
      </p:sp>
    </p:spTree>
    <p:extLst>
      <p:ext uri="{BB962C8B-B14F-4D97-AF65-F5344CB8AC3E}">
        <p14:creationId xmlns:p14="http://schemas.microsoft.com/office/powerpoint/2010/main" val="267028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0E63301-F05A-4018-919B-4F770BB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51" y="3191042"/>
            <a:ext cx="5731145" cy="792610"/>
          </a:xfrm>
        </p:spPr>
        <p:txBody>
          <a:bodyPr>
            <a:normAutofit fontScale="90000"/>
          </a:bodyPr>
          <a:lstStyle/>
          <a:p>
            <a:r>
              <a:rPr lang="fr-FR" b="1">
                <a:solidFill>
                  <a:schemeClr val="tx1"/>
                </a:solidFill>
              </a:rPr>
              <a:t>Violences conjugales : orientation Caf</a:t>
            </a:r>
          </a:p>
        </p:txBody>
      </p:sp>
    </p:spTree>
    <p:extLst>
      <p:ext uri="{BB962C8B-B14F-4D97-AF65-F5344CB8AC3E}">
        <p14:creationId xmlns:p14="http://schemas.microsoft.com/office/powerpoint/2010/main" val="524744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8C7C66777B948AB8386C0C8316A70" ma:contentTypeVersion="13" ma:contentTypeDescription="Crée un document." ma:contentTypeScope="" ma:versionID="4ba1d260f574f2477f8e8d076e0754e1">
  <xsd:schema xmlns:xsd="http://www.w3.org/2001/XMLSchema" xmlns:xs="http://www.w3.org/2001/XMLSchema" xmlns:p="http://schemas.microsoft.com/office/2006/metadata/properties" xmlns:ns2="5587b222-5307-4abc-b315-46f3816be8ff" xmlns:ns3="9695d04b-f1f1-4cca-b402-12059382b588" targetNamespace="http://schemas.microsoft.com/office/2006/metadata/properties" ma:root="true" ma:fieldsID="bf0459238f9e86df22125eab19487c8b" ns2:_="" ns3:_="">
    <xsd:import namespace="5587b222-5307-4abc-b315-46f3816be8ff"/>
    <xsd:import namespace="9695d04b-f1f1-4cca-b402-12059382b5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7b222-5307-4abc-b315-46f3816be8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5d04b-f1f1-4cca-b402-12059382b5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3341df5-9d52-4b16-902c-5443f897a79a}" ma:internalName="TaxCatchAll" ma:showField="CatchAllData" ma:web="9695d04b-f1f1-4cca-b402-12059382b5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95d04b-f1f1-4cca-b402-12059382b588" xsi:nil="true"/>
    <lcf76f155ced4ddcb4097134ff3c332f xmlns="5587b222-5307-4abc-b315-46f3816be8ff">
      <Terms xmlns="http://schemas.microsoft.com/office/infopath/2007/PartnerControls"/>
    </lcf76f155ced4ddcb4097134ff3c332f>
    <SharedWithUsers xmlns="9695d04b-f1f1-4cca-b402-12059382b588">
      <UserInfo>
        <DisplayName>Thi Oanh DO-NABTI 861</DisplayName>
        <AccountId>88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577FB5-0CBA-48C2-B149-29130020741B}">
  <ds:schemaRefs>
    <ds:schemaRef ds:uri="5587b222-5307-4abc-b315-46f3816be8ff"/>
    <ds:schemaRef ds:uri="9695d04b-f1f1-4cca-b402-12059382b5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912CDF5-7FB3-42D4-87A9-DA7AF3DF3573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5587b222-5307-4abc-b315-46f3816be8ff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9695d04b-f1f1-4cca-b402-12059382b588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BF1133E-37E0-4C76-8374-DD7AB0F2B0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493</Words>
  <Application>Microsoft Office PowerPoint</Application>
  <PresentationFormat>Personnalisé</PresentationFormat>
  <Paragraphs>77</Paragraphs>
  <Slides>17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Arial</vt:lpstr>
      <vt:lpstr>Calibri</vt:lpstr>
      <vt:lpstr>Open Sans</vt:lpstr>
      <vt:lpstr>Roboto</vt:lpstr>
      <vt:lpstr>Tahoma</vt:lpstr>
      <vt:lpstr>Times New Roman</vt:lpstr>
      <vt:lpstr>Trebuchet MS</vt:lpstr>
      <vt:lpstr>Wingdings 3</vt:lpstr>
      <vt:lpstr>Facette</vt:lpstr>
      <vt:lpstr>Présentation PowerPoint</vt:lpstr>
      <vt:lpstr>Ordre du jour </vt:lpstr>
      <vt:lpstr>Présentation PowerPoint</vt:lpstr>
      <vt:lpstr>Présentation PowerPoint</vt:lpstr>
      <vt:lpstr>Estime – Pôle Emploi</vt:lpstr>
      <vt:lpstr>Présentation PowerPoint</vt:lpstr>
      <vt:lpstr>Présentation PowerPoint</vt:lpstr>
      <vt:lpstr>Présentation PowerPoint</vt:lpstr>
      <vt:lpstr>Violences conjugales : orientation Caf</vt:lpstr>
      <vt:lpstr>La prise en charge des situations de violences conjugales </vt:lpstr>
      <vt:lpstr>     </vt:lpstr>
      <vt:lpstr>Nos canaux de contact</vt:lpstr>
      <vt:lpstr>NOUS CONTACTER</vt:lpstr>
      <vt:lpstr>Questions diverses</vt:lpstr>
      <vt:lpstr>Calendrier des prochaines réunions </vt:lpstr>
      <vt:lpstr>Merci pour votre participation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 GUILLARD 861</dc:creator>
  <cp:lastModifiedBy>Nicolas PATRIARCHE 861</cp:lastModifiedBy>
  <cp:revision>2</cp:revision>
  <cp:lastPrinted>2020-12-23T15:38:17Z</cp:lastPrinted>
  <dcterms:created xsi:type="dcterms:W3CDTF">2020-12-23T14:03:58Z</dcterms:created>
  <dcterms:modified xsi:type="dcterms:W3CDTF">2022-10-07T14:08:21Z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0x0101002EF8C7C66777B948AB8386C0C8316A70</vt:lpwstr>
  </property>
  <property fmtid="{D5CDD505-2E9C-101B-9397-08002B2CF9AE}" pid="3" name="MediaServiceImageTags">
    <vt:lpwstr/>
  </property>
</Properties>
</file>