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 id="2147483660" r:id="rId5"/>
  </p:sldMasterIdLst>
  <p:notesMasterIdLst>
    <p:notesMasterId r:id="rId34"/>
  </p:notesMasterIdLst>
  <p:sldIdLst>
    <p:sldId id="256" r:id="rId6"/>
    <p:sldId id="257" r:id="rId7"/>
    <p:sldId id="419" r:id="rId8"/>
    <p:sldId id="435" r:id="rId9"/>
    <p:sldId id="434" r:id="rId10"/>
    <p:sldId id="433" r:id="rId11"/>
    <p:sldId id="432" r:id="rId12"/>
    <p:sldId id="431" r:id="rId13"/>
    <p:sldId id="430" r:id="rId14"/>
    <p:sldId id="429" r:id="rId15"/>
    <p:sldId id="428" r:id="rId16"/>
    <p:sldId id="397" r:id="rId17"/>
    <p:sldId id="416" r:id="rId18"/>
    <p:sldId id="263" r:id="rId19"/>
    <p:sldId id="422" r:id="rId20"/>
    <p:sldId id="423" r:id="rId21"/>
    <p:sldId id="424" r:id="rId22"/>
    <p:sldId id="437" r:id="rId23"/>
    <p:sldId id="425" r:id="rId24"/>
    <p:sldId id="323" r:id="rId25"/>
    <p:sldId id="297" r:id="rId26"/>
    <p:sldId id="418" r:id="rId27"/>
    <p:sldId id="420" r:id="rId28"/>
    <p:sldId id="421" r:id="rId29"/>
    <p:sldId id="436" r:id="rId30"/>
    <p:sldId id="414" r:id="rId31"/>
    <p:sldId id="269" r:id="rId32"/>
    <p:sldId id="280" r:id="rId33"/>
  </p:sldIdLst>
  <p:sldSz cx="10691813" cy="7559675"/>
  <p:notesSz cx="9869488" cy="673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D801C3-61CF-B475-0507-ADA6F0B7DE80}" name="Nicolas PATRIARCHE 861" initials="NP8" userId="S::nicolas.patriarche@caf86.caf.fr::d1848907-ef35-4bf0-83f2-8110b9052c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 GUILLARD 861" initials="LG8" lastIdx="2" clrIdx="0">
    <p:extLst>
      <p:ext uri="{19B8F6BF-5375-455C-9EA6-DF929625EA0E}">
        <p15:presenceInfo xmlns:p15="http://schemas.microsoft.com/office/powerpoint/2012/main" userId="S::lea.guillard@caf86.caf.fr::d06662ec-9711-44e9-9f78-4b9cc7b21ed8" providerId="AD"/>
      </p:ext>
    </p:extLst>
  </p:cmAuthor>
  <p:cmAuthor id="2" name="Nicolas PATRIARCHE 861" initials="NP8" lastIdx="1" clrIdx="1">
    <p:extLst>
      <p:ext uri="{19B8F6BF-5375-455C-9EA6-DF929625EA0E}">
        <p15:presenceInfo xmlns:p15="http://schemas.microsoft.com/office/powerpoint/2012/main" userId="S::nicolas.patriarche@caf86.caf.fr::d1848907-ef35-4bf0-83f2-8110b9052c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4A9ACB"/>
    <a:srgbClr val="1C2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C12E8-6989-4635-A756-A473E5BD9232}" v="19" dt="2023-03-03T10:14:25.973"/>
    <p1510:client id="{0D69E231-6514-491B-A8E7-9CF14D290582}" v="608" dt="2023-03-03T11:11:21.663"/>
    <p1510:client id="{147EDE8D-41DD-4CAD-B5F0-B4FDA307E42E}" v="17" vWet="19" dt="2023-03-03T14:27:09.842"/>
    <p1510:client id="{8D41B71F-ACC4-473D-8371-3FFD90155BF3}" v="101" dt="2023-03-02T15:30:35.469"/>
    <p1510:client id="{8E4B9763-0BDD-4E9E-9A68-12ED78A4D383}" v="44" dt="2023-03-03T11:41:28.321"/>
    <p1510:client id="{8EC7364A-1EAC-4395-9344-B4247F69FE85}" v="457" dt="2023-03-03T14:29:05.422"/>
    <p1510:client id="{F107CDE6-136F-4F73-9F5E-22F40A2BAC78}" v="1" dt="2023-03-03T10:58:23.07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ALLIX 861" userId="S::sophie.allix@caf86.caf.fr::653b8b07-0df8-4455-806f-e417d863b4cb" providerId="AD" clId="Web-{0DCE43F2-D2B7-4B07-B972-154FB8D6B700}"/>
    <pc:docChg chg="addSld modSld">
      <pc:chgData name="Sophie ALLIX 861" userId="S::sophie.allix@caf86.caf.fr::653b8b07-0df8-4455-806f-e417d863b4cb" providerId="AD" clId="Web-{0DCE43F2-D2B7-4B07-B972-154FB8D6B700}" dt="2022-07-05T12:56:39.992" v="249" actId="1076"/>
      <pc:docMkLst>
        <pc:docMk/>
      </pc:docMkLst>
      <pc:sldChg chg="modSp">
        <pc:chgData name="Sophie ALLIX 861" userId="S::sophie.allix@caf86.caf.fr::653b8b07-0df8-4455-806f-e417d863b4cb" providerId="AD" clId="Web-{0DCE43F2-D2B7-4B07-B972-154FB8D6B700}" dt="2022-07-05T12:29:52.134" v="26" actId="20577"/>
        <pc:sldMkLst>
          <pc:docMk/>
          <pc:sldMk cId="3530658313" sldId="354"/>
        </pc:sldMkLst>
        <pc:spChg chg="mod">
          <ac:chgData name="Sophie ALLIX 861" userId="S::sophie.allix@caf86.caf.fr::653b8b07-0df8-4455-806f-e417d863b4cb" providerId="AD" clId="Web-{0DCE43F2-D2B7-4B07-B972-154FB8D6B700}" dt="2022-07-05T12:29:52.134" v="26" actId="20577"/>
          <ac:spMkLst>
            <pc:docMk/>
            <pc:sldMk cId="3530658313" sldId="354"/>
            <ac:spMk id="4" creationId="{50E63301-F05A-4018-919B-4F770BBC8D0D}"/>
          </ac:spMkLst>
        </pc:spChg>
      </pc:sldChg>
      <pc:sldChg chg="addSp delSp modSp">
        <pc:chgData name="Sophie ALLIX 861" userId="S::sophie.allix@caf86.caf.fr::653b8b07-0df8-4455-806f-e417d863b4cb" providerId="AD" clId="Web-{0DCE43F2-D2B7-4B07-B972-154FB8D6B700}" dt="2022-07-05T12:55:04.412" v="215" actId="20577"/>
        <pc:sldMkLst>
          <pc:docMk/>
          <pc:sldMk cId="1039385093" sldId="355"/>
        </pc:sldMkLst>
        <pc:spChg chg="add mod">
          <ac:chgData name="Sophie ALLIX 861" userId="S::sophie.allix@caf86.caf.fr::653b8b07-0df8-4455-806f-e417d863b4cb" providerId="AD" clId="Web-{0DCE43F2-D2B7-4B07-B972-154FB8D6B700}" dt="2022-07-05T12:55:04.412" v="215" actId="20577"/>
          <ac:spMkLst>
            <pc:docMk/>
            <pc:sldMk cId="1039385093" sldId="355"/>
            <ac:spMk id="5" creationId="{2D38B9CC-4E4F-3D43-48A4-3B932B544075}"/>
          </ac:spMkLst>
        </pc:spChg>
        <pc:picChg chg="add del mod">
          <ac:chgData name="Sophie ALLIX 861" userId="S::sophie.allix@caf86.caf.fr::653b8b07-0df8-4455-806f-e417d863b4cb" providerId="AD" clId="Web-{0DCE43F2-D2B7-4B07-B972-154FB8D6B700}" dt="2022-07-05T12:28:35.882" v="8"/>
          <ac:picMkLst>
            <pc:docMk/>
            <pc:sldMk cId="1039385093" sldId="355"/>
            <ac:picMk id="2" creationId="{59BCA3E5-154F-53BE-4E27-5B995A499300}"/>
          </ac:picMkLst>
        </pc:picChg>
        <pc:picChg chg="add del mod">
          <ac:chgData name="Sophie ALLIX 861" userId="S::sophie.allix@caf86.caf.fr::653b8b07-0df8-4455-806f-e417d863b4cb" providerId="AD" clId="Web-{0DCE43F2-D2B7-4B07-B972-154FB8D6B700}" dt="2022-07-05T12:30:44.573" v="28"/>
          <ac:picMkLst>
            <pc:docMk/>
            <pc:sldMk cId="1039385093" sldId="355"/>
            <ac:picMk id="4" creationId="{E8CA8757-E0B6-F92F-29B0-589D8B5D6E21}"/>
          </ac:picMkLst>
        </pc:picChg>
      </pc:sldChg>
      <pc:sldChg chg="modSp">
        <pc:chgData name="Sophie ALLIX 861" userId="S::sophie.allix@caf86.caf.fr::653b8b07-0df8-4455-806f-e417d863b4cb" providerId="AD" clId="Web-{0DCE43F2-D2B7-4B07-B972-154FB8D6B700}" dt="2022-07-05T12:11:33.150" v="2" actId="20577"/>
        <pc:sldMkLst>
          <pc:docMk/>
          <pc:sldMk cId="920927201" sldId="356"/>
        </pc:sldMkLst>
        <pc:spChg chg="mod">
          <ac:chgData name="Sophie ALLIX 861" userId="S::sophie.allix@caf86.caf.fr::653b8b07-0df8-4455-806f-e417d863b4cb" providerId="AD" clId="Web-{0DCE43F2-D2B7-4B07-B972-154FB8D6B700}" dt="2022-07-05T12:11:33.150" v="2" actId="20577"/>
          <ac:spMkLst>
            <pc:docMk/>
            <pc:sldMk cId="920927201" sldId="356"/>
            <ac:spMk id="4" creationId="{08E27E82-362E-495E-876A-AD610DB87491}"/>
          </ac:spMkLst>
        </pc:spChg>
      </pc:sldChg>
      <pc:sldChg chg="addSp delSp modSp add replId">
        <pc:chgData name="Sophie ALLIX 861" userId="S::sophie.allix@caf86.caf.fr::653b8b07-0df8-4455-806f-e417d863b4cb" providerId="AD" clId="Web-{0DCE43F2-D2B7-4B07-B972-154FB8D6B700}" dt="2022-07-05T12:29:24.930" v="19" actId="14100"/>
        <pc:sldMkLst>
          <pc:docMk/>
          <pc:sldMk cId="2816378848" sldId="359"/>
        </pc:sldMkLst>
        <pc:picChg chg="add mod">
          <ac:chgData name="Sophie ALLIX 861" userId="S::sophie.allix@caf86.caf.fr::653b8b07-0df8-4455-806f-e417d863b4cb" providerId="AD" clId="Web-{0DCE43F2-D2B7-4B07-B972-154FB8D6B700}" dt="2022-07-05T12:29:24.930" v="19" actId="14100"/>
          <ac:picMkLst>
            <pc:docMk/>
            <pc:sldMk cId="2816378848" sldId="359"/>
            <ac:picMk id="2" creationId="{808DEA1B-4510-51C2-9353-3C0A4DACBA69}"/>
          </ac:picMkLst>
        </pc:picChg>
        <pc:picChg chg="del">
          <ac:chgData name="Sophie ALLIX 861" userId="S::sophie.allix@caf86.caf.fr::653b8b07-0df8-4455-806f-e417d863b4cb" providerId="AD" clId="Web-{0DCE43F2-D2B7-4B07-B972-154FB8D6B700}" dt="2022-07-05T12:29:11.914" v="14"/>
          <ac:picMkLst>
            <pc:docMk/>
            <pc:sldMk cId="2816378848" sldId="359"/>
            <ac:picMk id="4" creationId="{E8CA8757-E0B6-F92F-29B0-589D8B5D6E21}"/>
          </ac:picMkLst>
        </pc:picChg>
      </pc:sldChg>
      <pc:sldChg chg="addSp modSp add replId">
        <pc:chgData name="Sophie ALLIX 861" userId="S::sophie.allix@caf86.caf.fr::653b8b07-0df8-4455-806f-e417d863b4cb" providerId="AD" clId="Web-{0DCE43F2-D2B7-4B07-B972-154FB8D6B700}" dt="2022-07-05T12:56:39.992" v="249" actId="1076"/>
        <pc:sldMkLst>
          <pc:docMk/>
          <pc:sldMk cId="1288905196" sldId="360"/>
        </pc:sldMkLst>
        <pc:spChg chg="add mod">
          <ac:chgData name="Sophie ALLIX 861" userId="S::sophie.allix@caf86.caf.fr::653b8b07-0df8-4455-806f-e417d863b4cb" providerId="AD" clId="Web-{0DCE43F2-D2B7-4B07-B972-154FB8D6B700}" dt="2022-07-05T12:56:15.101" v="244" actId="20577"/>
          <ac:spMkLst>
            <pc:docMk/>
            <pc:sldMk cId="1288905196" sldId="360"/>
            <ac:spMk id="2" creationId="{48227009-FF9C-0F4E-AEAD-37DEAF4D5966}"/>
          </ac:spMkLst>
        </pc:spChg>
        <pc:spChg chg="add mod">
          <ac:chgData name="Sophie ALLIX 861" userId="S::sophie.allix@caf86.caf.fr::653b8b07-0df8-4455-806f-e417d863b4cb" providerId="AD" clId="Web-{0DCE43F2-D2B7-4B07-B972-154FB8D6B700}" dt="2022-07-05T12:56:29.836" v="247" actId="20577"/>
          <ac:spMkLst>
            <pc:docMk/>
            <pc:sldMk cId="1288905196" sldId="360"/>
            <ac:spMk id="5" creationId="{A962DF5C-7B16-BA62-006A-E32958CC5469}"/>
          </ac:spMkLst>
        </pc:spChg>
        <pc:picChg chg="mod">
          <ac:chgData name="Sophie ALLIX 861" userId="S::sophie.allix@caf86.caf.fr::653b8b07-0df8-4455-806f-e417d863b4cb" providerId="AD" clId="Web-{0DCE43F2-D2B7-4B07-B972-154FB8D6B700}" dt="2022-07-05T12:56:39.992" v="249" actId="1076"/>
          <ac:picMkLst>
            <pc:docMk/>
            <pc:sldMk cId="1288905196" sldId="360"/>
            <ac:picMk id="4" creationId="{E8CA8757-E0B6-F92F-29B0-589D8B5D6E21}"/>
          </ac:picMkLst>
        </pc:picChg>
      </pc:sldChg>
      <pc:sldChg chg="addSp modSp add replId">
        <pc:chgData name="Sophie ALLIX 861" userId="S::sophie.allix@caf86.caf.fr::653b8b07-0df8-4455-806f-e417d863b4cb" providerId="AD" clId="Web-{0DCE43F2-D2B7-4B07-B972-154FB8D6B700}" dt="2022-07-05T12:43:14.688" v="201" actId="20577"/>
        <pc:sldMkLst>
          <pc:docMk/>
          <pc:sldMk cId="3403526274" sldId="361"/>
        </pc:sldMkLst>
        <pc:spChg chg="add mod">
          <ac:chgData name="Sophie ALLIX 861" userId="S::sophie.allix@caf86.caf.fr::653b8b07-0df8-4455-806f-e417d863b4cb" providerId="AD" clId="Web-{0DCE43F2-D2B7-4B07-B972-154FB8D6B700}" dt="2022-07-05T12:41:25.560" v="193" actId="20577"/>
          <ac:spMkLst>
            <pc:docMk/>
            <pc:sldMk cId="3403526274" sldId="361"/>
            <ac:spMk id="4" creationId="{2FDA7D88-B2D1-3D6F-91FA-000CD40E72EA}"/>
          </ac:spMkLst>
        </pc:spChg>
        <pc:spChg chg="mod">
          <ac:chgData name="Sophie ALLIX 861" userId="S::sophie.allix@caf86.caf.fr::653b8b07-0df8-4455-806f-e417d863b4cb" providerId="AD" clId="Web-{0DCE43F2-D2B7-4B07-B972-154FB8D6B700}" dt="2022-07-05T12:43:14.688" v="201" actId="20577"/>
          <ac:spMkLst>
            <pc:docMk/>
            <pc:sldMk cId="3403526274" sldId="361"/>
            <ac:spMk id="5" creationId="{2D38B9CC-4E4F-3D43-48A4-3B932B544075}"/>
          </ac:spMkLst>
        </pc:spChg>
        <pc:picChg chg="add mod">
          <ac:chgData name="Sophie ALLIX 861" userId="S::sophie.allix@caf86.caf.fr::653b8b07-0df8-4455-806f-e417d863b4cb" providerId="AD" clId="Web-{0DCE43F2-D2B7-4B07-B972-154FB8D6B700}" dt="2022-07-05T12:42:17.343" v="194" actId="1076"/>
          <ac:picMkLst>
            <pc:docMk/>
            <pc:sldMk cId="3403526274" sldId="361"/>
            <ac:picMk id="2" creationId="{DA9D9F87-A24F-8E24-7F66-A7DBCF3D348E}"/>
          </ac:picMkLst>
        </pc:picChg>
      </pc:sldChg>
    </pc:docChg>
  </pc:docChgLst>
  <pc:docChgLst>
    <pc:chgData name="Fabienne BOUTET 861" userId="S::fabienne.boutet@caf86.caf.fr::fa09bdb3-1d75-436f-b8cb-365a3331495b" providerId="AD" clId="Web-{B70B75F1-1F5A-F035-E735-688B25C948B0}"/>
    <pc:docChg chg="modSld sldOrd">
      <pc:chgData name="Fabienne BOUTET 861" userId="S::fabienne.boutet@caf86.caf.fr::fa09bdb3-1d75-436f-b8cb-365a3331495b" providerId="AD" clId="Web-{B70B75F1-1F5A-F035-E735-688B25C948B0}" dt="2022-10-07T08:18:41.483" v="386" actId="14100"/>
      <pc:docMkLst>
        <pc:docMk/>
      </pc:docMkLst>
      <pc:sldChg chg="ord">
        <pc:chgData name="Fabienne BOUTET 861" userId="S::fabienne.boutet@caf86.caf.fr::fa09bdb3-1d75-436f-b8cb-365a3331495b" providerId="AD" clId="Web-{B70B75F1-1F5A-F035-E735-688B25C948B0}" dt="2022-10-07T07:53:02.322" v="261"/>
        <pc:sldMkLst>
          <pc:docMk/>
          <pc:sldMk cId="524744576" sldId="258"/>
        </pc:sldMkLst>
      </pc:sldChg>
      <pc:sldChg chg="addSp delSp modSp ord">
        <pc:chgData name="Fabienne BOUTET 861" userId="S::fabienne.boutet@caf86.caf.fr::fa09bdb3-1d75-436f-b8cb-365a3331495b" providerId="AD" clId="Web-{B70B75F1-1F5A-F035-E735-688B25C948B0}" dt="2022-10-07T08:18:41.483" v="386" actId="14100"/>
        <pc:sldMkLst>
          <pc:docMk/>
          <pc:sldMk cId="3258785885" sldId="282"/>
        </pc:sldMkLst>
        <pc:spChg chg="mod">
          <ac:chgData name="Fabienne BOUTET 861" userId="S::fabienne.boutet@caf86.caf.fr::fa09bdb3-1d75-436f-b8cb-365a3331495b" providerId="AD" clId="Web-{B70B75F1-1F5A-F035-E735-688B25C948B0}" dt="2022-10-07T08:04:24.791" v="351" actId="1076"/>
          <ac:spMkLst>
            <pc:docMk/>
            <pc:sldMk cId="3258785885" sldId="282"/>
            <ac:spMk id="3" creationId="{BE397445-1761-F569-9E90-BAF6B7D0A50F}"/>
          </ac:spMkLst>
        </pc:spChg>
        <pc:spChg chg="add mod">
          <ac:chgData name="Fabienne BOUTET 861" userId="S::fabienne.boutet@caf86.caf.fr::fa09bdb3-1d75-436f-b8cb-365a3331495b" providerId="AD" clId="Web-{B70B75F1-1F5A-F035-E735-688B25C948B0}" dt="2022-10-07T08:04:37.338" v="352" actId="20577"/>
          <ac:spMkLst>
            <pc:docMk/>
            <pc:sldMk cId="3258785885" sldId="282"/>
            <ac:spMk id="9" creationId="{E441E616-F294-449C-D12A-19074A5E74B2}"/>
          </ac:spMkLst>
        </pc:spChg>
        <pc:spChg chg="add del mod">
          <ac:chgData name="Fabienne BOUTET 861" userId="S::fabienne.boutet@caf86.caf.fr::fa09bdb3-1d75-436f-b8cb-365a3331495b" providerId="AD" clId="Web-{B70B75F1-1F5A-F035-E735-688B25C948B0}" dt="2022-10-07T08:18:41.483" v="386" actId="14100"/>
          <ac:spMkLst>
            <pc:docMk/>
            <pc:sldMk cId="3258785885" sldId="282"/>
            <ac:spMk id="10" creationId="{6CA80FF9-2B07-2D8E-601E-072F0539BB4F}"/>
          </ac:spMkLst>
        </pc:spChg>
        <pc:picChg chg="del mod">
          <ac:chgData name="Fabienne BOUTET 861" userId="S::fabienne.boutet@caf86.caf.fr::fa09bdb3-1d75-436f-b8cb-365a3331495b" providerId="AD" clId="Web-{B70B75F1-1F5A-F035-E735-688B25C948B0}" dt="2022-10-07T07:35:15.062" v="19"/>
          <ac:picMkLst>
            <pc:docMk/>
            <pc:sldMk cId="3258785885" sldId="282"/>
            <ac:picMk id="4" creationId="{1917CDD4-084F-4592-BDAD-00E4C8BB5A6B}"/>
          </ac:picMkLst>
        </pc:picChg>
        <pc:picChg chg="add mod">
          <ac:chgData name="Fabienne BOUTET 861" userId="S::fabienne.boutet@caf86.caf.fr::fa09bdb3-1d75-436f-b8cb-365a3331495b" providerId="AD" clId="Web-{B70B75F1-1F5A-F035-E735-688B25C948B0}" dt="2022-10-07T08:03:33.430" v="337" actId="1076"/>
          <ac:picMkLst>
            <pc:docMk/>
            <pc:sldMk cId="3258785885" sldId="282"/>
            <ac:picMk id="5" creationId="{F2B0E987-4A54-D23E-75C5-6D6EAF0A3014}"/>
          </ac:picMkLst>
        </pc:picChg>
        <pc:picChg chg="del mod">
          <ac:chgData name="Fabienne BOUTET 861" userId="S::fabienne.boutet@caf86.caf.fr::fa09bdb3-1d75-436f-b8cb-365a3331495b" providerId="AD" clId="Web-{B70B75F1-1F5A-F035-E735-688B25C948B0}" dt="2022-10-07T07:35:28.922" v="20"/>
          <ac:picMkLst>
            <pc:docMk/>
            <pc:sldMk cId="3258785885" sldId="282"/>
            <ac:picMk id="6" creationId="{A2FCF94F-C7DF-4E2F-9D9B-6C6A4CEBA2BD}"/>
          </ac:picMkLst>
        </pc:picChg>
        <pc:picChg chg="add del mod">
          <ac:chgData name="Fabienne BOUTET 861" userId="S::fabienne.boutet@caf86.caf.fr::fa09bdb3-1d75-436f-b8cb-365a3331495b" providerId="AD" clId="Web-{B70B75F1-1F5A-F035-E735-688B25C948B0}" dt="2022-10-07T07:41:40.524" v="139"/>
          <ac:picMkLst>
            <pc:docMk/>
            <pc:sldMk cId="3258785885" sldId="282"/>
            <ac:picMk id="7" creationId="{91CDBD6B-B918-B3C7-A2F5-90CE754D6C44}"/>
          </ac:picMkLst>
        </pc:picChg>
        <pc:picChg chg="add del mod">
          <ac:chgData name="Fabienne BOUTET 861" userId="S::fabienne.boutet@caf86.caf.fr::fa09bdb3-1d75-436f-b8cb-365a3331495b" providerId="AD" clId="Web-{B70B75F1-1F5A-F035-E735-688B25C948B0}" dt="2022-10-07T07:48:33.268" v="219"/>
          <ac:picMkLst>
            <pc:docMk/>
            <pc:sldMk cId="3258785885" sldId="282"/>
            <ac:picMk id="8" creationId="{65D7649C-EA34-CED0-53D0-B707ADC779FA}"/>
          </ac:picMkLst>
        </pc:picChg>
      </pc:sldChg>
      <pc:sldChg chg="addSp delSp modSp delAnim">
        <pc:chgData name="Fabienne BOUTET 861" userId="S::fabienne.boutet@caf86.caf.fr::fa09bdb3-1d75-436f-b8cb-365a3331495b" providerId="AD" clId="Web-{B70B75F1-1F5A-F035-E735-688B25C948B0}" dt="2022-10-07T07:51:31.726" v="260"/>
        <pc:sldMkLst>
          <pc:docMk/>
          <pc:sldMk cId="2013777590" sldId="362"/>
        </pc:sldMkLst>
        <pc:spChg chg="del mod">
          <ac:chgData name="Fabienne BOUTET 861" userId="S::fabienne.boutet@caf86.caf.fr::fa09bdb3-1d75-436f-b8cb-365a3331495b" providerId="AD" clId="Web-{B70B75F1-1F5A-F035-E735-688B25C948B0}" dt="2022-10-07T07:51:31.726" v="260"/>
          <ac:spMkLst>
            <pc:docMk/>
            <pc:sldMk cId="2013777590" sldId="362"/>
            <ac:spMk id="2" creationId="{30BB1A7C-2978-4064-91FF-94F9BD76A91B}"/>
          </ac:spMkLst>
        </pc:spChg>
        <pc:spChg chg="add mod">
          <ac:chgData name="Fabienne BOUTET 861" userId="S::fabienne.boutet@caf86.caf.fr::fa09bdb3-1d75-436f-b8cb-365a3331495b" providerId="AD" clId="Web-{B70B75F1-1F5A-F035-E735-688B25C948B0}" dt="2022-10-07T07:51:31.726" v="260"/>
          <ac:spMkLst>
            <pc:docMk/>
            <pc:sldMk cId="2013777590" sldId="362"/>
            <ac:spMk id="5" creationId="{E7270041-3B0E-1B33-E269-D337C4D68D90}"/>
          </ac:spMkLst>
        </pc:spChg>
        <pc:picChg chg="del">
          <ac:chgData name="Fabienne BOUTET 861" userId="S::fabienne.boutet@caf86.caf.fr::fa09bdb3-1d75-436f-b8cb-365a3331495b" providerId="AD" clId="Web-{B70B75F1-1F5A-F035-E735-688B25C948B0}" dt="2022-10-07T07:33:33.982" v="8"/>
          <ac:picMkLst>
            <pc:docMk/>
            <pc:sldMk cId="2013777590" sldId="362"/>
            <ac:picMk id="4" creationId="{1917CDD4-084F-4592-BDAD-00E4C8BB5A6B}"/>
          </ac:picMkLst>
        </pc:picChg>
        <pc:picChg chg="del">
          <ac:chgData name="Fabienne BOUTET 861" userId="S::fabienne.boutet@caf86.caf.fr::fa09bdb3-1d75-436f-b8cb-365a3331495b" providerId="AD" clId="Web-{B70B75F1-1F5A-F035-E735-688B25C948B0}" dt="2022-10-07T07:33:37.935" v="9"/>
          <ac:picMkLst>
            <pc:docMk/>
            <pc:sldMk cId="2013777590" sldId="362"/>
            <ac:picMk id="6" creationId="{A2FCF94F-C7DF-4E2F-9D9B-6C6A4CEBA2BD}"/>
          </ac:picMkLst>
        </pc:picChg>
      </pc:sldChg>
      <pc:sldChg chg="addSp modSp ord">
        <pc:chgData name="Fabienne BOUTET 861" userId="S::fabienne.boutet@caf86.caf.fr::fa09bdb3-1d75-436f-b8cb-365a3331495b" providerId="AD" clId="Web-{B70B75F1-1F5A-F035-E735-688B25C948B0}" dt="2022-10-07T08:18:04.591" v="382" actId="1076"/>
        <pc:sldMkLst>
          <pc:docMk/>
          <pc:sldMk cId="2296735334" sldId="368"/>
        </pc:sldMkLst>
        <pc:spChg chg="mod">
          <ac:chgData name="Fabienne BOUTET 861" userId="S::fabienne.boutet@caf86.caf.fr::fa09bdb3-1d75-436f-b8cb-365a3331495b" providerId="AD" clId="Web-{B70B75F1-1F5A-F035-E735-688B25C948B0}" dt="2022-10-07T07:59:25.752" v="302" actId="1076"/>
          <ac:spMkLst>
            <pc:docMk/>
            <pc:sldMk cId="2296735334" sldId="368"/>
            <ac:spMk id="2" creationId="{B4B3209F-304C-504D-1AA0-08AE9B9A70DD}"/>
          </ac:spMkLst>
        </pc:spChg>
        <pc:spChg chg="mod">
          <ac:chgData name="Fabienne BOUTET 861" userId="S::fabienne.boutet@caf86.caf.fr::fa09bdb3-1d75-436f-b8cb-365a3331495b" providerId="AD" clId="Web-{B70B75F1-1F5A-F035-E735-688B25C948B0}" dt="2022-10-07T08:17:44.606" v="377" actId="1076"/>
          <ac:spMkLst>
            <pc:docMk/>
            <pc:sldMk cId="2296735334" sldId="368"/>
            <ac:spMk id="53" creationId="{EB43FC82-46AF-417B-8ED0-E37B8EE13E11}"/>
          </ac:spMkLst>
        </pc:spChg>
        <pc:spChg chg="mod">
          <ac:chgData name="Fabienne BOUTET 861" userId="S::fabienne.boutet@caf86.caf.fr::fa09bdb3-1d75-436f-b8cb-365a3331495b" providerId="AD" clId="Web-{B70B75F1-1F5A-F035-E735-688B25C948B0}" dt="2022-10-07T08:18:04.591" v="382" actId="1076"/>
          <ac:spMkLst>
            <pc:docMk/>
            <pc:sldMk cId="2296735334" sldId="368"/>
            <ac:spMk id="55" creationId="{07BC0BB2-032F-4AA1-B4F7-D1CD6D08FD49}"/>
          </ac:spMkLst>
        </pc:spChg>
        <pc:spChg chg="mod">
          <ac:chgData name="Fabienne BOUTET 861" userId="S::fabienne.boutet@caf86.caf.fr::fa09bdb3-1d75-436f-b8cb-365a3331495b" providerId="AD" clId="Web-{B70B75F1-1F5A-F035-E735-688B25C948B0}" dt="2022-10-07T07:59:58.675" v="308" actId="1076"/>
          <ac:spMkLst>
            <pc:docMk/>
            <pc:sldMk cId="2296735334" sldId="368"/>
            <ac:spMk id="56" creationId="{D2B74645-BF25-448B-9837-2875EC73A7FD}"/>
          </ac:spMkLst>
        </pc:spChg>
        <pc:spChg chg="mod">
          <ac:chgData name="Fabienne BOUTET 861" userId="S::fabienne.boutet@caf86.caf.fr::fa09bdb3-1d75-436f-b8cb-365a3331495b" providerId="AD" clId="Web-{B70B75F1-1F5A-F035-E735-688B25C948B0}" dt="2022-10-07T08:01:24.458" v="333" actId="20577"/>
          <ac:spMkLst>
            <pc:docMk/>
            <pc:sldMk cId="2296735334" sldId="368"/>
            <ac:spMk id="57" creationId="{3EFEAFE6-3373-4CCE-8BB8-02EC66093D04}"/>
          </ac:spMkLst>
        </pc:spChg>
        <pc:spChg chg="mod">
          <ac:chgData name="Fabienne BOUTET 861" userId="S::fabienne.boutet@caf86.caf.fr::fa09bdb3-1d75-436f-b8cb-365a3331495b" providerId="AD" clId="Web-{B70B75F1-1F5A-F035-E735-688B25C948B0}" dt="2022-10-07T07:59:56.253" v="307" actId="1076"/>
          <ac:spMkLst>
            <pc:docMk/>
            <pc:sldMk cId="2296735334" sldId="368"/>
            <ac:spMk id="58" creationId="{7C63EA0A-494A-4E3A-9515-28A9731E85CE}"/>
          </ac:spMkLst>
        </pc:spChg>
        <pc:spChg chg="mod">
          <ac:chgData name="Fabienne BOUTET 861" userId="S::fabienne.boutet@caf86.caf.fr::fa09bdb3-1d75-436f-b8cb-365a3331495b" providerId="AD" clId="Web-{B70B75F1-1F5A-F035-E735-688B25C948B0}" dt="2022-10-07T08:17:48.700" v="378" actId="1076"/>
          <ac:spMkLst>
            <pc:docMk/>
            <pc:sldMk cId="2296735334" sldId="368"/>
            <ac:spMk id="59" creationId="{149D400B-9858-4E62-86B2-A293A9EFB063}"/>
          </ac:spMkLst>
        </pc:spChg>
        <pc:spChg chg="mod">
          <ac:chgData name="Fabienne BOUTET 861" userId="S::fabienne.boutet@caf86.caf.fr::fa09bdb3-1d75-436f-b8cb-365a3331495b" providerId="AD" clId="Web-{B70B75F1-1F5A-F035-E735-688B25C948B0}" dt="2022-10-07T08:17:28.606" v="375" actId="1076"/>
          <ac:spMkLst>
            <pc:docMk/>
            <pc:sldMk cId="2296735334" sldId="368"/>
            <ac:spMk id="60" creationId="{55301533-DAB1-4701-A74F-9D3D631A5323}"/>
          </ac:spMkLst>
        </pc:spChg>
        <pc:spChg chg="mod">
          <ac:chgData name="Fabienne BOUTET 861" userId="S::fabienne.boutet@caf86.caf.fr::fa09bdb3-1d75-436f-b8cb-365a3331495b" providerId="AD" clId="Web-{B70B75F1-1F5A-F035-E735-688B25C948B0}" dt="2022-10-07T08:17:37.731" v="376" actId="14100"/>
          <ac:spMkLst>
            <pc:docMk/>
            <pc:sldMk cId="2296735334" sldId="368"/>
            <ac:spMk id="61" creationId="{56C263EB-7E28-4F10-A4C9-B34916CCF2B1}"/>
          </ac:spMkLst>
        </pc:spChg>
        <pc:spChg chg="mod">
          <ac:chgData name="Fabienne BOUTET 861" userId="S::fabienne.boutet@caf86.caf.fr::fa09bdb3-1d75-436f-b8cb-365a3331495b" providerId="AD" clId="Web-{B70B75F1-1F5A-F035-E735-688B25C948B0}" dt="2022-10-07T08:00:02.175" v="309" actId="1076"/>
          <ac:spMkLst>
            <pc:docMk/>
            <pc:sldMk cId="2296735334" sldId="368"/>
            <ac:spMk id="62" creationId="{D635FA3E-A89B-46E1-B89A-B0785D89F792}"/>
          </ac:spMkLst>
        </pc:spChg>
        <pc:spChg chg="mod">
          <ac:chgData name="Fabienne BOUTET 861" userId="S::fabienne.boutet@caf86.caf.fr::fa09bdb3-1d75-436f-b8cb-365a3331495b" providerId="AD" clId="Web-{B70B75F1-1F5A-F035-E735-688B25C948B0}" dt="2022-10-07T08:18:03.232" v="381" actId="1076"/>
          <ac:spMkLst>
            <pc:docMk/>
            <pc:sldMk cId="2296735334" sldId="368"/>
            <ac:spMk id="63" creationId="{B5ACA14C-3AF9-47B4-82FB-FB0F5DC63B64}"/>
          </ac:spMkLst>
        </pc:spChg>
        <pc:picChg chg="add mod">
          <ac:chgData name="Fabienne BOUTET 861" userId="S::fabienne.boutet@caf86.caf.fr::fa09bdb3-1d75-436f-b8cb-365a3331495b" providerId="AD" clId="Web-{B70B75F1-1F5A-F035-E735-688B25C948B0}" dt="2022-10-07T07:59:42.018" v="306" actId="1076"/>
          <ac:picMkLst>
            <pc:docMk/>
            <pc:sldMk cId="2296735334" sldId="368"/>
            <ac:picMk id="3" creationId="{08A6D1CF-426A-56CB-84E6-845676901175}"/>
          </ac:picMkLst>
        </pc:picChg>
      </pc:sldChg>
    </pc:docChg>
  </pc:docChgLst>
  <pc:docChgLst>
    <pc:chgData name="Fabienne BOUTET 861" userId="S::fabienne.boutet@caf86.caf.fr::fa09bdb3-1d75-436f-b8cb-365a3331495b" providerId="AD" clId="Web-{8D41B71F-ACC4-473D-8371-3FFD90155BF3}"/>
    <pc:docChg chg="addSld delSld modSld sldOrd addMainMaster delMainMaster">
      <pc:chgData name="Fabienne BOUTET 861" userId="S::fabienne.boutet@caf86.caf.fr::fa09bdb3-1d75-436f-b8cb-365a3331495b" providerId="AD" clId="Web-{8D41B71F-ACC4-473D-8371-3FFD90155BF3}" dt="2023-03-02T15:30:35.469" v="89"/>
      <pc:docMkLst>
        <pc:docMk/>
      </pc:docMkLst>
      <pc:sldChg chg="addSp delSp modSp new">
        <pc:chgData name="Fabienne BOUTET 861" userId="S::fabienne.boutet@caf86.caf.fr::fa09bdb3-1d75-436f-b8cb-365a3331495b" providerId="AD" clId="Web-{8D41B71F-ACC4-473D-8371-3FFD90155BF3}" dt="2023-03-02T15:29:15.891" v="61" actId="14100"/>
        <pc:sldMkLst>
          <pc:docMk/>
          <pc:sldMk cId="1752791010" sldId="423"/>
        </pc:sldMkLst>
        <pc:spChg chg="del">
          <ac:chgData name="Fabienne BOUTET 861" userId="S::fabienne.boutet@caf86.caf.fr::fa09bdb3-1d75-436f-b8cb-365a3331495b" providerId="AD" clId="Web-{8D41B71F-ACC4-473D-8371-3FFD90155BF3}" dt="2023-03-02T15:24:26.531" v="5"/>
          <ac:spMkLst>
            <pc:docMk/>
            <pc:sldMk cId="1752791010" sldId="423"/>
            <ac:spMk id="2" creationId="{BA5F0E90-22CF-4667-D348-A7B4DDC1251D}"/>
          </ac:spMkLst>
        </pc:spChg>
        <pc:spChg chg="del">
          <ac:chgData name="Fabienne BOUTET 861" userId="S::fabienne.boutet@caf86.caf.fr::fa09bdb3-1d75-436f-b8cb-365a3331495b" providerId="AD" clId="Web-{8D41B71F-ACC4-473D-8371-3FFD90155BF3}" dt="2023-03-02T15:24:15.531" v="3"/>
          <ac:spMkLst>
            <pc:docMk/>
            <pc:sldMk cId="1752791010" sldId="423"/>
            <ac:spMk id="3" creationId="{CDAEE3E2-9C0E-0EFB-013C-87B50EDE10BF}"/>
          </ac:spMkLst>
        </pc:spChg>
        <pc:spChg chg="add del mod">
          <ac:chgData name="Fabienne BOUTET 861" userId="S::fabienne.boutet@caf86.caf.fr::fa09bdb3-1d75-436f-b8cb-365a3331495b" providerId="AD" clId="Web-{8D41B71F-ACC4-473D-8371-3FFD90155BF3}" dt="2023-03-02T15:25:04.594" v="15"/>
          <ac:spMkLst>
            <pc:docMk/>
            <pc:sldMk cId="1752791010" sldId="423"/>
            <ac:spMk id="7" creationId="{39FF865C-B109-A0C8-DBEB-62B6CC1C7031}"/>
          </ac:spMkLst>
        </pc:spChg>
        <pc:picChg chg="add del mod ord">
          <ac:chgData name="Fabienne BOUTET 861" userId="S::fabienne.boutet@caf86.caf.fr::fa09bdb3-1d75-436f-b8cb-365a3331495b" providerId="AD" clId="Web-{8D41B71F-ACC4-473D-8371-3FFD90155BF3}" dt="2023-03-02T15:24:58.219" v="14"/>
          <ac:picMkLst>
            <pc:docMk/>
            <pc:sldMk cId="1752791010" sldId="423"/>
            <ac:picMk id="4" creationId="{5448E1CB-020D-7EA1-3C7F-5B24C0134A35}"/>
          </ac:picMkLst>
        </pc:picChg>
        <pc:picChg chg="add mod">
          <ac:chgData name="Fabienne BOUTET 861" userId="S::fabienne.boutet@caf86.caf.fr::fa09bdb3-1d75-436f-b8cb-365a3331495b" providerId="AD" clId="Web-{8D41B71F-ACC4-473D-8371-3FFD90155BF3}" dt="2023-03-02T15:24:43.891" v="13" actId="14100"/>
          <ac:picMkLst>
            <pc:docMk/>
            <pc:sldMk cId="1752791010" sldId="423"/>
            <ac:picMk id="5" creationId="{4C7D5D78-3131-04DA-15FC-9BFDDF9748AA}"/>
          </ac:picMkLst>
        </pc:picChg>
        <pc:picChg chg="add mod">
          <ac:chgData name="Fabienne BOUTET 861" userId="S::fabienne.boutet@caf86.caf.fr::fa09bdb3-1d75-436f-b8cb-365a3331495b" providerId="AD" clId="Web-{8D41B71F-ACC4-473D-8371-3FFD90155BF3}" dt="2023-03-02T15:29:15.891" v="61" actId="14100"/>
          <ac:picMkLst>
            <pc:docMk/>
            <pc:sldMk cId="1752791010" sldId="423"/>
            <ac:picMk id="8" creationId="{43395833-2EEA-73A8-A86D-4AE2168CE199}"/>
          </ac:picMkLst>
        </pc:picChg>
        <pc:picChg chg="add mod">
          <ac:chgData name="Fabienne BOUTET 861" userId="S::fabienne.boutet@caf86.caf.fr::fa09bdb3-1d75-436f-b8cb-365a3331495b" providerId="AD" clId="Web-{8D41B71F-ACC4-473D-8371-3FFD90155BF3}" dt="2023-03-02T15:25:32" v="24" actId="1076"/>
          <ac:picMkLst>
            <pc:docMk/>
            <pc:sldMk cId="1752791010" sldId="423"/>
            <ac:picMk id="9" creationId="{5E9B8C09-EA29-F3CF-2299-EEA713FD5CEC}"/>
          </ac:picMkLst>
        </pc:picChg>
      </pc:sldChg>
      <pc:sldChg chg="add del">
        <pc:chgData name="Fabienne BOUTET 861" userId="S::fabienne.boutet@caf86.caf.fr::fa09bdb3-1d75-436f-b8cb-365a3331495b" providerId="AD" clId="Web-{8D41B71F-ACC4-473D-8371-3FFD90155BF3}" dt="2023-03-02T15:23:14.875" v="1"/>
        <pc:sldMkLst>
          <pc:docMk/>
          <pc:sldMk cId="3521789093" sldId="423"/>
        </pc:sldMkLst>
      </pc:sldChg>
      <pc:sldChg chg="addSp delSp modSp new">
        <pc:chgData name="Fabienne BOUTET 861" userId="S::fabienne.boutet@caf86.caf.fr::fa09bdb3-1d75-436f-b8cb-365a3331495b" providerId="AD" clId="Web-{8D41B71F-ACC4-473D-8371-3FFD90155BF3}" dt="2023-03-02T15:29:11.219" v="60" actId="14100"/>
        <pc:sldMkLst>
          <pc:docMk/>
          <pc:sldMk cId="2798404762" sldId="424"/>
        </pc:sldMkLst>
        <pc:spChg chg="mod">
          <ac:chgData name="Fabienne BOUTET 861" userId="S::fabienne.boutet@caf86.caf.fr::fa09bdb3-1d75-436f-b8cb-365a3331495b" providerId="AD" clId="Web-{8D41B71F-ACC4-473D-8371-3FFD90155BF3}" dt="2023-03-02T15:26:37.360" v="41" actId="1076"/>
          <ac:spMkLst>
            <pc:docMk/>
            <pc:sldMk cId="2798404762" sldId="424"/>
            <ac:spMk id="2" creationId="{8D03F879-F4A2-7D75-7C77-3B74680E13CC}"/>
          </ac:spMkLst>
        </pc:spChg>
        <pc:spChg chg="del">
          <ac:chgData name="Fabienne BOUTET 861" userId="S::fabienne.boutet@caf86.caf.fr::fa09bdb3-1d75-436f-b8cb-365a3331495b" providerId="AD" clId="Web-{8D41B71F-ACC4-473D-8371-3FFD90155BF3}" dt="2023-03-02T15:25:52.860" v="26"/>
          <ac:spMkLst>
            <pc:docMk/>
            <pc:sldMk cId="2798404762" sldId="424"/>
            <ac:spMk id="3" creationId="{7AE716AB-69DB-E2BF-AE54-D102906C0423}"/>
          </ac:spMkLst>
        </pc:spChg>
        <pc:picChg chg="add mod">
          <ac:chgData name="Fabienne BOUTET 861" userId="S::fabienne.boutet@caf86.caf.fr::fa09bdb3-1d75-436f-b8cb-365a3331495b" providerId="AD" clId="Web-{8D41B71F-ACC4-473D-8371-3FFD90155BF3}" dt="2023-03-02T15:26:33.594" v="40" actId="1076"/>
          <ac:picMkLst>
            <pc:docMk/>
            <pc:sldMk cId="2798404762" sldId="424"/>
            <ac:picMk id="4" creationId="{CAFF9D86-0C7C-196F-4D25-0C04F61BA909}"/>
          </ac:picMkLst>
        </pc:picChg>
        <pc:picChg chg="add mod">
          <ac:chgData name="Fabienne BOUTET 861" userId="S::fabienne.boutet@caf86.caf.fr::fa09bdb3-1d75-436f-b8cb-365a3331495b" providerId="AD" clId="Web-{8D41B71F-ACC4-473D-8371-3FFD90155BF3}" dt="2023-03-02T15:29:11.219" v="60" actId="14100"/>
          <ac:picMkLst>
            <pc:docMk/>
            <pc:sldMk cId="2798404762" sldId="424"/>
            <ac:picMk id="5" creationId="{8644AA54-B20D-5DE1-C438-4F8A0C216C43}"/>
          </ac:picMkLst>
        </pc:picChg>
      </pc:sldChg>
      <pc:sldChg chg="addSp delSp modSp new">
        <pc:chgData name="Fabienne BOUTET 861" userId="S::fabienne.boutet@caf86.caf.fr::fa09bdb3-1d75-436f-b8cb-365a3331495b" providerId="AD" clId="Web-{8D41B71F-ACC4-473D-8371-3FFD90155BF3}" dt="2023-03-02T15:28:41.031" v="59" actId="14100"/>
        <pc:sldMkLst>
          <pc:docMk/>
          <pc:sldMk cId="2500079425" sldId="425"/>
        </pc:sldMkLst>
        <pc:spChg chg="mod">
          <ac:chgData name="Fabienne BOUTET 861" userId="S::fabienne.boutet@caf86.caf.fr::fa09bdb3-1d75-436f-b8cb-365a3331495b" providerId="AD" clId="Web-{8D41B71F-ACC4-473D-8371-3FFD90155BF3}" dt="2023-03-02T15:28:38.703" v="58" actId="14100"/>
          <ac:spMkLst>
            <pc:docMk/>
            <pc:sldMk cId="2500079425" sldId="425"/>
            <ac:spMk id="2" creationId="{F3C4008E-F4BB-1939-335F-75181E004C05}"/>
          </ac:spMkLst>
        </pc:spChg>
        <pc:spChg chg="del">
          <ac:chgData name="Fabienne BOUTET 861" userId="S::fabienne.boutet@caf86.caf.fr::fa09bdb3-1d75-436f-b8cb-365a3331495b" providerId="AD" clId="Web-{8D41B71F-ACC4-473D-8371-3FFD90155BF3}" dt="2023-03-02T15:26:49.844" v="43"/>
          <ac:spMkLst>
            <pc:docMk/>
            <pc:sldMk cId="2500079425" sldId="425"/>
            <ac:spMk id="3" creationId="{2DC0355F-65E8-8689-42FD-17037A84B96B}"/>
          </ac:spMkLst>
        </pc:spChg>
        <pc:picChg chg="add del mod">
          <ac:chgData name="Fabienne BOUTET 861" userId="S::fabienne.boutet@caf86.caf.fr::fa09bdb3-1d75-436f-b8cb-365a3331495b" providerId="AD" clId="Web-{8D41B71F-ACC4-473D-8371-3FFD90155BF3}" dt="2023-03-02T15:28:19.688" v="49"/>
          <ac:picMkLst>
            <pc:docMk/>
            <pc:sldMk cId="2500079425" sldId="425"/>
            <ac:picMk id="4" creationId="{AA3EF0B4-3117-397B-2F62-84BBA49FCF44}"/>
          </ac:picMkLst>
        </pc:picChg>
        <pc:picChg chg="add mod">
          <ac:chgData name="Fabienne BOUTET 861" userId="S::fabienne.boutet@caf86.caf.fr::fa09bdb3-1d75-436f-b8cb-365a3331495b" providerId="AD" clId="Web-{8D41B71F-ACC4-473D-8371-3FFD90155BF3}" dt="2023-03-02T15:28:41.031" v="59" actId="14100"/>
          <ac:picMkLst>
            <pc:docMk/>
            <pc:sldMk cId="2500079425" sldId="425"/>
            <ac:picMk id="5" creationId="{13A5BFBA-315B-90CF-D82D-E354EB7476DC}"/>
          </ac:picMkLst>
        </pc:picChg>
      </pc:sldChg>
      <pc:sldChg chg="delSp new ord">
        <pc:chgData name="Fabienne BOUTET 861" userId="S::fabienne.boutet@caf86.caf.fr::fa09bdb3-1d75-436f-b8cb-365a3331495b" providerId="AD" clId="Web-{8D41B71F-ACC4-473D-8371-3FFD90155BF3}" dt="2023-03-02T15:30:35.469" v="89"/>
        <pc:sldMkLst>
          <pc:docMk/>
          <pc:sldMk cId="1064395295" sldId="426"/>
        </pc:sldMkLst>
        <pc:spChg chg="del">
          <ac:chgData name="Fabienne BOUTET 861" userId="S::fabienne.boutet@caf86.caf.fr::fa09bdb3-1d75-436f-b8cb-365a3331495b" providerId="AD" clId="Web-{8D41B71F-ACC4-473D-8371-3FFD90155BF3}" dt="2023-03-02T15:29:38.094" v="63"/>
          <ac:spMkLst>
            <pc:docMk/>
            <pc:sldMk cId="1064395295" sldId="426"/>
            <ac:spMk id="3" creationId="{6A86172E-64D9-644D-93F6-FBC6A0359F5D}"/>
          </ac:spMkLst>
        </pc:spChg>
      </pc:sldChg>
      <pc:sldChg chg="delSp modSp add">
        <pc:chgData name="Fabienne BOUTET 861" userId="S::fabienne.boutet@caf86.caf.fr::fa09bdb3-1d75-436f-b8cb-365a3331495b" providerId="AD" clId="Web-{8D41B71F-ACC4-473D-8371-3FFD90155BF3}" dt="2023-03-02T15:30:15.344" v="88" actId="1076"/>
        <pc:sldMkLst>
          <pc:docMk/>
          <pc:sldMk cId="52147164" sldId="427"/>
        </pc:sldMkLst>
        <pc:spChg chg="del">
          <ac:chgData name="Fabienne BOUTET 861" userId="S::fabienne.boutet@caf86.caf.fr::fa09bdb3-1d75-436f-b8cb-365a3331495b" providerId="AD" clId="Web-{8D41B71F-ACC4-473D-8371-3FFD90155BF3}" dt="2023-03-02T15:29:46.469" v="65"/>
          <ac:spMkLst>
            <pc:docMk/>
            <pc:sldMk cId="52147164" sldId="427"/>
            <ac:spMk id="2" creationId="{E4ADD2CD-2922-4520-BE7C-85D87D51ECD2}"/>
          </ac:spMkLst>
        </pc:spChg>
        <pc:spChg chg="mod">
          <ac:chgData name="Fabienne BOUTET 861" userId="S::fabienne.boutet@caf86.caf.fr::fa09bdb3-1d75-436f-b8cb-365a3331495b" providerId="AD" clId="Web-{8D41B71F-ACC4-473D-8371-3FFD90155BF3}" dt="2023-03-02T15:30:15.344" v="88" actId="1076"/>
          <ac:spMkLst>
            <pc:docMk/>
            <pc:sldMk cId="52147164" sldId="427"/>
            <ac:spMk id="10" creationId="{A7990FFC-F2D0-4342-A929-15646D1A4A83}"/>
          </ac:spMkLst>
        </pc:spChg>
        <pc:spChg chg="mod">
          <ac:chgData name="Fabienne BOUTET 861" userId="S::fabienne.boutet@caf86.caf.fr::fa09bdb3-1d75-436f-b8cb-365a3331495b" providerId="AD" clId="Web-{8D41B71F-ACC4-473D-8371-3FFD90155BF3}" dt="2023-03-02T15:30:05.719" v="85" actId="20577"/>
          <ac:spMkLst>
            <pc:docMk/>
            <pc:sldMk cId="52147164" sldId="427"/>
            <ac:spMk id="14" creationId="{FAF2D389-5057-4B8B-8DCD-3634CF8A3D44}"/>
          </ac:spMkLst>
        </pc:spChg>
        <pc:spChg chg="mod">
          <ac:chgData name="Fabienne BOUTET 861" userId="S::fabienne.boutet@caf86.caf.fr::fa09bdb3-1d75-436f-b8cb-365a3331495b" providerId="AD" clId="Web-{8D41B71F-ACC4-473D-8371-3FFD90155BF3}" dt="2023-03-02T15:30:09.578" v="87" actId="20577"/>
          <ac:spMkLst>
            <pc:docMk/>
            <pc:sldMk cId="52147164" sldId="427"/>
            <ac:spMk id="16" creationId="{1C88F79C-5AFE-4687-86EF-F48577AB08EA}"/>
          </ac:spMkLst>
        </pc:spChg>
      </pc:sldChg>
      <pc:sldMasterChg chg="add del addSldLayout delSldLayout">
        <pc:chgData name="Fabienne BOUTET 861" userId="S::fabienne.boutet@caf86.caf.fr::fa09bdb3-1d75-436f-b8cb-365a3331495b" providerId="AD" clId="Web-{8D41B71F-ACC4-473D-8371-3FFD90155BF3}" dt="2023-03-02T15:29:39.203" v="64"/>
        <pc:sldMasterMkLst>
          <pc:docMk/>
          <pc:sldMasterMk cId="2300760816" sldId="2147483743"/>
        </pc:sldMasterMkLst>
        <pc:sldLayoutChg chg="add del">
          <pc:chgData name="Fabienne BOUTET 861" userId="S::fabienne.boutet@caf86.caf.fr::fa09bdb3-1d75-436f-b8cb-365a3331495b" providerId="AD" clId="Web-{8D41B71F-ACC4-473D-8371-3FFD90155BF3}" dt="2023-03-02T15:29:39.203" v="64"/>
          <pc:sldLayoutMkLst>
            <pc:docMk/>
            <pc:sldMasterMk cId="2300760816" sldId="2147483743"/>
            <pc:sldLayoutMk cId="3569989179" sldId="2147483744"/>
          </pc:sldLayoutMkLst>
        </pc:sldLayoutChg>
        <pc:sldLayoutChg chg="add del">
          <pc:chgData name="Fabienne BOUTET 861" userId="S::fabienne.boutet@caf86.caf.fr::fa09bdb3-1d75-436f-b8cb-365a3331495b" providerId="AD" clId="Web-{8D41B71F-ACC4-473D-8371-3FFD90155BF3}" dt="2023-03-02T15:29:39.203" v="64"/>
          <pc:sldLayoutMkLst>
            <pc:docMk/>
            <pc:sldMasterMk cId="2300760816" sldId="2147483743"/>
            <pc:sldLayoutMk cId="1466453720" sldId="2147483745"/>
          </pc:sldLayoutMkLst>
        </pc:sldLayoutChg>
      </pc:sldMasterChg>
    </pc:docChg>
  </pc:docChgLst>
  <pc:docChgLst>
    <pc:chgData name="Fabienne BOUTET 861" userId="S::fabienne.boutet@caf86.caf.fr::fa09bdb3-1d75-436f-b8cb-365a3331495b" providerId="AD" clId="Web-{7C488339-61D0-E26A-E334-7309B55F2F15}"/>
    <pc:docChg chg="modSld">
      <pc:chgData name="Fabienne BOUTET 861" userId="S::fabienne.boutet@caf86.caf.fr::fa09bdb3-1d75-436f-b8cb-365a3331495b" providerId="AD" clId="Web-{7C488339-61D0-E26A-E334-7309B55F2F15}" dt="2022-09-09T12:20:13.010" v="146" actId="20577"/>
      <pc:docMkLst>
        <pc:docMk/>
      </pc:docMkLst>
      <pc:sldChg chg="modSp">
        <pc:chgData name="Fabienne BOUTET 861" userId="S::fabienne.boutet@caf86.caf.fr::fa09bdb3-1d75-436f-b8cb-365a3331495b" providerId="AD" clId="Web-{7C488339-61D0-E26A-E334-7309B55F2F15}" dt="2022-09-09T12:20:13.010" v="146" actId="20577"/>
        <pc:sldMkLst>
          <pc:docMk/>
          <pc:sldMk cId="3125560883" sldId="274"/>
        </pc:sldMkLst>
        <pc:spChg chg="mod">
          <ac:chgData name="Fabienne BOUTET 861" userId="S::fabienne.boutet@caf86.caf.fr::fa09bdb3-1d75-436f-b8cb-365a3331495b" providerId="AD" clId="Web-{7C488339-61D0-E26A-E334-7309B55F2F15}" dt="2022-09-09T12:20:13.010" v="146" actId="20577"/>
          <ac:spMkLst>
            <pc:docMk/>
            <pc:sldMk cId="3125560883" sldId="274"/>
            <ac:spMk id="3" creationId="{CA9D75FD-8EB3-4347-8A2B-D41D90478F29}"/>
          </ac:spMkLst>
        </pc:spChg>
      </pc:sldChg>
      <pc:sldChg chg="modSp">
        <pc:chgData name="Fabienne BOUTET 861" userId="S::fabienne.boutet@caf86.caf.fr::fa09bdb3-1d75-436f-b8cb-365a3331495b" providerId="AD" clId="Web-{7C488339-61D0-E26A-E334-7309B55F2F15}" dt="2022-09-09T12:19:56.166" v="144" actId="20577"/>
        <pc:sldMkLst>
          <pc:docMk/>
          <pc:sldMk cId="4129279756" sldId="278"/>
        </pc:sldMkLst>
        <pc:spChg chg="mod">
          <ac:chgData name="Fabienne BOUTET 861" userId="S::fabienne.boutet@caf86.caf.fr::fa09bdb3-1d75-436f-b8cb-365a3331495b" providerId="AD" clId="Web-{7C488339-61D0-E26A-E334-7309B55F2F15}" dt="2022-09-09T12:19:56.166" v="144" actId="20577"/>
          <ac:spMkLst>
            <pc:docMk/>
            <pc:sldMk cId="4129279756" sldId="278"/>
            <ac:spMk id="3" creationId="{47EF5585-EA4B-4366-838A-12E99AE64212}"/>
          </ac:spMkLst>
        </pc:spChg>
      </pc:sldChg>
      <pc:sldChg chg="modSp">
        <pc:chgData name="Fabienne BOUTET 861" userId="S::fabienne.boutet@caf86.caf.fr::fa09bdb3-1d75-436f-b8cb-365a3331495b" providerId="AD" clId="Web-{7C488339-61D0-E26A-E334-7309B55F2F15}" dt="2022-09-09T12:17:07.582" v="20" actId="20577"/>
        <pc:sldMkLst>
          <pc:docMk/>
          <pc:sldMk cId="801926592" sldId="363"/>
        </pc:sldMkLst>
        <pc:spChg chg="mod">
          <ac:chgData name="Fabienne BOUTET 861" userId="S::fabienne.boutet@caf86.caf.fr::fa09bdb3-1d75-436f-b8cb-365a3331495b" providerId="AD" clId="Web-{7C488339-61D0-E26A-E334-7309B55F2F15}" dt="2022-09-09T12:17:07.582" v="20" actId="20577"/>
          <ac:spMkLst>
            <pc:docMk/>
            <pc:sldMk cId="801926592" sldId="363"/>
            <ac:spMk id="3" creationId="{9D9969BC-42EB-44C6-BECA-9FF01519765A}"/>
          </ac:spMkLst>
        </pc:spChg>
      </pc:sldChg>
      <pc:sldChg chg="modSp">
        <pc:chgData name="Fabienne BOUTET 861" userId="S::fabienne.boutet@caf86.caf.fr::fa09bdb3-1d75-436f-b8cb-365a3331495b" providerId="AD" clId="Web-{7C488339-61D0-E26A-E334-7309B55F2F15}" dt="2022-09-09T12:17:50.802" v="33" actId="14100"/>
        <pc:sldMkLst>
          <pc:docMk/>
          <pc:sldMk cId="904732758" sldId="364"/>
        </pc:sldMkLst>
        <pc:spChg chg="mod">
          <ac:chgData name="Fabienne BOUTET 861" userId="S::fabienne.boutet@caf86.caf.fr::fa09bdb3-1d75-436f-b8cb-365a3331495b" providerId="AD" clId="Web-{7C488339-61D0-E26A-E334-7309B55F2F15}" dt="2022-09-09T12:17:50.802" v="33" actId="14100"/>
          <ac:spMkLst>
            <pc:docMk/>
            <pc:sldMk cId="904732758" sldId="364"/>
            <ac:spMk id="3" creationId="{A862200D-984D-4871-994A-9B626852E24C}"/>
          </ac:spMkLst>
        </pc:spChg>
      </pc:sldChg>
    </pc:docChg>
  </pc:docChgLst>
  <pc:docChgLst>
    <pc:chgData name="Fabienne BOUTET 861" userId="S::fabienne.boutet@caf86.caf.fr::fa09bdb3-1d75-436f-b8cb-365a3331495b" providerId="AD" clId="Web-{FDD5B32C-FE7B-4371-B595-1B9A306F6D29}"/>
    <pc:docChg chg="modSld">
      <pc:chgData name="Fabienne BOUTET 861" userId="S::fabienne.boutet@caf86.caf.fr::fa09bdb3-1d75-436f-b8cb-365a3331495b" providerId="AD" clId="Web-{FDD5B32C-FE7B-4371-B595-1B9A306F6D29}" dt="2022-06-03T11:48:20.033" v="1"/>
      <pc:docMkLst>
        <pc:docMk/>
      </pc:docMkLst>
      <pc:sldChg chg="addSp delSp modSp">
        <pc:chgData name="Fabienne BOUTET 861" userId="S::fabienne.boutet@caf86.caf.fr::fa09bdb3-1d75-436f-b8cb-365a3331495b" providerId="AD" clId="Web-{FDD5B32C-FE7B-4371-B595-1B9A306F6D29}" dt="2022-06-03T11:48:20.033" v="1"/>
        <pc:sldMkLst>
          <pc:docMk/>
          <pc:sldMk cId="1019429926" sldId="298"/>
        </pc:sldMkLst>
        <pc:picChg chg="add del mod">
          <ac:chgData name="Fabienne BOUTET 861" userId="S::fabienne.boutet@caf86.caf.fr::fa09bdb3-1d75-436f-b8cb-365a3331495b" providerId="AD" clId="Web-{FDD5B32C-FE7B-4371-B595-1B9A306F6D29}" dt="2022-06-03T11:48:20.033" v="1"/>
          <ac:picMkLst>
            <pc:docMk/>
            <pc:sldMk cId="1019429926" sldId="298"/>
            <ac:picMk id="2" creationId="{8E7C1FE0-5762-4D87-12A7-7D05FC897211}"/>
          </ac:picMkLst>
        </pc:picChg>
      </pc:sldChg>
    </pc:docChg>
  </pc:docChgLst>
  <pc:docChgLst>
    <pc:chgData name="Nicolas PATRIARCHE 861" userId="d1848907-ef35-4bf0-83f2-8110b9052c08" providerId="ADAL" clId="{119C4C63-72FF-43B1-8C9B-42CB38E28965}"/>
    <pc:docChg chg="custSel addSld delSld modSld sldOrd delMainMaster">
      <pc:chgData name="Nicolas PATRIARCHE 861" userId="d1848907-ef35-4bf0-83f2-8110b9052c08" providerId="ADAL" clId="{119C4C63-72FF-43B1-8C9B-42CB38E28965}" dt="2023-02-02T15:03:20.878" v="369" actId="20577"/>
      <pc:docMkLst>
        <pc:docMk/>
      </pc:docMkLst>
      <pc:sldChg chg="modSp mod">
        <pc:chgData name="Nicolas PATRIARCHE 861" userId="d1848907-ef35-4bf0-83f2-8110b9052c08" providerId="ADAL" clId="{119C4C63-72FF-43B1-8C9B-42CB38E28965}" dt="2023-02-02T14:37:12.589" v="24" actId="20577"/>
        <pc:sldMkLst>
          <pc:docMk/>
          <pc:sldMk cId="3155851385" sldId="257"/>
        </pc:sldMkLst>
        <pc:spChg chg="mod">
          <ac:chgData name="Nicolas PATRIARCHE 861" userId="d1848907-ef35-4bf0-83f2-8110b9052c08" providerId="ADAL" clId="{119C4C63-72FF-43B1-8C9B-42CB38E28965}" dt="2023-02-02T14:37:12.589" v="24" actId="20577"/>
          <ac:spMkLst>
            <pc:docMk/>
            <pc:sldMk cId="3155851385" sldId="257"/>
            <ac:spMk id="3" creationId="{1980AA72-7CEC-47E0-8390-DCA22A2C1A8D}"/>
          </ac:spMkLst>
        </pc:spChg>
      </pc:sldChg>
      <pc:sldChg chg="addSp delSp modSp mod">
        <pc:chgData name="Nicolas PATRIARCHE 861" userId="d1848907-ef35-4bf0-83f2-8110b9052c08" providerId="ADAL" clId="{119C4C63-72FF-43B1-8C9B-42CB38E28965}" dt="2023-02-02T15:01:51.004" v="321" actId="20577"/>
        <pc:sldMkLst>
          <pc:docMk/>
          <pc:sldMk cId="4025056393" sldId="263"/>
        </pc:sldMkLst>
        <pc:spChg chg="del">
          <ac:chgData name="Nicolas PATRIARCHE 861" userId="d1848907-ef35-4bf0-83f2-8110b9052c08" providerId="ADAL" clId="{119C4C63-72FF-43B1-8C9B-42CB38E28965}" dt="2023-02-02T15:00:25.786" v="216" actId="478"/>
          <ac:spMkLst>
            <pc:docMk/>
            <pc:sldMk cId="4025056393" sldId="263"/>
            <ac:spMk id="3" creationId="{D8EF81A1-B1B6-4CFA-B41B-D793DA92525A}"/>
          </ac:spMkLst>
        </pc:spChg>
        <pc:spChg chg="mod">
          <ac:chgData name="Nicolas PATRIARCHE 861" userId="d1848907-ef35-4bf0-83f2-8110b9052c08" providerId="ADAL" clId="{119C4C63-72FF-43B1-8C9B-42CB38E28965}" dt="2023-02-02T15:01:11.212" v="257" actId="20577"/>
          <ac:spMkLst>
            <pc:docMk/>
            <pc:sldMk cId="4025056393" sldId="263"/>
            <ac:spMk id="5" creationId="{B3B8859B-AF8B-4EF8-9252-EB5A0E0E09B5}"/>
          </ac:spMkLst>
        </pc:spChg>
        <pc:spChg chg="add del mod">
          <ac:chgData name="Nicolas PATRIARCHE 861" userId="d1848907-ef35-4bf0-83f2-8110b9052c08" providerId="ADAL" clId="{119C4C63-72FF-43B1-8C9B-42CB38E28965}" dt="2023-02-02T15:00:54.261" v="240" actId="478"/>
          <ac:spMkLst>
            <pc:docMk/>
            <pc:sldMk cId="4025056393" sldId="263"/>
            <ac:spMk id="6" creationId="{77619A8F-049E-4BF3-382E-9CD2F2748439}"/>
          </ac:spMkLst>
        </pc:spChg>
        <pc:spChg chg="add del mod">
          <ac:chgData name="Nicolas PATRIARCHE 861" userId="d1848907-ef35-4bf0-83f2-8110b9052c08" providerId="ADAL" clId="{119C4C63-72FF-43B1-8C9B-42CB38E28965}" dt="2023-02-02T15:00:37.462" v="221" actId="478"/>
          <ac:spMkLst>
            <pc:docMk/>
            <pc:sldMk cId="4025056393" sldId="263"/>
            <ac:spMk id="8" creationId="{65CF66E5-C248-E041-B82A-670252441363}"/>
          </ac:spMkLst>
        </pc:spChg>
        <pc:spChg chg="add mod">
          <ac:chgData name="Nicolas PATRIARCHE 861" userId="d1848907-ef35-4bf0-83f2-8110b9052c08" providerId="ADAL" clId="{119C4C63-72FF-43B1-8C9B-42CB38E28965}" dt="2023-02-02T15:00:50.533" v="239" actId="20577"/>
          <ac:spMkLst>
            <pc:docMk/>
            <pc:sldMk cId="4025056393" sldId="263"/>
            <ac:spMk id="9" creationId="{82D8E052-C856-2A1C-1D3A-33E3148CD635}"/>
          </ac:spMkLst>
        </pc:spChg>
        <pc:spChg chg="add mod">
          <ac:chgData name="Nicolas PATRIARCHE 861" userId="d1848907-ef35-4bf0-83f2-8110b9052c08" providerId="ADAL" clId="{119C4C63-72FF-43B1-8C9B-42CB38E28965}" dt="2023-02-02T15:01:07.063" v="254" actId="20577"/>
          <ac:spMkLst>
            <pc:docMk/>
            <pc:sldMk cId="4025056393" sldId="263"/>
            <ac:spMk id="10" creationId="{9204A3CD-3CAC-FC14-0576-67F0A3F60169}"/>
          </ac:spMkLst>
        </pc:spChg>
        <pc:spChg chg="add mod">
          <ac:chgData name="Nicolas PATRIARCHE 861" userId="d1848907-ef35-4bf0-83f2-8110b9052c08" providerId="ADAL" clId="{119C4C63-72FF-43B1-8C9B-42CB38E28965}" dt="2023-02-02T15:01:21.531" v="269" actId="5793"/>
          <ac:spMkLst>
            <pc:docMk/>
            <pc:sldMk cId="4025056393" sldId="263"/>
            <ac:spMk id="11" creationId="{7BF70C6C-57D9-1518-98A5-96F4F34B583E}"/>
          </ac:spMkLst>
        </pc:spChg>
        <pc:spChg chg="add mod">
          <ac:chgData name="Nicolas PATRIARCHE 861" userId="d1848907-ef35-4bf0-83f2-8110b9052c08" providerId="ADAL" clId="{119C4C63-72FF-43B1-8C9B-42CB38E28965}" dt="2023-02-02T15:01:51.004" v="321" actId="20577"/>
          <ac:spMkLst>
            <pc:docMk/>
            <pc:sldMk cId="4025056393" sldId="263"/>
            <ac:spMk id="12" creationId="{83DE50D8-8062-F81F-BDD3-109DB410C112}"/>
          </ac:spMkLst>
        </pc:spChg>
        <pc:spChg chg="del">
          <ac:chgData name="Nicolas PATRIARCHE 861" userId="d1848907-ef35-4bf0-83f2-8110b9052c08" providerId="ADAL" clId="{119C4C63-72FF-43B1-8C9B-42CB38E28965}" dt="2023-02-02T15:00:28.066" v="217" actId="478"/>
          <ac:spMkLst>
            <pc:docMk/>
            <pc:sldMk cId="4025056393" sldId="263"/>
            <ac:spMk id="13" creationId="{8A5950DD-19D5-43E8-A8E6-87935CCC2DE9}"/>
          </ac:spMkLst>
        </pc:spChg>
        <pc:spChg chg="del">
          <ac:chgData name="Nicolas PATRIARCHE 861" userId="d1848907-ef35-4bf0-83f2-8110b9052c08" providerId="ADAL" clId="{119C4C63-72FF-43B1-8C9B-42CB38E28965}" dt="2023-02-02T15:00:29.611" v="218" actId="478"/>
          <ac:spMkLst>
            <pc:docMk/>
            <pc:sldMk cId="4025056393" sldId="263"/>
            <ac:spMk id="15" creationId="{429111BD-01F2-48CF-BD8A-67FB755664F6}"/>
          </ac:spMkLst>
        </pc:spChg>
        <pc:spChg chg="mod">
          <ac:chgData name="Nicolas PATRIARCHE 861" userId="d1848907-ef35-4bf0-83f2-8110b9052c08" providerId="ADAL" clId="{119C4C63-72FF-43B1-8C9B-42CB38E28965}" dt="2023-02-02T15:00:14.828" v="214" actId="20577"/>
          <ac:spMkLst>
            <pc:docMk/>
            <pc:sldMk cId="4025056393" sldId="263"/>
            <ac:spMk id="17" creationId="{456501E9-AE97-40F7-952E-4022ED088DFE}"/>
          </ac:spMkLst>
        </pc:spChg>
      </pc:sldChg>
      <pc:sldChg chg="modSp">
        <pc:chgData name="Nicolas PATRIARCHE 861" userId="d1848907-ef35-4bf0-83f2-8110b9052c08" providerId="ADAL" clId="{119C4C63-72FF-43B1-8C9B-42CB38E28965}" dt="2023-02-02T15:03:20.878" v="369" actId="20577"/>
        <pc:sldMkLst>
          <pc:docMk/>
          <pc:sldMk cId="1059972565" sldId="269"/>
        </pc:sldMkLst>
        <pc:graphicFrameChg chg="mod">
          <ac:chgData name="Nicolas PATRIARCHE 861" userId="d1848907-ef35-4bf0-83f2-8110b9052c08" providerId="ADAL" clId="{119C4C63-72FF-43B1-8C9B-42CB38E28965}" dt="2023-02-02T15:03:20.878" v="369" actId="20577"/>
          <ac:graphicFrameMkLst>
            <pc:docMk/>
            <pc:sldMk cId="1059972565" sldId="269"/>
            <ac:graphicFrameMk id="5" creationId="{2921862A-E048-4781-8BAD-D07411294F85}"/>
          </ac:graphicFrameMkLst>
        </pc:graphicFrameChg>
      </pc:sldChg>
      <pc:sldChg chg="modSp mod">
        <pc:chgData name="Nicolas PATRIARCHE 861" userId="d1848907-ef35-4bf0-83f2-8110b9052c08" providerId="ADAL" clId="{119C4C63-72FF-43B1-8C9B-42CB38E28965}" dt="2023-02-02T14:39:42.308" v="140" actId="1076"/>
        <pc:sldMkLst>
          <pc:docMk/>
          <pc:sldMk cId="263390370" sldId="297"/>
        </pc:sldMkLst>
        <pc:spChg chg="mod">
          <ac:chgData name="Nicolas PATRIARCHE 861" userId="d1848907-ef35-4bf0-83f2-8110b9052c08" providerId="ADAL" clId="{119C4C63-72FF-43B1-8C9B-42CB38E28965}" dt="2023-02-02T14:39:42.308" v="140" actId="1076"/>
          <ac:spMkLst>
            <pc:docMk/>
            <pc:sldMk cId="263390370" sldId="297"/>
            <ac:spMk id="2" creationId="{ACC9005C-ABDA-4D18-B669-ADE16A8A7AC3}"/>
          </ac:spMkLst>
        </pc:spChg>
      </pc:sldChg>
      <pc:sldChg chg="del">
        <pc:chgData name="Nicolas PATRIARCHE 861" userId="d1848907-ef35-4bf0-83f2-8110b9052c08" providerId="ADAL" clId="{119C4C63-72FF-43B1-8C9B-42CB38E28965}" dt="2023-02-02T14:37:52.721" v="45" actId="2696"/>
        <pc:sldMkLst>
          <pc:docMk/>
          <pc:sldMk cId="1314588359" sldId="365"/>
        </pc:sldMkLst>
      </pc:sldChg>
      <pc:sldChg chg="modSp mod">
        <pc:chgData name="Nicolas PATRIARCHE 861" userId="d1848907-ef35-4bf0-83f2-8110b9052c08" providerId="ADAL" clId="{119C4C63-72FF-43B1-8C9B-42CB38E28965}" dt="2023-02-02T14:37:33.442" v="44" actId="20577"/>
        <pc:sldMkLst>
          <pc:docMk/>
          <pc:sldMk cId="2625632517" sldId="366"/>
        </pc:sldMkLst>
        <pc:spChg chg="mod">
          <ac:chgData name="Nicolas PATRIARCHE 861" userId="d1848907-ef35-4bf0-83f2-8110b9052c08" providerId="ADAL" clId="{119C4C63-72FF-43B1-8C9B-42CB38E28965}" dt="2023-02-02T14:37:33.442" v="44" actId="20577"/>
          <ac:spMkLst>
            <pc:docMk/>
            <pc:sldMk cId="2625632517" sldId="366"/>
            <ac:spMk id="2" creationId="{9FFAE97F-5A7E-8A4A-43C9-E79BAB69AF04}"/>
          </ac:spMkLst>
        </pc:spChg>
      </pc:sldChg>
      <pc:sldChg chg="del">
        <pc:chgData name="Nicolas PATRIARCHE 861" userId="d1848907-ef35-4bf0-83f2-8110b9052c08" providerId="ADAL" clId="{119C4C63-72FF-43B1-8C9B-42CB38E28965}" dt="2023-02-02T14:37:52.721" v="45" actId="2696"/>
        <pc:sldMkLst>
          <pc:docMk/>
          <pc:sldMk cId="379090198" sldId="374"/>
        </pc:sldMkLst>
      </pc:sldChg>
      <pc:sldChg chg="del">
        <pc:chgData name="Nicolas PATRIARCHE 861" userId="d1848907-ef35-4bf0-83f2-8110b9052c08" providerId="ADAL" clId="{119C4C63-72FF-43B1-8C9B-42CB38E28965}" dt="2023-02-02T14:37:52.721" v="45" actId="2696"/>
        <pc:sldMkLst>
          <pc:docMk/>
          <pc:sldMk cId="551238007" sldId="381"/>
        </pc:sldMkLst>
      </pc:sldChg>
      <pc:sldChg chg="del">
        <pc:chgData name="Nicolas PATRIARCHE 861" userId="d1848907-ef35-4bf0-83f2-8110b9052c08" providerId="ADAL" clId="{119C4C63-72FF-43B1-8C9B-42CB38E28965}" dt="2023-02-02T14:37:52.721" v="45" actId="2696"/>
        <pc:sldMkLst>
          <pc:docMk/>
          <pc:sldMk cId="2154662505" sldId="396"/>
        </pc:sldMkLst>
      </pc:sldChg>
      <pc:sldChg chg="modSp mod">
        <pc:chgData name="Nicolas PATRIARCHE 861" userId="d1848907-ef35-4bf0-83f2-8110b9052c08" providerId="ADAL" clId="{119C4C63-72FF-43B1-8C9B-42CB38E28965}" dt="2023-02-02T15:00:09.391" v="210" actId="1076"/>
        <pc:sldMkLst>
          <pc:docMk/>
          <pc:sldMk cId="1355208865" sldId="397"/>
        </pc:sldMkLst>
        <pc:spChg chg="mod">
          <ac:chgData name="Nicolas PATRIARCHE 861" userId="d1848907-ef35-4bf0-83f2-8110b9052c08" providerId="ADAL" clId="{119C4C63-72FF-43B1-8C9B-42CB38E28965}" dt="2023-02-02T15:00:09.391" v="210" actId="1076"/>
          <ac:spMkLst>
            <pc:docMk/>
            <pc:sldMk cId="1355208865" sldId="397"/>
            <ac:spMk id="4" creationId="{50E63301-F05A-4018-919B-4F770BBC8D0D}"/>
          </ac:spMkLst>
        </pc:spChg>
      </pc:sldChg>
      <pc:sldChg chg="del">
        <pc:chgData name="Nicolas PATRIARCHE 861" userId="d1848907-ef35-4bf0-83f2-8110b9052c08" providerId="ADAL" clId="{119C4C63-72FF-43B1-8C9B-42CB38E28965}" dt="2023-02-02T14:38:48.258" v="79" actId="47"/>
        <pc:sldMkLst>
          <pc:docMk/>
          <pc:sldMk cId="1938475251" sldId="398"/>
        </pc:sldMkLst>
      </pc:sldChg>
      <pc:sldChg chg="del">
        <pc:chgData name="Nicolas PATRIARCHE 861" userId="d1848907-ef35-4bf0-83f2-8110b9052c08" providerId="ADAL" clId="{119C4C63-72FF-43B1-8C9B-42CB38E28965}" dt="2023-02-02T14:37:52.721" v="45" actId="2696"/>
        <pc:sldMkLst>
          <pc:docMk/>
          <pc:sldMk cId="915503992" sldId="399"/>
        </pc:sldMkLst>
      </pc:sldChg>
      <pc:sldChg chg="del">
        <pc:chgData name="Nicolas PATRIARCHE 861" userId="d1848907-ef35-4bf0-83f2-8110b9052c08" providerId="ADAL" clId="{119C4C63-72FF-43B1-8C9B-42CB38E28965}" dt="2023-02-02T14:37:52.721" v="45" actId="2696"/>
        <pc:sldMkLst>
          <pc:docMk/>
          <pc:sldMk cId="959326232" sldId="400"/>
        </pc:sldMkLst>
      </pc:sldChg>
      <pc:sldChg chg="del">
        <pc:chgData name="Nicolas PATRIARCHE 861" userId="d1848907-ef35-4bf0-83f2-8110b9052c08" providerId="ADAL" clId="{119C4C63-72FF-43B1-8C9B-42CB38E28965}" dt="2023-02-02T14:37:52.721" v="45" actId="2696"/>
        <pc:sldMkLst>
          <pc:docMk/>
          <pc:sldMk cId="3965839710" sldId="401"/>
        </pc:sldMkLst>
      </pc:sldChg>
      <pc:sldChg chg="del">
        <pc:chgData name="Nicolas PATRIARCHE 861" userId="d1848907-ef35-4bf0-83f2-8110b9052c08" providerId="ADAL" clId="{119C4C63-72FF-43B1-8C9B-42CB38E28965}" dt="2023-02-02T14:37:52.721" v="45" actId="2696"/>
        <pc:sldMkLst>
          <pc:docMk/>
          <pc:sldMk cId="101654383" sldId="402"/>
        </pc:sldMkLst>
      </pc:sldChg>
      <pc:sldChg chg="del">
        <pc:chgData name="Nicolas PATRIARCHE 861" userId="d1848907-ef35-4bf0-83f2-8110b9052c08" providerId="ADAL" clId="{119C4C63-72FF-43B1-8C9B-42CB38E28965}" dt="2023-02-02T14:37:52.721" v="45" actId="2696"/>
        <pc:sldMkLst>
          <pc:docMk/>
          <pc:sldMk cId="430512657" sldId="403"/>
        </pc:sldMkLst>
      </pc:sldChg>
      <pc:sldChg chg="del">
        <pc:chgData name="Nicolas PATRIARCHE 861" userId="d1848907-ef35-4bf0-83f2-8110b9052c08" providerId="ADAL" clId="{119C4C63-72FF-43B1-8C9B-42CB38E28965}" dt="2023-02-02T14:37:52.721" v="45" actId="2696"/>
        <pc:sldMkLst>
          <pc:docMk/>
          <pc:sldMk cId="3434778035" sldId="404"/>
        </pc:sldMkLst>
      </pc:sldChg>
      <pc:sldChg chg="del">
        <pc:chgData name="Nicolas PATRIARCHE 861" userId="d1848907-ef35-4bf0-83f2-8110b9052c08" providerId="ADAL" clId="{119C4C63-72FF-43B1-8C9B-42CB38E28965}" dt="2023-02-02T14:38:48.258" v="79" actId="47"/>
        <pc:sldMkLst>
          <pc:docMk/>
          <pc:sldMk cId="3144677412" sldId="405"/>
        </pc:sldMkLst>
      </pc:sldChg>
      <pc:sldChg chg="del">
        <pc:chgData name="Nicolas PATRIARCHE 861" userId="d1848907-ef35-4bf0-83f2-8110b9052c08" providerId="ADAL" clId="{119C4C63-72FF-43B1-8C9B-42CB38E28965}" dt="2023-02-02T14:37:52.721" v="45" actId="2696"/>
        <pc:sldMkLst>
          <pc:docMk/>
          <pc:sldMk cId="1011006495" sldId="406"/>
        </pc:sldMkLst>
      </pc:sldChg>
      <pc:sldChg chg="del">
        <pc:chgData name="Nicolas PATRIARCHE 861" userId="d1848907-ef35-4bf0-83f2-8110b9052c08" providerId="ADAL" clId="{119C4C63-72FF-43B1-8C9B-42CB38E28965}" dt="2023-02-02T14:37:52.721" v="45" actId="2696"/>
        <pc:sldMkLst>
          <pc:docMk/>
          <pc:sldMk cId="4070462354" sldId="407"/>
        </pc:sldMkLst>
      </pc:sldChg>
      <pc:sldChg chg="del">
        <pc:chgData name="Nicolas PATRIARCHE 861" userId="d1848907-ef35-4bf0-83f2-8110b9052c08" providerId="ADAL" clId="{119C4C63-72FF-43B1-8C9B-42CB38E28965}" dt="2023-02-02T14:37:52.721" v="45" actId="2696"/>
        <pc:sldMkLst>
          <pc:docMk/>
          <pc:sldMk cId="3387103998" sldId="408"/>
        </pc:sldMkLst>
      </pc:sldChg>
      <pc:sldChg chg="del">
        <pc:chgData name="Nicolas PATRIARCHE 861" userId="d1848907-ef35-4bf0-83f2-8110b9052c08" providerId="ADAL" clId="{119C4C63-72FF-43B1-8C9B-42CB38E28965}" dt="2023-02-02T15:02:28.759" v="331" actId="47"/>
        <pc:sldMkLst>
          <pc:docMk/>
          <pc:sldMk cId="1780408934" sldId="409"/>
        </pc:sldMkLst>
      </pc:sldChg>
      <pc:sldChg chg="del">
        <pc:chgData name="Nicolas PATRIARCHE 861" userId="d1848907-ef35-4bf0-83f2-8110b9052c08" providerId="ADAL" clId="{119C4C63-72FF-43B1-8C9B-42CB38E28965}" dt="2023-02-02T15:02:22.284" v="330" actId="47"/>
        <pc:sldMkLst>
          <pc:docMk/>
          <pc:sldMk cId="2571989402" sldId="410"/>
        </pc:sldMkLst>
      </pc:sldChg>
      <pc:sldChg chg="del">
        <pc:chgData name="Nicolas PATRIARCHE 861" userId="d1848907-ef35-4bf0-83f2-8110b9052c08" providerId="ADAL" clId="{119C4C63-72FF-43B1-8C9B-42CB38E28965}" dt="2023-02-02T14:38:52.881" v="80" actId="47"/>
        <pc:sldMkLst>
          <pc:docMk/>
          <pc:sldMk cId="2976630506" sldId="411"/>
        </pc:sldMkLst>
      </pc:sldChg>
      <pc:sldChg chg="del">
        <pc:chgData name="Nicolas PATRIARCHE 861" userId="d1848907-ef35-4bf0-83f2-8110b9052c08" providerId="ADAL" clId="{119C4C63-72FF-43B1-8C9B-42CB38E28965}" dt="2023-02-02T15:02:31.497" v="332" actId="47"/>
        <pc:sldMkLst>
          <pc:docMk/>
          <pc:sldMk cId="1687773453" sldId="412"/>
        </pc:sldMkLst>
      </pc:sldChg>
      <pc:sldChg chg="addSp delSp modSp add mod ord">
        <pc:chgData name="Nicolas PATRIARCHE 861" userId="d1848907-ef35-4bf0-83f2-8110b9052c08" providerId="ADAL" clId="{119C4C63-72FF-43B1-8C9B-42CB38E28965}" dt="2023-02-02T14:38:27.137" v="77" actId="478"/>
        <pc:sldMkLst>
          <pc:docMk/>
          <pc:sldMk cId="207420918" sldId="413"/>
        </pc:sldMkLst>
        <pc:spChg chg="del mod">
          <ac:chgData name="Nicolas PATRIARCHE 861" userId="d1848907-ef35-4bf0-83f2-8110b9052c08" providerId="ADAL" clId="{119C4C63-72FF-43B1-8C9B-42CB38E28965}" dt="2023-02-02T14:38:23.742" v="76" actId="478"/>
          <ac:spMkLst>
            <pc:docMk/>
            <pc:sldMk cId="207420918" sldId="413"/>
            <ac:spMk id="3" creationId="{D8EF81A1-B1B6-4CFA-B41B-D793DA92525A}"/>
          </ac:spMkLst>
        </pc:spChg>
        <pc:spChg chg="mod">
          <ac:chgData name="Nicolas PATRIARCHE 861" userId="d1848907-ef35-4bf0-83f2-8110b9052c08" providerId="ADAL" clId="{119C4C63-72FF-43B1-8C9B-42CB38E28965}" dt="2023-02-02T14:38:11.200" v="70" actId="20577"/>
          <ac:spMkLst>
            <pc:docMk/>
            <pc:sldMk cId="207420918" sldId="413"/>
            <ac:spMk id="5" creationId="{B3B8859B-AF8B-4EF8-9252-EB5A0E0E09B5}"/>
          </ac:spMkLst>
        </pc:spChg>
        <pc:spChg chg="add mod">
          <ac:chgData name="Nicolas PATRIARCHE 861" userId="d1848907-ef35-4bf0-83f2-8110b9052c08" providerId="ADAL" clId="{119C4C63-72FF-43B1-8C9B-42CB38E28965}" dt="2023-02-02T14:38:23.742" v="76" actId="478"/>
          <ac:spMkLst>
            <pc:docMk/>
            <pc:sldMk cId="207420918" sldId="413"/>
            <ac:spMk id="6" creationId="{FE09E9C8-1A02-733E-0C17-E41854E684CD}"/>
          </ac:spMkLst>
        </pc:spChg>
        <pc:spChg chg="del">
          <ac:chgData name="Nicolas PATRIARCHE 861" userId="d1848907-ef35-4bf0-83f2-8110b9052c08" providerId="ADAL" clId="{119C4C63-72FF-43B1-8C9B-42CB38E28965}" dt="2023-02-02T14:38:27.137" v="77" actId="478"/>
          <ac:spMkLst>
            <pc:docMk/>
            <pc:sldMk cId="207420918" sldId="413"/>
            <ac:spMk id="13" creationId="{8A5950DD-19D5-43E8-A8E6-87935CCC2DE9}"/>
          </ac:spMkLst>
        </pc:spChg>
        <pc:spChg chg="mod">
          <ac:chgData name="Nicolas PATRIARCHE 861" userId="d1848907-ef35-4bf0-83f2-8110b9052c08" providerId="ADAL" clId="{119C4C63-72FF-43B1-8C9B-42CB38E28965}" dt="2023-02-02T14:38:19.503" v="74" actId="20577"/>
          <ac:spMkLst>
            <pc:docMk/>
            <pc:sldMk cId="207420918" sldId="413"/>
            <ac:spMk id="15" creationId="{429111BD-01F2-48CF-BD8A-67FB755664F6}"/>
          </ac:spMkLst>
        </pc:spChg>
        <pc:spChg chg="mod">
          <ac:chgData name="Nicolas PATRIARCHE 861" userId="d1848907-ef35-4bf0-83f2-8110b9052c08" providerId="ADAL" clId="{119C4C63-72FF-43B1-8C9B-42CB38E28965}" dt="2023-02-02T14:38:08.881" v="69" actId="20577"/>
          <ac:spMkLst>
            <pc:docMk/>
            <pc:sldMk cId="207420918" sldId="413"/>
            <ac:spMk id="17" creationId="{456501E9-AE97-40F7-952E-4022ED088DFE}"/>
          </ac:spMkLst>
        </pc:spChg>
      </pc:sldChg>
      <pc:sldChg chg="add">
        <pc:chgData name="Nicolas PATRIARCHE 861" userId="d1848907-ef35-4bf0-83f2-8110b9052c08" providerId="ADAL" clId="{119C4C63-72FF-43B1-8C9B-42CB38E28965}" dt="2023-02-02T14:39:01.354" v="81" actId="2890"/>
        <pc:sldMkLst>
          <pc:docMk/>
          <pc:sldMk cId="3890643064" sldId="414"/>
        </pc:sldMkLst>
      </pc:sldChg>
      <pc:sldChg chg="addSp delSp modSp new mod modAnim">
        <pc:chgData name="Nicolas PATRIARCHE 861" userId="d1848907-ef35-4bf0-83f2-8110b9052c08" providerId="ADAL" clId="{119C4C63-72FF-43B1-8C9B-42CB38E28965}" dt="2023-02-02T14:57:03.039" v="145" actId="1076"/>
        <pc:sldMkLst>
          <pc:docMk/>
          <pc:sldMk cId="93003365" sldId="415"/>
        </pc:sldMkLst>
        <pc:spChg chg="del">
          <ac:chgData name="Nicolas PATRIARCHE 861" userId="d1848907-ef35-4bf0-83f2-8110b9052c08" providerId="ADAL" clId="{119C4C63-72FF-43B1-8C9B-42CB38E28965}" dt="2023-02-02T14:56:46.563" v="142"/>
          <ac:spMkLst>
            <pc:docMk/>
            <pc:sldMk cId="93003365" sldId="415"/>
            <ac:spMk id="3" creationId="{1CB217DA-3EA2-64D0-D28E-50511AE9A498}"/>
          </ac:spMkLst>
        </pc:spChg>
        <pc:picChg chg="add mod">
          <ac:chgData name="Nicolas PATRIARCHE 861" userId="d1848907-ef35-4bf0-83f2-8110b9052c08" providerId="ADAL" clId="{119C4C63-72FF-43B1-8C9B-42CB38E28965}" dt="2023-02-02T14:57:03.039" v="145" actId="1076"/>
          <ac:picMkLst>
            <pc:docMk/>
            <pc:sldMk cId="93003365" sldId="415"/>
            <ac:picMk id="4" creationId="{415ACFA9-7ED6-B4EF-7E26-38D52722B91A}"/>
          </ac:picMkLst>
        </pc:picChg>
      </pc:sldChg>
      <pc:sldChg chg="delSp modSp new mod">
        <pc:chgData name="Nicolas PATRIARCHE 861" userId="d1848907-ef35-4bf0-83f2-8110b9052c08" providerId="ADAL" clId="{119C4C63-72FF-43B1-8C9B-42CB38E28965}" dt="2023-02-02T15:02:17.891" v="329" actId="20577"/>
        <pc:sldMkLst>
          <pc:docMk/>
          <pc:sldMk cId="2573661920" sldId="416"/>
        </pc:sldMkLst>
        <pc:spChg chg="mod">
          <ac:chgData name="Nicolas PATRIARCHE 861" userId="d1848907-ef35-4bf0-83f2-8110b9052c08" providerId="ADAL" clId="{119C4C63-72FF-43B1-8C9B-42CB38E28965}" dt="2023-02-02T15:02:17.891" v="329" actId="20577"/>
          <ac:spMkLst>
            <pc:docMk/>
            <pc:sldMk cId="2573661920" sldId="416"/>
            <ac:spMk id="2" creationId="{C076D9E8-8C30-6F2A-EE4E-A45FF449FC19}"/>
          </ac:spMkLst>
        </pc:spChg>
        <pc:spChg chg="del">
          <ac:chgData name="Nicolas PATRIARCHE 861" userId="d1848907-ef35-4bf0-83f2-8110b9052c08" providerId="ADAL" clId="{119C4C63-72FF-43B1-8C9B-42CB38E28965}" dt="2023-02-02T15:02:14.654" v="323" actId="478"/>
          <ac:spMkLst>
            <pc:docMk/>
            <pc:sldMk cId="2573661920" sldId="416"/>
            <ac:spMk id="3" creationId="{5F6CA85A-E08C-783D-7D5B-F9D1FA504F6E}"/>
          </ac:spMkLst>
        </pc:spChg>
      </pc:sldChg>
      <pc:sldMasterChg chg="del delSldLayout">
        <pc:chgData name="Nicolas PATRIARCHE 861" userId="d1848907-ef35-4bf0-83f2-8110b9052c08" providerId="ADAL" clId="{119C4C63-72FF-43B1-8C9B-42CB38E28965}" dt="2023-02-02T15:02:28.759" v="331" actId="47"/>
        <pc:sldMasterMkLst>
          <pc:docMk/>
          <pc:sldMasterMk cId="1060535159" sldId="2147483743"/>
        </pc:sldMasterMkLst>
        <pc:sldLayoutChg chg="del">
          <pc:chgData name="Nicolas PATRIARCHE 861" userId="d1848907-ef35-4bf0-83f2-8110b9052c08" providerId="ADAL" clId="{119C4C63-72FF-43B1-8C9B-42CB38E28965}" dt="2023-02-02T15:02:28.759" v="331" actId="47"/>
          <pc:sldLayoutMkLst>
            <pc:docMk/>
            <pc:sldMasterMk cId="1060535159" sldId="2147483743"/>
            <pc:sldLayoutMk cId="1709189614" sldId="2147483744"/>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486489640" sldId="2147483745"/>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78842756" sldId="2147483746"/>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171827821" sldId="2147483747"/>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562915667" sldId="2147483748"/>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823004614" sldId="2147483749"/>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1578720167" sldId="2147483750"/>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2168853047" sldId="2147483751"/>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1768766019" sldId="2147483752"/>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92171090" sldId="2147483753"/>
          </pc:sldLayoutMkLst>
        </pc:sldLayoutChg>
        <pc:sldLayoutChg chg="del">
          <pc:chgData name="Nicolas PATRIARCHE 861" userId="d1848907-ef35-4bf0-83f2-8110b9052c08" providerId="ADAL" clId="{119C4C63-72FF-43B1-8C9B-42CB38E28965}" dt="2023-02-02T15:02:28.759" v="331" actId="47"/>
          <pc:sldLayoutMkLst>
            <pc:docMk/>
            <pc:sldMasterMk cId="1060535159" sldId="2147483743"/>
            <pc:sldLayoutMk cId="3398449151" sldId="2147483754"/>
          </pc:sldLayoutMkLst>
        </pc:sldLayoutChg>
      </pc:sldMasterChg>
    </pc:docChg>
  </pc:docChgLst>
  <pc:docChgLst>
    <pc:chgData name="Lea GUILLARD 861" userId="S::lea.guillard@caf86.caf.fr::d06662ec-9711-44e9-9f78-4b9cc7b21ed8" providerId="AD" clId="Web-{FA047DD4-3441-4AB4-B18A-3FBA7FECA778}"/>
    <pc:docChg chg="modSld">
      <pc:chgData name="Lea GUILLARD 861" userId="S::lea.guillard@caf86.caf.fr::d06662ec-9711-44e9-9f78-4b9cc7b21ed8" providerId="AD" clId="Web-{FA047DD4-3441-4AB4-B18A-3FBA7FECA778}" dt="2022-03-04T07:48:57.326" v="81" actId="20577"/>
      <pc:docMkLst>
        <pc:docMk/>
      </pc:docMkLst>
      <pc:sldChg chg="addSp delSp modSp mod setBg setClrOvrMap">
        <pc:chgData name="Lea GUILLARD 861" userId="S::lea.guillard@caf86.caf.fr::d06662ec-9711-44e9-9f78-4b9cc7b21ed8" providerId="AD" clId="Web-{FA047DD4-3441-4AB4-B18A-3FBA7FECA778}" dt="2022-03-04T07:48:57.326" v="81" actId="20577"/>
        <pc:sldMkLst>
          <pc:docMk/>
          <pc:sldMk cId="1547809775" sldId="271"/>
        </pc:sldMkLst>
        <pc:spChg chg="add mod">
          <ac:chgData name="Lea GUILLARD 861" userId="S::lea.guillard@caf86.caf.fr::d06662ec-9711-44e9-9f78-4b9cc7b21ed8" providerId="AD" clId="Web-{FA047DD4-3441-4AB4-B18A-3FBA7FECA778}" dt="2022-03-04T07:48:57.326" v="81" actId="20577"/>
          <ac:spMkLst>
            <pc:docMk/>
            <pc:sldMk cId="1547809775" sldId="271"/>
            <ac:spMk id="2" creationId="{7894EDF5-A744-4EFF-A060-0B2E6831F29A}"/>
          </ac:spMkLst>
        </pc:spChg>
        <pc:spChg chg="add del mod">
          <ac:chgData name="Lea GUILLARD 861" userId="S::lea.guillard@caf86.caf.fr::d06662ec-9711-44e9-9f78-4b9cc7b21ed8" providerId="AD" clId="Web-{FA047DD4-3441-4AB4-B18A-3FBA7FECA778}" dt="2022-03-04T07:48:25.918" v="78"/>
          <ac:spMkLst>
            <pc:docMk/>
            <pc:sldMk cId="1547809775" sldId="271"/>
            <ac:spMk id="5" creationId="{4D1543B9-9BF9-4EA5-8ECE-B7DCD749F51E}"/>
          </ac:spMkLst>
        </pc:spChg>
        <pc:spChg chg="add">
          <ac:chgData name="Lea GUILLARD 861" userId="S::lea.guillard@caf86.caf.fr::d06662ec-9711-44e9-9f78-4b9cc7b21ed8" providerId="AD" clId="Web-{FA047DD4-3441-4AB4-B18A-3FBA7FECA778}" dt="2022-03-04T07:48:32.356" v="79"/>
          <ac:spMkLst>
            <pc:docMk/>
            <pc:sldMk cId="1547809775" sldId="271"/>
            <ac:spMk id="21" creationId="{4F71A406-3CB7-4E4D-B434-24E6AA4F3997}"/>
          </ac:spMkLst>
        </pc:spChg>
        <pc:grpChg chg="add">
          <ac:chgData name="Lea GUILLARD 861" userId="S::lea.guillard@caf86.caf.fr::d06662ec-9711-44e9-9f78-4b9cc7b21ed8" providerId="AD" clId="Web-{FA047DD4-3441-4AB4-B18A-3FBA7FECA778}" dt="2022-03-04T07:48:32.356" v="79"/>
          <ac:grpSpMkLst>
            <pc:docMk/>
            <pc:sldMk cId="1547809775" sldId="271"/>
            <ac:grpSpMk id="9" creationId="{3DFBBA17-68C1-41F9-89F3-78F3F2DB97BC}"/>
          </ac:grpSpMkLst>
        </pc:grpChg>
        <pc:picChg chg="add mod">
          <ac:chgData name="Lea GUILLARD 861" userId="S::lea.guillard@caf86.caf.fr::d06662ec-9711-44e9-9f78-4b9cc7b21ed8" providerId="AD" clId="Web-{FA047DD4-3441-4AB4-B18A-3FBA7FECA778}" dt="2022-03-04T07:48:32.356" v="79"/>
          <ac:picMkLst>
            <pc:docMk/>
            <pc:sldMk cId="1547809775" sldId="271"/>
            <ac:picMk id="3" creationId="{52DE97B9-176F-46FD-B651-D343A4A813B1}"/>
          </ac:picMkLst>
        </pc:picChg>
        <pc:picChg chg="add mod">
          <ac:chgData name="Lea GUILLARD 861" userId="S::lea.guillard@caf86.caf.fr::d06662ec-9711-44e9-9f78-4b9cc7b21ed8" providerId="AD" clId="Web-{FA047DD4-3441-4AB4-B18A-3FBA7FECA778}" dt="2022-03-04T07:48:32.356" v="79"/>
          <ac:picMkLst>
            <pc:docMk/>
            <pc:sldMk cId="1547809775" sldId="271"/>
            <ac:picMk id="4" creationId="{DBD42D5F-412C-4C65-8BCB-7CA85D73DA3D}"/>
          </ac:picMkLst>
        </pc:picChg>
      </pc:sldChg>
      <pc:sldChg chg="addSp delSp modSp">
        <pc:chgData name="Lea GUILLARD 861" userId="S::lea.guillard@caf86.caf.fr::d06662ec-9711-44e9-9f78-4b9cc7b21ed8" providerId="AD" clId="Web-{FA047DD4-3441-4AB4-B18A-3FBA7FECA778}" dt="2022-03-04T07:47:24.806" v="29" actId="1076"/>
        <pc:sldMkLst>
          <pc:docMk/>
          <pc:sldMk cId="495123435" sldId="272"/>
        </pc:sldMkLst>
        <pc:spChg chg="del">
          <ac:chgData name="Lea GUILLARD 861" userId="S::lea.guillard@caf86.caf.fr::d06662ec-9711-44e9-9f78-4b9cc7b21ed8" providerId="AD" clId="Web-{FA047DD4-3441-4AB4-B18A-3FBA7FECA778}" dt="2022-03-04T07:45:30.956" v="23"/>
          <ac:spMkLst>
            <pc:docMk/>
            <pc:sldMk cId="495123435" sldId="272"/>
            <ac:spMk id="3" creationId="{C5C5C47F-B0D8-4A75-A85A-D1DE1A509DDC}"/>
          </ac:spMkLst>
        </pc:spChg>
        <pc:picChg chg="add mod ord">
          <ac:chgData name="Lea GUILLARD 861" userId="S::lea.guillard@caf86.caf.fr::d06662ec-9711-44e9-9f78-4b9cc7b21ed8" providerId="AD" clId="Web-{FA047DD4-3441-4AB4-B18A-3FBA7FECA778}" dt="2022-03-04T07:45:32.815" v="24" actId="1076"/>
          <ac:picMkLst>
            <pc:docMk/>
            <pc:sldMk cId="495123435" sldId="272"/>
            <ac:picMk id="2" creationId="{3026D51F-9588-4C85-A7FA-51683B5AB2C7}"/>
          </ac:picMkLst>
        </pc:picChg>
        <pc:picChg chg="add mod">
          <ac:chgData name="Lea GUILLARD 861" userId="S::lea.guillard@caf86.caf.fr::d06662ec-9711-44e9-9f78-4b9cc7b21ed8" providerId="AD" clId="Web-{FA047DD4-3441-4AB4-B18A-3FBA7FECA778}" dt="2022-03-04T07:47:24.806" v="29" actId="1076"/>
          <ac:picMkLst>
            <pc:docMk/>
            <pc:sldMk cId="495123435" sldId="272"/>
            <ac:picMk id="4" creationId="{EB6D076E-9257-44D4-B365-CDE0014C2CF0}"/>
          </ac:picMkLst>
        </pc:picChg>
      </pc:sldChg>
    </pc:docChg>
  </pc:docChgLst>
  <pc:docChgLst>
    <pc:chgData name="Lea GUILLARD 861" userId="S::lea.guillard@caf86.caf.fr::d06662ec-9711-44e9-9f78-4b9cc7b21ed8" providerId="AD" clId="Web-{0EC5CECA-1D55-4F8B-8AC3-2EB84F7E7E83}"/>
    <pc:docChg chg="delSld modSld">
      <pc:chgData name="Lea GUILLARD 861" userId="S::lea.guillard@caf86.caf.fr::d06662ec-9711-44e9-9f78-4b9cc7b21ed8" providerId="AD" clId="Web-{0EC5CECA-1D55-4F8B-8AC3-2EB84F7E7E83}" dt="2022-04-01T09:12:26.992" v="23" actId="20577"/>
      <pc:docMkLst>
        <pc:docMk/>
      </pc:docMkLst>
      <pc:sldChg chg="modSp">
        <pc:chgData name="Lea GUILLARD 861" userId="S::lea.guillard@caf86.caf.fr::d06662ec-9711-44e9-9f78-4b9cc7b21ed8" providerId="AD" clId="Web-{0EC5CECA-1D55-4F8B-8AC3-2EB84F7E7E83}" dt="2022-04-01T09:11:36.725" v="1" actId="20577"/>
        <pc:sldMkLst>
          <pc:docMk/>
          <pc:sldMk cId="3974185568" sldId="256"/>
        </pc:sldMkLst>
        <pc:spChg chg="mod">
          <ac:chgData name="Lea GUILLARD 861" userId="S::lea.guillard@caf86.caf.fr::d06662ec-9711-44e9-9f78-4b9cc7b21ed8" providerId="AD" clId="Web-{0EC5CECA-1D55-4F8B-8AC3-2EB84F7E7E83}" dt="2022-04-01T09:11:36.725" v="1" actId="20577"/>
          <ac:spMkLst>
            <pc:docMk/>
            <pc:sldMk cId="3974185568" sldId="256"/>
            <ac:spMk id="10" creationId="{A2B5929A-19D3-495F-B557-ED84D46106C0}"/>
          </ac:spMkLst>
        </pc:spChg>
      </pc:sldChg>
      <pc:sldChg chg="modSp">
        <pc:chgData name="Lea GUILLARD 861" userId="S::lea.guillard@caf86.caf.fr::d06662ec-9711-44e9-9f78-4b9cc7b21ed8" providerId="AD" clId="Web-{0EC5CECA-1D55-4F8B-8AC3-2EB84F7E7E83}" dt="2022-04-01T09:12:26.992" v="23" actId="20577"/>
        <pc:sldMkLst>
          <pc:docMk/>
          <pc:sldMk cId="3155851385" sldId="257"/>
        </pc:sldMkLst>
        <pc:spChg chg="mod">
          <ac:chgData name="Lea GUILLARD 861" userId="S::lea.guillard@caf86.caf.fr::d06662ec-9711-44e9-9f78-4b9cc7b21ed8" providerId="AD" clId="Web-{0EC5CECA-1D55-4F8B-8AC3-2EB84F7E7E83}" dt="2022-04-01T09:12:26.992" v="23" actId="20577"/>
          <ac:spMkLst>
            <pc:docMk/>
            <pc:sldMk cId="3155851385" sldId="257"/>
            <ac:spMk id="3" creationId="{1980AA72-7CEC-47E0-8390-DCA22A2C1A8D}"/>
          </ac:spMkLst>
        </pc:spChg>
      </pc:sldChg>
      <pc:sldChg chg="del">
        <pc:chgData name="Lea GUILLARD 861" userId="S::lea.guillard@caf86.caf.fr::d06662ec-9711-44e9-9f78-4b9cc7b21ed8" providerId="AD" clId="Web-{0EC5CECA-1D55-4F8B-8AC3-2EB84F7E7E83}" dt="2022-04-01T09:11:42.710" v="4"/>
        <pc:sldMkLst>
          <pc:docMk/>
          <pc:sldMk cId="634816616" sldId="259"/>
        </pc:sldMkLst>
      </pc:sldChg>
      <pc:sldChg chg="del">
        <pc:chgData name="Lea GUILLARD 861" userId="S::lea.guillard@caf86.caf.fr::d06662ec-9711-44e9-9f78-4b9cc7b21ed8" providerId="AD" clId="Web-{0EC5CECA-1D55-4F8B-8AC3-2EB84F7E7E83}" dt="2022-04-01T09:11:48.350" v="9"/>
        <pc:sldMkLst>
          <pc:docMk/>
          <pc:sldMk cId="627601221" sldId="260"/>
        </pc:sldMkLst>
      </pc:sldChg>
      <pc:sldChg chg="del">
        <pc:chgData name="Lea GUILLARD 861" userId="S::lea.guillard@caf86.caf.fr::d06662ec-9711-44e9-9f78-4b9cc7b21ed8" providerId="AD" clId="Web-{0EC5CECA-1D55-4F8B-8AC3-2EB84F7E7E83}" dt="2022-04-01T09:11:54.788" v="14"/>
        <pc:sldMkLst>
          <pc:docMk/>
          <pc:sldMk cId="1318349590" sldId="261"/>
        </pc:sldMkLst>
      </pc:sldChg>
      <pc:sldChg chg="del">
        <pc:chgData name="Lea GUILLARD 861" userId="S::lea.guillard@caf86.caf.fr::d06662ec-9711-44e9-9f78-4b9cc7b21ed8" providerId="AD" clId="Web-{0EC5CECA-1D55-4F8B-8AC3-2EB84F7E7E83}" dt="2022-04-01T09:11:56.460" v="16"/>
        <pc:sldMkLst>
          <pc:docMk/>
          <pc:sldMk cId="1299320679" sldId="264"/>
        </pc:sldMkLst>
      </pc:sldChg>
      <pc:sldChg chg="del">
        <pc:chgData name="Lea GUILLARD 861" userId="S::lea.guillard@caf86.caf.fr::d06662ec-9711-44e9-9f78-4b9cc7b21ed8" providerId="AD" clId="Web-{0EC5CECA-1D55-4F8B-8AC3-2EB84F7E7E83}" dt="2022-04-01T09:11:57.413" v="17"/>
        <pc:sldMkLst>
          <pc:docMk/>
          <pc:sldMk cId="434940700" sldId="265"/>
        </pc:sldMkLst>
      </pc:sldChg>
      <pc:sldChg chg="del">
        <pc:chgData name="Lea GUILLARD 861" userId="S::lea.guillard@caf86.caf.fr::d06662ec-9711-44e9-9f78-4b9cc7b21ed8" providerId="AD" clId="Web-{0EC5CECA-1D55-4F8B-8AC3-2EB84F7E7E83}" dt="2022-04-01T09:11:58.147" v="18"/>
        <pc:sldMkLst>
          <pc:docMk/>
          <pc:sldMk cId="749894833" sldId="266"/>
        </pc:sldMkLst>
      </pc:sldChg>
      <pc:sldChg chg="modSp">
        <pc:chgData name="Lea GUILLARD 861" userId="S::lea.guillard@caf86.caf.fr::d06662ec-9711-44e9-9f78-4b9cc7b21ed8" providerId="AD" clId="Web-{0EC5CECA-1D55-4F8B-8AC3-2EB84F7E7E83}" dt="2022-04-01T09:12:18.710" v="21" actId="20577"/>
        <pc:sldMkLst>
          <pc:docMk/>
          <pc:sldMk cId="1059972565" sldId="269"/>
        </pc:sldMkLst>
        <pc:graphicFrameChg chg="modGraphic">
          <ac:chgData name="Lea GUILLARD 861" userId="S::lea.guillard@caf86.caf.fr::d06662ec-9711-44e9-9f78-4b9cc7b21ed8" providerId="AD" clId="Web-{0EC5CECA-1D55-4F8B-8AC3-2EB84F7E7E83}" dt="2022-04-01T09:12:18.710" v="21" actId="20577"/>
          <ac:graphicFrameMkLst>
            <pc:docMk/>
            <pc:sldMk cId="1059972565" sldId="269"/>
            <ac:graphicFrameMk id="5" creationId="{2921862A-E048-4781-8BAD-D07411294F85}"/>
          </ac:graphicFrameMkLst>
        </pc:graphicFrameChg>
      </pc:sldChg>
      <pc:sldChg chg="del">
        <pc:chgData name="Lea GUILLARD 861" userId="S::lea.guillard@caf86.caf.fr::d06662ec-9711-44e9-9f78-4b9cc7b21ed8" providerId="AD" clId="Web-{0EC5CECA-1D55-4F8B-8AC3-2EB84F7E7E83}" dt="2022-04-01T09:11:55.647" v="15"/>
        <pc:sldMkLst>
          <pc:docMk/>
          <pc:sldMk cId="3750916383" sldId="270"/>
        </pc:sldMkLst>
      </pc:sldChg>
      <pc:sldChg chg="del">
        <pc:chgData name="Lea GUILLARD 861" userId="S::lea.guillard@caf86.caf.fr::d06662ec-9711-44e9-9f78-4b9cc7b21ed8" providerId="AD" clId="Web-{0EC5CECA-1D55-4F8B-8AC3-2EB84F7E7E83}" dt="2022-04-01T09:11:41.256" v="2"/>
        <pc:sldMkLst>
          <pc:docMk/>
          <pc:sldMk cId="1547809775" sldId="271"/>
        </pc:sldMkLst>
      </pc:sldChg>
      <pc:sldChg chg="del">
        <pc:chgData name="Lea GUILLARD 861" userId="S::lea.guillard@caf86.caf.fr::d06662ec-9711-44e9-9f78-4b9cc7b21ed8" providerId="AD" clId="Web-{0EC5CECA-1D55-4F8B-8AC3-2EB84F7E7E83}" dt="2022-04-01T09:11:42.209" v="3"/>
        <pc:sldMkLst>
          <pc:docMk/>
          <pc:sldMk cId="495123435" sldId="272"/>
        </pc:sldMkLst>
      </pc:sldChg>
      <pc:sldChg chg="del">
        <pc:chgData name="Lea GUILLARD 861" userId="S::lea.guillard@caf86.caf.fr::d06662ec-9711-44e9-9f78-4b9cc7b21ed8" providerId="AD" clId="Web-{0EC5CECA-1D55-4F8B-8AC3-2EB84F7E7E83}" dt="2022-04-01T09:11:43.538" v="5"/>
        <pc:sldMkLst>
          <pc:docMk/>
          <pc:sldMk cId="2428528142" sldId="278"/>
        </pc:sldMkLst>
      </pc:sldChg>
      <pc:sldChg chg="del">
        <pc:chgData name="Lea GUILLARD 861" userId="S::lea.guillard@caf86.caf.fr::d06662ec-9711-44e9-9f78-4b9cc7b21ed8" providerId="AD" clId="Web-{0EC5CECA-1D55-4F8B-8AC3-2EB84F7E7E83}" dt="2022-04-01T09:11:44.350" v="6"/>
        <pc:sldMkLst>
          <pc:docMk/>
          <pc:sldMk cId="403577554" sldId="281"/>
        </pc:sldMkLst>
      </pc:sldChg>
      <pc:sldChg chg="del">
        <pc:chgData name="Lea GUILLARD 861" userId="S::lea.guillard@caf86.caf.fr::d06662ec-9711-44e9-9f78-4b9cc7b21ed8" providerId="AD" clId="Web-{0EC5CECA-1D55-4F8B-8AC3-2EB84F7E7E83}" dt="2022-04-01T09:11:45.131" v="7"/>
        <pc:sldMkLst>
          <pc:docMk/>
          <pc:sldMk cId="1936084598" sldId="282"/>
        </pc:sldMkLst>
      </pc:sldChg>
      <pc:sldChg chg="del">
        <pc:chgData name="Lea GUILLARD 861" userId="S::lea.guillard@caf86.caf.fr::d06662ec-9711-44e9-9f78-4b9cc7b21ed8" providerId="AD" clId="Web-{0EC5CECA-1D55-4F8B-8AC3-2EB84F7E7E83}" dt="2022-04-01T09:11:46.053" v="8"/>
        <pc:sldMkLst>
          <pc:docMk/>
          <pc:sldMk cId="2882115921" sldId="283"/>
        </pc:sldMkLst>
      </pc:sldChg>
      <pc:sldChg chg="del">
        <pc:chgData name="Lea GUILLARD 861" userId="S::lea.guillard@caf86.caf.fr::d06662ec-9711-44e9-9f78-4b9cc7b21ed8" providerId="AD" clId="Web-{0EC5CECA-1D55-4F8B-8AC3-2EB84F7E7E83}" dt="2022-04-01T09:11:50.678" v="10"/>
        <pc:sldMkLst>
          <pc:docMk/>
          <pc:sldMk cId="0" sldId="284"/>
        </pc:sldMkLst>
      </pc:sldChg>
      <pc:sldChg chg="del">
        <pc:chgData name="Lea GUILLARD 861" userId="S::lea.guillard@caf86.caf.fr::d06662ec-9711-44e9-9f78-4b9cc7b21ed8" providerId="AD" clId="Web-{0EC5CECA-1D55-4F8B-8AC3-2EB84F7E7E83}" dt="2022-04-01T09:11:51.710" v="11"/>
        <pc:sldMkLst>
          <pc:docMk/>
          <pc:sldMk cId="0" sldId="285"/>
        </pc:sldMkLst>
      </pc:sldChg>
      <pc:sldChg chg="del">
        <pc:chgData name="Lea GUILLARD 861" userId="S::lea.guillard@caf86.caf.fr::d06662ec-9711-44e9-9f78-4b9cc7b21ed8" providerId="AD" clId="Web-{0EC5CECA-1D55-4F8B-8AC3-2EB84F7E7E83}" dt="2022-04-01T09:11:52.772" v="12"/>
        <pc:sldMkLst>
          <pc:docMk/>
          <pc:sldMk cId="0" sldId="286"/>
        </pc:sldMkLst>
      </pc:sldChg>
      <pc:sldChg chg="del">
        <pc:chgData name="Lea GUILLARD 861" userId="S::lea.guillard@caf86.caf.fr::d06662ec-9711-44e9-9f78-4b9cc7b21ed8" providerId="AD" clId="Web-{0EC5CECA-1D55-4F8B-8AC3-2EB84F7E7E83}" dt="2022-04-01T09:11:53.741" v="13"/>
        <pc:sldMkLst>
          <pc:docMk/>
          <pc:sldMk cId="0" sldId="287"/>
        </pc:sldMkLst>
      </pc:sldChg>
    </pc:docChg>
  </pc:docChgLst>
  <pc:docChgLst>
    <pc:chgData name="Lea GUILLARD 861" userId="S::lea.guillard@caf86.caf.fr::d06662ec-9711-44e9-9f78-4b9cc7b21ed8" providerId="AD" clId="Web-{1D732C0E-266D-43DF-951F-3BFB21C791F5}"/>
    <pc:docChg chg="modSld">
      <pc:chgData name="Lea GUILLARD 861" userId="S::lea.guillard@caf86.caf.fr::d06662ec-9711-44e9-9f78-4b9cc7b21ed8" providerId="AD" clId="Web-{1D732C0E-266D-43DF-951F-3BFB21C791F5}" dt="2022-02-04T08:56:30.830" v="42" actId="14100"/>
      <pc:docMkLst>
        <pc:docMk/>
      </pc:docMkLst>
      <pc:sldChg chg="addSp modSp">
        <pc:chgData name="Lea GUILLARD 861" userId="S::lea.guillard@caf86.caf.fr::d06662ec-9711-44e9-9f78-4b9cc7b21ed8" providerId="AD" clId="Web-{1D732C0E-266D-43DF-951F-3BFB21C791F5}" dt="2022-02-04T08:56:30.830" v="42" actId="14100"/>
        <pc:sldMkLst>
          <pc:docMk/>
          <pc:sldMk cId="2620325473" sldId="277"/>
        </pc:sldMkLst>
        <pc:spChg chg="add mod">
          <ac:chgData name="Lea GUILLARD 861" userId="S::lea.guillard@caf86.caf.fr::d06662ec-9711-44e9-9f78-4b9cc7b21ed8" providerId="AD" clId="Web-{1D732C0E-266D-43DF-951F-3BFB21C791F5}" dt="2022-02-04T08:56:30.830" v="42" actId="14100"/>
          <ac:spMkLst>
            <pc:docMk/>
            <pc:sldMk cId="2620325473" sldId="277"/>
            <ac:spMk id="2" creationId="{29918C46-34B9-472C-AD33-E3F4B3EFCBE2}"/>
          </ac:spMkLst>
        </pc:spChg>
      </pc:sldChg>
    </pc:docChg>
  </pc:docChgLst>
  <pc:docChgLst>
    <pc:chgData name="Sophie ALLIX 861" userId="S::sophie.allix@caf86.caf.fr::653b8b07-0df8-4455-806f-e417d863b4cb" providerId="AD" clId="Web-{DCD05E3A-F62A-4ECA-8782-DB0F1DFAEBEC}"/>
    <pc:docChg chg="modSld">
      <pc:chgData name="Sophie ALLIX 861" userId="S::sophie.allix@caf86.caf.fr::653b8b07-0df8-4455-806f-e417d863b4cb" providerId="AD" clId="Web-{DCD05E3A-F62A-4ECA-8782-DB0F1DFAEBEC}" dt="2022-09-08T14:23:50.322" v="1" actId="20577"/>
      <pc:docMkLst>
        <pc:docMk/>
      </pc:docMkLst>
      <pc:sldChg chg="modSp">
        <pc:chgData name="Sophie ALLIX 861" userId="S::sophie.allix@caf86.caf.fr::653b8b07-0df8-4455-806f-e417d863b4cb" providerId="AD" clId="Web-{DCD05E3A-F62A-4ECA-8782-DB0F1DFAEBEC}" dt="2022-09-08T14:23:50.322" v="1" actId="20577"/>
        <pc:sldMkLst>
          <pc:docMk/>
          <pc:sldMk cId="3974185568" sldId="256"/>
        </pc:sldMkLst>
        <pc:spChg chg="mod">
          <ac:chgData name="Sophie ALLIX 861" userId="S::sophie.allix@caf86.caf.fr::653b8b07-0df8-4455-806f-e417d863b4cb" providerId="AD" clId="Web-{DCD05E3A-F62A-4ECA-8782-DB0F1DFAEBEC}" dt="2022-09-08T14:23:50.322" v="1" actId="20577"/>
          <ac:spMkLst>
            <pc:docMk/>
            <pc:sldMk cId="3974185568" sldId="256"/>
            <ac:spMk id="10" creationId="{A2B5929A-19D3-495F-B557-ED84D46106C0}"/>
          </ac:spMkLst>
        </pc:spChg>
      </pc:sldChg>
    </pc:docChg>
  </pc:docChgLst>
  <pc:docChgLst>
    <pc:chgData name="Lea GUILLARD 861" userId="S::lea.guillard@caf86.caf.fr::d06662ec-9711-44e9-9f78-4b9cc7b21ed8" providerId="AD" clId="Web-{92133FD7-093F-4966-A144-17723738827A}"/>
    <pc:docChg chg="delSld modSld">
      <pc:chgData name="Lea GUILLARD 861" userId="S::lea.guillard@caf86.caf.fr::d06662ec-9711-44e9-9f78-4b9cc7b21ed8" providerId="AD" clId="Web-{92133FD7-093F-4966-A144-17723738827A}" dt="2022-05-06T09:34:49.381" v="7"/>
      <pc:docMkLst>
        <pc:docMk/>
      </pc:docMkLst>
      <pc:sldChg chg="modSp">
        <pc:chgData name="Lea GUILLARD 861" userId="S::lea.guillard@caf86.caf.fr::d06662ec-9711-44e9-9f78-4b9cc7b21ed8" providerId="AD" clId="Web-{92133FD7-093F-4966-A144-17723738827A}" dt="2022-05-06T09:34:42.365" v="5" actId="20577"/>
        <pc:sldMkLst>
          <pc:docMk/>
          <pc:sldMk cId="3155851385" sldId="257"/>
        </pc:sldMkLst>
        <pc:spChg chg="mod">
          <ac:chgData name="Lea GUILLARD 861" userId="S::lea.guillard@caf86.caf.fr::d06662ec-9711-44e9-9f78-4b9cc7b21ed8" providerId="AD" clId="Web-{92133FD7-093F-4966-A144-17723738827A}" dt="2022-05-06T09:34:42.365" v="5" actId="20577"/>
          <ac:spMkLst>
            <pc:docMk/>
            <pc:sldMk cId="3155851385" sldId="257"/>
            <ac:spMk id="3" creationId="{1980AA72-7CEC-47E0-8390-DCA22A2C1A8D}"/>
          </ac:spMkLst>
        </pc:spChg>
      </pc:sldChg>
      <pc:sldChg chg="del">
        <pc:chgData name="Lea GUILLARD 861" userId="S::lea.guillard@caf86.caf.fr::d06662ec-9711-44e9-9f78-4b9cc7b21ed8" providerId="AD" clId="Web-{92133FD7-093F-4966-A144-17723738827A}" dt="2022-05-06T09:34:42.990" v="6"/>
        <pc:sldMkLst>
          <pc:docMk/>
          <pc:sldMk cId="1608236116" sldId="295"/>
        </pc:sldMkLst>
      </pc:sldChg>
      <pc:sldChg chg="del">
        <pc:chgData name="Lea GUILLARD 861" userId="S::lea.guillard@caf86.caf.fr::d06662ec-9711-44e9-9f78-4b9cc7b21ed8" providerId="AD" clId="Web-{92133FD7-093F-4966-A144-17723738827A}" dt="2022-05-06T09:34:49.381" v="7"/>
        <pc:sldMkLst>
          <pc:docMk/>
          <pc:sldMk cId="4028519768" sldId="312"/>
        </pc:sldMkLst>
      </pc:sldChg>
    </pc:docChg>
  </pc:docChgLst>
  <pc:docChgLst>
    <pc:chgData name="Lea GUILLARD 861" userId="S::lea.guillard@caf86.caf.fr::d06662ec-9711-44e9-9f78-4b9cc7b21ed8" providerId="AD" clId="Web-{CEECDC6B-F291-4030-B6F9-09112CB5F984}"/>
    <pc:docChg chg="addSld modSld">
      <pc:chgData name="Lea GUILLARD 861" userId="S::lea.guillard@caf86.caf.fr::d06662ec-9711-44e9-9f78-4b9cc7b21ed8" providerId="AD" clId="Web-{CEECDC6B-F291-4030-B6F9-09112CB5F984}" dt="2022-02-02T11:22:39.537" v="49"/>
      <pc:docMkLst>
        <pc:docMk/>
      </pc:docMkLst>
      <pc:sldChg chg="addSp delSp modSp new">
        <pc:chgData name="Lea GUILLARD 861" userId="S::lea.guillard@caf86.caf.fr::d06662ec-9711-44e9-9f78-4b9cc7b21ed8" providerId="AD" clId="Web-{CEECDC6B-F291-4030-B6F9-09112CB5F984}" dt="2022-02-02T11:22:39.537" v="49"/>
        <pc:sldMkLst>
          <pc:docMk/>
          <pc:sldMk cId="3750916383" sldId="270"/>
        </pc:sldMkLst>
        <pc:spChg chg="del">
          <ac:chgData name="Lea GUILLARD 861" userId="S::lea.guillard@caf86.caf.fr::d06662ec-9711-44e9-9f78-4b9cc7b21ed8" providerId="AD" clId="Web-{CEECDC6B-F291-4030-B6F9-09112CB5F984}" dt="2022-02-02T11:19:32.172" v="3"/>
          <ac:spMkLst>
            <pc:docMk/>
            <pc:sldMk cId="3750916383" sldId="270"/>
            <ac:spMk id="2" creationId="{37A6CD85-8A67-4CDF-B05D-9803A3C8603A}"/>
          </ac:spMkLst>
        </pc:spChg>
        <pc:spChg chg="del">
          <ac:chgData name="Lea GUILLARD 861" userId="S::lea.guillard@caf86.caf.fr::d06662ec-9711-44e9-9f78-4b9cc7b21ed8" providerId="AD" clId="Web-{CEECDC6B-F291-4030-B6F9-09112CB5F984}" dt="2022-02-02T11:19:28.156" v="1"/>
          <ac:spMkLst>
            <pc:docMk/>
            <pc:sldMk cId="3750916383" sldId="270"/>
            <ac:spMk id="3" creationId="{6611249C-9710-4767-97CF-66244387676C}"/>
          </ac:spMkLst>
        </pc:spChg>
        <pc:spChg chg="add del mod">
          <ac:chgData name="Lea GUILLARD 861" userId="S::lea.guillard@caf86.caf.fr::d06662ec-9711-44e9-9f78-4b9cc7b21ed8" providerId="AD" clId="Web-{CEECDC6B-F291-4030-B6F9-09112CB5F984}" dt="2022-02-02T11:21:57.192" v="12"/>
          <ac:spMkLst>
            <pc:docMk/>
            <pc:sldMk cId="3750916383" sldId="270"/>
            <ac:spMk id="5" creationId="{9378CF6C-6100-4F75-991B-AC728C295ABC}"/>
          </ac:spMkLst>
        </pc:spChg>
        <pc:spChg chg="add mod">
          <ac:chgData name="Lea GUILLARD 861" userId="S::lea.guillard@caf86.caf.fr::d06662ec-9711-44e9-9f78-4b9cc7b21ed8" providerId="AD" clId="Web-{CEECDC6B-F291-4030-B6F9-09112CB5F984}" dt="2022-02-02T11:22:39.537" v="49"/>
          <ac:spMkLst>
            <pc:docMk/>
            <pc:sldMk cId="3750916383" sldId="270"/>
            <ac:spMk id="6" creationId="{C1B2BF5A-F6FA-4756-979C-112180A6BADA}"/>
          </ac:spMkLst>
        </pc:spChg>
        <pc:picChg chg="add mod ord">
          <ac:chgData name="Lea GUILLARD 861" userId="S::lea.guillard@caf86.caf.fr::d06662ec-9711-44e9-9f78-4b9cc7b21ed8" providerId="AD" clId="Web-{CEECDC6B-F291-4030-B6F9-09112CB5F984}" dt="2022-02-02T11:21:39.035" v="7" actId="1076"/>
          <ac:picMkLst>
            <pc:docMk/>
            <pc:sldMk cId="3750916383" sldId="270"/>
            <ac:picMk id="4" creationId="{7B53DD3F-7EED-4247-AECE-83A63F8A2461}"/>
          </ac:picMkLst>
        </pc:picChg>
      </pc:sldChg>
    </pc:docChg>
  </pc:docChgLst>
  <pc:docChgLst>
    <pc:chgData name="Lea GUILLARD 861" userId="d06662ec-9711-44e9-9f78-4b9cc7b21ed8" providerId="ADAL" clId="{D5372A79-4FFD-4435-8B21-59DDAD5E0138}"/>
    <pc:docChg chg="undo custSel addSld delSld modSld sldOrd">
      <pc:chgData name="Lea GUILLARD 861" userId="d06662ec-9711-44e9-9f78-4b9cc7b21ed8" providerId="ADAL" clId="{D5372A79-4FFD-4435-8B21-59DDAD5E0138}" dt="2022-04-15T07:25:48.918" v="2867" actId="1076"/>
      <pc:docMkLst>
        <pc:docMk/>
      </pc:docMkLst>
      <pc:sldChg chg="addSp delSp delDesignElem">
        <pc:chgData name="Lea GUILLARD 861" userId="d06662ec-9711-44e9-9f78-4b9cc7b21ed8" providerId="ADAL" clId="{D5372A79-4FFD-4435-8B21-59DDAD5E0138}" dt="2022-04-15T06:22:28.179" v="634"/>
        <pc:sldMkLst>
          <pc:docMk/>
          <pc:sldMk cId="3974185568" sldId="256"/>
        </pc:sldMkLst>
        <pc:spChg chg="add del">
          <ac:chgData name="Lea GUILLARD 861" userId="d06662ec-9711-44e9-9f78-4b9cc7b21ed8" providerId="ADAL" clId="{D5372A79-4FFD-4435-8B21-59DDAD5E0138}" dt="2022-04-15T06:22:28.179" v="634"/>
          <ac:spMkLst>
            <pc:docMk/>
            <pc:sldMk cId="3974185568" sldId="256"/>
            <ac:spMk id="71" creationId="{A06622B5-0D3E-459F-977C-302B9D9989E1}"/>
          </ac:spMkLst>
        </pc:spChg>
        <pc:spChg chg="add del">
          <ac:chgData name="Lea GUILLARD 861" userId="d06662ec-9711-44e9-9f78-4b9cc7b21ed8" providerId="ADAL" clId="{D5372A79-4FFD-4435-8B21-59DDAD5E0138}" dt="2022-04-15T06:22:28.179" v="634"/>
          <ac:spMkLst>
            <pc:docMk/>
            <pc:sldMk cId="3974185568" sldId="256"/>
            <ac:spMk id="73" creationId="{A8C57116-FF6E-4139-8821-B2C87DACD77F}"/>
          </ac:spMkLst>
        </pc:spChg>
        <pc:spChg chg="add del">
          <ac:chgData name="Lea GUILLARD 861" userId="d06662ec-9711-44e9-9f78-4b9cc7b21ed8" providerId="ADAL" clId="{D5372A79-4FFD-4435-8B21-59DDAD5E0138}" dt="2022-04-15T06:22:28.179" v="634"/>
          <ac:spMkLst>
            <pc:docMk/>
            <pc:sldMk cId="3974185568" sldId="256"/>
            <ac:spMk id="75" creationId="{B22EB6A2-EE25-4D0A-B8F7-560339BF7EF6}"/>
          </ac:spMkLst>
        </pc:spChg>
        <pc:spChg chg="add del">
          <ac:chgData name="Lea GUILLARD 861" userId="d06662ec-9711-44e9-9f78-4b9cc7b21ed8" providerId="ADAL" clId="{D5372A79-4FFD-4435-8B21-59DDAD5E0138}" dt="2022-04-15T06:22:28.179" v="634"/>
          <ac:spMkLst>
            <pc:docMk/>
            <pc:sldMk cId="3974185568" sldId="256"/>
            <ac:spMk id="77" creationId="{D2C3104C-4206-4F13-AC1B-BD1A0833E721}"/>
          </ac:spMkLst>
        </pc:spChg>
        <pc:spChg chg="add del">
          <ac:chgData name="Lea GUILLARD 861" userId="d06662ec-9711-44e9-9f78-4b9cc7b21ed8" providerId="ADAL" clId="{D5372A79-4FFD-4435-8B21-59DDAD5E0138}" dt="2022-04-15T06:22:28.179" v="634"/>
          <ac:spMkLst>
            <pc:docMk/>
            <pc:sldMk cId="3974185568" sldId="256"/>
            <ac:spMk id="79" creationId="{E075FF7B-260C-401F-825B-033879C5EB45}"/>
          </ac:spMkLst>
        </pc:spChg>
        <pc:spChg chg="add del">
          <ac:chgData name="Lea GUILLARD 861" userId="d06662ec-9711-44e9-9f78-4b9cc7b21ed8" providerId="ADAL" clId="{D5372A79-4FFD-4435-8B21-59DDAD5E0138}" dt="2022-04-15T06:22:28.179" v="634"/>
          <ac:spMkLst>
            <pc:docMk/>
            <pc:sldMk cId="3974185568" sldId="256"/>
            <ac:spMk id="81" creationId="{1D5037CA-A2EE-4AB1-869B-76219B61EBF6}"/>
          </ac:spMkLst>
        </pc:spChg>
        <pc:spChg chg="add del">
          <ac:chgData name="Lea GUILLARD 861" userId="d06662ec-9711-44e9-9f78-4b9cc7b21ed8" providerId="ADAL" clId="{D5372A79-4FFD-4435-8B21-59DDAD5E0138}" dt="2022-04-15T06:22:28.179" v="634"/>
          <ac:spMkLst>
            <pc:docMk/>
            <pc:sldMk cId="3974185568" sldId="256"/>
            <ac:spMk id="83" creationId="{03EE06E7-68E3-478C-8B9B-551876F1B7C2}"/>
          </ac:spMkLst>
        </pc:spChg>
        <pc:spChg chg="add del">
          <ac:chgData name="Lea GUILLARD 861" userId="d06662ec-9711-44e9-9f78-4b9cc7b21ed8" providerId="ADAL" clId="{D5372A79-4FFD-4435-8B21-59DDAD5E0138}" dt="2022-04-15T06:22:28.179" v="634"/>
          <ac:spMkLst>
            <pc:docMk/>
            <pc:sldMk cId="3974185568" sldId="256"/>
            <ac:spMk id="85" creationId="{34533210-0571-49A3-9F72-A917C934BC05}"/>
          </ac:spMkLst>
        </pc:spChg>
      </pc:sldChg>
      <pc:sldChg chg="addSp delSp modSp mod delDesignElem">
        <pc:chgData name="Lea GUILLARD 861" userId="d06662ec-9711-44e9-9f78-4b9cc7b21ed8" providerId="ADAL" clId="{D5372A79-4FFD-4435-8B21-59DDAD5E0138}" dt="2022-04-15T06:22:28.179" v="634"/>
        <pc:sldMkLst>
          <pc:docMk/>
          <pc:sldMk cId="3155851385" sldId="257"/>
        </pc:sldMkLst>
        <pc:spChg chg="mod">
          <ac:chgData name="Lea GUILLARD 861" userId="d06662ec-9711-44e9-9f78-4b9cc7b21ed8" providerId="ADAL" clId="{D5372A79-4FFD-4435-8B21-59DDAD5E0138}" dt="2022-04-01T09:18:50.617" v="517" actId="20577"/>
          <ac:spMkLst>
            <pc:docMk/>
            <pc:sldMk cId="3155851385" sldId="257"/>
            <ac:spMk id="3" creationId="{1980AA72-7CEC-47E0-8390-DCA22A2C1A8D}"/>
          </ac:spMkLst>
        </pc:spChg>
        <pc:cxnChg chg="add del">
          <ac:chgData name="Lea GUILLARD 861" userId="d06662ec-9711-44e9-9f78-4b9cc7b21ed8" providerId="ADAL" clId="{D5372A79-4FFD-4435-8B21-59DDAD5E0138}" dt="2022-04-15T06:22:28.179" v="634"/>
          <ac:cxnSpMkLst>
            <pc:docMk/>
            <pc:sldMk cId="3155851385" sldId="257"/>
            <ac:cxnSpMk id="8" creationId="{0B5F7E3B-C5F1-40E0-A491-558BAFBC1127}"/>
          </ac:cxnSpMkLst>
        </pc:cxnChg>
      </pc:sldChg>
      <pc:sldChg chg="addSp delSp modSp mod delDesignElem">
        <pc:chgData name="Lea GUILLARD 861" userId="d06662ec-9711-44e9-9f78-4b9cc7b21ed8" providerId="ADAL" clId="{D5372A79-4FFD-4435-8B21-59DDAD5E0138}" dt="2022-04-15T06:22:28.179" v="634"/>
        <pc:sldMkLst>
          <pc:docMk/>
          <pc:sldMk cId="524744576" sldId="258"/>
        </pc:sldMkLst>
        <pc:spChg chg="mod">
          <ac:chgData name="Lea GUILLARD 861" userId="d06662ec-9711-44e9-9f78-4b9cc7b21ed8" providerId="ADAL" clId="{D5372A79-4FFD-4435-8B21-59DDAD5E0138}" dt="2022-04-01T09:15:49.815" v="332" actId="20577"/>
          <ac:spMkLst>
            <pc:docMk/>
            <pc:sldMk cId="524744576" sldId="258"/>
            <ac:spMk id="2" creationId="{2A8C38EB-A5F6-48C4-B6CD-425F8A54FBFF}"/>
          </ac:spMkLst>
        </pc:spChg>
        <pc:spChg chg="add del">
          <ac:chgData name="Lea GUILLARD 861" userId="d06662ec-9711-44e9-9f78-4b9cc7b21ed8" providerId="ADAL" clId="{D5372A79-4FFD-4435-8B21-59DDAD5E0138}" dt="2022-04-15T06:22:28.179" v="634"/>
          <ac:spMkLst>
            <pc:docMk/>
            <pc:sldMk cId="524744576" sldId="258"/>
            <ac:spMk id="20" creationId="{9179DE42-5613-4B35-A1E6-6CCBAA13C743}"/>
          </ac:spMkLst>
        </pc:spChg>
        <pc:spChg chg="add del">
          <ac:chgData name="Lea GUILLARD 861" userId="d06662ec-9711-44e9-9f78-4b9cc7b21ed8" providerId="ADAL" clId="{D5372A79-4FFD-4435-8B21-59DDAD5E0138}" dt="2022-04-15T06:22:28.179" v="634"/>
          <ac:spMkLst>
            <pc:docMk/>
            <pc:sldMk cId="524744576" sldId="258"/>
            <ac:spMk id="26" creationId="{52FB45E9-914E-4471-AC87-E475CD51767D}"/>
          </ac:spMkLst>
        </pc:spChg>
        <pc:spChg chg="add del">
          <ac:chgData name="Lea GUILLARD 861" userId="d06662ec-9711-44e9-9f78-4b9cc7b21ed8" providerId="ADAL" clId="{D5372A79-4FFD-4435-8B21-59DDAD5E0138}" dt="2022-04-15T06:22:28.179" v="634"/>
          <ac:spMkLst>
            <pc:docMk/>
            <pc:sldMk cId="524744576" sldId="258"/>
            <ac:spMk id="28" creationId="{C310626D-5743-49D4-8F7D-88C4F8F05774}"/>
          </ac:spMkLst>
        </pc:spChg>
        <pc:spChg chg="add del">
          <ac:chgData name="Lea GUILLARD 861" userId="d06662ec-9711-44e9-9f78-4b9cc7b21ed8" providerId="ADAL" clId="{D5372A79-4FFD-4435-8B21-59DDAD5E0138}" dt="2022-04-15T06:22:28.179" v="634"/>
          <ac:spMkLst>
            <pc:docMk/>
            <pc:sldMk cId="524744576" sldId="258"/>
            <ac:spMk id="30" creationId="{3C195FC1-B568-4C72-9902-34CB35DDD7A1}"/>
          </ac:spMkLst>
        </pc:spChg>
        <pc:spChg chg="add del">
          <ac:chgData name="Lea GUILLARD 861" userId="d06662ec-9711-44e9-9f78-4b9cc7b21ed8" providerId="ADAL" clId="{D5372A79-4FFD-4435-8B21-59DDAD5E0138}" dt="2022-04-15T06:22:28.179" v="634"/>
          <ac:spMkLst>
            <pc:docMk/>
            <pc:sldMk cId="524744576" sldId="258"/>
            <ac:spMk id="32" creationId="{EF2BDF77-362C-43F0-8CBB-A969EC2AE0C4}"/>
          </ac:spMkLst>
        </pc:spChg>
        <pc:spChg chg="add del">
          <ac:chgData name="Lea GUILLARD 861" userId="d06662ec-9711-44e9-9f78-4b9cc7b21ed8" providerId="ADAL" clId="{D5372A79-4FFD-4435-8B21-59DDAD5E0138}" dt="2022-04-15T06:22:28.179" v="634"/>
          <ac:spMkLst>
            <pc:docMk/>
            <pc:sldMk cId="524744576" sldId="258"/>
            <ac:spMk id="34" creationId="{4BE96B01-3929-432D-B8C2-ADBCB74C2EF4}"/>
          </ac:spMkLst>
        </pc:spChg>
        <pc:spChg chg="add del">
          <ac:chgData name="Lea GUILLARD 861" userId="d06662ec-9711-44e9-9f78-4b9cc7b21ed8" providerId="ADAL" clId="{D5372A79-4FFD-4435-8B21-59DDAD5E0138}" dt="2022-04-15T06:22:28.179" v="634"/>
          <ac:spMkLst>
            <pc:docMk/>
            <pc:sldMk cId="524744576" sldId="258"/>
            <ac:spMk id="36" creationId="{2A6FCDE6-CDE2-4C51-B18E-A95CFB679714}"/>
          </ac:spMkLst>
        </pc:spChg>
        <pc:spChg chg="add del">
          <ac:chgData name="Lea GUILLARD 861" userId="d06662ec-9711-44e9-9f78-4b9cc7b21ed8" providerId="ADAL" clId="{D5372A79-4FFD-4435-8B21-59DDAD5E0138}" dt="2022-04-15T06:22:28.179" v="634"/>
          <ac:spMkLst>
            <pc:docMk/>
            <pc:sldMk cId="524744576" sldId="258"/>
            <ac:spMk id="38" creationId="{9D2E8756-2465-473A-BA2A-2DB1D6224745}"/>
          </ac:spMkLst>
        </pc:spChg>
        <pc:grpChg chg="add del">
          <ac:chgData name="Lea GUILLARD 861" userId="d06662ec-9711-44e9-9f78-4b9cc7b21ed8" providerId="ADAL" clId="{D5372A79-4FFD-4435-8B21-59DDAD5E0138}" dt="2022-04-15T06:22:28.179" v="634"/>
          <ac:grpSpMkLst>
            <pc:docMk/>
            <pc:sldMk cId="524744576" sldId="25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524744576" sldId="25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524744576" sldId="258"/>
            <ac:cxnSpMk id="24" creationId="{4AE4806D-B8F9-4679-A68A-9BD21C01A301}"/>
          </ac:cxnSpMkLst>
        </pc:cxnChg>
      </pc:sldChg>
      <pc:sldChg chg="addSp delSp modSp mod delDesignElem">
        <pc:chgData name="Lea GUILLARD 861" userId="d06662ec-9711-44e9-9f78-4b9cc7b21ed8" providerId="ADAL" clId="{D5372A79-4FFD-4435-8B21-59DDAD5E0138}" dt="2022-04-15T06:22:28.179" v="634"/>
        <pc:sldMkLst>
          <pc:docMk/>
          <pc:sldMk cId="3388352657" sldId="268"/>
        </pc:sldMkLst>
        <pc:spChg chg="mod">
          <ac:chgData name="Lea GUILLARD 861" userId="d06662ec-9711-44e9-9f78-4b9cc7b21ed8" providerId="ADAL" clId="{D5372A79-4FFD-4435-8B21-59DDAD5E0138}" dt="2022-04-01T09:15:58.938" v="352" actId="20577"/>
          <ac:spMkLst>
            <pc:docMk/>
            <pc:sldMk cId="3388352657" sldId="268"/>
            <ac:spMk id="2" creationId="{ACC9005C-ABDA-4D18-B669-ADE16A8A7AC3}"/>
          </ac:spMkLst>
        </pc:spChg>
        <pc:spChg chg="add del">
          <ac:chgData name="Lea GUILLARD 861" userId="d06662ec-9711-44e9-9f78-4b9cc7b21ed8" providerId="ADAL" clId="{D5372A79-4FFD-4435-8B21-59DDAD5E0138}" dt="2022-04-15T06:22:28.179" v="634"/>
          <ac:spMkLst>
            <pc:docMk/>
            <pc:sldMk cId="3388352657" sldId="268"/>
            <ac:spMk id="20" creationId="{9179DE42-5613-4B35-A1E6-6CCBAA13C743}"/>
          </ac:spMkLst>
        </pc:spChg>
        <pc:spChg chg="add del">
          <ac:chgData name="Lea GUILLARD 861" userId="d06662ec-9711-44e9-9f78-4b9cc7b21ed8" providerId="ADAL" clId="{D5372A79-4FFD-4435-8B21-59DDAD5E0138}" dt="2022-04-15T06:22:28.179" v="634"/>
          <ac:spMkLst>
            <pc:docMk/>
            <pc:sldMk cId="3388352657" sldId="268"/>
            <ac:spMk id="26" creationId="{52FB45E9-914E-4471-AC87-E475CD51767D}"/>
          </ac:spMkLst>
        </pc:spChg>
        <pc:spChg chg="add del">
          <ac:chgData name="Lea GUILLARD 861" userId="d06662ec-9711-44e9-9f78-4b9cc7b21ed8" providerId="ADAL" clId="{D5372A79-4FFD-4435-8B21-59DDAD5E0138}" dt="2022-04-15T06:22:28.179" v="634"/>
          <ac:spMkLst>
            <pc:docMk/>
            <pc:sldMk cId="3388352657" sldId="268"/>
            <ac:spMk id="28" creationId="{C310626D-5743-49D4-8F7D-88C4F8F05774}"/>
          </ac:spMkLst>
        </pc:spChg>
        <pc:spChg chg="add del">
          <ac:chgData name="Lea GUILLARD 861" userId="d06662ec-9711-44e9-9f78-4b9cc7b21ed8" providerId="ADAL" clId="{D5372A79-4FFD-4435-8B21-59DDAD5E0138}" dt="2022-04-15T06:22:28.179" v="634"/>
          <ac:spMkLst>
            <pc:docMk/>
            <pc:sldMk cId="3388352657" sldId="268"/>
            <ac:spMk id="30" creationId="{3C195FC1-B568-4C72-9902-34CB35DDD7A1}"/>
          </ac:spMkLst>
        </pc:spChg>
        <pc:spChg chg="add del">
          <ac:chgData name="Lea GUILLARD 861" userId="d06662ec-9711-44e9-9f78-4b9cc7b21ed8" providerId="ADAL" clId="{D5372A79-4FFD-4435-8B21-59DDAD5E0138}" dt="2022-04-15T06:22:28.179" v="634"/>
          <ac:spMkLst>
            <pc:docMk/>
            <pc:sldMk cId="3388352657" sldId="268"/>
            <ac:spMk id="32" creationId="{EF2BDF77-362C-43F0-8CBB-A969EC2AE0C4}"/>
          </ac:spMkLst>
        </pc:spChg>
        <pc:spChg chg="add del">
          <ac:chgData name="Lea GUILLARD 861" userId="d06662ec-9711-44e9-9f78-4b9cc7b21ed8" providerId="ADAL" clId="{D5372A79-4FFD-4435-8B21-59DDAD5E0138}" dt="2022-04-15T06:22:28.179" v="634"/>
          <ac:spMkLst>
            <pc:docMk/>
            <pc:sldMk cId="3388352657" sldId="268"/>
            <ac:spMk id="34" creationId="{4BE96B01-3929-432D-B8C2-ADBCB74C2EF4}"/>
          </ac:spMkLst>
        </pc:spChg>
        <pc:spChg chg="add del">
          <ac:chgData name="Lea GUILLARD 861" userId="d06662ec-9711-44e9-9f78-4b9cc7b21ed8" providerId="ADAL" clId="{D5372A79-4FFD-4435-8B21-59DDAD5E0138}" dt="2022-04-15T06:22:28.179" v="634"/>
          <ac:spMkLst>
            <pc:docMk/>
            <pc:sldMk cId="3388352657" sldId="268"/>
            <ac:spMk id="36" creationId="{2A6FCDE6-CDE2-4C51-B18E-A95CFB679714}"/>
          </ac:spMkLst>
        </pc:spChg>
        <pc:spChg chg="add del">
          <ac:chgData name="Lea GUILLARD 861" userId="d06662ec-9711-44e9-9f78-4b9cc7b21ed8" providerId="ADAL" clId="{D5372A79-4FFD-4435-8B21-59DDAD5E0138}" dt="2022-04-15T06:22:28.179" v="634"/>
          <ac:spMkLst>
            <pc:docMk/>
            <pc:sldMk cId="3388352657" sldId="268"/>
            <ac:spMk id="38" creationId="{9D2E8756-2465-473A-BA2A-2DB1D6224745}"/>
          </ac:spMkLst>
        </pc:spChg>
        <pc:grpChg chg="add del">
          <ac:chgData name="Lea GUILLARD 861" userId="d06662ec-9711-44e9-9f78-4b9cc7b21ed8" providerId="ADAL" clId="{D5372A79-4FFD-4435-8B21-59DDAD5E0138}" dt="2022-04-15T06:22:28.179" v="634"/>
          <ac:grpSpMkLst>
            <pc:docMk/>
            <pc:sldMk cId="3388352657" sldId="268"/>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388352657" sldId="268"/>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388352657" sldId="268"/>
            <ac:cxnSpMk id="24" creationId="{4AE4806D-B8F9-4679-A68A-9BD21C01A301}"/>
          </ac:cxnSpMkLst>
        </pc:cxnChg>
      </pc:sldChg>
      <pc:sldChg chg="addSp delSp delDesignElem">
        <pc:chgData name="Lea GUILLARD 861" userId="d06662ec-9711-44e9-9f78-4b9cc7b21ed8" providerId="ADAL" clId="{D5372A79-4FFD-4435-8B21-59DDAD5E0138}" dt="2022-04-15T06:22:28.179" v="634"/>
        <pc:sldMkLst>
          <pc:docMk/>
          <pc:sldMk cId="1059972565" sldId="269"/>
        </pc:sldMkLst>
        <pc:spChg chg="add del">
          <ac:chgData name="Lea GUILLARD 861" userId="d06662ec-9711-44e9-9f78-4b9cc7b21ed8" providerId="ADAL" clId="{D5372A79-4FFD-4435-8B21-59DDAD5E0138}" dt="2022-04-15T06:22:28.179" v="634"/>
          <ac:spMkLst>
            <pc:docMk/>
            <pc:sldMk cId="1059972565" sldId="269"/>
            <ac:spMk id="9" creationId="{2D94F95D-89EF-455B-9F54-0F4231363A8B}"/>
          </ac:spMkLst>
        </pc:spChg>
        <pc:spChg chg="add del">
          <ac:chgData name="Lea GUILLARD 861" userId="d06662ec-9711-44e9-9f78-4b9cc7b21ed8" providerId="ADAL" clId="{D5372A79-4FFD-4435-8B21-59DDAD5E0138}" dt="2022-04-15T06:22:28.179" v="634"/>
          <ac:spMkLst>
            <pc:docMk/>
            <pc:sldMk cId="1059972565" sldId="269"/>
            <ac:spMk id="22" creationId="{A1AE21A0-AA96-4557-AB48-66255CF0AD7F}"/>
          </ac:spMkLst>
        </pc:spChg>
        <pc:grpChg chg="add del">
          <ac:chgData name="Lea GUILLARD 861" userId="d06662ec-9711-44e9-9f78-4b9cc7b21ed8" providerId="ADAL" clId="{D5372A79-4FFD-4435-8B21-59DDAD5E0138}" dt="2022-04-15T06:22:28.179" v="634"/>
          <ac:grpSpMkLst>
            <pc:docMk/>
            <pc:sldMk cId="1059972565" sldId="269"/>
            <ac:grpSpMk id="11" creationId="{612B9F8D-6DD1-481E-8CCE-81A7EEB15F57}"/>
          </ac:grpSpMkLst>
        </pc:grpChg>
      </pc:sldChg>
      <pc:sldChg chg="addSp delSp delDesignElem">
        <pc:chgData name="Lea GUILLARD 861" userId="d06662ec-9711-44e9-9f78-4b9cc7b21ed8" providerId="ADAL" clId="{D5372A79-4FFD-4435-8B21-59DDAD5E0138}" dt="2022-04-15T06:22:28.179" v="634"/>
        <pc:sldMkLst>
          <pc:docMk/>
          <pc:sldMk cId="2133316995" sldId="280"/>
        </pc:sldMkLst>
        <pc:spChg chg="add del">
          <ac:chgData name="Lea GUILLARD 861" userId="d06662ec-9711-44e9-9f78-4b9cc7b21ed8" providerId="ADAL" clId="{D5372A79-4FFD-4435-8B21-59DDAD5E0138}" dt="2022-04-15T06:22:28.179" v="634"/>
          <ac:spMkLst>
            <pc:docMk/>
            <pc:sldMk cId="2133316995" sldId="280"/>
            <ac:spMk id="8" creationId="{CE3A6A76-AE5D-49AE-9D49-90C0F1548261}"/>
          </ac:spMkLst>
        </pc:spChg>
        <pc:grpChg chg="add del">
          <ac:chgData name="Lea GUILLARD 861" userId="d06662ec-9711-44e9-9f78-4b9cc7b21ed8" providerId="ADAL" clId="{D5372A79-4FFD-4435-8B21-59DDAD5E0138}" dt="2022-04-15T06:22:28.179" v="634"/>
          <ac:grpSpMkLst>
            <pc:docMk/>
            <pc:sldMk cId="2133316995" sldId="280"/>
            <ac:grpSpMk id="10" creationId="{64DBF464-02EB-49E8-BED5-CCD9C0E092FA}"/>
          </ac:grpSpMkLst>
        </pc:grpChg>
      </pc:sldChg>
      <pc:sldChg chg="addSp delSp modSp add mod delDesignElem">
        <pc:chgData name="Lea GUILLARD 861" userId="d06662ec-9711-44e9-9f78-4b9cc7b21ed8" providerId="ADAL" clId="{D5372A79-4FFD-4435-8B21-59DDAD5E0138}" dt="2022-04-15T06:22:28.179" v="634"/>
        <pc:sldMkLst>
          <pc:docMk/>
          <pc:sldMk cId="4147285639" sldId="281"/>
        </pc:sldMkLst>
        <pc:spChg chg="mod">
          <ac:chgData name="Lea GUILLARD 861" userId="d06662ec-9711-44e9-9f78-4b9cc7b21ed8" providerId="ADAL" clId="{D5372A79-4FFD-4435-8B21-59DDAD5E0138}" dt="2022-04-01T09:16:23.224" v="382" actId="20577"/>
          <ac:spMkLst>
            <pc:docMk/>
            <pc:sldMk cId="4147285639" sldId="281"/>
            <ac:spMk id="2" creationId="{ACC9005C-ABDA-4D18-B669-ADE16A8A7AC3}"/>
          </ac:spMkLst>
        </pc:spChg>
        <pc:spChg chg="add del">
          <ac:chgData name="Lea GUILLARD 861" userId="d06662ec-9711-44e9-9f78-4b9cc7b21ed8" providerId="ADAL" clId="{D5372A79-4FFD-4435-8B21-59DDAD5E0138}" dt="2022-04-15T06:22:28.179" v="634"/>
          <ac:spMkLst>
            <pc:docMk/>
            <pc:sldMk cId="4147285639" sldId="281"/>
            <ac:spMk id="20" creationId="{9179DE42-5613-4B35-A1E6-6CCBAA13C743}"/>
          </ac:spMkLst>
        </pc:spChg>
        <pc:spChg chg="add del">
          <ac:chgData name="Lea GUILLARD 861" userId="d06662ec-9711-44e9-9f78-4b9cc7b21ed8" providerId="ADAL" clId="{D5372A79-4FFD-4435-8B21-59DDAD5E0138}" dt="2022-04-15T06:22:28.179" v="634"/>
          <ac:spMkLst>
            <pc:docMk/>
            <pc:sldMk cId="4147285639" sldId="281"/>
            <ac:spMk id="26" creationId="{52FB45E9-914E-4471-AC87-E475CD51767D}"/>
          </ac:spMkLst>
        </pc:spChg>
        <pc:spChg chg="add del">
          <ac:chgData name="Lea GUILLARD 861" userId="d06662ec-9711-44e9-9f78-4b9cc7b21ed8" providerId="ADAL" clId="{D5372A79-4FFD-4435-8B21-59DDAD5E0138}" dt="2022-04-15T06:22:28.179" v="634"/>
          <ac:spMkLst>
            <pc:docMk/>
            <pc:sldMk cId="4147285639" sldId="281"/>
            <ac:spMk id="28" creationId="{C310626D-5743-49D4-8F7D-88C4F8F05774}"/>
          </ac:spMkLst>
        </pc:spChg>
        <pc:spChg chg="add del">
          <ac:chgData name="Lea GUILLARD 861" userId="d06662ec-9711-44e9-9f78-4b9cc7b21ed8" providerId="ADAL" clId="{D5372A79-4FFD-4435-8B21-59DDAD5E0138}" dt="2022-04-15T06:22:28.179" v="634"/>
          <ac:spMkLst>
            <pc:docMk/>
            <pc:sldMk cId="4147285639" sldId="281"/>
            <ac:spMk id="30" creationId="{3C195FC1-B568-4C72-9902-34CB35DDD7A1}"/>
          </ac:spMkLst>
        </pc:spChg>
        <pc:spChg chg="add del">
          <ac:chgData name="Lea GUILLARD 861" userId="d06662ec-9711-44e9-9f78-4b9cc7b21ed8" providerId="ADAL" clId="{D5372A79-4FFD-4435-8B21-59DDAD5E0138}" dt="2022-04-15T06:22:28.179" v="634"/>
          <ac:spMkLst>
            <pc:docMk/>
            <pc:sldMk cId="4147285639" sldId="281"/>
            <ac:spMk id="32" creationId="{EF2BDF77-362C-43F0-8CBB-A969EC2AE0C4}"/>
          </ac:spMkLst>
        </pc:spChg>
        <pc:spChg chg="add del">
          <ac:chgData name="Lea GUILLARD 861" userId="d06662ec-9711-44e9-9f78-4b9cc7b21ed8" providerId="ADAL" clId="{D5372A79-4FFD-4435-8B21-59DDAD5E0138}" dt="2022-04-15T06:22:28.179" v="634"/>
          <ac:spMkLst>
            <pc:docMk/>
            <pc:sldMk cId="4147285639" sldId="281"/>
            <ac:spMk id="34" creationId="{4BE96B01-3929-432D-B8C2-ADBCB74C2EF4}"/>
          </ac:spMkLst>
        </pc:spChg>
        <pc:spChg chg="add del">
          <ac:chgData name="Lea GUILLARD 861" userId="d06662ec-9711-44e9-9f78-4b9cc7b21ed8" providerId="ADAL" clId="{D5372A79-4FFD-4435-8B21-59DDAD5E0138}" dt="2022-04-15T06:22:28.179" v="634"/>
          <ac:spMkLst>
            <pc:docMk/>
            <pc:sldMk cId="4147285639" sldId="281"/>
            <ac:spMk id="36" creationId="{2A6FCDE6-CDE2-4C51-B18E-A95CFB679714}"/>
          </ac:spMkLst>
        </pc:spChg>
        <pc:spChg chg="add del">
          <ac:chgData name="Lea GUILLARD 861" userId="d06662ec-9711-44e9-9f78-4b9cc7b21ed8" providerId="ADAL" clId="{D5372A79-4FFD-4435-8B21-59DDAD5E0138}" dt="2022-04-15T06:22:28.179" v="634"/>
          <ac:spMkLst>
            <pc:docMk/>
            <pc:sldMk cId="4147285639" sldId="281"/>
            <ac:spMk id="38" creationId="{9D2E8756-2465-473A-BA2A-2DB1D6224745}"/>
          </ac:spMkLst>
        </pc:spChg>
        <pc:grpChg chg="add del">
          <ac:chgData name="Lea GUILLARD 861" userId="d06662ec-9711-44e9-9f78-4b9cc7b21ed8" providerId="ADAL" clId="{D5372A79-4FFD-4435-8B21-59DDAD5E0138}" dt="2022-04-15T06:22:28.179" v="634"/>
          <ac:grpSpMkLst>
            <pc:docMk/>
            <pc:sldMk cId="4147285639" sldId="281"/>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4147285639" sldId="281"/>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4147285639" sldId="281"/>
            <ac:cxnSpMk id="24" creationId="{4AE4806D-B8F9-4679-A68A-9BD21C01A301}"/>
          </ac:cxnSpMkLst>
        </pc:cxnChg>
      </pc:sldChg>
      <pc:sldChg chg="modSp mod">
        <pc:chgData name="Lea GUILLARD 861" userId="d06662ec-9711-44e9-9f78-4b9cc7b21ed8" providerId="ADAL" clId="{D5372A79-4FFD-4435-8B21-59DDAD5E0138}" dt="2022-04-15T07:22:08.551" v="2864" actId="1076"/>
        <pc:sldMkLst>
          <pc:docMk/>
          <pc:sldMk cId="2140682467" sldId="290"/>
        </pc:sldMkLst>
        <pc:spChg chg="mod">
          <ac:chgData name="Lea GUILLARD 861" userId="d06662ec-9711-44e9-9f78-4b9cc7b21ed8" providerId="ADAL" clId="{D5372A79-4FFD-4435-8B21-59DDAD5E0138}" dt="2022-04-15T06:22:28.179" v="634"/>
          <ac:spMkLst>
            <pc:docMk/>
            <pc:sldMk cId="2140682467" sldId="290"/>
            <ac:spMk id="4" creationId="{00000000-0000-0000-0000-000000000000}"/>
          </ac:spMkLst>
        </pc:spChg>
        <pc:spChg chg="mod">
          <ac:chgData name="Lea GUILLARD 861" userId="d06662ec-9711-44e9-9f78-4b9cc7b21ed8" providerId="ADAL" clId="{D5372A79-4FFD-4435-8B21-59DDAD5E0138}" dt="2022-04-15T07:22:08.551" v="2864" actId="1076"/>
          <ac:spMkLst>
            <pc:docMk/>
            <pc:sldMk cId="2140682467" sldId="290"/>
            <ac:spMk id="9" creationId="{0D9028AA-632B-473C-828B-1CE6A720650A}"/>
          </ac:spMkLst>
        </pc:spChg>
        <pc:spChg chg="mod">
          <ac:chgData name="Lea GUILLARD 861" userId="d06662ec-9711-44e9-9f78-4b9cc7b21ed8" providerId="ADAL" clId="{D5372A79-4FFD-4435-8B21-59DDAD5E0138}" dt="2022-04-15T07:21:47.725" v="2861" actId="1076"/>
          <ac:spMkLst>
            <pc:docMk/>
            <pc:sldMk cId="2140682467" sldId="290"/>
            <ac:spMk id="12" creationId="{9588CA31-240C-4334-902D-71D6E84392BF}"/>
          </ac:spMkLst>
        </pc:spChg>
        <pc:spChg chg="mod">
          <ac:chgData name="Lea GUILLARD 861" userId="d06662ec-9711-44e9-9f78-4b9cc7b21ed8" providerId="ADAL" clId="{D5372A79-4FFD-4435-8B21-59DDAD5E0138}" dt="2022-04-15T07:22:01.634" v="2863" actId="1076"/>
          <ac:spMkLst>
            <pc:docMk/>
            <pc:sldMk cId="2140682467" sldId="290"/>
            <ac:spMk id="13" creationId="{7E7CF697-BDDE-4FD8-A9ED-FDE5F76C31DC}"/>
          </ac:spMkLst>
        </pc:spChg>
      </pc:sldChg>
      <pc:sldChg chg="modSp">
        <pc:chgData name="Lea GUILLARD 861" userId="d06662ec-9711-44e9-9f78-4b9cc7b21ed8" providerId="ADAL" clId="{D5372A79-4FFD-4435-8B21-59DDAD5E0138}" dt="2022-04-15T06:22:28.179" v="634"/>
        <pc:sldMkLst>
          <pc:docMk/>
          <pc:sldMk cId="3394873606" sldId="291"/>
        </pc:sldMkLst>
        <pc:spChg chg="mod">
          <ac:chgData name="Lea GUILLARD 861" userId="d06662ec-9711-44e9-9f78-4b9cc7b21ed8" providerId="ADAL" clId="{D5372A79-4FFD-4435-8B21-59DDAD5E0138}" dt="2022-04-15T06:22:28.179" v="634"/>
          <ac:spMkLst>
            <pc:docMk/>
            <pc:sldMk cId="3394873606" sldId="291"/>
            <ac:spMk id="4" creationId="{00000000-0000-0000-0000-000000000000}"/>
          </ac:spMkLst>
        </pc:spChg>
      </pc:sldChg>
      <pc:sldChg chg="new del">
        <pc:chgData name="Lea GUILLARD 861" userId="d06662ec-9711-44e9-9f78-4b9cc7b21ed8" providerId="ADAL" clId="{D5372A79-4FFD-4435-8B21-59DDAD5E0138}" dt="2022-04-01T09:17:00.476" v="388" actId="47"/>
        <pc:sldMkLst>
          <pc:docMk/>
          <pc:sldMk cId="3595430007" sldId="291"/>
        </pc:sldMkLst>
      </pc:sldChg>
      <pc:sldChg chg="add ord">
        <pc:chgData name="Lea GUILLARD 861" userId="d06662ec-9711-44e9-9f78-4b9cc7b21ed8" providerId="ADAL" clId="{D5372A79-4FFD-4435-8B21-59DDAD5E0138}" dt="2022-04-01T09:16:59.267" v="387"/>
        <pc:sldMkLst>
          <pc:docMk/>
          <pc:sldMk cId="1631616132" sldId="292"/>
        </pc:sldMkLst>
      </pc:sldChg>
      <pc:sldChg chg="modSp mod">
        <pc:chgData name="Lea GUILLARD 861" userId="d06662ec-9711-44e9-9f78-4b9cc7b21ed8" providerId="ADAL" clId="{D5372A79-4FFD-4435-8B21-59DDAD5E0138}" dt="2022-04-15T07:24:54.588" v="2866" actId="14100"/>
        <pc:sldMkLst>
          <pc:docMk/>
          <pc:sldMk cId="713159971" sldId="293"/>
        </pc:sldMkLst>
        <pc:spChg chg="mod">
          <ac:chgData name="Lea GUILLARD 861" userId="d06662ec-9711-44e9-9f78-4b9cc7b21ed8" providerId="ADAL" clId="{D5372A79-4FFD-4435-8B21-59DDAD5E0138}" dt="2022-04-15T06:22:28.179" v="634"/>
          <ac:spMkLst>
            <pc:docMk/>
            <pc:sldMk cId="713159971" sldId="293"/>
            <ac:spMk id="4" creationId="{00000000-0000-0000-0000-000000000000}"/>
          </ac:spMkLst>
        </pc:spChg>
        <pc:spChg chg="mod">
          <ac:chgData name="Lea GUILLARD 861" userId="d06662ec-9711-44e9-9f78-4b9cc7b21ed8" providerId="ADAL" clId="{D5372A79-4FFD-4435-8B21-59DDAD5E0138}" dt="2022-04-15T07:24:54.588" v="2866" actId="14100"/>
          <ac:spMkLst>
            <pc:docMk/>
            <pc:sldMk cId="713159971" sldId="293"/>
            <ac:spMk id="6" creationId="{6B0DD3C1-C060-47A3-8332-0FDD1A3696A3}"/>
          </ac:spMkLst>
        </pc:spChg>
      </pc:sldChg>
      <pc:sldChg chg="new del">
        <pc:chgData name="Lea GUILLARD 861" userId="d06662ec-9711-44e9-9f78-4b9cc7b21ed8" providerId="ADAL" clId="{D5372A79-4FFD-4435-8B21-59DDAD5E0138}" dt="2022-04-01T09:18:36.167" v="491" actId="47"/>
        <pc:sldMkLst>
          <pc:docMk/>
          <pc:sldMk cId="3950517874" sldId="294"/>
        </pc:sldMkLst>
      </pc:sldChg>
      <pc:sldChg chg="addSp delSp modSp add mod ord delDesignElem">
        <pc:chgData name="Lea GUILLARD 861" userId="d06662ec-9711-44e9-9f78-4b9cc7b21ed8" providerId="ADAL" clId="{D5372A79-4FFD-4435-8B21-59DDAD5E0138}" dt="2022-04-15T06:22:28.179" v="634"/>
        <pc:sldMkLst>
          <pc:docMk/>
          <pc:sldMk cId="1608236116" sldId="295"/>
        </pc:sldMkLst>
        <pc:spChg chg="mod">
          <ac:chgData name="Lea GUILLARD 861" userId="d06662ec-9711-44e9-9f78-4b9cc7b21ed8" providerId="ADAL" clId="{D5372A79-4FFD-4435-8B21-59DDAD5E0138}" dt="2022-04-01T09:17:50.362" v="428" actId="20577"/>
          <ac:spMkLst>
            <pc:docMk/>
            <pc:sldMk cId="1608236116" sldId="295"/>
            <ac:spMk id="2" creationId="{ACC9005C-ABDA-4D18-B669-ADE16A8A7AC3}"/>
          </ac:spMkLst>
        </pc:spChg>
        <pc:spChg chg="add del">
          <ac:chgData name="Lea GUILLARD 861" userId="d06662ec-9711-44e9-9f78-4b9cc7b21ed8" providerId="ADAL" clId="{D5372A79-4FFD-4435-8B21-59DDAD5E0138}" dt="2022-04-15T06:22:28.179" v="634"/>
          <ac:spMkLst>
            <pc:docMk/>
            <pc:sldMk cId="1608236116" sldId="295"/>
            <ac:spMk id="20" creationId="{9179DE42-5613-4B35-A1E6-6CCBAA13C743}"/>
          </ac:spMkLst>
        </pc:spChg>
        <pc:spChg chg="add del">
          <ac:chgData name="Lea GUILLARD 861" userId="d06662ec-9711-44e9-9f78-4b9cc7b21ed8" providerId="ADAL" clId="{D5372A79-4FFD-4435-8B21-59DDAD5E0138}" dt="2022-04-15T06:22:28.179" v="634"/>
          <ac:spMkLst>
            <pc:docMk/>
            <pc:sldMk cId="1608236116" sldId="295"/>
            <ac:spMk id="26" creationId="{52FB45E9-914E-4471-AC87-E475CD51767D}"/>
          </ac:spMkLst>
        </pc:spChg>
        <pc:spChg chg="add del">
          <ac:chgData name="Lea GUILLARD 861" userId="d06662ec-9711-44e9-9f78-4b9cc7b21ed8" providerId="ADAL" clId="{D5372A79-4FFD-4435-8B21-59DDAD5E0138}" dt="2022-04-15T06:22:28.179" v="634"/>
          <ac:spMkLst>
            <pc:docMk/>
            <pc:sldMk cId="1608236116" sldId="295"/>
            <ac:spMk id="28" creationId="{C310626D-5743-49D4-8F7D-88C4F8F05774}"/>
          </ac:spMkLst>
        </pc:spChg>
        <pc:spChg chg="add del">
          <ac:chgData name="Lea GUILLARD 861" userId="d06662ec-9711-44e9-9f78-4b9cc7b21ed8" providerId="ADAL" clId="{D5372A79-4FFD-4435-8B21-59DDAD5E0138}" dt="2022-04-15T06:22:28.179" v="634"/>
          <ac:spMkLst>
            <pc:docMk/>
            <pc:sldMk cId="1608236116" sldId="295"/>
            <ac:spMk id="30" creationId="{3C195FC1-B568-4C72-9902-34CB35DDD7A1}"/>
          </ac:spMkLst>
        </pc:spChg>
        <pc:spChg chg="add del">
          <ac:chgData name="Lea GUILLARD 861" userId="d06662ec-9711-44e9-9f78-4b9cc7b21ed8" providerId="ADAL" clId="{D5372A79-4FFD-4435-8B21-59DDAD5E0138}" dt="2022-04-15T06:22:28.179" v="634"/>
          <ac:spMkLst>
            <pc:docMk/>
            <pc:sldMk cId="1608236116" sldId="295"/>
            <ac:spMk id="32" creationId="{EF2BDF77-362C-43F0-8CBB-A969EC2AE0C4}"/>
          </ac:spMkLst>
        </pc:spChg>
        <pc:spChg chg="add del">
          <ac:chgData name="Lea GUILLARD 861" userId="d06662ec-9711-44e9-9f78-4b9cc7b21ed8" providerId="ADAL" clId="{D5372A79-4FFD-4435-8B21-59DDAD5E0138}" dt="2022-04-15T06:22:28.179" v="634"/>
          <ac:spMkLst>
            <pc:docMk/>
            <pc:sldMk cId="1608236116" sldId="295"/>
            <ac:spMk id="34" creationId="{4BE96B01-3929-432D-B8C2-ADBCB74C2EF4}"/>
          </ac:spMkLst>
        </pc:spChg>
        <pc:spChg chg="add del">
          <ac:chgData name="Lea GUILLARD 861" userId="d06662ec-9711-44e9-9f78-4b9cc7b21ed8" providerId="ADAL" clId="{D5372A79-4FFD-4435-8B21-59DDAD5E0138}" dt="2022-04-15T06:22:28.179" v="634"/>
          <ac:spMkLst>
            <pc:docMk/>
            <pc:sldMk cId="1608236116" sldId="295"/>
            <ac:spMk id="36" creationId="{2A6FCDE6-CDE2-4C51-B18E-A95CFB679714}"/>
          </ac:spMkLst>
        </pc:spChg>
        <pc:spChg chg="add del">
          <ac:chgData name="Lea GUILLARD 861" userId="d06662ec-9711-44e9-9f78-4b9cc7b21ed8" providerId="ADAL" clId="{D5372A79-4FFD-4435-8B21-59DDAD5E0138}" dt="2022-04-15T06:22:28.179" v="634"/>
          <ac:spMkLst>
            <pc:docMk/>
            <pc:sldMk cId="1608236116" sldId="295"/>
            <ac:spMk id="38" creationId="{9D2E8756-2465-473A-BA2A-2DB1D6224745}"/>
          </ac:spMkLst>
        </pc:spChg>
        <pc:grpChg chg="add del">
          <ac:chgData name="Lea GUILLARD 861" userId="d06662ec-9711-44e9-9f78-4b9cc7b21ed8" providerId="ADAL" clId="{D5372A79-4FFD-4435-8B21-59DDAD5E0138}" dt="2022-04-15T06:22:28.179" v="634"/>
          <ac:grpSpMkLst>
            <pc:docMk/>
            <pc:sldMk cId="1608236116" sldId="295"/>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1608236116" sldId="295"/>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1608236116" sldId="295"/>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3438367126" sldId="296"/>
        </pc:sldMkLst>
        <pc:spChg chg="mod">
          <ac:chgData name="Lea GUILLARD 861" userId="d06662ec-9711-44e9-9f78-4b9cc7b21ed8" providerId="ADAL" clId="{D5372A79-4FFD-4435-8B21-59DDAD5E0138}" dt="2022-04-01T09:18:15.610" v="463" actId="20577"/>
          <ac:spMkLst>
            <pc:docMk/>
            <pc:sldMk cId="3438367126" sldId="296"/>
            <ac:spMk id="2" creationId="{ACC9005C-ABDA-4D18-B669-ADE16A8A7AC3}"/>
          </ac:spMkLst>
        </pc:spChg>
        <pc:spChg chg="add del">
          <ac:chgData name="Lea GUILLARD 861" userId="d06662ec-9711-44e9-9f78-4b9cc7b21ed8" providerId="ADAL" clId="{D5372A79-4FFD-4435-8B21-59DDAD5E0138}" dt="2022-04-15T06:22:28.179" v="634"/>
          <ac:spMkLst>
            <pc:docMk/>
            <pc:sldMk cId="3438367126" sldId="296"/>
            <ac:spMk id="20" creationId="{9179DE42-5613-4B35-A1E6-6CCBAA13C743}"/>
          </ac:spMkLst>
        </pc:spChg>
        <pc:spChg chg="add del">
          <ac:chgData name="Lea GUILLARD 861" userId="d06662ec-9711-44e9-9f78-4b9cc7b21ed8" providerId="ADAL" clId="{D5372A79-4FFD-4435-8B21-59DDAD5E0138}" dt="2022-04-15T06:22:28.179" v="634"/>
          <ac:spMkLst>
            <pc:docMk/>
            <pc:sldMk cId="3438367126" sldId="296"/>
            <ac:spMk id="26" creationId="{52FB45E9-914E-4471-AC87-E475CD51767D}"/>
          </ac:spMkLst>
        </pc:spChg>
        <pc:spChg chg="add del">
          <ac:chgData name="Lea GUILLARD 861" userId="d06662ec-9711-44e9-9f78-4b9cc7b21ed8" providerId="ADAL" clId="{D5372A79-4FFD-4435-8B21-59DDAD5E0138}" dt="2022-04-15T06:22:28.179" v="634"/>
          <ac:spMkLst>
            <pc:docMk/>
            <pc:sldMk cId="3438367126" sldId="296"/>
            <ac:spMk id="28" creationId="{C310626D-5743-49D4-8F7D-88C4F8F05774}"/>
          </ac:spMkLst>
        </pc:spChg>
        <pc:spChg chg="add del">
          <ac:chgData name="Lea GUILLARD 861" userId="d06662ec-9711-44e9-9f78-4b9cc7b21ed8" providerId="ADAL" clId="{D5372A79-4FFD-4435-8B21-59DDAD5E0138}" dt="2022-04-15T06:22:28.179" v="634"/>
          <ac:spMkLst>
            <pc:docMk/>
            <pc:sldMk cId="3438367126" sldId="296"/>
            <ac:spMk id="30" creationId="{3C195FC1-B568-4C72-9902-34CB35DDD7A1}"/>
          </ac:spMkLst>
        </pc:spChg>
        <pc:spChg chg="add del">
          <ac:chgData name="Lea GUILLARD 861" userId="d06662ec-9711-44e9-9f78-4b9cc7b21ed8" providerId="ADAL" clId="{D5372A79-4FFD-4435-8B21-59DDAD5E0138}" dt="2022-04-15T06:22:28.179" v="634"/>
          <ac:spMkLst>
            <pc:docMk/>
            <pc:sldMk cId="3438367126" sldId="296"/>
            <ac:spMk id="32" creationId="{EF2BDF77-362C-43F0-8CBB-A969EC2AE0C4}"/>
          </ac:spMkLst>
        </pc:spChg>
        <pc:spChg chg="add del">
          <ac:chgData name="Lea GUILLARD 861" userId="d06662ec-9711-44e9-9f78-4b9cc7b21ed8" providerId="ADAL" clId="{D5372A79-4FFD-4435-8B21-59DDAD5E0138}" dt="2022-04-15T06:22:28.179" v="634"/>
          <ac:spMkLst>
            <pc:docMk/>
            <pc:sldMk cId="3438367126" sldId="296"/>
            <ac:spMk id="34" creationId="{4BE96B01-3929-432D-B8C2-ADBCB74C2EF4}"/>
          </ac:spMkLst>
        </pc:spChg>
        <pc:spChg chg="add del">
          <ac:chgData name="Lea GUILLARD 861" userId="d06662ec-9711-44e9-9f78-4b9cc7b21ed8" providerId="ADAL" clId="{D5372A79-4FFD-4435-8B21-59DDAD5E0138}" dt="2022-04-15T06:22:28.179" v="634"/>
          <ac:spMkLst>
            <pc:docMk/>
            <pc:sldMk cId="3438367126" sldId="296"/>
            <ac:spMk id="36" creationId="{2A6FCDE6-CDE2-4C51-B18E-A95CFB679714}"/>
          </ac:spMkLst>
        </pc:spChg>
        <pc:spChg chg="add del">
          <ac:chgData name="Lea GUILLARD 861" userId="d06662ec-9711-44e9-9f78-4b9cc7b21ed8" providerId="ADAL" clId="{D5372A79-4FFD-4435-8B21-59DDAD5E0138}" dt="2022-04-15T06:22:28.179" v="634"/>
          <ac:spMkLst>
            <pc:docMk/>
            <pc:sldMk cId="3438367126" sldId="296"/>
            <ac:spMk id="38" creationId="{9D2E8756-2465-473A-BA2A-2DB1D6224745}"/>
          </ac:spMkLst>
        </pc:spChg>
        <pc:grpChg chg="add del">
          <ac:chgData name="Lea GUILLARD 861" userId="d06662ec-9711-44e9-9f78-4b9cc7b21ed8" providerId="ADAL" clId="{D5372A79-4FFD-4435-8B21-59DDAD5E0138}" dt="2022-04-15T06:22:28.179" v="634"/>
          <ac:grpSpMkLst>
            <pc:docMk/>
            <pc:sldMk cId="3438367126" sldId="296"/>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3438367126" sldId="296"/>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3438367126" sldId="296"/>
            <ac:cxnSpMk id="24" creationId="{4AE4806D-B8F9-4679-A68A-9BD21C01A301}"/>
          </ac:cxnSpMkLst>
        </pc:cxnChg>
      </pc:sldChg>
      <pc:sldChg chg="addSp delSp modSp add mod delDesignElem">
        <pc:chgData name="Lea GUILLARD 861" userId="d06662ec-9711-44e9-9f78-4b9cc7b21ed8" providerId="ADAL" clId="{D5372A79-4FFD-4435-8B21-59DDAD5E0138}" dt="2022-04-15T06:22:28.179" v="634"/>
        <pc:sldMkLst>
          <pc:docMk/>
          <pc:sldMk cId="263390370" sldId="297"/>
        </pc:sldMkLst>
        <pc:spChg chg="mod">
          <ac:chgData name="Lea GUILLARD 861" userId="d06662ec-9711-44e9-9f78-4b9cc7b21ed8" providerId="ADAL" clId="{D5372A79-4FFD-4435-8B21-59DDAD5E0138}" dt="2022-04-01T09:18:34.216" v="490" actId="20577"/>
          <ac:spMkLst>
            <pc:docMk/>
            <pc:sldMk cId="263390370" sldId="297"/>
            <ac:spMk id="2" creationId="{ACC9005C-ABDA-4D18-B669-ADE16A8A7AC3}"/>
          </ac:spMkLst>
        </pc:spChg>
        <pc:spChg chg="add del">
          <ac:chgData name="Lea GUILLARD 861" userId="d06662ec-9711-44e9-9f78-4b9cc7b21ed8" providerId="ADAL" clId="{D5372A79-4FFD-4435-8B21-59DDAD5E0138}" dt="2022-04-15T06:22:28.179" v="634"/>
          <ac:spMkLst>
            <pc:docMk/>
            <pc:sldMk cId="263390370" sldId="297"/>
            <ac:spMk id="20" creationId="{9179DE42-5613-4B35-A1E6-6CCBAA13C743}"/>
          </ac:spMkLst>
        </pc:spChg>
        <pc:spChg chg="add del">
          <ac:chgData name="Lea GUILLARD 861" userId="d06662ec-9711-44e9-9f78-4b9cc7b21ed8" providerId="ADAL" clId="{D5372A79-4FFD-4435-8B21-59DDAD5E0138}" dt="2022-04-15T06:22:28.179" v="634"/>
          <ac:spMkLst>
            <pc:docMk/>
            <pc:sldMk cId="263390370" sldId="297"/>
            <ac:spMk id="26" creationId="{52FB45E9-914E-4471-AC87-E475CD51767D}"/>
          </ac:spMkLst>
        </pc:spChg>
        <pc:spChg chg="add del">
          <ac:chgData name="Lea GUILLARD 861" userId="d06662ec-9711-44e9-9f78-4b9cc7b21ed8" providerId="ADAL" clId="{D5372A79-4FFD-4435-8B21-59DDAD5E0138}" dt="2022-04-15T06:22:28.179" v="634"/>
          <ac:spMkLst>
            <pc:docMk/>
            <pc:sldMk cId="263390370" sldId="297"/>
            <ac:spMk id="28" creationId="{C310626D-5743-49D4-8F7D-88C4F8F05774}"/>
          </ac:spMkLst>
        </pc:spChg>
        <pc:spChg chg="add del">
          <ac:chgData name="Lea GUILLARD 861" userId="d06662ec-9711-44e9-9f78-4b9cc7b21ed8" providerId="ADAL" clId="{D5372A79-4FFD-4435-8B21-59DDAD5E0138}" dt="2022-04-15T06:22:28.179" v="634"/>
          <ac:spMkLst>
            <pc:docMk/>
            <pc:sldMk cId="263390370" sldId="297"/>
            <ac:spMk id="30" creationId="{3C195FC1-B568-4C72-9902-34CB35DDD7A1}"/>
          </ac:spMkLst>
        </pc:spChg>
        <pc:spChg chg="add del">
          <ac:chgData name="Lea GUILLARD 861" userId="d06662ec-9711-44e9-9f78-4b9cc7b21ed8" providerId="ADAL" clId="{D5372A79-4FFD-4435-8B21-59DDAD5E0138}" dt="2022-04-15T06:22:28.179" v="634"/>
          <ac:spMkLst>
            <pc:docMk/>
            <pc:sldMk cId="263390370" sldId="297"/>
            <ac:spMk id="32" creationId="{EF2BDF77-362C-43F0-8CBB-A969EC2AE0C4}"/>
          </ac:spMkLst>
        </pc:spChg>
        <pc:spChg chg="add del">
          <ac:chgData name="Lea GUILLARD 861" userId="d06662ec-9711-44e9-9f78-4b9cc7b21ed8" providerId="ADAL" clId="{D5372A79-4FFD-4435-8B21-59DDAD5E0138}" dt="2022-04-15T06:22:28.179" v="634"/>
          <ac:spMkLst>
            <pc:docMk/>
            <pc:sldMk cId="263390370" sldId="297"/>
            <ac:spMk id="34" creationId="{4BE96B01-3929-432D-B8C2-ADBCB74C2EF4}"/>
          </ac:spMkLst>
        </pc:spChg>
        <pc:spChg chg="add del">
          <ac:chgData name="Lea GUILLARD 861" userId="d06662ec-9711-44e9-9f78-4b9cc7b21ed8" providerId="ADAL" clId="{D5372A79-4FFD-4435-8B21-59DDAD5E0138}" dt="2022-04-15T06:22:28.179" v="634"/>
          <ac:spMkLst>
            <pc:docMk/>
            <pc:sldMk cId="263390370" sldId="297"/>
            <ac:spMk id="36" creationId="{2A6FCDE6-CDE2-4C51-B18E-A95CFB679714}"/>
          </ac:spMkLst>
        </pc:spChg>
        <pc:spChg chg="add del">
          <ac:chgData name="Lea GUILLARD 861" userId="d06662ec-9711-44e9-9f78-4b9cc7b21ed8" providerId="ADAL" clId="{D5372A79-4FFD-4435-8B21-59DDAD5E0138}" dt="2022-04-15T06:22:28.179" v="634"/>
          <ac:spMkLst>
            <pc:docMk/>
            <pc:sldMk cId="263390370" sldId="297"/>
            <ac:spMk id="38" creationId="{9D2E8756-2465-473A-BA2A-2DB1D6224745}"/>
          </ac:spMkLst>
        </pc:spChg>
        <pc:grpChg chg="add del">
          <ac:chgData name="Lea GUILLARD 861" userId="d06662ec-9711-44e9-9f78-4b9cc7b21ed8" providerId="ADAL" clId="{D5372A79-4FFD-4435-8B21-59DDAD5E0138}" dt="2022-04-15T06:22:28.179" v="634"/>
          <ac:grpSpMkLst>
            <pc:docMk/>
            <pc:sldMk cId="263390370" sldId="297"/>
            <ac:grpSpMk id="8" creationId="{76582886-877C-4AEC-A77F-8055EB9A0CF9}"/>
          </ac:grpSpMkLst>
        </pc:grpChg>
        <pc:cxnChg chg="add del">
          <ac:chgData name="Lea GUILLARD 861" userId="d06662ec-9711-44e9-9f78-4b9cc7b21ed8" providerId="ADAL" clId="{D5372A79-4FFD-4435-8B21-59DDAD5E0138}" dt="2022-04-15T06:22:28.179" v="634"/>
          <ac:cxnSpMkLst>
            <pc:docMk/>
            <pc:sldMk cId="263390370" sldId="297"/>
            <ac:cxnSpMk id="22" creationId="{EB898B32-3891-4C3A-8F58-C5969D2E9033}"/>
          </ac:cxnSpMkLst>
        </pc:cxnChg>
        <pc:cxnChg chg="add del">
          <ac:chgData name="Lea GUILLARD 861" userId="d06662ec-9711-44e9-9f78-4b9cc7b21ed8" providerId="ADAL" clId="{D5372A79-4FFD-4435-8B21-59DDAD5E0138}" dt="2022-04-15T06:22:28.179" v="634"/>
          <ac:cxnSpMkLst>
            <pc:docMk/>
            <pc:sldMk cId="263390370" sldId="297"/>
            <ac:cxnSpMk id="24" creationId="{4AE4806D-B8F9-4679-A68A-9BD21C01A301}"/>
          </ac:cxnSpMkLst>
        </pc:cxnChg>
      </pc:sldChg>
      <pc:sldChg chg="modSp new mod">
        <pc:chgData name="Lea GUILLARD 861" userId="d06662ec-9711-44e9-9f78-4b9cc7b21ed8" providerId="ADAL" clId="{D5372A79-4FFD-4435-8B21-59DDAD5E0138}" dt="2022-04-15T06:22:28.179" v="634"/>
        <pc:sldMkLst>
          <pc:docMk/>
          <pc:sldMk cId="1163735035" sldId="298"/>
        </pc:sldMkLst>
        <pc:spChg chg="mod">
          <ac:chgData name="Lea GUILLARD 861" userId="d06662ec-9711-44e9-9f78-4b9cc7b21ed8" providerId="ADAL" clId="{D5372A79-4FFD-4435-8B21-59DDAD5E0138}" dt="2022-04-15T06:22:28.179" v="634"/>
          <ac:spMkLst>
            <pc:docMk/>
            <pc:sldMk cId="1163735035" sldId="298"/>
            <ac:spMk id="2" creationId="{564CC6F9-39E1-48EB-96F2-CF81B91170D8}"/>
          </ac:spMkLst>
        </pc:spChg>
        <pc:spChg chg="mod">
          <ac:chgData name="Lea GUILLARD 861" userId="d06662ec-9711-44e9-9f78-4b9cc7b21ed8" providerId="ADAL" clId="{D5372A79-4FFD-4435-8B21-59DDAD5E0138}" dt="2022-04-15T06:22:28.179" v="634"/>
          <ac:spMkLst>
            <pc:docMk/>
            <pc:sldMk cId="1163735035" sldId="298"/>
            <ac:spMk id="3" creationId="{2E62124D-538A-4D55-8565-B15DD059EA1B}"/>
          </ac:spMkLst>
        </pc:spChg>
      </pc:sldChg>
      <pc:sldChg chg="modSp mod">
        <pc:chgData name="Lea GUILLARD 861" userId="d06662ec-9711-44e9-9f78-4b9cc7b21ed8" providerId="ADAL" clId="{D5372A79-4FFD-4435-8B21-59DDAD5E0138}" dt="2022-04-15T07:25:48.918" v="2867" actId="1076"/>
        <pc:sldMkLst>
          <pc:docMk/>
          <pc:sldMk cId="3704208624" sldId="299"/>
        </pc:sldMkLst>
        <pc:spChg chg="mod">
          <ac:chgData name="Lea GUILLARD 861" userId="d06662ec-9711-44e9-9f78-4b9cc7b21ed8" providerId="ADAL" clId="{D5372A79-4FFD-4435-8B21-59DDAD5E0138}" dt="2022-04-15T06:22:28.179" v="634"/>
          <ac:spMkLst>
            <pc:docMk/>
            <pc:sldMk cId="3704208624" sldId="299"/>
            <ac:spMk id="4" creationId="{00000000-0000-0000-0000-000000000000}"/>
          </ac:spMkLst>
        </pc:spChg>
        <pc:spChg chg="mod">
          <ac:chgData name="Lea GUILLARD 861" userId="d06662ec-9711-44e9-9f78-4b9cc7b21ed8" providerId="ADAL" clId="{D5372A79-4FFD-4435-8B21-59DDAD5E0138}" dt="2022-04-15T07:25:48.918" v="2867" actId="1076"/>
          <ac:spMkLst>
            <pc:docMk/>
            <pc:sldMk cId="3704208624" sldId="299"/>
            <ac:spMk id="5" creationId="{2D01694D-F368-4FC5-9220-2826B0B688CD}"/>
          </ac:spMkLst>
        </pc:spChg>
      </pc:sldChg>
      <pc:sldChg chg="modSp">
        <pc:chgData name="Lea GUILLARD 861" userId="d06662ec-9711-44e9-9f78-4b9cc7b21ed8" providerId="ADAL" clId="{D5372A79-4FFD-4435-8B21-59DDAD5E0138}" dt="2022-04-15T06:22:28.179" v="634"/>
        <pc:sldMkLst>
          <pc:docMk/>
          <pc:sldMk cId="1335976215" sldId="300"/>
        </pc:sldMkLst>
        <pc:spChg chg="mod">
          <ac:chgData name="Lea GUILLARD 861" userId="d06662ec-9711-44e9-9f78-4b9cc7b21ed8" providerId="ADAL" clId="{D5372A79-4FFD-4435-8B21-59DDAD5E0138}" dt="2022-04-15T06:22:28.179" v="634"/>
          <ac:spMkLst>
            <pc:docMk/>
            <pc:sldMk cId="1335976215" sldId="300"/>
            <ac:spMk id="4" creationId="{00000000-0000-0000-0000-000000000000}"/>
          </ac:spMkLst>
        </pc:spChg>
      </pc:sldChg>
      <pc:sldChg chg="modSp">
        <pc:chgData name="Lea GUILLARD 861" userId="d06662ec-9711-44e9-9f78-4b9cc7b21ed8" providerId="ADAL" clId="{D5372A79-4FFD-4435-8B21-59DDAD5E0138}" dt="2022-04-15T06:22:28.179" v="634"/>
        <pc:sldMkLst>
          <pc:docMk/>
          <pc:sldMk cId="147448989" sldId="301"/>
        </pc:sldMkLst>
        <pc:spChg chg="mod">
          <ac:chgData name="Lea GUILLARD 861" userId="d06662ec-9711-44e9-9f78-4b9cc7b21ed8" providerId="ADAL" clId="{D5372A79-4FFD-4435-8B21-59DDAD5E0138}" dt="2022-04-15T06:22:28.179" v="634"/>
          <ac:spMkLst>
            <pc:docMk/>
            <pc:sldMk cId="147448989" sldId="301"/>
            <ac:spMk id="4" creationId="{00000000-0000-0000-0000-000000000000}"/>
          </ac:spMkLst>
        </pc:spChg>
      </pc:sldChg>
      <pc:sldChg chg="modSp">
        <pc:chgData name="Lea GUILLARD 861" userId="d06662ec-9711-44e9-9f78-4b9cc7b21ed8" providerId="ADAL" clId="{D5372A79-4FFD-4435-8B21-59DDAD5E0138}" dt="2022-04-15T06:22:28.179" v="634"/>
        <pc:sldMkLst>
          <pc:docMk/>
          <pc:sldMk cId="2004663829" sldId="302"/>
        </pc:sldMkLst>
        <pc:spChg chg="mod">
          <ac:chgData name="Lea GUILLARD 861" userId="d06662ec-9711-44e9-9f78-4b9cc7b21ed8" providerId="ADAL" clId="{D5372A79-4FFD-4435-8B21-59DDAD5E0138}" dt="2022-04-15T06:22:28.179" v="634"/>
          <ac:spMkLst>
            <pc:docMk/>
            <pc:sldMk cId="2004663829" sldId="302"/>
            <ac:spMk id="4" creationId="{00000000-0000-0000-0000-000000000000}"/>
          </ac:spMkLst>
        </pc:spChg>
      </pc:sldChg>
      <pc:sldChg chg="modSp">
        <pc:chgData name="Lea GUILLARD 861" userId="d06662ec-9711-44e9-9f78-4b9cc7b21ed8" providerId="ADAL" clId="{D5372A79-4FFD-4435-8B21-59DDAD5E0138}" dt="2022-04-15T06:22:28.179" v="634"/>
        <pc:sldMkLst>
          <pc:docMk/>
          <pc:sldMk cId="642913501" sldId="303"/>
        </pc:sldMkLst>
        <pc:spChg chg="mod">
          <ac:chgData name="Lea GUILLARD 861" userId="d06662ec-9711-44e9-9f78-4b9cc7b21ed8" providerId="ADAL" clId="{D5372A79-4FFD-4435-8B21-59DDAD5E0138}" dt="2022-04-15T06:22:28.179" v="634"/>
          <ac:spMkLst>
            <pc:docMk/>
            <pc:sldMk cId="642913501" sldId="303"/>
            <ac:spMk id="4" creationId="{00000000-0000-0000-0000-000000000000}"/>
          </ac:spMkLst>
        </pc:spChg>
      </pc:sldChg>
      <pc:sldChg chg="modSp">
        <pc:chgData name="Lea GUILLARD 861" userId="d06662ec-9711-44e9-9f78-4b9cc7b21ed8" providerId="ADAL" clId="{D5372A79-4FFD-4435-8B21-59DDAD5E0138}" dt="2022-04-15T06:22:28.179" v="634"/>
        <pc:sldMkLst>
          <pc:docMk/>
          <pc:sldMk cId="680582384" sldId="304"/>
        </pc:sldMkLst>
        <pc:spChg chg="mod">
          <ac:chgData name="Lea GUILLARD 861" userId="d06662ec-9711-44e9-9f78-4b9cc7b21ed8" providerId="ADAL" clId="{D5372A79-4FFD-4435-8B21-59DDAD5E0138}" dt="2022-04-15T06:22:28.179" v="634"/>
          <ac:spMkLst>
            <pc:docMk/>
            <pc:sldMk cId="680582384" sldId="304"/>
            <ac:spMk id="4" creationId="{00000000-0000-0000-0000-000000000000}"/>
          </ac:spMkLst>
        </pc:spChg>
      </pc:sldChg>
      <pc:sldChg chg="addSp delSp modSp mod setBg">
        <pc:chgData name="Lea GUILLARD 861" userId="d06662ec-9711-44e9-9f78-4b9cc7b21ed8" providerId="ADAL" clId="{D5372A79-4FFD-4435-8B21-59DDAD5E0138}" dt="2022-04-15T06:43:49.135" v="2015" actId="1076"/>
        <pc:sldMkLst>
          <pc:docMk/>
          <pc:sldMk cId="2982828975" sldId="305"/>
        </pc:sldMkLst>
        <pc:spChg chg="mod">
          <ac:chgData name="Lea GUILLARD 861" userId="d06662ec-9711-44e9-9f78-4b9cc7b21ed8" providerId="ADAL" clId="{D5372A79-4FFD-4435-8B21-59DDAD5E0138}" dt="2022-04-15T06:22:43.049" v="638" actId="1076"/>
          <ac:spMkLst>
            <pc:docMk/>
            <pc:sldMk cId="2982828975" sldId="305"/>
            <ac:spMk id="2" creationId="{DBF0C1DF-A686-C283-9DB2-48D40C98432C}"/>
          </ac:spMkLst>
        </pc:spChg>
        <pc:spChg chg="del mod">
          <ac:chgData name="Lea GUILLARD 861" userId="d06662ec-9711-44e9-9f78-4b9cc7b21ed8" providerId="ADAL" clId="{D5372A79-4FFD-4435-8B21-59DDAD5E0138}" dt="2022-04-15T06:22:45.586" v="640" actId="478"/>
          <ac:spMkLst>
            <pc:docMk/>
            <pc:sldMk cId="2982828975" sldId="305"/>
            <ac:spMk id="3" creationId="{5A67F6A8-F675-4DD0-27FE-90CCE4CA10C6}"/>
          </ac:spMkLst>
        </pc:spChg>
        <pc:spChg chg="add">
          <ac:chgData name="Lea GUILLARD 861" userId="d06662ec-9711-44e9-9f78-4b9cc7b21ed8" providerId="ADAL" clId="{D5372A79-4FFD-4435-8B21-59DDAD5E0138}" dt="2022-04-15T06:22:32.010" v="635" actId="26606"/>
          <ac:spMkLst>
            <pc:docMk/>
            <pc:sldMk cId="2982828975" sldId="305"/>
            <ac:spMk id="5" creationId="{E80B86A7-A1EC-475B-9166-88902B033A38}"/>
          </ac:spMkLst>
        </pc:spChg>
        <pc:spChg chg="add">
          <ac:chgData name="Lea GUILLARD 861" userId="d06662ec-9711-44e9-9f78-4b9cc7b21ed8" providerId="ADAL" clId="{D5372A79-4FFD-4435-8B21-59DDAD5E0138}" dt="2022-04-15T06:22:32.010" v="635" actId="26606"/>
          <ac:spMkLst>
            <pc:docMk/>
            <pc:sldMk cId="2982828975" sldId="305"/>
            <ac:spMk id="6" creationId="{C2C29CB1-9F74-4879-A6AF-AEA67B6F1F4D}"/>
          </ac:spMkLst>
        </pc:spChg>
        <pc:spChg chg="add">
          <ac:chgData name="Lea GUILLARD 861" userId="d06662ec-9711-44e9-9f78-4b9cc7b21ed8" providerId="ADAL" clId="{D5372A79-4FFD-4435-8B21-59DDAD5E0138}" dt="2022-04-15T06:22:32.010" v="635" actId="26606"/>
          <ac:spMkLst>
            <pc:docMk/>
            <pc:sldMk cId="2982828975" sldId="305"/>
            <ac:spMk id="7" creationId="{7E2C7115-5336-410C-AD71-0F0952A2E5A7}"/>
          </ac:spMkLst>
        </pc:spChg>
        <pc:spChg chg="add del">
          <ac:chgData name="Lea GUILLARD 861" userId="d06662ec-9711-44e9-9f78-4b9cc7b21ed8" providerId="ADAL" clId="{D5372A79-4FFD-4435-8B21-59DDAD5E0138}" dt="2022-04-15T06:22:21.857" v="632" actId="26606"/>
          <ac:spMkLst>
            <pc:docMk/>
            <pc:sldMk cId="2982828975" sldId="305"/>
            <ac:spMk id="8" creationId="{827B839B-9ADE-406B-8590-F1CAEDED45A1}"/>
          </ac:spMkLst>
        </pc:spChg>
        <pc:spChg chg="add del">
          <ac:chgData name="Lea GUILLARD 861" userId="d06662ec-9711-44e9-9f78-4b9cc7b21ed8" providerId="ADAL" clId="{D5372A79-4FFD-4435-8B21-59DDAD5E0138}" dt="2022-04-15T06:22:21.857" v="632" actId="26606"/>
          <ac:spMkLst>
            <pc:docMk/>
            <pc:sldMk cId="2982828975" sldId="305"/>
            <ac:spMk id="10" creationId="{CFE45BF0-46DB-408C-B5F7-7B11716805D4}"/>
          </ac:spMkLst>
        </pc:spChg>
        <pc:spChg chg="add del">
          <ac:chgData name="Lea GUILLARD 861" userId="d06662ec-9711-44e9-9f78-4b9cc7b21ed8" providerId="ADAL" clId="{D5372A79-4FFD-4435-8B21-59DDAD5E0138}" dt="2022-04-15T06:22:21.857" v="632" actId="26606"/>
          <ac:spMkLst>
            <pc:docMk/>
            <pc:sldMk cId="2982828975" sldId="305"/>
            <ac:spMk id="12" creationId="{2AEBC8F2-97B1-41B4-93F1-2D289E197FBA}"/>
          </ac:spMkLst>
        </pc:spChg>
        <pc:spChg chg="add del">
          <ac:chgData name="Lea GUILLARD 861" userId="d06662ec-9711-44e9-9f78-4b9cc7b21ed8" providerId="ADAL" clId="{D5372A79-4FFD-4435-8B21-59DDAD5E0138}" dt="2022-04-15T06:22:21.857" v="632" actId="26606"/>
          <ac:spMkLst>
            <pc:docMk/>
            <pc:sldMk cId="2982828975" sldId="305"/>
            <ac:spMk id="14" creationId="{472E3A19-F5D5-48FC-BB9C-48C2F68F598B}"/>
          </ac:spMkLst>
        </pc:spChg>
        <pc:spChg chg="add del">
          <ac:chgData name="Lea GUILLARD 861" userId="d06662ec-9711-44e9-9f78-4b9cc7b21ed8" providerId="ADAL" clId="{D5372A79-4FFD-4435-8B21-59DDAD5E0138}" dt="2022-04-15T06:22:21.857" v="632" actId="26606"/>
          <ac:spMkLst>
            <pc:docMk/>
            <pc:sldMk cId="2982828975" sldId="305"/>
            <ac:spMk id="16" creationId="{7A62E32F-BB65-43A8-8EB5-92346890E549}"/>
          </ac:spMkLst>
        </pc:spChg>
        <pc:spChg chg="add del">
          <ac:chgData name="Lea GUILLARD 861" userId="d06662ec-9711-44e9-9f78-4b9cc7b21ed8" providerId="ADAL" clId="{D5372A79-4FFD-4435-8B21-59DDAD5E0138}" dt="2022-04-15T06:22:21.857" v="632" actId="26606"/>
          <ac:spMkLst>
            <pc:docMk/>
            <pc:sldMk cId="2982828975" sldId="305"/>
            <ac:spMk id="18" creationId="{14E91B64-9FCC-451E-AFB4-A827D6329367}"/>
          </ac:spMkLst>
        </pc:spChg>
        <pc:spChg chg="add mod">
          <ac:chgData name="Lea GUILLARD 861" userId="d06662ec-9711-44e9-9f78-4b9cc7b21ed8" providerId="ADAL" clId="{D5372A79-4FFD-4435-8B21-59DDAD5E0138}" dt="2022-04-15T06:34:55.873" v="1256" actId="404"/>
          <ac:spMkLst>
            <pc:docMk/>
            <pc:sldMk cId="2982828975" sldId="305"/>
            <ac:spMk id="21" creationId="{2708D1A1-3BB1-4456-ACF8-18EC391BC3EC}"/>
          </ac:spMkLst>
        </pc:spChg>
        <pc:spChg chg="add mod">
          <ac:chgData name="Lea GUILLARD 861" userId="d06662ec-9711-44e9-9f78-4b9cc7b21ed8" providerId="ADAL" clId="{D5372A79-4FFD-4435-8B21-59DDAD5E0138}" dt="2022-04-15T06:43:49.135" v="2015" actId="1076"/>
          <ac:spMkLst>
            <pc:docMk/>
            <pc:sldMk cId="2982828975" sldId="305"/>
            <ac:spMk id="22" creationId="{97DBDDE7-087C-4E25-99BA-DE1C7800FD70}"/>
          </ac:spMkLst>
        </pc:spChg>
        <pc:spChg chg="add mod">
          <ac:chgData name="Lea GUILLARD 861" userId="d06662ec-9711-44e9-9f78-4b9cc7b21ed8" providerId="ADAL" clId="{D5372A79-4FFD-4435-8B21-59DDAD5E0138}" dt="2022-04-15T06:38:10.100" v="1534" actId="688"/>
          <ac:spMkLst>
            <pc:docMk/>
            <pc:sldMk cId="2982828975" sldId="305"/>
            <ac:spMk id="23" creationId="{FF0CF07F-27BB-414E-BD36-B1AD6E9AEDD0}"/>
          </ac:spMkLst>
        </pc:spChg>
        <pc:spChg chg="add del mod">
          <ac:chgData name="Lea GUILLARD 861" userId="d06662ec-9711-44e9-9f78-4b9cc7b21ed8" providerId="ADAL" clId="{D5372A79-4FFD-4435-8B21-59DDAD5E0138}" dt="2022-04-15T06:37:56.607" v="1528" actId="478"/>
          <ac:spMkLst>
            <pc:docMk/>
            <pc:sldMk cId="2982828975" sldId="305"/>
            <ac:spMk id="24" creationId="{24798B67-8D7E-4BD6-9A20-BFFB9DB29E41}"/>
          </ac:spMkLst>
        </pc:spChg>
        <pc:spChg chg="add mod">
          <ac:chgData name="Lea GUILLARD 861" userId="d06662ec-9711-44e9-9f78-4b9cc7b21ed8" providerId="ADAL" clId="{D5372A79-4FFD-4435-8B21-59DDAD5E0138}" dt="2022-04-15T06:38:23.559" v="1539" actId="113"/>
          <ac:spMkLst>
            <pc:docMk/>
            <pc:sldMk cId="2982828975" sldId="305"/>
            <ac:spMk id="25" creationId="{05A981FE-9943-4278-B563-694430EA4682}"/>
          </ac:spMkLst>
        </pc:spChg>
        <pc:spChg chg="add mod">
          <ac:chgData name="Lea GUILLARD 861" userId="d06662ec-9711-44e9-9f78-4b9cc7b21ed8" providerId="ADAL" clId="{D5372A79-4FFD-4435-8B21-59DDAD5E0138}" dt="2022-04-15T06:38:28.410" v="1540" actId="123"/>
          <ac:spMkLst>
            <pc:docMk/>
            <pc:sldMk cId="2982828975" sldId="305"/>
            <ac:spMk id="26" creationId="{C7ADC1C6-C46D-4137-9838-B1195B175004}"/>
          </ac:spMkLst>
        </pc:spChg>
        <pc:spChg chg="add mod">
          <ac:chgData name="Lea GUILLARD 861" userId="d06662ec-9711-44e9-9f78-4b9cc7b21ed8" providerId="ADAL" clId="{D5372A79-4FFD-4435-8B21-59DDAD5E0138}" dt="2022-04-15T06:39:59.401" v="1558" actId="1582"/>
          <ac:spMkLst>
            <pc:docMk/>
            <pc:sldMk cId="2982828975" sldId="305"/>
            <ac:spMk id="27" creationId="{D0415BAE-F9CD-4806-BEDB-D7BBA2F18411}"/>
          </ac:spMkLst>
        </pc:spChg>
        <pc:spChg chg="add mod">
          <ac:chgData name="Lea GUILLARD 861" userId="d06662ec-9711-44e9-9f78-4b9cc7b21ed8" providerId="ADAL" clId="{D5372A79-4FFD-4435-8B21-59DDAD5E0138}" dt="2022-04-15T06:42:16.625" v="1873" actId="113"/>
          <ac:spMkLst>
            <pc:docMk/>
            <pc:sldMk cId="2982828975" sldId="305"/>
            <ac:spMk id="28" creationId="{1AA40486-5EEC-4B04-99CA-14F5786C7351}"/>
          </ac:spMkLst>
        </pc:spChg>
        <pc:picChg chg="add mod ord">
          <ac:chgData name="Lea GUILLARD 861" userId="d06662ec-9711-44e9-9f78-4b9cc7b21ed8" providerId="ADAL" clId="{D5372A79-4FFD-4435-8B21-59DDAD5E0138}" dt="2022-04-15T06:32:48.461" v="1036" actId="1076"/>
          <ac:picMkLst>
            <pc:docMk/>
            <pc:sldMk cId="2982828975" sldId="305"/>
            <ac:picMk id="9" creationId="{9104F55C-23F1-4F0D-A1E0-5BF4B9E9EA16}"/>
          </ac:picMkLst>
        </pc:picChg>
        <pc:picChg chg="add mod">
          <ac:chgData name="Lea GUILLARD 861" userId="d06662ec-9711-44e9-9f78-4b9cc7b21ed8" providerId="ADAL" clId="{D5372A79-4FFD-4435-8B21-59DDAD5E0138}" dt="2022-04-15T06:32:47.088" v="1035" actId="1076"/>
          <ac:picMkLst>
            <pc:docMk/>
            <pc:sldMk cId="2982828975" sldId="305"/>
            <ac:picMk id="13" creationId="{E11CB0F8-D1DC-46E7-9334-EE5348764FE6}"/>
          </ac:picMkLst>
        </pc:picChg>
        <pc:picChg chg="add mod">
          <ac:chgData name="Lea GUILLARD 861" userId="d06662ec-9711-44e9-9f78-4b9cc7b21ed8" providerId="ADAL" clId="{D5372A79-4FFD-4435-8B21-59DDAD5E0138}" dt="2022-04-15T06:32:49.918" v="1037" actId="1076"/>
          <ac:picMkLst>
            <pc:docMk/>
            <pc:sldMk cId="2982828975" sldId="305"/>
            <ac:picMk id="17" creationId="{89B17CE4-D78F-4DF5-9309-FB27EB9955A4}"/>
          </ac:picMkLst>
        </pc:picChg>
        <pc:picChg chg="add mod">
          <ac:chgData name="Lea GUILLARD 861" userId="d06662ec-9711-44e9-9f78-4b9cc7b21ed8" providerId="ADAL" clId="{D5372A79-4FFD-4435-8B21-59DDAD5E0138}" dt="2022-04-15T06:34:46.316" v="1251" actId="1076"/>
          <ac:picMkLst>
            <pc:docMk/>
            <pc:sldMk cId="2982828975" sldId="305"/>
            <ac:picMk id="20" creationId="{8390A5E1-DA8A-4ADB-8023-1C7BF8CBCDFE}"/>
          </ac:picMkLst>
        </pc:picChg>
      </pc:sldChg>
      <pc:sldChg chg="addSp delSp modSp add mod">
        <pc:chgData name="Lea GUILLARD 861" userId="d06662ec-9711-44e9-9f78-4b9cc7b21ed8" providerId="ADAL" clId="{D5372A79-4FFD-4435-8B21-59DDAD5E0138}" dt="2022-04-15T07:20:59.985" v="2859" actId="20577"/>
        <pc:sldMkLst>
          <pc:docMk/>
          <pc:sldMk cId="3086873291" sldId="306"/>
        </pc:sldMkLst>
        <pc:spChg chg="del mod">
          <ac:chgData name="Lea GUILLARD 861" userId="d06662ec-9711-44e9-9f78-4b9cc7b21ed8" providerId="ADAL" clId="{D5372A79-4FFD-4435-8B21-59DDAD5E0138}" dt="2022-04-15T06:42:50.262" v="1890" actId="478"/>
          <ac:spMkLst>
            <pc:docMk/>
            <pc:sldMk cId="3086873291" sldId="306"/>
            <ac:spMk id="2" creationId="{DBF0C1DF-A686-C283-9DB2-48D40C98432C}"/>
          </ac:spMkLst>
        </pc:spChg>
        <pc:spChg chg="add del mod">
          <ac:chgData name="Lea GUILLARD 861" userId="d06662ec-9711-44e9-9f78-4b9cc7b21ed8" providerId="ADAL" clId="{D5372A79-4FFD-4435-8B21-59DDAD5E0138}" dt="2022-04-15T06:42:52.652" v="1892" actId="478"/>
          <ac:spMkLst>
            <pc:docMk/>
            <pc:sldMk cId="3086873291" sldId="306"/>
            <ac:spMk id="4" creationId="{73DE374F-D070-4BB7-ADED-50562007B384}"/>
          </ac:spMkLst>
        </pc:spChg>
        <pc:spChg chg="del mod">
          <ac:chgData name="Lea GUILLARD 861" userId="d06662ec-9711-44e9-9f78-4b9cc7b21ed8" providerId="ADAL" clId="{D5372A79-4FFD-4435-8B21-59DDAD5E0138}" dt="2022-04-15T06:42:48.555" v="1888" actId="478"/>
          <ac:spMkLst>
            <pc:docMk/>
            <pc:sldMk cId="3086873291" sldId="306"/>
            <ac:spMk id="21" creationId="{2708D1A1-3BB1-4456-ACF8-18EC391BC3EC}"/>
          </ac:spMkLst>
        </pc:spChg>
        <pc:spChg chg="del">
          <ac:chgData name="Lea GUILLARD 861" userId="d06662ec-9711-44e9-9f78-4b9cc7b21ed8" providerId="ADAL" clId="{D5372A79-4FFD-4435-8B21-59DDAD5E0138}" dt="2022-04-15T06:42:42.242" v="1881" actId="478"/>
          <ac:spMkLst>
            <pc:docMk/>
            <pc:sldMk cId="3086873291" sldId="306"/>
            <ac:spMk id="22" creationId="{97DBDDE7-087C-4E25-99BA-DE1C7800FD70}"/>
          </ac:spMkLst>
        </pc:spChg>
        <pc:spChg chg="del">
          <ac:chgData name="Lea GUILLARD 861" userId="d06662ec-9711-44e9-9f78-4b9cc7b21ed8" providerId="ADAL" clId="{D5372A79-4FFD-4435-8B21-59DDAD5E0138}" dt="2022-04-15T06:42:40.442" v="1878" actId="478"/>
          <ac:spMkLst>
            <pc:docMk/>
            <pc:sldMk cId="3086873291" sldId="306"/>
            <ac:spMk id="23" creationId="{FF0CF07F-27BB-414E-BD36-B1AD6E9AEDD0}"/>
          </ac:spMkLst>
        </pc:spChg>
        <pc:spChg chg="add mod">
          <ac:chgData name="Lea GUILLARD 861" userId="d06662ec-9711-44e9-9f78-4b9cc7b21ed8" providerId="ADAL" clId="{D5372A79-4FFD-4435-8B21-59DDAD5E0138}" dt="2022-04-15T07:20:34.358" v="2816"/>
          <ac:spMkLst>
            <pc:docMk/>
            <pc:sldMk cId="3086873291" sldId="306"/>
            <ac:spMk id="24" creationId="{92060AD9-C56C-4663-9E5D-B8F76B457F9C}"/>
          </ac:spMkLst>
        </pc:spChg>
        <pc:spChg chg="del mod">
          <ac:chgData name="Lea GUILLARD 861" userId="d06662ec-9711-44e9-9f78-4b9cc7b21ed8" providerId="ADAL" clId="{D5372A79-4FFD-4435-8B21-59DDAD5E0138}" dt="2022-04-15T06:42:43.940" v="1884" actId="478"/>
          <ac:spMkLst>
            <pc:docMk/>
            <pc:sldMk cId="3086873291" sldId="306"/>
            <ac:spMk id="25" creationId="{05A981FE-9943-4278-B563-694430EA4682}"/>
          </ac:spMkLst>
        </pc:spChg>
        <pc:spChg chg="del mod">
          <ac:chgData name="Lea GUILLARD 861" userId="d06662ec-9711-44e9-9f78-4b9cc7b21ed8" providerId="ADAL" clId="{D5372A79-4FFD-4435-8B21-59DDAD5E0138}" dt="2022-04-15T06:42:39.485" v="1877" actId="478"/>
          <ac:spMkLst>
            <pc:docMk/>
            <pc:sldMk cId="3086873291" sldId="306"/>
            <ac:spMk id="26" creationId="{C7ADC1C6-C46D-4137-9838-B1195B175004}"/>
          </ac:spMkLst>
        </pc:spChg>
        <pc:spChg chg="del">
          <ac:chgData name="Lea GUILLARD 861" userId="d06662ec-9711-44e9-9f78-4b9cc7b21ed8" providerId="ADAL" clId="{D5372A79-4FFD-4435-8B21-59DDAD5E0138}" dt="2022-04-15T06:42:38.172" v="1875" actId="478"/>
          <ac:spMkLst>
            <pc:docMk/>
            <pc:sldMk cId="3086873291" sldId="306"/>
            <ac:spMk id="27" creationId="{D0415BAE-F9CD-4806-BEDB-D7BBA2F18411}"/>
          </ac:spMkLst>
        </pc:spChg>
        <pc:spChg chg="mod">
          <ac:chgData name="Lea GUILLARD 861" userId="d06662ec-9711-44e9-9f78-4b9cc7b21ed8" providerId="ADAL" clId="{D5372A79-4FFD-4435-8B21-59DDAD5E0138}" dt="2022-04-15T07:20:59.985" v="2859" actId="20577"/>
          <ac:spMkLst>
            <pc:docMk/>
            <pc:sldMk cId="3086873291" sldId="306"/>
            <ac:spMk id="28" creationId="{1AA40486-5EEC-4B04-99CA-14F5786C7351}"/>
          </ac:spMkLst>
        </pc:spChg>
        <pc:picChg chg="del">
          <ac:chgData name="Lea GUILLARD 861" userId="d06662ec-9711-44e9-9f78-4b9cc7b21ed8" providerId="ADAL" clId="{D5372A79-4FFD-4435-8B21-59DDAD5E0138}" dt="2022-04-15T06:42:45.323" v="1886" actId="478"/>
          <ac:picMkLst>
            <pc:docMk/>
            <pc:sldMk cId="3086873291" sldId="306"/>
            <ac:picMk id="9" creationId="{9104F55C-23F1-4F0D-A1E0-5BF4B9E9EA16}"/>
          </ac:picMkLst>
        </pc:picChg>
        <pc:picChg chg="add mod">
          <ac:chgData name="Lea GUILLARD 861" userId="d06662ec-9711-44e9-9f78-4b9cc7b21ed8" providerId="ADAL" clId="{D5372A79-4FFD-4435-8B21-59DDAD5E0138}" dt="2022-04-15T07:20:38.022" v="2817" actId="1076"/>
          <ac:picMkLst>
            <pc:docMk/>
            <pc:sldMk cId="3086873291" sldId="306"/>
            <ac:picMk id="10" creationId="{7343146C-3C34-47DD-8B87-6DBF8671364A}"/>
          </ac:picMkLst>
        </pc:picChg>
        <pc:picChg chg="del">
          <ac:chgData name="Lea GUILLARD 861" userId="d06662ec-9711-44e9-9f78-4b9cc7b21ed8" providerId="ADAL" clId="{D5372A79-4FFD-4435-8B21-59DDAD5E0138}" dt="2022-04-15T06:42:44.779" v="1885" actId="478"/>
          <ac:picMkLst>
            <pc:docMk/>
            <pc:sldMk cId="3086873291" sldId="306"/>
            <ac:picMk id="13" creationId="{E11CB0F8-D1DC-46E7-9334-EE5348764FE6}"/>
          </ac:picMkLst>
        </pc:picChg>
        <pc:picChg chg="del">
          <ac:chgData name="Lea GUILLARD 861" userId="d06662ec-9711-44e9-9f78-4b9cc7b21ed8" providerId="ADAL" clId="{D5372A79-4FFD-4435-8B21-59DDAD5E0138}" dt="2022-04-15T06:42:40.858" v="1879" actId="478"/>
          <ac:picMkLst>
            <pc:docMk/>
            <pc:sldMk cId="3086873291" sldId="306"/>
            <ac:picMk id="17" creationId="{89B17CE4-D78F-4DF5-9309-FB27EB9955A4}"/>
          </ac:picMkLst>
        </pc:picChg>
        <pc:picChg chg="del">
          <ac:chgData name="Lea GUILLARD 861" userId="d06662ec-9711-44e9-9f78-4b9cc7b21ed8" providerId="ADAL" clId="{D5372A79-4FFD-4435-8B21-59DDAD5E0138}" dt="2022-04-15T06:42:41.738" v="1880" actId="478"/>
          <ac:picMkLst>
            <pc:docMk/>
            <pc:sldMk cId="3086873291" sldId="306"/>
            <ac:picMk id="20" creationId="{8390A5E1-DA8A-4ADB-8023-1C7BF8CBCDFE}"/>
          </ac:picMkLst>
        </pc:picChg>
      </pc:sldChg>
    </pc:docChg>
  </pc:docChgLst>
  <pc:docChgLst>
    <pc:chgData name="Lea GUILLARD 861" userId="S::lea.guillard@caf86.caf.fr::d06662ec-9711-44e9-9f78-4b9cc7b21ed8" providerId="AD" clId="Web-{F973287C-923E-44BE-8087-A63FA36563BC}"/>
    <pc:docChg chg="modSld">
      <pc:chgData name="Lea GUILLARD 861" userId="S::lea.guillard@caf86.caf.fr::d06662ec-9711-44e9-9f78-4b9cc7b21ed8" providerId="AD" clId="Web-{F973287C-923E-44BE-8087-A63FA36563BC}" dt="2022-03-04T13:00:52.249" v="2" actId="20577"/>
      <pc:docMkLst>
        <pc:docMk/>
      </pc:docMkLst>
      <pc:sldChg chg="modSp">
        <pc:chgData name="Lea GUILLARD 861" userId="S::lea.guillard@caf86.caf.fr::d06662ec-9711-44e9-9f78-4b9cc7b21ed8" providerId="AD" clId="Web-{F973287C-923E-44BE-8087-A63FA36563BC}" dt="2022-03-04T13:00:52.249" v="2" actId="20577"/>
        <pc:sldMkLst>
          <pc:docMk/>
          <pc:sldMk cId="3155851385" sldId="257"/>
        </pc:sldMkLst>
        <pc:spChg chg="mod">
          <ac:chgData name="Lea GUILLARD 861" userId="S::lea.guillard@caf86.caf.fr::d06662ec-9711-44e9-9f78-4b9cc7b21ed8" providerId="AD" clId="Web-{F973287C-923E-44BE-8087-A63FA36563BC}" dt="2022-03-04T13:00:52.249" v="2" actId="20577"/>
          <ac:spMkLst>
            <pc:docMk/>
            <pc:sldMk cId="3155851385" sldId="257"/>
            <ac:spMk id="3" creationId="{1980AA72-7CEC-47E0-8390-DCA22A2C1A8D}"/>
          </ac:spMkLst>
        </pc:spChg>
      </pc:sldChg>
    </pc:docChg>
  </pc:docChgLst>
  <pc:docChgLst>
    <pc:chgData name="Blandine BROSSARD 861" userId="c526530f-5d5f-4821-ad5e-1055fcd5c2cd" providerId="ADAL" clId="{A245722C-0C5D-4240-935E-39DD615C14CA}"/>
    <pc:docChg chg="custSel addSld delSld modSld">
      <pc:chgData name="Blandine BROSSARD 861" userId="c526530f-5d5f-4821-ad5e-1055fcd5c2cd" providerId="ADAL" clId="{A245722C-0C5D-4240-935E-39DD615C14CA}" dt="2022-06-01T12:56:44.320" v="776" actId="2696"/>
      <pc:docMkLst>
        <pc:docMk/>
      </pc:docMkLst>
      <pc:sldChg chg="addSp delSp modSp mod setBg">
        <pc:chgData name="Blandine BROSSARD 861" userId="c526530f-5d5f-4821-ad5e-1055fcd5c2cd" providerId="ADAL" clId="{A245722C-0C5D-4240-935E-39DD615C14CA}" dt="2022-06-01T12:56:35.445" v="775" actId="14100"/>
        <pc:sldMkLst>
          <pc:docMk/>
          <pc:sldMk cId="2901772940" sldId="305"/>
        </pc:sldMkLst>
        <pc:spChg chg="mod">
          <ac:chgData name="Blandine BROSSARD 861" userId="c526530f-5d5f-4821-ad5e-1055fcd5c2cd" providerId="ADAL" clId="{A245722C-0C5D-4240-935E-39DD615C14CA}" dt="2022-06-01T12:56:27.107" v="772" actId="1076"/>
          <ac:spMkLst>
            <pc:docMk/>
            <pc:sldMk cId="2901772940" sldId="305"/>
            <ac:spMk id="3" creationId="{7F0194D1-6887-2009-A322-CF9386C03115}"/>
          </ac:spMkLst>
        </pc:spChg>
        <pc:spChg chg="add del">
          <ac:chgData name="Blandine BROSSARD 861" userId="c526530f-5d5f-4821-ad5e-1055fcd5c2cd" providerId="ADAL" clId="{A245722C-0C5D-4240-935E-39DD615C14CA}" dt="2022-06-01T12:56:03.062" v="759" actId="26606"/>
          <ac:spMkLst>
            <pc:docMk/>
            <pc:sldMk cId="2901772940" sldId="305"/>
            <ac:spMk id="10" creationId="{9F4444CE-BC8D-4D61-B303-4C05614E62AB}"/>
          </ac:spMkLst>
        </pc:spChg>
        <pc:spChg chg="add del">
          <ac:chgData name="Blandine BROSSARD 861" userId="c526530f-5d5f-4821-ad5e-1055fcd5c2cd" providerId="ADAL" clId="{A245722C-0C5D-4240-935E-39DD615C14CA}" dt="2022-06-01T12:56:03.062" v="759" actId="26606"/>
          <ac:spMkLst>
            <pc:docMk/>
            <pc:sldMk cId="2901772940" sldId="305"/>
            <ac:spMk id="12" creationId="{62423CA5-E2E1-4789-B759-9906C1C94063}"/>
          </ac:spMkLst>
        </pc:spChg>
        <pc:spChg chg="add del">
          <ac:chgData name="Blandine BROSSARD 861" userId="c526530f-5d5f-4821-ad5e-1055fcd5c2cd" providerId="ADAL" clId="{A245722C-0C5D-4240-935E-39DD615C14CA}" dt="2022-06-01T12:56:03.062" v="759" actId="26606"/>
          <ac:spMkLst>
            <pc:docMk/>
            <pc:sldMk cId="2901772940" sldId="305"/>
            <ac:spMk id="14" creationId="{73772B81-181F-48B7-8826-4D9686D15DF5}"/>
          </ac:spMkLst>
        </pc:spChg>
        <pc:spChg chg="add del">
          <ac:chgData name="Blandine BROSSARD 861" userId="c526530f-5d5f-4821-ad5e-1055fcd5c2cd" providerId="ADAL" clId="{A245722C-0C5D-4240-935E-39DD615C14CA}" dt="2022-06-01T12:56:03.062" v="759" actId="26606"/>
          <ac:spMkLst>
            <pc:docMk/>
            <pc:sldMk cId="2901772940" sldId="305"/>
            <ac:spMk id="16" creationId="{B2205F6E-03C6-4E92-877C-E2482F6599AA}"/>
          </ac:spMkLst>
        </pc:spChg>
        <pc:picChg chg="add mod modCrop">
          <ac:chgData name="Blandine BROSSARD 861" userId="c526530f-5d5f-4821-ad5e-1055fcd5c2cd" providerId="ADAL" clId="{A245722C-0C5D-4240-935E-39DD615C14CA}" dt="2022-06-01T12:56:35.445" v="775" actId="14100"/>
          <ac:picMkLst>
            <pc:docMk/>
            <pc:sldMk cId="2901772940" sldId="305"/>
            <ac:picMk id="5" creationId="{4BCC2FB7-7534-4DA8-BDFD-99CFD7F78C7E}"/>
          </ac:picMkLst>
        </pc:picChg>
      </pc:sldChg>
      <pc:sldChg chg="modSp new del mod">
        <pc:chgData name="Blandine BROSSARD 861" userId="c526530f-5d5f-4821-ad5e-1055fcd5c2cd" providerId="ADAL" clId="{A245722C-0C5D-4240-935E-39DD615C14CA}" dt="2022-06-01T12:56:44.320" v="776" actId="2696"/>
        <pc:sldMkLst>
          <pc:docMk/>
          <pc:sldMk cId="295288036" sldId="306"/>
        </pc:sldMkLst>
        <pc:spChg chg="mod">
          <ac:chgData name="Blandine BROSSARD 861" userId="c526530f-5d5f-4821-ad5e-1055fcd5c2cd" providerId="ADAL" clId="{A245722C-0C5D-4240-935E-39DD615C14CA}" dt="2022-06-01T12:50:42.212" v="227" actId="20577"/>
          <ac:spMkLst>
            <pc:docMk/>
            <pc:sldMk cId="295288036" sldId="306"/>
            <ac:spMk id="2" creationId="{C3E152C5-2271-43BC-938A-0662C0DBE3A2}"/>
          </ac:spMkLst>
        </pc:spChg>
        <pc:spChg chg="mod">
          <ac:chgData name="Blandine BROSSARD 861" userId="c526530f-5d5f-4821-ad5e-1055fcd5c2cd" providerId="ADAL" clId="{A245722C-0C5D-4240-935E-39DD615C14CA}" dt="2022-06-01T12:51:31.579" v="483" actId="20577"/>
          <ac:spMkLst>
            <pc:docMk/>
            <pc:sldMk cId="295288036" sldId="306"/>
            <ac:spMk id="3" creationId="{37F0EB10-8A31-4274-804F-C013C8D7C4F4}"/>
          </ac:spMkLst>
        </pc:spChg>
      </pc:sldChg>
    </pc:docChg>
  </pc:docChgLst>
  <pc:docChgLst>
    <pc:chgData name="Sophie ALLIX 861" userId="S::sophie.allix@caf86.caf.fr::653b8b07-0df8-4455-806f-e417d863b4cb" providerId="AD" clId="Web-{00F2BBB1-57E9-4E20-BDAF-D5C5AA6C2CA0}"/>
    <pc:docChg chg="modSld">
      <pc:chgData name="Sophie ALLIX 861" userId="S::sophie.allix@caf86.caf.fr::653b8b07-0df8-4455-806f-e417d863b4cb" providerId="AD" clId="Web-{00F2BBB1-57E9-4E20-BDAF-D5C5AA6C2CA0}" dt="2022-12-01T13:24:34.154" v="8" actId="14100"/>
      <pc:docMkLst>
        <pc:docMk/>
      </pc:docMkLst>
      <pc:sldChg chg="addSp delSp modSp">
        <pc:chgData name="Sophie ALLIX 861" userId="S::sophie.allix@caf86.caf.fr::653b8b07-0df8-4455-806f-e417d863b4cb" providerId="AD" clId="Web-{00F2BBB1-57E9-4E20-BDAF-D5C5AA6C2CA0}" dt="2022-12-01T13:24:34.154" v="8" actId="14100"/>
        <pc:sldMkLst>
          <pc:docMk/>
          <pc:sldMk cId="3577761940" sldId="395"/>
        </pc:sldMkLst>
        <pc:graphicFrameChg chg="del">
          <ac:chgData name="Sophie ALLIX 861" userId="S::sophie.allix@caf86.caf.fr::653b8b07-0df8-4455-806f-e417d863b4cb" providerId="AD" clId="Web-{00F2BBB1-57E9-4E20-BDAF-D5C5AA6C2CA0}" dt="2022-12-01T13:23:39.574" v="2"/>
          <ac:graphicFrameMkLst>
            <pc:docMk/>
            <pc:sldMk cId="3577761940" sldId="395"/>
            <ac:graphicFrameMk id="3" creationId="{8B24BD38-D396-4024-8CC9-FE35366CF68E}"/>
          </ac:graphicFrameMkLst>
        </pc:graphicFrameChg>
        <pc:graphicFrameChg chg="del">
          <ac:chgData name="Sophie ALLIX 861" userId="S::sophie.allix@caf86.caf.fr::653b8b07-0df8-4455-806f-e417d863b4cb" providerId="AD" clId="Web-{00F2BBB1-57E9-4E20-BDAF-D5C5AA6C2CA0}" dt="2022-12-01T13:23:37.527" v="0"/>
          <ac:graphicFrameMkLst>
            <pc:docMk/>
            <pc:sldMk cId="3577761940" sldId="395"/>
            <ac:graphicFrameMk id="5" creationId="{805BB2FF-21F7-4DE2-A35D-0ABD657D368C}"/>
          </ac:graphicFrameMkLst>
        </pc:graphicFrameChg>
        <pc:graphicFrameChg chg="del">
          <ac:chgData name="Sophie ALLIX 861" userId="S::sophie.allix@caf86.caf.fr::653b8b07-0df8-4455-806f-e417d863b4cb" providerId="AD" clId="Web-{00F2BBB1-57E9-4E20-BDAF-D5C5AA6C2CA0}" dt="2022-12-01T13:23:38.495" v="1"/>
          <ac:graphicFrameMkLst>
            <pc:docMk/>
            <pc:sldMk cId="3577761940" sldId="395"/>
            <ac:graphicFrameMk id="6" creationId="{BA134CAC-AD44-44F2-B7F1-E279F603AAE8}"/>
          </ac:graphicFrameMkLst>
        </pc:graphicFrameChg>
        <pc:picChg chg="add mod">
          <ac:chgData name="Sophie ALLIX 861" userId="S::sophie.allix@caf86.caf.fr::653b8b07-0df8-4455-806f-e417d863b4cb" providerId="AD" clId="Web-{00F2BBB1-57E9-4E20-BDAF-D5C5AA6C2CA0}" dt="2022-12-01T13:24:34.154" v="8" actId="14100"/>
          <ac:picMkLst>
            <pc:docMk/>
            <pc:sldMk cId="3577761940" sldId="395"/>
            <ac:picMk id="4" creationId="{A9C6061F-1D3A-E8D5-60CF-82FAB590E6F0}"/>
          </ac:picMkLst>
        </pc:picChg>
      </pc:sldChg>
    </pc:docChg>
  </pc:docChgLst>
  <pc:docChgLst>
    <pc:chgData name="Sophie ALLIX 861" userId="S::sophie.allix@caf86.caf.fr::653b8b07-0df8-4455-806f-e417d863b4cb" providerId="AD" clId="Web-{C3F635DD-9E64-4AD8-955F-06EC8D17C687}"/>
    <pc:docChg chg="modSld">
      <pc:chgData name="Sophie ALLIX 861" userId="S::sophie.allix@caf86.caf.fr::653b8b07-0df8-4455-806f-e417d863b4cb" providerId="AD" clId="Web-{C3F635DD-9E64-4AD8-955F-06EC8D17C687}" dt="2022-07-04T15:17:15.619" v="3" actId="20577"/>
      <pc:docMkLst>
        <pc:docMk/>
      </pc:docMkLst>
      <pc:sldChg chg="modSp">
        <pc:chgData name="Sophie ALLIX 861" userId="S::sophie.allix@caf86.caf.fr::653b8b07-0df8-4455-806f-e417d863b4cb" providerId="AD" clId="Web-{C3F635DD-9E64-4AD8-955F-06EC8D17C687}" dt="2022-07-04T15:17:15.619" v="3" actId="20577"/>
        <pc:sldMkLst>
          <pc:docMk/>
          <pc:sldMk cId="3974185568" sldId="256"/>
        </pc:sldMkLst>
        <pc:spChg chg="mod">
          <ac:chgData name="Sophie ALLIX 861" userId="S::sophie.allix@caf86.caf.fr::653b8b07-0df8-4455-806f-e417d863b4cb" providerId="AD" clId="Web-{C3F635DD-9E64-4AD8-955F-06EC8D17C687}" dt="2022-07-04T15:17:15.619" v="3" actId="20577"/>
          <ac:spMkLst>
            <pc:docMk/>
            <pc:sldMk cId="3974185568" sldId="256"/>
            <ac:spMk id="10" creationId="{A2B5929A-19D3-495F-B557-ED84D46106C0}"/>
          </ac:spMkLst>
        </pc:spChg>
      </pc:sldChg>
    </pc:docChg>
  </pc:docChgLst>
  <pc:docChgLst>
    <pc:chgData name="Lea GUILLARD 861" userId="d06662ec-9711-44e9-9f78-4b9cc7b21ed8" providerId="ADAL" clId="{BDACE924-0174-4311-9591-F2304D15E0C8}"/>
    <pc:docChg chg="undo custSel addSld delSld modSld sldOrd">
      <pc:chgData name="Lea GUILLARD 861" userId="d06662ec-9711-44e9-9f78-4b9cc7b21ed8" providerId="ADAL" clId="{BDACE924-0174-4311-9591-F2304D15E0C8}" dt="2023-01-06T12:55:51.726" v="817" actId="1076"/>
      <pc:docMkLst>
        <pc:docMk/>
      </pc:docMkLst>
      <pc:sldChg chg="addSp delSp delDesignElem">
        <pc:chgData name="Lea GUILLARD 861" userId="d06662ec-9711-44e9-9f78-4b9cc7b21ed8" providerId="ADAL" clId="{BDACE924-0174-4311-9591-F2304D15E0C8}" dt="2023-01-06T12:16:01.767" v="492"/>
        <pc:sldMkLst>
          <pc:docMk/>
          <pc:sldMk cId="3974185568" sldId="256"/>
        </pc:sldMkLst>
        <pc:spChg chg="add del">
          <ac:chgData name="Lea GUILLARD 861" userId="d06662ec-9711-44e9-9f78-4b9cc7b21ed8" providerId="ADAL" clId="{BDACE924-0174-4311-9591-F2304D15E0C8}" dt="2023-01-06T12:16:01.767" v="492"/>
          <ac:spMkLst>
            <pc:docMk/>
            <pc:sldMk cId="3974185568" sldId="256"/>
            <ac:spMk id="71" creationId="{A06622B5-0D3E-459F-977C-302B9D9989E1}"/>
          </ac:spMkLst>
        </pc:spChg>
        <pc:spChg chg="add del">
          <ac:chgData name="Lea GUILLARD 861" userId="d06662ec-9711-44e9-9f78-4b9cc7b21ed8" providerId="ADAL" clId="{BDACE924-0174-4311-9591-F2304D15E0C8}" dt="2023-01-06T12:16:01.767" v="492"/>
          <ac:spMkLst>
            <pc:docMk/>
            <pc:sldMk cId="3974185568" sldId="256"/>
            <ac:spMk id="73" creationId="{A8C57116-FF6E-4139-8821-B2C87DACD77F}"/>
          </ac:spMkLst>
        </pc:spChg>
        <pc:spChg chg="add del">
          <ac:chgData name="Lea GUILLARD 861" userId="d06662ec-9711-44e9-9f78-4b9cc7b21ed8" providerId="ADAL" clId="{BDACE924-0174-4311-9591-F2304D15E0C8}" dt="2023-01-06T12:16:01.767" v="492"/>
          <ac:spMkLst>
            <pc:docMk/>
            <pc:sldMk cId="3974185568" sldId="256"/>
            <ac:spMk id="75" creationId="{B22EB6A2-EE25-4D0A-B8F7-560339BF7EF6}"/>
          </ac:spMkLst>
        </pc:spChg>
        <pc:spChg chg="add del">
          <ac:chgData name="Lea GUILLARD 861" userId="d06662ec-9711-44e9-9f78-4b9cc7b21ed8" providerId="ADAL" clId="{BDACE924-0174-4311-9591-F2304D15E0C8}" dt="2023-01-06T12:16:01.767" v="492"/>
          <ac:spMkLst>
            <pc:docMk/>
            <pc:sldMk cId="3974185568" sldId="256"/>
            <ac:spMk id="77" creationId="{D2C3104C-4206-4F13-AC1B-BD1A0833E721}"/>
          </ac:spMkLst>
        </pc:spChg>
        <pc:spChg chg="add del">
          <ac:chgData name="Lea GUILLARD 861" userId="d06662ec-9711-44e9-9f78-4b9cc7b21ed8" providerId="ADAL" clId="{BDACE924-0174-4311-9591-F2304D15E0C8}" dt="2023-01-06T12:16:01.767" v="492"/>
          <ac:spMkLst>
            <pc:docMk/>
            <pc:sldMk cId="3974185568" sldId="256"/>
            <ac:spMk id="79" creationId="{E075FF7B-260C-401F-825B-033879C5EB45}"/>
          </ac:spMkLst>
        </pc:spChg>
        <pc:spChg chg="add del">
          <ac:chgData name="Lea GUILLARD 861" userId="d06662ec-9711-44e9-9f78-4b9cc7b21ed8" providerId="ADAL" clId="{BDACE924-0174-4311-9591-F2304D15E0C8}" dt="2023-01-06T12:16:01.767" v="492"/>
          <ac:spMkLst>
            <pc:docMk/>
            <pc:sldMk cId="3974185568" sldId="256"/>
            <ac:spMk id="81" creationId="{1D5037CA-A2EE-4AB1-869B-76219B61EBF6}"/>
          </ac:spMkLst>
        </pc:spChg>
        <pc:spChg chg="add del">
          <ac:chgData name="Lea GUILLARD 861" userId="d06662ec-9711-44e9-9f78-4b9cc7b21ed8" providerId="ADAL" clId="{BDACE924-0174-4311-9591-F2304D15E0C8}" dt="2023-01-06T12:16:01.767" v="492"/>
          <ac:spMkLst>
            <pc:docMk/>
            <pc:sldMk cId="3974185568" sldId="256"/>
            <ac:spMk id="83" creationId="{03EE06E7-68E3-478C-8B9B-551876F1B7C2}"/>
          </ac:spMkLst>
        </pc:spChg>
        <pc:spChg chg="add del">
          <ac:chgData name="Lea GUILLARD 861" userId="d06662ec-9711-44e9-9f78-4b9cc7b21ed8" providerId="ADAL" clId="{BDACE924-0174-4311-9591-F2304D15E0C8}" dt="2023-01-06T12:16:01.767" v="492"/>
          <ac:spMkLst>
            <pc:docMk/>
            <pc:sldMk cId="3974185568" sldId="256"/>
            <ac:spMk id="85" creationId="{34533210-0571-49A3-9F72-A917C934BC05}"/>
          </ac:spMkLst>
        </pc:spChg>
      </pc:sldChg>
      <pc:sldChg chg="addSp delSp modSp mod delDesignElem">
        <pc:chgData name="Lea GUILLARD 861" userId="d06662ec-9711-44e9-9f78-4b9cc7b21ed8" providerId="ADAL" clId="{BDACE924-0174-4311-9591-F2304D15E0C8}" dt="2023-01-06T12:55:51.726" v="817" actId="1076"/>
        <pc:sldMkLst>
          <pc:docMk/>
          <pc:sldMk cId="3155851385" sldId="257"/>
        </pc:sldMkLst>
        <pc:spChg chg="mod">
          <ac:chgData name="Lea GUILLARD 861" userId="d06662ec-9711-44e9-9f78-4b9cc7b21ed8" providerId="ADAL" clId="{BDACE924-0174-4311-9591-F2304D15E0C8}" dt="2023-01-06T12:55:00.839" v="816" actId="14100"/>
          <ac:spMkLst>
            <pc:docMk/>
            <pc:sldMk cId="3155851385" sldId="257"/>
            <ac:spMk id="2" creationId="{CD55427E-D962-4F9A-B40C-B68D9F25CA46}"/>
          </ac:spMkLst>
        </pc:spChg>
        <pc:spChg chg="mod">
          <ac:chgData name="Lea GUILLARD 861" userId="d06662ec-9711-44e9-9f78-4b9cc7b21ed8" providerId="ADAL" clId="{BDACE924-0174-4311-9591-F2304D15E0C8}" dt="2023-01-06T12:55:51.726" v="817" actId="1076"/>
          <ac:spMkLst>
            <pc:docMk/>
            <pc:sldMk cId="3155851385" sldId="257"/>
            <ac:spMk id="3" creationId="{1980AA72-7CEC-47E0-8390-DCA22A2C1A8D}"/>
          </ac:spMkLst>
        </pc:spChg>
        <pc:cxnChg chg="add del">
          <ac:chgData name="Lea GUILLARD 861" userId="d06662ec-9711-44e9-9f78-4b9cc7b21ed8" providerId="ADAL" clId="{BDACE924-0174-4311-9591-F2304D15E0C8}" dt="2023-01-06T12:16:01.767" v="492"/>
          <ac:cxnSpMkLst>
            <pc:docMk/>
            <pc:sldMk cId="3155851385" sldId="257"/>
            <ac:cxnSpMk id="8" creationId="{0B5F7E3B-C5F1-40E0-A491-558BAFBC1127}"/>
          </ac:cxnSpMkLst>
        </pc:cxnChg>
      </pc:sldChg>
      <pc:sldChg chg="modSp del mod setBg">
        <pc:chgData name="Lea GUILLARD 861" userId="d06662ec-9711-44e9-9f78-4b9cc7b21ed8" providerId="ADAL" clId="{BDACE924-0174-4311-9591-F2304D15E0C8}" dt="2023-01-06T12:15:51.083" v="471" actId="47"/>
        <pc:sldMkLst>
          <pc:docMk/>
          <pc:sldMk cId="1551441160" sldId="258"/>
        </pc:sldMkLst>
        <pc:spChg chg="mod">
          <ac:chgData name="Lea GUILLARD 861" userId="d06662ec-9711-44e9-9f78-4b9cc7b21ed8" providerId="ADAL" clId="{BDACE924-0174-4311-9591-F2304D15E0C8}" dt="2023-01-06T12:15:17.337" v="468"/>
          <ac:spMkLst>
            <pc:docMk/>
            <pc:sldMk cId="1551441160" sldId="258"/>
            <ac:spMk id="4" creationId="{45FA45B3-A6AE-402F-B640-75DBE3055542}"/>
          </ac:spMkLst>
        </pc:spChg>
        <pc:spChg chg="mod">
          <ac:chgData name="Lea GUILLARD 861" userId="d06662ec-9711-44e9-9f78-4b9cc7b21ed8" providerId="ADAL" clId="{BDACE924-0174-4311-9591-F2304D15E0C8}" dt="2023-01-06T12:15:17.337" v="468"/>
          <ac:spMkLst>
            <pc:docMk/>
            <pc:sldMk cId="1551441160" sldId="258"/>
            <ac:spMk id="10" creationId="{5E001C6B-9785-4C9C-9CD4-DC357C1BA278}"/>
          </ac:spMkLst>
        </pc:spChg>
      </pc:sldChg>
      <pc:sldChg chg="modSp del mod setBg">
        <pc:chgData name="Lea GUILLARD 861" userId="d06662ec-9711-44e9-9f78-4b9cc7b21ed8" providerId="ADAL" clId="{BDACE924-0174-4311-9591-F2304D15E0C8}" dt="2023-01-06T12:15:52.707" v="472" actId="47"/>
        <pc:sldMkLst>
          <pc:docMk/>
          <pc:sldMk cId="2791200049" sldId="260"/>
        </pc:sldMkLst>
        <pc:cxnChg chg="mod">
          <ac:chgData name="Lea GUILLARD 861" userId="d06662ec-9711-44e9-9f78-4b9cc7b21ed8" providerId="ADAL" clId="{BDACE924-0174-4311-9591-F2304D15E0C8}" dt="2023-01-06T12:15:49.836" v="470" actId="1076"/>
          <ac:cxnSpMkLst>
            <pc:docMk/>
            <pc:sldMk cId="2791200049" sldId="260"/>
            <ac:cxnSpMk id="30" creationId="{A0ECA542-0937-4301-9A4E-CB9637F55EDC}"/>
          </ac:cxnSpMkLst>
        </pc:cxnChg>
      </pc:sldChg>
      <pc:sldChg chg="addSp delSp modSp add mod setBg delDesignElem">
        <pc:chgData name="Lea GUILLARD 861" userId="d06662ec-9711-44e9-9f78-4b9cc7b21ed8" providerId="ADAL" clId="{BDACE924-0174-4311-9591-F2304D15E0C8}" dt="2023-01-06T12:13:19.108" v="460" actId="20577"/>
        <pc:sldMkLst>
          <pc:docMk/>
          <pc:sldMk cId="4025056393" sldId="263"/>
        </pc:sldMkLst>
        <pc:spChg chg="mod">
          <ac:chgData name="Lea GUILLARD 861" userId="d06662ec-9711-44e9-9f78-4b9cc7b21ed8" providerId="ADAL" clId="{BDACE924-0174-4311-9591-F2304D15E0C8}" dt="2023-01-06T12:09:38.557" v="41" actId="1076"/>
          <ac:spMkLst>
            <pc:docMk/>
            <pc:sldMk cId="4025056393" sldId="263"/>
            <ac:spMk id="3" creationId="{D8EF81A1-B1B6-4CFA-B41B-D793DA92525A}"/>
          </ac:spMkLst>
        </pc:spChg>
        <pc:spChg chg="add mod">
          <ac:chgData name="Lea GUILLARD 861" userId="d06662ec-9711-44e9-9f78-4b9cc7b21ed8" providerId="ADAL" clId="{BDACE924-0174-4311-9591-F2304D15E0C8}" dt="2023-01-06T12:13:19.108" v="460" actId="20577"/>
          <ac:spMkLst>
            <pc:docMk/>
            <pc:sldMk cId="4025056393" sldId="263"/>
            <ac:spMk id="5" creationId="{B3B8859B-AF8B-4EF8-9252-EB5A0E0E09B5}"/>
          </ac:spMkLst>
        </pc:spChg>
        <pc:spChg chg="del">
          <ac:chgData name="Lea GUILLARD 861" userId="d06662ec-9711-44e9-9f78-4b9cc7b21ed8" providerId="ADAL" clId="{BDACE924-0174-4311-9591-F2304D15E0C8}" dt="2023-01-06T12:06:19.556" v="1"/>
          <ac:spMkLst>
            <pc:docMk/>
            <pc:sldMk cId="4025056393" sldId="263"/>
            <ac:spMk id="8" creationId="{827B839B-9ADE-406B-8590-F1CAEDED45A1}"/>
          </ac:spMkLst>
        </pc:spChg>
        <pc:spChg chg="del">
          <ac:chgData name="Lea GUILLARD 861" userId="d06662ec-9711-44e9-9f78-4b9cc7b21ed8" providerId="ADAL" clId="{BDACE924-0174-4311-9591-F2304D15E0C8}" dt="2023-01-06T12:06:19.556" v="1"/>
          <ac:spMkLst>
            <pc:docMk/>
            <pc:sldMk cId="4025056393" sldId="263"/>
            <ac:spMk id="10" creationId="{CFE45BF0-46DB-408C-B5F7-7B11716805D4}"/>
          </ac:spMkLst>
        </pc:spChg>
        <pc:spChg chg="del">
          <ac:chgData name="Lea GUILLARD 861" userId="d06662ec-9711-44e9-9f78-4b9cc7b21ed8" providerId="ADAL" clId="{BDACE924-0174-4311-9591-F2304D15E0C8}" dt="2023-01-06T12:06:19.556" v="1"/>
          <ac:spMkLst>
            <pc:docMk/>
            <pc:sldMk cId="4025056393" sldId="263"/>
            <ac:spMk id="12" creationId="{2AEBC8F2-97B1-41B4-93F1-2D289E197FBA}"/>
          </ac:spMkLst>
        </pc:spChg>
        <pc:spChg chg="mod">
          <ac:chgData name="Lea GUILLARD 861" userId="d06662ec-9711-44e9-9f78-4b9cc7b21ed8" providerId="ADAL" clId="{BDACE924-0174-4311-9591-F2304D15E0C8}" dt="2023-01-06T12:09:41.380" v="42" actId="1076"/>
          <ac:spMkLst>
            <pc:docMk/>
            <pc:sldMk cId="4025056393" sldId="263"/>
            <ac:spMk id="13" creationId="{8A5950DD-19D5-43E8-A8E6-87935CCC2DE9}"/>
          </ac:spMkLst>
        </pc:spChg>
        <pc:spChg chg="del">
          <ac:chgData name="Lea GUILLARD 861" userId="d06662ec-9711-44e9-9f78-4b9cc7b21ed8" providerId="ADAL" clId="{BDACE924-0174-4311-9591-F2304D15E0C8}" dt="2023-01-06T12:06:19.556" v="1"/>
          <ac:spMkLst>
            <pc:docMk/>
            <pc:sldMk cId="4025056393" sldId="263"/>
            <ac:spMk id="14" creationId="{472E3A19-F5D5-48FC-BB9C-48C2F68F598B}"/>
          </ac:spMkLst>
        </pc:spChg>
        <pc:spChg chg="mod">
          <ac:chgData name="Lea GUILLARD 861" userId="d06662ec-9711-44e9-9f78-4b9cc7b21ed8" providerId="ADAL" clId="{BDACE924-0174-4311-9591-F2304D15E0C8}" dt="2023-01-06T12:09:44.538" v="43" actId="1076"/>
          <ac:spMkLst>
            <pc:docMk/>
            <pc:sldMk cId="4025056393" sldId="263"/>
            <ac:spMk id="15" creationId="{429111BD-01F2-48CF-BD8A-67FB755664F6}"/>
          </ac:spMkLst>
        </pc:spChg>
        <pc:spChg chg="del">
          <ac:chgData name="Lea GUILLARD 861" userId="d06662ec-9711-44e9-9f78-4b9cc7b21ed8" providerId="ADAL" clId="{BDACE924-0174-4311-9591-F2304D15E0C8}" dt="2023-01-06T12:06:19.556" v="1"/>
          <ac:spMkLst>
            <pc:docMk/>
            <pc:sldMk cId="4025056393" sldId="263"/>
            <ac:spMk id="16" creationId="{7A62E32F-BB65-43A8-8EB5-92346890E549}"/>
          </ac:spMkLst>
        </pc:spChg>
        <pc:spChg chg="add mod">
          <ac:chgData name="Lea GUILLARD 861" userId="d06662ec-9711-44e9-9f78-4b9cc7b21ed8" providerId="ADAL" clId="{BDACE924-0174-4311-9591-F2304D15E0C8}" dt="2023-01-06T12:09:24.158" v="37" actId="1076"/>
          <ac:spMkLst>
            <pc:docMk/>
            <pc:sldMk cId="4025056393" sldId="263"/>
            <ac:spMk id="17" creationId="{456501E9-AE97-40F7-952E-4022ED088DFE}"/>
          </ac:spMkLst>
        </pc:spChg>
        <pc:spChg chg="del">
          <ac:chgData name="Lea GUILLARD 861" userId="d06662ec-9711-44e9-9f78-4b9cc7b21ed8" providerId="ADAL" clId="{BDACE924-0174-4311-9591-F2304D15E0C8}" dt="2023-01-06T12:06:19.556" v="1"/>
          <ac:spMkLst>
            <pc:docMk/>
            <pc:sldMk cId="4025056393" sldId="263"/>
            <ac:spMk id="18" creationId="{14E91B64-9FCC-451E-AFB4-A827D6329367}"/>
          </ac:spMkLst>
        </pc:spChg>
      </pc:sldChg>
      <pc:sldChg chg="addSp delSp delDesignElem">
        <pc:chgData name="Lea GUILLARD 861" userId="d06662ec-9711-44e9-9f78-4b9cc7b21ed8" providerId="ADAL" clId="{BDACE924-0174-4311-9591-F2304D15E0C8}" dt="2023-01-06T12:16:01.767" v="492"/>
        <pc:sldMkLst>
          <pc:docMk/>
          <pc:sldMk cId="1059972565" sldId="269"/>
        </pc:sldMkLst>
        <pc:spChg chg="add del">
          <ac:chgData name="Lea GUILLARD 861" userId="d06662ec-9711-44e9-9f78-4b9cc7b21ed8" providerId="ADAL" clId="{BDACE924-0174-4311-9591-F2304D15E0C8}" dt="2023-01-06T12:16:01.767" v="492"/>
          <ac:spMkLst>
            <pc:docMk/>
            <pc:sldMk cId="1059972565" sldId="269"/>
            <ac:spMk id="9" creationId="{2D94F95D-89EF-455B-9F54-0F4231363A8B}"/>
          </ac:spMkLst>
        </pc:spChg>
        <pc:spChg chg="add del">
          <ac:chgData name="Lea GUILLARD 861" userId="d06662ec-9711-44e9-9f78-4b9cc7b21ed8" providerId="ADAL" clId="{BDACE924-0174-4311-9591-F2304D15E0C8}" dt="2023-01-06T12:16:01.767" v="492"/>
          <ac:spMkLst>
            <pc:docMk/>
            <pc:sldMk cId="1059972565" sldId="269"/>
            <ac:spMk id="22" creationId="{A1AE21A0-AA96-4557-AB48-66255CF0AD7F}"/>
          </ac:spMkLst>
        </pc:spChg>
        <pc:grpChg chg="add del">
          <ac:chgData name="Lea GUILLARD 861" userId="d06662ec-9711-44e9-9f78-4b9cc7b21ed8" providerId="ADAL" clId="{BDACE924-0174-4311-9591-F2304D15E0C8}" dt="2023-01-06T12:16:01.767" v="492"/>
          <ac:grpSpMkLst>
            <pc:docMk/>
            <pc:sldMk cId="1059972565" sldId="269"/>
            <ac:grpSpMk id="11" creationId="{612B9F8D-6DD1-481E-8CCE-81A7EEB15F57}"/>
          </ac:grpSpMkLst>
        </pc:grpChg>
      </pc:sldChg>
      <pc:sldChg chg="addSp delSp delDesignElem">
        <pc:chgData name="Lea GUILLARD 861" userId="d06662ec-9711-44e9-9f78-4b9cc7b21ed8" providerId="ADAL" clId="{BDACE924-0174-4311-9591-F2304D15E0C8}" dt="2023-01-06T12:16:01.767" v="492"/>
        <pc:sldMkLst>
          <pc:docMk/>
          <pc:sldMk cId="2133316995" sldId="280"/>
        </pc:sldMkLst>
        <pc:spChg chg="add del">
          <ac:chgData name="Lea GUILLARD 861" userId="d06662ec-9711-44e9-9f78-4b9cc7b21ed8" providerId="ADAL" clId="{BDACE924-0174-4311-9591-F2304D15E0C8}" dt="2023-01-06T12:16:01.767" v="492"/>
          <ac:spMkLst>
            <pc:docMk/>
            <pc:sldMk cId="2133316995" sldId="280"/>
            <ac:spMk id="8" creationId="{CE3A6A76-AE5D-49AE-9D49-90C0F1548261}"/>
          </ac:spMkLst>
        </pc:spChg>
        <pc:grpChg chg="add del">
          <ac:chgData name="Lea GUILLARD 861" userId="d06662ec-9711-44e9-9f78-4b9cc7b21ed8" providerId="ADAL" clId="{BDACE924-0174-4311-9591-F2304D15E0C8}" dt="2023-01-06T12:16:01.767" v="492"/>
          <ac:grpSpMkLst>
            <pc:docMk/>
            <pc:sldMk cId="2133316995" sldId="280"/>
            <ac:grpSpMk id="10" creationId="{64DBF464-02EB-49E8-BED5-CCD9C0E092FA}"/>
          </ac:grpSpMkLst>
        </pc:grpChg>
      </pc:sldChg>
      <pc:sldChg chg="addSp delSp delDesignElem">
        <pc:chgData name="Lea GUILLARD 861" userId="d06662ec-9711-44e9-9f78-4b9cc7b21ed8" providerId="ADAL" clId="{BDACE924-0174-4311-9591-F2304D15E0C8}" dt="2023-01-06T12:16:01.767" v="492"/>
        <pc:sldMkLst>
          <pc:docMk/>
          <pc:sldMk cId="263390370" sldId="297"/>
        </pc:sldMkLst>
        <pc:spChg chg="add del">
          <ac:chgData name="Lea GUILLARD 861" userId="d06662ec-9711-44e9-9f78-4b9cc7b21ed8" providerId="ADAL" clId="{BDACE924-0174-4311-9591-F2304D15E0C8}" dt="2023-01-06T12:16:01.767" v="492"/>
          <ac:spMkLst>
            <pc:docMk/>
            <pc:sldMk cId="263390370" sldId="297"/>
            <ac:spMk id="20" creationId="{9179DE42-5613-4B35-A1E6-6CCBAA13C743}"/>
          </ac:spMkLst>
        </pc:spChg>
        <pc:spChg chg="add del">
          <ac:chgData name="Lea GUILLARD 861" userId="d06662ec-9711-44e9-9f78-4b9cc7b21ed8" providerId="ADAL" clId="{BDACE924-0174-4311-9591-F2304D15E0C8}" dt="2023-01-06T12:16:01.767" v="492"/>
          <ac:spMkLst>
            <pc:docMk/>
            <pc:sldMk cId="263390370" sldId="297"/>
            <ac:spMk id="26" creationId="{52FB45E9-914E-4471-AC87-E475CD51767D}"/>
          </ac:spMkLst>
        </pc:spChg>
        <pc:spChg chg="add del">
          <ac:chgData name="Lea GUILLARD 861" userId="d06662ec-9711-44e9-9f78-4b9cc7b21ed8" providerId="ADAL" clId="{BDACE924-0174-4311-9591-F2304D15E0C8}" dt="2023-01-06T12:16:01.767" v="492"/>
          <ac:spMkLst>
            <pc:docMk/>
            <pc:sldMk cId="263390370" sldId="297"/>
            <ac:spMk id="28" creationId="{C310626D-5743-49D4-8F7D-88C4F8F05774}"/>
          </ac:spMkLst>
        </pc:spChg>
        <pc:spChg chg="add del">
          <ac:chgData name="Lea GUILLARD 861" userId="d06662ec-9711-44e9-9f78-4b9cc7b21ed8" providerId="ADAL" clId="{BDACE924-0174-4311-9591-F2304D15E0C8}" dt="2023-01-06T12:16:01.767" v="492"/>
          <ac:spMkLst>
            <pc:docMk/>
            <pc:sldMk cId="263390370" sldId="297"/>
            <ac:spMk id="30" creationId="{3C195FC1-B568-4C72-9902-34CB35DDD7A1}"/>
          </ac:spMkLst>
        </pc:spChg>
        <pc:spChg chg="add del">
          <ac:chgData name="Lea GUILLARD 861" userId="d06662ec-9711-44e9-9f78-4b9cc7b21ed8" providerId="ADAL" clId="{BDACE924-0174-4311-9591-F2304D15E0C8}" dt="2023-01-06T12:16:01.767" v="492"/>
          <ac:spMkLst>
            <pc:docMk/>
            <pc:sldMk cId="263390370" sldId="297"/>
            <ac:spMk id="32" creationId="{EF2BDF77-362C-43F0-8CBB-A969EC2AE0C4}"/>
          </ac:spMkLst>
        </pc:spChg>
        <pc:spChg chg="add del">
          <ac:chgData name="Lea GUILLARD 861" userId="d06662ec-9711-44e9-9f78-4b9cc7b21ed8" providerId="ADAL" clId="{BDACE924-0174-4311-9591-F2304D15E0C8}" dt="2023-01-06T12:16:01.767" v="492"/>
          <ac:spMkLst>
            <pc:docMk/>
            <pc:sldMk cId="263390370" sldId="297"/>
            <ac:spMk id="34" creationId="{4BE96B01-3929-432D-B8C2-ADBCB74C2EF4}"/>
          </ac:spMkLst>
        </pc:spChg>
        <pc:spChg chg="add del">
          <ac:chgData name="Lea GUILLARD 861" userId="d06662ec-9711-44e9-9f78-4b9cc7b21ed8" providerId="ADAL" clId="{BDACE924-0174-4311-9591-F2304D15E0C8}" dt="2023-01-06T12:16:01.767" v="492"/>
          <ac:spMkLst>
            <pc:docMk/>
            <pc:sldMk cId="263390370" sldId="297"/>
            <ac:spMk id="36" creationId="{2A6FCDE6-CDE2-4C51-B18E-A95CFB679714}"/>
          </ac:spMkLst>
        </pc:spChg>
        <pc:spChg chg="add del">
          <ac:chgData name="Lea GUILLARD 861" userId="d06662ec-9711-44e9-9f78-4b9cc7b21ed8" providerId="ADAL" clId="{BDACE924-0174-4311-9591-F2304D15E0C8}" dt="2023-01-06T12:16:01.767" v="492"/>
          <ac:spMkLst>
            <pc:docMk/>
            <pc:sldMk cId="263390370" sldId="297"/>
            <ac:spMk id="38" creationId="{9D2E8756-2465-473A-BA2A-2DB1D6224745}"/>
          </ac:spMkLst>
        </pc:spChg>
        <pc:grpChg chg="add del">
          <ac:chgData name="Lea GUILLARD 861" userId="d06662ec-9711-44e9-9f78-4b9cc7b21ed8" providerId="ADAL" clId="{BDACE924-0174-4311-9591-F2304D15E0C8}" dt="2023-01-06T12:16:01.767" v="492"/>
          <ac:grpSpMkLst>
            <pc:docMk/>
            <pc:sldMk cId="263390370" sldId="2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3390370" sldId="2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3390370" sldId="2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314588359" sldId="365"/>
        </pc:sldMkLst>
        <pc:spChg chg="add del">
          <ac:chgData name="Lea GUILLARD 861" userId="d06662ec-9711-44e9-9f78-4b9cc7b21ed8" providerId="ADAL" clId="{BDACE924-0174-4311-9591-F2304D15E0C8}" dt="2023-01-06T12:16:01.767" v="492"/>
          <ac:spMkLst>
            <pc:docMk/>
            <pc:sldMk cId="1314588359" sldId="365"/>
            <ac:spMk id="20" creationId="{9179DE42-5613-4B35-A1E6-6CCBAA13C743}"/>
          </ac:spMkLst>
        </pc:spChg>
        <pc:spChg chg="add del">
          <ac:chgData name="Lea GUILLARD 861" userId="d06662ec-9711-44e9-9f78-4b9cc7b21ed8" providerId="ADAL" clId="{BDACE924-0174-4311-9591-F2304D15E0C8}" dt="2023-01-06T12:16:01.767" v="492"/>
          <ac:spMkLst>
            <pc:docMk/>
            <pc:sldMk cId="1314588359" sldId="365"/>
            <ac:spMk id="26" creationId="{52FB45E9-914E-4471-AC87-E475CD51767D}"/>
          </ac:spMkLst>
        </pc:spChg>
        <pc:spChg chg="add del">
          <ac:chgData name="Lea GUILLARD 861" userId="d06662ec-9711-44e9-9f78-4b9cc7b21ed8" providerId="ADAL" clId="{BDACE924-0174-4311-9591-F2304D15E0C8}" dt="2023-01-06T12:16:01.767" v="492"/>
          <ac:spMkLst>
            <pc:docMk/>
            <pc:sldMk cId="1314588359" sldId="365"/>
            <ac:spMk id="28" creationId="{C310626D-5743-49D4-8F7D-88C4F8F05774}"/>
          </ac:spMkLst>
        </pc:spChg>
        <pc:spChg chg="add del">
          <ac:chgData name="Lea GUILLARD 861" userId="d06662ec-9711-44e9-9f78-4b9cc7b21ed8" providerId="ADAL" clId="{BDACE924-0174-4311-9591-F2304D15E0C8}" dt="2023-01-06T12:16:01.767" v="492"/>
          <ac:spMkLst>
            <pc:docMk/>
            <pc:sldMk cId="1314588359" sldId="365"/>
            <ac:spMk id="30" creationId="{3C195FC1-B568-4C72-9902-34CB35DDD7A1}"/>
          </ac:spMkLst>
        </pc:spChg>
        <pc:spChg chg="add del">
          <ac:chgData name="Lea GUILLARD 861" userId="d06662ec-9711-44e9-9f78-4b9cc7b21ed8" providerId="ADAL" clId="{BDACE924-0174-4311-9591-F2304D15E0C8}" dt="2023-01-06T12:16:01.767" v="492"/>
          <ac:spMkLst>
            <pc:docMk/>
            <pc:sldMk cId="1314588359" sldId="365"/>
            <ac:spMk id="32" creationId="{EF2BDF77-362C-43F0-8CBB-A969EC2AE0C4}"/>
          </ac:spMkLst>
        </pc:spChg>
        <pc:spChg chg="add del">
          <ac:chgData name="Lea GUILLARD 861" userId="d06662ec-9711-44e9-9f78-4b9cc7b21ed8" providerId="ADAL" clId="{BDACE924-0174-4311-9591-F2304D15E0C8}" dt="2023-01-06T12:16:01.767" v="492"/>
          <ac:spMkLst>
            <pc:docMk/>
            <pc:sldMk cId="1314588359" sldId="365"/>
            <ac:spMk id="34" creationId="{4BE96B01-3929-432D-B8C2-ADBCB74C2EF4}"/>
          </ac:spMkLst>
        </pc:spChg>
        <pc:spChg chg="add del">
          <ac:chgData name="Lea GUILLARD 861" userId="d06662ec-9711-44e9-9f78-4b9cc7b21ed8" providerId="ADAL" clId="{BDACE924-0174-4311-9591-F2304D15E0C8}" dt="2023-01-06T12:16:01.767" v="492"/>
          <ac:spMkLst>
            <pc:docMk/>
            <pc:sldMk cId="1314588359" sldId="365"/>
            <ac:spMk id="36" creationId="{2A6FCDE6-CDE2-4C51-B18E-A95CFB679714}"/>
          </ac:spMkLst>
        </pc:spChg>
        <pc:spChg chg="add del">
          <ac:chgData name="Lea GUILLARD 861" userId="d06662ec-9711-44e9-9f78-4b9cc7b21ed8" providerId="ADAL" clId="{BDACE924-0174-4311-9591-F2304D15E0C8}" dt="2023-01-06T12:16:01.767" v="492"/>
          <ac:spMkLst>
            <pc:docMk/>
            <pc:sldMk cId="1314588359" sldId="365"/>
            <ac:spMk id="38" creationId="{9D2E8756-2465-473A-BA2A-2DB1D6224745}"/>
          </ac:spMkLst>
        </pc:spChg>
        <pc:grpChg chg="add del">
          <ac:chgData name="Lea GUILLARD 861" userId="d06662ec-9711-44e9-9f78-4b9cc7b21ed8" providerId="ADAL" clId="{BDACE924-0174-4311-9591-F2304D15E0C8}" dt="2023-01-06T12:16:01.767" v="492"/>
          <ac:grpSpMkLst>
            <pc:docMk/>
            <pc:sldMk cId="1314588359" sldId="365"/>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14588359" sldId="365"/>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14588359" sldId="365"/>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625632517" sldId="366"/>
        </pc:sldMkLst>
        <pc:spChg chg="add del">
          <ac:chgData name="Lea GUILLARD 861" userId="d06662ec-9711-44e9-9f78-4b9cc7b21ed8" providerId="ADAL" clId="{BDACE924-0174-4311-9591-F2304D15E0C8}" dt="2023-01-06T12:16:01.767" v="492"/>
          <ac:spMkLst>
            <pc:docMk/>
            <pc:sldMk cId="2625632517" sldId="366"/>
            <ac:spMk id="20" creationId="{9179DE42-5613-4B35-A1E6-6CCBAA13C743}"/>
          </ac:spMkLst>
        </pc:spChg>
        <pc:spChg chg="add del">
          <ac:chgData name="Lea GUILLARD 861" userId="d06662ec-9711-44e9-9f78-4b9cc7b21ed8" providerId="ADAL" clId="{BDACE924-0174-4311-9591-F2304D15E0C8}" dt="2023-01-06T12:16:01.767" v="492"/>
          <ac:spMkLst>
            <pc:docMk/>
            <pc:sldMk cId="2625632517" sldId="366"/>
            <ac:spMk id="26" creationId="{52FB45E9-914E-4471-AC87-E475CD51767D}"/>
          </ac:spMkLst>
        </pc:spChg>
        <pc:spChg chg="add del">
          <ac:chgData name="Lea GUILLARD 861" userId="d06662ec-9711-44e9-9f78-4b9cc7b21ed8" providerId="ADAL" clId="{BDACE924-0174-4311-9591-F2304D15E0C8}" dt="2023-01-06T12:16:01.767" v="492"/>
          <ac:spMkLst>
            <pc:docMk/>
            <pc:sldMk cId="2625632517" sldId="366"/>
            <ac:spMk id="28" creationId="{C310626D-5743-49D4-8F7D-88C4F8F05774}"/>
          </ac:spMkLst>
        </pc:spChg>
        <pc:spChg chg="add del">
          <ac:chgData name="Lea GUILLARD 861" userId="d06662ec-9711-44e9-9f78-4b9cc7b21ed8" providerId="ADAL" clId="{BDACE924-0174-4311-9591-F2304D15E0C8}" dt="2023-01-06T12:16:01.767" v="492"/>
          <ac:spMkLst>
            <pc:docMk/>
            <pc:sldMk cId="2625632517" sldId="366"/>
            <ac:spMk id="30" creationId="{3C195FC1-B568-4C72-9902-34CB35DDD7A1}"/>
          </ac:spMkLst>
        </pc:spChg>
        <pc:spChg chg="add del">
          <ac:chgData name="Lea GUILLARD 861" userId="d06662ec-9711-44e9-9f78-4b9cc7b21ed8" providerId="ADAL" clId="{BDACE924-0174-4311-9591-F2304D15E0C8}" dt="2023-01-06T12:16:01.767" v="492"/>
          <ac:spMkLst>
            <pc:docMk/>
            <pc:sldMk cId="2625632517" sldId="366"/>
            <ac:spMk id="32" creationId="{EF2BDF77-362C-43F0-8CBB-A969EC2AE0C4}"/>
          </ac:spMkLst>
        </pc:spChg>
        <pc:spChg chg="add del">
          <ac:chgData name="Lea GUILLARD 861" userId="d06662ec-9711-44e9-9f78-4b9cc7b21ed8" providerId="ADAL" clId="{BDACE924-0174-4311-9591-F2304D15E0C8}" dt="2023-01-06T12:16:01.767" v="492"/>
          <ac:spMkLst>
            <pc:docMk/>
            <pc:sldMk cId="2625632517" sldId="366"/>
            <ac:spMk id="34" creationId="{4BE96B01-3929-432D-B8C2-ADBCB74C2EF4}"/>
          </ac:spMkLst>
        </pc:spChg>
        <pc:spChg chg="add del">
          <ac:chgData name="Lea GUILLARD 861" userId="d06662ec-9711-44e9-9f78-4b9cc7b21ed8" providerId="ADAL" clId="{BDACE924-0174-4311-9591-F2304D15E0C8}" dt="2023-01-06T12:16:01.767" v="492"/>
          <ac:spMkLst>
            <pc:docMk/>
            <pc:sldMk cId="2625632517" sldId="366"/>
            <ac:spMk id="36" creationId="{2A6FCDE6-CDE2-4C51-B18E-A95CFB679714}"/>
          </ac:spMkLst>
        </pc:spChg>
        <pc:spChg chg="add del">
          <ac:chgData name="Lea GUILLARD 861" userId="d06662ec-9711-44e9-9f78-4b9cc7b21ed8" providerId="ADAL" clId="{BDACE924-0174-4311-9591-F2304D15E0C8}" dt="2023-01-06T12:16:01.767" v="492"/>
          <ac:spMkLst>
            <pc:docMk/>
            <pc:sldMk cId="2625632517" sldId="366"/>
            <ac:spMk id="38" creationId="{9D2E8756-2465-473A-BA2A-2DB1D6224745}"/>
          </ac:spMkLst>
        </pc:spChg>
        <pc:grpChg chg="add del">
          <ac:chgData name="Lea GUILLARD 861" userId="d06662ec-9711-44e9-9f78-4b9cc7b21ed8" providerId="ADAL" clId="{BDACE924-0174-4311-9591-F2304D15E0C8}" dt="2023-01-06T12:16:01.767" v="492"/>
          <ac:grpSpMkLst>
            <pc:docMk/>
            <pc:sldMk cId="2625632517" sldId="36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625632517" sldId="36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625632517" sldId="366"/>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379090198" sldId="374"/>
        </pc:sldMkLst>
        <pc:spChg chg="add del">
          <ac:chgData name="Lea GUILLARD 861" userId="d06662ec-9711-44e9-9f78-4b9cc7b21ed8" providerId="ADAL" clId="{BDACE924-0174-4311-9591-F2304D15E0C8}" dt="2023-01-06T12:16:01.767" v="492"/>
          <ac:spMkLst>
            <pc:docMk/>
            <pc:sldMk cId="379090198" sldId="374"/>
            <ac:spMk id="20" creationId="{9179DE42-5613-4B35-A1E6-6CCBAA13C743}"/>
          </ac:spMkLst>
        </pc:spChg>
        <pc:spChg chg="add del">
          <ac:chgData name="Lea GUILLARD 861" userId="d06662ec-9711-44e9-9f78-4b9cc7b21ed8" providerId="ADAL" clId="{BDACE924-0174-4311-9591-F2304D15E0C8}" dt="2023-01-06T12:16:01.767" v="492"/>
          <ac:spMkLst>
            <pc:docMk/>
            <pc:sldMk cId="379090198" sldId="374"/>
            <ac:spMk id="26" creationId="{52FB45E9-914E-4471-AC87-E475CD51767D}"/>
          </ac:spMkLst>
        </pc:spChg>
        <pc:spChg chg="add del">
          <ac:chgData name="Lea GUILLARD 861" userId="d06662ec-9711-44e9-9f78-4b9cc7b21ed8" providerId="ADAL" clId="{BDACE924-0174-4311-9591-F2304D15E0C8}" dt="2023-01-06T12:16:01.767" v="492"/>
          <ac:spMkLst>
            <pc:docMk/>
            <pc:sldMk cId="379090198" sldId="374"/>
            <ac:spMk id="28" creationId="{C310626D-5743-49D4-8F7D-88C4F8F05774}"/>
          </ac:spMkLst>
        </pc:spChg>
        <pc:spChg chg="add del">
          <ac:chgData name="Lea GUILLARD 861" userId="d06662ec-9711-44e9-9f78-4b9cc7b21ed8" providerId="ADAL" clId="{BDACE924-0174-4311-9591-F2304D15E0C8}" dt="2023-01-06T12:16:01.767" v="492"/>
          <ac:spMkLst>
            <pc:docMk/>
            <pc:sldMk cId="379090198" sldId="374"/>
            <ac:spMk id="30" creationId="{3C195FC1-B568-4C72-9902-34CB35DDD7A1}"/>
          </ac:spMkLst>
        </pc:spChg>
        <pc:spChg chg="add del">
          <ac:chgData name="Lea GUILLARD 861" userId="d06662ec-9711-44e9-9f78-4b9cc7b21ed8" providerId="ADAL" clId="{BDACE924-0174-4311-9591-F2304D15E0C8}" dt="2023-01-06T12:16:01.767" v="492"/>
          <ac:spMkLst>
            <pc:docMk/>
            <pc:sldMk cId="379090198" sldId="374"/>
            <ac:spMk id="32" creationId="{EF2BDF77-362C-43F0-8CBB-A969EC2AE0C4}"/>
          </ac:spMkLst>
        </pc:spChg>
        <pc:spChg chg="add del">
          <ac:chgData name="Lea GUILLARD 861" userId="d06662ec-9711-44e9-9f78-4b9cc7b21ed8" providerId="ADAL" clId="{BDACE924-0174-4311-9591-F2304D15E0C8}" dt="2023-01-06T12:16:01.767" v="492"/>
          <ac:spMkLst>
            <pc:docMk/>
            <pc:sldMk cId="379090198" sldId="374"/>
            <ac:spMk id="34" creationId="{4BE96B01-3929-432D-B8C2-ADBCB74C2EF4}"/>
          </ac:spMkLst>
        </pc:spChg>
        <pc:spChg chg="add del">
          <ac:chgData name="Lea GUILLARD 861" userId="d06662ec-9711-44e9-9f78-4b9cc7b21ed8" providerId="ADAL" clId="{BDACE924-0174-4311-9591-F2304D15E0C8}" dt="2023-01-06T12:16:01.767" v="492"/>
          <ac:spMkLst>
            <pc:docMk/>
            <pc:sldMk cId="379090198" sldId="374"/>
            <ac:spMk id="36" creationId="{2A6FCDE6-CDE2-4C51-B18E-A95CFB679714}"/>
          </ac:spMkLst>
        </pc:spChg>
        <pc:spChg chg="add del">
          <ac:chgData name="Lea GUILLARD 861" userId="d06662ec-9711-44e9-9f78-4b9cc7b21ed8" providerId="ADAL" clId="{BDACE924-0174-4311-9591-F2304D15E0C8}" dt="2023-01-06T12:16:01.767" v="492"/>
          <ac:spMkLst>
            <pc:docMk/>
            <pc:sldMk cId="379090198" sldId="374"/>
            <ac:spMk id="38" creationId="{9D2E8756-2465-473A-BA2A-2DB1D6224745}"/>
          </ac:spMkLst>
        </pc:spChg>
        <pc:grpChg chg="add del">
          <ac:chgData name="Lea GUILLARD 861" userId="d06662ec-9711-44e9-9f78-4b9cc7b21ed8" providerId="ADAL" clId="{BDACE924-0174-4311-9591-F2304D15E0C8}" dt="2023-01-06T12:16:01.767" v="492"/>
          <ac:grpSpMkLst>
            <pc:docMk/>
            <pc:sldMk cId="379090198" sldId="374"/>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379090198" sldId="374"/>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379090198" sldId="374"/>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551238007" sldId="381"/>
        </pc:sldMkLst>
        <pc:spChg chg="add del">
          <ac:chgData name="Lea GUILLARD 861" userId="d06662ec-9711-44e9-9f78-4b9cc7b21ed8" providerId="ADAL" clId="{BDACE924-0174-4311-9591-F2304D15E0C8}" dt="2023-01-06T12:16:01.767" v="492"/>
          <ac:spMkLst>
            <pc:docMk/>
            <pc:sldMk cId="551238007" sldId="381"/>
            <ac:spMk id="20" creationId="{9179DE42-5613-4B35-A1E6-6CCBAA13C743}"/>
          </ac:spMkLst>
        </pc:spChg>
        <pc:spChg chg="add del">
          <ac:chgData name="Lea GUILLARD 861" userId="d06662ec-9711-44e9-9f78-4b9cc7b21ed8" providerId="ADAL" clId="{BDACE924-0174-4311-9591-F2304D15E0C8}" dt="2023-01-06T12:16:01.767" v="492"/>
          <ac:spMkLst>
            <pc:docMk/>
            <pc:sldMk cId="551238007" sldId="381"/>
            <ac:spMk id="26" creationId="{52FB45E9-914E-4471-AC87-E475CD51767D}"/>
          </ac:spMkLst>
        </pc:spChg>
        <pc:spChg chg="add del">
          <ac:chgData name="Lea GUILLARD 861" userId="d06662ec-9711-44e9-9f78-4b9cc7b21ed8" providerId="ADAL" clId="{BDACE924-0174-4311-9591-F2304D15E0C8}" dt="2023-01-06T12:16:01.767" v="492"/>
          <ac:spMkLst>
            <pc:docMk/>
            <pc:sldMk cId="551238007" sldId="381"/>
            <ac:spMk id="28" creationId="{C310626D-5743-49D4-8F7D-88C4F8F05774}"/>
          </ac:spMkLst>
        </pc:spChg>
        <pc:spChg chg="add del">
          <ac:chgData name="Lea GUILLARD 861" userId="d06662ec-9711-44e9-9f78-4b9cc7b21ed8" providerId="ADAL" clId="{BDACE924-0174-4311-9591-F2304D15E0C8}" dt="2023-01-06T12:16:01.767" v="492"/>
          <ac:spMkLst>
            <pc:docMk/>
            <pc:sldMk cId="551238007" sldId="381"/>
            <ac:spMk id="30" creationId="{3C195FC1-B568-4C72-9902-34CB35DDD7A1}"/>
          </ac:spMkLst>
        </pc:spChg>
        <pc:spChg chg="add del">
          <ac:chgData name="Lea GUILLARD 861" userId="d06662ec-9711-44e9-9f78-4b9cc7b21ed8" providerId="ADAL" clId="{BDACE924-0174-4311-9591-F2304D15E0C8}" dt="2023-01-06T12:16:01.767" v="492"/>
          <ac:spMkLst>
            <pc:docMk/>
            <pc:sldMk cId="551238007" sldId="381"/>
            <ac:spMk id="32" creationId="{EF2BDF77-362C-43F0-8CBB-A969EC2AE0C4}"/>
          </ac:spMkLst>
        </pc:spChg>
        <pc:spChg chg="add del">
          <ac:chgData name="Lea GUILLARD 861" userId="d06662ec-9711-44e9-9f78-4b9cc7b21ed8" providerId="ADAL" clId="{BDACE924-0174-4311-9591-F2304D15E0C8}" dt="2023-01-06T12:16:01.767" v="492"/>
          <ac:spMkLst>
            <pc:docMk/>
            <pc:sldMk cId="551238007" sldId="381"/>
            <ac:spMk id="34" creationId="{4BE96B01-3929-432D-B8C2-ADBCB74C2EF4}"/>
          </ac:spMkLst>
        </pc:spChg>
        <pc:spChg chg="add del">
          <ac:chgData name="Lea GUILLARD 861" userId="d06662ec-9711-44e9-9f78-4b9cc7b21ed8" providerId="ADAL" clId="{BDACE924-0174-4311-9591-F2304D15E0C8}" dt="2023-01-06T12:16:01.767" v="492"/>
          <ac:spMkLst>
            <pc:docMk/>
            <pc:sldMk cId="551238007" sldId="381"/>
            <ac:spMk id="36" creationId="{2A6FCDE6-CDE2-4C51-B18E-A95CFB679714}"/>
          </ac:spMkLst>
        </pc:spChg>
        <pc:spChg chg="add del">
          <ac:chgData name="Lea GUILLARD 861" userId="d06662ec-9711-44e9-9f78-4b9cc7b21ed8" providerId="ADAL" clId="{BDACE924-0174-4311-9591-F2304D15E0C8}" dt="2023-01-06T12:16:01.767" v="492"/>
          <ac:spMkLst>
            <pc:docMk/>
            <pc:sldMk cId="551238007" sldId="381"/>
            <ac:spMk id="38" creationId="{9D2E8756-2465-473A-BA2A-2DB1D6224745}"/>
          </ac:spMkLst>
        </pc:spChg>
        <pc:grpChg chg="add del">
          <ac:chgData name="Lea GUILLARD 861" userId="d06662ec-9711-44e9-9f78-4b9cc7b21ed8" providerId="ADAL" clId="{BDACE924-0174-4311-9591-F2304D15E0C8}" dt="2023-01-06T12:16:01.767" v="492"/>
          <ac:grpSpMkLst>
            <pc:docMk/>
            <pc:sldMk cId="551238007" sldId="381"/>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551238007" sldId="381"/>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551238007" sldId="381"/>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2154662505" sldId="396"/>
        </pc:sldMkLst>
        <pc:spChg chg="add del">
          <ac:chgData name="Lea GUILLARD 861" userId="d06662ec-9711-44e9-9f78-4b9cc7b21ed8" providerId="ADAL" clId="{BDACE924-0174-4311-9591-F2304D15E0C8}" dt="2023-01-06T12:16:01.767" v="492"/>
          <ac:spMkLst>
            <pc:docMk/>
            <pc:sldMk cId="2154662505" sldId="396"/>
            <ac:spMk id="20" creationId="{9179DE42-5613-4B35-A1E6-6CCBAA13C743}"/>
          </ac:spMkLst>
        </pc:spChg>
        <pc:spChg chg="add del">
          <ac:chgData name="Lea GUILLARD 861" userId="d06662ec-9711-44e9-9f78-4b9cc7b21ed8" providerId="ADAL" clId="{BDACE924-0174-4311-9591-F2304D15E0C8}" dt="2023-01-06T12:16:01.767" v="492"/>
          <ac:spMkLst>
            <pc:docMk/>
            <pc:sldMk cId="2154662505" sldId="396"/>
            <ac:spMk id="26" creationId="{52FB45E9-914E-4471-AC87-E475CD51767D}"/>
          </ac:spMkLst>
        </pc:spChg>
        <pc:spChg chg="add del">
          <ac:chgData name="Lea GUILLARD 861" userId="d06662ec-9711-44e9-9f78-4b9cc7b21ed8" providerId="ADAL" clId="{BDACE924-0174-4311-9591-F2304D15E0C8}" dt="2023-01-06T12:16:01.767" v="492"/>
          <ac:spMkLst>
            <pc:docMk/>
            <pc:sldMk cId="2154662505" sldId="396"/>
            <ac:spMk id="28" creationId="{C310626D-5743-49D4-8F7D-88C4F8F05774}"/>
          </ac:spMkLst>
        </pc:spChg>
        <pc:spChg chg="add del">
          <ac:chgData name="Lea GUILLARD 861" userId="d06662ec-9711-44e9-9f78-4b9cc7b21ed8" providerId="ADAL" clId="{BDACE924-0174-4311-9591-F2304D15E0C8}" dt="2023-01-06T12:16:01.767" v="492"/>
          <ac:spMkLst>
            <pc:docMk/>
            <pc:sldMk cId="2154662505" sldId="396"/>
            <ac:spMk id="30" creationId="{3C195FC1-B568-4C72-9902-34CB35DDD7A1}"/>
          </ac:spMkLst>
        </pc:spChg>
        <pc:spChg chg="add del">
          <ac:chgData name="Lea GUILLARD 861" userId="d06662ec-9711-44e9-9f78-4b9cc7b21ed8" providerId="ADAL" clId="{BDACE924-0174-4311-9591-F2304D15E0C8}" dt="2023-01-06T12:16:01.767" v="492"/>
          <ac:spMkLst>
            <pc:docMk/>
            <pc:sldMk cId="2154662505" sldId="396"/>
            <ac:spMk id="32" creationId="{EF2BDF77-362C-43F0-8CBB-A969EC2AE0C4}"/>
          </ac:spMkLst>
        </pc:spChg>
        <pc:spChg chg="add del">
          <ac:chgData name="Lea GUILLARD 861" userId="d06662ec-9711-44e9-9f78-4b9cc7b21ed8" providerId="ADAL" clId="{BDACE924-0174-4311-9591-F2304D15E0C8}" dt="2023-01-06T12:16:01.767" v="492"/>
          <ac:spMkLst>
            <pc:docMk/>
            <pc:sldMk cId="2154662505" sldId="396"/>
            <ac:spMk id="34" creationId="{4BE96B01-3929-432D-B8C2-ADBCB74C2EF4}"/>
          </ac:spMkLst>
        </pc:spChg>
        <pc:spChg chg="add del">
          <ac:chgData name="Lea GUILLARD 861" userId="d06662ec-9711-44e9-9f78-4b9cc7b21ed8" providerId="ADAL" clId="{BDACE924-0174-4311-9591-F2304D15E0C8}" dt="2023-01-06T12:16:01.767" v="492"/>
          <ac:spMkLst>
            <pc:docMk/>
            <pc:sldMk cId="2154662505" sldId="396"/>
            <ac:spMk id="36" creationId="{2A6FCDE6-CDE2-4C51-B18E-A95CFB679714}"/>
          </ac:spMkLst>
        </pc:spChg>
        <pc:spChg chg="add del">
          <ac:chgData name="Lea GUILLARD 861" userId="d06662ec-9711-44e9-9f78-4b9cc7b21ed8" providerId="ADAL" clId="{BDACE924-0174-4311-9591-F2304D15E0C8}" dt="2023-01-06T12:16:01.767" v="492"/>
          <ac:spMkLst>
            <pc:docMk/>
            <pc:sldMk cId="2154662505" sldId="396"/>
            <ac:spMk id="38" creationId="{9D2E8756-2465-473A-BA2A-2DB1D6224745}"/>
          </ac:spMkLst>
        </pc:spChg>
        <pc:grpChg chg="add del">
          <ac:chgData name="Lea GUILLARD 861" userId="d06662ec-9711-44e9-9f78-4b9cc7b21ed8" providerId="ADAL" clId="{BDACE924-0174-4311-9591-F2304D15E0C8}" dt="2023-01-06T12:16:01.767" v="492"/>
          <ac:grpSpMkLst>
            <pc:docMk/>
            <pc:sldMk cId="2154662505" sldId="396"/>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2154662505" sldId="396"/>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2154662505" sldId="396"/>
            <ac:cxnSpMk id="24" creationId="{4AE4806D-B8F9-4679-A68A-9BD21C01A301}"/>
          </ac:cxnSpMkLst>
        </pc:cxnChg>
      </pc:sldChg>
      <pc:sldChg chg="addSp delSp modSp mod delDesignElem">
        <pc:chgData name="Lea GUILLARD 861" userId="d06662ec-9711-44e9-9f78-4b9cc7b21ed8" providerId="ADAL" clId="{BDACE924-0174-4311-9591-F2304D15E0C8}" dt="2023-01-06T12:16:01.767" v="492"/>
        <pc:sldMkLst>
          <pc:docMk/>
          <pc:sldMk cId="1355208865" sldId="397"/>
        </pc:sldMkLst>
        <pc:spChg chg="mod">
          <ac:chgData name="Lea GUILLARD 861" userId="d06662ec-9711-44e9-9f78-4b9cc7b21ed8" providerId="ADAL" clId="{BDACE924-0174-4311-9591-F2304D15E0C8}" dt="2023-01-06T12:07:46.627" v="20" actId="313"/>
          <ac:spMkLst>
            <pc:docMk/>
            <pc:sldMk cId="1355208865" sldId="397"/>
            <ac:spMk id="4" creationId="{50E63301-F05A-4018-919B-4F770BBC8D0D}"/>
          </ac:spMkLst>
        </pc:spChg>
        <pc:spChg chg="add del">
          <ac:chgData name="Lea GUILLARD 861" userId="d06662ec-9711-44e9-9f78-4b9cc7b21ed8" providerId="ADAL" clId="{BDACE924-0174-4311-9591-F2304D15E0C8}" dt="2023-01-06T12:16:01.767" v="492"/>
          <ac:spMkLst>
            <pc:docMk/>
            <pc:sldMk cId="1355208865" sldId="397"/>
            <ac:spMk id="20" creationId="{9179DE42-5613-4B35-A1E6-6CCBAA13C743}"/>
          </ac:spMkLst>
        </pc:spChg>
        <pc:spChg chg="add del">
          <ac:chgData name="Lea GUILLARD 861" userId="d06662ec-9711-44e9-9f78-4b9cc7b21ed8" providerId="ADAL" clId="{BDACE924-0174-4311-9591-F2304D15E0C8}" dt="2023-01-06T12:16:01.767" v="492"/>
          <ac:spMkLst>
            <pc:docMk/>
            <pc:sldMk cId="1355208865" sldId="397"/>
            <ac:spMk id="26" creationId="{52FB45E9-914E-4471-AC87-E475CD51767D}"/>
          </ac:spMkLst>
        </pc:spChg>
        <pc:spChg chg="add del">
          <ac:chgData name="Lea GUILLARD 861" userId="d06662ec-9711-44e9-9f78-4b9cc7b21ed8" providerId="ADAL" clId="{BDACE924-0174-4311-9591-F2304D15E0C8}" dt="2023-01-06T12:16:01.767" v="492"/>
          <ac:spMkLst>
            <pc:docMk/>
            <pc:sldMk cId="1355208865" sldId="397"/>
            <ac:spMk id="28" creationId="{C310626D-5743-49D4-8F7D-88C4F8F05774}"/>
          </ac:spMkLst>
        </pc:spChg>
        <pc:spChg chg="add del">
          <ac:chgData name="Lea GUILLARD 861" userId="d06662ec-9711-44e9-9f78-4b9cc7b21ed8" providerId="ADAL" clId="{BDACE924-0174-4311-9591-F2304D15E0C8}" dt="2023-01-06T12:16:01.767" v="492"/>
          <ac:spMkLst>
            <pc:docMk/>
            <pc:sldMk cId="1355208865" sldId="397"/>
            <ac:spMk id="30" creationId="{3C195FC1-B568-4C72-9902-34CB35DDD7A1}"/>
          </ac:spMkLst>
        </pc:spChg>
        <pc:spChg chg="add del">
          <ac:chgData name="Lea GUILLARD 861" userId="d06662ec-9711-44e9-9f78-4b9cc7b21ed8" providerId="ADAL" clId="{BDACE924-0174-4311-9591-F2304D15E0C8}" dt="2023-01-06T12:16:01.767" v="492"/>
          <ac:spMkLst>
            <pc:docMk/>
            <pc:sldMk cId="1355208865" sldId="397"/>
            <ac:spMk id="32" creationId="{EF2BDF77-362C-43F0-8CBB-A969EC2AE0C4}"/>
          </ac:spMkLst>
        </pc:spChg>
        <pc:spChg chg="add del">
          <ac:chgData name="Lea GUILLARD 861" userId="d06662ec-9711-44e9-9f78-4b9cc7b21ed8" providerId="ADAL" clId="{BDACE924-0174-4311-9591-F2304D15E0C8}" dt="2023-01-06T12:16:01.767" v="492"/>
          <ac:spMkLst>
            <pc:docMk/>
            <pc:sldMk cId="1355208865" sldId="397"/>
            <ac:spMk id="34" creationId="{4BE96B01-3929-432D-B8C2-ADBCB74C2EF4}"/>
          </ac:spMkLst>
        </pc:spChg>
        <pc:spChg chg="add del">
          <ac:chgData name="Lea GUILLARD 861" userId="d06662ec-9711-44e9-9f78-4b9cc7b21ed8" providerId="ADAL" clId="{BDACE924-0174-4311-9591-F2304D15E0C8}" dt="2023-01-06T12:16:01.767" v="492"/>
          <ac:spMkLst>
            <pc:docMk/>
            <pc:sldMk cId="1355208865" sldId="397"/>
            <ac:spMk id="36" creationId="{2A6FCDE6-CDE2-4C51-B18E-A95CFB679714}"/>
          </ac:spMkLst>
        </pc:spChg>
        <pc:spChg chg="add del">
          <ac:chgData name="Lea GUILLARD 861" userId="d06662ec-9711-44e9-9f78-4b9cc7b21ed8" providerId="ADAL" clId="{BDACE924-0174-4311-9591-F2304D15E0C8}" dt="2023-01-06T12:16:01.767" v="492"/>
          <ac:spMkLst>
            <pc:docMk/>
            <pc:sldMk cId="1355208865" sldId="397"/>
            <ac:spMk id="38" creationId="{9D2E8756-2465-473A-BA2A-2DB1D6224745}"/>
          </ac:spMkLst>
        </pc:spChg>
        <pc:grpChg chg="add del">
          <ac:chgData name="Lea GUILLARD 861" userId="d06662ec-9711-44e9-9f78-4b9cc7b21ed8" providerId="ADAL" clId="{BDACE924-0174-4311-9591-F2304D15E0C8}" dt="2023-01-06T12:16:01.767" v="492"/>
          <ac:grpSpMkLst>
            <pc:docMk/>
            <pc:sldMk cId="1355208865" sldId="397"/>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355208865" sldId="397"/>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355208865" sldId="397"/>
            <ac:cxnSpMk id="24" creationId="{4AE4806D-B8F9-4679-A68A-9BD21C01A301}"/>
          </ac:cxnSpMkLst>
        </pc:cxnChg>
      </pc:sldChg>
      <pc:sldChg chg="addSp delSp delDesignElem">
        <pc:chgData name="Lea GUILLARD 861" userId="d06662ec-9711-44e9-9f78-4b9cc7b21ed8" providerId="ADAL" clId="{BDACE924-0174-4311-9591-F2304D15E0C8}" dt="2023-01-06T12:16:01.767" v="492"/>
        <pc:sldMkLst>
          <pc:docMk/>
          <pc:sldMk cId="1938475251" sldId="398"/>
        </pc:sldMkLst>
        <pc:spChg chg="add del">
          <ac:chgData name="Lea GUILLARD 861" userId="d06662ec-9711-44e9-9f78-4b9cc7b21ed8" providerId="ADAL" clId="{BDACE924-0174-4311-9591-F2304D15E0C8}" dt="2023-01-06T12:16:01.767" v="492"/>
          <ac:spMkLst>
            <pc:docMk/>
            <pc:sldMk cId="1938475251" sldId="398"/>
            <ac:spMk id="20" creationId="{9179DE42-5613-4B35-A1E6-6CCBAA13C743}"/>
          </ac:spMkLst>
        </pc:spChg>
        <pc:spChg chg="add del">
          <ac:chgData name="Lea GUILLARD 861" userId="d06662ec-9711-44e9-9f78-4b9cc7b21ed8" providerId="ADAL" clId="{BDACE924-0174-4311-9591-F2304D15E0C8}" dt="2023-01-06T12:16:01.767" v="492"/>
          <ac:spMkLst>
            <pc:docMk/>
            <pc:sldMk cId="1938475251" sldId="398"/>
            <ac:spMk id="26" creationId="{52FB45E9-914E-4471-AC87-E475CD51767D}"/>
          </ac:spMkLst>
        </pc:spChg>
        <pc:spChg chg="add del">
          <ac:chgData name="Lea GUILLARD 861" userId="d06662ec-9711-44e9-9f78-4b9cc7b21ed8" providerId="ADAL" clId="{BDACE924-0174-4311-9591-F2304D15E0C8}" dt="2023-01-06T12:16:01.767" v="492"/>
          <ac:spMkLst>
            <pc:docMk/>
            <pc:sldMk cId="1938475251" sldId="398"/>
            <ac:spMk id="28" creationId="{C310626D-5743-49D4-8F7D-88C4F8F05774}"/>
          </ac:spMkLst>
        </pc:spChg>
        <pc:spChg chg="add del">
          <ac:chgData name="Lea GUILLARD 861" userId="d06662ec-9711-44e9-9f78-4b9cc7b21ed8" providerId="ADAL" clId="{BDACE924-0174-4311-9591-F2304D15E0C8}" dt="2023-01-06T12:16:01.767" v="492"/>
          <ac:spMkLst>
            <pc:docMk/>
            <pc:sldMk cId="1938475251" sldId="398"/>
            <ac:spMk id="30" creationId="{3C195FC1-B568-4C72-9902-34CB35DDD7A1}"/>
          </ac:spMkLst>
        </pc:spChg>
        <pc:spChg chg="add del">
          <ac:chgData name="Lea GUILLARD 861" userId="d06662ec-9711-44e9-9f78-4b9cc7b21ed8" providerId="ADAL" clId="{BDACE924-0174-4311-9591-F2304D15E0C8}" dt="2023-01-06T12:16:01.767" v="492"/>
          <ac:spMkLst>
            <pc:docMk/>
            <pc:sldMk cId="1938475251" sldId="398"/>
            <ac:spMk id="32" creationId="{EF2BDF77-362C-43F0-8CBB-A969EC2AE0C4}"/>
          </ac:spMkLst>
        </pc:spChg>
        <pc:spChg chg="add del">
          <ac:chgData name="Lea GUILLARD 861" userId="d06662ec-9711-44e9-9f78-4b9cc7b21ed8" providerId="ADAL" clId="{BDACE924-0174-4311-9591-F2304D15E0C8}" dt="2023-01-06T12:16:01.767" v="492"/>
          <ac:spMkLst>
            <pc:docMk/>
            <pc:sldMk cId="1938475251" sldId="398"/>
            <ac:spMk id="34" creationId="{4BE96B01-3929-432D-B8C2-ADBCB74C2EF4}"/>
          </ac:spMkLst>
        </pc:spChg>
        <pc:spChg chg="add del">
          <ac:chgData name="Lea GUILLARD 861" userId="d06662ec-9711-44e9-9f78-4b9cc7b21ed8" providerId="ADAL" clId="{BDACE924-0174-4311-9591-F2304D15E0C8}" dt="2023-01-06T12:16:01.767" v="492"/>
          <ac:spMkLst>
            <pc:docMk/>
            <pc:sldMk cId="1938475251" sldId="398"/>
            <ac:spMk id="36" creationId="{2A6FCDE6-CDE2-4C51-B18E-A95CFB679714}"/>
          </ac:spMkLst>
        </pc:spChg>
        <pc:spChg chg="add del">
          <ac:chgData name="Lea GUILLARD 861" userId="d06662ec-9711-44e9-9f78-4b9cc7b21ed8" providerId="ADAL" clId="{BDACE924-0174-4311-9591-F2304D15E0C8}" dt="2023-01-06T12:16:01.767" v="492"/>
          <ac:spMkLst>
            <pc:docMk/>
            <pc:sldMk cId="1938475251" sldId="398"/>
            <ac:spMk id="38" creationId="{9D2E8756-2465-473A-BA2A-2DB1D6224745}"/>
          </ac:spMkLst>
        </pc:spChg>
        <pc:grpChg chg="add del">
          <ac:chgData name="Lea GUILLARD 861" userId="d06662ec-9711-44e9-9f78-4b9cc7b21ed8" providerId="ADAL" clId="{BDACE924-0174-4311-9591-F2304D15E0C8}" dt="2023-01-06T12:16:01.767" v="492"/>
          <ac:grpSpMkLst>
            <pc:docMk/>
            <pc:sldMk cId="1938475251" sldId="398"/>
            <ac:grpSpMk id="8" creationId="{76582886-877C-4AEC-A77F-8055EB9A0CF9}"/>
          </ac:grpSpMkLst>
        </pc:grpChg>
        <pc:cxnChg chg="add del">
          <ac:chgData name="Lea GUILLARD 861" userId="d06662ec-9711-44e9-9f78-4b9cc7b21ed8" providerId="ADAL" clId="{BDACE924-0174-4311-9591-F2304D15E0C8}" dt="2023-01-06T12:16:01.767" v="492"/>
          <ac:cxnSpMkLst>
            <pc:docMk/>
            <pc:sldMk cId="1938475251" sldId="398"/>
            <ac:cxnSpMk id="22" creationId="{EB898B32-3891-4C3A-8F58-C5969D2E9033}"/>
          </ac:cxnSpMkLst>
        </pc:cxnChg>
        <pc:cxnChg chg="add del">
          <ac:chgData name="Lea GUILLARD 861" userId="d06662ec-9711-44e9-9f78-4b9cc7b21ed8" providerId="ADAL" clId="{BDACE924-0174-4311-9591-F2304D15E0C8}" dt="2023-01-06T12:16:01.767" v="492"/>
          <ac:cxnSpMkLst>
            <pc:docMk/>
            <pc:sldMk cId="1938475251" sldId="398"/>
            <ac:cxnSpMk id="24" creationId="{4AE4806D-B8F9-4679-A68A-9BD21C01A301}"/>
          </ac:cxnSpMkLst>
        </pc:cxnChg>
      </pc:sldChg>
      <pc:sldChg chg="modSp">
        <pc:chgData name="Lea GUILLARD 861" userId="d06662ec-9711-44e9-9f78-4b9cc7b21ed8" providerId="ADAL" clId="{BDACE924-0174-4311-9591-F2304D15E0C8}" dt="2023-01-06T12:16:01.767" v="492"/>
        <pc:sldMkLst>
          <pc:docMk/>
          <pc:sldMk cId="959326232" sldId="400"/>
        </pc:sldMkLst>
        <pc:spChg chg="mod">
          <ac:chgData name="Lea GUILLARD 861" userId="d06662ec-9711-44e9-9f78-4b9cc7b21ed8" providerId="ADAL" clId="{BDACE924-0174-4311-9591-F2304D15E0C8}" dt="2023-01-06T12:16:01.767" v="492"/>
          <ac:spMkLst>
            <pc:docMk/>
            <pc:sldMk cId="959326232" sldId="400"/>
            <ac:spMk id="2" creationId="{F83D7A54-3976-4A8E-ADDA-2DCDEF1B911B}"/>
          </ac:spMkLst>
        </pc:spChg>
      </pc:sldChg>
      <pc:sldChg chg="modSp">
        <pc:chgData name="Lea GUILLARD 861" userId="d06662ec-9711-44e9-9f78-4b9cc7b21ed8" providerId="ADAL" clId="{BDACE924-0174-4311-9591-F2304D15E0C8}" dt="2023-01-06T12:16:01.767" v="492"/>
        <pc:sldMkLst>
          <pc:docMk/>
          <pc:sldMk cId="3965839710" sldId="401"/>
        </pc:sldMkLst>
        <pc:spChg chg="mod">
          <ac:chgData name="Lea GUILLARD 861" userId="d06662ec-9711-44e9-9f78-4b9cc7b21ed8" providerId="ADAL" clId="{BDACE924-0174-4311-9591-F2304D15E0C8}" dt="2023-01-06T12:16:01.767" v="492"/>
          <ac:spMkLst>
            <pc:docMk/>
            <pc:sldMk cId="3965839710" sldId="401"/>
            <ac:spMk id="2" creationId="{60E627B6-9005-43CF-96D3-F5D5C134AD7D}"/>
          </ac:spMkLst>
        </pc:spChg>
      </pc:sldChg>
      <pc:sldChg chg="addSp delSp delDesignElem">
        <pc:chgData name="Lea GUILLARD 861" userId="d06662ec-9711-44e9-9f78-4b9cc7b21ed8" providerId="ADAL" clId="{BDACE924-0174-4311-9591-F2304D15E0C8}" dt="2023-01-06T12:16:01.767" v="492"/>
        <pc:sldMkLst>
          <pc:docMk/>
          <pc:sldMk cId="101654383" sldId="402"/>
        </pc:sldMkLst>
        <pc:spChg chg="add del">
          <ac:chgData name="Lea GUILLARD 861" userId="d06662ec-9711-44e9-9f78-4b9cc7b21ed8" providerId="ADAL" clId="{BDACE924-0174-4311-9591-F2304D15E0C8}" dt="2023-01-06T12:16:01.767" v="492"/>
          <ac:spMkLst>
            <pc:docMk/>
            <pc:sldMk cId="101654383" sldId="402"/>
            <ac:spMk id="44" creationId="{DC99427B-A97E-40A3-B1FD-4557346C6A91}"/>
          </ac:spMkLst>
        </pc:spChg>
        <pc:grpChg chg="add del">
          <ac:chgData name="Lea GUILLARD 861" userId="d06662ec-9711-44e9-9f78-4b9cc7b21ed8" providerId="ADAL" clId="{BDACE924-0174-4311-9591-F2304D15E0C8}" dt="2023-01-06T12:16:01.767" v="492"/>
          <ac:grpSpMkLst>
            <pc:docMk/>
            <pc:sldMk cId="101654383" sldId="402"/>
            <ac:grpSpMk id="43" creationId="{4815A7B4-532E-48C9-AC24-D78ACF3339DB}"/>
          </ac:grpSpMkLst>
        </pc:grpChg>
      </pc:sldChg>
      <pc:sldChg chg="modSp">
        <pc:chgData name="Lea GUILLARD 861" userId="d06662ec-9711-44e9-9f78-4b9cc7b21ed8" providerId="ADAL" clId="{BDACE924-0174-4311-9591-F2304D15E0C8}" dt="2023-01-06T12:16:01.767" v="492"/>
        <pc:sldMkLst>
          <pc:docMk/>
          <pc:sldMk cId="3434778035" sldId="404"/>
        </pc:sldMkLst>
        <pc:spChg chg="mod">
          <ac:chgData name="Lea GUILLARD 861" userId="d06662ec-9711-44e9-9f78-4b9cc7b21ed8" providerId="ADAL" clId="{BDACE924-0174-4311-9591-F2304D15E0C8}" dt="2023-01-06T12:16:01.767" v="492"/>
          <ac:spMkLst>
            <pc:docMk/>
            <pc:sldMk cId="3434778035" sldId="404"/>
            <ac:spMk id="2" creationId="{8266FD19-A483-4C12-AC46-A823250C17ED}"/>
          </ac:spMkLst>
        </pc:spChg>
      </pc:sldChg>
      <pc:sldChg chg="modSp mod">
        <pc:chgData name="Lea GUILLARD 861" userId="d06662ec-9711-44e9-9f78-4b9cc7b21ed8" providerId="ADAL" clId="{BDACE924-0174-4311-9591-F2304D15E0C8}" dt="2023-01-06T12:16:01.767" v="492"/>
        <pc:sldMkLst>
          <pc:docMk/>
          <pc:sldMk cId="3387103998" sldId="408"/>
        </pc:sldMkLst>
        <pc:spChg chg="mod">
          <ac:chgData name="Lea GUILLARD 861" userId="d06662ec-9711-44e9-9f78-4b9cc7b21ed8" providerId="ADAL" clId="{BDACE924-0174-4311-9591-F2304D15E0C8}" dt="2023-01-06T12:16:01.767" v="492"/>
          <ac:spMkLst>
            <pc:docMk/>
            <pc:sldMk cId="3387103998" sldId="408"/>
            <ac:spMk id="2" creationId="{C98076C7-29D9-46E7-8AEF-E43FCFFDCACD}"/>
          </ac:spMkLst>
        </pc:spChg>
        <pc:spChg chg="mod">
          <ac:chgData name="Lea GUILLARD 861" userId="d06662ec-9711-44e9-9f78-4b9cc7b21ed8" providerId="ADAL" clId="{BDACE924-0174-4311-9591-F2304D15E0C8}" dt="2023-01-06T12:16:01.767" v="492"/>
          <ac:spMkLst>
            <pc:docMk/>
            <pc:sldMk cId="3387103998" sldId="408"/>
            <ac:spMk id="3" creationId="{42BADE39-597A-4AB9-94D3-1576DD21FF19}"/>
          </ac:spMkLst>
        </pc:spChg>
      </pc:sldChg>
      <pc:sldChg chg="addSp modSp new mod">
        <pc:chgData name="Lea GUILLARD 861" userId="d06662ec-9711-44e9-9f78-4b9cc7b21ed8" providerId="ADAL" clId="{BDACE924-0174-4311-9591-F2304D15E0C8}" dt="2023-01-06T12:18:27.568" v="499" actId="22"/>
        <pc:sldMkLst>
          <pc:docMk/>
          <pc:sldMk cId="1780408934" sldId="409"/>
        </pc:sldMkLst>
        <pc:spChg chg="mod">
          <ac:chgData name="Lea GUILLARD 861" userId="d06662ec-9711-44e9-9f78-4b9cc7b21ed8" providerId="ADAL" clId="{BDACE924-0174-4311-9591-F2304D15E0C8}" dt="2023-01-06T12:16:04.458" v="493"/>
          <ac:spMkLst>
            <pc:docMk/>
            <pc:sldMk cId="1780408934" sldId="409"/>
            <ac:spMk id="2" creationId="{792E669F-2666-4D5C-A564-902506FD7F08}"/>
          </ac:spMkLst>
        </pc:spChg>
        <pc:spChg chg="mod">
          <ac:chgData name="Lea GUILLARD 861" userId="d06662ec-9711-44e9-9f78-4b9cc7b21ed8" providerId="ADAL" clId="{BDACE924-0174-4311-9591-F2304D15E0C8}" dt="2023-01-06T12:16:04.458" v="493"/>
          <ac:spMkLst>
            <pc:docMk/>
            <pc:sldMk cId="1780408934" sldId="409"/>
            <ac:spMk id="3" creationId="{42F7BAD8-FA27-4203-8F6F-3D0BD9095326}"/>
          </ac:spMkLst>
        </pc:spChg>
        <pc:picChg chg="add">
          <ac:chgData name="Lea GUILLARD 861" userId="d06662ec-9711-44e9-9f78-4b9cc7b21ed8" providerId="ADAL" clId="{BDACE924-0174-4311-9591-F2304D15E0C8}" dt="2023-01-06T12:18:27.568" v="499" actId="22"/>
          <ac:picMkLst>
            <pc:docMk/>
            <pc:sldMk cId="1780408934" sldId="409"/>
            <ac:picMk id="5" creationId="{2B92631E-5B58-45EB-83F3-5625656B93C3}"/>
          </ac:picMkLst>
        </pc:picChg>
      </pc:sldChg>
      <pc:sldChg chg="addSp modSp new mod ord">
        <pc:chgData name="Lea GUILLARD 861" userId="d06662ec-9711-44e9-9f78-4b9cc7b21ed8" providerId="ADAL" clId="{BDACE924-0174-4311-9591-F2304D15E0C8}" dt="2023-01-06T12:17:23.275" v="498"/>
        <pc:sldMkLst>
          <pc:docMk/>
          <pc:sldMk cId="2571989402" sldId="410"/>
        </pc:sldMkLst>
        <pc:spChg chg="mod">
          <ac:chgData name="Lea GUILLARD 861" userId="d06662ec-9711-44e9-9f78-4b9cc7b21ed8" providerId="ADAL" clId="{BDACE924-0174-4311-9591-F2304D15E0C8}" dt="2023-01-06T12:16:04.458" v="493"/>
          <ac:spMkLst>
            <pc:docMk/>
            <pc:sldMk cId="2571989402" sldId="410"/>
            <ac:spMk id="2" creationId="{CBDB2F6A-2496-42DF-8CEE-544C5B85F553}"/>
          </ac:spMkLst>
        </pc:spChg>
        <pc:spChg chg="mod">
          <ac:chgData name="Lea GUILLARD 861" userId="d06662ec-9711-44e9-9f78-4b9cc7b21ed8" providerId="ADAL" clId="{BDACE924-0174-4311-9591-F2304D15E0C8}" dt="2023-01-06T12:16:04.458" v="493"/>
          <ac:spMkLst>
            <pc:docMk/>
            <pc:sldMk cId="2571989402" sldId="410"/>
            <ac:spMk id="3" creationId="{C0019950-875F-48EB-8BDA-BE3C48304D2B}"/>
          </ac:spMkLst>
        </pc:spChg>
        <pc:picChg chg="add">
          <ac:chgData name="Lea GUILLARD 861" userId="d06662ec-9711-44e9-9f78-4b9cc7b21ed8" providerId="ADAL" clId="{BDACE924-0174-4311-9591-F2304D15E0C8}" dt="2023-01-06T12:17:18.786" v="494" actId="22"/>
          <ac:picMkLst>
            <pc:docMk/>
            <pc:sldMk cId="2571989402" sldId="410"/>
            <ac:picMk id="5" creationId="{CB9B8CFC-F363-43DD-9050-10101695F922}"/>
          </ac:picMkLst>
        </pc:picChg>
      </pc:sldChg>
      <pc:sldChg chg="addSp delSp modSp add mod setBg delDesignElem">
        <pc:chgData name="Lea GUILLARD 861" userId="d06662ec-9711-44e9-9f78-4b9cc7b21ed8" providerId="ADAL" clId="{BDACE924-0174-4311-9591-F2304D15E0C8}" dt="2023-01-06T12:26:43.063" v="814"/>
        <pc:sldMkLst>
          <pc:docMk/>
          <pc:sldMk cId="2976630506" sldId="411"/>
        </pc:sldMkLst>
        <pc:spChg chg="mod">
          <ac:chgData name="Lea GUILLARD 861" userId="d06662ec-9711-44e9-9f78-4b9cc7b21ed8" providerId="ADAL" clId="{BDACE924-0174-4311-9591-F2304D15E0C8}" dt="2023-01-06T12:26:22.769" v="810" actId="26606"/>
          <ac:spMkLst>
            <pc:docMk/>
            <pc:sldMk cId="2976630506" sldId="411"/>
            <ac:spMk id="4" creationId="{50E63301-F05A-4018-919B-4F770BBC8D0D}"/>
          </ac:spMkLst>
        </pc:spChg>
        <pc:spChg chg="del">
          <ac:chgData name="Lea GUILLARD 861" userId="d06662ec-9711-44e9-9f78-4b9cc7b21ed8" providerId="ADAL" clId="{BDACE924-0174-4311-9591-F2304D15E0C8}" dt="2023-01-06T12:20:23.585" v="626"/>
          <ac:spMkLst>
            <pc:docMk/>
            <pc:sldMk cId="2976630506" sldId="411"/>
            <ac:spMk id="20" creationId="{9179DE42-5613-4B35-A1E6-6CCBAA13C743}"/>
          </ac:spMkLst>
        </pc:spChg>
        <pc:spChg chg="add mod">
          <ac:chgData name="Lea GUILLARD 861" userId="d06662ec-9711-44e9-9f78-4b9cc7b21ed8" providerId="ADAL" clId="{BDACE924-0174-4311-9591-F2304D15E0C8}" dt="2023-01-06T12:26:43.063" v="814"/>
          <ac:spMkLst>
            <pc:docMk/>
            <pc:sldMk cId="2976630506" sldId="411"/>
            <ac:spMk id="25" creationId="{0DA120ED-1597-4D3F-BAA9-92A815359DDF}"/>
          </ac:spMkLst>
        </pc:spChg>
        <pc:spChg chg="del">
          <ac:chgData name="Lea GUILLARD 861" userId="d06662ec-9711-44e9-9f78-4b9cc7b21ed8" providerId="ADAL" clId="{BDACE924-0174-4311-9591-F2304D15E0C8}" dt="2023-01-06T12:20:23.585" v="626"/>
          <ac:spMkLst>
            <pc:docMk/>
            <pc:sldMk cId="2976630506" sldId="411"/>
            <ac:spMk id="26" creationId="{52FB45E9-914E-4471-AC87-E475CD51767D}"/>
          </ac:spMkLst>
        </pc:spChg>
        <pc:spChg chg="add">
          <ac:chgData name="Lea GUILLARD 861" userId="d06662ec-9711-44e9-9f78-4b9cc7b21ed8" providerId="ADAL" clId="{BDACE924-0174-4311-9591-F2304D15E0C8}" dt="2023-01-06T12:26:22.769" v="810" actId="26606"/>
          <ac:spMkLst>
            <pc:docMk/>
            <pc:sldMk cId="2976630506" sldId="411"/>
            <ac:spMk id="27" creationId="{3BCB5F6A-9EB0-40B0-9D13-3023E9A20508}"/>
          </ac:spMkLst>
        </pc:spChg>
        <pc:spChg chg="del">
          <ac:chgData name="Lea GUILLARD 861" userId="d06662ec-9711-44e9-9f78-4b9cc7b21ed8" providerId="ADAL" clId="{BDACE924-0174-4311-9591-F2304D15E0C8}" dt="2023-01-06T12:20:23.585" v="626"/>
          <ac:spMkLst>
            <pc:docMk/>
            <pc:sldMk cId="2976630506" sldId="411"/>
            <ac:spMk id="28" creationId="{C310626D-5743-49D4-8F7D-88C4F8F05774}"/>
          </ac:spMkLst>
        </pc:spChg>
        <pc:spChg chg="del">
          <ac:chgData name="Lea GUILLARD 861" userId="d06662ec-9711-44e9-9f78-4b9cc7b21ed8" providerId="ADAL" clId="{BDACE924-0174-4311-9591-F2304D15E0C8}" dt="2023-01-06T12:20:23.585" v="626"/>
          <ac:spMkLst>
            <pc:docMk/>
            <pc:sldMk cId="2976630506" sldId="411"/>
            <ac:spMk id="30" creationId="{3C195FC1-B568-4C72-9902-34CB35DDD7A1}"/>
          </ac:spMkLst>
        </pc:spChg>
        <pc:spChg chg="del">
          <ac:chgData name="Lea GUILLARD 861" userId="d06662ec-9711-44e9-9f78-4b9cc7b21ed8" providerId="ADAL" clId="{BDACE924-0174-4311-9591-F2304D15E0C8}" dt="2023-01-06T12:20:23.585" v="626"/>
          <ac:spMkLst>
            <pc:docMk/>
            <pc:sldMk cId="2976630506" sldId="411"/>
            <ac:spMk id="32" creationId="{EF2BDF77-362C-43F0-8CBB-A969EC2AE0C4}"/>
          </ac:spMkLst>
        </pc:spChg>
        <pc:spChg chg="del">
          <ac:chgData name="Lea GUILLARD 861" userId="d06662ec-9711-44e9-9f78-4b9cc7b21ed8" providerId="ADAL" clId="{BDACE924-0174-4311-9591-F2304D15E0C8}" dt="2023-01-06T12:20:23.585" v="626"/>
          <ac:spMkLst>
            <pc:docMk/>
            <pc:sldMk cId="2976630506" sldId="411"/>
            <ac:spMk id="34" creationId="{4BE96B01-3929-432D-B8C2-ADBCB74C2EF4}"/>
          </ac:spMkLst>
        </pc:spChg>
        <pc:spChg chg="del">
          <ac:chgData name="Lea GUILLARD 861" userId="d06662ec-9711-44e9-9f78-4b9cc7b21ed8" providerId="ADAL" clId="{BDACE924-0174-4311-9591-F2304D15E0C8}" dt="2023-01-06T12:20:23.585" v="626"/>
          <ac:spMkLst>
            <pc:docMk/>
            <pc:sldMk cId="2976630506" sldId="411"/>
            <ac:spMk id="36" creationId="{2A6FCDE6-CDE2-4C51-B18E-A95CFB679714}"/>
          </ac:spMkLst>
        </pc:spChg>
        <pc:spChg chg="del">
          <ac:chgData name="Lea GUILLARD 861" userId="d06662ec-9711-44e9-9f78-4b9cc7b21ed8" providerId="ADAL" clId="{BDACE924-0174-4311-9591-F2304D15E0C8}" dt="2023-01-06T12:20:23.585" v="626"/>
          <ac:spMkLst>
            <pc:docMk/>
            <pc:sldMk cId="2976630506" sldId="411"/>
            <ac:spMk id="38" creationId="{9D2E8756-2465-473A-BA2A-2DB1D6224745}"/>
          </ac:spMkLst>
        </pc:spChg>
        <pc:grpChg chg="del">
          <ac:chgData name="Lea GUILLARD 861" userId="d06662ec-9711-44e9-9f78-4b9cc7b21ed8" providerId="ADAL" clId="{BDACE924-0174-4311-9591-F2304D15E0C8}" dt="2023-01-06T12:20:23.585" v="626"/>
          <ac:grpSpMkLst>
            <pc:docMk/>
            <pc:sldMk cId="2976630506" sldId="411"/>
            <ac:grpSpMk id="8" creationId="{76582886-877C-4AEC-A77F-8055EB9A0CF9}"/>
          </ac:grpSpMkLst>
        </pc:grpChg>
        <pc:picChg chg="add mod">
          <ac:chgData name="Lea GUILLARD 861" userId="d06662ec-9711-44e9-9f78-4b9cc7b21ed8" providerId="ADAL" clId="{BDACE924-0174-4311-9591-F2304D15E0C8}" dt="2023-01-06T12:26:22.769" v="810" actId="26606"/>
          <ac:picMkLst>
            <pc:docMk/>
            <pc:sldMk cId="2976630506" sldId="411"/>
            <ac:picMk id="5" creationId="{0C4B0EE4-14E4-41ED-9E56-865D1ADB4E8E}"/>
          </ac:picMkLst>
        </pc:picChg>
        <pc:cxnChg chg="del">
          <ac:chgData name="Lea GUILLARD 861" userId="d06662ec-9711-44e9-9f78-4b9cc7b21ed8" providerId="ADAL" clId="{BDACE924-0174-4311-9591-F2304D15E0C8}" dt="2023-01-06T12:20:23.585" v="626"/>
          <ac:cxnSpMkLst>
            <pc:docMk/>
            <pc:sldMk cId="2976630506" sldId="411"/>
            <ac:cxnSpMk id="22" creationId="{EB898B32-3891-4C3A-8F58-C5969D2E9033}"/>
          </ac:cxnSpMkLst>
        </pc:cxnChg>
        <pc:cxnChg chg="del">
          <ac:chgData name="Lea GUILLARD 861" userId="d06662ec-9711-44e9-9f78-4b9cc7b21ed8" providerId="ADAL" clId="{BDACE924-0174-4311-9591-F2304D15E0C8}" dt="2023-01-06T12:20:23.585" v="626"/>
          <ac:cxnSpMkLst>
            <pc:docMk/>
            <pc:sldMk cId="2976630506" sldId="411"/>
            <ac:cxnSpMk id="24" creationId="{4AE4806D-B8F9-4679-A68A-9BD21C01A301}"/>
          </ac:cxnSpMkLst>
        </pc:cxnChg>
      </pc:sldChg>
      <pc:sldChg chg="modSp add mod ord">
        <pc:chgData name="Lea GUILLARD 861" userId="d06662ec-9711-44e9-9f78-4b9cc7b21ed8" providerId="ADAL" clId="{BDACE924-0174-4311-9591-F2304D15E0C8}" dt="2023-01-06T12:20:43.860" v="697" actId="20577"/>
        <pc:sldMkLst>
          <pc:docMk/>
          <pc:sldMk cId="1687773453" sldId="412"/>
        </pc:sldMkLst>
        <pc:spChg chg="mod">
          <ac:chgData name="Lea GUILLARD 861" userId="d06662ec-9711-44e9-9f78-4b9cc7b21ed8" providerId="ADAL" clId="{BDACE924-0174-4311-9591-F2304D15E0C8}" dt="2023-01-06T12:20:43.860" v="697" actId="20577"/>
          <ac:spMkLst>
            <pc:docMk/>
            <pc:sldMk cId="1687773453" sldId="412"/>
            <ac:spMk id="4" creationId="{50E63301-F05A-4018-919B-4F770BBC8D0D}"/>
          </ac:spMkLst>
        </pc:spChg>
      </pc:sldChg>
      <pc:sldMasterChg chg="delSldLayout">
        <pc:chgData name="Lea GUILLARD 861" userId="d06662ec-9711-44e9-9f78-4b9cc7b21ed8" providerId="ADAL" clId="{BDACE924-0174-4311-9591-F2304D15E0C8}" dt="2023-01-06T12:15:52.707" v="472" actId="47"/>
        <pc:sldMasterMkLst>
          <pc:docMk/>
          <pc:sldMasterMk cId="4286025874" sldId="2147483725"/>
        </pc:sldMasterMkLst>
        <pc:sldLayoutChg chg="del">
          <pc:chgData name="Lea GUILLARD 861" userId="d06662ec-9711-44e9-9f78-4b9cc7b21ed8" providerId="ADAL" clId="{BDACE924-0174-4311-9591-F2304D15E0C8}" dt="2023-01-06T12:15:52.707" v="472" actId="47"/>
          <pc:sldLayoutMkLst>
            <pc:docMk/>
            <pc:sldMasterMk cId="4286025874" sldId="2147483725"/>
            <pc:sldLayoutMk cId="522174121" sldId="2147483743"/>
          </pc:sldLayoutMkLst>
        </pc:sldLayoutChg>
      </pc:sldMasterChg>
    </pc:docChg>
  </pc:docChgLst>
  <pc:docChgLst>
    <pc:chgData name="Sophie ALLIX 861" userId="653b8b07-0df8-4455-806f-e417d863b4cb" providerId="ADAL" clId="{0D528CCF-537D-41A2-96D8-A9DDA7920A46}"/>
    <pc:docChg chg="undo custSel addSld modSld">
      <pc:chgData name="Sophie ALLIX 861" userId="653b8b07-0df8-4455-806f-e417d863b4cb" providerId="ADAL" clId="{0D528CCF-537D-41A2-96D8-A9DDA7920A46}" dt="2022-04-08T13:07:13.243" v="832" actId="12"/>
      <pc:docMkLst>
        <pc:docMk/>
      </pc:docMkLst>
      <pc:sldChg chg="modSp mod">
        <pc:chgData name="Sophie ALLIX 861" userId="653b8b07-0df8-4455-806f-e417d863b4cb" providerId="ADAL" clId="{0D528CCF-537D-41A2-96D8-A9DDA7920A46}" dt="2022-04-08T12:42:56.047" v="620" actId="20577"/>
        <pc:sldMkLst>
          <pc:docMk/>
          <pc:sldMk cId="3704208624" sldId="299"/>
        </pc:sldMkLst>
        <pc:spChg chg="mod">
          <ac:chgData name="Sophie ALLIX 861" userId="653b8b07-0df8-4455-806f-e417d863b4cb" providerId="ADAL" clId="{0D528CCF-537D-41A2-96D8-A9DDA7920A46}" dt="2022-04-08T12:28:04.171" v="531" actId="20577"/>
          <ac:spMkLst>
            <pc:docMk/>
            <pc:sldMk cId="3704208624" sldId="299"/>
            <ac:spMk id="5" creationId="{2D01694D-F368-4FC5-9220-2826B0B688CD}"/>
          </ac:spMkLst>
        </pc:spChg>
        <pc:spChg chg="mod">
          <ac:chgData name="Sophie ALLIX 861" userId="653b8b07-0df8-4455-806f-e417d863b4cb" providerId="ADAL" clId="{0D528CCF-537D-41A2-96D8-A9DDA7920A46}" dt="2022-04-08T12:42:56.047" v="620" actId="20577"/>
          <ac:spMkLst>
            <pc:docMk/>
            <pc:sldMk cId="3704208624" sldId="299"/>
            <ac:spMk id="6" creationId="{6B0DD3C1-C060-47A3-8332-0FDD1A3696A3}"/>
          </ac:spMkLst>
        </pc:spChg>
      </pc:sldChg>
      <pc:sldChg chg="addSp delSp modSp mod modClrScheme chgLayout">
        <pc:chgData name="Sophie ALLIX 861" userId="653b8b07-0df8-4455-806f-e417d863b4cb" providerId="ADAL" clId="{0D528CCF-537D-41A2-96D8-A9DDA7920A46}" dt="2022-04-08T12:48:56.257" v="757" actId="2711"/>
        <pc:sldMkLst>
          <pc:docMk/>
          <pc:sldMk cId="1335976215" sldId="300"/>
        </pc:sldMkLst>
        <pc:spChg chg="add del mod">
          <ac:chgData name="Sophie ALLIX 861" userId="653b8b07-0df8-4455-806f-e417d863b4cb" providerId="ADAL" clId="{0D528CCF-537D-41A2-96D8-A9DDA7920A46}" dt="2022-04-08T12:15:15.181" v="158" actId="478"/>
          <ac:spMkLst>
            <pc:docMk/>
            <pc:sldMk cId="1335976215" sldId="300"/>
            <ac:spMk id="2" creationId="{C349D36D-E990-4974-86D8-1AFA70473FED}"/>
          </ac:spMkLst>
        </pc:spChg>
        <pc:spChg chg="add del mod ord">
          <ac:chgData name="Sophie ALLIX 861" userId="653b8b07-0df8-4455-806f-e417d863b4cb" providerId="ADAL" clId="{0D528CCF-537D-41A2-96D8-A9DDA7920A46}" dt="2022-04-08T12:13:30.415" v="95" actId="700"/>
          <ac:spMkLst>
            <pc:docMk/>
            <pc:sldMk cId="1335976215" sldId="300"/>
            <ac:spMk id="3" creationId="{EEE6CD81-BC15-429C-B42F-D4A030381B20}"/>
          </ac:spMkLst>
        </pc:spChg>
        <pc:spChg chg="mod ord">
          <ac:chgData name="Sophie ALLIX 861" userId="653b8b07-0df8-4455-806f-e417d863b4cb" providerId="ADAL" clId="{0D528CCF-537D-41A2-96D8-A9DDA7920A46}" dt="2022-04-08T12:13:30.415" v="95" actId="700"/>
          <ac:spMkLst>
            <pc:docMk/>
            <pc:sldMk cId="1335976215" sldId="300"/>
            <ac:spMk id="4" creationId="{00000000-0000-0000-0000-000000000000}"/>
          </ac:spMkLst>
        </pc:spChg>
        <pc:spChg chg="add del mod">
          <ac:chgData name="Sophie ALLIX 861" userId="653b8b07-0df8-4455-806f-e417d863b4cb" providerId="ADAL" clId="{0D528CCF-537D-41A2-96D8-A9DDA7920A46}" dt="2022-04-08T12:47:50.232" v="708" actId="20577"/>
          <ac:spMkLst>
            <pc:docMk/>
            <pc:sldMk cId="1335976215" sldId="300"/>
            <ac:spMk id="5" creationId="{2D01694D-F368-4FC5-9220-2826B0B688CD}"/>
          </ac:spMkLst>
        </pc:spChg>
        <pc:spChg chg="add del mod">
          <ac:chgData name="Sophie ALLIX 861" userId="653b8b07-0df8-4455-806f-e417d863b4cb" providerId="ADAL" clId="{0D528CCF-537D-41A2-96D8-A9DDA7920A46}" dt="2022-04-08T12:48:56.257" v="757" actId="2711"/>
          <ac:spMkLst>
            <pc:docMk/>
            <pc:sldMk cId="1335976215" sldId="300"/>
            <ac:spMk id="6" creationId="{6B0DD3C1-C060-47A3-8332-0FDD1A3696A3}"/>
          </ac:spMkLst>
        </pc:spChg>
        <pc:spChg chg="mod ord">
          <ac:chgData name="Sophie ALLIX 861" userId="653b8b07-0df8-4455-806f-e417d863b4cb" providerId="ADAL" clId="{0D528CCF-537D-41A2-96D8-A9DDA7920A46}" dt="2022-04-08T12:13:58.981" v="103" actId="14100"/>
          <ac:spMkLst>
            <pc:docMk/>
            <pc:sldMk cId="1335976215" sldId="300"/>
            <ac:spMk id="13314" creationId="{00000000-0000-0000-0000-000000000000}"/>
          </ac:spMkLst>
        </pc:spChg>
        <pc:picChg chg="add del">
          <ac:chgData name="Sophie ALLIX 861" userId="653b8b07-0df8-4455-806f-e417d863b4cb" providerId="ADAL" clId="{0D528CCF-537D-41A2-96D8-A9DDA7920A46}" dt="2022-04-08T12:14:34.728" v="150" actId="478"/>
          <ac:picMkLst>
            <pc:docMk/>
            <pc:sldMk cId="1335976215" sldId="300"/>
            <ac:picMk id="8" creationId="{91BC17F4-A801-40DB-8845-11F5A8D66D11}"/>
          </ac:picMkLst>
        </pc:picChg>
      </pc:sldChg>
      <pc:sldChg chg="modSp add mod">
        <pc:chgData name="Sophie ALLIX 861" userId="653b8b07-0df8-4455-806f-e417d863b4cb" providerId="ADAL" clId="{0D528CCF-537D-41A2-96D8-A9DDA7920A46}" dt="2022-04-08T12:26:26.918" v="512" actId="20577"/>
        <pc:sldMkLst>
          <pc:docMk/>
          <pc:sldMk cId="147448989" sldId="301"/>
        </pc:sldMkLst>
        <pc:spChg chg="mod">
          <ac:chgData name="Sophie ALLIX 861" userId="653b8b07-0df8-4455-806f-e417d863b4cb" providerId="ADAL" clId="{0D528CCF-537D-41A2-96D8-A9DDA7920A46}" dt="2022-04-08T12:25:26.002" v="398" actId="20577"/>
          <ac:spMkLst>
            <pc:docMk/>
            <pc:sldMk cId="147448989" sldId="301"/>
            <ac:spMk id="5" creationId="{2D01694D-F368-4FC5-9220-2826B0B688CD}"/>
          </ac:spMkLst>
        </pc:spChg>
        <pc:spChg chg="mod">
          <ac:chgData name="Sophie ALLIX 861" userId="653b8b07-0df8-4455-806f-e417d863b4cb" providerId="ADAL" clId="{0D528CCF-537D-41A2-96D8-A9DDA7920A46}" dt="2022-04-08T12:26:26.918" v="512" actId="20577"/>
          <ac:spMkLst>
            <pc:docMk/>
            <pc:sldMk cId="147448989" sldId="301"/>
            <ac:spMk id="6" creationId="{6B0DD3C1-C060-47A3-8332-0FDD1A3696A3}"/>
          </ac:spMkLst>
        </pc:spChg>
      </pc:sldChg>
      <pc:sldChg chg="modSp add mod">
        <pc:chgData name="Sophie ALLIX 861" userId="653b8b07-0df8-4455-806f-e417d863b4cb" providerId="ADAL" clId="{0D528CCF-537D-41A2-96D8-A9DDA7920A46}" dt="2022-04-08T13:05:41.372" v="828" actId="20577"/>
        <pc:sldMkLst>
          <pc:docMk/>
          <pc:sldMk cId="2004663829" sldId="302"/>
        </pc:sldMkLst>
        <pc:spChg chg="mod">
          <ac:chgData name="Sophie ALLIX 861" userId="653b8b07-0df8-4455-806f-e417d863b4cb" providerId="ADAL" clId="{0D528CCF-537D-41A2-96D8-A9DDA7920A46}" dt="2022-04-08T13:05:41.372" v="828" actId="20577"/>
          <ac:spMkLst>
            <pc:docMk/>
            <pc:sldMk cId="2004663829" sldId="302"/>
            <ac:spMk id="2" creationId="{C349D36D-E990-4974-86D8-1AFA70473FED}"/>
          </ac:spMkLst>
        </pc:spChg>
        <pc:spChg chg="mod">
          <ac:chgData name="Sophie ALLIX 861" userId="653b8b07-0df8-4455-806f-e417d863b4cb" providerId="ADAL" clId="{0D528CCF-537D-41A2-96D8-A9DDA7920A46}" dt="2022-04-08T12:40:16.366" v="585" actId="20577"/>
          <ac:spMkLst>
            <pc:docMk/>
            <pc:sldMk cId="2004663829" sldId="302"/>
            <ac:spMk id="5" creationId="{2D01694D-F368-4FC5-9220-2826B0B688CD}"/>
          </ac:spMkLst>
        </pc:spChg>
        <pc:spChg chg="mod">
          <ac:chgData name="Sophie ALLIX 861" userId="653b8b07-0df8-4455-806f-e417d863b4cb" providerId="ADAL" clId="{0D528CCF-537D-41A2-96D8-A9DDA7920A46}" dt="2022-04-08T12:44:37.598" v="643" actId="6549"/>
          <ac:spMkLst>
            <pc:docMk/>
            <pc:sldMk cId="2004663829" sldId="302"/>
            <ac:spMk id="6" creationId="{6B0DD3C1-C060-47A3-8332-0FDD1A3696A3}"/>
          </ac:spMkLst>
        </pc:spChg>
      </pc:sldChg>
      <pc:sldChg chg="modSp add mod">
        <pc:chgData name="Sophie ALLIX 861" userId="653b8b07-0df8-4455-806f-e417d863b4cb" providerId="ADAL" clId="{0D528CCF-537D-41A2-96D8-A9DDA7920A46}" dt="2022-04-08T12:52:02.829" v="814" actId="6549"/>
        <pc:sldMkLst>
          <pc:docMk/>
          <pc:sldMk cId="642913501" sldId="303"/>
        </pc:sldMkLst>
        <pc:spChg chg="mod">
          <ac:chgData name="Sophie ALLIX 861" userId="653b8b07-0df8-4455-806f-e417d863b4cb" providerId="ADAL" clId="{0D528CCF-537D-41A2-96D8-A9DDA7920A46}" dt="2022-04-08T12:52:02.829" v="814" actId="6549"/>
          <ac:spMkLst>
            <pc:docMk/>
            <pc:sldMk cId="642913501" sldId="303"/>
            <ac:spMk id="6" creationId="{6B0DD3C1-C060-47A3-8332-0FDD1A3696A3}"/>
          </ac:spMkLst>
        </pc:spChg>
      </pc:sldChg>
      <pc:sldChg chg="modSp add mod">
        <pc:chgData name="Sophie ALLIX 861" userId="653b8b07-0df8-4455-806f-e417d863b4cb" providerId="ADAL" clId="{0D528CCF-537D-41A2-96D8-A9DDA7920A46}" dt="2022-04-08T13:07:13.243" v="832" actId="12"/>
        <pc:sldMkLst>
          <pc:docMk/>
          <pc:sldMk cId="680582384" sldId="304"/>
        </pc:sldMkLst>
        <pc:spChg chg="mod">
          <ac:chgData name="Sophie ALLIX 861" userId="653b8b07-0df8-4455-806f-e417d863b4cb" providerId="ADAL" clId="{0D528CCF-537D-41A2-96D8-A9DDA7920A46}" dt="2022-04-08T13:07:13.243" v="832" actId="12"/>
          <ac:spMkLst>
            <pc:docMk/>
            <pc:sldMk cId="680582384" sldId="304"/>
            <ac:spMk id="6" creationId="{6B0DD3C1-C060-47A3-8332-0FDD1A3696A3}"/>
          </ac:spMkLst>
        </pc:spChg>
      </pc:sldChg>
    </pc:docChg>
  </pc:docChgLst>
  <pc:docChgLst>
    <pc:chgData name="Sophie ALLIX 861" userId="653b8b07-0df8-4455-806f-e417d863b4cb" providerId="ADAL" clId="{2F834F91-1E98-4659-85CF-D9D4DD5FC919}"/>
    <pc:docChg chg="custSel addSld modSld">
      <pc:chgData name="Sophie ALLIX 861" userId="653b8b07-0df8-4455-806f-e417d863b4cb" providerId="ADAL" clId="{2F834F91-1E98-4659-85CF-D9D4DD5FC919}" dt="2022-11-30T14:31:13.324" v="28"/>
      <pc:docMkLst>
        <pc:docMk/>
      </pc:docMkLst>
      <pc:sldChg chg="addSp delSp modSp add mod">
        <pc:chgData name="Sophie ALLIX 861" userId="653b8b07-0df8-4455-806f-e417d863b4cb" providerId="ADAL" clId="{2F834F91-1E98-4659-85CF-D9D4DD5FC919}" dt="2022-11-30T14:31:13.324" v="28"/>
        <pc:sldMkLst>
          <pc:docMk/>
          <pc:sldMk cId="3577761940" sldId="395"/>
        </pc:sldMkLst>
        <pc:spChg chg="del mod">
          <ac:chgData name="Sophie ALLIX 861" userId="653b8b07-0df8-4455-806f-e417d863b4cb" providerId="ADAL" clId="{2F834F91-1E98-4659-85CF-D9D4DD5FC919}" dt="2022-11-30T14:25:51.282" v="3" actId="478"/>
          <ac:spMkLst>
            <pc:docMk/>
            <pc:sldMk cId="3577761940" sldId="395"/>
            <ac:spMk id="4" creationId="{50E63301-F05A-4018-919B-4F770BBC8D0D}"/>
          </ac:spMkLst>
        </pc:spChg>
        <pc:graphicFrameChg chg="mod">
          <ac:chgData name="Sophie ALLIX 861" userId="653b8b07-0df8-4455-806f-e417d863b4cb" providerId="ADAL" clId="{2F834F91-1E98-4659-85CF-D9D4DD5FC919}" dt="2022-11-30T14:27:06.029" v="9" actId="1076"/>
          <ac:graphicFrameMkLst>
            <pc:docMk/>
            <pc:sldMk cId="3577761940" sldId="395"/>
            <ac:graphicFrameMk id="3" creationId="{8B24BD38-D396-4024-8CC9-FE35366CF68E}"/>
          </ac:graphicFrameMkLst>
        </pc:graphicFrameChg>
        <pc:graphicFrameChg chg="add mod">
          <ac:chgData name="Sophie ALLIX 861" userId="653b8b07-0df8-4455-806f-e417d863b4cb" providerId="ADAL" clId="{2F834F91-1E98-4659-85CF-D9D4DD5FC919}" dt="2022-11-30T14:30:25.494" v="25" actId="14100"/>
          <ac:graphicFrameMkLst>
            <pc:docMk/>
            <pc:sldMk cId="3577761940" sldId="395"/>
            <ac:graphicFrameMk id="5" creationId="{805BB2FF-21F7-4DE2-A35D-0ABD657D368C}"/>
          </ac:graphicFrameMkLst>
        </pc:graphicFrameChg>
        <pc:graphicFrameChg chg="mod">
          <ac:chgData name="Sophie ALLIX 861" userId="653b8b07-0df8-4455-806f-e417d863b4cb" providerId="ADAL" clId="{2F834F91-1E98-4659-85CF-D9D4DD5FC919}" dt="2022-11-30T14:31:13.324" v="28"/>
          <ac:graphicFrameMkLst>
            <pc:docMk/>
            <pc:sldMk cId="3577761940" sldId="395"/>
            <ac:graphicFrameMk id="6" creationId="{BA134CAC-AD44-44F2-B7F1-E279F603AAE8}"/>
          </ac:graphicFrameMkLst>
        </pc:graphicFrameChg>
      </pc:sldChg>
    </pc:docChg>
  </pc:docChgLst>
  <pc:docChgLst>
    <pc:chgData name="Lea GUILLARD 861" userId="S::lea.guillard@caf86.caf.fr::d06662ec-9711-44e9-9f78-4b9cc7b21ed8" providerId="AD" clId="Web-{80082F96-27CF-4B16-831D-BFA9D749F945}"/>
    <pc:docChg chg="modSld">
      <pc:chgData name="Lea GUILLARD 861" userId="S::lea.guillard@caf86.caf.fr::d06662ec-9711-44e9-9f78-4b9cc7b21ed8" providerId="AD" clId="Web-{80082F96-27CF-4B16-831D-BFA9D749F945}" dt="2022-07-08T08:44:30.819" v="59" actId="20577"/>
      <pc:docMkLst>
        <pc:docMk/>
      </pc:docMkLst>
      <pc:sldChg chg="addSp modSp">
        <pc:chgData name="Lea GUILLARD 861" userId="S::lea.guillard@caf86.caf.fr::d06662ec-9711-44e9-9f78-4b9cc7b21ed8" providerId="AD" clId="Web-{80082F96-27CF-4B16-831D-BFA9D749F945}" dt="2022-07-08T08:43:51.537" v="56" actId="1076"/>
        <pc:sldMkLst>
          <pc:docMk/>
          <pc:sldMk cId="735693732" sldId="314"/>
        </pc:sldMkLst>
        <pc:spChg chg="add mod">
          <ac:chgData name="Lea GUILLARD 861" userId="S::lea.guillard@caf86.caf.fr::d06662ec-9711-44e9-9f78-4b9cc7b21ed8" providerId="AD" clId="Web-{80082F96-27CF-4B16-831D-BFA9D749F945}" dt="2022-07-08T08:43:51.537" v="56" actId="1076"/>
          <ac:spMkLst>
            <pc:docMk/>
            <pc:sldMk cId="735693732" sldId="314"/>
            <ac:spMk id="2" creationId="{28001757-4C75-C344-D764-E37A8BB9461F}"/>
          </ac:spMkLst>
        </pc:spChg>
        <pc:spChg chg="mod">
          <ac:chgData name="Lea GUILLARD 861" userId="S::lea.guillard@caf86.caf.fr::d06662ec-9711-44e9-9f78-4b9cc7b21ed8" providerId="AD" clId="Web-{80082F96-27CF-4B16-831D-BFA9D749F945}" dt="2022-07-08T08:43:01.333" v="1" actId="20577"/>
          <ac:spMkLst>
            <pc:docMk/>
            <pc:sldMk cId="735693732" sldId="314"/>
            <ac:spMk id="29" creationId="{1A83FCAB-EBE3-4523-B204-F579CBCF2FF1}"/>
          </ac:spMkLst>
        </pc:spChg>
        <pc:spChg chg="mod">
          <ac:chgData name="Lea GUILLARD 861" userId="S::lea.guillard@caf86.caf.fr::d06662ec-9711-44e9-9f78-4b9cc7b21ed8" providerId="AD" clId="Web-{80082F96-27CF-4B16-831D-BFA9D749F945}" dt="2022-07-08T08:43:05.786" v="3" actId="1076"/>
          <ac:spMkLst>
            <pc:docMk/>
            <pc:sldMk cId="735693732" sldId="314"/>
            <ac:spMk id="31" creationId="{35ABE675-A720-416C-BDE2-7C6A58406C34}"/>
          </ac:spMkLst>
        </pc:spChg>
        <pc:spChg chg="mod">
          <ac:chgData name="Lea GUILLARD 861" userId="S::lea.guillard@caf86.caf.fr::d06662ec-9711-44e9-9f78-4b9cc7b21ed8" providerId="AD" clId="Web-{80082F96-27CF-4B16-831D-BFA9D749F945}" dt="2022-07-08T08:43:09.583" v="4" actId="1076"/>
          <ac:spMkLst>
            <pc:docMk/>
            <pc:sldMk cId="735693732" sldId="314"/>
            <ac:spMk id="32" creationId="{8F2C478F-F6E2-4FD5-A288-103C756C39E2}"/>
          </ac:spMkLst>
        </pc:spChg>
      </pc:sldChg>
      <pc:sldChg chg="modSp">
        <pc:chgData name="Lea GUILLARD 861" userId="S::lea.guillard@caf86.caf.fr::d06662ec-9711-44e9-9f78-4b9cc7b21ed8" providerId="AD" clId="Web-{80082F96-27CF-4B16-831D-BFA9D749F945}" dt="2022-07-08T08:44:30.819" v="59" actId="20577"/>
        <pc:sldMkLst>
          <pc:docMk/>
          <pc:sldMk cId="4092153578" sldId="357"/>
        </pc:sldMkLst>
        <pc:spChg chg="mod">
          <ac:chgData name="Lea GUILLARD 861" userId="S::lea.guillard@caf86.caf.fr::d06662ec-9711-44e9-9f78-4b9cc7b21ed8" providerId="AD" clId="Web-{80082F96-27CF-4B16-831D-BFA9D749F945}" dt="2022-07-08T08:44:30.819" v="59" actId="20577"/>
          <ac:spMkLst>
            <pc:docMk/>
            <pc:sldMk cId="4092153578" sldId="357"/>
            <ac:spMk id="4" creationId="{08E27E82-362E-495E-876A-AD610DB87491}"/>
          </ac:spMkLst>
        </pc:spChg>
      </pc:sldChg>
    </pc:docChg>
  </pc:docChgLst>
  <pc:docChgLst>
    <pc:chgData name="Blandine BROSSARD 861" userId="S::blandine.brossard@caf86.caf.fr::c526530f-5d5f-4821-ad5e-1055fcd5c2cd" providerId="AD" clId="Web-{0029AEFE-5FB3-E052-5B71-147DD5768132}"/>
    <pc:docChg chg="modSld">
      <pc:chgData name="Blandine BROSSARD 861" userId="S::blandine.brossard@caf86.caf.fr::c526530f-5d5f-4821-ad5e-1055fcd5c2cd" providerId="AD" clId="Web-{0029AEFE-5FB3-E052-5B71-147DD5768132}" dt="2022-06-01T12:47:34.627" v="0"/>
      <pc:docMkLst>
        <pc:docMk/>
      </pc:docMkLst>
      <pc:sldChg chg="delSp">
        <pc:chgData name="Blandine BROSSARD 861" userId="S::blandine.brossard@caf86.caf.fr::c526530f-5d5f-4821-ad5e-1055fcd5c2cd" providerId="AD" clId="Web-{0029AEFE-5FB3-E052-5B71-147DD5768132}" dt="2022-06-01T12:47:34.627" v="0"/>
        <pc:sldMkLst>
          <pc:docMk/>
          <pc:sldMk cId="2901772940" sldId="305"/>
        </pc:sldMkLst>
        <pc:spChg chg="del">
          <ac:chgData name="Blandine BROSSARD 861" userId="S::blandine.brossard@caf86.caf.fr::c526530f-5d5f-4821-ad5e-1055fcd5c2cd" providerId="AD" clId="Web-{0029AEFE-5FB3-E052-5B71-147DD5768132}" dt="2022-06-01T12:47:34.627" v="0"/>
          <ac:spMkLst>
            <pc:docMk/>
            <pc:sldMk cId="2901772940" sldId="305"/>
            <ac:spMk id="2" creationId="{D7470D31-230B-BEB0-D357-3EDBD6B8F098}"/>
          </ac:spMkLst>
        </pc:spChg>
      </pc:sldChg>
    </pc:docChg>
  </pc:docChgLst>
  <pc:docChgLst>
    <pc:chgData name="Nicolas PATRIARCHE 861" userId="S::nicolas.patriarche@caf86.caf.fr::d1848907-ef35-4bf0-83f2-8110b9052c08" providerId="AD" clId="Web-{DCF2B60F-4B1D-49BA-A6A6-2483E38D9E9F}"/>
    <pc:docChg chg="modSld">
      <pc:chgData name="Nicolas PATRIARCHE 861" userId="S::nicolas.patriarche@caf86.caf.fr::d1848907-ef35-4bf0-83f2-8110b9052c08" providerId="AD" clId="Web-{DCF2B60F-4B1D-49BA-A6A6-2483E38D9E9F}" dt="2022-02-02T16:40:28.734" v="37" actId="20577"/>
      <pc:docMkLst>
        <pc:docMk/>
      </pc:docMkLst>
      <pc:sldChg chg="modSp">
        <pc:chgData name="Nicolas PATRIARCHE 861" userId="S::nicolas.patriarche@caf86.caf.fr::d1848907-ef35-4bf0-83f2-8110b9052c08" providerId="AD" clId="Web-{DCF2B60F-4B1D-49BA-A6A6-2483E38D9E9F}" dt="2022-02-02T16:40:28.734" v="37" actId="20577"/>
        <pc:sldMkLst>
          <pc:docMk/>
          <pc:sldMk cId="2428528142" sldId="278"/>
        </pc:sldMkLst>
        <pc:spChg chg="mod">
          <ac:chgData name="Nicolas PATRIARCHE 861" userId="S::nicolas.patriarche@caf86.caf.fr::d1848907-ef35-4bf0-83f2-8110b9052c08" providerId="AD" clId="Web-{DCF2B60F-4B1D-49BA-A6A6-2483E38D9E9F}" dt="2022-02-02T16:40:28.734" v="37" actId="20577"/>
          <ac:spMkLst>
            <pc:docMk/>
            <pc:sldMk cId="2428528142" sldId="278"/>
            <ac:spMk id="3" creationId="{0CF42C86-B87D-4F9D-9594-819D8FE54FDB}"/>
          </ac:spMkLst>
        </pc:spChg>
      </pc:sldChg>
    </pc:docChg>
  </pc:docChgLst>
  <pc:docChgLst>
    <pc:chgData name="Nicolas PATRIARCHE 861" userId="S::nicolas.patriarche@caf86.caf.fr::d1848907-ef35-4bf0-83f2-8110b9052c08" providerId="AD" clId="Web-{0DB95E90-965D-40EF-A911-FBF7D26EFD94}"/>
    <pc:docChg chg="delSld modSld">
      <pc:chgData name="Nicolas PATRIARCHE 861" userId="S::nicolas.patriarche@caf86.caf.fr::d1848907-ef35-4bf0-83f2-8110b9052c08" providerId="AD" clId="Web-{0DB95E90-965D-40EF-A911-FBF7D26EFD94}" dt="2022-02-28T14:16:04.606" v="11" actId="20577"/>
      <pc:docMkLst>
        <pc:docMk/>
      </pc:docMkLst>
      <pc:sldChg chg="modSp">
        <pc:chgData name="Nicolas PATRIARCHE 861" userId="S::nicolas.patriarche@caf86.caf.fr::d1848907-ef35-4bf0-83f2-8110b9052c08" providerId="AD" clId="Web-{0DB95E90-965D-40EF-A911-FBF7D26EFD94}" dt="2022-02-28T14:16:04.606" v="11" actId="20577"/>
        <pc:sldMkLst>
          <pc:docMk/>
          <pc:sldMk cId="634816616" sldId="259"/>
        </pc:sldMkLst>
        <pc:spChg chg="mod">
          <ac:chgData name="Nicolas PATRIARCHE 861" userId="S::nicolas.patriarche@caf86.caf.fr::d1848907-ef35-4bf0-83f2-8110b9052c08" providerId="AD" clId="Web-{0DB95E90-965D-40EF-A911-FBF7D26EFD94}" dt="2022-02-28T14:16:04.606" v="11" actId="20577"/>
          <ac:spMkLst>
            <pc:docMk/>
            <pc:sldMk cId="634816616" sldId="259"/>
            <ac:spMk id="2" creationId="{3EFB79DF-6E4C-4777-BF7F-58FD0EF156BD}"/>
          </ac:spMkLst>
        </pc:spChg>
      </pc:sldChg>
      <pc:sldChg chg="del">
        <pc:chgData name="Nicolas PATRIARCHE 861" userId="S::nicolas.patriarche@caf86.caf.fr::d1848907-ef35-4bf0-83f2-8110b9052c08" providerId="AD" clId="Web-{0DB95E90-965D-40EF-A911-FBF7D26EFD94}" dt="2022-02-28T14:14:47.760" v="0"/>
        <pc:sldMkLst>
          <pc:docMk/>
          <pc:sldMk cId="3835494859" sldId="273"/>
        </pc:sldMkLst>
      </pc:sldChg>
    </pc:docChg>
  </pc:docChgLst>
  <pc:docChgLst>
    <pc:chgData name="Fabienne BOUTET 861" userId="S::fabienne.boutet@caf86.caf.fr::fa09bdb3-1d75-436f-b8cb-365a3331495b" providerId="AD" clId="Web-{A6CEEBDF-4820-462A-8614-7DDA03F17675}"/>
    <pc:docChg chg="addSld delSld modSld">
      <pc:chgData name="Fabienne BOUTET 861" userId="S::fabienne.boutet@caf86.caf.fr::fa09bdb3-1d75-436f-b8cb-365a3331495b" providerId="AD" clId="Web-{A6CEEBDF-4820-462A-8614-7DDA03F17675}" dt="2022-10-06T12:15:04.545" v="3" actId="1076"/>
      <pc:docMkLst>
        <pc:docMk/>
      </pc:docMkLst>
      <pc:sldChg chg="modSp">
        <pc:chgData name="Fabienne BOUTET 861" userId="S::fabienne.boutet@caf86.caf.fr::fa09bdb3-1d75-436f-b8cb-365a3331495b" providerId="AD" clId="Web-{A6CEEBDF-4820-462A-8614-7DDA03F17675}" dt="2022-10-06T12:15:04.545" v="3" actId="1076"/>
        <pc:sldMkLst>
          <pc:docMk/>
          <pc:sldMk cId="3258785885" sldId="282"/>
        </pc:sldMkLst>
        <pc:picChg chg="mod">
          <ac:chgData name="Fabienne BOUTET 861" userId="S::fabienne.boutet@caf86.caf.fr::fa09bdb3-1d75-436f-b8cb-365a3331495b" providerId="AD" clId="Web-{A6CEEBDF-4820-462A-8614-7DDA03F17675}" dt="2022-10-06T12:15:04.545" v="3" actId="1076"/>
          <ac:picMkLst>
            <pc:docMk/>
            <pc:sldMk cId="3258785885" sldId="282"/>
            <ac:picMk id="6" creationId="{A2FCF94F-C7DF-4E2F-9D9B-6C6A4CEBA2BD}"/>
          </ac:picMkLst>
        </pc:picChg>
      </pc:sldChg>
      <pc:sldChg chg="add del replId">
        <pc:chgData name="Fabienne BOUTET 861" userId="S::fabienne.boutet@caf86.caf.fr::fa09bdb3-1d75-436f-b8cb-365a3331495b" providerId="AD" clId="Web-{A6CEEBDF-4820-462A-8614-7DDA03F17675}" dt="2022-10-06T12:14:41.654" v="1"/>
        <pc:sldMkLst>
          <pc:docMk/>
          <pc:sldMk cId="2467625891" sldId="369"/>
        </pc:sldMkLst>
      </pc:sldChg>
    </pc:docChg>
  </pc:docChgLst>
  <pc:docChgLst>
    <pc:chgData name="Sophie ALLIX 861" userId="S::sophie.allix@caf86.caf.fr::653b8b07-0df8-4455-806f-e417d863b4cb" providerId="AD" clId="Web-{B0997933-745E-4D96-AE6F-6900E7E73F46}"/>
    <pc:docChg chg="modSld">
      <pc:chgData name="Sophie ALLIX 861" userId="S::sophie.allix@caf86.caf.fr::653b8b07-0df8-4455-806f-e417d863b4cb" providerId="AD" clId="Web-{B0997933-745E-4D96-AE6F-6900E7E73F46}" dt="2022-04-08T12:02:52.627" v="101" actId="20577"/>
      <pc:docMkLst>
        <pc:docMk/>
      </pc:docMkLst>
      <pc:sldChg chg="delSp modSp">
        <pc:chgData name="Sophie ALLIX 861" userId="S::sophie.allix@caf86.caf.fr::653b8b07-0df8-4455-806f-e417d863b4cb" providerId="AD" clId="Web-{B0997933-745E-4D96-AE6F-6900E7E73F46}" dt="2022-04-08T12:02:52.627" v="101" actId="20577"/>
        <pc:sldMkLst>
          <pc:docMk/>
          <pc:sldMk cId="3704208624" sldId="299"/>
        </pc:sldMkLst>
        <pc:spChg chg="mod">
          <ac:chgData name="Sophie ALLIX 861" userId="S::sophie.allix@caf86.caf.fr::653b8b07-0df8-4455-806f-e417d863b4cb" providerId="AD" clId="Web-{B0997933-745E-4D96-AE6F-6900E7E73F46}" dt="2022-04-08T11:58:31.824" v="49" actId="20577"/>
          <ac:spMkLst>
            <pc:docMk/>
            <pc:sldMk cId="3704208624" sldId="299"/>
            <ac:spMk id="2" creationId="{C349D36D-E990-4974-86D8-1AFA70473FED}"/>
          </ac:spMkLst>
        </pc:spChg>
        <pc:spChg chg="mod">
          <ac:chgData name="Sophie ALLIX 861" userId="S::sophie.allix@caf86.caf.fr::653b8b07-0df8-4455-806f-e417d863b4cb" providerId="AD" clId="Web-{B0997933-745E-4D96-AE6F-6900E7E73F46}" dt="2022-04-08T11:57:32.901" v="27" actId="20577"/>
          <ac:spMkLst>
            <pc:docMk/>
            <pc:sldMk cId="3704208624" sldId="299"/>
            <ac:spMk id="5" creationId="{2D01694D-F368-4FC5-9220-2826B0B688CD}"/>
          </ac:spMkLst>
        </pc:spChg>
        <pc:spChg chg="mod">
          <ac:chgData name="Sophie ALLIX 861" userId="S::sophie.allix@caf86.caf.fr::653b8b07-0df8-4455-806f-e417d863b4cb" providerId="AD" clId="Web-{B0997933-745E-4D96-AE6F-6900E7E73F46}" dt="2022-04-08T12:02:52.627" v="101" actId="20577"/>
          <ac:spMkLst>
            <pc:docMk/>
            <pc:sldMk cId="3704208624" sldId="299"/>
            <ac:spMk id="6" creationId="{6B0DD3C1-C060-47A3-8332-0FDD1A3696A3}"/>
          </ac:spMkLst>
        </pc:spChg>
        <pc:picChg chg="del">
          <ac:chgData name="Sophie ALLIX 861" userId="S::sophie.allix@caf86.caf.fr::653b8b07-0df8-4455-806f-e417d863b4cb" providerId="AD" clId="Web-{B0997933-745E-4D96-AE6F-6900E7E73F46}" dt="2022-04-08T11:57:41.011" v="30"/>
          <ac:picMkLst>
            <pc:docMk/>
            <pc:sldMk cId="3704208624" sldId="299"/>
            <ac:picMk id="8" creationId="{91BC17F4-A801-40DB-8845-11F5A8D66D11}"/>
          </ac:picMkLst>
        </pc:picChg>
      </pc:sldChg>
    </pc:docChg>
  </pc:docChgLst>
  <pc:docChgLst>
    <pc:chgData name="Lea GUILLARD 861" userId="S::lea.guillard@caf86.caf.fr::d06662ec-9711-44e9-9f78-4b9cc7b21ed8" providerId="AD" clId="Web-{0E124563-A7F9-43C2-9CCB-7AC61E45B3A3}"/>
    <pc:docChg chg="delSld modSld">
      <pc:chgData name="Lea GUILLARD 861" userId="S::lea.guillard@caf86.caf.fr::d06662ec-9711-44e9-9f78-4b9cc7b21ed8" providerId="AD" clId="Web-{0E124563-A7F9-43C2-9CCB-7AC61E45B3A3}" dt="2023-02-27T13:04:16.700" v="6"/>
      <pc:docMkLst>
        <pc:docMk/>
      </pc:docMkLst>
      <pc:sldChg chg="modSp">
        <pc:chgData name="Lea GUILLARD 861" userId="S::lea.guillard@caf86.caf.fr::d06662ec-9711-44e9-9f78-4b9cc7b21ed8" providerId="AD" clId="Web-{0E124563-A7F9-43C2-9CCB-7AC61E45B3A3}" dt="2023-02-27T13:03:55.840" v="1" actId="20577"/>
        <pc:sldMkLst>
          <pc:docMk/>
          <pc:sldMk cId="3974185568" sldId="256"/>
        </pc:sldMkLst>
        <pc:spChg chg="mod">
          <ac:chgData name="Lea GUILLARD 861" userId="S::lea.guillard@caf86.caf.fr::d06662ec-9711-44e9-9f78-4b9cc7b21ed8" providerId="AD" clId="Web-{0E124563-A7F9-43C2-9CCB-7AC61E45B3A3}" dt="2023-02-27T13:03:55.840" v="1" actId="20577"/>
          <ac:spMkLst>
            <pc:docMk/>
            <pc:sldMk cId="3974185568" sldId="256"/>
            <ac:spMk id="10" creationId="{A2B5929A-19D3-495F-B557-ED84D46106C0}"/>
          </ac:spMkLst>
        </pc:spChg>
      </pc:sldChg>
      <pc:sldChg chg="modSp">
        <pc:chgData name="Lea GUILLARD 861" userId="S::lea.guillard@caf86.caf.fr::d06662ec-9711-44e9-9f78-4b9cc7b21ed8" providerId="AD" clId="Web-{0E124563-A7F9-43C2-9CCB-7AC61E45B3A3}" dt="2023-02-27T13:04:02.668" v="3" actId="20577"/>
        <pc:sldMkLst>
          <pc:docMk/>
          <pc:sldMk cId="3155851385" sldId="257"/>
        </pc:sldMkLst>
        <pc:spChg chg="mod">
          <ac:chgData name="Lea GUILLARD 861" userId="S::lea.guillard@caf86.caf.fr::d06662ec-9711-44e9-9f78-4b9cc7b21ed8" providerId="AD" clId="Web-{0E124563-A7F9-43C2-9CCB-7AC61E45B3A3}" dt="2023-02-27T13:04:02.668" v="3" actId="20577"/>
          <ac:spMkLst>
            <pc:docMk/>
            <pc:sldMk cId="3155851385" sldId="257"/>
            <ac:spMk id="3" creationId="{1980AA72-7CEC-47E0-8390-DCA22A2C1A8D}"/>
          </ac:spMkLst>
        </pc:spChg>
      </pc:sldChg>
      <pc:sldChg chg="addSp delSp modSp">
        <pc:chgData name="Lea GUILLARD 861" userId="S::lea.guillard@caf86.caf.fr::d06662ec-9711-44e9-9f78-4b9cc7b21ed8" providerId="AD" clId="Web-{0E124563-A7F9-43C2-9CCB-7AC61E45B3A3}" dt="2023-02-27T13:04:16.700" v="6"/>
        <pc:sldMkLst>
          <pc:docMk/>
          <pc:sldMk cId="1059972565" sldId="269"/>
        </pc:sldMkLst>
        <pc:spChg chg="add mod">
          <ac:chgData name="Lea GUILLARD 861" userId="S::lea.guillard@caf86.caf.fr::d06662ec-9711-44e9-9f78-4b9cc7b21ed8" providerId="AD" clId="Web-{0E124563-A7F9-43C2-9CCB-7AC61E45B3A3}" dt="2023-02-27T13:04:16.700" v="6"/>
          <ac:spMkLst>
            <pc:docMk/>
            <pc:sldMk cId="1059972565" sldId="269"/>
            <ac:spMk id="55" creationId="{B05F3333-939B-EBBB-0F6D-EE190E91D7D8}"/>
          </ac:spMkLst>
        </pc:spChg>
        <pc:graphicFrameChg chg="del">
          <ac:chgData name="Lea GUILLARD 861" userId="S::lea.guillard@caf86.caf.fr::d06662ec-9711-44e9-9f78-4b9cc7b21ed8" providerId="AD" clId="Web-{0E124563-A7F9-43C2-9CCB-7AC61E45B3A3}" dt="2023-02-27T13:04:16.700" v="6"/>
          <ac:graphicFrameMkLst>
            <pc:docMk/>
            <pc:sldMk cId="1059972565" sldId="269"/>
            <ac:graphicFrameMk id="5" creationId="{2921862A-E048-4781-8BAD-D07411294F85}"/>
          </ac:graphicFrameMkLst>
        </pc:graphicFrameChg>
      </pc:sldChg>
      <pc:sldChg chg="del">
        <pc:chgData name="Lea GUILLARD 861" userId="S::lea.guillard@caf86.caf.fr::d06662ec-9711-44e9-9f78-4b9cc7b21ed8" providerId="AD" clId="Web-{0E124563-A7F9-43C2-9CCB-7AC61E45B3A3}" dt="2023-02-27T13:04:04.793" v="4"/>
        <pc:sldMkLst>
          <pc:docMk/>
          <pc:sldMk cId="2625632517" sldId="366"/>
        </pc:sldMkLst>
      </pc:sldChg>
      <pc:sldChg chg="del">
        <pc:chgData name="Lea GUILLARD 861" userId="S::lea.guillard@caf86.caf.fr::d06662ec-9711-44e9-9f78-4b9cc7b21ed8" providerId="AD" clId="Web-{0E124563-A7F9-43C2-9CCB-7AC61E45B3A3}" dt="2023-02-27T13:04:05.012" v="5"/>
        <pc:sldMkLst>
          <pc:docMk/>
          <pc:sldMk cId="207420918" sldId="413"/>
        </pc:sldMkLst>
      </pc:sldChg>
    </pc:docChg>
  </pc:docChgLst>
  <pc:docChgLst>
    <pc:chgData name="Blandine BROSSARD 861" userId="S::blandine.brossard@caf86.caf.fr::c526530f-5d5f-4821-ad5e-1055fcd5c2cd" providerId="AD" clId="Web-{F20E0D04-4179-2052-30FF-FE2F92FCE042}"/>
    <pc:docChg chg="addSld">
      <pc:chgData name="Blandine BROSSARD 861" userId="S::blandine.brossard@caf86.caf.fr::c526530f-5d5f-4821-ad5e-1055fcd5c2cd" providerId="AD" clId="Web-{F20E0D04-4179-2052-30FF-FE2F92FCE042}" dt="2022-06-01T07:57:01.310" v="0"/>
      <pc:docMkLst>
        <pc:docMk/>
      </pc:docMkLst>
      <pc:sldChg chg="new">
        <pc:chgData name="Blandine BROSSARD 861" userId="S::blandine.brossard@caf86.caf.fr::c526530f-5d5f-4821-ad5e-1055fcd5c2cd" providerId="AD" clId="Web-{F20E0D04-4179-2052-30FF-FE2F92FCE042}" dt="2022-06-01T07:57:01.310" v="0"/>
        <pc:sldMkLst>
          <pc:docMk/>
          <pc:sldMk cId="2901772940" sldId="305"/>
        </pc:sldMkLst>
      </pc:sldChg>
    </pc:docChg>
  </pc:docChgLst>
  <pc:docChgLst>
    <pc:chgData name="Lea GUILLARD 861" userId="S::lea.guillard@caf86.caf.fr::d06662ec-9711-44e9-9f78-4b9cc7b21ed8" providerId="AD" clId="Web-{931AA482-BD68-4B7B-B717-32DBFB7B6554}"/>
    <pc:docChg chg="addSld modSld sldOrd">
      <pc:chgData name="Lea GUILLARD 861" userId="S::lea.guillard@caf86.caf.fr::d06662ec-9711-44e9-9f78-4b9cc7b21ed8" providerId="AD" clId="Web-{931AA482-BD68-4B7B-B717-32DBFB7B6554}" dt="2022-10-04T07:53:20.259" v="8"/>
      <pc:docMkLst>
        <pc:docMk/>
      </pc:docMkLst>
      <pc:sldChg chg="modSp ord">
        <pc:chgData name="Lea GUILLARD 861" userId="S::lea.guillard@caf86.caf.fr::d06662ec-9711-44e9-9f78-4b9cc7b21ed8" providerId="AD" clId="Web-{931AA482-BD68-4B7B-B717-32DBFB7B6554}" dt="2022-10-04T07:52:57.524" v="4" actId="1076"/>
        <pc:sldMkLst>
          <pc:docMk/>
          <pc:sldMk cId="3258785885" sldId="282"/>
        </pc:sldMkLst>
        <pc:spChg chg="mod">
          <ac:chgData name="Lea GUILLARD 861" userId="S::lea.guillard@caf86.caf.fr::d06662ec-9711-44e9-9f78-4b9cc7b21ed8" providerId="AD" clId="Web-{931AA482-BD68-4B7B-B717-32DBFB7B6554}" dt="2022-10-04T07:52:54.352" v="2" actId="1076"/>
          <ac:spMkLst>
            <pc:docMk/>
            <pc:sldMk cId="3258785885" sldId="282"/>
            <ac:spMk id="3" creationId="{BE397445-1761-F569-9E90-BAF6B7D0A50F}"/>
          </ac:spMkLst>
        </pc:spChg>
        <pc:picChg chg="mod">
          <ac:chgData name="Lea GUILLARD 861" userId="S::lea.guillard@caf86.caf.fr::d06662ec-9711-44e9-9f78-4b9cc7b21ed8" providerId="AD" clId="Web-{931AA482-BD68-4B7B-B717-32DBFB7B6554}" dt="2022-10-04T07:52:55.884" v="3" actId="1076"/>
          <ac:picMkLst>
            <pc:docMk/>
            <pc:sldMk cId="3258785885" sldId="282"/>
            <ac:picMk id="4" creationId="{1917CDD4-084F-4592-BDAD-00E4C8BB5A6B}"/>
          </ac:picMkLst>
        </pc:picChg>
        <pc:picChg chg="mod">
          <ac:chgData name="Lea GUILLARD 861" userId="S::lea.guillard@caf86.caf.fr::d06662ec-9711-44e9-9f78-4b9cc7b21ed8" providerId="AD" clId="Web-{931AA482-BD68-4B7B-B717-32DBFB7B6554}" dt="2022-10-04T07:52:57.524" v="4" actId="1076"/>
          <ac:picMkLst>
            <pc:docMk/>
            <pc:sldMk cId="3258785885" sldId="282"/>
            <ac:picMk id="6" creationId="{A2FCF94F-C7DF-4E2F-9D9B-6C6A4CEBA2BD}"/>
          </ac:picMkLst>
        </pc:picChg>
      </pc:sldChg>
      <pc:sldChg chg="modSp">
        <pc:chgData name="Lea GUILLARD 861" userId="S::lea.guillard@caf86.caf.fr::d06662ec-9711-44e9-9f78-4b9cc7b21ed8" providerId="AD" clId="Web-{931AA482-BD68-4B7B-B717-32DBFB7B6554}" dt="2022-10-04T07:53:14.431" v="6" actId="1076"/>
        <pc:sldMkLst>
          <pc:docMk/>
          <pc:sldMk cId="1314588359" sldId="365"/>
        </pc:sldMkLst>
        <pc:spChg chg="mod">
          <ac:chgData name="Lea GUILLARD 861" userId="S::lea.guillard@caf86.caf.fr::d06662ec-9711-44e9-9f78-4b9cc7b21ed8" providerId="AD" clId="Web-{931AA482-BD68-4B7B-B717-32DBFB7B6554}" dt="2022-10-04T07:53:14.431" v="6" actId="1076"/>
          <ac:spMkLst>
            <pc:docMk/>
            <pc:sldMk cId="1314588359" sldId="365"/>
            <ac:spMk id="4" creationId="{50E63301-F05A-4018-919B-4F770BBC8D0D}"/>
          </ac:spMkLst>
        </pc:spChg>
      </pc:sldChg>
      <pc:sldChg chg="new ord">
        <pc:chgData name="Lea GUILLARD 861" userId="S::lea.guillard@caf86.caf.fr::d06662ec-9711-44e9-9f78-4b9cc7b21ed8" providerId="AD" clId="Web-{931AA482-BD68-4B7B-B717-32DBFB7B6554}" dt="2022-10-04T07:53:20.259" v="8"/>
        <pc:sldMkLst>
          <pc:docMk/>
          <pc:sldMk cId="2296735334" sldId="368"/>
        </pc:sldMkLst>
      </pc:sldChg>
    </pc:docChg>
  </pc:docChgLst>
  <pc:docChgLst>
    <pc:chgData name="Nicolas PATRIARCHE 861" userId="d1848907-ef35-4bf0-83f2-8110b9052c08" providerId="ADAL" clId="{B4AB9797-BE81-49D0-95B8-02C248204755}"/>
    <pc:docChg chg="undo custSel addSld delSld modSld sldOrd">
      <pc:chgData name="Nicolas PATRIARCHE 861" userId="d1848907-ef35-4bf0-83f2-8110b9052c08" providerId="ADAL" clId="{B4AB9797-BE81-49D0-95B8-02C248204755}" dt="2022-07-08T11:57:33.067" v="2291" actId="2696"/>
      <pc:docMkLst>
        <pc:docMk/>
      </pc:docMkLst>
      <pc:sldChg chg="modSp mod">
        <pc:chgData name="Nicolas PATRIARCHE 861" userId="d1848907-ef35-4bf0-83f2-8110b9052c08" providerId="ADAL" clId="{B4AB9797-BE81-49D0-95B8-02C248204755}" dt="2022-07-08T07:29:46.271" v="1747" actId="20577"/>
        <pc:sldMkLst>
          <pc:docMk/>
          <pc:sldMk cId="3155851385" sldId="257"/>
        </pc:sldMkLst>
        <pc:spChg chg="mod">
          <ac:chgData name="Nicolas PATRIARCHE 861" userId="d1848907-ef35-4bf0-83f2-8110b9052c08" providerId="ADAL" clId="{B4AB9797-BE81-49D0-95B8-02C248204755}" dt="2022-07-08T07:29:46.271" v="1747" actId="20577"/>
          <ac:spMkLst>
            <pc:docMk/>
            <pc:sldMk cId="3155851385" sldId="257"/>
            <ac:spMk id="3" creationId="{1980AA72-7CEC-47E0-8390-DCA22A2C1A8D}"/>
          </ac:spMkLst>
        </pc:spChg>
      </pc:sldChg>
      <pc:sldChg chg="modSp mod ord">
        <pc:chgData name="Nicolas PATRIARCHE 861" userId="d1848907-ef35-4bf0-83f2-8110b9052c08" providerId="ADAL" clId="{B4AB9797-BE81-49D0-95B8-02C248204755}" dt="2022-07-04T12:17:11.425" v="1669" actId="20577"/>
        <pc:sldMkLst>
          <pc:docMk/>
          <pc:sldMk cId="524744576" sldId="258"/>
        </pc:sldMkLst>
        <pc:spChg chg="mod">
          <ac:chgData name="Nicolas PATRIARCHE 861" userId="d1848907-ef35-4bf0-83f2-8110b9052c08" providerId="ADAL" clId="{B4AB9797-BE81-49D0-95B8-02C248204755}" dt="2022-07-04T12:17:11.425" v="1669" actId="20577"/>
          <ac:spMkLst>
            <pc:docMk/>
            <pc:sldMk cId="524744576" sldId="258"/>
            <ac:spMk id="4" creationId="{50E63301-F05A-4018-919B-4F770BBC8D0D}"/>
          </ac:spMkLst>
        </pc:spChg>
      </pc:sldChg>
      <pc:sldChg chg="modSp">
        <pc:chgData name="Nicolas PATRIARCHE 861" userId="d1848907-ef35-4bf0-83f2-8110b9052c08" providerId="ADAL" clId="{B4AB9797-BE81-49D0-95B8-02C248204755}" dt="2022-06-29T14:49:44.590" v="1453" actId="20577"/>
        <pc:sldMkLst>
          <pc:docMk/>
          <pc:sldMk cId="1059972565" sldId="269"/>
        </pc:sldMkLst>
        <pc:graphicFrameChg chg="mod">
          <ac:chgData name="Nicolas PATRIARCHE 861" userId="d1848907-ef35-4bf0-83f2-8110b9052c08" providerId="ADAL" clId="{B4AB9797-BE81-49D0-95B8-02C248204755}" dt="2022-06-29T14:49:44.590" v="1453"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B4AB9797-BE81-49D0-95B8-02C248204755}" dt="2022-06-29T14:48:26.496" v="1369" actId="47"/>
        <pc:sldMkLst>
          <pc:docMk/>
          <pc:sldMk cId="3598112156" sldId="299"/>
        </pc:sldMkLst>
      </pc:sldChg>
      <pc:sldChg chg="del">
        <pc:chgData name="Nicolas PATRIARCHE 861" userId="d1848907-ef35-4bf0-83f2-8110b9052c08" providerId="ADAL" clId="{B4AB9797-BE81-49D0-95B8-02C248204755}" dt="2022-06-29T14:48:26.496" v="1369" actId="47"/>
        <pc:sldMkLst>
          <pc:docMk/>
          <pc:sldMk cId="4175982837" sldId="300"/>
        </pc:sldMkLst>
      </pc:sldChg>
      <pc:sldChg chg="del">
        <pc:chgData name="Nicolas PATRIARCHE 861" userId="d1848907-ef35-4bf0-83f2-8110b9052c08" providerId="ADAL" clId="{B4AB9797-BE81-49D0-95B8-02C248204755}" dt="2022-06-29T14:48:26.496" v="1369" actId="47"/>
        <pc:sldMkLst>
          <pc:docMk/>
          <pc:sldMk cId="2510872342" sldId="301"/>
        </pc:sldMkLst>
      </pc:sldChg>
      <pc:sldChg chg="del">
        <pc:chgData name="Nicolas PATRIARCHE 861" userId="d1848907-ef35-4bf0-83f2-8110b9052c08" providerId="ADAL" clId="{B4AB9797-BE81-49D0-95B8-02C248204755}" dt="2022-06-29T14:48:26.496" v="1369" actId="47"/>
        <pc:sldMkLst>
          <pc:docMk/>
          <pc:sldMk cId="3001898529" sldId="302"/>
        </pc:sldMkLst>
      </pc:sldChg>
      <pc:sldChg chg="del">
        <pc:chgData name="Nicolas PATRIARCHE 861" userId="d1848907-ef35-4bf0-83f2-8110b9052c08" providerId="ADAL" clId="{B4AB9797-BE81-49D0-95B8-02C248204755}" dt="2022-06-29T14:48:26.496" v="1369" actId="47"/>
        <pc:sldMkLst>
          <pc:docMk/>
          <pc:sldMk cId="249429673" sldId="303"/>
        </pc:sldMkLst>
      </pc:sldChg>
      <pc:sldChg chg="del">
        <pc:chgData name="Nicolas PATRIARCHE 861" userId="d1848907-ef35-4bf0-83f2-8110b9052c08" providerId="ADAL" clId="{B4AB9797-BE81-49D0-95B8-02C248204755}" dt="2022-06-29T14:48:26.496" v="1369" actId="47"/>
        <pc:sldMkLst>
          <pc:docMk/>
          <pc:sldMk cId="3578797116" sldId="304"/>
        </pc:sldMkLst>
      </pc:sldChg>
      <pc:sldChg chg="addSp delSp modSp del mod ord">
        <pc:chgData name="Nicolas PATRIARCHE 861" userId="d1848907-ef35-4bf0-83f2-8110b9052c08" providerId="ADAL" clId="{B4AB9797-BE81-49D0-95B8-02C248204755}" dt="2022-07-04T12:16:32.431" v="1625" actId="2696"/>
        <pc:sldMkLst>
          <pc:docMk/>
          <pc:sldMk cId="2901772940" sldId="305"/>
        </pc:sldMkLst>
        <pc:spChg chg="del">
          <ac:chgData name="Nicolas PATRIARCHE 861" userId="d1848907-ef35-4bf0-83f2-8110b9052c08" providerId="ADAL" clId="{B4AB9797-BE81-49D0-95B8-02C248204755}" dt="2022-06-29T12:50:02.641" v="11" actId="478"/>
          <ac:spMkLst>
            <pc:docMk/>
            <pc:sldMk cId="2901772940" sldId="305"/>
            <ac:spMk id="3" creationId="{7F0194D1-6887-2009-A322-CF9386C03115}"/>
          </ac:spMkLst>
        </pc:spChg>
        <pc:spChg chg="add mod">
          <ac:chgData name="Nicolas PATRIARCHE 861" userId="d1848907-ef35-4bf0-83f2-8110b9052c08" providerId="ADAL" clId="{B4AB9797-BE81-49D0-95B8-02C248204755}" dt="2022-06-29T12:50:02.641" v="11" actId="478"/>
          <ac:spMkLst>
            <pc:docMk/>
            <pc:sldMk cId="2901772940" sldId="305"/>
            <ac:spMk id="4" creationId="{046266C7-558B-4794-A63D-42BFC0FDAF76}"/>
          </ac:spMkLst>
        </pc:spChg>
        <pc:picChg chg="del">
          <ac:chgData name="Nicolas PATRIARCHE 861" userId="d1848907-ef35-4bf0-83f2-8110b9052c08" providerId="ADAL" clId="{B4AB9797-BE81-49D0-95B8-02C248204755}" dt="2022-06-29T12:50:03.319" v="12" actId="478"/>
          <ac:picMkLst>
            <pc:docMk/>
            <pc:sldMk cId="2901772940" sldId="305"/>
            <ac:picMk id="5" creationId="{4BCC2FB7-7534-4DA8-BDFD-99CFD7F78C7E}"/>
          </ac:picMkLst>
        </pc:picChg>
      </pc:sldChg>
      <pc:sldChg chg="addSp delSp modSp mod">
        <pc:chgData name="Nicolas PATRIARCHE 861" userId="d1848907-ef35-4bf0-83f2-8110b9052c08" providerId="ADAL" clId="{B4AB9797-BE81-49D0-95B8-02C248204755}" dt="2022-06-29T13:32:21.800" v="1360" actId="1076"/>
        <pc:sldMkLst>
          <pc:docMk/>
          <pc:sldMk cId="3745205531" sldId="309"/>
        </pc:sldMkLst>
        <pc:spChg chg="del">
          <ac:chgData name="Nicolas PATRIARCHE 861" userId="d1848907-ef35-4bf0-83f2-8110b9052c08" providerId="ADAL" clId="{B4AB9797-BE81-49D0-95B8-02C248204755}" dt="2022-06-29T12:50:29.081" v="28" actId="478"/>
          <ac:spMkLst>
            <pc:docMk/>
            <pc:sldMk cId="3745205531" sldId="309"/>
            <ac:spMk id="8" creationId="{CD083A65-6A2B-4C49-B3AA-9E3C107385AD}"/>
          </ac:spMkLst>
        </pc:spChg>
        <pc:spChg chg="del">
          <ac:chgData name="Nicolas PATRIARCHE 861" userId="d1848907-ef35-4bf0-83f2-8110b9052c08" providerId="ADAL" clId="{B4AB9797-BE81-49D0-95B8-02C248204755}" dt="2022-06-29T12:59:54.277" v="30" actId="478"/>
          <ac:spMkLst>
            <pc:docMk/>
            <pc:sldMk cId="3745205531" sldId="309"/>
            <ac:spMk id="9" creationId="{6CCB0643-07EE-4533-BC84-BCFDAEBF12E1}"/>
          </ac:spMkLst>
        </pc:spChg>
        <pc:spChg chg="add mod">
          <ac:chgData name="Nicolas PATRIARCHE 861" userId="d1848907-ef35-4bf0-83f2-8110b9052c08" providerId="ADAL" clId="{B4AB9797-BE81-49D0-95B8-02C248204755}" dt="2022-06-29T13:19:22.063" v="1182" actId="1076"/>
          <ac:spMkLst>
            <pc:docMk/>
            <pc:sldMk cId="3745205531" sldId="309"/>
            <ac:spMk id="11" creationId="{EB9506AD-E581-4431-BEC7-F2222A66FFD9}"/>
          </ac:spMkLst>
        </pc:spChg>
        <pc:spChg chg="del">
          <ac:chgData name="Nicolas PATRIARCHE 861" userId="d1848907-ef35-4bf0-83f2-8110b9052c08" providerId="ADAL" clId="{B4AB9797-BE81-49D0-95B8-02C248204755}" dt="2022-06-29T12:59:55.432" v="31" actId="478"/>
          <ac:spMkLst>
            <pc:docMk/>
            <pc:sldMk cId="3745205531" sldId="309"/>
            <ac:spMk id="12" creationId="{3BC6A431-902A-44FD-85A8-C176B92658C3}"/>
          </ac:spMkLst>
        </pc:spChg>
        <pc:spChg chg="add mod">
          <ac:chgData name="Nicolas PATRIARCHE 861" userId="d1848907-ef35-4bf0-83f2-8110b9052c08" providerId="ADAL" clId="{B4AB9797-BE81-49D0-95B8-02C248204755}" dt="2022-06-29T13:31:54.035" v="1356" actId="1076"/>
          <ac:spMkLst>
            <pc:docMk/>
            <pc:sldMk cId="3745205531" sldId="309"/>
            <ac:spMk id="13" creationId="{B8D2CEC9-C71C-4578-8F58-4009474793D2}"/>
          </ac:spMkLst>
        </pc:spChg>
        <pc:spChg chg="del">
          <ac:chgData name="Nicolas PATRIARCHE 861" userId="d1848907-ef35-4bf0-83f2-8110b9052c08" providerId="ADAL" clId="{B4AB9797-BE81-49D0-95B8-02C248204755}" dt="2022-06-29T12:50:26.607" v="27" actId="478"/>
          <ac:spMkLst>
            <pc:docMk/>
            <pc:sldMk cId="3745205531" sldId="309"/>
            <ac:spMk id="15" creationId="{A22BD442-2DB2-4485-B425-F7550E213249}"/>
          </ac:spMkLst>
        </pc:spChg>
        <pc:picChg chg="del">
          <ac:chgData name="Nicolas PATRIARCHE 861" userId="d1848907-ef35-4bf0-83f2-8110b9052c08" providerId="ADAL" clId="{B4AB9797-BE81-49D0-95B8-02C248204755}" dt="2022-06-29T12:50:24.431" v="25" actId="478"/>
          <ac:picMkLst>
            <pc:docMk/>
            <pc:sldMk cId="3745205531" sldId="309"/>
            <ac:picMk id="4" creationId="{96A63BBF-95C7-4EAC-9E62-52CCE51E04EC}"/>
          </ac:picMkLst>
        </pc:picChg>
        <pc:picChg chg="del">
          <ac:chgData name="Nicolas PATRIARCHE 861" userId="d1848907-ef35-4bf0-83f2-8110b9052c08" providerId="ADAL" clId="{B4AB9797-BE81-49D0-95B8-02C248204755}" dt="2022-06-29T12:50:25.108" v="26" actId="478"/>
          <ac:picMkLst>
            <pc:docMk/>
            <pc:sldMk cId="3745205531" sldId="309"/>
            <ac:picMk id="5" creationId="{6B291ECE-0B9D-49A5-A244-DB860CAB7334}"/>
          </ac:picMkLst>
        </pc:picChg>
        <pc:picChg chg="del">
          <ac:chgData name="Nicolas PATRIARCHE 861" userId="d1848907-ef35-4bf0-83f2-8110b9052c08" providerId="ADAL" clId="{B4AB9797-BE81-49D0-95B8-02C248204755}" dt="2022-06-29T12:50:29.991" v="29" actId="478"/>
          <ac:picMkLst>
            <pc:docMk/>
            <pc:sldMk cId="3745205531" sldId="309"/>
            <ac:picMk id="6" creationId="{4473E2F2-8ADD-4615-BA15-DBFC89CDCAB8}"/>
          </ac:picMkLst>
        </pc:picChg>
        <pc:picChg chg="del">
          <ac:chgData name="Nicolas PATRIARCHE 861" userId="d1848907-ef35-4bf0-83f2-8110b9052c08" providerId="ADAL" clId="{B4AB9797-BE81-49D0-95B8-02C248204755}" dt="2022-06-29T12:59:57.450" v="32" actId="478"/>
          <ac:picMkLst>
            <pc:docMk/>
            <pc:sldMk cId="3745205531" sldId="309"/>
            <ac:picMk id="7" creationId="{A527E8D9-CACB-491E-A189-B828FE8DEF1E}"/>
          </ac:picMkLst>
        </pc:picChg>
        <pc:picChg chg="add mod">
          <ac:chgData name="Nicolas PATRIARCHE 861" userId="d1848907-ef35-4bf0-83f2-8110b9052c08" providerId="ADAL" clId="{B4AB9797-BE81-49D0-95B8-02C248204755}" dt="2022-06-29T13:31:49.828" v="1355" actId="1076"/>
          <ac:picMkLst>
            <pc:docMk/>
            <pc:sldMk cId="3745205531" sldId="309"/>
            <ac:picMk id="14" creationId="{BAC24BA2-BBE2-403E-9C15-F7A6ED7406BA}"/>
          </ac:picMkLst>
        </pc:picChg>
        <pc:picChg chg="add mod">
          <ac:chgData name="Nicolas PATRIARCHE 861" userId="d1848907-ef35-4bf0-83f2-8110b9052c08" providerId="ADAL" clId="{B4AB9797-BE81-49D0-95B8-02C248204755}" dt="2022-06-29T13:32:09.828" v="1358" actId="1076"/>
          <ac:picMkLst>
            <pc:docMk/>
            <pc:sldMk cId="3745205531" sldId="309"/>
            <ac:picMk id="16" creationId="{F64A788A-9426-4155-B1C6-973E7666D93A}"/>
          </ac:picMkLst>
        </pc:picChg>
        <pc:picChg chg="add mod">
          <ac:chgData name="Nicolas PATRIARCHE 861" userId="d1848907-ef35-4bf0-83f2-8110b9052c08" providerId="ADAL" clId="{B4AB9797-BE81-49D0-95B8-02C248204755}" dt="2022-06-29T13:32:21.800" v="1360" actId="1076"/>
          <ac:picMkLst>
            <pc:docMk/>
            <pc:sldMk cId="3745205531" sldId="309"/>
            <ac:picMk id="17" creationId="{365C7E6B-3285-43FE-814C-FDDD46C65C3F}"/>
          </ac:picMkLst>
        </pc:picChg>
      </pc:sldChg>
      <pc:sldChg chg="addSp delSp modSp mod setBg">
        <pc:chgData name="Nicolas PATRIARCHE 861" userId="d1848907-ef35-4bf0-83f2-8110b9052c08" providerId="ADAL" clId="{B4AB9797-BE81-49D0-95B8-02C248204755}" dt="2022-07-08T08:02:55.323" v="2219" actId="1076"/>
        <pc:sldMkLst>
          <pc:docMk/>
          <pc:sldMk cId="735693732" sldId="314"/>
        </pc:sldMkLst>
        <pc:spChg chg="mod">
          <ac:chgData name="Nicolas PATRIARCHE 861" userId="d1848907-ef35-4bf0-83f2-8110b9052c08" providerId="ADAL" clId="{B4AB9797-BE81-49D0-95B8-02C248204755}" dt="2022-07-08T07:42:42.170" v="1841" actId="26606"/>
          <ac:spMkLst>
            <pc:docMk/>
            <pc:sldMk cId="735693732" sldId="314"/>
            <ac:spMk id="3" creationId="{DE2E4C57-C6BA-4D81-9E22-6F2DDAE01402}"/>
          </ac:spMkLst>
        </pc:spChg>
        <pc:spChg chg="del">
          <ac:chgData name="Nicolas PATRIARCHE 861" userId="d1848907-ef35-4bf0-83f2-8110b9052c08" providerId="ADAL" clId="{B4AB9797-BE81-49D0-95B8-02C248204755}" dt="2022-07-08T07:42:42.170" v="1841" actId="26606"/>
          <ac:spMkLst>
            <pc:docMk/>
            <pc:sldMk cId="735693732" sldId="314"/>
            <ac:spMk id="4" creationId="{08E27E82-362E-495E-876A-AD610DB87491}"/>
          </ac:spMkLst>
        </pc:spChg>
        <pc:spChg chg="del">
          <ac:chgData name="Nicolas PATRIARCHE 861" userId="d1848907-ef35-4bf0-83f2-8110b9052c08" providerId="ADAL" clId="{B4AB9797-BE81-49D0-95B8-02C248204755}" dt="2022-06-29T13:00:09.783" v="36" actId="478"/>
          <ac:spMkLst>
            <pc:docMk/>
            <pc:sldMk cId="735693732" sldId="314"/>
            <ac:spMk id="8" creationId="{CD083A65-6A2B-4C49-B3AA-9E3C107385AD}"/>
          </ac:spMkLst>
        </pc:spChg>
        <pc:spChg chg="del">
          <ac:chgData name="Nicolas PATRIARCHE 861" userId="d1848907-ef35-4bf0-83f2-8110b9052c08" providerId="ADAL" clId="{B4AB9797-BE81-49D0-95B8-02C248204755}" dt="2022-06-29T13:00:11.031" v="37" actId="478"/>
          <ac:spMkLst>
            <pc:docMk/>
            <pc:sldMk cId="735693732" sldId="314"/>
            <ac:spMk id="9" creationId="{6CCB0643-07EE-4533-BC84-BCFDAEBF12E1}"/>
          </ac:spMkLst>
        </pc:spChg>
        <pc:spChg chg="add">
          <ac:chgData name="Nicolas PATRIARCHE 861" userId="d1848907-ef35-4bf0-83f2-8110b9052c08" providerId="ADAL" clId="{B4AB9797-BE81-49D0-95B8-02C248204755}" dt="2022-07-08T07:42:42.170" v="1841" actId="26606"/>
          <ac:spMkLst>
            <pc:docMk/>
            <pc:sldMk cId="735693732" sldId="314"/>
            <ac:spMk id="10" creationId="{CB5AA8A5-25CC-4295-892F-367FCDAF2BF6}"/>
          </ac:spMkLst>
        </pc:spChg>
        <pc:spChg chg="del">
          <ac:chgData name="Nicolas PATRIARCHE 861" userId="d1848907-ef35-4bf0-83f2-8110b9052c08" providerId="ADAL" clId="{B4AB9797-BE81-49D0-95B8-02C248204755}" dt="2022-06-29T13:00:11.966" v="38" actId="478"/>
          <ac:spMkLst>
            <pc:docMk/>
            <pc:sldMk cId="735693732" sldId="314"/>
            <ac:spMk id="11" creationId="{5D9AB137-58D7-40A4-91FE-CE137F8C06AF}"/>
          </ac:spMkLst>
        </pc:spChg>
        <pc:spChg chg="del">
          <ac:chgData name="Nicolas PATRIARCHE 861" userId="d1848907-ef35-4bf0-83f2-8110b9052c08" providerId="ADAL" clId="{B4AB9797-BE81-49D0-95B8-02C248204755}" dt="2022-06-29T13:00:12.780" v="39" actId="478"/>
          <ac:spMkLst>
            <pc:docMk/>
            <pc:sldMk cId="735693732" sldId="314"/>
            <ac:spMk id="12" creationId="{3BC6A431-902A-44FD-85A8-C176B92658C3}"/>
          </ac:spMkLst>
        </pc:spChg>
        <pc:spChg chg="del">
          <ac:chgData name="Nicolas PATRIARCHE 861" userId="d1848907-ef35-4bf0-83f2-8110b9052c08" providerId="ADAL" clId="{B4AB9797-BE81-49D0-95B8-02C248204755}" dt="2022-06-29T13:00:13.701" v="40" actId="478"/>
          <ac:spMkLst>
            <pc:docMk/>
            <pc:sldMk cId="735693732" sldId="314"/>
            <ac:spMk id="13" creationId="{E597729A-E07E-4241-8E44-756986081F8B}"/>
          </ac:spMkLst>
        </pc:spChg>
        <pc:spChg chg="del">
          <ac:chgData name="Nicolas PATRIARCHE 861" userId="d1848907-ef35-4bf0-83f2-8110b9052c08" providerId="ADAL" clId="{B4AB9797-BE81-49D0-95B8-02C248204755}" dt="2022-06-29T13:00:16.166" v="41" actId="478"/>
          <ac:spMkLst>
            <pc:docMk/>
            <pc:sldMk cId="735693732" sldId="314"/>
            <ac:spMk id="14" creationId="{1D3A8F0D-B4AE-4BE3-9755-5F8CF4BAFEA8}"/>
          </ac:spMkLst>
        </pc:spChg>
        <pc:spChg chg="del">
          <ac:chgData name="Nicolas PATRIARCHE 861" userId="d1848907-ef35-4bf0-83f2-8110b9052c08" providerId="ADAL" clId="{B4AB9797-BE81-49D0-95B8-02C248204755}" dt="2022-06-29T13:00:09.157" v="35" actId="478"/>
          <ac:spMkLst>
            <pc:docMk/>
            <pc:sldMk cId="735693732" sldId="314"/>
            <ac:spMk id="15" creationId="{A22BD442-2DB2-4485-B425-F7550E213249}"/>
          </ac:spMkLst>
        </pc:spChg>
        <pc:spChg chg="add">
          <ac:chgData name="Nicolas PATRIARCHE 861" userId="d1848907-ef35-4bf0-83f2-8110b9052c08" providerId="ADAL" clId="{B4AB9797-BE81-49D0-95B8-02C248204755}" dt="2022-07-08T07:42:42.170" v="1841" actId="26606"/>
          <ac:spMkLst>
            <pc:docMk/>
            <pc:sldMk cId="735693732" sldId="314"/>
            <ac:spMk id="23" creationId="{24C6BC13-FB1E-48CC-B421-3D06039728B4}"/>
          </ac:spMkLst>
        </pc:spChg>
        <pc:spChg chg="add mod">
          <ac:chgData name="Nicolas PATRIARCHE 861" userId="d1848907-ef35-4bf0-83f2-8110b9052c08" providerId="ADAL" clId="{B4AB9797-BE81-49D0-95B8-02C248204755}" dt="2022-07-08T07:43:32.746" v="1844" actId="1076"/>
          <ac:spMkLst>
            <pc:docMk/>
            <pc:sldMk cId="735693732" sldId="314"/>
            <ac:spMk id="28" creationId="{5FD60B81-ED3E-4A0F-A388-6935D13A4AAD}"/>
          </ac:spMkLst>
        </pc:spChg>
        <pc:spChg chg="add mod">
          <ac:chgData name="Nicolas PATRIARCHE 861" userId="d1848907-ef35-4bf0-83f2-8110b9052c08" providerId="ADAL" clId="{B4AB9797-BE81-49D0-95B8-02C248204755}" dt="2022-07-08T07:55:12.940" v="1959" actId="2711"/>
          <ac:spMkLst>
            <pc:docMk/>
            <pc:sldMk cId="735693732" sldId="314"/>
            <ac:spMk id="29" creationId="{1A83FCAB-EBE3-4523-B204-F579CBCF2FF1}"/>
          </ac:spMkLst>
        </pc:spChg>
        <pc:spChg chg="add del mod">
          <ac:chgData name="Nicolas PATRIARCHE 861" userId="d1848907-ef35-4bf0-83f2-8110b9052c08" providerId="ADAL" clId="{B4AB9797-BE81-49D0-95B8-02C248204755}" dt="2022-07-08T07:56:43.347" v="1962" actId="478"/>
          <ac:spMkLst>
            <pc:docMk/>
            <pc:sldMk cId="735693732" sldId="314"/>
            <ac:spMk id="30" creationId="{E0EF6A89-6F26-4761-BC1D-26A909022613}"/>
          </ac:spMkLst>
        </pc:spChg>
        <pc:spChg chg="add mod">
          <ac:chgData name="Nicolas PATRIARCHE 861" userId="d1848907-ef35-4bf0-83f2-8110b9052c08" providerId="ADAL" clId="{B4AB9797-BE81-49D0-95B8-02C248204755}" dt="2022-07-08T07:48:17.187" v="1888" actId="1076"/>
          <ac:spMkLst>
            <pc:docMk/>
            <pc:sldMk cId="735693732" sldId="314"/>
            <ac:spMk id="31" creationId="{35ABE675-A720-416C-BDE2-7C6A58406C34}"/>
          </ac:spMkLst>
        </pc:spChg>
        <pc:spChg chg="add mod">
          <ac:chgData name="Nicolas PATRIARCHE 861" userId="d1848907-ef35-4bf0-83f2-8110b9052c08" providerId="ADAL" clId="{B4AB9797-BE81-49D0-95B8-02C248204755}" dt="2022-07-08T08:02:55.323" v="2219" actId="1076"/>
          <ac:spMkLst>
            <pc:docMk/>
            <pc:sldMk cId="735693732" sldId="314"/>
            <ac:spMk id="32" creationId="{8F2C478F-F6E2-4FD5-A288-103C756C39E2}"/>
          </ac:spMkLst>
        </pc:spChg>
        <pc:grpChg chg="add">
          <ac:chgData name="Nicolas PATRIARCHE 861" userId="d1848907-ef35-4bf0-83f2-8110b9052c08" providerId="ADAL" clId="{B4AB9797-BE81-49D0-95B8-02C248204755}" dt="2022-07-08T07:42:42.170" v="1841" actId="26606"/>
          <ac:grpSpMkLst>
            <pc:docMk/>
            <pc:sldMk cId="735693732" sldId="314"/>
            <ac:grpSpMk id="22" creationId="{09DD65AA-8280-4962-92F3-DF1CB53349DB}"/>
          </ac:grpSpMkLst>
        </pc:grpChg>
        <pc:graphicFrameChg chg="add del">
          <ac:chgData name="Nicolas PATRIARCHE 861" userId="d1848907-ef35-4bf0-83f2-8110b9052c08" providerId="ADAL" clId="{B4AB9797-BE81-49D0-95B8-02C248204755}" dt="2022-07-08T07:42:49.539" v="1842" actId="478"/>
          <ac:graphicFrameMkLst>
            <pc:docMk/>
            <pc:sldMk cId="735693732" sldId="314"/>
            <ac:graphicFrameMk id="27" creationId="{F7500342-FE45-857D-1062-E2C830AB3572}"/>
          </ac:graphicFrameMkLst>
        </pc:graphicFrameChg>
        <pc:picChg chg="del">
          <ac:chgData name="Nicolas PATRIARCHE 861" userId="d1848907-ef35-4bf0-83f2-8110b9052c08" providerId="ADAL" clId="{B4AB9797-BE81-49D0-95B8-02C248204755}" dt="2022-06-29T13:00:06.822" v="33" actId="478"/>
          <ac:picMkLst>
            <pc:docMk/>
            <pc:sldMk cId="735693732" sldId="314"/>
            <ac:picMk id="4" creationId="{96A63BBF-95C7-4EAC-9E62-52CCE51E04EC}"/>
          </ac:picMkLst>
        </pc:picChg>
        <pc:picChg chg="del">
          <ac:chgData name="Nicolas PATRIARCHE 861" userId="d1848907-ef35-4bf0-83f2-8110b9052c08" providerId="ADAL" clId="{B4AB9797-BE81-49D0-95B8-02C248204755}" dt="2022-06-29T13:00:07.565" v="34" actId="478"/>
          <ac:picMkLst>
            <pc:docMk/>
            <pc:sldMk cId="735693732" sldId="314"/>
            <ac:picMk id="5" creationId="{6B291ECE-0B9D-49A5-A244-DB860CAB7334}"/>
          </ac:picMkLst>
        </pc:picChg>
        <pc:picChg chg="del">
          <ac:chgData name="Nicolas PATRIARCHE 861" userId="d1848907-ef35-4bf0-83f2-8110b9052c08" providerId="ADAL" clId="{B4AB9797-BE81-49D0-95B8-02C248204755}" dt="2022-06-29T13:00:17.269" v="42" actId="478"/>
          <ac:picMkLst>
            <pc:docMk/>
            <pc:sldMk cId="735693732" sldId="314"/>
            <ac:picMk id="6" creationId="{4473E2F2-8ADD-4615-BA15-DBFC89CDCAB8}"/>
          </ac:picMkLst>
        </pc:picChg>
        <pc:picChg chg="del">
          <ac:chgData name="Nicolas PATRIARCHE 861" userId="d1848907-ef35-4bf0-83f2-8110b9052c08" providerId="ADAL" clId="{B4AB9797-BE81-49D0-95B8-02C248204755}" dt="2022-06-29T14:48:32.313" v="1370" actId="478"/>
          <ac:picMkLst>
            <pc:docMk/>
            <pc:sldMk cId="735693732" sldId="314"/>
            <ac:picMk id="7" creationId="{A527E8D9-CACB-491E-A189-B828FE8DEF1E}"/>
          </ac:picMkLst>
        </pc:picChg>
      </pc:sldChg>
      <pc:sldChg chg="del">
        <pc:chgData name="Nicolas PATRIARCHE 861" userId="d1848907-ef35-4bf0-83f2-8110b9052c08" providerId="ADAL" clId="{B4AB9797-BE81-49D0-95B8-02C248204755}" dt="2022-06-29T14:48:26.496" v="1369" actId="47"/>
        <pc:sldMkLst>
          <pc:docMk/>
          <pc:sldMk cId="0" sldId="344"/>
        </pc:sldMkLst>
      </pc:sldChg>
      <pc:sldChg chg="del">
        <pc:chgData name="Nicolas PATRIARCHE 861" userId="d1848907-ef35-4bf0-83f2-8110b9052c08" providerId="ADAL" clId="{B4AB9797-BE81-49D0-95B8-02C248204755}" dt="2022-06-29T14:48:26.496" v="1369" actId="47"/>
        <pc:sldMkLst>
          <pc:docMk/>
          <pc:sldMk cId="0" sldId="345"/>
        </pc:sldMkLst>
      </pc:sldChg>
      <pc:sldChg chg="del">
        <pc:chgData name="Nicolas PATRIARCHE 861" userId="d1848907-ef35-4bf0-83f2-8110b9052c08" providerId="ADAL" clId="{B4AB9797-BE81-49D0-95B8-02C248204755}" dt="2022-06-29T14:48:26.496" v="1369" actId="47"/>
        <pc:sldMkLst>
          <pc:docMk/>
          <pc:sldMk cId="2684597801" sldId="346"/>
        </pc:sldMkLst>
      </pc:sldChg>
      <pc:sldChg chg="del">
        <pc:chgData name="Nicolas PATRIARCHE 861" userId="d1848907-ef35-4bf0-83f2-8110b9052c08" providerId="ADAL" clId="{B4AB9797-BE81-49D0-95B8-02C248204755}" dt="2022-06-29T14:48:26.496" v="1369" actId="47"/>
        <pc:sldMkLst>
          <pc:docMk/>
          <pc:sldMk cId="507756184" sldId="347"/>
        </pc:sldMkLst>
      </pc:sldChg>
      <pc:sldChg chg="addSp delSp modSp mod">
        <pc:chgData name="Nicolas PATRIARCHE 861" userId="d1848907-ef35-4bf0-83f2-8110b9052c08" providerId="ADAL" clId="{B4AB9797-BE81-49D0-95B8-02C248204755}" dt="2022-07-08T07:41:36.006" v="1839" actId="27636"/>
        <pc:sldMkLst>
          <pc:docMk/>
          <pc:sldMk cId="2670281985" sldId="348"/>
        </pc:sldMkLst>
        <pc:spChg chg="add del">
          <ac:chgData name="Nicolas PATRIARCHE 861" userId="d1848907-ef35-4bf0-83f2-8110b9052c08" providerId="ADAL" clId="{B4AB9797-BE81-49D0-95B8-02C248204755}" dt="2022-06-29T13:08:12.546" v="256" actId="478"/>
          <ac:spMkLst>
            <pc:docMk/>
            <pc:sldMk cId="2670281985" sldId="348"/>
            <ac:spMk id="8" creationId="{7932CB4A-0F76-4BBE-9F5B-889C1554818F}"/>
          </ac:spMkLst>
        </pc:spChg>
        <pc:spChg chg="add del">
          <ac:chgData name="Nicolas PATRIARCHE 861" userId="d1848907-ef35-4bf0-83f2-8110b9052c08" providerId="ADAL" clId="{B4AB9797-BE81-49D0-95B8-02C248204755}" dt="2022-06-29T13:08:37.484" v="258" actId="478"/>
          <ac:spMkLst>
            <pc:docMk/>
            <pc:sldMk cId="2670281985" sldId="348"/>
            <ac:spMk id="10" creationId="{E7E671C0-D3D2-4855-B494-F625F8FD323C}"/>
          </ac:spMkLst>
        </pc:spChg>
        <pc:spChg chg="add mod">
          <ac:chgData name="Nicolas PATRIARCHE 861" userId="d1848907-ef35-4bf0-83f2-8110b9052c08" providerId="ADAL" clId="{B4AB9797-BE81-49D0-95B8-02C248204755}" dt="2022-06-29T13:09:38.068" v="331" actId="1076"/>
          <ac:spMkLst>
            <pc:docMk/>
            <pc:sldMk cId="2670281985" sldId="348"/>
            <ac:spMk id="11" creationId="{3B0AF246-E0FC-4888-AC6E-70F4FC16C017}"/>
          </ac:spMkLst>
        </pc:spChg>
        <pc:spChg chg="add mod">
          <ac:chgData name="Nicolas PATRIARCHE 861" userId="d1848907-ef35-4bf0-83f2-8110b9052c08" providerId="ADAL" clId="{B4AB9797-BE81-49D0-95B8-02C248204755}" dt="2022-07-08T07:41:36.006" v="1839" actId="27636"/>
          <ac:spMkLst>
            <pc:docMk/>
            <pc:sldMk cId="2670281985" sldId="348"/>
            <ac:spMk id="15" creationId="{F6D7D937-3B7E-4E35-AE9B-310FB21D845C}"/>
          </ac:spMkLst>
        </pc:spChg>
        <pc:spChg chg="del">
          <ac:chgData name="Nicolas PATRIARCHE 861" userId="d1848907-ef35-4bf0-83f2-8110b9052c08" providerId="ADAL" clId="{B4AB9797-BE81-49D0-95B8-02C248204755}" dt="2022-06-29T12:50:15.388" v="20" actId="478"/>
          <ac:spMkLst>
            <pc:docMk/>
            <pc:sldMk cId="2670281985" sldId="348"/>
            <ac:spMk id="31" creationId="{D64E1B3B-AB31-4854-BF04-2D583E13C9CC}"/>
          </ac:spMkLst>
        </pc:spChg>
        <pc:picChg chg="del">
          <ac:chgData name="Nicolas PATRIARCHE 861" userId="d1848907-ef35-4bf0-83f2-8110b9052c08" providerId="ADAL" clId="{B4AB9797-BE81-49D0-95B8-02C248204755}" dt="2022-06-29T12:50:17.332" v="23" actId="478"/>
          <ac:picMkLst>
            <pc:docMk/>
            <pc:sldMk cId="2670281985" sldId="348"/>
            <ac:picMk id="9" creationId="{88675137-08A5-42E8-972A-34FDD2F87BCF}"/>
          </ac:picMkLst>
        </pc:picChg>
        <pc:picChg chg="del">
          <ac:chgData name="Nicolas PATRIARCHE 861" userId="d1848907-ef35-4bf0-83f2-8110b9052c08" providerId="ADAL" clId="{B4AB9797-BE81-49D0-95B8-02C248204755}" dt="2022-06-29T12:50:16.080" v="21" actId="478"/>
          <ac:picMkLst>
            <pc:docMk/>
            <pc:sldMk cId="2670281985" sldId="348"/>
            <ac:picMk id="12" creationId="{EF186CCE-B68F-46C0-ACBF-E56956FE32E3}"/>
          </ac:picMkLst>
        </pc:picChg>
        <pc:picChg chg="del">
          <ac:chgData name="Nicolas PATRIARCHE 861" userId="d1848907-ef35-4bf0-83f2-8110b9052c08" providerId="ADAL" clId="{B4AB9797-BE81-49D0-95B8-02C248204755}" dt="2022-06-29T12:50:16.799" v="22" actId="478"/>
          <ac:picMkLst>
            <pc:docMk/>
            <pc:sldMk cId="2670281985" sldId="348"/>
            <ac:picMk id="13" creationId="{A6AFF2EF-2C08-4478-BB04-7E2CF6FDA2E6}"/>
          </ac:picMkLst>
        </pc:picChg>
        <pc:picChg chg="del">
          <ac:chgData name="Nicolas PATRIARCHE 861" userId="d1848907-ef35-4bf0-83f2-8110b9052c08" providerId="ADAL" clId="{B4AB9797-BE81-49D0-95B8-02C248204755}" dt="2022-06-29T12:50:21.325" v="24" actId="478"/>
          <ac:picMkLst>
            <pc:docMk/>
            <pc:sldMk cId="2670281985" sldId="348"/>
            <ac:picMk id="14" creationId="{17A9F808-946E-428B-A010-C02414B9AF8C}"/>
          </ac:picMkLst>
        </pc:picChg>
      </pc:sldChg>
      <pc:sldChg chg="modSp mod">
        <pc:chgData name="Nicolas PATRIARCHE 861" userId="d1848907-ef35-4bf0-83f2-8110b9052c08" providerId="ADAL" clId="{B4AB9797-BE81-49D0-95B8-02C248204755}" dt="2022-07-08T11:56:55.037" v="2286" actId="20577"/>
        <pc:sldMkLst>
          <pc:docMk/>
          <pc:sldMk cId="4252965894" sldId="351"/>
        </pc:sldMkLst>
        <pc:spChg chg="mod">
          <ac:chgData name="Nicolas PATRIARCHE 861" userId="d1848907-ef35-4bf0-83f2-8110b9052c08" providerId="ADAL" clId="{B4AB9797-BE81-49D0-95B8-02C248204755}" dt="2022-07-08T11:56:55.037" v="2286" actId="20577"/>
          <ac:spMkLst>
            <pc:docMk/>
            <pc:sldMk cId="4252965894" sldId="351"/>
            <ac:spMk id="4" creationId="{50E63301-F05A-4018-919B-4F770BBC8D0D}"/>
          </ac:spMkLst>
        </pc:spChg>
      </pc:sldChg>
      <pc:sldChg chg="modSp add mod ord">
        <pc:chgData name="Nicolas PATRIARCHE 861" userId="d1848907-ef35-4bf0-83f2-8110b9052c08" providerId="ADAL" clId="{B4AB9797-BE81-49D0-95B8-02C248204755}" dt="2022-07-04T12:17:43.690" v="1716" actId="14100"/>
        <pc:sldMkLst>
          <pc:docMk/>
          <pc:sldMk cId="1254451514" sldId="352"/>
        </pc:sldMkLst>
        <pc:spChg chg="mod">
          <ac:chgData name="Nicolas PATRIARCHE 861" userId="d1848907-ef35-4bf0-83f2-8110b9052c08" providerId="ADAL" clId="{B4AB9797-BE81-49D0-95B8-02C248204755}" dt="2022-07-04T12:17:43.690" v="1716" actId="14100"/>
          <ac:spMkLst>
            <pc:docMk/>
            <pc:sldMk cId="1254451514" sldId="352"/>
            <ac:spMk id="4" creationId="{50E63301-F05A-4018-919B-4F770BBC8D0D}"/>
          </ac:spMkLst>
        </pc:spChg>
      </pc:sldChg>
      <pc:sldChg chg="modSp add del mod">
        <pc:chgData name="Nicolas PATRIARCHE 861" userId="d1848907-ef35-4bf0-83f2-8110b9052c08" providerId="ADAL" clId="{B4AB9797-BE81-49D0-95B8-02C248204755}" dt="2022-07-08T07:41:47.405" v="1840" actId="2696"/>
        <pc:sldMkLst>
          <pc:docMk/>
          <pc:sldMk cId="450494147" sldId="353"/>
        </pc:sldMkLst>
        <pc:spChg chg="mod">
          <ac:chgData name="Nicolas PATRIARCHE 861" userId="d1848907-ef35-4bf0-83f2-8110b9052c08" providerId="ADAL" clId="{B4AB9797-BE81-49D0-95B8-02C248204755}" dt="2022-07-04T12:16:50.851" v="1642" actId="1076"/>
          <ac:spMkLst>
            <pc:docMk/>
            <pc:sldMk cId="450494147" sldId="353"/>
            <ac:spMk id="11" creationId="{3B0AF246-E0FC-4888-AC6E-70F4FC16C017}"/>
          </ac:spMkLst>
        </pc:spChg>
        <pc:spChg chg="mod">
          <ac:chgData name="Nicolas PATRIARCHE 861" userId="d1848907-ef35-4bf0-83f2-8110b9052c08" providerId="ADAL" clId="{B4AB9797-BE81-49D0-95B8-02C248204755}" dt="2022-07-04T12:18:16.757" v="1746" actId="27636"/>
          <ac:spMkLst>
            <pc:docMk/>
            <pc:sldMk cId="450494147" sldId="353"/>
            <ac:spMk id="15" creationId="{F6D7D937-3B7E-4E35-AE9B-310FB21D845C}"/>
          </ac:spMkLst>
        </pc:spChg>
      </pc:sldChg>
      <pc:sldChg chg="modSp add del mod ord">
        <pc:chgData name="Nicolas PATRIARCHE 861" userId="d1848907-ef35-4bf0-83f2-8110b9052c08" providerId="ADAL" clId="{B4AB9797-BE81-49D0-95B8-02C248204755}" dt="2022-07-08T11:57:21.290" v="2287" actId="2696"/>
        <pc:sldMkLst>
          <pc:docMk/>
          <pc:sldMk cId="3530658313" sldId="354"/>
        </pc:sldMkLst>
        <pc:spChg chg="mod">
          <ac:chgData name="Nicolas PATRIARCHE 861" userId="d1848907-ef35-4bf0-83f2-8110b9052c08" providerId="ADAL" clId="{B4AB9797-BE81-49D0-95B8-02C248204755}" dt="2022-07-04T12:18:07.214" v="1743" actId="27636"/>
          <ac:spMkLst>
            <pc:docMk/>
            <pc:sldMk cId="3530658313" sldId="354"/>
            <ac:spMk id="4" creationId="{50E63301-F05A-4018-919B-4F770BBC8D0D}"/>
          </ac:spMkLst>
        </pc:spChg>
      </pc:sldChg>
      <pc:sldChg chg="add del ord">
        <pc:chgData name="Nicolas PATRIARCHE 861" userId="d1848907-ef35-4bf0-83f2-8110b9052c08" providerId="ADAL" clId="{B4AB9797-BE81-49D0-95B8-02C248204755}" dt="2022-07-08T11:57:26.657" v="2288" actId="2696"/>
        <pc:sldMkLst>
          <pc:docMk/>
          <pc:sldMk cId="1039385093" sldId="355"/>
        </pc:sldMkLst>
      </pc:sldChg>
      <pc:sldChg chg="addSp delSp modSp mod setBg">
        <pc:chgData name="Nicolas PATRIARCHE 861" userId="d1848907-ef35-4bf0-83f2-8110b9052c08" providerId="ADAL" clId="{B4AB9797-BE81-49D0-95B8-02C248204755}" dt="2022-07-08T07:51:57.719" v="1919" actId="1076"/>
        <pc:sldMkLst>
          <pc:docMk/>
          <pc:sldMk cId="920927201" sldId="356"/>
        </pc:sldMkLst>
        <pc:spChg chg="mod ord">
          <ac:chgData name="Nicolas PATRIARCHE 861" userId="d1848907-ef35-4bf0-83f2-8110b9052c08" providerId="ADAL" clId="{B4AB9797-BE81-49D0-95B8-02C248204755}" dt="2022-07-08T07:49:29.070" v="1891" actId="26606"/>
          <ac:spMkLst>
            <pc:docMk/>
            <pc:sldMk cId="920927201" sldId="356"/>
            <ac:spMk id="3" creationId="{DE2E4C57-C6BA-4D81-9E22-6F2DDAE01402}"/>
          </ac:spMkLst>
        </pc:spChg>
        <pc:spChg chg="del">
          <ac:chgData name="Nicolas PATRIARCHE 861" userId="d1848907-ef35-4bf0-83f2-8110b9052c08" providerId="ADAL" clId="{B4AB9797-BE81-49D0-95B8-02C248204755}" dt="2022-07-08T07:49:08.171" v="1889" actId="478"/>
          <ac:spMkLst>
            <pc:docMk/>
            <pc:sldMk cId="920927201" sldId="356"/>
            <ac:spMk id="4" creationId="{08E27E82-362E-495E-876A-AD610DB87491}"/>
          </ac:spMkLst>
        </pc:spChg>
        <pc:spChg chg="add mod">
          <ac:chgData name="Nicolas PATRIARCHE 861" userId="d1848907-ef35-4bf0-83f2-8110b9052c08" providerId="ADAL" clId="{B4AB9797-BE81-49D0-95B8-02C248204755}" dt="2022-07-08T07:49:29.070" v="1891" actId="26606"/>
          <ac:spMkLst>
            <pc:docMk/>
            <pc:sldMk cId="920927201" sldId="356"/>
            <ac:spMk id="5" creationId="{538C539B-95D5-4909-8D41-B5C3C9340D2D}"/>
          </ac:spMkLst>
        </pc:spChg>
        <pc:spChg chg="add mod">
          <ac:chgData name="Nicolas PATRIARCHE 861" userId="d1848907-ef35-4bf0-83f2-8110b9052c08" providerId="ADAL" clId="{B4AB9797-BE81-49D0-95B8-02C248204755}" dt="2022-07-08T07:50:03.924" v="1904" actId="20577"/>
          <ac:spMkLst>
            <pc:docMk/>
            <pc:sldMk cId="920927201" sldId="356"/>
            <ac:spMk id="6" creationId="{A0D4D648-F777-425A-8D65-2CC28A790C1E}"/>
          </ac:spMkLst>
        </pc:spChg>
        <pc:spChg chg="add">
          <ac:chgData name="Nicolas PATRIARCHE 861" userId="d1848907-ef35-4bf0-83f2-8110b9052c08" providerId="ADAL" clId="{B4AB9797-BE81-49D0-95B8-02C248204755}" dt="2022-07-08T07:49:29.070" v="1891" actId="26606"/>
          <ac:spMkLst>
            <pc:docMk/>
            <pc:sldMk cId="920927201" sldId="356"/>
            <ac:spMk id="12" creationId="{9F4444CE-BC8D-4D61-B303-4C05614E62AB}"/>
          </ac:spMkLst>
        </pc:spChg>
        <pc:spChg chg="add">
          <ac:chgData name="Nicolas PATRIARCHE 861" userId="d1848907-ef35-4bf0-83f2-8110b9052c08" providerId="ADAL" clId="{B4AB9797-BE81-49D0-95B8-02C248204755}" dt="2022-07-08T07:49:29.070" v="1891" actId="26606"/>
          <ac:spMkLst>
            <pc:docMk/>
            <pc:sldMk cId="920927201" sldId="356"/>
            <ac:spMk id="14" creationId="{62423CA5-E2E1-4789-B759-9906C1C94063}"/>
          </ac:spMkLst>
        </pc:spChg>
        <pc:spChg chg="add mod">
          <ac:chgData name="Nicolas PATRIARCHE 861" userId="d1848907-ef35-4bf0-83f2-8110b9052c08" providerId="ADAL" clId="{B4AB9797-BE81-49D0-95B8-02C248204755}" dt="2022-07-08T07:51:57.719" v="1919" actId="1076"/>
          <ac:spMkLst>
            <pc:docMk/>
            <pc:sldMk cId="920927201" sldId="356"/>
            <ac:spMk id="15" creationId="{F53C144E-79B5-4424-A24D-A91076B3D171}"/>
          </ac:spMkLst>
        </pc:spChg>
        <pc:spChg chg="add">
          <ac:chgData name="Nicolas PATRIARCHE 861" userId="d1848907-ef35-4bf0-83f2-8110b9052c08" providerId="ADAL" clId="{B4AB9797-BE81-49D0-95B8-02C248204755}" dt="2022-07-08T07:49:29.070" v="1891" actId="26606"/>
          <ac:spMkLst>
            <pc:docMk/>
            <pc:sldMk cId="920927201" sldId="356"/>
            <ac:spMk id="16" creationId="{73772B81-181F-48B7-8826-4D9686D15DF5}"/>
          </ac:spMkLst>
        </pc:spChg>
        <pc:spChg chg="add">
          <ac:chgData name="Nicolas PATRIARCHE 861" userId="d1848907-ef35-4bf0-83f2-8110b9052c08" providerId="ADAL" clId="{B4AB9797-BE81-49D0-95B8-02C248204755}" dt="2022-07-08T07:49:29.070" v="1891" actId="26606"/>
          <ac:spMkLst>
            <pc:docMk/>
            <pc:sldMk cId="920927201" sldId="356"/>
            <ac:spMk id="18" creationId="{B2205F6E-03C6-4E92-877C-E2482F6599AA}"/>
          </ac:spMkLst>
        </pc:spChg>
        <pc:graphicFrameChg chg="add mod">
          <ac:chgData name="Nicolas PATRIARCHE 861" userId="d1848907-ef35-4bf0-83f2-8110b9052c08" providerId="ADAL" clId="{B4AB9797-BE81-49D0-95B8-02C248204755}" dt="2022-07-08T07:51:13.344" v="1913" actId="1076"/>
          <ac:graphicFrameMkLst>
            <pc:docMk/>
            <pc:sldMk cId="920927201" sldId="356"/>
            <ac:graphicFrameMk id="11" creationId="{3D96A853-D6F1-459E-BD44-12C5F8040A14}"/>
          </ac:graphicFrameMkLst>
        </pc:graphicFrameChg>
        <pc:graphicFrameChg chg="add mod">
          <ac:chgData name="Nicolas PATRIARCHE 861" userId="d1848907-ef35-4bf0-83f2-8110b9052c08" providerId="ADAL" clId="{B4AB9797-BE81-49D0-95B8-02C248204755}" dt="2022-07-08T07:51:26.907" v="1916" actId="1076"/>
          <ac:graphicFrameMkLst>
            <pc:docMk/>
            <pc:sldMk cId="920927201" sldId="356"/>
            <ac:graphicFrameMk id="13" creationId="{5B78E3C2-8C74-4C7A-BDBC-1C03545A9646}"/>
          </ac:graphicFrameMkLst>
        </pc:graphicFrameChg>
        <pc:picChg chg="add del mod">
          <ac:chgData name="Nicolas PATRIARCHE 861" userId="d1848907-ef35-4bf0-83f2-8110b9052c08" providerId="ADAL" clId="{B4AB9797-BE81-49D0-95B8-02C248204755}" dt="2022-07-08T07:50:32.453" v="1909" actId="478"/>
          <ac:picMkLst>
            <pc:docMk/>
            <pc:sldMk cId="920927201" sldId="356"/>
            <ac:picMk id="7" creationId="{5853802F-246A-4D43-8469-F2D9199FF4A1}"/>
          </ac:picMkLst>
        </pc:picChg>
      </pc:sldChg>
      <pc:sldChg chg="del">
        <pc:chgData name="Nicolas PATRIARCHE 861" userId="d1848907-ef35-4bf0-83f2-8110b9052c08" providerId="ADAL" clId="{B4AB9797-BE81-49D0-95B8-02C248204755}" dt="2022-07-08T08:59:09.219" v="2255" actId="2696"/>
        <pc:sldMkLst>
          <pc:docMk/>
          <pc:sldMk cId="4092153578" sldId="357"/>
        </pc:sldMkLst>
      </pc:sldChg>
      <pc:sldChg chg="addSp delSp modSp mod">
        <pc:chgData name="Nicolas PATRIARCHE 861" userId="d1848907-ef35-4bf0-83f2-8110b9052c08" providerId="ADAL" clId="{B4AB9797-BE81-49D0-95B8-02C248204755}" dt="2022-07-08T08:04:30.550" v="2254" actId="14100"/>
        <pc:sldMkLst>
          <pc:docMk/>
          <pc:sldMk cId="1371607519" sldId="358"/>
        </pc:sldMkLst>
        <pc:spChg chg="del mod">
          <ac:chgData name="Nicolas PATRIARCHE 861" userId="d1848907-ef35-4bf0-83f2-8110b9052c08" providerId="ADAL" clId="{B4AB9797-BE81-49D0-95B8-02C248204755}" dt="2022-07-08T08:03:55.049" v="2235" actId="478"/>
          <ac:spMkLst>
            <pc:docMk/>
            <pc:sldMk cId="1371607519" sldId="358"/>
            <ac:spMk id="4" creationId="{08E27E82-362E-495E-876A-AD610DB87491}"/>
          </ac:spMkLst>
        </pc:spChg>
        <pc:spChg chg="add mod">
          <ac:chgData name="Nicolas PATRIARCHE 861" userId="d1848907-ef35-4bf0-83f2-8110b9052c08" providerId="ADAL" clId="{B4AB9797-BE81-49D0-95B8-02C248204755}" dt="2022-07-08T08:04:19.487" v="2251" actId="122"/>
          <ac:spMkLst>
            <pc:docMk/>
            <pc:sldMk cId="1371607519" sldId="358"/>
            <ac:spMk id="6" creationId="{F72EC5CB-D7CD-47E9-A881-A2CCF73424C2}"/>
          </ac:spMkLst>
        </pc:spChg>
        <pc:picChg chg="mod">
          <ac:chgData name="Nicolas PATRIARCHE 861" userId="d1848907-ef35-4bf0-83f2-8110b9052c08" providerId="ADAL" clId="{B4AB9797-BE81-49D0-95B8-02C248204755}" dt="2022-07-08T08:04:30.550" v="2254" actId="14100"/>
          <ac:picMkLst>
            <pc:docMk/>
            <pc:sldMk cId="1371607519" sldId="358"/>
            <ac:picMk id="5" creationId="{435DC542-AF60-4BB0-AF08-0687E23D41E9}"/>
          </ac:picMkLst>
        </pc:picChg>
      </pc:sldChg>
      <pc:sldChg chg="del">
        <pc:chgData name="Nicolas PATRIARCHE 861" userId="d1848907-ef35-4bf0-83f2-8110b9052c08" providerId="ADAL" clId="{B4AB9797-BE81-49D0-95B8-02C248204755}" dt="2022-07-08T11:57:33.067" v="2291" actId="2696"/>
        <pc:sldMkLst>
          <pc:docMk/>
          <pc:sldMk cId="2816378848" sldId="359"/>
        </pc:sldMkLst>
      </pc:sldChg>
      <pc:sldChg chg="del">
        <pc:chgData name="Nicolas PATRIARCHE 861" userId="d1848907-ef35-4bf0-83f2-8110b9052c08" providerId="ADAL" clId="{B4AB9797-BE81-49D0-95B8-02C248204755}" dt="2022-07-08T11:57:31.140" v="2290" actId="2696"/>
        <pc:sldMkLst>
          <pc:docMk/>
          <pc:sldMk cId="1288905196" sldId="360"/>
        </pc:sldMkLst>
      </pc:sldChg>
      <pc:sldChg chg="del">
        <pc:chgData name="Nicolas PATRIARCHE 861" userId="d1848907-ef35-4bf0-83f2-8110b9052c08" providerId="ADAL" clId="{B4AB9797-BE81-49D0-95B8-02C248204755}" dt="2022-07-08T11:57:28.875" v="2289" actId="2696"/>
        <pc:sldMkLst>
          <pc:docMk/>
          <pc:sldMk cId="3403526274" sldId="361"/>
        </pc:sldMkLst>
      </pc:sldChg>
      <pc:sldMasterChg chg="delSldLayout">
        <pc:chgData name="Nicolas PATRIARCHE 861" userId="d1848907-ef35-4bf0-83f2-8110b9052c08" providerId="ADAL" clId="{B4AB9797-BE81-49D0-95B8-02C248204755}" dt="2022-06-29T14:48:26.496" v="1369" actId="47"/>
        <pc:sldMasterMkLst>
          <pc:docMk/>
          <pc:sldMasterMk cId="4286025874" sldId="2147483725"/>
        </pc:sldMasterMkLst>
        <pc:sldLayoutChg chg="del">
          <pc:chgData name="Nicolas PATRIARCHE 861" userId="d1848907-ef35-4bf0-83f2-8110b9052c08" providerId="ADAL" clId="{B4AB9797-BE81-49D0-95B8-02C248204755}" dt="2022-06-29T14:48:26.496" v="1369" actId="47"/>
          <pc:sldLayoutMkLst>
            <pc:docMk/>
            <pc:sldMasterMk cId="4286025874" sldId="2147483725"/>
            <pc:sldLayoutMk cId="1601320088" sldId="2147483743"/>
          </pc:sldLayoutMkLst>
        </pc:sldLayoutChg>
        <pc:sldLayoutChg chg="del">
          <pc:chgData name="Nicolas PATRIARCHE 861" userId="d1848907-ef35-4bf0-83f2-8110b9052c08" providerId="ADAL" clId="{B4AB9797-BE81-49D0-95B8-02C248204755}" dt="2022-06-29T14:48:26.496" v="1369" actId="47"/>
          <pc:sldLayoutMkLst>
            <pc:docMk/>
            <pc:sldMasterMk cId="4286025874" sldId="2147483725"/>
            <pc:sldLayoutMk cId="3876425242" sldId="2147483744"/>
          </pc:sldLayoutMkLst>
        </pc:sldLayoutChg>
      </pc:sldMasterChg>
    </pc:docChg>
  </pc:docChgLst>
  <pc:docChgLst>
    <pc:chgData name="Lea GUILLARD 861" userId="S::lea.guillard@caf86.caf.fr::d06662ec-9711-44e9-9f78-4b9cc7b21ed8" providerId="AD" clId="Web-{5F08D731-EE3F-4B35-BC43-7857F8F2A9EF}"/>
    <pc:docChg chg="modSld">
      <pc:chgData name="Lea GUILLARD 861" userId="S::lea.guillard@caf86.caf.fr::d06662ec-9711-44e9-9f78-4b9cc7b21ed8" providerId="AD" clId="Web-{5F08D731-EE3F-4B35-BC43-7857F8F2A9EF}" dt="2022-10-03T12:18:38.122" v="2" actId="20577"/>
      <pc:docMkLst>
        <pc:docMk/>
      </pc:docMkLst>
      <pc:sldChg chg="modSp">
        <pc:chgData name="Lea GUILLARD 861" userId="S::lea.guillard@caf86.caf.fr::d06662ec-9711-44e9-9f78-4b9cc7b21ed8" providerId="AD" clId="Web-{5F08D731-EE3F-4B35-BC43-7857F8F2A9EF}" dt="2022-10-03T12:18:38.122" v="2" actId="20577"/>
        <pc:sldMkLst>
          <pc:docMk/>
          <pc:sldMk cId="3974185568" sldId="256"/>
        </pc:sldMkLst>
        <pc:spChg chg="mod">
          <ac:chgData name="Lea GUILLARD 861" userId="S::lea.guillard@caf86.caf.fr::d06662ec-9711-44e9-9f78-4b9cc7b21ed8" providerId="AD" clId="Web-{5F08D731-EE3F-4B35-BC43-7857F8F2A9EF}" dt="2022-10-03T12:18:38.122" v="2" actId="20577"/>
          <ac:spMkLst>
            <pc:docMk/>
            <pc:sldMk cId="3974185568" sldId="256"/>
            <ac:spMk id="10" creationId="{A2B5929A-19D3-495F-B557-ED84D46106C0}"/>
          </ac:spMkLst>
        </pc:spChg>
      </pc:sldChg>
    </pc:docChg>
  </pc:docChgLst>
  <pc:docChgLst>
    <pc:chgData name="Nicolas PATRIARCHE 861" userId="d1848907-ef35-4bf0-83f2-8110b9052c08" providerId="ADAL" clId="{8EC7364A-1EAC-4395-9344-B4247F69FE85}"/>
    <pc:docChg chg="custSel addSld modSld sldOrd">
      <pc:chgData name="Nicolas PATRIARCHE 861" userId="d1848907-ef35-4bf0-83f2-8110b9052c08" providerId="ADAL" clId="{8EC7364A-1EAC-4395-9344-B4247F69FE85}" dt="2023-03-03T14:29:05.422" v="436" actId="12100"/>
      <pc:docMkLst>
        <pc:docMk/>
      </pc:docMkLst>
      <pc:sldChg chg="modSp mod">
        <pc:chgData name="Nicolas PATRIARCHE 861" userId="d1848907-ef35-4bf0-83f2-8110b9052c08" providerId="ADAL" clId="{8EC7364A-1EAC-4395-9344-B4247F69FE85}" dt="2023-02-28T10:33:17.869" v="301" actId="20577"/>
        <pc:sldMkLst>
          <pc:docMk/>
          <pc:sldMk cId="3155851385" sldId="257"/>
        </pc:sldMkLst>
        <pc:spChg chg="mod">
          <ac:chgData name="Nicolas PATRIARCHE 861" userId="d1848907-ef35-4bf0-83f2-8110b9052c08" providerId="ADAL" clId="{8EC7364A-1EAC-4395-9344-B4247F69FE85}" dt="2023-02-28T10:33:17.869" v="301" actId="20577"/>
          <ac:spMkLst>
            <pc:docMk/>
            <pc:sldMk cId="3155851385" sldId="257"/>
            <ac:spMk id="3" creationId="{1980AA72-7CEC-47E0-8390-DCA22A2C1A8D}"/>
          </ac:spMkLst>
        </pc:spChg>
      </pc:sldChg>
      <pc:sldChg chg="addSp delSp modSp mod">
        <pc:chgData name="Nicolas PATRIARCHE 861" userId="d1848907-ef35-4bf0-83f2-8110b9052c08" providerId="ADAL" clId="{8EC7364A-1EAC-4395-9344-B4247F69FE85}" dt="2023-03-03T14:29:05.422" v="436" actId="12100"/>
        <pc:sldMkLst>
          <pc:docMk/>
          <pc:sldMk cId="1059972565" sldId="269"/>
        </pc:sldMkLst>
        <pc:spChg chg="add del mod">
          <ac:chgData name="Nicolas PATRIARCHE 861" userId="d1848907-ef35-4bf0-83f2-8110b9052c08" providerId="ADAL" clId="{8EC7364A-1EAC-4395-9344-B4247F69FE85}" dt="2023-03-03T14:28:16.494" v="406" actId="478"/>
          <ac:spMkLst>
            <pc:docMk/>
            <pc:sldMk cId="1059972565" sldId="269"/>
            <ac:spMk id="5" creationId="{1E98E29B-D81E-443C-E63E-53DBC2094A7D}"/>
          </ac:spMkLst>
        </pc:spChg>
        <pc:spChg chg="del">
          <ac:chgData name="Nicolas PATRIARCHE 861" userId="d1848907-ef35-4bf0-83f2-8110b9052c08" providerId="ADAL" clId="{8EC7364A-1EAC-4395-9344-B4247F69FE85}" dt="2023-02-28T10:44:12.729" v="310" actId="478"/>
          <ac:spMkLst>
            <pc:docMk/>
            <pc:sldMk cId="1059972565" sldId="269"/>
            <ac:spMk id="55" creationId="{B05F3333-939B-EBBB-0F6D-EE190E91D7D8}"/>
          </ac:spMkLst>
        </pc:spChg>
        <pc:graphicFrameChg chg="add del mod">
          <ac:chgData name="Nicolas PATRIARCHE 861" userId="d1848907-ef35-4bf0-83f2-8110b9052c08" providerId="ADAL" clId="{8EC7364A-1EAC-4395-9344-B4247F69FE85}" dt="2023-03-03T14:28:14.006" v="405" actId="478"/>
          <ac:graphicFrameMkLst>
            <pc:docMk/>
            <pc:sldMk cId="1059972565" sldId="269"/>
            <ac:graphicFrameMk id="3" creationId="{67277C83-C969-26B2-E484-F6B011BA4E54}"/>
          </ac:graphicFrameMkLst>
        </pc:graphicFrameChg>
        <pc:graphicFrameChg chg="add mod modGraphic">
          <ac:chgData name="Nicolas PATRIARCHE 861" userId="d1848907-ef35-4bf0-83f2-8110b9052c08" providerId="ADAL" clId="{8EC7364A-1EAC-4395-9344-B4247F69FE85}" dt="2023-03-03T14:29:05.422" v="436" actId="12100"/>
          <ac:graphicFrameMkLst>
            <pc:docMk/>
            <pc:sldMk cId="1059972565" sldId="269"/>
            <ac:graphicFrameMk id="6" creationId="{3163E6C1-A932-F10B-6875-D2D7E2CB814B}"/>
          </ac:graphicFrameMkLst>
        </pc:graphicFrameChg>
      </pc:sldChg>
      <pc:sldChg chg="modSp mod">
        <pc:chgData name="Nicolas PATRIARCHE 861" userId="d1848907-ef35-4bf0-83f2-8110b9052c08" providerId="ADAL" clId="{8EC7364A-1EAC-4395-9344-B4247F69FE85}" dt="2023-02-28T08:42:30.378" v="63" actId="1076"/>
        <pc:sldMkLst>
          <pc:docMk/>
          <pc:sldMk cId="263390370" sldId="297"/>
        </pc:sldMkLst>
        <pc:spChg chg="mod">
          <ac:chgData name="Nicolas PATRIARCHE 861" userId="d1848907-ef35-4bf0-83f2-8110b9052c08" providerId="ADAL" clId="{8EC7364A-1EAC-4395-9344-B4247F69FE85}" dt="2023-02-28T08:42:30.378" v="63" actId="1076"/>
          <ac:spMkLst>
            <pc:docMk/>
            <pc:sldMk cId="263390370" sldId="297"/>
            <ac:spMk id="2" creationId="{ACC9005C-ABDA-4D18-B669-ADE16A8A7AC3}"/>
          </ac:spMkLst>
        </pc:spChg>
      </pc:sldChg>
      <pc:sldChg chg="add">
        <pc:chgData name="Nicolas PATRIARCHE 861" userId="d1848907-ef35-4bf0-83f2-8110b9052c08" providerId="ADAL" clId="{8EC7364A-1EAC-4395-9344-B4247F69FE85}" dt="2023-02-28T08:41:59.414" v="0" actId="2890"/>
        <pc:sldMkLst>
          <pc:docMk/>
          <pc:sldMk cId="3867164551" sldId="417"/>
        </pc:sldMkLst>
      </pc:sldChg>
      <pc:sldChg chg="addSp delSp modSp add mod ord addCm delCm modNotesTx">
        <pc:chgData name="Nicolas PATRIARCHE 861" userId="d1848907-ef35-4bf0-83f2-8110b9052c08" providerId="ADAL" clId="{8EC7364A-1EAC-4395-9344-B4247F69FE85}" dt="2023-03-03T12:59:55.157" v="392"/>
        <pc:sldMkLst>
          <pc:docMk/>
          <pc:sldMk cId="2009291184" sldId="418"/>
        </pc:sldMkLst>
        <pc:spChg chg="add mod">
          <ac:chgData name="Nicolas PATRIARCHE 861" userId="d1848907-ef35-4bf0-83f2-8110b9052c08" providerId="ADAL" clId="{8EC7364A-1EAC-4395-9344-B4247F69FE85}" dt="2023-02-28T09:00:45.486" v="230" actId="208"/>
          <ac:spMkLst>
            <pc:docMk/>
            <pc:sldMk cId="2009291184" sldId="418"/>
            <ac:spMk id="4" creationId="{34FDA0A1-CD4C-6AA9-0750-FF62AFEA1087}"/>
          </ac:spMkLst>
        </pc:spChg>
        <pc:spChg chg="del">
          <ac:chgData name="Nicolas PATRIARCHE 861" userId="d1848907-ef35-4bf0-83f2-8110b9052c08" providerId="ADAL" clId="{8EC7364A-1EAC-4395-9344-B4247F69FE85}" dt="2023-02-28T08:53:30.583" v="67" actId="478"/>
          <ac:spMkLst>
            <pc:docMk/>
            <pc:sldMk cId="2009291184" sldId="418"/>
            <ac:spMk id="9" creationId="{82D8E052-C856-2A1C-1D3A-33E3148CD635}"/>
          </ac:spMkLst>
        </pc:spChg>
        <pc:spChg chg="del">
          <ac:chgData name="Nicolas PATRIARCHE 861" userId="d1848907-ef35-4bf0-83f2-8110b9052c08" providerId="ADAL" clId="{8EC7364A-1EAC-4395-9344-B4247F69FE85}" dt="2023-02-28T08:53:33.512" v="70" actId="478"/>
          <ac:spMkLst>
            <pc:docMk/>
            <pc:sldMk cId="2009291184" sldId="418"/>
            <ac:spMk id="10" creationId="{9204A3CD-3CAC-FC14-0576-67F0A3F60169}"/>
          </ac:spMkLst>
        </pc:spChg>
        <pc:spChg chg="del mod">
          <ac:chgData name="Nicolas PATRIARCHE 861" userId="d1848907-ef35-4bf0-83f2-8110b9052c08" providerId="ADAL" clId="{8EC7364A-1EAC-4395-9344-B4247F69FE85}" dt="2023-02-28T08:53:32.085" v="69" actId="478"/>
          <ac:spMkLst>
            <pc:docMk/>
            <pc:sldMk cId="2009291184" sldId="418"/>
            <ac:spMk id="11" creationId="{7BF70C6C-57D9-1518-98A5-96F4F34B583E}"/>
          </ac:spMkLst>
        </pc:spChg>
        <pc:spChg chg="del">
          <ac:chgData name="Nicolas PATRIARCHE 861" userId="d1848907-ef35-4bf0-83f2-8110b9052c08" providerId="ADAL" clId="{8EC7364A-1EAC-4395-9344-B4247F69FE85}" dt="2023-02-28T08:53:34.896" v="71" actId="478"/>
          <ac:spMkLst>
            <pc:docMk/>
            <pc:sldMk cId="2009291184" sldId="418"/>
            <ac:spMk id="12" creationId="{83DE50D8-8062-F81F-BDD3-109DB410C112}"/>
          </ac:spMkLst>
        </pc:spChg>
        <pc:spChg chg="mod">
          <ac:chgData name="Nicolas PATRIARCHE 861" userId="d1848907-ef35-4bf0-83f2-8110b9052c08" providerId="ADAL" clId="{8EC7364A-1EAC-4395-9344-B4247F69FE85}" dt="2023-02-28T09:00:21.705" v="225" actId="20577"/>
          <ac:spMkLst>
            <pc:docMk/>
            <pc:sldMk cId="2009291184" sldId="418"/>
            <ac:spMk id="17" creationId="{456501E9-AE97-40F7-952E-4022ED088DFE}"/>
          </ac:spMkLst>
        </pc:spChg>
        <pc:graphicFrameChg chg="add mod modGraphic">
          <ac:chgData name="Nicolas PATRIARCHE 861" userId="d1848907-ef35-4bf0-83f2-8110b9052c08" providerId="ADAL" clId="{8EC7364A-1EAC-4395-9344-B4247F69FE85}" dt="2023-02-28T09:01:01.971" v="231" actId="1076"/>
          <ac:graphicFrameMkLst>
            <pc:docMk/>
            <pc:sldMk cId="2009291184" sldId="418"/>
            <ac:graphicFrameMk id="3" creationId="{F12C5397-45DB-21E5-D5CD-16E44D66C557}"/>
          </ac:graphicFrameMkLst>
        </pc:graphicFrameChg>
      </pc:sldChg>
      <pc:sldChg chg="modSp add mod ord">
        <pc:chgData name="Nicolas PATRIARCHE 861" userId="d1848907-ef35-4bf0-83f2-8110b9052c08" providerId="ADAL" clId="{8EC7364A-1EAC-4395-9344-B4247F69FE85}" dt="2023-02-28T10:33:54.387" v="309" actId="20577"/>
        <pc:sldMkLst>
          <pc:docMk/>
          <pc:sldMk cId="4242812452" sldId="422"/>
        </pc:sldMkLst>
        <pc:spChg chg="mod">
          <ac:chgData name="Nicolas PATRIARCHE 861" userId="d1848907-ef35-4bf0-83f2-8110b9052c08" providerId="ADAL" clId="{8EC7364A-1EAC-4395-9344-B4247F69FE85}" dt="2023-02-28T10:33:54.387" v="309" actId="20577"/>
          <ac:spMkLst>
            <pc:docMk/>
            <pc:sldMk cId="4242812452" sldId="422"/>
            <ac:spMk id="4" creationId="{50E63301-F05A-4018-919B-4F770BBC8D0D}"/>
          </ac:spMkLst>
        </pc:spChg>
      </pc:sldChg>
      <pc:sldChg chg="modSp mod">
        <pc:chgData name="Nicolas PATRIARCHE 861" userId="d1848907-ef35-4bf0-83f2-8110b9052c08" providerId="ADAL" clId="{8EC7364A-1EAC-4395-9344-B4247F69FE85}" dt="2023-03-03T07:19:15.629" v="377" actId="1076"/>
        <pc:sldMkLst>
          <pc:docMk/>
          <pc:sldMk cId="2500079425" sldId="425"/>
        </pc:sldMkLst>
        <pc:spChg chg="mod">
          <ac:chgData name="Nicolas PATRIARCHE 861" userId="d1848907-ef35-4bf0-83f2-8110b9052c08" providerId="ADAL" clId="{8EC7364A-1EAC-4395-9344-B4247F69FE85}" dt="2023-03-03T07:19:15.629" v="377" actId="1076"/>
          <ac:spMkLst>
            <pc:docMk/>
            <pc:sldMk cId="2500079425" sldId="425"/>
            <ac:spMk id="2" creationId="{F3C4008E-F4BB-1939-335F-75181E004C05}"/>
          </ac:spMkLst>
        </pc:spChg>
      </pc:sldChg>
    </pc:docChg>
  </pc:docChgLst>
  <pc:docChgLst>
    <pc:chgData name="Sophie ALLIX 861" userId="S::sophie.allix@caf86.caf.fr::653b8b07-0df8-4455-806f-e417d863b4cb" providerId="AD" clId="Web-{A8DD1377-95C0-4934-B486-AAB9C47E803C}"/>
    <pc:docChg chg="modSld">
      <pc:chgData name="Sophie ALLIX 861" userId="S::sophie.allix@caf86.caf.fr::653b8b07-0df8-4455-806f-e417d863b4cb" providerId="AD" clId="Web-{A8DD1377-95C0-4934-B486-AAB9C47E803C}" dt="2022-04-11T07:30:23.637" v="17" actId="20577"/>
      <pc:docMkLst>
        <pc:docMk/>
      </pc:docMkLst>
      <pc:sldChg chg="modSp">
        <pc:chgData name="Sophie ALLIX 861" userId="S::sophie.allix@caf86.caf.fr::653b8b07-0df8-4455-806f-e417d863b4cb" providerId="AD" clId="Web-{A8DD1377-95C0-4934-B486-AAB9C47E803C}" dt="2022-04-11T07:29:45.198" v="12" actId="20577"/>
        <pc:sldMkLst>
          <pc:docMk/>
          <pc:sldMk cId="1335976215" sldId="300"/>
        </pc:sldMkLst>
        <pc:spChg chg="mod">
          <ac:chgData name="Sophie ALLIX 861" userId="S::sophie.allix@caf86.caf.fr::653b8b07-0df8-4455-806f-e417d863b4cb" providerId="AD" clId="Web-{A8DD1377-95C0-4934-B486-AAB9C47E803C}" dt="2022-04-11T07:29:45.198" v="12" actId="20577"/>
          <ac:spMkLst>
            <pc:docMk/>
            <pc:sldMk cId="1335976215" sldId="300"/>
            <ac:spMk id="6" creationId="{6B0DD3C1-C060-47A3-8332-0FDD1A3696A3}"/>
          </ac:spMkLst>
        </pc:spChg>
      </pc:sldChg>
      <pc:sldChg chg="modSp">
        <pc:chgData name="Sophie ALLIX 861" userId="S::sophie.allix@caf86.caf.fr::653b8b07-0df8-4455-806f-e417d863b4cb" providerId="AD" clId="Web-{A8DD1377-95C0-4934-B486-AAB9C47E803C}" dt="2022-04-11T07:28:32.712" v="4" actId="20577"/>
        <pc:sldMkLst>
          <pc:docMk/>
          <pc:sldMk cId="2004663829" sldId="302"/>
        </pc:sldMkLst>
        <pc:spChg chg="mod">
          <ac:chgData name="Sophie ALLIX 861" userId="S::sophie.allix@caf86.caf.fr::653b8b07-0df8-4455-806f-e417d863b4cb" providerId="AD" clId="Web-{A8DD1377-95C0-4934-B486-AAB9C47E803C}" dt="2022-04-11T07:28:32.712" v="4" actId="20577"/>
          <ac:spMkLst>
            <pc:docMk/>
            <pc:sldMk cId="2004663829" sldId="302"/>
            <ac:spMk id="2" creationId="{C349D36D-E990-4974-86D8-1AFA70473FED}"/>
          </ac:spMkLst>
        </pc:spChg>
      </pc:sldChg>
      <pc:sldChg chg="modSp">
        <pc:chgData name="Sophie ALLIX 861" userId="S::sophie.allix@caf86.caf.fr::653b8b07-0df8-4455-806f-e417d863b4cb" providerId="AD" clId="Web-{A8DD1377-95C0-4934-B486-AAB9C47E803C}" dt="2022-04-11T07:29:28.807" v="10" actId="20577"/>
        <pc:sldMkLst>
          <pc:docMk/>
          <pc:sldMk cId="642913501" sldId="303"/>
        </pc:sldMkLst>
        <pc:spChg chg="mod">
          <ac:chgData name="Sophie ALLIX 861" userId="S::sophie.allix@caf86.caf.fr::653b8b07-0df8-4455-806f-e417d863b4cb" providerId="AD" clId="Web-{A8DD1377-95C0-4934-B486-AAB9C47E803C}" dt="2022-04-11T07:29:28.807" v="10" actId="20577"/>
          <ac:spMkLst>
            <pc:docMk/>
            <pc:sldMk cId="642913501" sldId="303"/>
            <ac:spMk id="6" creationId="{6B0DD3C1-C060-47A3-8332-0FDD1A3696A3}"/>
          </ac:spMkLst>
        </pc:spChg>
      </pc:sldChg>
      <pc:sldChg chg="modSp">
        <pc:chgData name="Sophie ALLIX 861" userId="S::sophie.allix@caf86.caf.fr::653b8b07-0df8-4455-806f-e417d863b4cb" providerId="AD" clId="Web-{A8DD1377-95C0-4934-B486-AAB9C47E803C}" dt="2022-04-11T07:30:23.637" v="17" actId="20577"/>
        <pc:sldMkLst>
          <pc:docMk/>
          <pc:sldMk cId="680582384" sldId="304"/>
        </pc:sldMkLst>
        <pc:spChg chg="mod">
          <ac:chgData name="Sophie ALLIX 861" userId="S::sophie.allix@caf86.caf.fr::653b8b07-0df8-4455-806f-e417d863b4cb" providerId="AD" clId="Web-{A8DD1377-95C0-4934-B486-AAB9C47E803C}" dt="2022-04-11T07:30:23.637" v="17" actId="20577"/>
          <ac:spMkLst>
            <pc:docMk/>
            <pc:sldMk cId="680582384" sldId="304"/>
            <ac:spMk id="6" creationId="{6B0DD3C1-C060-47A3-8332-0FDD1A3696A3}"/>
          </ac:spMkLst>
        </pc:spChg>
      </pc:sldChg>
    </pc:docChg>
  </pc:docChgLst>
  <pc:docChgLst>
    <pc:chgData name="Lea GUILLARD 861" userId="d06662ec-9711-44e9-9f78-4b9cc7b21ed8" providerId="ADAL" clId="{0D69E231-6514-491B-A8E7-9CF14D290582}"/>
    <pc:docChg chg="undo custSel addSld modSld sldOrd">
      <pc:chgData name="Lea GUILLARD 861" userId="d06662ec-9711-44e9-9f78-4b9cc7b21ed8" providerId="ADAL" clId="{0D69E231-6514-491B-A8E7-9CF14D290582}" dt="2023-03-03T11:11:30.731" v="608" actId="1076"/>
      <pc:docMkLst>
        <pc:docMk/>
      </pc:docMkLst>
      <pc:sldChg chg="modSp mod">
        <pc:chgData name="Lea GUILLARD 861" userId="d06662ec-9711-44e9-9f78-4b9cc7b21ed8" providerId="ADAL" clId="{0D69E231-6514-491B-A8E7-9CF14D290582}" dt="2023-02-28T08:45:22.978" v="1" actId="20577"/>
        <pc:sldMkLst>
          <pc:docMk/>
          <pc:sldMk cId="3974185568" sldId="256"/>
        </pc:sldMkLst>
        <pc:spChg chg="mod">
          <ac:chgData name="Lea GUILLARD 861" userId="d06662ec-9711-44e9-9f78-4b9cc7b21ed8" providerId="ADAL" clId="{0D69E231-6514-491B-A8E7-9CF14D290582}" dt="2023-02-28T08:45:22.978" v="1" actId="20577"/>
          <ac:spMkLst>
            <pc:docMk/>
            <pc:sldMk cId="3974185568" sldId="256"/>
            <ac:spMk id="10" creationId="{A2B5929A-19D3-495F-B557-ED84D46106C0}"/>
          </ac:spMkLst>
        </pc:spChg>
      </pc:sldChg>
      <pc:sldChg chg="modSp mod">
        <pc:chgData name="Lea GUILLARD 861" userId="d06662ec-9711-44e9-9f78-4b9cc7b21ed8" providerId="ADAL" clId="{0D69E231-6514-491B-A8E7-9CF14D290582}" dt="2023-02-28T08:47:59.026" v="393" actId="313"/>
        <pc:sldMkLst>
          <pc:docMk/>
          <pc:sldMk cId="4025056393" sldId="263"/>
        </pc:sldMkLst>
        <pc:spChg chg="mod">
          <ac:chgData name="Lea GUILLARD 861" userId="d06662ec-9711-44e9-9f78-4b9cc7b21ed8" providerId="ADAL" clId="{0D69E231-6514-491B-A8E7-9CF14D290582}" dt="2023-02-28T08:46:19.338" v="41" actId="1076"/>
          <ac:spMkLst>
            <pc:docMk/>
            <pc:sldMk cId="4025056393" sldId="263"/>
            <ac:spMk id="9" creationId="{82D8E052-C856-2A1C-1D3A-33E3148CD635}"/>
          </ac:spMkLst>
        </pc:spChg>
        <pc:spChg chg="mod">
          <ac:chgData name="Lea GUILLARD 861" userId="d06662ec-9711-44e9-9f78-4b9cc7b21ed8" providerId="ADAL" clId="{0D69E231-6514-491B-A8E7-9CF14D290582}" dt="2023-02-28T08:46:24.939" v="43" actId="20577"/>
          <ac:spMkLst>
            <pc:docMk/>
            <pc:sldMk cId="4025056393" sldId="263"/>
            <ac:spMk id="11" creationId="{7BF70C6C-57D9-1518-98A5-96F4F34B583E}"/>
          </ac:spMkLst>
        </pc:spChg>
        <pc:spChg chg="mod">
          <ac:chgData name="Lea GUILLARD 861" userId="d06662ec-9711-44e9-9f78-4b9cc7b21ed8" providerId="ADAL" clId="{0D69E231-6514-491B-A8E7-9CF14D290582}" dt="2023-02-28T08:47:59.026" v="393" actId="313"/>
          <ac:spMkLst>
            <pc:docMk/>
            <pc:sldMk cId="4025056393" sldId="263"/>
            <ac:spMk id="12" creationId="{83DE50D8-8062-F81F-BDD3-109DB410C112}"/>
          </ac:spMkLst>
        </pc:spChg>
      </pc:sldChg>
      <pc:sldChg chg="addSp delSp modSp mod setBg">
        <pc:chgData name="Lea GUILLARD 861" userId="d06662ec-9711-44e9-9f78-4b9cc7b21ed8" providerId="ADAL" clId="{0D69E231-6514-491B-A8E7-9CF14D290582}" dt="2023-02-28T08:46:10.907" v="40" actId="26606"/>
        <pc:sldMkLst>
          <pc:docMk/>
          <pc:sldMk cId="2573661920" sldId="416"/>
        </pc:sldMkLst>
        <pc:spChg chg="del mod">
          <ac:chgData name="Lea GUILLARD 861" userId="d06662ec-9711-44e9-9f78-4b9cc7b21ed8" providerId="ADAL" clId="{0D69E231-6514-491B-A8E7-9CF14D290582}" dt="2023-02-28T08:45:54.880" v="35" actId="478"/>
          <ac:spMkLst>
            <pc:docMk/>
            <pc:sldMk cId="2573661920" sldId="416"/>
            <ac:spMk id="2" creationId="{C076D9E8-8C30-6F2A-EE4E-A45FF449FC19}"/>
          </ac:spMkLst>
        </pc:spChg>
        <pc:spChg chg="add del mod">
          <ac:chgData name="Lea GUILLARD 861" userId="d06662ec-9711-44e9-9f78-4b9cc7b21ed8" providerId="ADAL" clId="{0D69E231-6514-491B-A8E7-9CF14D290582}" dt="2023-02-28T08:45:58.691" v="37" actId="478"/>
          <ac:spMkLst>
            <pc:docMk/>
            <pc:sldMk cId="2573661920" sldId="416"/>
            <ac:spMk id="10" creationId="{4948FF4D-F325-E0B3-4B3E-BF77EA8989ED}"/>
          </ac:spMkLst>
        </pc:spChg>
        <pc:spChg chg="add del">
          <ac:chgData name="Lea GUILLARD 861" userId="d06662ec-9711-44e9-9f78-4b9cc7b21ed8" providerId="ADAL" clId="{0D69E231-6514-491B-A8E7-9CF14D290582}" dt="2023-02-28T08:46:10.902" v="39" actId="26606"/>
          <ac:spMkLst>
            <pc:docMk/>
            <pc:sldMk cId="2573661920" sldId="416"/>
            <ac:spMk id="14" creationId="{E1A92768-C90D-4200-8975-84CC4D4BC944}"/>
          </ac:spMkLst>
        </pc:spChg>
        <pc:spChg chg="add">
          <ac:chgData name="Lea GUILLARD 861" userId="d06662ec-9711-44e9-9f78-4b9cc7b21ed8" providerId="ADAL" clId="{0D69E231-6514-491B-A8E7-9CF14D290582}" dt="2023-02-28T08:46:10.907" v="40" actId="26606"/>
          <ac:spMkLst>
            <pc:docMk/>
            <pc:sldMk cId="2573661920" sldId="416"/>
            <ac:spMk id="16" creationId="{B99E4D29-5F08-447A-A2A3-AB222BB49F50}"/>
          </ac:spMkLst>
        </pc:spChg>
        <pc:picChg chg="mod ord">
          <ac:chgData name="Lea GUILLARD 861" userId="d06662ec-9711-44e9-9f78-4b9cc7b21ed8" providerId="ADAL" clId="{0D69E231-6514-491B-A8E7-9CF14D290582}" dt="2023-02-28T08:46:10.907" v="40" actId="26606"/>
          <ac:picMkLst>
            <pc:docMk/>
            <pc:sldMk cId="2573661920" sldId="416"/>
            <ac:picMk id="3" creationId="{BEB57DD1-0B3B-3272-10BC-0EB05652C10F}"/>
          </ac:picMkLst>
        </pc:picChg>
        <pc:picChg chg="mod ord">
          <ac:chgData name="Lea GUILLARD 861" userId="d06662ec-9711-44e9-9f78-4b9cc7b21ed8" providerId="ADAL" clId="{0D69E231-6514-491B-A8E7-9CF14D290582}" dt="2023-02-28T08:46:10.907" v="40" actId="26606"/>
          <ac:picMkLst>
            <pc:docMk/>
            <pc:sldMk cId="2573661920" sldId="416"/>
            <ac:picMk id="5" creationId="{B0CE984E-A3D2-3676-B9C4-D3D5FB1F4D6D}"/>
          </ac:picMkLst>
        </pc:picChg>
        <pc:picChg chg="mod">
          <ac:chgData name="Lea GUILLARD 861" userId="d06662ec-9711-44e9-9f78-4b9cc7b21ed8" providerId="ADAL" clId="{0D69E231-6514-491B-A8E7-9CF14D290582}" dt="2023-02-28T08:46:10.907" v="40" actId="26606"/>
          <ac:picMkLst>
            <pc:docMk/>
            <pc:sldMk cId="2573661920" sldId="416"/>
            <ac:picMk id="6" creationId="{A4975E75-44D6-4957-CFBB-CDE569BA4577}"/>
          </ac:picMkLst>
        </pc:picChg>
        <pc:picChg chg="mod ord">
          <ac:chgData name="Lea GUILLARD 861" userId="d06662ec-9711-44e9-9f78-4b9cc7b21ed8" providerId="ADAL" clId="{0D69E231-6514-491B-A8E7-9CF14D290582}" dt="2023-02-28T08:46:10.907" v="40" actId="26606"/>
          <ac:picMkLst>
            <pc:docMk/>
            <pc:sldMk cId="2573661920" sldId="416"/>
            <ac:picMk id="7" creationId="{AF45F9CC-F168-C809-C8A9-D905C5D50B28}"/>
          </ac:picMkLst>
        </pc:picChg>
        <pc:picChg chg="mod">
          <ac:chgData name="Lea GUILLARD 861" userId="d06662ec-9711-44e9-9f78-4b9cc7b21ed8" providerId="ADAL" clId="{0D69E231-6514-491B-A8E7-9CF14D290582}" dt="2023-02-28T08:46:10.907" v="40" actId="26606"/>
          <ac:picMkLst>
            <pc:docMk/>
            <pc:sldMk cId="2573661920" sldId="416"/>
            <ac:picMk id="8" creationId="{B6D7A0DA-EDE6-C2F8-7076-697ACBA0CE69}"/>
          </ac:picMkLst>
        </pc:picChg>
        <pc:picChg chg="mod ord">
          <ac:chgData name="Lea GUILLARD 861" userId="d06662ec-9711-44e9-9f78-4b9cc7b21ed8" providerId="ADAL" clId="{0D69E231-6514-491B-A8E7-9CF14D290582}" dt="2023-02-28T08:46:10.907" v="40" actId="26606"/>
          <ac:picMkLst>
            <pc:docMk/>
            <pc:sldMk cId="2573661920" sldId="416"/>
            <ac:picMk id="9" creationId="{9CD14605-3061-98E9-7162-428EB8E12CBB}"/>
          </ac:picMkLst>
        </pc:picChg>
      </pc:sldChg>
      <pc:sldChg chg="modSp add mod ord">
        <pc:chgData name="Lea GUILLARD 861" userId="d06662ec-9711-44e9-9f78-4b9cc7b21ed8" providerId="ADAL" clId="{0D69E231-6514-491B-A8E7-9CF14D290582}" dt="2023-02-28T08:45:42.834" v="33" actId="20577"/>
        <pc:sldMkLst>
          <pc:docMk/>
          <pc:sldMk cId="1015990095" sldId="419"/>
        </pc:sldMkLst>
        <pc:spChg chg="mod">
          <ac:chgData name="Lea GUILLARD 861" userId="d06662ec-9711-44e9-9f78-4b9cc7b21ed8" providerId="ADAL" clId="{0D69E231-6514-491B-A8E7-9CF14D290582}" dt="2023-02-28T08:45:42.834" v="33" actId="20577"/>
          <ac:spMkLst>
            <pc:docMk/>
            <pc:sldMk cId="1015990095" sldId="419"/>
            <ac:spMk id="4" creationId="{50E63301-F05A-4018-919B-4F770BBC8D0D}"/>
          </ac:spMkLst>
        </pc:spChg>
      </pc:sldChg>
      <pc:sldChg chg="modSp add mod ord">
        <pc:chgData name="Lea GUILLARD 861" userId="d06662ec-9711-44e9-9f78-4b9cc7b21ed8" providerId="ADAL" clId="{0D69E231-6514-491B-A8E7-9CF14D290582}" dt="2023-02-28T08:48:42.560" v="453" actId="20577"/>
        <pc:sldMkLst>
          <pc:docMk/>
          <pc:sldMk cId="63754524" sldId="420"/>
        </pc:sldMkLst>
        <pc:spChg chg="mod">
          <ac:chgData name="Lea GUILLARD 861" userId="d06662ec-9711-44e9-9f78-4b9cc7b21ed8" providerId="ADAL" clId="{0D69E231-6514-491B-A8E7-9CF14D290582}" dt="2023-02-28T08:48:42.560" v="453" actId="20577"/>
          <ac:spMkLst>
            <pc:docMk/>
            <pc:sldMk cId="63754524" sldId="420"/>
            <ac:spMk id="2" creationId="{ACC9005C-ABDA-4D18-B669-ADE16A8A7AC3}"/>
          </ac:spMkLst>
        </pc:spChg>
      </pc:sldChg>
      <pc:sldChg chg="addSp delSp modSp new mod setBg">
        <pc:chgData name="Lea GUILLARD 861" userId="d06662ec-9711-44e9-9f78-4b9cc7b21ed8" providerId="ADAL" clId="{0D69E231-6514-491B-A8E7-9CF14D290582}" dt="2023-03-03T11:11:14.125" v="607" actId="20577"/>
        <pc:sldMkLst>
          <pc:docMk/>
          <pc:sldMk cId="1641453914" sldId="421"/>
        </pc:sldMkLst>
        <pc:spChg chg="mod ord">
          <ac:chgData name="Lea GUILLARD 861" userId="d06662ec-9711-44e9-9f78-4b9cc7b21ed8" providerId="ADAL" clId="{0D69E231-6514-491B-A8E7-9CF14D290582}" dt="2023-03-03T11:11:14.125" v="607" actId="20577"/>
          <ac:spMkLst>
            <pc:docMk/>
            <pc:sldMk cId="1641453914" sldId="421"/>
            <ac:spMk id="2" creationId="{A7CB4AF4-603D-BDA8-CAEA-CBAED383B07B}"/>
          </ac:spMkLst>
        </pc:spChg>
        <pc:spChg chg="del">
          <ac:chgData name="Lea GUILLARD 861" userId="d06662ec-9711-44e9-9f78-4b9cc7b21ed8" providerId="ADAL" clId="{0D69E231-6514-491B-A8E7-9CF14D290582}" dt="2023-02-28T09:07:34.359" v="460" actId="931"/>
          <ac:spMkLst>
            <pc:docMk/>
            <pc:sldMk cId="1641453914" sldId="421"/>
            <ac:spMk id="3" creationId="{9B75B6D2-AFE6-C415-7B97-1BEC1CBDE1C7}"/>
          </ac:spMkLst>
        </pc:spChg>
        <pc:spChg chg="add">
          <ac:chgData name="Lea GUILLARD 861" userId="d06662ec-9711-44e9-9f78-4b9cc7b21ed8" providerId="ADAL" clId="{0D69E231-6514-491B-A8E7-9CF14D290582}" dt="2023-02-28T09:06:46.335" v="455"/>
          <ac:spMkLst>
            <pc:docMk/>
            <pc:sldMk cId="1641453914" sldId="421"/>
            <ac:spMk id="4" creationId="{0AAD8B88-1EE8-9266-A26F-1E09BA8C7574}"/>
          </ac:spMkLst>
        </pc:spChg>
        <pc:spChg chg="add del mod">
          <ac:chgData name="Lea GUILLARD 861" userId="d06662ec-9711-44e9-9f78-4b9cc7b21ed8" providerId="ADAL" clId="{0D69E231-6514-491B-A8E7-9CF14D290582}" dt="2023-02-28T09:07:09.246" v="458" actId="478"/>
          <ac:spMkLst>
            <pc:docMk/>
            <pc:sldMk cId="1641453914" sldId="421"/>
            <ac:spMk id="5" creationId="{3DDE2F45-F765-070A-67A3-865C464F2426}"/>
          </ac:spMkLst>
        </pc:spChg>
        <pc:spChg chg="add mod">
          <ac:chgData name="Lea GUILLARD 861" userId="d06662ec-9711-44e9-9f78-4b9cc7b21ed8" providerId="ADAL" clId="{0D69E231-6514-491B-A8E7-9CF14D290582}" dt="2023-02-28T09:07:10.988" v="459"/>
          <ac:spMkLst>
            <pc:docMk/>
            <pc:sldMk cId="1641453914" sldId="421"/>
            <ac:spMk id="6" creationId="{55EF08C6-EF17-6459-C562-9EE60C98A575}"/>
          </ac:spMkLst>
        </pc:spChg>
        <pc:spChg chg="add">
          <ac:chgData name="Lea GUILLARD 861" userId="d06662ec-9711-44e9-9f78-4b9cc7b21ed8" providerId="ADAL" clId="{0D69E231-6514-491B-A8E7-9CF14D290582}" dt="2023-02-28T09:07:49.060" v="463" actId="26606"/>
          <ac:spMkLst>
            <pc:docMk/>
            <pc:sldMk cId="1641453914" sldId="421"/>
            <ac:spMk id="29" creationId="{66D61E08-70C3-48D8-BEA0-787111DC30DA}"/>
          </ac:spMkLst>
        </pc:spChg>
        <pc:spChg chg="add">
          <ac:chgData name="Lea GUILLARD 861" userId="d06662ec-9711-44e9-9f78-4b9cc7b21ed8" providerId="ADAL" clId="{0D69E231-6514-491B-A8E7-9CF14D290582}" dt="2023-02-28T09:07:49.060" v="463" actId="26606"/>
          <ac:spMkLst>
            <pc:docMk/>
            <pc:sldMk cId="1641453914" sldId="421"/>
            <ac:spMk id="31" creationId="{FC55298F-0AE5-478E-AD2B-03C2614C5833}"/>
          </ac:spMkLst>
        </pc:spChg>
        <pc:spChg chg="add">
          <ac:chgData name="Lea GUILLARD 861" userId="d06662ec-9711-44e9-9f78-4b9cc7b21ed8" providerId="ADAL" clId="{0D69E231-6514-491B-A8E7-9CF14D290582}" dt="2023-02-28T09:07:49.060" v="463" actId="26606"/>
          <ac:spMkLst>
            <pc:docMk/>
            <pc:sldMk cId="1641453914" sldId="421"/>
            <ac:spMk id="33" creationId="{C180E4EA-0B63-4779-A895-7E90E71088F3}"/>
          </ac:spMkLst>
        </pc:spChg>
        <pc:spChg chg="add">
          <ac:chgData name="Lea GUILLARD 861" userId="d06662ec-9711-44e9-9f78-4b9cc7b21ed8" providerId="ADAL" clId="{0D69E231-6514-491B-A8E7-9CF14D290582}" dt="2023-02-28T09:07:49.060" v="463" actId="26606"/>
          <ac:spMkLst>
            <pc:docMk/>
            <pc:sldMk cId="1641453914" sldId="421"/>
            <ac:spMk id="35" creationId="{CEE01D9D-3DE8-4EED-B0D3-8F3C79CC7673}"/>
          </ac:spMkLst>
        </pc:spChg>
        <pc:spChg chg="add">
          <ac:chgData name="Lea GUILLARD 861" userId="d06662ec-9711-44e9-9f78-4b9cc7b21ed8" providerId="ADAL" clId="{0D69E231-6514-491B-A8E7-9CF14D290582}" dt="2023-02-28T09:07:49.060" v="463" actId="26606"/>
          <ac:spMkLst>
            <pc:docMk/>
            <pc:sldMk cId="1641453914" sldId="421"/>
            <ac:spMk id="37" creationId="{89AF5CE9-607F-43F4-8983-DCD6DA4051FD}"/>
          </ac:spMkLst>
        </pc:spChg>
        <pc:spChg chg="add">
          <ac:chgData name="Lea GUILLARD 861" userId="d06662ec-9711-44e9-9f78-4b9cc7b21ed8" providerId="ADAL" clId="{0D69E231-6514-491B-A8E7-9CF14D290582}" dt="2023-02-28T09:07:49.060" v="463" actId="26606"/>
          <ac:spMkLst>
            <pc:docMk/>
            <pc:sldMk cId="1641453914" sldId="421"/>
            <ac:spMk id="39" creationId="{6EEA2DBD-9E1E-4521-8C01-F32AD18A89E3}"/>
          </ac:spMkLst>
        </pc:spChg>
        <pc:spChg chg="add">
          <ac:chgData name="Lea GUILLARD 861" userId="d06662ec-9711-44e9-9f78-4b9cc7b21ed8" providerId="ADAL" clId="{0D69E231-6514-491B-A8E7-9CF14D290582}" dt="2023-02-28T09:07:49.060" v="463" actId="26606"/>
          <ac:spMkLst>
            <pc:docMk/>
            <pc:sldMk cId="1641453914" sldId="421"/>
            <ac:spMk id="41" creationId="{15BBD2C1-BA9B-46A9-A27A-33498B169272}"/>
          </ac:spMkLst>
        </pc:spChg>
        <pc:grpChg chg="add">
          <ac:chgData name="Lea GUILLARD 861" userId="d06662ec-9711-44e9-9f78-4b9cc7b21ed8" providerId="ADAL" clId="{0D69E231-6514-491B-A8E7-9CF14D290582}" dt="2023-02-28T09:07:49.060" v="463" actId="26606"/>
          <ac:grpSpMkLst>
            <pc:docMk/>
            <pc:sldMk cId="1641453914" sldId="421"/>
            <ac:grpSpMk id="13" creationId="{A5AFB369-4673-4727-A7CD-D86AFE0AE069}"/>
          </ac:grpSpMkLst>
        </pc:grpChg>
        <pc:picChg chg="add mod">
          <ac:chgData name="Lea GUILLARD 861" userId="d06662ec-9711-44e9-9f78-4b9cc7b21ed8" providerId="ADAL" clId="{0D69E231-6514-491B-A8E7-9CF14D290582}" dt="2023-02-28T09:07:49.060" v="463" actId="26606"/>
          <ac:picMkLst>
            <pc:docMk/>
            <pc:sldMk cId="1641453914" sldId="421"/>
            <ac:picMk id="8" creationId="{8D9B3CC1-D570-1A31-0458-2B26474CB868}"/>
          </ac:picMkLst>
        </pc:picChg>
        <pc:cxnChg chg="add">
          <ac:chgData name="Lea GUILLARD 861" userId="d06662ec-9711-44e9-9f78-4b9cc7b21ed8" providerId="ADAL" clId="{0D69E231-6514-491B-A8E7-9CF14D290582}" dt="2023-02-28T09:07:49.060" v="463" actId="26606"/>
          <ac:cxnSpMkLst>
            <pc:docMk/>
            <pc:sldMk cId="1641453914" sldId="421"/>
            <ac:cxnSpMk id="25" creationId="{A57C1A16-B8AB-4D99-A195-A38F556A6486}"/>
          </ac:cxnSpMkLst>
        </pc:cxnChg>
        <pc:cxnChg chg="add">
          <ac:chgData name="Lea GUILLARD 861" userId="d06662ec-9711-44e9-9f78-4b9cc7b21ed8" providerId="ADAL" clId="{0D69E231-6514-491B-A8E7-9CF14D290582}" dt="2023-02-28T09:07:49.060" v="463" actId="26606"/>
          <ac:cxnSpMkLst>
            <pc:docMk/>
            <pc:sldMk cId="1641453914" sldId="421"/>
            <ac:cxnSpMk id="27" creationId="{F8A9B20B-D1DD-4573-B5EC-558029519236}"/>
          </ac:cxnSpMkLst>
        </pc:cxnChg>
      </pc:sldChg>
      <pc:sldChg chg="addSp delSp modSp mod">
        <pc:chgData name="Lea GUILLARD 861" userId="d06662ec-9711-44e9-9f78-4b9cc7b21ed8" providerId="ADAL" clId="{0D69E231-6514-491B-A8E7-9CF14D290582}" dt="2023-03-03T11:11:30.731" v="608" actId="1076"/>
        <pc:sldMkLst>
          <pc:docMk/>
          <pc:sldMk cId="2409925976" sldId="436"/>
        </pc:sldMkLst>
        <pc:spChg chg="del mod">
          <ac:chgData name="Lea GUILLARD 861" userId="d06662ec-9711-44e9-9f78-4b9cc7b21ed8" providerId="ADAL" clId="{0D69E231-6514-491B-A8E7-9CF14D290582}" dt="2023-03-03T11:09:33.581" v="597" actId="478"/>
          <ac:spMkLst>
            <pc:docMk/>
            <pc:sldMk cId="2409925976" sldId="436"/>
            <ac:spMk id="2" creationId="{29CA454F-CBB4-8996-153B-87C4F26659D9}"/>
          </ac:spMkLst>
        </pc:spChg>
        <pc:spChg chg="del">
          <ac:chgData name="Lea GUILLARD 861" userId="d06662ec-9711-44e9-9f78-4b9cc7b21ed8" providerId="ADAL" clId="{0D69E231-6514-491B-A8E7-9CF14D290582}" dt="2023-03-03T11:09:35.631" v="598" actId="478"/>
          <ac:spMkLst>
            <pc:docMk/>
            <pc:sldMk cId="2409925976" sldId="436"/>
            <ac:spMk id="3" creationId="{186D452E-7D48-0319-BA22-F87B3BD80959}"/>
          </ac:spMkLst>
        </pc:spChg>
        <pc:picChg chg="add mod">
          <ac:chgData name="Lea GUILLARD 861" userId="d06662ec-9711-44e9-9f78-4b9cc7b21ed8" providerId="ADAL" clId="{0D69E231-6514-491B-A8E7-9CF14D290582}" dt="2023-03-03T11:11:30.731" v="608" actId="1076"/>
          <ac:picMkLst>
            <pc:docMk/>
            <pc:sldMk cId="2409925976" sldId="436"/>
            <ac:picMk id="5" creationId="{188E5FB5-484A-DFA1-715D-292742BC4476}"/>
          </ac:picMkLst>
        </pc:picChg>
      </pc:sldChg>
    </pc:docChg>
  </pc:docChgLst>
  <pc:docChgLst>
    <pc:chgData name="Lea GUILLARD 861" userId="d06662ec-9711-44e9-9f78-4b9cc7b21ed8" providerId="ADAL" clId="{EA511C64-694E-4CB6-88CC-364841BE9B6B}"/>
    <pc:docChg chg="undo custSel addSld delSld modSld">
      <pc:chgData name="Lea GUILLARD 861" userId="d06662ec-9711-44e9-9f78-4b9cc7b21ed8" providerId="ADAL" clId="{EA511C64-694E-4CB6-88CC-364841BE9B6B}" dt="2022-05-30T09:22:52.149" v="470" actId="14100"/>
      <pc:docMkLst>
        <pc:docMk/>
      </pc:docMkLst>
      <pc:sldChg chg="modSp mod">
        <pc:chgData name="Lea GUILLARD 861" userId="d06662ec-9711-44e9-9f78-4b9cc7b21ed8" providerId="ADAL" clId="{EA511C64-694E-4CB6-88CC-364841BE9B6B}" dt="2022-05-30T09:20:01.533" v="230" actId="6549"/>
        <pc:sldMkLst>
          <pc:docMk/>
          <pc:sldMk cId="3155851385" sldId="257"/>
        </pc:sldMkLst>
        <pc:spChg chg="mod">
          <ac:chgData name="Lea GUILLARD 861" userId="d06662ec-9711-44e9-9f78-4b9cc7b21ed8" providerId="ADAL" clId="{EA511C64-694E-4CB6-88CC-364841BE9B6B}" dt="2022-05-30T09:20:01.533" v="230" actId="6549"/>
          <ac:spMkLst>
            <pc:docMk/>
            <pc:sldMk cId="3155851385" sldId="257"/>
            <ac:spMk id="3" creationId="{1980AA72-7CEC-47E0-8390-DCA22A2C1A8D}"/>
          </ac:spMkLst>
        </pc:spChg>
      </pc:sldChg>
      <pc:sldChg chg="addSp delSp modSp mod">
        <pc:chgData name="Lea GUILLARD 861" userId="d06662ec-9711-44e9-9f78-4b9cc7b21ed8" providerId="ADAL" clId="{EA511C64-694E-4CB6-88CC-364841BE9B6B}" dt="2022-05-30T09:21:50.012" v="366" actId="1076"/>
        <pc:sldMkLst>
          <pc:docMk/>
          <pc:sldMk cId="524744576" sldId="258"/>
        </pc:sldMkLst>
        <pc:spChg chg="del">
          <ac:chgData name="Lea GUILLARD 861" userId="d06662ec-9711-44e9-9f78-4b9cc7b21ed8" providerId="ADAL" clId="{EA511C64-694E-4CB6-88CC-364841BE9B6B}" dt="2022-05-30T09:18:46.667" v="86" actId="478"/>
          <ac:spMkLst>
            <pc:docMk/>
            <pc:sldMk cId="524744576" sldId="258"/>
            <ac:spMk id="2" creationId="{2A8C38EB-A5F6-48C4-B6CD-425F8A54FBFF}"/>
          </ac:spMkLst>
        </pc:spChg>
        <pc:spChg chg="add mod">
          <ac:chgData name="Lea GUILLARD 861" userId="d06662ec-9711-44e9-9f78-4b9cc7b21ed8" providerId="ADAL" clId="{EA511C64-694E-4CB6-88CC-364841BE9B6B}" dt="2022-05-30T09:21:50.012" v="366" actId="1076"/>
          <ac:spMkLst>
            <pc:docMk/>
            <pc:sldMk cId="524744576" sldId="258"/>
            <ac:spMk id="4" creationId="{50E63301-F05A-4018-919B-4F770BBC8D0D}"/>
          </ac:spMkLst>
        </pc:spChg>
      </pc:sldChg>
      <pc:sldChg chg="del">
        <pc:chgData name="Lea GUILLARD 861" userId="d06662ec-9711-44e9-9f78-4b9cc7b21ed8" providerId="ADAL" clId="{EA511C64-694E-4CB6-88CC-364841BE9B6B}" dt="2022-05-30T09:18:48.692" v="89" actId="47"/>
        <pc:sldMkLst>
          <pc:docMk/>
          <pc:sldMk cId="3388352657" sldId="268"/>
        </pc:sldMkLst>
      </pc:sldChg>
      <pc:sldChg chg="modSp">
        <pc:chgData name="Lea GUILLARD 861" userId="d06662ec-9711-44e9-9f78-4b9cc7b21ed8" providerId="ADAL" clId="{EA511C64-694E-4CB6-88CC-364841BE9B6B}" dt="2022-05-30T09:18:55.919" v="97" actId="478"/>
        <pc:sldMkLst>
          <pc:docMk/>
          <pc:sldMk cId="1059972565" sldId="269"/>
        </pc:sldMkLst>
        <pc:graphicFrameChg chg="mod">
          <ac:chgData name="Lea GUILLARD 861" userId="d06662ec-9711-44e9-9f78-4b9cc7b21ed8" providerId="ADAL" clId="{EA511C64-694E-4CB6-88CC-364841BE9B6B}" dt="2022-05-30T09:18:55.919" v="97" actId="478"/>
          <ac:graphicFrameMkLst>
            <pc:docMk/>
            <pc:sldMk cId="1059972565" sldId="269"/>
            <ac:graphicFrameMk id="5" creationId="{2921862A-E048-4781-8BAD-D07411294F85}"/>
          </ac:graphicFrameMkLst>
        </pc:graphicFrameChg>
      </pc:sldChg>
      <pc:sldChg chg="del">
        <pc:chgData name="Lea GUILLARD 861" userId="d06662ec-9711-44e9-9f78-4b9cc7b21ed8" providerId="ADAL" clId="{EA511C64-694E-4CB6-88CC-364841BE9B6B}" dt="2022-05-30T09:18:51.010" v="94" actId="47"/>
        <pc:sldMkLst>
          <pc:docMk/>
          <pc:sldMk cId="4147285639" sldId="281"/>
        </pc:sldMkLst>
      </pc:sldChg>
      <pc:sldChg chg="modSp add mod">
        <pc:chgData name="Lea GUILLARD 861" userId="d06662ec-9711-44e9-9f78-4b9cc7b21ed8" providerId="ADAL" clId="{EA511C64-694E-4CB6-88CC-364841BE9B6B}" dt="2022-05-30T09:22:52.149" v="470" actId="14100"/>
        <pc:sldMkLst>
          <pc:docMk/>
          <pc:sldMk cId="1019429926" sldId="298"/>
        </pc:sldMkLst>
        <pc:spChg chg="mod">
          <ac:chgData name="Lea GUILLARD 861" userId="d06662ec-9711-44e9-9f78-4b9cc7b21ed8" providerId="ADAL" clId="{EA511C64-694E-4CB6-88CC-364841BE9B6B}" dt="2022-05-30T09:22:52.149" v="470" actId="14100"/>
          <ac:spMkLst>
            <pc:docMk/>
            <pc:sldMk cId="1019429926" sldId="298"/>
            <ac:spMk id="4" creationId="{50E63301-F05A-4018-919B-4F770BBC8D0D}"/>
          </ac:spMkLst>
        </pc:spChg>
      </pc:sldChg>
      <pc:sldChg chg="modSp add mod">
        <pc:chgData name="Lea GUILLARD 861" userId="d06662ec-9711-44e9-9f78-4b9cc7b21ed8" providerId="ADAL" clId="{EA511C64-694E-4CB6-88CC-364841BE9B6B}" dt="2022-05-30T09:22:47.798" v="469" actId="14100"/>
        <pc:sldMkLst>
          <pc:docMk/>
          <pc:sldMk cId="3598112156" sldId="299"/>
        </pc:sldMkLst>
        <pc:spChg chg="mod">
          <ac:chgData name="Lea GUILLARD 861" userId="d06662ec-9711-44e9-9f78-4b9cc7b21ed8" providerId="ADAL" clId="{EA511C64-694E-4CB6-88CC-364841BE9B6B}" dt="2022-05-30T09:22:47.798" v="469" actId="14100"/>
          <ac:spMkLst>
            <pc:docMk/>
            <pc:sldMk cId="3598112156" sldId="299"/>
            <ac:spMk id="4" creationId="{50E63301-F05A-4018-919B-4F770BBC8D0D}"/>
          </ac:spMkLst>
        </pc:spChg>
      </pc:sldChg>
      <pc:sldChg chg="modSp add mod">
        <pc:chgData name="Lea GUILLARD 861" userId="d06662ec-9711-44e9-9f78-4b9cc7b21ed8" providerId="ADAL" clId="{EA511C64-694E-4CB6-88CC-364841BE9B6B}" dt="2022-05-30T09:22:41.749" v="468" actId="1076"/>
        <pc:sldMkLst>
          <pc:docMk/>
          <pc:sldMk cId="4175982837" sldId="300"/>
        </pc:sldMkLst>
        <pc:spChg chg="mod">
          <ac:chgData name="Lea GUILLARD 861" userId="d06662ec-9711-44e9-9f78-4b9cc7b21ed8" providerId="ADAL" clId="{EA511C64-694E-4CB6-88CC-364841BE9B6B}" dt="2022-05-30T09:22:41.749" v="468" actId="1076"/>
          <ac:spMkLst>
            <pc:docMk/>
            <pc:sldMk cId="4175982837" sldId="300"/>
            <ac:spMk id="4" creationId="{50E63301-F05A-4018-919B-4F770BBC8D0D}"/>
          </ac:spMkLst>
        </pc:spChg>
      </pc:sldChg>
      <pc:sldChg chg="del">
        <pc:chgData name="Lea GUILLARD 861" userId="d06662ec-9711-44e9-9f78-4b9cc7b21ed8" providerId="ADAL" clId="{EA511C64-694E-4CB6-88CC-364841BE9B6B}" dt="2022-05-30T09:18:48.270" v="88" actId="47"/>
        <pc:sldMkLst>
          <pc:docMk/>
          <pc:sldMk cId="2480743365" sldId="309"/>
        </pc:sldMkLst>
      </pc:sldChg>
      <pc:sldChg chg="del">
        <pc:chgData name="Lea GUILLARD 861" userId="d06662ec-9711-44e9-9f78-4b9cc7b21ed8" providerId="ADAL" clId="{EA511C64-694E-4CB6-88CC-364841BE9B6B}" dt="2022-05-30T09:18:49.124" v="90" actId="47"/>
        <pc:sldMkLst>
          <pc:docMk/>
          <pc:sldMk cId="322499915" sldId="310"/>
        </pc:sldMkLst>
      </pc:sldChg>
      <pc:sldChg chg="del">
        <pc:chgData name="Lea GUILLARD 861" userId="d06662ec-9711-44e9-9f78-4b9cc7b21ed8" providerId="ADAL" clId="{EA511C64-694E-4CB6-88CC-364841BE9B6B}" dt="2022-05-30T09:18:51.440" v="95" actId="47"/>
        <pc:sldMkLst>
          <pc:docMk/>
          <pc:sldMk cId="3334230957" sldId="311"/>
        </pc:sldMkLst>
      </pc:sldChg>
      <pc:sldChg chg="del">
        <pc:chgData name="Lea GUILLARD 861" userId="d06662ec-9711-44e9-9f78-4b9cc7b21ed8" providerId="ADAL" clId="{EA511C64-694E-4CB6-88CC-364841BE9B6B}" dt="2022-05-30T09:18:49.556" v="91" actId="47"/>
        <pc:sldMkLst>
          <pc:docMk/>
          <pc:sldMk cId="905880550" sldId="313"/>
        </pc:sldMkLst>
      </pc:sldChg>
      <pc:sldChg chg="del">
        <pc:chgData name="Lea GUILLARD 861" userId="d06662ec-9711-44e9-9f78-4b9cc7b21ed8" providerId="ADAL" clId="{EA511C64-694E-4CB6-88CC-364841BE9B6B}" dt="2022-05-30T09:18:50.104" v="92" actId="47"/>
        <pc:sldMkLst>
          <pc:docMk/>
          <pc:sldMk cId="3083918791" sldId="314"/>
        </pc:sldMkLst>
      </pc:sldChg>
      <pc:sldChg chg="del">
        <pc:chgData name="Lea GUILLARD 861" userId="d06662ec-9711-44e9-9f78-4b9cc7b21ed8" providerId="ADAL" clId="{EA511C64-694E-4CB6-88CC-364841BE9B6B}" dt="2022-05-30T09:18:50.546" v="93" actId="47"/>
        <pc:sldMkLst>
          <pc:docMk/>
          <pc:sldMk cId="3080046067" sldId="315"/>
        </pc:sldMkLst>
      </pc:sldChg>
      <pc:sldChg chg="del">
        <pc:chgData name="Lea GUILLARD 861" userId="d06662ec-9711-44e9-9f78-4b9cc7b21ed8" providerId="ADAL" clId="{EA511C64-694E-4CB6-88CC-364841BE9B6B}" dt="2022-05-30T09:18:47.721" v="87" actId="47"/>
        <pc:sldMkLst>
          <pc:docMk/>
          <pc:sldMk cId="205645212" sldId="316"/>
        </pc:sldMkLst>
      </pc:sldChg>
    </pc:docChg>
  </pc:docChgLst>
  <pc:docChgLst>
    <pc:chgData name="Nicolas PATRIARCHE 861" userId="d1848907-ef35-4bf0-83f2-8110b9052c08" providerId="ADAL" clId="{F2ACE74F-7E46-4954-A43E-FAA015482547}"/>
    <pc:docChg chg="addSld delSld modSld sldOrd">
      <pc:chgData name="Nicolas PATRIARCHE 861" userId="d1848907-ef35-4bf0-83f2-8110b9052c08" providerId="ADAL" clId="{F2ACE74F-7E46-4954-A43E-FAA015482547}" dt="2022-06-03T11:53:46.056" v="14" actId="2696"/>
      <pc:docMkLst>
        <pc:docMk/>
      </pc:docMkLst>
      <pc:sldChg chg="new del">
        <pc:chgData name="Nicolas PATRIARCHE 861" userId="d1848907-ef35-4bf0-83f2-8110b9052c08" providerId="ADAL" clId="{F2ACE74F-7E46-4954-A43E-FAA015482547}" dt="2022-06-03T11:53:16.217" v="4" actId="2696"/>
        <pc:sldMkLst>
          <pc:docMk/>
          <pc:sldMk cId="218406738" sldId="349"/>
        </pc:sldMkLst>
      </pc:sldChg>
      <pc:sldChg chg="delSp add del setBg delDesignElem">
        <pc:chgData name="Nicolas PATRIARCHE 861" userId="d1848907-ef35-4bf0-83f2-8110b9052c08" providerId="ADAL" clId="{F2ACE74F-7E46-4954-A43E-FAA015482547}" dt="2022-06-03T11:53:46.056" v="14" actId="2696"/>
        <pc:sldMkLst>
          <pc:docMk/>
          <pc:sldMk cId="1757724128" sldId="350"/>
        </pc:sldMkLst>
        <pc:spChg chg="del">
          <ac:chgData name="Nicolas PATRIARCHE 861" userId="d1848907-ef35-4bf0-83f2-8110b9052c08" providerId="ADAL" clId="{F2ACE74F-7E46-4954-A43E-FAA015482547}" dt="2022-06-03T11:53:09.036" v="2"/>
          <ac:spMkLst>
            <pc:docMk/>
            <pc:sldMk cId="1757724128" sldId="350"/>
            <ac:spMk id="20" creationId="{9179DE42-5613-4B35-A1E6-6CCBAA13C743}"/>
          </ac:spMkLst>
        </pc:spChg>
        <pc:spChg chg="del">
          <ac:chgData name="Nicolas PATRIARCHE 861" userId="d1848907-ef35-4bf0-83f2-8110b9052c08" providerId="ADAL" clId="{F2ACE74F-7E46-4954-A43E-FAA015482547}" dt="2022-06-03T11:53:09.036" v="2"/>
          <ac:spMkLst>
            <pc:docMk/>
            <pc:sldMk cId="1757724128" sldId="350"/>
            <ac:spMk id="26" creationId="{52FB45E9-914E-4471-AC87-E475CD51767D}"/>
          </ac:spMkLst>
        </pc:spChg>
        <pc:spChg chg="del">
          <ac:chgData name="Nicolas PATRIARCHE 861" userId="d1848907-ef35-4bf0-83f2-8110b9052c08" providerId="ADAL" clId="{F2ACE74F-7E46-4954-A43E-FAA015482547}" dt="2022-06-03T11:53:09.036" v="2"/>
          <ac:spMkLst>
            <pc:docMk/>
            <pc:sldMk cId="1757724128" sldId="350"/>
            <ac:spMk id="28" creationId="{C310626D-5743-49D4-8F7D-88C4F8F05774}"/>
          </ac:spMkLst>
        </pc:spChg>
        <pc:spChg chg="del">
          <ac:chgData name="Nicolas PATRIARCHE 861" userId="d1848907-ef35-4bf0-83f2-8110b9052c08" providerId="ADAL" clId="{F2ACE74F-7E46-4954-A43E-FAA015482547}" dt="2022-06-03T11:53:09.036" v="2"/>
          <ac:spMkLst>
            <pc:docMk/>
            <pc:sldMk cId="1757724128" sldId="350"/>
            <ac:spMk id="30" creationId="{3C195FC1-B568-4C72-9902-34CB35DDD7A1}"/>
          </ac:spMkLst>
        </pc:spChg>
        <pc:spChg chg="del">
          <ac:chgData name="Nicolas PATRIARCHE 861" userId="d1848907-ef35-4bf0-83f2-8110b9052c08" providerId="ADAL" clId="{F2ACE74F-7E46-4954-A43E-FAA015482547}" dt="2022-06-03T11:53:09.036" v="2"/>
          <ac:spMkLst>
            <pc:docMk/>
            <pc:sldMk cId="1757724128" sldId="350"/>
            <ac:spMk id="32" creationId="{EF2BDF77-362C-43F0-8CBB-A969EC2AE0C4}"/>
          </ac:spMkLst>
        </pc:spChg>
        <pc:spChg chg="del">
          <ac:chgData name="Nicolas PATRIARCHE 861" userId="d1848907-ef35-4bf0-83f2-8110b9052c08" providerId="ADAL" clId="{F2ACE74F-7E46-4954-A43E-FAA015482547}" dt="2022-06-03T11:53:09.036" v="2"/>
          <ac:spMkLst>
            <pc:docMk/>
            <pc:sldMk cId="1757724128" sldId="350"/>
            <ac:spMk id="34" creationId="{4BE96B01-3929-432D-B8C2-ADBCB74C2EF4}"/>
          </ac:spMkLst>
        </pc:spChg>
        <pc:spChg chg="del">
          <ac:chgData name="Nicolas PATRIARCHE 861" userId="d1848907-ef35-4bf0-83f2-8110b9052c08" providerId="ADAL" clId="{F2ACE74F-7E46-4954-A43E-FAA015482547}" dt="2022-06-03T11:53:09.036" v="2"/>
          <ac:spMkLst>
            <pc:docMk/>
            <pc:sldMk cId="1757724128" sldId="350"/>
            <ac:spMk id="36" creationId="{2A6FCDE6-CDE2-4C51-B18E-A95CFB679714}"/>
          </ac:spMkLst>
        </pc:spChg>
        <pc:spChg chg="del">
          <ac:chgData name="Nicolas PATRIARCHE 861" userId="d1848907-ef35-4bf0-83f2-8110b9052c08" providerId="ADAL" clId="{F2ACE74F-7E46-4954-A43E-FAA015482547}" dt="2022-06-03T11:53:09.036" v="2"/>
          <ac:spMkLst>
            <pc:docMk/>
            <pc:sldMk cId="1757724128" sldId="350"/>
            <ac:spMk id="38" creationId="{9D2E8756-2465-473A-BA2A-2DB1D6224745}"/>
          </ac:spMkLst>
        </pc:spChg>
        <pc:grpChg chg="del">
          <ac:chgData name="Nicolas PATRIARCHE 861" userId="d1848907-ef35-4bf0-83f2-8110b9052c08" providerId="ADAL" clId="{F2ACE74F-7E46-4954-A43E-FAA015482547}" dt="2022-06-03T11:53:09.036" v="2"/>
          <ac:grpSpMkLst>
            <pc:docMk/>
            <pc:sldMk cId="1757724128" sldId="350"/>
            <ac:grpSpMk id="8" creationId="{76582886-877C-4AEC-A77F-8055EB9A0CF9}"/>
          </ac:grpSpMkLst>
        </pc:grpChg>
        <pc:cxnChg chg="del">
          <ac:chgData name="Nicolas PATRIARCHE 861" userId="d1848907-ef35-4bf0-83f2-8110b9052c08" providerId="ADAL" clId="{F2ACE74F-7E46-4954-A43E-FAA015482547}" dt="2022-06-03T11:53:09.036" v="2"/>
          <ac:cxnSpMkLst>
            <pc:docMk/>
            <pc:sldMk cId="1757724128" sldId="350"/>
            <ac:cxnSpMk id="22" creationId="{EB898B32-3891-4C3A-8F58-C5969D2E9033}"/>
          </ac:cxnSpMkLst>
        </pc:cxnChg>
        <pc:cxnChg chg="del">
          <ac:chgData name="Nicolas PATRIARCHE 861" userId="d1848907-ef35-4bf0-83f2-8110b9052c08" providerId="ADAL" clId="{F2ACE74F-7E46-4954-A43E-FAA015482547}" dt="2022-06-03T11:53:09.036" v="2"/>
          <ac:cxnSpMkLst>
            <pc:docMk/>
            <pc:sldMk cId="1757724128" sldId="350"/>
            <ac:cxnSpMk id="24" creationId="{4AE4806D-B8F9-4679-A68A-9BD21C01A301}"/>
          </ac:cxnSpMkLst>
        </pc:cxnChg>
      </pc:sldChg>
      <pc:sldChg chg="modSp add mod ord">
        <pc:chgData name="Nicolas PATRIARCHE 861" userId="d1848907-ef35-4bf0-83f2-8110b9052c08" providerId="ADAL" clId="{F2ACE74F-7E46-4954-A43E-FAA015482547}" dt="2022-06-03T11:53:27.532" v="13" actId="1076"/>
        <pc:sldMkLst>
          <pc:docMk/>
          <pc:sldMk cId="4252965894" sldId="351"/>
        </pc:sldMkLst>
        <pc:spChg chg="mod">
          <ac:chgData name="Nicolas PATRIARCHE 861" userId="d1848907-ef35-4bf0-83f2-8110b9052c08" providerId="ADAL" clId="{F2ACE74F-7E46-4954-A43E-FAA015482547}" dt="2022-06-03T11:53:27.532" v="13" actId="1076"/>
          <ac:spMkLst>
            <pc:docMk/>
            <pc:sldMk cId="4252965894" sldId="351"/>
            <ac:spMk id="4" creationId="{50E63301-F05A-4018-919B-4F770BBC8D0D}"/>
          </ac:spMkLst>
        </pc:spChg>
      </pc:sldChg>
    </pc:docChg>
  </pc:docChgLst>
  <pc:docChgLst>
    <pc:chgData name="Delphine GUIMBAULT 861" userId="cebb8262-e306-4285-b292-4c4d208e296b" providerId="ADAL" clId="{CC7FDA3F-90C1-4A0E-95C0-036D0E5183FD}"/>
    <pc:docChg chg="custSel addSld delSld modSld">
      <pc:chgData name="Delphine GUIMBAULT 861" userId="cebb8262-e306-4285-b292-4c4d208e296b" providerId="ADAL" clId="{CC7FDA3F-90C1-4A0E-95C0-036D0E5183FD}" dt="2022-03-01T11:31:09.431" v="150" actId="207"/>
      <pc:docMkLst>
        <pc:docMk/>
      </pc:docMkLst>
      <pc:sldChg chg="addSp modSp mod">
        <pc:chgData name="Delphine GUIMBAULT 861" userId="cebb8262-e306-4285-b292-4c4d208e296b" providerId="ADAL" clId="{CC7FDA3F-90C1-4A0E-95C0-036D0E5183FD}" dt="2022-03-01T11:26:36.006" v="122" actId="207"/>
        <pc:sldMkLst>
          <pc:docMk/>
          <pc:sldMk cId="627601221" sldId="260"/>
        </pc:sldMkLst>
        <pc:spChg chg="mod">
          <ac:chgData name="Delphine GUIMBAULT 861" userId="cebb8262-e306-4285-b292-4c4d208e296b" providerId="ADAL" clId="{CC7FDA3F-90C1-4A0E-95C0-036D0E5183FD}" dt="2022-03-01T11:26:36.006" v="122" actId="207"/>
          <ac:spMkLst>
            <pc:docMk/>
            <pc:sldMk cId="627601221" sldId="260"/>
            <ac:spMk id="2" creationId="{EC1709DF-EFC4-412E-92A7-2C9641B4EB53}"/>
          </ac:spMkLst>
        </pc:spChg>
        <pc:picChg chg="add mod">
          <ac:chgData name="Delphine GUIMBAULT 861" userId="cebb8262-e306-4285-b292-4c4d208e296b" providerId="ADAL" clId="{CC7FDA3F-90C1-4A0E-95C0-036D0E5183FD}" dt="2022-03-01T11:19:57.072" v="4" actId="1076"/>
          <ac:picMkLst>
            <pc:docMk/>
            <pc:sldMk cId="627601221" sldId="260"/>
            <ac:picMk id="25" creationId="{911AA74A-6E38-4007-980D-207097772C20}"/>
          </ac:picMkLst>
        </pc:picChg>
      </pc:sldChg>
      <pc:sldChg chg="del">
        <pc:chgData name="Delphine GUIMBAULT 861" userId="cebb8262-e306-4285-b292-4c4d208e296b" providerId="ADAL" clId="{CC7FDA3F-90C1-4A0E-95C0-036D0E5183FD}" dt="2022-03-01T11:21:49.514" v="39" actId="47"/>
        <pc:sldMkLst>
          <pc:docMk/>
          <pc:sldMk cId="4012835241" sldId="279"/>
        </pc:sldMkLst>
      </pc:sldChg>
      <pc:sldChg chg="add">
        <pc:chgData name="Delphine GUIMBAULT 861" userId="cebb8262-e306-4285-b292-4c4d208e296b" providerId="ADAL" clId="{CC7FDA3F-90C1-4A0E-95C0-036D0E5183FD}" dt="2022-03-01T11:21:47.254" v="38"/>
        <pc:sldMkLst>
          <pc:docMk/>
          <pc:sldMk cId="0" sldId="284"/>
        </pc:sldMkLst>
      </pc:sldChg>
      <pc:sldChg chg="modSp mod">
        <pc:chgData name="Delphine GUIMBAULT 861" userId="cebb8262-e306-4285-b292-4c4d208e296b" providerId="ADAL" clId="{CC7FDA3F-90C1-4A0E-95C0-036D0E5183FD}" dt="2022-03-01T11:31:09.431" v="150" actId="207"/>
        <pc:sldMkLst>
          <pc:docMk/>
          <pc:sldMk cId="0" sldId="286"/>
        </pc:sldMkLst>
        <pc:spChg chg="mod">
          <ac:chgData name="Delphine GUIMBAULT 861" userId="cebb8262-e306-4285-b292-4c4d208e296b" providerId="ADAL" clId="{CC7FDA3F-90C1-4A0E-95C0-036D0E5183FD}" dt="2022-03-01T11:25:34.136" v="115" actId="207"/>
          <ac:spMkLst>
            <pc:docMk/>
            <pc:sldMk cId="0" sldId="286"/>
            <ac:spMk id="2" creationId="{00000000-0000-0000-0000-000000000000}"/>
          </ac:spMkLst>
        </pc:spChg>
        <pc:spChg chg="mod">
          <ac:chgData name="Delphine GUIMBAULT 861" userId="cebb8262-e306-4285-b292-4c4d208e296b" providerId="ADAL" clId="{CC7FDA3F-90C1-4A0E-95C0-036D0E5183FD}" dt="2022-03-01T11:31:09.431" v="150" actId="207"/>
          <ac:spMkLst>
            <pc:docMk/>
            <pc:sldMk cId="0" sldId="286"/>
            <ac:spMk id="4" creationId="{00000000-0000-0000-0000-000000000000}"/>
          </ac:spMkLst>
        </pc:spChg>
        <pc:spChg chg="mod">
          <ac:chgData name="Delphine GUIMBAULT 861" userId="cebb8262-e306-4285-b292-4c4d208e296b" providerId="ADAL" clId="{CC7FDA3F-90C1-4A0E-95C0-036D0E5183FD}" dt="2022-03-01T11:25:40.775" v="116" actId="207"/>
          <ac:spMkLst>
            <pc:docMk/>
            <pc:sldMk cId="0" sldId="286"/>
            <ac:spMk id="8" creationId="{00000000-0000-0000-0000-000000000000}"/>
          </ac:spMkLst>
        </pc:spChg>
        <pc:spChg chg="mod">
          <ac:chgData name="Delphine GUIMBAULT 861" userId="cebb8262-e306-4285-b292-4c4d208e296b" providerId="ADAL" clId="{CC7FDA3F-90C1-4A0E-95C0-036D0E5183FD}" dt="2022-03-01T11:27:05.531" v="129" actId="20577"/>
          <ac:spMkLst>
            <pc:docMk/>
            <pc:sldMk cId="0" sldId="286"/>
            <ac:spMk id="9" creationId="{00000000-0000-0000-0000-000000000000}"/>
          </ac:spMkLst>
        </pc:spChg>
        <pc:grpChg chg="mod">
          <ac:chgData name="Delphine GUIMBAULT 861" userId="cebb8262-e306-4285-b292-4c4d208e296b" providerId="ADAL" clId="{CC7FDA3F-90C1-4A0E-95C0-036D0E5183FD}" dt="2022-03-01T11:31:09.431" v="150" actId="207"/>
          <ac:grpSpMkLst>
            <pc:docMk/>
            <pc:sldMk cId="0" sldId="286"/>
            <ac:grpSpMk id="3" creationId="{00000000-0000-0000-0000-000000000000}"/>
          </ac:grpSpMkLst>
        </pc:grpChg>
        <pc:picChg chg="mod">
          <ac:chgData name="Delphine GUIMBAULT 861" userId="cebb8262-e306-4285-b292-4c4d208e296b" providerId="ADAL" clId="{CC7FDA3F-90C1-4A0E-95C0-036D0E5183FD}" dt="2022-03-01T11:31:09.431" v="150" actId="207"/>
          <ac:picMkLst>
            <pc:docMk/>
            <pc:sldMk cId="0" sldId="286"/>
            <ac:picMk id="5" creationId="{00000000-0000-0000-0000-000000000000}"/>
          </ac:picMkLst>
        </pc:picChg>
        <pc:picChg chg="mod">
          <ac:chgData name="Delphine GUIMBAULT 861" userId="cebb8262-e306-4285-b292-4c4d208e296b" providerId="ADAL" clId="{CC7FDA3F-90C1-4A0E-95C0-036D0E5183FD}" dt="2022-03-01T11:31:09.431" v="150" actId="207"/>
          <ac:picMkLst>
            <pc:docMk/>
            <pc:sldMk cId="0" sldId="286"/>
            <ac:picMk id="6" creationId="{00000000-0000-0000-0000-000000000000}"/>
          </ac:picMkLst>
        </pc:picChg>
      </pc:sldChg>
      <pc:sldChg chg="addSp delSp modSp mod">
        <pc:chgData name="Delphine GUIMBAULT 861" userId="cebb8262-e306-4285-b292-4c4d208e296b" providerId="ADAL" clId="{CC7FDA3F-90C1-4A0E-95C0-036D0E5183FD}" dt="2022-03-01T11:31:06.538" v="149" actId="207"/>
        <pc:sldMkLst>
          <pc:docMk/>
          <pc:sldMk cId="0" sldId="287"/>
        </pc:sldMkLst>
        <pc:spChg chg="del">
          <ac:chgData name="Delphine GUIMBAULT 861" userId="cebb8262-e306-4285-b292-4c4d208e296b" providerId="ADAL" clId="{CC7FDA3F-90C1-4A0E-95C0-036D0E5183FD}" dt="2022-03-01T11:22:48.327" v="48" actId="478"/>
          <ac:spMkLst>
            <pc:docMk/>
            <pc:sldMk cId="0" sldId="287"/>
            <ac:spMk id="2" creationId="{00000000-0000-0000-0000-000000000000}"/>
          </ac:spMkLst>
        </pc:spChg>
        <pc:spChg chg="mod">
          <ac:chgData name="Delphine GUIMBAULT 861" userId="cebb8262-e306-4285-b292-4c4d208e296b" providerId="ADAL" clId="{CC7FDA3F-90C1-4A0E-95C0-036D0E5183FD}" dt="2022-03-01T11:31:06.538" v="149" actId="207"/>
          <ac:spMkLst>
            <pc:docMk/>
            <pc:sldMk cId="0" sldId="287"/>
            <ac:spMk id="4" creationId="{00000000-0000-0000-0000-000000000000}"/>
          </ac:spMkLst>
        </pc:spChg>
        <pc:spChg chg="mod">
          <ac:chgData name="Delphine GUIMBAULT 861" userId="cebb8262-e306-4285-b292-4c4d208e296b" providerId="ADAL" clId="{CC7FDA3F-90C1-4A0E-95C0-036D0E5183FD}" dt="2022-03-01T11:27:43.826" v="144" actId="14100"/>
          <ac:spMkLst>
            <pc:docMk/>
            <pc:sldMk cId="0" sldId="287"/>
            <ac:spMk id="7" creationId="{00000000-0000-0000-0000-000000000000}"/>
          </ac:spMkLst>
        </pc:spChg>
        <pc:spChg chg="del mod">
          <ac:chgData name="Delphine GUIMBAULT 861" userId="cebb8262-e306-4285-b292-4c4d208e296b" providerId="ADAL" clId="{CC7FDA3F-90C1-4A0E-95C0-036D0E5183FD}" dt="2022-03-01T11:22:52.735" v="51" actId="478"/>
          <ac:spMkLst>
            <pc:docMk/>
            <pc:sldMk cId="0" sldId="287"/>
            <ac:spMk id="8" creationId="{00000000-0000-0000-0000-000000000000}"/>
          </ac:spMkLst>
        </pc:spChg>
        <pc:spChg chg="del mod">
          <ac:chgData name="Delphine GUIMBAULT 861" userId="cebb8262-e306-4285-b292-4c4d208e296b" providerId="ADAL" clId="{CC7FDA3F-90C1-4A0E-95C0-036D0E5183FD}" dt="2022-03-01T11:22:47.178" v="47" actId="478"/>
          <ac:spMkLst>
            <pc:docMk/>
            <pc:sldMk cId="0" sldId="287"/>
            <ac:spMk id="9" creationId="{00000000-0000-0000-0000-000000000000}"/>
          </ac:spMkLst>
        </pc:spChg>
        <pc:spChg chg="add del mod">
          <ac:chgData name="Delphine GUIMBAULT 861" userId="cebb8262-e306-4285-b292-4c4d208e296b" providerId="ADAL" clId="{CC7FDA3F-90C1-4A0E-95C0-036D0E5183FD}" dt="2022-03-01T11:22:55.846" v="52" actId="478"/>
          <ac:spMkLst>
            <pc:docMk/>
            <pc:sldMk cId="0" sldId="287"/>
            <ac:spMk id="11" creationId="{D4A92809-1CD3-4280-B48B-E9D5CA6519F1}"/>
          </ac:spMkLst>
        </pc:spChg>
        <pc:spChg chg="mod">
          <ac:chgData name="Delphine GUIMBAULT 861" userId="cebb8262-e306-4285-b292-4c4d208e296b" providerId="ADAL" clId="{CC7FDA3F-90C1-4A0E-95C0-036D0E5183FD}" dt="2022-03-01T11:25:26.115" v="114" actId="207"/>
          <ac:spMkLst>
            <pc:docMk/>
            <pc:sldMk cId="0" sldId="287"/>
            <ac:spMk id="13" creationId="{DD2E8E05-4894-4609-B71E-9DC8B8FD314A}"/>
          </ac:spMkLst>
        </pc:spChg>
        <pc:grpChg chg="mod">
          <ac:chgData name="Delphine GUIMBAULT 861" userId="cebb8262-e306-4285-b292-4c4d208e296b" providerId="ADAL" clId="{CC7FDA3F-90C1-4A0E-95C0-036D0E5183FD}" dt="2022-03-01T11:31:06.538" v="149" actId="207"/>
          <ac:grpSpMkLst>
            <pc:docMk/>
            <pc:sldMk cId="0" sldId="287"/>
            <ac:grpSpMk id="3" creationId="{00000000-0000-0000-0000-000000000000}"/>
          </ac:grpSpMkLst>
        </pc:grpChg>
        <pc:grpChg chg="add del mod">
          <ac:chgData name="Delphine GUIMBAULT 861" userId="cebb8262-e306-4285-b292-4c4d208e296b" providerId="ADAL" clId="{CC7FDA3F-90C1-4A0E-95C0-036D0E5183FD}" dt="2022-03-01T11:27:24.939" v="138" actId="478"/>
          <ac:grpSpMkLst>
            <pc:docMk/>
            <pc:sldMk cId="0" sldId="287"/>
            <ac:grpSpMk id="12" creationId="{4DC1454F-7E48-49CD-9A03-28DD10BF0CA1}"/>
          </ac:grpSpMkLst>
        </pc:grpChg>
        <pc:picChg chg="mod">
          <ac:chgData name="Delphine GUIMBAULT 861" userId="cebb8262-e306-4285-b292-4c4d208e296b" providerId="ADAL" clId="{CC7FDA3F-90C1-4A0E-95C0-036D0E5183FD}" dt="2022-03-01T11:31:06.538" v="149" actId="207"/>
          <ac:picMkLst>
            <pc:docMk/>
            <pc:sldMk cId="0" sldId="287"/>
            <ac:picMk id="5" creationId="{00000000-0000-0000-0000-000000000000}"/>
          </ac:picMkLst>
        </pc:picChg>
        <pc:picChg chg="del">
          <ac:chgData name="Delphine GUIMBAULT 861" userId="cebb8262-e306-4285-b292-4c4d208e296b" providerId="ADAL" clId="{CC7FDA3F-90C1-4A0E-95C0-036D0E5183FD}" dt="2022-03-01T11:22:49.983" v="49" actId="478"/>
          <ac:picMkLst>
            <pc:docMk/>
            <pc:sldMk cId="0" sldId="287"/>
            <ac:picMk id="6" creationId="{00000000-0000-0000-0000-000000000000}"/>
          </ac:picMkLst>
        </pc:picChg>
        <pc:picChg chg="mod">
          <ac:chgData name="Delphine GUIMBAULT 861" userId="cebb8262-e306-4285-b292-4c4d208e296b" providerId="ADAL" clId="{CC7FDA3F-90C1-4A0E-95C0-036D0E5183FD}" dt="2022-03-01T11:25:14.998" v="112"/>
          <ac:picMkLst>
            <pc:docMk/>
            <pc:sldMk cId="0" sldId="287"/>
            <ac:picMk id="14" creationId="{FA28F74E-7628-46E9-8967-49173BA8540B}"/>
          </ac:picMkLst>
        </pc:picChg>
        <pc:picChg chg="add mod">
          <ac:chgData name="Delphine GUIMBAULT 861" userId="cebb8262-e306-4285-b292-4c4d208e296b" providerId="ADAL" clId="{CC7FDA3F-90C1-4A0E-95C0-036D0E5183FD}" dt="2022-03-01T11:27:56.028" v="148" actId="14100"/>
          <ac:picMkLst>
            <pc:docMk/>
            <pc:sldMk cId="0" sldId="287"/>
            <ac:picMk id="15" creationId="{E87FCB80-E091-497B-B074-8B6F24C957B3}"/>
          </ac:picMkLst>
        </pc:picChg>
      </pc:sldChg>
      <pc:sldChg chg="modSp del mod">
        <pc:chgData name="Delphine GUIMBAULT 861" userId="cebb8262-e306-4285-b292-4c4d208e296b" providerId="ADAL" clId="{CC7FDA3F-90C1-4A0E-95C0-036D0E5183FD}" dt="2022-03-01T11:23:25.779" v="109" actId="2696"/>
        <pc:sldMkLst>
          <pc:docMk/>
          <pc:sldMk cId="0" sldId="288"/>
        </pc:sldMkLst>
        <pc:spChg chg="mod">
          <ac:chgData name="Delphine GUIMBAULT 861" userId="cebb8262-e306-4285-b292-4c4d208e296b" providerId="ADAL" clId="{CC7FDA3F-90C1-4A0E-95C0-036D0E5183FD}" dt="2022-03-01T11:23:23.174" v="108" actId="1076"/>
          <ac:spMkLst>
            <pc:docMk/>
            <pc:sldMk cId="0" sldId="288"/>
            <ac:spMk id="12" creationId="{00000000-0000-0000-0000-000000000000}"/>
          </ac:spMkLst>
        </pc:spChg>
      </pc:sldChg>
    </pc:docChg>
  </pc:docChgLst>
  <pc:docChgLst>
    <pc:chgData name="Sophie ALLIX 861" userId="S::sophie.allix@caf86.caf.fr::653b8b07-0df8-4455-806f-e417d863b4cb" providerId="AD" clId="Web-{A71D1D70-F6F6-4940-A7AA-FA323A15746F}"/>
    <pc:docChg chg="modSld">
      <pc:chgData name="Sophie ALLIX 861" userId="S::sophie.allix@caf86.caf.fr::653b8b07-0df8-4455-806f-e417d863b4cb" providerId="AD" clId="Web-{A71D1D70-F6F6-4940-A7AA-FA323A15746F}" dt="2022-05-06T11:53:55.096" v="86" actId="20577"/>
      <pc:docMkLst>
        <pc:docMk/>
      </pc:docMkLst>
      <pc:sldChg chg="modSp">
        <pc:chgData name="Sophie ALLIX 861" userId="S::sophie.allix@caf86.caf.fr::653b8b07-0df8-4455-806f-e417d863b4cb" providerId="AD" clId="Web-{A71D1D70-F6F6-4940-A7AA-FA323A15746F}" dt="2022-05-06T11:53:55.096" v="86" actId="20577"/>
        <pc:sldMkLst>
          <pc:docMk/>
          <pc:sldMk cId="3080046067" sldId="315"/>
        </pc:sldMkLst>
        <pc:spChg chg="mod">
          <ac:chgData name="Sophie ALLIX 861" userId="S::sophie.allix@caf86.caf.fr::653b8b07-0df8-4455-806f-e417d863b4cb" providerId="AD" clId="Web-{A71D1D70-F6F6-4940-A7AA-FA323A15746F}" dt="2022-05-06T11:53:55.096" v="86" actId="20577"/>
          <ac:spMkLst>
            <pc:docMk/>
            <pc:sldMk cId="3080046067" sldId="315"/>
            <ac:spMk id="3" creationId="{D9574EDB-6239-4920-B0C9-A5E4B398056A}"/>
          </ac:spMkLst>
        </pc:spChg>
      </pc:sldChg>
    </pc:docChg>
  </pc:docChgLst>
  <pc:docChgLst>
    <pc:chgData name="Nicolas PATRIARCHE 861" userId="d1848907-ef35-4bf0-83f2-8110b9052c08" providerId="ADAL" clId="{E6A8DBC9-9F58-49FD-B683-8CF6A6DB8E49}"/>
    <pc:docChg chg="modSld">
      <pc:chgData name="Nicolas PATRIARCHE 861" userId="d1848907-ef35-4bf0-83f2-8110b9052c08" providerId="ADAL" clId="{E6A8DBC9-9F58-49FD-B683-8CF6A6DB8E49}" dt="2022-10-07T14:08:03.196" v="6" actId="20577"/>
      <pc:docMkLst>
        <pc:docMk/>
      </pc:docMkLst>
      <pc:sldChg chg="modSp mod">
        <pc:chgData name="Nicolas PATRIARCHE 861" userId="d1848907-ef35-4bf0-83f2-8110b9052c08" providerId="ADAL" clId="{E6A8DBC9-9F58-49FD-B683-8CF6A6DB8E49}" dt="2022-10-07T14:08:03.196" v="6" actId="20577"/>
        <pc:sldMkLst>
          <pc:docMk/>
          <pc:sldMk cId="3258785885" sldId="282"/>
        </pc:sldMkLst>
        <pc:spChg chg="mod">
          <ac:chgData name="Nicolas PATRIARCHE 861" userId="d1848907-ef35-4bf0-83f2-8110b9052c08" providerId="ADAL" clId="{E6A8DBC9-9F58-49FD-B683-8CF6A6DB8E49}" dt="2022-10-07T14:08:03.196" v="6" actId="20577"/>
          <ac:spMkLst>
            <pc:docMk/>
            <pc:sldMk cId="3258785885" sldId="282"/>
            <ac:spMk id="9" creationId="{E441E616-F294-449C-D12A-19074A5E74B2}"/>
          </ac:spMkLst>
        </pc:spChg>
      </pc:sldChg>
      <pc:sldChg chg="modSp mod">
        <pc:chgData name="Nicolas PATRIARCHE 861" userId="d1848907-ef35-4bf0-83f2-8110b9052c08" providerId="ADAL" clId="{E6A8DBC9-9F58-49FD-B683-8CF6A6DB8E49}" dt="2022-10-07T14:07:48.404" v="4" actId="6549"/>
        <pc:sldMkLst>
          <pc:docMk/>
          <pc:sldMk cId="2296735334" sldId="368"/>
        </pc:sldMkLst>
        <pc:spChg chg="mod">
          <ac:chgData name="Nicolas PATRIARCHE 861" userId="d1848907-ef35-4bf0-83f2-8110b9052c08" providerId="ADAL" clId="{E6A8DBC9-9F58-49FD-B683-8CF6A6DB8E49}" dt="2022-10-07T14:07:42.590" v="3" actId="20577"/>
          <ac:spMkLst>
            <pc:docMk/>
            <pc:sldMk cId="2296735334" sldId="368"/>
            <ac:spMk id="58" creationId="{7C63EA0A-494A-4E3A-9515-28A9731E85CE}"/>
          </ac:spMkLst>
        </pc:spChg>
        <pc:spChg chg="mod">
          <ac:chgData name="Nicolas PATRIARCHE 861" userId="d1848907-ef35-4bf0-83f2-8110b9052c08" providerId="ADAL" clId="{E6A8DBC9-9F58-49FD-B683-8CF6A6DB8E49}" dt="2022-10-07T14:07:48.404" v="4" actId="6549"/>
          <ac:spMkLst>
            <pc:docMk/>
            <pc:sldMk cId="2296735334" sldId="368"/>
            <ac:spMk id="59" creationId="{149D400B-9858-4E62-86B2-A293A9EFB063}"/>
          </ac:spMkLst>
        </pc:spChg>
      </pc:sldChg>
    </pc:docChg>
  </pc:docChgLst>
  <pc:docChgLst>
    <pc:chgData name="Sophie ALLIX 861" userId="653b8b07-0df8-4455-806f-e417d863b4cb" providerId="ADAL" clId="{8F0B3CBE-5452-4233-AD37-EBFE79196B62}"/>
    <pc:docChg chg="undo custSel addSld modSld">
      <pc:chgData name="Sophie ALLIX 861" userId="653b8b07-0df8-4455-806f-e417d863b4cb" providerId="ADAL" clId="{8F0B3CBE-5452-4233-AD37-EBFE79196B62}" dt="2022-07-05T13:12:55.125" v="472" actId="14100"/>
      <pc:docMkLst>
        <pc:docMk/>
      </pc:docMkLst>
      <pc:sldChg chg="addSp modSp mod">
        <pc:chgData name="Sophie ALLIX 861" userId="653b8b07-0df8-4455-806f-e417d863b4cb" providerId="ADAL" clId="{8F0B3CBE-5452-4233-AD37-EBFE79196B62}" dt="2022-07-04T15:16:01.945" v="440" actId="255"/>
        <pc:sldMkLst>
          <pc:docMk/>
          <pc:sldMk cId="735693732" sldId="314"/>
        </pc:sldMkLst>
        <pc:spChg chg="add mod">
          <ac:chgData name="Sophie ALLIX 861" userId="653b8b07-0df8-4455-806f-e417d863b4cb" providerId="ADAL" clId="{8F0B3CBE-5452-4233-AD37-EBFE79196B62}" dt="2022-07-04T15:16:01.945" v="440" actId="255"/>
          <ac:spMkLst>
            <pc:docMk/>
            <pc:sldMk cId="735693732" sldId="314"/>
            <ac:spMk id="4" creationId="{08E27E82-362E-495E-876A-AD610DB87491}"/>
          </ac:spMkLst>
        </pc:spChg>
      </pc:sldChg>
      <pc:sldChg chg="modSp add mod">
        <pc:chgData name="Sophie ALLIX 861" userId="653b8b07-0df8-4455-806f-e417d863b4cb" providerId="ADAL" clId="{8F0B3CBE-5452-4233-AD37-EBFE79196B62}" dt="2022-07-04T15:16:08.703" v="441" actId="2711"/>
        <pc:sldMkLst>
          <pc:docMk/>
          <pc:sldMk cId="920927201" sldId="356"/>
        </pc:sldMkLst>
        <pc:spChg chg="mod">
          <ac:chgData name="Sophie ALLIX 861" userId="653b8b07-0df8-4455-806f-e417d863b4cb" providerId="ADAL" clId="{8F0B3CBE-5452-4233-AD37-EBFE79196B62}" dt="2022-07-04T15:16:08.703" v="441" actId="2711"/>
          <ac:spMkLst>
            <pc:docMk/>
            <pc:sldMk cId="920927201" sldId="356"/>
            <ac:spMk id="4" creationId="{08E27E82-362E-495E-876A-AD610DB87491}"/>
          </ac:spMkLst>
        </pc:spChg>
      </pc:sldChg>
      <pc:sldChg chg="modSp add mod">
        <pc:chgData name="Sophie ALLIX 861" userId="653b8b07-0df8-4455-806f-e417d863b4cb" providerId="ADAL" clId="{8F0B3CBE-5452-4233-AD37-EBFE79196B62}" dt="2022-07-04T15:14:20.718" v="430" actId="255"/>
        <pc:sldMkLst>
          <pc:docMk/>
          <pc:sldMk cId="4092153578" sldId="357"/>
        </pc:sldMkLst>
        <pc:spChg chg="mod">
          <ac:chgData name="Sophie ALLIX 861" userId="653b8b07-0df8-4455-806f-e417d863b4cb" providerId="ADAL" clId="{8F0B3CBE-5452-4233-AD37-EBFE79196B62}" dt="2022-07-04T15:14:20.718" v="430" actId="255"/>
          <ac:spMkLst>
            <pc:docMk/>
            <pc:sldMk cId="4092153578" sldId="357"/>
            <ac:spMk id="4" creationId="{08E27E82-362E-495E-876A-AD610DB87491}"/>
          </ac:spMkLst>
        </pc:spChg>
      </pc:sldChg>
      <pc:sldChg chg="addSp modSp add mod">
        <pc:chgData name="Sophie ALLIX 861" userId="653b8b07-0df8-4455-806f-e417d863b4cb" providerId="ADAL" clId="{8F0B3CBE-5452-4233-AD37-EBFE79196B62}" dt="2022-07-04T15:15:44.427" v="438" actId="14100"/>
        <pc:sldMkLst>
          <pc:docMk/>
          <pc:sldMk cId="1371607519" sldId="358"/>
        </pc:sldMkLst>
        <pc:spChg chg="mod">
          <ac:chgData name="Sophie ALLIX 861" userId="653b8b07-0df8-4455-806f-e417d863b4cb" providerId="ADAL" clId="{8F0B3CBE-5452-4233-AD37-EBFE79196B62}" dt="2022-07-04T15:15:08.772" v="432" actId="6549"/>
          <ac:spMkLst>
            <pc:docMk/>
            <pc:sldMk cId="1371607519" sldId="358"/>
            <ac:spMk id="4" creationId="{08E27E82-362E-495E-876A-AD610DB87491}"/>
          </ac:spMkLst>
        </pc:spChg>
        <pc:picChg chg="add mod">
          <ac:chgData name="Sophie ALLIX 861" userId="653b8b07-0df8-4455-806f-e417d863b4cb" providerId="ADAL" clId="{8F0B3CBE-5452-4233-AD37-EBFE79196B62}" dt="2022-07-04T15:15:44.427" v="438" actId="14100"/>
          <ac:picMkLst>
            <pc:docMk/>
            <pc:sldMk cId="1371607519" sldId="358"/>
            <ac:picMk id="5" creationId="{435DC542-AF60-4BB0-AF08-0687E23D41E9}"/>
          </ac:picMkLst>
        </pc:picChg>
      </pc:sldChg>
      <pc:sldChg chg="addSp modSp mod modClrScheme chgLayout">
        <pc:chgData name="Sophie ALLIX 861" userId="653b8b07-0df8-4455-806f-e417d863b4cb" providerId="ADAL" clId="{8F0B3CBE-5452-4233-AD37-EBFE79196B62}" dt="2022-07-05T13:12:55.125" v="472" actId="14100"/>
        <pc:sldMkLst>
          <pc:docMk/>
          <pc:sldMk cId="2816378848" sldId="359"/>
        </pc:sldMkLst>
        <pc:spChg chg="mod ord">
          <ac:chgData name="Sophie ALLIX 861" userId="653b8b07-0df8-4455-806f-e417d863b4cb" providerId="ADAL" clId="{8F0B3CBE-5452-4233-AD37-EBFE79196B62}" dt="2022-07-05T13:12:25.089" v="454" actId="700"/>
          <ac:spMkLst>
            <pc:docMk/>
            <pc:sldMk cId="2816378848" sldId="359"/>
            <ac:spMk id="3" creationId="{DE2E4C57-C6BA-4D81-9E22-6F2DDAE01402}"/>
          </ac:spMkLst>
        </pc:spChg>
        <pc:spChg chg="add mod ord">
          <ac:chgData name="Sophie ALLIX 861" userId="653b8b07-0df8-4455-806f-e417d863b4cb" providerId="ADAL" clId="{8F0B3CBE-5452-4233-AD37-EBFE79196B62}" dt="2022-07-05T13:12:25.089" v="454" actId="700"/>
          <ac:spMkLst>
            <pc:docMk/>
            <pc:sldMk cId="2816378848" sldId="359"/>
            <ac:spMk id="4" creationId="{D73A1564-E034-4B83-810F-66CB9811126E}"/>
          </ac:spMkLst>
        </pc:spChg>
        <pc:spChg chg="add mod ord">
          <ac:chgData name="Sophie ALLIX 861" userId="653b8b07-0df8-4455-806f-e417d863b4cb" providerId="ADAL" clId="{8F0B3CBE-5452-4233-AD37-EBFE79196B62}" dt="2022-07-05T13:12:40.173" v="470" actId="20577"/>
          <ac:spMkLst>
            <pc:docMk/>
            <pc:sldMk cId="2816378848" sldId="359"/>
            <ac:spMk id="5" creationId="{37CC79BD-3CE3-43F0-ACE7-DD778F4A574E}"/>
          </ac:spMkLst>
        </pc:spChg>
        <pc:picChg chg="mod">
          <ac:chgData name="Sophie ALLIX 861" userId="653b8b07-0df8-4455-806f-e417d863b4cb" providerId="ADAL" clId="{8F0B3CBE-5452-4233-AD37-EBFE79196B62}" dt="2022-07-05T13:12:55.125" v="472" actId="14100"/>
          <ac:picMkLst>
            <pc:docMk/>
            <pc:sldMk cId="2816378848" sldId="359"/>
            <ac:picMk id="2" creationId="{808DEA1B-4510-51C2-9353-3C0A4DACBA69}"/>
          </ac:picMkLst>
        </pc:picChg>
      </pc:sldChg>
      <pc:sldChg chg="modSp mod">
        <pc:chgData name="Sophie ALLIX 861" userId="653b8b07-0df8-4455-806f-e417d863b4cb" providerId="ADAL" clId="{8F0B3CBE-5452-4233-AD37-EBFE79196B62}" dt="2022-07-05T13:10:02.076" v="451" actId="20577"/>
        <pc:sldMkLst>
          <pc:docMk/>
          <pc:sldMk cId="3403526274" sldId="361"/>
        </pc:sldMkLst>
        <pc:spChg chg="mod">
          <ac:chgData name="Sophie ALLIX 861" userId="653b8b07-0df8-4455-806f-e417d863b4cb" providerId="ADAL" clId="{8F0B3CBE-5452-4233-AD37-EBFE79196B62}" dt="2022-07-05T13:10:02.076" v="451" actId="20577"/>
          <ac:spMkLst>
            <pc:docMk/>
            <pc:sldMk cId="3403526274" sldId="361"/>
            <ac:spMk id="5" creationId="{2D38B9CC-4E4F-3D43-48A4-3B932B544075}"/>
          </ac:spMkLst>
        </pc:spChg>
      </pc:sldChg>
    </pc:docChg>
  </pc:docChgLst>
  <pc:docChgLst>
    <pc:chgData name="Nicolas PATRIARCHE 861" userId="d1848907-ef35-4bf0-83f2-8110b9052c08" providerId="ADAL" clId="{90C6353A-801F-4111-9FD8-08672F6A7E73}"/>
    <pc:docChg chg="custSel addSld modSld">
      <pc:chgData name="Nicolas PATRIARCHE 861" userId="d1848907-ef35-4bf0-83f2-8110b9052c08" providerId="ADAL" clId="{90C6353A-801F-4111-9FD8-08672F6A7E73}" dt="2022-02-04T12:56:45.412" v="2440" actId="20577"/>
      <pc:docMkLst>
        <pc:docMk/>
      </pc:docMkLst>
      <pc:sldChg chg="modSp mod">
        <pc:chgData name="Nicolas PATRIARCHE 861" userId="d1848907-ef35-4bf0-83f2-8110b9052c08" providerId="ADAL" clId="{90C6353A-801F-4111-9FD8-08672F6A7E73}" dt="2022-02-04T12:42:11.634" v="2256" actId="20577"/>
        <pc:sldMkLst>
          <pc:docMk/>
          <pc:sldMk cId="3155851385" sldId="257"/>
        </pc:sldMkLst>
        <pc:spChg chg="mod">
          <ac:chgData name="Nicolas PATRIARCHE 861" userId="d1848907-ef35-4bf0-83f2-8110b9052c08" providerId="ADAL" clId="{90C6353A-801F-4111-9FD8-08672F6A7E73}" dt="2022-02-04T12:42:11.634" v="2256" actId="20577"/>
          <ac:spMkLst>
            <pc:docMk/>
            <pc:sldMk cId="3155851385" sldId="257"/>
            <ac:spMk id="3" creationId="{1980AA72-7CEC-47E0-8390-DCA22A2C1A8D}"/>
          </ac:spMkLst>
        </pc:spChg>
      </pc:sldChg>
      <pc:sldChg chg="addSp delSp modSp mod">
        <pc:chgData name="Nicolas PATRIARCHE 861" userId="d1848907-ef35-4bf0-83f2-8110b9052c08" providerId="ADAL" clId="{90C6353A-801F-4111-9FD8-08672F6A7E73}" dt="2022-02-04T10:14:12.799" v="2219" actId="20577"/>
        <pc:sldMkLst>
          <pc:docMk/>
          <pc:sldMk cId="3750916383" sldId="270"/>
        </pc:sldMkLst>
        <pc:spChg chg="del">
          <ac:chgData name="Nicolas PATRIARCHE 861" userId="d1848907-ef35-4bf0-83f2-8110b9052c08" providerId="ADAL" clId="{90C6353A-801F-4111-9FD8-08672F6A7E73}" dt="2022-02-04T10:12:15.443" v="1933" actId="478"/>
          <ac:spMkLst>
            <pc:docMk/>
            <pc:sldMk cId="3750916383" sldId="270"/>
            <ac:spMk id="2" creationId="{87078993-575C-4DCA-A9B6-5EBECF932CC5}"/>
          </ac:spMkLst>
        </pc:spChg>
        <pc:spChg chg="add del mod">
          <ac:chgData name="Nicolas PATRIARCHE 861" userId="d1848907-ef35-4bf0-83f2-8110b9052c08" providerId="ADAL" clId="{90C6353A-801F-4111-9FD8-08672F6A7E73}" dt="2022-02-04T10:06:09.985" v="1299" actId="478"/>
          <ac:spMkLst>
            <pc:docMk/>
            <pc:sldMk cId="3750916383" sldId="270"/>
            <ac:spMk id="5" creationId="{0FE0A0D4-7E3E-47D3-BCD4-C0EE1A6028B9}"/>
          </ac:spMkLst>
        </pc:spChg>
        <pc:spChg chg="mod">
          <ac:chgData name="Nicolas PATRIARCHE 861" userId="d1848907-ef35-4bf0-83f2-8110b9052c08" providerId="ADAL" clId="{90C6353A-801F-4111-9FD8-08672F6A7E73}" dt="2022-02-02T16:11:14.730" v="677" actId="1076"/>
          <ac:spMkLst>
            <pc:docMk/>
            <pc:sldMk cId="3750916383" sldId="270"/>
            <ac:spMk id="6" creationId="{C1B2BF5A-F6FA-4756-979C-112180A6BADA}"/>
          </ac:spMkLst>
        </pc:spChg>
        <pc:spChg chg="add mod">
          <ac:chgData name="Nicolas PATRIARCHE 861" userId="d1848907-ef35-4bf0-83f2-8110b9052c08" providerId="ADAL" clId="{90C6353A-801F-4111-9FD8-08672F6A7E73}" dt="2022-02-04T10:07:50.901" v="1349" actId="1076"/>
          <ac:spMkLst>
            <pc:docMk/>
            <pc:sldMk cId="3750916383" sldId="270"/>
            <ac:spMk id="7" creationId="{FBCAE49C-588F-4060-A370-6939A9021039}"/>
          </ac:spMkLst>
        </pc:spChg>
        <pc:spChg chg="add mod">
          <ac:chgData name="Nicolas PATRIARCHE 861" userId="d1848907-ef35-4bf0-83f2-8110b9052c08" providerId="ADAL" clId="{90C6353A-801F-4111-9FD8-08672F6A7E73}" dt="2022-02-04T10:14:12.799" v="2219" actId="20577"/>
          <ac:spMkLst>
            <pc:docMk/>
            <pc:sldMk cId="3750916383" sldId="270"/>
            <ac:spMk id="8" creationId="{E2E356E3-8A83-4562-995B-AE65AF2A6FC3}"/>
          </ac:spMkLst>
        </pc:spChg>
        <pc:picChg chg="del mod">
          <ac:chgData name="Nicolas PATRIARCHE 861" userId="d1848907-ef35-4bf0-83f2-8110b9052c08" providerId="ADAL" clId="{90C6353A-801F-4111-9FD8-08672F6A7E73}" dt="2022-02-04T10:06:06.520" v="1298" actId="478"/>
          <ac:picMkLst>
            <pc:docMk/>
            <pc:sldMk cId="3750916383" sldId="270"/>
            <ac:picMk id="4" creationId="{7B53DD3F-7EED-4247-AECE-83A63F8A2461}"/>
          </ac:picMkLst>
        </pc:picChg>
      </pc:sldChg>
      <pc:sldChg chg="addSp delSp modSp new mod setBg delDesignElem chgLayout">
        <pc:chgData name="Nicolas PATRIARCHE 861" userId="d1848907-ef35-4bf0-83f2-8110b9052c08" providerId="ADAL" clId="{90C6353A-801F-4111-9FD8-08672F6A7E73}" dt="2022-02-02T14:49:59.298" v="18" actId="1076"/>
        <pc:sldMkLst>
          <pc:docMk/>
          <pc:sldMk cId="1547809775" sldId="271"/>
        </pc:sldMkLst>
        <pc:spChg chg="del mod">
          <ac:chgData name="Nicolas PATRIARCHE 861" userId="d1848907-ef35-4bf0-83f2-8110b9052c08" providerId="ADAL" clId="{90C6353A-801F-4111-9FD8-08672F6A7E73}" dt="2022-02-02T14:48:31.792" v="6" actId="478"/>
          <ac:spMkLst>
            <pc:docMk/>
            <pc:sldMk cId="1547809775" sldId="271"/>
            <ac:spMk id="2" creationId="{22F416C9-B03D-48AC-856E-F20A5A0D5FEB}"/>
          </ac:spMkLst>
        </pc:spChg>
        <pc:spChg chg="del">
          <ac:chgData name="Nicolas PATRIARCHE 861" userId="d1848907-ef35-4bf0-83f2-8110b9052c08" providerId="ADAL" clId="{90C6353A-801F-4111-9FD8-08672F6A7E73}" dt="2022-02-02T14:48:08.958" v="1" actId="478"/>
          <ac:spMkLst>
            <pc:docMk/>
            <pc:sldMk cId="1547809775" sldId="271"/>
            <ac:spMk id="3" creationId="{9E0C90B4-DC82-46FB-AF06-22B437B0C1E2}"/>
          </ac:spMkLst>
        </pc:spChg>
        <pc:spChg chg="add del mod ord">
          <ac:chgData name="Nicolas PATRIARCHE 861" userId="d1848907-ef35-4bf0-83f2-8110b9052c08" providerId="ADAL" clId="{90C6353A-801F-4111-9FD8-08672F6A7E73}" dt="2022-02-02T14:49:47.667" v="15" actId="478"/>
          <ac:spMkLst>
            <pc:docMk/>
            <pc:sldMk cId="1547809775" sldId="271"/>
            <ac:spMk id="6" creationId="{B7269395-9730-4808-88E6-4BEE91665098}"/>
          </ac:spMkLst>
        </pc:spChg>
        <pc:spChg chg="add del mod ord">
          <ac:chgData name="Nicolas PATRIARCHE 861" userId="d1848907-ef35-4bf0-83f2-8110b9052c08" providerId="ADAL" clId="{90C6353A-801F-4111-9FD8-08672F6A7E73}" dt="2022-02-02T14:49:50.251" v="16" actId="478"/>
          <ac:spMkLst>
            <pc:docMk/>
            <pc:sldMk cId="1547809775" sldId="271"/>
            <ac:spMk id="7" creationId="{A0111221-4A8C-4A93-BAB5-60D8C60A4D84}"/>
          </ac:spMkLst>
        </pc:spChg>
        <pc:grpChg chg="add del">
          <ac:chgData name="Nicolas PATRIARCHE 861" userId="d1848907-ef35-4bf0-83f2-8110b9052c08" providerId="ADAL" clId="{90C6353A-801F-4111-9FD8-08672F6A7E73}" dt="2022-02-02T14:49:41.623" v="13" actId="6264"/>
          <ac:grpSpMkLst>
            <pc:docMk/>
            <pc:sldMk cId="1547809775" sldId="271"/>
            <ac:grpSpMk id="10" creationId="{4815A7B4-532E-48C9-AC24-D78ACF3339DB}"/>
          </ac:grpSpMkLst>
        </pc:grpChg>
        <pc:picChg chg="add mod">
          <ac:chgData name="Nicolas PATRIARCHE 861" userId="d1848907-ef35-4bf0-83f2-8110b9052c08" providerId="ADAL" clId="{90C6353A-801F-4111-9FD8-08672F6A7E73}" dt="2022-02-02T14:49:59.298" v="18" actId="1076"/>
          <ac:picMkLst>
            <pc:docMk/>
            <pc:sldMk cId="1547809775" sldId="271"/>
            <ac:picMk id="5" creationId="{0CA1D752-26B3-4DDE-825C-624C1F398F6E}"/>
          </ac:picMkLst>
        </pc:picChg>
      </pc:sldChg>
      <pc:sldChg chg="addSp delSp new mod">
        <pc:chgData name="Nicolas PATRIARCHE 861" userId="d1848907-ef35-4bf0-83f2-8110b9052c08" providerId="ADAL" clId="{90C6353A-801F-4111-9FD8-08672F6A7E73}" dt="2022-02-02T14:50:50.454" v="24" actId="478"/>
        <pc:sldMkLst>
          <pc:docMk/>
          <pc:sldMk cId="495123435" sldId="272"/>
        </pc:sldMkLst>
        <pc:spChg chg="del">
          <ac:chgData name="Nicolas PATRIARCHE 861" userId="d1848907-ef35-4bf0-83f2-8110b9052c08" providerId="ADAL" clId="{90C6353A-801F-4111-9FD8-08672F6A7E73}" dt="2022-02-02T14:50:50.454" v="24" actId="478"/>
          <ac:spMkLst>
            <pc:docMk/>
            <pc:sldMk cId="495123435" sldId="272"/>
            <ac:spMk id="2" creationId="{5DC73D21-B365-4FF2-97CB-37347BEA5BA3}"/>
          </ac:spMkLst>
        </pc:spChg>
        <pc:picChg chg="add del">
          <ac:chgData name="Nicolas PATRIARCHE 861" userId="d1848907-ef35-4bf0-83f2-8110b9052c08" providerId="ADAL" clId="{90C6353A-801F-4111-9FD8-08672F6A7E73}" dt="2022-02-02T14:50:29.251" v="22" actId="478"/>
          <ac:picMkLst>
            <pc:docMk/>
            <pc:sldMk cId="495123435" sldId="272"/>
            <ac:picMk id="5" creationId="{9DA02319-EEA4-4950-859D-4D0080BB8649}"/>
          </ac:picMkLst>
        </pc:picChg>
        <pc:picChg chg="add">
          <ac:chgData name="Nicolas PATRIARCHE 861" userId="d1848907-ef35-4bf0-83f2-8110b9052c08" providerId="ADAL" clId="{90C6353A-801F-4111-9FD8-08672F6A7E73}" dt="2022-02-02T14:50:46.490" v="23" actId="22"/>
          <ac:picMkLst>
            <pc:docMk/>
            <pc:sldMk cId="495123435" sldId="272"/>
            <ac:picMk id="7" creationId="{071C9151-9426-4988-A0BD-2F18F24746A2}"/>
          </ac:picMkLst>
        </pc:picChg>
      </pc:sldChg>
      <pc:sldChg chg="addSp delSp new mod modNotesTx">
        <pc:chgData name="Nicolas PATRIARCHE 861" userId="d1848907-ef35-4bf0-83f2-8110b9052c08" providerId="ADAL" clId="{90C6353A-801F-4111-9FD8-08672F6A7E73}" dt="2022-02-04T12:44:10.626" v="2273" actId="20577"/>
        <pc:sldMkLst>
          <pc:docMk/>
          <pc:sldMk cId="3835494859" sldId="273"/>
        </pc:sldMkLst>
        <pc:spChg chg="del">
          <ac:chgData name="Nicolas PATRIARCHE 861" userId="d1848907-ef35-4bf0-83f2-8110b9052c08" providerId="ADAL" clId="{90C6353A-801F-4111-9FD8-08672F6A7E73}" dt="2022-02-02T14:51:12.748" v="26" actId="478"/>
          <ac:spMkLst>
            <pc:docMk/>
            <pc:sldMk cId="3835494859" sldId="273"/>
            <ac:spMk id="2" creationId="{1F4B9154-366A-44C0-9CC4-AEAAA0AEBB23}"/>
          </ac:spMkLst>
        </pc:spChg>
        <pc:spChg chg="del">
          <ac:chgData name="Nicolas PATRIARCHE 861" userId="d1848907-ef35-4bf0-83f2-8110b9052c08" providerId="ADAL" clId="{90C6353A-801F-4111-9FD8-08672F6A7E73}" dt="2022-02-02T14:51:10.718" v="25" actId="478"/>
          <ac:spMkLst>
            <pc:docMk/>
            <pc:sldMk cId="3835494859" sldId="273"/>
            <ac:spMk id="3" creationId="{EFD2D243-46D3-4E3F-87C3-D6BE4BDC8138}"/>
          </ac:spMkLst>
        </pc:spChg>
        <pc:picChg chg="add">
          <ac:chgData name="Nicolas PATRIARCHE 861" userId="d1848907-ef35-4bf0-83f2-8110b9052c08" providerId="ADAL" clId="{90C6353A-801F-4111-9FD8-08672F6A7E73}" dt="2022-02-02T14:51:14.312" v="27" actId="22"/>
          <ac:picMkLst>
            <pc:docMk/>
            <pc:sldMk cId="3835494859" sldId="273"/>
            <ac:picMk id="5" creationId="{3A6A13D3-FDD9-4B71-841B-42FEFB9F5AAF}"/>
          </ac:picMkLst>
        </pc:picChg>
      </pc:sldChg>
      <pc:sldChg chg="addSp delSp new mod">
        <pc:chgData name="Nicolas PATRIARCHE 861" userId="d1848907-ef35-4bf0-83f2-8110b9052c08" providerId="ADAL" clId="{90C6353A-801F-4111-9FD8-08672F6A7E73}" dt="2022-02-02T14:52:15.479" v="32" actId="22"/>
        <pc:sldMkLst>
          <pc:docMk/>
          <pc:sldMk cId="2592453942" sldId="274"/>
        </pc:sldMkLst>
        <pc:spChg chg="del">
          <ac:chgData name="Nicolas PATRIARCHE 861" userId="d1848907-ef35-4bf0-83f2-8110b9052c08" providerId="ADAL" clId="{90C6353A-801F-4111-9FD8-08672F6A7E73}" dt="2022-02-02T14:52:14.037" v="31" actId="478"/>
          <ac:spMkLst>
            <pc:docMk/>
            <pc:sldMk cId="2592453942" sldId="274"/>
            <ac:spMk id="2" creationId="{EB8E62ED-E331-4C6F-AA4E-503E13457714}"/>
          </ac:spMkLst>
        </pc:spChg>
        <pc:spChg chg="del">
          <ac:chgData name="Nicolas PATRIARCHE 861" userId="d1848907-ef35-4bf0-83f2-8110b9052c08" providerId="ADAL" clId="{90C6353A-801F-4111-9FD8-08672F6A7E73}" dt="2022-02-02T14:52:12.734" v="30" actId="478"/>
          <ac:spMkLst>
            <pc:docMk/>
            <pc:sldMk cId="2592453942" sldId="274"/>
            <ac:spMk id="3" creationId="{5DE2B072-FADD-4706-A850-1D33E3486927}"/>
          </ac:spMkLst>
        </pc:spChg>
        <pc:picChg chg="add">
          <ac:chgData name="Nicolas PATRIARCHE 861" userId="d1848907-ef35-4bf0-83f2-8110b9052c08" providerId="ADAL" clId="{90C6353A-801F-4111-9FD8-08672F6A7E73}" dt="2022-02-02T14:52:15.479" v="32" actId="22"/>
          <ac:picMkLst>
            <pc:docMk/>
            <pc:sldMk cId="2592453942" sldId="274"/>
            <ac:picMk id="5" creationId="{9A868776-B155-4E2D-BA68-8B9F474E1C9B}"/>
          </ac:picMkLst>
        </pc:picChg>
      </pc:sldChg>
      <pc:sldChg chg="addSp delSp new mod modNotesTx">
        <pc:chgData name="Nicolas PATRIARCHE 861" userId="d1848907-ef35-4bf0-83f2-8110b9052c08" providerId="ADAL" clId="{90C6353A-801F-4111-9FD8-08672F6A7E73}" dt="2022-02-04T12:44:25.454" v="2314" actId="20577"/>
        <pc:sldMkLst>
          <pc:docMk/>
          <pc:sldMk cId="1742407666" sldId="275"/>
        </pc:sldMkLst>
        <pc:spChg chg="del">
          <ac:chgData name="Nicolas PATRIARCHE 861" userId="d1848907-ef35-4bf0-83f2-8110b9052c08" providerId="ADAL" clId="{90C6353A-801F-4111-9FD8-08672F6A7E73}" dt="2022-02-02T14:53:44.373" v="34" actId="478"/>
          <ac:spMkLst>
            <pc:docMk/>
            <pc:sldMk cId="1742407666" sldId="275"/>
            <ac:spMk id="2" creationId="{57405B4C-BB3D-4D0B-97CB-855C67ECE903}"/>
          </ac:spMkLst>
        </pc:spChg>
        <pc:spChg chg="del">
          <ac:chgData name="Nicolas PATRIARCHE 861" userId="d1848907-ef35-4bf0-83f2-8110b9052c08" providerId="ADAL" clId="{90C6353A-801F-4111-9FD8-08672F6A7E73}" dt="2022-02-02T14:53:42.334" v="33" actId="478"/>
          <ac:spMkLst>
            <pc:docMk/>
            <pc:sldMk cId="1742407666" sldId="275"/>
            <ac:spMk id="3" creationId="{40A34171-F969-4271-94FC-EE2BF4851776}"/>
          </ac:spMkLst>
        </pc:spChg>
        <pc:picChg chg="add">
          <ac:chgData name="Nicolas PATRIARCHE 861" userId="d1848907-ef35-4bf0-83f2-8110b9052c08" providerId="ADAL" clId="{90C6353A-801F-4111-9FD8-08672F6A7E73}" dt="2022-02-02T14:53:46.489" v="35" actId="22"/>
          <ac:picMkLst>
            <pc:docMk/>
            <pc:sldMk cId="1742407666" sldId="275"/>
            <ac:picMk id="5" creationId="{280C9A0B-E0B3-47CA-BD0F-38329F568085}"/>
          </ac:picMkLst>
        </pc:picChg>
      </pc:sldChg>
      <pc:sldChg chg="addSp delSp new mod">
        <pc:chgData name="Nicolas PATRIARCHE 861" userId="d1848907-ef35-4bf0-83f2-8110b9052c08" providerId="ADAL" clId="{90C6353A-801F-4111-9FD8-08672F6A7E73}" dt="2022-02-02T14:54:30.916" v="40" actId="22"/>
        <pc:sldMkLst>
          <pc:docMk/>
          <pc:sldMk cId="24330778" sldId="276"/>
        </pc:sldMkLst>
        <pc:spChg chg="del">
          <ac:chgData name="Nicolas PATRIARCHE 861" userId="d1848907-ef35-4bf0-83f2-8110b9052c08" providerId="ADAL" clId="{90C6353A-801F-4111-9FD8-08672F6A7E73}" dt="2022-02-02T14:54:28.481" v="39" actId="478"/>
          <ac:spMkLst>
            <pc:docMk/>
            <pc:sldMk cId="24330778" sldId="276"/>
            <ac:spMk id="2" creationId="{BFE0D595-977E-4BAC-AF74-413F31242056}"/>
          </ac:spMkLst>
        </pc:spChg>
        <pc:spChg chg="del">
          <ac:chgData name="Nicolas PATRIARCHE 861" userId="d1848907-ef35-4bf0-83f2-8110b9052c08" providerId="ADAL" clId="{90C6353A-801F-4111-9FD8-08672F6A7E73}" dt="2022-02-02T14:54:27.949" v="38" actId="478"/>
          <ac:spMkLst>
            <pc:docMk/>
            <pc:sldMk cId="24330778" sldId="276"/>
            <ac:spMk id="3" creationId="{B19AAC84-9F7A-485B-AA0E-E1E593E178BC}"/>
          </ac:spMkLst>
        </pc:spChg>
        <pc:picChg chg="add">
          <ac:chgData name="Nicolas PATRIARCHE 861" userId="d1848907-ef35-4bf0-83f2-8110b9052c08" providerId="ADAL" clId="{90C6353A-801F-4111-9FD8-08672F6A7E73}" dt="2022-02-02T14:54:30.916" v="40" actId="22"/>
          <ac:picMkLst>
            <pc:docMk/>
            <pc:sldMk cId="24330778" sldId="276"/>
            <ac:picMk id="5" creationId="{E60F29DE-E837-457E-94A0-05A5E1670AF7}"/>
          </ac:picMkLst>
        </pc:picChg>
      </pc:sldChg>
      <pc:sldChg chg="addSp delSp new mod">
        <pc:chgData name="Nicolas PATRIARCHE 861" userId="d1848907-ef35-4bf0-83f2-8110b9052c08" providerId="ADAL" clId="{90C6353A-801F-4111-9FD8-08672F6A7E73}" dt="2022-02-02T14:54:56.207" v="43" actId="22"/>
        <pc:sldMkLst>
          <pc:docMk/>
          <pc:sldMk cId="2620325473" sldId="277"/>
        </pc:sldMkLst>
        <pc:spChg chg="del">
          <ac:chgData name="Nicolas PATRIARCHE 861" userId="d1848907-ef35-4bf0-83f2-8110b9052c08" providerId="ADAL" clId="{90C6353A-801F-4111-9FD8-08672F6A7E73}" dt="2022-02-02T14:54:54.301" v="42" actId="478"/>
          <ac:spMkLst>
            <pc:docMk/>
            <pc:sldMk cId="2620325473" sldId="277"/>
            <ac:spMk id="2" creationId="{BB7A1064-D7E3-465B-B88A-B1C25E958866}"/>
          </ac:spMkLst>
        </pc:spChg>
        <pc:spChg chg="del">
          <ac:chgData name="Nicolas PATRIARCHE 861" userId="d1848907-ef35-4bf0-83f2-8110b9052c08" providerId="ADAL" clId="{90C6353A-801F-4111-9FD8-08672F6A7E73}" dt="2022-02-02T14:54:53.286" v="41" actId="478"/>
          <ac:spMkLst>
            <pc:docMk/>
            <pc:sldMk cId="2620325473" sldId="277"/>
            <ac:spMk id="3" creationId="{93038997-2DDF-4B00-B231-3180E820E874}"/>
          </ac:spMkLst>
        </pc:spChg>
        <pc:picChg chg="add">
          <ac:chgData name="Nicolas PATRIARCHE 861" userId="d1848907-ef35-4bf0-83f2-8110b9052c08" providerId="ADAL" clId="{90C6353A-801F-4111-9FD8-08672F6A7E73}" dt="2022-02-02T14:54:56.207" v="43" actId="22"/>
          <ac:picMkLst>
            <pc:docMk/>
            <pc:sldMk cId="2620325473" sldId="277"/>
            <ac:picMk id="5" creationId="{61E09185-0196-4883-AF24-844172470345}"/>
          </ac:picMkLst>
        </pc:picChg>
      </pc:sldChg>
      <pc:sldChg chg="addSp modSp new mod addCm delCm modNotesTx">
        <pc:chgData name="Nicolas PATRIARCHE 861" userId="d1848907-ef35-4bf0-83f2-8110b9052c08" providerId="ADAL" clId="{90C6353A-801F-4111-9FD8-08672F6A7E73}" dt="2022-02-04T12:56:45.412" v="2440" actId="20577"/>
        <pc:sldMkLst>
          <pc:docMk/>
          <pc:sldMk cId="2428528142" sldId="278"/>
        </pc:sldMkLst>
        <pc:spChg chg="mod">
          <ac:chgData name="Nicolas PATRIARCHE 861" userId="d1848907-ef35-4bf0-83f2-8110b9052c08" providerId="ADAL" clId="{90C6353A-801F-4111-9FD8-08672F6A7E73}" dt="2022-02-02T15:34:05.857" v="55" actId="20577"/>
          <ac:spMkLst>
            <pc:docMk/>
            <pc:sldMk cId="2428528142" sldId="278"/>
            <ac:spMk id="2" creationId="{19F232F8-C0CD-48D2-A124-4C928971C86A}"/>
          </ac:spMkLst>
        </pc:spChg>
        <pc:spChg chg="mod">
          <ac:chgData name="Nicolas PATRIARCHE 861" userId="d1848907-ef35-4bf0-83f2-8110b9052c08" providerId="ADAL" clId="{90C6353A-801F-4111-9FD8-08672F6A7E73}" dt="2022-02-02T15:47:50.100" v="674" actId="20577"/>
          <ac:spMkLst>
            <pc:docMk/>
            <pc:sldMk cId="2428528142" sldId="278"/>
            <ac:spMk id="3" creationId="{0CF42C86-B87D-4F9D-9594-819D8FE54FDB}"/>
          </ac:spMkLst>
        </pc:spChg>
        <pc:picChg chg="add mod">
          <ac:chgData name="Nicolas PATRIARCHE 861" userId="d1848907-ef35-4bf0-83f2-8110b9052c08" providerId="ADAL" clId="{90C6353A-801F-4111-9FD8-08672F6A7E73}" dt="2022-02-02T15:47:57.888" v="676" actId="1076"/>
          <ac:picMkLst>
            <pc:docMk/>
            <pc:sldMk cId="2428528142" sldId="278"/>
            <ac:picMk id="5" creationId="{694BEEA1-9BFD-41F5-A374-8A1498412D5C}"/>
          </ac:picMkLst>
        </pc:picChg>
        <pc:picChg chg="add mod">
          <ac:chgData name="Nicolas PATRIARCHE 861" userId="d1848907-ef35-4bf0-83f2-8110b9052c08" providerId="ADAL" clId="{90C6353A-801F-4111-9FD8-08672F6A7E73}" dt="2022-02-02T15:47:55.800" v="675" actId="1076"/>
          <ac:picMkLst>
            <pc:docMk/>
            <pc:sldMk cId="2428528142" sldId="278"/>
            <ac:picMk id="7" creationId="{E7717077-B69E-45EA-9933-4EC095BCEC86}"/>
          </ac:picMkLst>
        </pc:picChg>
      </pc:sldChg>
      <pc:sldChg chg="modSp new mod">
        <pc:chgData name="Nicolas PATRIARCHE 861" userId="d1848907-ef35-4bf0-83f2-8110b9052c08" providerId="ADAL" clId="{90C6353A-801F-4111-9FD8-08672F6A7E73}" dt="2022-02-02T16:35:11.408" v="1296" actId="20577"/>
        <pc:sldMkLst>
          <pc:docMk/>
          <pc:sldMk cId="4012835241" sldId="279"/>
        </pc:sldMkLst>
        <pc:spChg chg="mod">
          <ac:chgData name="Nicolas PATRIARCHE 861" userId="d1848907-ef35-4bf0-83f2-8110b9052c08" providerId="ADAL" clId="{90C6353A-801F-4111-9FD8-08672F6A7E73}" dt="2022-02-02T16:21:56.148" v="689" actId="20577"/>
          <ac:spMkLst>
            <pc:docMk/>
            <pc:sldMk cId="4012835241" sldId="279"/>
            <ac:spMk id="2" creationId="{1799801B-D25F-4BFB-88B5-4CEACEB6C460}"/>
          </ac:spMkLst>
        </pc:spChg>
        <pc:spChg chg="mod">
          <ac:chgData name="Nicolas PATRIARCHE 861" userId="d1848907-ef35-4bf0-83f2-8110b9052c08" providerId="ADAL" clId="{90C6353A-801F-4111-9FD8-08672F6A7E73}" dt="2022-02-02T16:35:11.408" v="1296" actId="20577"/>
          <ac:spMkLst>
            <pc:docMk/>
            <pc:sldMk cId="4012835241" sldId="279"/>
            <ac:spMk id="3" creationId="{03A91957-62FB-4E3C-AD0F-3086F7BBBE51}"/>
          </ac:spMkLst>
        </pc:spChg>
      </pc:sldChg>
      <pc:sldChg chg="addSp delSp modSp new mod setBg">
        <pc:chgData name="Nicolas PATRIARCHE 861" userId="d1848907-ef35-4bf0-83f2-8110b9052c08" providerId="ADAL" clId="{90C6353A-801F-4111-9FD8-08672F6A7E73}" dt="2022-02-04T10:19:20.951" v="2253" actId="20577"/>
        <pc:sldMkLst>
          <pc:docMk/>
          <pc:sldMk cId="2133316995" sldId="280"/>
        </pc:sldMkLst>
        <pc:spChg chg="mod">
          <ac:chgData name="Nicolas PATRIARCHE 861" userId="d1848907-ef35-4bf0-83f2-8110b9052c08" providerId="ADAL" clId="{90C6353A-801F-4111-9FD8-08672F6A7E73}" dt="2022-02-04T10:19:20.951" v="2253" actId="20577"/>
          <ac:spMkLst>
            <pc:docMk/>
            <pc:sldMk cId="2133316995" sldId="280"/>
            <ac:spMk id="2" creationId="{05CC5006-F749-4D01-A7A2-C7490038FDFC}"/>
          </ac:spMkLst>
        </pc:spChg>
        <pc:spChg chg="del mod">
          <ac:chgData name="Nicolas PATRIARCHE 861" userId="d1848907-ef35-4bf0-83f2-8110b9052c08" providerId="ADAL" clId="{90C6353A-801F-4111-9FD8-08672F6A7E73}" dt="2022-02-04T10:19:08.910" v="2222" actId="478"/>
          <ac:spMkLst>
            <pc:docMk/>
            <pc:sldMk cId="2133316995" sldId="280"/>
            <ac:spMk id="3" creationId="{2D671E07-2369-497F-944C-4CB4AC1E00CE}"/>
          </ac:spMkLst>
        </pc:spChg>
        <pc:spChg chg="add">
          <ac:chgData name="Nicolas PATRIARCHE 861" userId="d1848907-ef35-4bf0-83f2-8110b9052c08" providerId="ADAL" clId="{90C6353A-801F-4111-9FD8-08672F6A7E73}" dt="2022-02-04T10:19:04.981" v="2221" actId="26606"/>
          <ac:spMkLst>
            <pc:docMk/>
            <pc:sldMk cId="2133316995" sldId="280"/>
            <ac:spMk id="8" creationId="{CE3A6A76-AE5D-49AE-9D49-90C0F1548261}"/>
          </ac:spMkLst>
        </pc:spChg>
        <pc:grpChg chg="add">
          <ac:chgData name="Nicolas PATRIARCHE 861" userId="d1848907-ef35-4bf0-83f2-8110b9052c08" providerId="ADAL" clId="{90C6353A-801F-4111-9FD8-08672F6A7E73}" dt="2022-02-04T10:19:04.981" v="2221" actId="26606"/>
          <ac:grpSpMkLst>
            <pc:docMk/>
            <pc:sldMk cId="2133316995" sldId="280"/>
            <ac:grpSpMk id="10" creationId="{64DBF464-02EB-49E8-BED5-CCD9C0E092FA}"/>
          </ac:grpSpMkLst>
        </pc:grpChg>
      </pc:sldChg>
    </pc:docChg>
  </pc:docChgLst>
  <pc:docChgLst>
    <pc:chgData name="Lea GUILLARD 861" userId="S::lea.guillard@caf86.caf.fr::d06662ec-9711-44e9-9f78-4b9cc7b21ed8" providerId="AD" clId="Web-{0EFCCE17-70C1-4942-BC0E-73A73BD8340B}"/>
    <pc:docChg chg="modSld sldOrd">
      <pc:chgData name="Lea GUILLARD 861" userId="S::lea.guillard@caf86.caf.fr::d06662ec-9711-44e9-9f78-4b9cc7b21ed8" providerId="AD" clId="Web-{0EFCCE17-70C1-4942-BC0E-73A73BD8340B}" dt="2023-02-28T08:43:56.979" v="125" actId="20577"/>
      <pc:docMkLst>
        <pc:docMk/>
      </pc:docMkLst>
      <pc:sldChg chg="modSp">
        <pc:chgData name="Lea GUILLARD 861" userId="S::lea.guillard@caf86.caf.fr::d06662ec-9711-44e9-9f78-4b9cc7b21ed8" providerId="AD" clId="Web-{0EFCCE17-70C1-4942-BC0E-73A73BD8340B}" dt="2023-02-28T08:40:33.949" v="1" actId="20577"/>
        <pc:sldMkLst>
          <pc:docMk/>
          <pc:sldMk cId="3155851385" sldId="257"/>
        </pc:sldMkLst>
        <pc:spChg chg="mod">
          <ac:chgData name="Lea GUILLARD 861" userId="S::lea.guillard@caf86.caf.fr::d06662ec-9711-44e9-9f78-4b9cc7b21ed8" providerId="AD" clId="Web-{0EFCCE17-70C1-4942-BC0E-73A73BD8340B}" dt="2023-02-28T08:40:33.949" v="1" actId="20577"/>
          <ac:spMkLst>
            <pc:docMk/>
            <pc:sldMk cId="3155851385" sldId="257"/>
            <ac:spMk id="3" creationId="{1980AA72-7CEC-47E0-8390-DCA22A2C1A8D}"/>
          </ac:spMkLst>
        </pc:spChg>
      </pc:sldChg>
      <pc:sldChg chg="modSp">
        <pc:chgData name="Lea GUILLARD 861" userId="S::lea.guillard@caf86.caf.fr::d06662ec-9711-44e9-9f78-4b9cc7b21ed8" providerId="AD" clId="Web-{0EFCCE17-70C1-4942-BC0E-73A73BD8340B}" dt="2023-02-28T08:43:56.979" v="125" actId="20577"/>
        <pc:sldMkLst>
          <pc:docMk/>
          <pc:sldMk cId="4025056393" sldId="263"/>
        </pc:sldMkLst>
        <pc:spChg chg="mod">
          <ac:chgData name="Lea GUILLARD 861" userId="S::lea.guillard@caf86.caf.fr::d06662ec-9711-44e9-9f78-4b9cc7b21ed8" providerId="AD" clId="Web-{0EFCCE17-70C1-4942-BC0E-73A73BD8340B}" dt="2023-02-28T08:43:10.773" v="46" actId="20577"/>
          <ac:spMkLst>
            <pc:docMk/>
            <pc:sldMk cId="4025056393" sldId="263"/>
            <ac:spMk id="5" creationId="{B3B8859B-AF8B-4EF8-9252-EB5A0E0E09B5}"/>
          </ac:spMkLst>
        </pc:spChg>
        <pc:spChg chg="mod">
          <ac:chgData name="Lea GUILLARD 861" userId="S::lea.guillard@caf86.caf.fr::d06662ec-9711-44e9-9f78-4b9cc7b21ed8" providerId="AD" clId="Web-{0EFCCE17-70C1-4942-BC0E-73A73BD8340B}" dt="2023-02-28T08:43:56.979" v="125" actId="20577"/>
          <ac:spMkLst>
            <pc:docMk/>
            <pc:sldMk cId="4025056393" sldId="263"/>
            <ac:spMk id="11" creationId="{7BF70C6C-57D9-1518-98A5-96F4F34B583E}"/>
          </ac:spMkLst>
        </pc:spChg>
      </pc:sldChg>
      <pc:sldChg chg="addSp delSp modSp ord">
        <pc:chgData name="Lea GUILLARD 861" userId="S::lea.guillard@caf86.caf.fr::d06662ec-9711-44e9-9f78-4b9cc7b21ed8" providerId="AD" clId="Web-{0EFCCE17-70C1-4942-BC0E-73A73BD8340B}" dt="2023-02-28T08:42:48.131" v="15" actId="1076"/>
        <pc:sldMkLst>
          <pc:docMk/>
          <pc:sldMk cId="2573661920" sldId="416"/>
        </pc:sldMkLst>
        <pc:picChg chg="add mod">
          <ac:chgData name="Lea GUILLARD 861" userId="S::lea.guillard@caf86.caf.fr::d06662ec-9711-44e9-9f78-4b9cc7b21ed8" providerId="AD" clId="Web-{0EFCCE17-70C1-4942-BC0E-73A73BD8340B}" dt="2023-02-28T08:41:50.204" v="5" actId="1076"/>
          <ac:picMkLst>
            <pc:docMk/>
            <pc:sldMk cId="2573661920" sldId="416"/>
            <ac:picMk id="3" creationId="{BEB57DD1-0B3B-3272-10BC-0EB05652C10F}"/>
          </ac:picMkLst>
        </pc:picChg>
        <pc:picChg chg="add del mod">
          <ac:chgData name="Lea GUILLARD 861" userId="S::lea.guillard@caf86.caf.fr::d06662ec-9711-44e9-9f78-4b9cc7b21ed8" providerId="AD" clId="Web-{0EFCCE17-70C1-4942-BC0E-73A73BD8340B}" dt="2023-02-28T08:41:58.002" v="7"/>
          <ac:picMkLst>
            <pc:docMk/>
            <pc:sldMk cId="2573661920" sldId="416"/>
            <ac:picMk id="4" creationId="{A8244243-FD6B-E0A3-4F4A-0131A1C1378C}"/>
          </ac:picMkLst>
        </pc:picChg>
        <pc:picChg chg="add mod">
          <ac:chgData name="Lea GUILLARD 861" userId="S::lea.guillard@caf86.caf.fr::d06662ec-9711-44e9-9f78-4b9cc7b21ed8" providerId="AD" clId="Web-{0EFCCE17-70C1-4942-BC0E-73A73BD8340B}" dt="2023-02-28T08:42:06.456" v="8"/>
          <ac:picMkLst>
            <pc:docMk/>
            <pc:sldMk cId="2573661920" sldId="416"/>
            <ac:picMk id="5" creationId="{B0CE984E-A3D2-3676-B9C4-D3D5FB1F4D6D}"/>
          </ac:picMkLst>
        </pc:picChg>
        <pc:picChg chg="add mod">
          <ac:chgData name="Lea GUILLARD 861" userId="S::lea.guillard@caf86.caf.fr::d06662ec-9711-44e9-9f78-4b9cc7b21ed8" providerId="AD" clId="Web-{0EFCCE17-70C1-4942-BC0E-73A73BD8340B}" dt="2023-02-28T08:42:21.472" v="9"/>
          <ac:picMkLst>
            <pc:docMk/>
            <pc:sldMk cId="2573661920" sldId="416"/>
            <ac:picMk id="6" creationId="{A4975E75-44D6-4957-CFBB-CDE569BA4577}"/>
          </ac:picMkLst>
        </pc:picChg>
        <pc:picChg chg="add mod">
          <ac:chgData name="Lea GUILLARD 861" userId="S::lea.guillard@caf86.caf.fr::d06662ec-9711-44e9-9f78-4b9cc7b21ed8" providerId="AD" clId="Web-{0EFCCE17-70C1-4942-BC0E-73A73BD8340B}" dt="2023-02-28T08:42:25.566" v="10"/>
          <ac:picMkLst>
            <pc:docMk/>
            <pc:sldMk cId="2573661920" sldId="416"/>
            <ac:picMk id="7" creationId="{AF45F9CC-F168-C809-C8A9-D905C5D50B28}"/>
          </ac:picMkLst>
        </pc:picChg>
        <pc:picChg chg="add mod">
          <ac:chgData name="Lea GUILLARD 861" userId="S::lea.guillard@caf86.caf.fr::d06662ec-9711-44e9-9f78-4b9cc7b21ed8" providerId="AD" clId="Web-{0EFCCE17-70C1-4942-BC0E-73A73BD8340B}" dt="2023-02-28T08:42:48.131" v="15" actId="1076"/>
          <ac:picMkLst>
            <pc:docMk/>
            <pc:sldMk cId="2573661920" sldId="416"/>
            <ac:picMk id="8" creationId="{B6D7A0DA-EDE6-C2F8-7076-697ACBA0CE69}"/>
          </ac:picMkLst>
        </pc:picChg>
        <pc:picChg chg="add mod">
          <ac:chgData name="Lea GUILLARD 861" userId="S::lea.guillard@caf86.caf.fr::d06662ec-9711-44e9-9f78-4b9cc7b21ed8" providerId="AD" clId="Web-{0EFCCE17-70C1-4942-BC0E-73A73BD8340B}" dt="2023-02-28T08:42:46.427" v="13" actId="1076"/>
          <ac:picMkLst>
            <pc:docMk/>
            <pc:sldMk cId="2573661920" sldId="416"/>
            <ac:picMk id="9" creationId="{9CD14605-3061-98E9-7162-428EB8E12CBB}"/>
          </ac:picMkLst>
        </pc:picChg>
      </pc:sldChg>
    </pc:docChg>
  </pc:docChgLst>
  <pc:docChgLst>
    <pc:chgData name="Nicolas PATRIARCHE" userId="d1848907-ef35-4bf0-83f2-8110b9052c08" providerId="ADAL" clId="{F2ACE74F-7E46-4954-A43E-FAA015482547}"/>
    <pc:docChg chg="custSel addSld delSld modSld sldOrd">
      <pc:chgData name="Nicolas PATRIARCHE" userId="d1848907-ef35-4bf0-83f2-8110b9052c08" providerId="ADAL" clId="{F2ACE74F-7E46-4954-A43E-FAA015482547}" dt="2022-06-01T14:39:53.822" v="212" actId="688"/>
      <pc:docMkLst>
        <pc:docMk/>
      </pc:docMkLst>
      <pc:sldChg chg="delSp new del mod">
        <pc:chgData name="Nicolas PATRIARCHE" userId="d1848907-ef35-4bf0-83f2-8110b9052c08" providerId="ADAL" clId="{F2ACE74F-7E46-4954-A43E-FAA015482547}" dt="2022-06-01T13:55:22.722" v="47" actId="2696"/>
        <pc:sldMkLst>
          <pc:docMk/>
          <pc:sldMk cId="2111888441" sldId="306"/>
        </pc:sldMkLst>
        <pc:spChg chg="del">
          <ac:chgData name="Nicolas PATRIARCHE" userId="d1848907-ef35-4bf0-83f2-8110b9052c08" providerId="ADAL" clId="{F2ACE74F-7E46-4954-A43E-FAA015482547}" dt="2022-06-01T13:52:19.540" v="1" actId="478"/>
          <ac:spMkLst>
            <pc:docMk/>
            <pc:sldMk cId="2111888441" sldId="306"/>
            <ac:spMk id="2" creationId="{BA2F2248-7F05-41F2-9245-741A1F1B3360}"/>
          </ac:spMkLst>
        </pc:spChg>
        <pc:spChg chg="del">
          <ac:chgData name="Nicolas PATRIARCHE" userId="d1848907-ef35-4bf0-83f2-8110b9052c08" providerId="ADAL" clId="{F2ACE74F-7E46-4954-A43E-FAA015482547}" dt="2022-06-01T13:52:20.560" v="2" actId="478"/>
          <ac:spMkLst>
            <pc:docMk/>
            <pc:sldMk cId="2111888441" sldId="306"/>
            <ac:spMk id="3" creationId="{B8B4831A-78D3-4F46-AFB3-D386CFA292B6}"/>
          </ac:spMkLst>
        </pc:spChg>
      </pc:sldChg>
      <pc:sldChg chg="addSp delSp modSp add mod ord">
        <pc:chgData name="Nicolas PATRIARCHE" userId="d1848907-ef35-4bf0-83f2-8110b9052c08" providerId="ADAL" clId="{F2ACE74F-7E46-4954-A43E-FAA015482547}" dt="2022-06-01T14:00:01.153" v="105" actId="20577"/>
        <pc:sldMkLst>
          <pc:docMk/>
          <pc:sldMk cId="0" sldId="344"/>
        </pc:sldMkLst>
        <pc:spChg chg="mod">
          <ac:chgData name="Nicolas PATRIARCHE" userId="d1848907-ef35-4bf0-83f2-8110b9052c08" providerId="ADAL" clId="{F2ACE74F-7E46-4954-A43E-FAA015482547}" dt="2022-06-01T13:57:01.739" v="50" actId="1076"/>
          <ac:spMkLst>
            <pc:docMk/>
            <pc:sldMk cId="0" sldId="344"/>
            <ac:spMk id="3" creationId="{00000000-0000-0000-0000-000000000000}"/>
          </ac:spMkLst>
        </pc:spChg>
        <pc:spChg chg="add mod">
          <ac:chgData name="Nicolas PATRIARCHE" userId="d1848907-ef35-4bf0-83f2-8110b9052c08" providerId="ADAL" clId="{F2ACE74F-7E46-4954-A43E-FAA015482547}" dt="2022-06-01T14:00:01.153" v="105" actId="20577"/>
          <ac:spMkLst>
            <pc:docMk/>
            <pc:sldMk cId="0" sldId="344"/>
            <ac:spMk id="5" creationId="{84470507-9042-45C6-9FA4-0D08E171E986}"/>
          </ac:spMkLst>
        </pc:spChg>
        <pc:spChg chg="mod ord">
          <ac:chgData name="Nicolas PATRIARCHE" userId="d1848907-ef35-4bf0-83f2-8110b9052c08" providerId="ADAL" clId="{F2ACE74F-7E46-4954-A43E-FAA015482547}" dt="2022-06-01T13:57:46.993" v="63" actId="1076"/>
          <ac:spMkLst>
            <pc:docMk/>
            <pc:sldMk cId="0" sldId="344"/>
            <ac:spMk id="6" creationId="{00000000-0000-0000-0000-000000000000}"/>
          </ac:spMkLst>
        </pc:spChg>
        <pc:spChg chg="del">
          <ac:chgData name="Nicolas PATRIARCHE" userId="d1848907-ef35-4bf0-83f2-8110b9052c08" providerId="ADAL" clId="{F2ACE74F-7E46-4954-A43E-FAA015482547}" dt="2022-06-01T13:54:29.148" v="35" actId="478"/>
          <ac:spMkLst>
            <pc:docMk/>
            <pc:sldMk cId="0" sldId="344"/>
            <ac:spMk id="7" creationId="{00000000-0000-0000-0000-000000000000}"/>
          </ac:spMkLst>
        </pc:spChg>
        <pc:spChg chg="add del mod">
          <ac:chgData name="Nicolas PATRIARCHE" userId="d1848907-ef35-4bf0-83f2-8110b9052c08" providerId="ADAL" clId="{F2ACE74F-7E46-4954-A43E-FAA015482547}" dt="2022-06-01T13:54:40" v="38" actId="478"/>
          <ac:spMkLst>
            <pc:docMk/>
            <pc:sldMk cId="0" sldId="344"/>
            <ac:spMk id="13" creationId="{72753530-5DBC-4169-A3DC-1050BC16A16F}"/>
          </ac:spMkLst>
        </pc:spChg>
        <pc:spChg chg="add mod">
          <ac:chgData name="Nicolas PATRIARCHE" userId="d1848907-ef35-4bf0-83f2-8110b9052c08" providerId="ADAL" clId="{F2ACE74F-7E46-4954-A43E-FAA015482547}" dt="2022-06-01T13:54:31.642" v="37"/>
          <ac:spMkLst>
            <pc:docMk/>
            <pc:sldMk cId="0" sldId="344"/>
            <ac:spMk id="16" creationId="{C4E3B8DF-6D49-45CD-8833-59B543DD9CDE}"/>
          </ac:spMkLst>
        </pc:spChg>
        <pc:spChg chg="add mod">
          <ac:chgData name="Nicolas PATRIARCHE" userId="d1848907-ef35-4bf0-83f2-8110b9052c08" providerId="ADAL" clId="{F2ACE74F-7E46-4954-A43E-FAA015482547}" dt="2022-06-01T13:55:10.145" v="42" actId="207"/>
          <ac:spMkLst>
            <pc:docMk/>
            <pc:sldMk cId="0" sldId="344"/>
            <ac:spMk id="17" creationId="{2854F38E-1860-4707-948C-A54C7FCCAE44}"/>
          </ac:spMkLst>
        </pc:spChg>
        <pc:grpChg chg="mod">
          <ac:chgData name="Nicolas PATRIARCHE" userId="d1848907-ef35-4bf0-83f2-8110b9052c08" providerId="ADAL" clId="{F2ACE74F-7E46-4954-A43E-FAA015482547}" dt="2022-06-01T13:57:11.487" v="54" actId="1076"/>
          <ac:grpSpMkLst>
            <pc:docMk/>
            <pc:sldMk cId="0" sldId="344"/>
            <ac:grpSpMk id="15" creationId="{E1F8D753-0F66-45CC-9C88-2E2E672FE52E}"/>
          </ac:grpSpMkLst>
        </pc:grpChg>
        <pc:picChg chg="mod">
          <ac:chgData name="Nicolas PATRIARCHE" userId="d1848907-ef35-4bf0-83f2-8110b9052c08" providerId="ADAL" clId="{F2ACE74F-7E46-4954-A43E-FAA015482547}" dt="2022-06-01T13:56:55.765" v="49" actId="14100"/>
          <ac:picMkLst>
            <pc:docMk/>
            <pc:sldMk cId="0" sldId="344"/>
            <ac:picMk id="2" creationId="{00000000-0000-0000-0000-000000000000}"/>
          </ac:picMkLst>
        </pc:picChg>
        <pc:picChg chg="del">
          <ac:chgData name="Nicolas PATRIARCHE" userId="d1848907-ef35-4bf0-83f2-8110b9052c08" providerId="ADAL" clId="{F2ACE74F-7E46-4954-A43E-FAA015482547}" dt="2022-06-01T13:54:31.439" v="36" actId="478"/>
          <ac:picMkLst>
            <pc:docMk/>
            <pc:sldMk cId="0" sldId="344"/>
            <ac:picMk id="4" creationId="{00000000-0000-0000-0000-000000000000}"/>
          </ac:picMkLst>
        </pc:picChg>
      </pc:sldChg>
      <pc:sldChg chg="addSp delSp modSp add mod ord">
        <pc:chgData name="Nicolas PATRIARCHE" userId="d1848907-ef35-4bf0-83f2-8110b9052c08" providerId="ADAL" clId="{F2ACE74F-7E46-4954-A43E-FAA015482547}" dt="2022-06-01T13:59:12.907" v="83" actId="6549"/>
        <pc:sldMkLst>
          <pc:docMk/>
          <pc:sldMk cId="0" sldId="345"/>
        </pc:sldMkLst>
        <pc:spChg chg="mod">
          <ac:chgData name="Nicolas PATRIARCHE" userId="d1848907-ef35-4bf0-83f2-8110b9052c08" providerId="ADAL" clId="{F2ACE74F-7E46-4954-A43E-FAA015482547}" dt="2022-06-01T13:58:40.099" v="78" actId="14100"/>
          <ac:spMkLst>
            <pc:docMk/>
            <pc:sldMk cId="0" sldId="345"/>
            <ac:spMk id="3" creationId="{040FF981-36D5-46C6-8462-73A6AD2052D0}"/>
          </ac:spMkLst>
        </pc:spChg>
        <pc:spChg chg="mod">
          <ac:chgData name="Nicolas PATRIARCHE" userId="d1848907-ef35-4bf0-83f2-8110b9052c08" providerId="ADAL" clId="{F2ACE74F-7E46-4954-A43E-FAA015482547}" dt="2022-06-01T13:53:48.373" v="33" actId="1076"/>
          <ac:spMkLst>
            <pc:docMk/>
            <pc:sldMk cId="0" sldId="345"/>
            <ac:spMk id="4" creationId="{00000000-0000-0000-0000-000000000000}"/>
          </ac:spMkLst>
        </pc:spChg>
        <pc:spChg chg="mod">
          <ac:chgData name="Nicolas PATRIARCHE" userId="d1848907-ef35-4bf0-83f2-8110b9052c08" providerId="ADAL" clId="{F2ACE74F-7E46-4954-A43E-FAA015482547}" dt="2022-06-01T13:59:12.907" v="83" actId="6549"/>
          <ac:spMkLst>
            <pc:docMk/>
            <pc:sldMk cId="0" sldId="345"/>
            <ac:spMk id="6" creationId="{0B736ADD-55BA-4B45-92EA-EACD9B12D673}"/>
          </ac:spMkLst>
        </pc:spChg>
        <pc:spChg chg="add mod">
          <ac:chgData name="Nicolas PATRIARCHE" userId="d1848907-ef35-4bf0-83f2-8110b9052c08" providerId="ADAL" clId="{F2ACE74F-7E46-4954-A43E-FAA015482547}" dt="2022-06-01T13:53:41.183" v="32" actId="14100"/>
          <ac:spMkLst>
            <pc:docMk/>
            <pc:sldMk cId="0" sldId="345"/>
            <ac:spMk id="7" creationId="{9F944EAB-E826-40D8-88A6-4252A4895D0B}"/>
          </ac:spMkLst>
        </pc:spChg>
        <pc:spChg chg="mod">
          <ac:chgData name="Nicolas PATRIARCHE" userId="d1848907-ef35-4bf0-83f2-8110b9052c08" providerId="ADAL" clId="{F2ACE74F-7E46-4954-A43E-FAA015482547}" dt="2022-06-01T13:58:12.006" v="71" actId="14100"/>
          <ac:spMkLst>
            <pc:docMk/>
            <pc:sldMk cId="0" sldId="345"/>
            <ac:spMk id="9" creationId="{C51C2F43-075D-432B-AC92-4EB7D66370B4}"/>
          </ac:spMkLst>
        </pc:spChg>
        <pc:spChg chg="mod">
          <ac:chgData name="Nicolas PATRIARCHE" userId="d1848907-ef35-4bf0-83f2-8110b9052c08" providerId="ADAL" clId="{F2ACE74F-7E46-4954-A43E-FAA015482547}" dt="2022-06-01T13:58:15.065" v="72" actId="1076"/>
          <ac:spMkLst>
            <pc:docMk/>
            <pc:sldMk cId="0" sldId="345"/>
            <ac:spMk id="10" creationId="{07FBC042-76ED-4B9B-84E7-893A7813FEFF}"/>
          </ac:spMkLst>
        </pc:spChg>
        <pc:picChg chg="del mod">
          <ac:chgData name="Nicolas PATRIARCHE" userId="d1848907-ef35-4bf0-83f2-8110b9052c08" providerId="ADAL" clId="{F2ACE74F-7E46-4954-A43E-FAA015482547}" dt="2022-06-01T13:53:28.690" v="29" actId="478"/>
          <ac:picMkLst>
            <pc:docMk/>
            <pc:sldMk cId="0" sldId="345"/>
            <ac:picMk id="2" creationId="{00000000-0000-0000-0000-000000000000}"/>
          </ac:picMkLst>
        </pc:picChg>
        <pc:picChg chg="mod">
          <ac:chgData name="Nicolas PATRIARCHE" userId="d1848907-ef35-4bf0-83f2-8110b9052c08" providerId="ADAL" clId="{F2ACE74F-7E46-4954-A43E-FAA015482547}" dt="2022-06-01T13:58:01.308" v="65" actId="1076"/>
          <ac:picMkLst>
            <pc:docMk/>
            <pc:sldMk cId="0" sldId="345"/>
            <ac:picMk id="5" creationId="{99BDB5C7-805C-4DCA-9C1B-2F1A7ECE4595}"/>
          </ac:picMkLst>
        </pc:picChg>
        <pc:cxnChg chg="mod">
          <ac:chgData name="Nicolas PATRIARCHE" userId="d1848907-ef35-4bf0-83f2-8110b9052c08" providerId="ADAL" clId="{F2ACE74F-7E46-4954-A43E-FAA015482547}" dt="2022-06-01T13:58:45.822" v="80" actId="14100"/>
          <ac:cxnSpMkLst>
            <pc:docMk/>
            <pc:sldMk cId="0" sldId="345"/>
            <ac:cxnSpMk id="8" creationId="{A7027EE1-469F-4227-B74D-83F269995B6B}"/>
          </ac:cxnSpMkLst>
        </pc:cxnChg>
        <pc:cxnChg chg="mod">
          <ac:chgData name="Nicolas PATRIARCHE" userId="d1848907-ef35-4bf0-83f2-8110b9052c08" providerId="ADAL" clId="{F2ACE74F-7E46-4954-A43E-FAA015482547}" dt="2022-06-01T13:58:18.023" v="73" actId="14100"/>
          <ac:cxnSpMkLst>
            <pc:docMk/>
            <pc:sldMk cId="0" sldId="345"/>
            <ac:cxnSpMk id="12" creationId="{AD546EDF-773C-4112-8ACA-584953C4FDF9}"/>
          </ac:cxnSpMkLst>
        </pc:cxnChg>
      </pc:sldChg>
      <pc:sldChg chg="addSp modSp new mod">
        <pc:chgData name="Nicolas PATRIARCHE" userId="d1848907-ef35-4bf0-83f2-8110b9052c08" providerId="ADAL" clId="{F2ACE74F-7E46-4954-A43E-FAA015482547}" dt="2022-06-01T14:37:01.885" v="174"/>
        <pc:sldMkLst>
          <pc:docMk/>
          <pc:sldMk cId="2684597801" sldId="346"/>
        </pc:sldMkLst>
        <pc:spChg chg="mod">
          <ac:chgData name="Nicolas PATRIARCHE" userId="d1848907-ef35-4bf0-83f2-8110b9052c08" providerId="ADAL" clId="{F2ACE74F-7E46-4954-A43E-FAA015482547}" dt="2022-06-01T14:35:59.319" v="166" actId="1076"/>
          <ac:spMkLst>
            <pc:docMk/>
            <pc:sldMk cId="2684597801" sldId="346"/>
            <ac:spMk id="2" creationId="{9EFAF722-3D38-4945-B3E6-7CE8BF94847E}"/>
          </ac:spMkLst>
        </pc:spChg>
        <pc:spChg chg="add">
          <ac:chgData name="Nicolas PATRIARCHE" userId="d1848907-ef35-4bf0-83f2-8110b9052c08" providerId="ADAL" clId="{F2ACE74F-7E46-4954-A43E-FAA015482547}" dt="2022-06-01T14:36:52.649" v="173" actId="11529"/>
          <ac:spMkLst>
            <pc:docMk/>
            <pc:sldMk cId="2684597801" sldId="346"/>
            <ac:spMk id="7" creationId="{90023C0E-D757-49AD-B776-A3D04BDBF416}"/>
          </ac:spMkLst>
        </pc:spChg>
        <pc:spChg chg="add mod">
          <ac:chgData name="Nicolas PATRIARCHE" userId="d1848907-ef35-4bf0-83f2-8110b9052c08" providerId="ADAL" clId="{F2ACE74F-7E46-4954-A43E-FAA015482547}" dt="2022-06-01T14:37:01.885" v="174"/>
          <ac:spMkLst>
            <pc:docMk/>
            <pc:sldMk cId="2684597801" sldId="346"/>
            <ac:spMk id="8" creationId="{602FEE02-D2FB-4CA4-B1DF-AAD9F36006A6}"/>
          </ac:spMkLst>
        </pc:spChg>
        <pc:picChg chg="add mod">
          <ac:chgData name="Nicolas PATRIARCHE" userId="d1848907-ef35-4bf0-83f2-8110b9052c08" providerId="ADAL" clId="{F2ACE74F-7E46-4954-A43E-FAA015482547}" dt="2022-06-01T14:36:22.094" v="170" actId="1076"/>
          <ac:picMkLst>
            <pc:docMk/>
            <pc:sldMk cId="2684597801" sldId="346"/>
            <ac:picMk id="4" creationId="{489DCA4E-65E9-4F17-914A-619E3817E11E}"/>
          </ac:picMkLst>
        </pc:picChg>
        <pc:picChg chg="add mod">
          <ac:chgData name="Nicolas PATRIARCHE" userId="d1848907-ef35-4bf0-83f2-8110b9052c08" providerId="ADAL" clId="{F2ACE74F-7E46-4954-A43E-FAA015482547}" dt="2022-06-01T14:36:43.270" v="172" actId="1076"/>
          <ac:picMkLst>
            <pc:docMk/>
            <pc:sldMk cId="2684597801" sldId="346"/>
            <ac:picMk id="6" creationId="{600FF903-1B96-4C43-9A85-33643BF6AA13}"/>
          </ac:picMkLst>
        </pc:picChg>
      </pc:sldChg>
      <pc:sldChg chg="addSp delSp modSp new mod">
        <pc:chgData name="Nicolas PATRIARCHE" userId="d1848907-ef35-4bf0-83f2-8110b9052c08" providerId="ADAL" clId="{F2ACE74F-7E46-4954-A43E-FAA015482547}" dt="2022-06-01T14:39:53.822" v="212" actId="688"/>
        <pc:sldMkLst>
          <pc:docMk/>
          <pc:sldMk cId="507756184" sldId="347"/>
        </pc:sldMkLst>
        <pc:spChg chg="del">
          <ac:chgData name="Nicolas PATRIARCHE" userId="d1848907-ef35-4bf0-83f2-8110b9052c08" providerId="ADAL" clId="{F2ACE74F-7E46-4954-A43E-FAA015482547}" dt="2022-06-01T14:37:47.122" v="178" actId="478"/>
          <ac:spMkLst>
            <pc:docMk/>
            <pc:sldMk cId="507756184" sldId="347"/>
            <ac:spMk id="2" creationId="{9A066BD8-2E0C-402F-B059-B47B4EF71CCB}"/>
          </ac:spMkLst>
        </pc:spChg>
        <pc:spChg chg="add mod">
          <ac:chgData name="Nicolas PATRIARCHE" userId="d1848907-ef35-4bf0-83f2-8110b9052c08" providerId="ADAL" clId="{F2ACE74F-7E46-4954-A43E-FAA015482547}" dt="2022-06-01T14:37:54.672" v="201" actId="20577"/>
          <ac:spMkLst>
            <pc:docMk/>
            <pc:sldMk cId="507756184" sldId="347"/>
            <ac:spMk id="3" creationId="{D140F859-2423-4920-A7AD-C7CE85D92BDB}"/>
          </ac:spMkLst>
        </pc:spChg>
        <pc:spChg chg="add mod">
          <ac:chgData name="Nicolas PATRIARCHE" userId="d1848907-ef35-4bf0-83f2-8110b9052c08" providerId="ADAL" clId="{F2ACE74F-7E46-4954-A43E-FAA015482547}" dt="2022-06-01T14:37:43.247" v="176"/>
          <ac:spMkLst>
            <pc:docMk/>
            <pc:sldMk cId="507756184" sldId="347"/>
            <ac:spMk id="4" creationId="{229B8154-7E15-4D61-8751-4A2291C4F2DA}"/>
          </ac:spMkLst>
        </pc:spChg>
        <pc:spChg chg="add">
          <ac:chgData name="Nicolas PATRIARCHE" userId="d1848907-ef35-4bf0-83f2-8110b9052c08" providerId="ADAL" clId="{F2ACE74F-7E46-4954-A43E-FAA015482547}" dt="2022-06-01T14:38:52.542" v="207" actId="11529"/>
          <ac:spMkLst>
            <pc:docMk/>
            <pc:sldMk cId="507756184" sldId="347"/>
            <ac:spMk id="9" creationId="{4B6B0C29-DFFA-486F-B0A9-0D4EFD6F1C37}"/>
          </ac:spMkLst>
        </pc:spChg>
        <pc:spChg chg="add mod">
          <ac:chgData name="Nicolas PATRIARCHE" userId="d1848907-ef35-4bf0-83f2-8110b9052c08" providerId="ADAL" clId="{F2ACE74F-7E46-4954-A43E-FAA015482547}" dt="2022-06-01T14:39:53.822" v="212" actId="688"/>
          <ac:spMkLst>
            <pc:docMk/>
            <pc:sldMk cId="507756184" sldId="347"/>
            <ac:spMk id="12" creationId="{1C2435C3-25CF-4EB9-9754-0045E2DB17B9}"/>
          </ac:spMkLst>
        </pc:spChg>
        <pc:picChg chg="add mod">
          <ac:chgData name="Nicolas PATRIARCHE" userId="d1848907-ef35-4bf0-83f2-8110b9052c08" providerId="ADAL" clId="{F2ACE74F-7E46-4954-A43E-FAA015482547}" dt="2022-06-01T14:38:38.578" v="204" actId="1076"/>
          <ac:picMkLst>
            <pc:docMk/>
            <pc:sldMk cId="507756184" sldId="347"/>
            <ac:picMk id="6" creationId="{154653C7-2683-4D6D-9DD3-A2D588958FAE}"/>
          </ac:picMkLst>
        </pc:picChg>
        <pc:picChg chg="add mod">
          <ac:chgData name="Nicolas PATRIARCHE" userId="d1848907-ef35-4bf0-83f2-8110b9052c08" providerId="ADAL" clId="{F2ACE74F-7E46-4954-A43E-FAA015482547}" dt="2022-06-01T14:38:41.639" v="206" actId="1076"/>
          <ac:picMkLst>
            <pc:docMk/>
            <pc:sldMk cId="507756184" sldId="347"/>
            <ac:picMk id="8" creationId="{7FAFE00B-2113-41C8-8A3A-0900695A2E6E}"/>
          </ac:picMkLst>
        </pc:picChg>
        <pc:picChg chg="add mod">
          <ac:chgData name="Nicolas PATRIARCHE" userId="d1848907-ef35-4bf0-83f2-8110b9052c08" providerId="ADAL" clId="{F2ACE74F-7E46-4954-A43E-FAA015482547}" dt="2022-06-01T14:39:29.980" v="210" actId="1076"/>
          <ac:picMkLst>
            <pc:docMk/>
            <pc:sldMk cId="507756184" sldId="347"/>
            <ac:picMk id="11" creationId="{2BEEA660-52E5-4161-9A78-17330368E5C7}"/>
          </ac:picMkLst>
        </pc:picChg>
      </pc:sldChg>
    </pc:docChg>
  </pc:docChgLst>
  <pc:docChgLst>
    <pc:chgData name="Lea GUILLARD 861" userId="S::lea.guillard@caf86.caf.fr::d06662ec-9711-44e9-9f78-4b9cc7b21ed8" providerId="AD" clId="Web-{DC256706-9D8F-466B-966A-A624D8767A0D}"/>
    <pc:docChg chg="modSld">
      <pc:chgData name="Lea GUILLARD 861" userId="S::lea.guillard@caf86.caf.fr::d06662ec-9711-44e9-9f78-4b9cc7b21ed8" providerId="AD" clId="Web-{DC256706-9D8F-466B-966A-A624D8767A0D}" dt="2022-12-02T13:08:05.397" v="9" actId="20577"/>
      <pc:docMkLst>
        <pc:docMk/>
      </pc:docMkLst>
      <pc:sldChg chg="addSp delSp modSp">
        <pc:chgData name="Lea GUILLARD 861" userId="S::lea.guillard@caf86.caf.fr::d06662ec-9711-44e9-9f78-4b9cc7b21ed8" providerId="AD" clId="Web-{DC256706-9D8F-466B-966A-A624D8767A0D}" dt="2022-12-02T13:08:05.397" v="9" actId="20577"/>
        <pc:sldMkLst>
          <pc:docMk/>
          <pc:sldMk cId="1059972565" sldId="269"/>
        </pc:sldMkLst>
        <pc:spChg chg="add del mod">
          <ac:chgData name="Lea GUILLARD 861" userId="S::lea.guillard@caf86.caf.fr::d06662ec-9711-44e9-9f78-4b9cc7b21ed8" providerId="AD" clId="Web-{DC256706-9D8F-466B-966A-A624D8767A0D}" dt="2022-12-02T13:07:28.896" v="1"/>
          <ac:spMkLst>
            <pc:docMk/>
            <pc:sldMk cId="1059972565" sldId="269"/>
            <ac:spMk id="49" creationId="{EE10C1AE-5B72-0139-1461-6CC0E251D4A7}"/>
          </ac:spMkLst>
        </pc:spChg>
        <pc:graphicFrameChg chg="add del modGraphic">
          <ac:chgData name="Lea GUILLARD 861" userId="S::lea.guillard@caf86.caf.fr::d06662ec-9711-44e9-9f78-4b9cc7b21ed8" providerId="AD" clId="Web-{DC256706-9D8F-466B-966A-A624D8767A0D}" dt="2022-12-02T13:08:05.397" v="9" actId="20577"/>
          <ac:graphicFrameMkLst>
            <pc:docMk/>
            <pc:sldMk cId="1059972565" sldId="269"/>
            <ac:graphicFrameMk id="5" creationId="{2921862A-E048-4781-8BAD-D07411294F85}"/>
          </ac:graphicFrameMkLst>
        </pc:graphicFrameChg>
      </pc:sldChg>
    </pc:docChg>
  </pc:docChgLst>
  <pc:docChgLst>
    <pc:chgData name="Nicolas PATRIARCHE 861" userId="d1848907-ef35-4bf0-83f2-8110b9052c08" providerId="ADAL" clId="{ECE49E0E-208A-40D0-8A3D-894A80470A61}"/>
    <pc:docChg chg="custSel addSld delSld modSld">
      <pc:chgData name="Nicolas PATRIARCHE 861" userId="d1848907-ef35-4bf0-83f2-8110b9052c08" providerId="ADAL" clId="{ECE49E0E-208A-40D0-8A3D-894A80470A61}" dt="2022-05-04T12:19:34.130" v="1799" actId="1076"/>
      <pc:docMkLst>
        <pc:docMk/>
      </pc:docMkLst>
      <pc:sldChg chg="modSp mod">
        <pc:chgData name="Nicolas PATRIARCHE 861" userId="d1848907-ef35-4bf0-83f2-8110b9052c08" providerId="ADAL" clId="{ECE49E0E-208A-40D0-8A3D-894A80470A61}" dt="2022-05-02T14:52:55.415" v="360" actId="20577"/>
        <pc:sldMkLst>
          <pc:docMk/>
          <pc:sldMk cId="3974185568" sldId="256"/>
        </pc:sldMkLst>
        <pc:spChg chg="mod">
          <ac:chgData name="Nicolas PATRIARCHE 861" userId="d1848907-ef35-4bf0-83f2-8110b9052c08" providerId="ADAL" clId="{ECE49E0E-208A-40D0-8A3D-894A80470A61}" dt="2022-05-02T14:52:55.415" v="360" actId="20577"/>
          <ac:spMkLst>
            <pc:docMk/>
            <pc:sldMk cId="3974185568" sldId="256"/>
            <ac:spMk id="10" creationId="{A2B5929A-19D3-495F-B557-ED84D46106C0}"/>
          </ac:spMkLst>
        </pc:spChg>
      </pc:sldChg>
      <pc:sldChg chg="modSp mod">
        <pc:chgData name="Nicolas PATRIARCHE 861" userId="d1848907-ef35-4bf0-83f2-8110b9052c08" providerId="ADAL" clId="{ECE49E0E-208A-40D0-8A3D-894A80470A61}" dt="2022-05-02T14:50:53.152" v="290" actId="20577"/>
        <pc:sldMkLst>
          <pc:docMk/>
          <pc:sldMk cId="3155851385" sldId="257"/>
        </pc:sldMkLst>
        <pc:spChg chg="mod">
          <ac:chgData name="Nicolas PATRIARCHE 861" userId="d1848907-ef35-4bf0-83f2-8110b9052c08" providerId="ADAL" clId="{ECE49E0E-208A-40D0-8A3D-894A80470A61}" dt="2022-05-02T14:50:53.152" v="290" actId="20577"/>
          <ac:spMkLst>
            <pc:docMk/>
            <pc:sldMk cId="3155851385" sldId="257"/>
            <ac:spMk id="3" creationId="{1980AA72-7CEC-47E0-8390-DCA22A2C1A8D}"/>
          </ac:spMkLst>
        </pc:spChg>
      </pc:sldChg>
      <pc:sldChg chg="modSp mod">
        <pc:chgData name="Nicolas PATRIARCHE 861" userId="d1848907-ef35-4bf0-83f2-8110b9052c08" providerId="ADAL" clId="{ECE49E0E-208A-40D0-8A3D-894A80470A61}" dt="2022-05-02T14:48:27.209" v="149" actId="1076"/>
        <pc:sldMkLst>
          <pc:docMk/>
          <pc:sldMk cId="524744576" sldId="258"/>
        </pc:sldMkLst>
        <pc:spChg chg="mod">
          <ac:chgData name="Nicolas PATRIARCHE 861" userId="d1848907-ef35-4bf0-83f2-8110b9052c08" providerId="ADAL" clId="{ECE49E0E-208A-40D0-8A3D-894A80470A61}" dt="2022-05-02T14:48:27.209" v="149" actId="1076"/>
          <ac:spMkLst>
            <pc:docMk/>
            <pc:sldMk cId="524744576" sldId="258"/>
            <ac:spMk id="2" creationId="{2A8C38EB-A5F6-48C4-B6CD-425F8A54FBFF}"/>
          </ac:spMkLst>
        </pc:spChg>
      </pc:sldChg>
      <pc:sldChg chg="modSp mod">
        <pc:chgData name="Nicolas PATRIARCHE 861" userId="d1848907-ef35-4bf0-83f2-8110b9052c08" providerId="ADAL" clId="{ECE49E0E-208A-40D0-8A3D-894A80470A61}" dt="2022-05-02T14:49:15.190" v="201" actId="1076"/>
        <pc:sldMkLst>
          <pc:docMk/>
          <pc:sldMk cId="3388352657" sldId="268"/>
        </pc:sldMkLst>
        <pc:spChg chg="mod">
          <ac:chgData name="Nicolas PATRIARCHE 861" userId="d1848907-ef35-4bf0-83f2-8110b9052c08" providerId="ADAL" clId="{ECE49E0E-208A-40D0-8A3D-894A80470A61}" dt="2022-05-02T14:49:15.190" v="201" actId="1076"/>
          <ac:spMkLst>
            <pc:docMk/>
            <pc:sldMk cId="3388352657" sldId="268"/>
            <ac:spMk id="2" creationId="{ACC9005C-ABDA-4D18-B669-ADE16A8A7AC3}"/>
          </ac:spMkLst>
        </pc:spChg>
      </pc:sldChg>
      <pc:sldChg chg="modSp">
        <pc:chgData name="Nicolas PATRIARCHE 861" userId="d1848907-ef35-4bf0-83f2-8110b9052c08" providerId="ADAL" clId="{ECE49E0E-208A-40D0-8A3D-894A80470A61}" dt="2022-05-02T14:52:19.269" v="355" actId="20577"/>
        <pc:sldMkLst>
          <pc:docMk/>
          <pc:sldMk cId="1059972565" sldId="269"/>
        </pc:sldMkLst>
        <pc:graphicFrameChg chg="mod">
          <ac:chgData name="Nicolas PATRIARCHE 861" userId="d1848907-ef35-4bf0-83f2-8110b9052c08" providerId="ADAL" clId="{ECE49E0E-208A-40D0-8A3D-894A80470A61}" dt="2022-05-02T14:52:19.269" v="355" actId="20577"/>
          <ac:graphicFrameMkLst>
            <pc:docMk/>
            <pc:sldMk cId="1059972565" sldId="269"/>
            <ac:graphicFrameMk id="5" creationId="{2921862A-E048-4781-8BAD-D07411294F85}"/>
          </ac:graphicFrameMkLst>
        </pc:graphicFrameChg>
      </pc:sldChg>
      <pc:sldChg chg="modSp mod">
        <pc:chgData name="Nicolas PATRIARCHE 861" userId="d1848907-ef35-4bf0-83f2-8110b9052c08" providerId="ADAL" clId="{ECE49E0E-208A-40D0-8A3D-894A80470A61}" dt="2022-05-02T14:49:42.719" v="234" actId="1076"/>
        <pc:sldMkLst>
          <pc:docMk/>
          <pc:sldMk cId="4147285639" sldId="281"/>
        </pc:sldMkLst>
        <pc:spChg chg="mod">
          <ac:chgData name="Nicolas PATRIARCHE 861" userId="d1848907-ef35-4bf0-83f2-8110b9052c08" providerId="ADAL" clId="{ECE49E0E-208A-40D0-8A3D-894A80470A61}" dt="2022-05-02T14:49:42.719" v="234" actId="1076"/>
          <ac:spMkLst>
            <pc:docMk/>
            <pc:sldMk cId="4147285639" sldId="281"/>
            <ac:spMk id="2" creationId="{ACC9005C-ABDA-4D18-B669-ADE16A8A7AC3}"/>
          </ac:spMkLst>
        </pc:spChg>
      </pc:sldChg>
      <pc:sldChg chg="del">
        <pc:chgData name="Nicolas PATRIARCHE 861" userId="d1848907-ef35-4bf0-83f2-8110b9052c08" providerId="ADAL" clId="{ECE49E0E-208A-40D0-8A3D-894A80470A61}" dt="2022-05-02T14:49:52.025" v="235" actId="2696"/>
        <pc:sldMkLst>
          <pc:docMk/>
          <pc:sldMk cId="2140682467" sldId="290"/>
        </pc:sldMkLst>
      </pc:sldChg>
      <pc:sldChg chg="del">
        <pc:chgData name="Nicolas PATRIARCHE 861" userId="d1848907-ef35-4bf0-83f2-8110b9052c08" providerId="ADAL" clId="{ECE49E0E-208A-40D0-8A3D-894A80470A61}" dt="2022-05-02T14:49:52.025" v="235" actId="2696"/>
        <pc:sldMkLst>
          <pc:docMk/>
          <pc:sldMk cId="3394873606" sldId="291"/>
        </pc:sldMkLst>
      </pc:sldChg>
      <pc:sldChg chg="del">
        <pc:chgData name="Nicolas PATRIARCHE 861" userId="d1848907-ef35-4bf0-83f2-8110b9052c08" providerId="ADAL" clId="{ECE49E0E-208A-40D0-8A3D-894A80470A61}" dt="2022-05-02T14:49:52.025" v="235" actId="2696"/>
        <pc:sldMkLst>
          <pc:docMk/>
          <pc:sldMk cId="1631616132" sldId="292"/>
        </pc:sldMkLst>
      </pc:sldChg>
      <pc:sldChg chg="del">
        <pc:chgData name="Nicolas PATRIARCHE 861" userId="d1848907-ef35-4bf0-83f2-8110b9052c08" providerId="ADAL" clId="{ECE49E0E-208A-40D0-8A3D-894A80470A61}" dt="2022-05-02T14:49:52.025" v="235" actId="2696"/>
        <pc:sldMkLst>
          <pc:docMk/>
          <pc:sldMk cId="713159971" sldId="293"/>
        </pc:sldMkLst>
      </pc:sldChg>
      <pc:sldChg chg="modSp mod">
        <pc:chgData name="Nicolas PATRIARCHE 861" userId="d1848907-ef35-4bf0-83f2-8110b9052c08" providerId="ADAL" clId="{ECE49E0E-208A-40D0-8A3D-894A80470A61}" dt="2022-05-02T14:50:25.112" v="266" actId="1076"/>
        <pc:sldMkLst>
          <pc:docMk/>
          <pc:sldMk cId="1608236116" sldId="295"/>
        </pc:sldMkLst>
        <pc:spChg chg="mod">
          <ac:chgData name="Nicolas PATRIARCHE 861" userId="d1848907-ef35-4bf0-83f2-8110b9052c08" providerId="ADAL" clId="{ECE49E0E-208A-40D0-8A3D-894A80470A61}" dt="2022-05-02T14:50:25.112" v="266" actId="1076"/>
          <ac:spMkLst>
            <pc:docMk/>
            <pc:sldMk cId="1608236116" sldId="295"/>
            <ac:spMk id="2" creationId="{ACC9005C-ABDA-4D18-B669-ADE16A8A7AC3}"/>
          </ac:spMkLst>
        </pc:spChg>
      </pc:sldChg>
      <pc:sldChg chg="del">
        <pc:chgData name="Nicolas PATRIARCHE 861" userId="d1848907-ef35-4bf0-83f2-8110b9052c08" providerId="ADAL" clId="{ECE49E0E-208A-40D0-8A3D-894A80470A61}" dt="2022-05-02T14:50:36.172" v="270" actId="47"/>
        <pc:sldMkLst>
          <pc:docMk/>
          <pc:sldMk cId="3438367126" sldId="296"/>
        </pc:sldMkLst>
      </pc:sldChg>
      <pc:sldChg chg="del">
        <pc:chgData name="Nicolas PATRIARCHE 861" userId="d1848907-ef35-4bf0-83f2-8110b9052c08" providerId="ADAL" clId="{ECE49E0E-208A-40D0-8A3D-894A80470A61}" dt="2022-05-02T14:48:41.113" v="150" actId="2696"/>
        <pc:sldMkLst>
          <pc:docMk/>
          <pc:sldMk cId="1163735035" sldId="298"/>
        </pc:sldMkLst>
      </pc:sldChg>
      <pc:sldChg chg="del">
        <pc:chgData name="Nicolas PATRIARCHE 861" userId="d1848907-ef35-4bf0-83f2-8110b9052c08" providerId="ADAL" clId="{ECE49E0E-208A-40D0-8A3D-894A80470A61}" dt="2022-05-02T14:50:42.707" v="271" actId="47"/>
        <pc:sldMkLst>
          <pc:docMk/>
          <pc:sldMk cId="3704208624" sldId="299"/>
        </pc:sldMkLst>
      </pc:sldChg>
      <pc:sldChg chg="del">
        <pc:chgData name="Nicolas PATRIARCHE 861" userId="d1848907-ef35-4bf0-83f2-8110b9052c08" providerId="ADAL" clId="{ECE49E0E-208A-40D0-8A3D-894A80470A61}" dt="2022-05-02T14:50:42.707" v="271" actId="47"/>
        <pc:sldMkLst>
          <pc:docMk/>
          <pc:sldMk cId="1335976215" sldId="300"/>
        </pc:sldMkLst>
      </pc:sldChg>
      <pc:sldChg chg="del">
        <pc:chgData name="Nicolas PATRIARCHE 861" userId="d1848907-ef35-4bf0-83f2-8110b9052c08" providerId="ADAL" clId="{ECE49E0E-208A-40D0-8A3D-894A80470A61}" dt="2022-05-02T14:50:42.707" v="271" actId="47"/>
        <pc:sldMkLst>
          <pc:docMk/>
          <pc:sldMk cId="147448989" sldId="301"/>
        </pc:sldMkLst>
      </pc:sldChg>
      <pc:sldChg chg="del">
        <pc:chgData name="Nicolas PATRIARCHE 861" userId="d1848907-ef35-4bf0-83f2-8110b9052c08" providerId="ADAL" clId="{ECE49E0E-208A-40D0-8A3D-894A80470A61}" dt="2022-05-02T14:50:42.707" v="271" actId="47"/>
        <pc:sldMkLst>
          <pc:docMk/>
          <pc:sldMk cId="2004663829" sldId="302"/>
        </pc:sldMkLst>
      </pc:sldChg>
      <pc:sldChg chg="del">
        <pc:chgData name="Nicolas PATRIARCHE 861" userId="d1848907-ef35-4bf0-83f2-8110b9052c08" providerId="ADAL" clId="{ECE49E0E-208A-40D0-8A3D-894A80470A61}" dt="2022-05-02T14:50:42.707" v="271" actId="47"/>
        <pc:sldMkLst>
          <pc:docMk/>
          <pc:sldMk cId="642913501" sldId="303"/>
        </pc:sldMkLst>
      </pc:sldChg>
      <pc:sldChg chg="del">
        <pc:chgData name="Nicolas PATRIARCHE 861" userId="d1848907-ef35-4bf0-83f2-8110b9052c08" providerId="ADAL" clId="{ECE49E0E-208A-40D0-8A3D-894A80470A61}" dt="2022-05-02T14:50:42.707" v="271" actId="47"/>
        <pc:sldMkLst>
          <pc:docMk/>
          <pc:sldMk cId="680582384" sldId="304"/>
        </pc:sldMkLst>
      </pc:sldChg>
      <pc:sldChg chg="del">
        <pc:chgData name="Nicolas PATRIARCHE 861" userId="d1848907-ef35-4bf0-83f2-8110b9052c08" providerId="ADAL" clId="{ECE49E0E-208A-40D0-8A3D-894A80470A61}" dt="2022-05-02T14:50:28.881" v="267" actId="47"/>
        <pc:sldMkLst>
          <pc:docMk/>
          <pc:sldMk cId="2982828975" sldId="305"/>
        </pc:sldMkLst>
      </pc:sldChg>
      <pc:sldChg chg="del">
        <pc:chgData name="Nicolas PATRIARCHE 861" userId="d1848907-ef35-4bf0-83f2-8110b9052c08" providerId="ADAL" clId="{ECE49E0E-208A-40D0-8A3D-894A80470A61}" dt="2022-05-02T14:50:30.148" v="268" actId="47"/>
        <pc:sldMkLst>
          <pc:docMk/>
          <pc:sldMk cId="3086873291" sldId="306"/>
        </pc:sldMkLst>
      </pc:sldChg>
      <pc:sldChg chg="del">
        <pc:chgData name="Nicolas PATRIARCHE 861" userId="d1848907-ef35-4bf0-83f2-8110b9052c08" providerId="ADAL" clId="{ECE49E0E-208A-40D0-8A3D-894A80470A61}" dt="2022-05-02T14:48:41.113" v="150" actId="2696"/>
        <pc:sldMkLst>
          <pc:docMk/>
          <pc:sldMk cId="174290640" sldId="307"/>
        </pc:sldMkLst>
      </pc:sldChg>
      <pc:sldChg chg="del">
        <pc:chgData name="Nicolas PATRIARCHE 861" userId="d1848907-ef35-4bf0-83f2-8110b9052c08" providerId="ADAL" clId="{ECE49E0E-208A-40D0-8A3D-894A80470A61}" dt="2022-05-02T14:49:24.156" v="202" actId="2696"/>
        <pc:sldMkLst>
          <pc:docMk/>
          <pc:sldMk cId="737616765" sldId="308"/>
        </pc:sldMkLst>
      </pc:sldChg>
      <pc:sldChg chg="addSp delSp modSp new mod">
        <pc:chgData name="Nicolas PATRIARCHE 861" userId="d1848907-ef35-4bf0-83f2-8110b9052c08" providerId="ADAL" clId="{ECE49E0E-208A-40D0-8A3D-894A80470A61}" dt="2022-05-03T12:00:45.026" v="832" actId="255"/>
        <pc:sldMkLst>
          <pc:docMk/>
          <pc:sldMk cId="2480743365" sldId="309"/>
        </pc:sldMkLst>
        <pc:spChg chg="del">
          <ac:chgData name="Nicolas PATRIARCHE 861" userId="d1848907-ef35-4bf0-83f2-8110b9052c08" providerId="ADAL" clId="{ECE49E0E-208A-40D0-8A3D-894A80470A61}" dt="2022-05-03T10:46:01.450" v="363" actId="478"/>
          <ac:spMkLst>
            <pc:docMk/>
            <pc:sldMk cId="2480743365" sldId="309"/>
            <ac:spMk id="2" creationId="{E273754B-4BEC-4DBB-95BF-A8F1E67B08A1}"/>
          </ac:spMkLst>
        </pc:spChg>
        <pc:spChg chg="del">
          <ac:chgData name="Nicolas PATRIARCHE 861" userId="d1848907-ef35-4bf0-83f2-8110b9052c08" providerId="ADAL" clId="{ECE49E0E-208A-40D0-8A3D-894A80470A61}" dt="2022-05-03T10:47:00.391" v="368" actId="478"/>
          <ac:spMkLst>
            <pc:docMk/>
            <pc:sldMk cId="2480743365" sldId="309"/>
            <ac:spMk id="3" creationId="{17B5AA41-0F57-4B72-BB56-B43E3045161E}"/>
          </ac:spMkLst>
        </pc:spChg>
        <pc:spChg chg="add mod">
          <ac:chgData name="Nicolas PATRIARCHE 861" userId="d1848907-ef35-4bf0-83f2-8110b9052c08" providerId="ADAL" clId="{ECE49E0E-208A-40D0-8A3D-894A80470A61}" dt="2022-05-03T12:00:45.026" v="832" actId="255"/>
          <ac:spMkLst>
            <pc:docMk/>
            <pc:sldMk cId="2480743365" sldId="309"/>
            <ac:spMk id="5" creationId="{68B8602A-4561-414A-AB31-ADC22ADA1086}"/>
          </ac:spMkLst>
        </pc:spChg>
        <pc:spChg chg="add mod">
          <ac:chgData name="Nicolas PATRIARCHE 861" userId="d1848907-ef35-4bf0-83f2-8110b9052c08" providerId="ADAL" clId="{ECE49E0E-208A-40D0-8A3D-894A80470A61}" dt="2022-05-03T10:48:16.456" v="385" actId="1076"/>
          <ac:spMkLst>
            <pc:docMk/>
            <pc:sldMk cId="2480743365" sldId="309"/>
            <ac:spMk id="8" creationId="{D613049E-2981-4D40-A050-63AAC19D75FA}"/>
          </ac:spMkLst>
        </pc:spChg>
        <pc:spChg chg="add mod">
          <ac:chgData name="Nicolas PATRIARCHE 861" userId="d1848907-ef35-4bf0-83f2-8110b9052c08" providerId="ADAL" clId="{ECE49E0E-208A-40D0-8A3D-894A80470A61}" dt="2022-05-03T10:48:16.456" v="385" actId="1076"/>
          <ac:spMkLst>
            <pc:docMk/>
            <pc:sldMk cId="2480743365" sldId="309"/>
            <ac:spMk id="9" creationId="{1BCEAA58-BD1A-4D80-9310-F313B4E9FAD4}"/>
          </ac:spMkLst>
        </pc:spChg>
        <pc:spChg chg="add mod">
          <ac:chgData name="Nicolas PATRIARCHE 861" userId="d1848907-ef35-4bf0-83f2-8110b9052c08" providerId="ADAL" clId="{ECE49E0E-208A-40D0-8A3D-894A80470A61}" dt="2022-05-03T10:48:30.066" v="387" actId="1076"/>
          <ac:spMkLst>
            <pc:docMk/>
            <pc:sldMk cId="2480743365" sldId="309"/>
            <ac:spMk id="10" creationId="{EFDA7661-F071-462F-916A-CB48EC524292}"/>
          </ac:spMkLst>
        </pc:spChg>
        <pc:spChg chg="add mod">
          <ac:chgData name="Nicolas PATRIARCHE 861" userId="d1848907-ef35-4bf0-83f2-8110b9052c08" providerId="ADAL" clId="{ECE49E0E-208A-40D0-8A3D-894A80470A61}" dt="2022-05-03T10:48:35.246" v="392" actId="20577"/>
          <ac:spMkLst>
            <pc:docMk/>
            <pc:sldMk cId="2480743365" sldId="309"/>
            <ac:spMk id="11" creationId="{79B913D3-4030-4688-B058-26B15BC26891}"/>
          </ac:spMkLst>
        </pc:spChg>
        <pc:picChg chg="add del mod">
          <ac:chgData name="Nicolas PATRIARCHE 861" userId="d1848907-ef35-4bf0-83f2-8110b9052c08" providerId="ADAL" clId="{ECE49E0E-208A-40D0-8A3D-894A80470A61}" dt="2022-05-03T12:00:31.841" v="829" actId="478"/>
          <ac:picMkLst>
            <pc:docMk/>
            <pc:sldMk cId="2480743365" sldId="309"/>
            <ac:picMk id="4" creationId="{4D423CF7-3FA8-4A75-B179-5015BFE7189C}"/>
          </ac:picMkLst>
        </pc:picChg>
        <pc:picChg chg="add mod">
          <ac:chgData name="Nicolas PATRIARCHE 861" userId="d1848907-ef35-4bf0-83f2-8110b9052c08" providerId="ADAL" clId="{ECE49E0E-208A-40D0-8A3D-894A80470A61}" dt="2022-05-03T11:41:13.722" v="393" actId="1076"/>
          <ac:picMkLst>
            <pc:docMk/>
            <pc:sldMk cId="2480743365" sldId="309"/>
            <ac:picMk id="6" creationId="{ADBD95C9-07E5-44AF-8C9A-4DC33D47DE68}"/>
          </ac:picMkLst>
        </pc:picChg>
        <pc:picChg chg="add mod">
          <ac:chgData name="Nicolas PATRIARCHE 861" userId="d1848907-ef35-4bf0-83f2-8110b9052c08" providerId="ADAL" clId="{ECE49E0E-208A-40D0-8A3D-894A80470A61}" dt="2022-05-03T10:47:27.197" v="374" actId="1076"/>
          <ac:picMkLst>
            <pc:docMk/>
            <pc:sldMk cId="2480743365" sldId="309"/>
            <ac:picMk id="7" creationId="{0524F765-0B24-4CCB-8954-8D3DF0B62E7D}"/>
          </ac:picMkLst>
        </pc:picChg>
      </pc:sldChg>
      <pc:sldChg chg="new">
        <pc:chgData name="Nicolas PATRIARCHE 861" userId="d1848907-ef35-4bf0-83f2-8110b9052c08" providerId="ADAL" clId="{ECE49E0E-208A-40D0-8A3D-894A80470A61}" dt="2022-05-02T14:49:26.413" v="203" actId="680"/>
        <pc:sldMkLst>
          <pc:docMk/>
          <pc:sldMk cId="322499915" sldId="310"/>
        </pc:sldMkLst>
      </pc:sldChg>
      <pc:sldChg chg="addSp delSp modSp new mod">
        <pc:chgData name="Nicolas PATRIARCHE 861" userId="d1848907-ef35-4bf0-83f2-8110b9052c08" providerId="ADAL" clId="{ECE49E0E-208A-40D0-8A3D-894A80470A61}" dt="2022-05-04T12:19:34.130" v="1799" actId="1076"/>
        <pc:sldMkLst>
          <pc:docMk/>
          <pc:sldMk cId="3334230957" sldId="311"/>
        </pc:sldMkLst>
        <pc:spChg chg="del">
          <ac:chgData name="Nicolas PATRIARCHE 861" userId="d1848907-ef35-4bf0-83f2-8110b9052c08" providerId="ADAL" clId="{ECE49E0E-208A-40D0-8A3D-894A80470A61}" dt="2022-05-04T12:12:31.128" v="922" actId="478"/>
          <ac:spMkLst>
            <pc:docMk/>
            <pc:sldMk cId="3334230957" sldId="311"/>
            <ac:spMk id="2" creationId="{1653447F-928A-4B63-997C-06D6ADAE0873}"/>
          </ac:spMkLst>
        </pc:spChg>
        <pc:spChg chg="mod">
          <ac:chgData name="Nicolas PATRIARCHE 861" userId="d1848907-ef35-4bf0-83f2-8110b9052c08" providerId="ADAL" clId="{ECE49E0E-208A-40D0-8A3D-894A80470A61}" dt="2022-05-04T12:19:34.130" v="1799" actId="1076"/>
          <ac:spMkLst>
            <pc:docMk/>
            <pc:sldMk cId="3334230957" sldId="311"/>
            <ac:spMk id="3" creationId="{C0C94B60-4548-4B18-9F9E-AFC63F128708}"/>
          </ac:spMkLst>
        </pc:spChg>
        <pc:spChg chg="add mod">
          <ac:chgData name="Nicolas PATRIARCHE 861" userId="d1848907-ef35-4bf0-83f2-8110b9052c08" providerId="ADAL" clId="{ECE49E0E-208A-40D0-8A3D-894A80470A61}" dt="2022-05-04T12:13:42.303" v="1012" actId="20577"/>
          <ac:spMkLst>
            <pc:docMk/>
            <pc:sldMk cId="3334230957" sldId="311"/>
            <ac:spMk id="4" creationId="{2DDBB5A8-ADE7-44DF-88D4-7E24CB408D06}"/>
          </ac:spMkLst>
        </pc:spChg>
      </pc:sldChg>
      <pc:sldChg chg="new">
        <pc:chgData name="Nicolas PATRIARCHE 861" userId="d1848907-ef35-4bf0-83f2-8110b9052c08" providerId="ADAL" clId="{ECE49E0E-208A-40D0-8A3D-894A80470A61}" dt="2022-05-02T14:50:33.902" v="269" actId="680"/>
        <pc:sldMkLst>
          <pc:docMk/>
          <pc:sldMk cId="4028519768" sldId="312"/>
        </pc:sldMkLst>
      </pc:sldChg>
      <pc:sldChg chg="addSp delSp modSp new mod setBg setClrOvrMap">
        <pc:chgData name="Nicolas PATRIARCHE 861" userId="d1848907-ef35-4bf0-83f2-8110b9052c08" providerId="ADAL" clId="{ECE49E0E-208A-40D0-8A3D-894A80470A61}" dt="2022-05-03T12:00:17.519" v="828" actId="11529"/>
        <pc:sldMkLst>
          <pc:docMk/>
          <pc:sldMk cId="205645212" sldId="316"/>
        </pc:sldMkLst>
        <pc:spChg chg="mod">
          <ac:chgData name="Nicolas PATRIARCHE 861" userId="d1848907-ef35-4bf0-83f2-8110b9052c08" providerId="ADAL" clId="{ECE49E0E-208A-40D0-8A3D-894A80470A61}" dt="2022-05-03T11:57:19.998" v="409" actId="1076"/>
          <ac:spMkLst>
            <pc:docMk/>
            <pc:sldMk cId="205645212" sldId="316"/>
            <ac:spMk id="2" creationId="{A8B640EC-2FC4-4E7B-AD24-BCFB7FA4B91F}"/>
          </ac:spMkLst>
        </pc:spChg>
        <pc:spChg chg="del">
          <ac:chgData name="Nicolas PATRIARCHE 861" userId="d1848907-ef35-4bf0-83f2-8110b9052c08" providerId="ADAL" clId="{ECE49E0E-208A-40D0-8A3D-894A80470A61}" dt="2022-05-03T11:57:02.722" v="398" actId="26606"/>
          <ac:spMkLst>
            <pc:docMk/>
            <pc:sldMk cId="205645212" sldId="316"/>
            <ac:spMk id="3" creationId="{892052CC-9CA5-42CF-97DB-894902798B15}"/>
          </ac:spMkLst>
        </pc:spChg>
        <pc:spChg chg="add mod">
          <ac:chgData name="Nicolas PATRIARCHE 861" userId="d1848907-ef35-4bf0-83f2-8110b9052c08" providerId="ADAL" clId="{ECE49E0E-208A-40D0-8A3D-894A80470A61}" dt="2022-05-03T11:58:36.099" v="509" actId="1076"/>
          <ac:spMkLst>
            <pc:docMk/>
            <pc:sldMk cId="205645212" sldId="316"/>
            <ac:spMk id="4" creationId="{589E5CD9-4AE9-4618-A03E-FD7CE671542B}"/>
          </ac:spMkLst>
        </pc:spChg>
        <pc:spChg chg="add mod">
          <ac:chgData name="Nicolas PATRIARCHE 861" userId="d1848907-ef35-4bf0-83f2-8110b9052c08" providerId="ADAL" clId="{ECE49E0E-208A-40D0-8A3D-894A80470A61}" dt="2022-05-03T12:00:02.315" v="826" actId="1076"/>
          <ac:spMkLst>
            <pc:docMk/>
            <pc:sldMk cId="205645212" sldId="316"/>
            <ac:spMk id="5" creationId="{9B8B9B03-171E-4EFE-A52C-CDC4F0481DFA}"/>
          </ac:spMkLst>
        </pc:spChg>
        <pc:spChg chg="add">
          <ac:chgData name="Nicolas PATRIARCHE 861" userId="d1848907-ef35-4bf0-83f2-8110b9052c08" providerId="ADAL" clId="{ECE49E0E-208A-40D0-8A3D-894A80470A61}" dt="2022-05-03T11:57:02.722" v="398" actId="26606"/>
          <ac:spMkLst>
            <pc:docMk/>
            <pc:sldMk cId="205645212" sldId="316"/>
            <ac:spMk id="20" creationId="{27577DEC-D9A5-404D-9789-702F4319BEC8}"/>
          </ac:spMkLst>
        </pc:spChg>
        <pc:spChg chg="add mod">
          <ac:chgData name="Nicolas PATRIARCHE 861" userId="d1848907-ef35-4bf0-83f2-8110b9052c08" providerId="ADAL" clId="{ECE49E0E-208A-40D0-8A3D-894A80470A61}" dt="2022-05-03T12:00:06.609" v="827" actId="1076"/>
          <ac:spMkLst>
            <pc:docMk/>
            <pc:sldMk cId="205645212" sldId="316"/>
            <ac:spMk id="32" creationId="{326369FA-82DE-4DD5-A359-4C0E5A9350D4}"/>
          </ac:spMkLst>
        </pc:spChg>
        <pc:grpChg chg="add">
          <ac:chgData name="Nicolas PATRIARCHE 861" userId="d1848907-ef35-4bf0-83f2-8110b9052c08" providerId="ADAL" clId="{ECE49E0E-208A-40D0-8A3D-894A80470A61}" dt="2022-05-03T11:57:02.722" v="398" actId="26606"/>
          <ac:grpSpMkLst>
            <pc:docMk/>
            <pc:sldMk cId="205645212" sldId="316"/>
            <ac:grpSpMk id="8" creationId="{76582886-877C-4AEC-A77F-8055EB9A0CF9}"/>
          </ac:grpSpMkLst>
        </pc:grpChg>
        <pc:grpChg chg="add">
          <ac:chgData name="Nicolas PATRIARCHE 861" userId="d1848907-ef35-4bf0-83f2-8110b9052c08" providerId="ADAL" clId="{ECE49E0E-208A-40D0-8A3D-894A80470A61}" dt="2022-05-03T11:57:02.722" v="398" actId="26606"/>
          <ac:grpSpMkLst>
            <pc:docMk/>
            <pc:sldMk cId="205645212" sldId="316"/>
            <ac:grpSpMk id="22" creationId="{CEEA9366-CEA8-4F23-B065-4337F0D836FE}"/>
          </ac:grpSpMkLst>
        </pc:grpChg>
        <pc:cxnChg chg="add">
          <ac:chgData name="Nicolas PATRIARCHE 861" userId="d1848907-ef35-4bf0-83f2-8110b9052c08" providerId="ADAL" clId="{ECE49E0E-208A-40D0-8A3D-894A80470A61}" dt="2022-05-03T12:00:17.519" v="828" actId="11529"/>
          <ac:cxnSpMkLst>
            <pc:docMk/>
            <pc:sldMk cId="205645212" sldId="316"/>
            <ac:cxnSpMk id="7" creationId="{445B5207-A557-48CE-B812-208491820042}"/>
          </ac:cxnSpMkLst>
        </pc:cxnChg>
      </pc:sldChg>
      <pc:sldMasterChg chg="delSldLayout">
        <pc:chgData name="Nicolas PATRIARCHE 861" userId="d1848907-ef35-4bf0-83f2-8110b9052c08" providerId="ADAL" clId="{ECE49E0E-208A-40D0-8A3D-894A80470A61}" dt="2022-05-02T14:50:42.707" v="271" actId="47"/>
        <pc:sldMasterMkLst>
          <pc:docMk/>
          <pc:sldMasterMk cId="4286025874" sldId="2147483725"/>
        </pc:sldMasterMkLst>
        <pc:sldLayoutChg chg="del">
          <pc:chgData name="Nicolas PATRIARCHE 861" userId="d1848907-ef35-4bf0-83f2-8110b9052c08" providerId="ADAL" clId="{ECE49E0E-208A-40D0-8A3D-894A80470A61}" dt="2022-05-02T14:50:42.707" v="271" actId="47"/>
          <pc:sldLayoutMkLst>
            <pc:docMk/>
            <pc:sldMasterMk cId="4286025874" sldId="2147483725"/>
            <pc:sldLayoutMk cId="3147311099" sldId="2147483743"/>
          </pc:sldLayoutMkLst>
        </pc:sldLayoutChg>
      </pc:sldMasterChg>
    </pc:docChg>
  </pc:docChgLst>
  <pc:docChgLst>
    <pc:chgData name="Fabienne BOUTET 861" userId="S::fabienne.boutet@caf86.caf.fr::fa09bdb3-1d75-436f-b8cb-365a3331495b" providerId="AD" clId="Web-{8E4B9763-0BDD-4E9E-9A68-12ED78A4D383}"/>
    <pc:docChg chg="addSld delSld modSld">
      <pc:chgData name="Fabienne BOUTET 861" userId="S::fabienne.boutet@caf86.caf.fr::fa09bdb3-1d75-436f-b8cb-365a3331495b" providerId="AD" clId="Web-{8E4B9763-0BDD-4E9E-9A68-12ED78A4D383}" dt="2023-03-03T11:41:28.321" v="38" actId="1076"/>
      <pc:docMkLst>
        <pc:docMk/>
      </pc:docMkLst>
      <pc:sldChg chg="modSp">
        <pc:chgData name="Fabienne BOUTET 861" userId="S::fabienne.boutet@caf86.caf.fr::fa09bdb3-1d75-436f-b8cb-365a3331495b" providerId="AD" clId="Web-{8E4B9763-0BDD-4E9E-9A68-12ED78A4D383}" dt="2023-03-03T11:41:19.758" v="36" actId="14100"/>
        <pc:sldMkLst>
          <pc:docMk/>
          <pc:sldMk cId="1752791010" sldId="423"/>
        </pc:sldMkLst>
        <pc:picChg chg="mod">
          <ac:chgData name="Fabienne BOUTET 861" userId="S::fabienne.boutet@caf86.caf.fr::fa09bdb3-1d75-436f-b8cb-365a3331495b" providerId="AD" clId="Web-{8E4B9763-0BDD-4E9E-9A68-12ED78A4D383}" dt="2023-03-03T11:41:07.195" v="32" actId="1076"/>
          <ac:picMkLst>
            <pc:docMk/>
            <pc:sldMk cId="1752791010" sldId="423"/>
            <ac:picMk id="5" creationId="{4C7D5D78-3131-04DA-15FC-9BFDDF9748AA}"/>
          </ac:picMkLst>
        </pc:picChg>
        <pc:picChg chg="mod">
          <ac:chgData name="Fabienne BOUTET 861" userId="S::fabienne.boutet@caf86.caf.fr::fa09bdb3-1d75-436f-b8cb-365a3331495b" providerId="AD" clId="Web-{8E4B9763-0BDD-4E9E-9A68-12ED78A4D383}" dt="2023-03-03T11:41:19.758" v="36" actId="14100"/>
          <ac:picMkLst>
            <pc:docMk/>
            <pc:sldMk cId="1752791010" sldId="423"/>
            <ac:picMk id="8" creationId="{43395833-2EEA-73A8-A86D-4AE2168CE199}"/>
          </ac:picMkLst>
        </pc:picChg>
        <pc:picChg chg="mod">
          <ac:chgData name="Fabienne BOUTET 861" userId="S::fabienne.boutet@caf86.caf.fr::fa09bdb3-1d75-436f-b8cb-365a3331495b" providerId="AD" clId="Web-{8E4B9763-0BDD-4E9E-9A68-12ED78A4D383}" dt="2023-03-03T11:41:11.789" v="34" actId="1076"/>
          <ac:picMkLst>
            <pc:docMk/>
            <pc:sldMk cId="1752791010" sldId="423"/>
            <ac:picMk id="9" creationId="{5E9B8C09-EA29-F3CF-2299-EEA713FD5CEC}"/>
          </ac:picMkLst>
        </pc:picChg>
      </pc:sldChg>
      <pc:sldChg chg="modSp">
        <pc:chgData name="Fabienne BOUTET 861" userId="S::fabienne.boutet@caf86.caf.fr::fa09bdb3-1d75-436f-b8cb-365a3331495b" providerId="AD" clId="Web-{8E4B9763-0BDD-4E9E-9A68-12ED78A4D383}" dt="2023-03-03T11:41:28.321" v="38" actId="1076"/>
        <pc:sldMkLst>
          <pc:docMk/>
          <pc:sldMk cId="2798404762" sldId="424"/>
        </pc:sldMkLst>
        <pc:picChg chg="mod">
          <ac:chgData name="Fabienne BOUTET 861" userId="S::fabienne.boutet@caf86.caf.fr::fa09bdb3-1d75-436f-b8cb-365a3331495b" providerId="AD" clId="Web-{8E4B9763-0BDD-4E9E-9A68-12ED78A4D383}" dt="2023-03-03T11:41:28.321" v="38" actId="1076"/>
          <ac:picMkLst>
            <pc:docMk/>
            <pc:sldMk cId="2798404762" sldId="424"/>
            <ac:picMk id="5" creationId="{8644AA54-B20D-5DE1-C438-4F8A0C216C43}"/>
          </ac:picMkLst>
        </pc:picChg>
      </pc:sldChg>
      <pc:sldChg chg="modSp">
        <pc:chgData name="Fabienne BOUTET 861" userId="S::fabienne.boutet@caf86.caf.fr::fa09bdb3-1d75-436f-b8cb-365a3331495b" providerId="AD" clId="Web-{8E4B9763-0BDD-4E9E-9A68-12ED78A4D383}" dt="2023-03-03T11:40:56.867" v="31" actId="20577"/>
        <pc:sldMkLst>
          <pc:docMk/>
          <pc:sldMk cId="2500079425" sldId="425"/>
        </pc:sldMkLst>
        <pc:spChg chg="mod">
          <ac:chgData name="Fabienne BOUTET 861" userId="S::fabienne.boutet@caf86.caf.fr::fa09bdb3-1d75-436f-b8cb-365a3331495b" providerId="AD" clId="Web-{8E4B9763-0BDD-4E9E-9A68-12ED78A4D383}" dt="2023-03-03T11:40:56.867" v="31" actId="20577"/>
          <ac:spMkLst>
            <pc:docMk/>
            <pc:sldMk cId="2500079425" sldId="425"/>
            <ac:spMk id="2" creationId="{F3C4008E-F4BB-1939-335F-75181E004C05}"/>
          </ac:spMkLst>
        </pc:spChg>
      </pc:sldChg>
      <pc:sldChg chg="del">
        <pc:chgData name="Fabienne BOUTET 861" userId="S::fabienne.boutet@caf86.caf.fr::fa09bdb3-1d75-436f-b8cb-365a3331495b" providerId="AD" clId="Web-{8E4B9763-0BDD-4E9E-9A68-12ED78A4D383}" dt="2023-03-03T11:40:42.179" v="17"/>
        <pc:sldMkLst>
          <pc:docMk/>
          <pc:sldMk cId="52147164" sldId="427"/>
        </pc:sldMkLst>
      </pc:sldChg>
      <pc:sldChg chg="addSp delSp modSp new">
        <pc:chgData name="Fabienne BOUTET 861" userId="S::fabienne.boutet@caf86.caf.fr::fa09bdb3-1d75-436f-b8cb-365a3331495b" providerId="AD" clId="Web-{8E4B9763-0BDD-4E9E-9A68-12ED78A4D383}" dt="2023-03-03T11:40:41.679" v="16" actId="1076"/>
        <pc:sldMkLst>
          <pc:docMk/>
          <pc:sldMk cId="3169609786" sldId="437"/>
        </pc:sldMkLst>
        <pc:spChg chg="mod">
          <ac:chgData name="Fabienne BOUTET 861" userId="S::fabienne.boutet@caf86.caf.fr::fa09bdb3-1d75-436f-b8cb-365a3331495b" providerId="AD" clId="Web-{8E4B9763-0BDD-4E9E-9A68-12ED78A4D383}" dt="2023-03-03T11:40:31.317" v="14" actId="1076"/>
          <ac:spMkLst>
            <pc:docMk/>
            <pc:sldMk cId="3169609786" sldId="437"/>
            <ac:spMk id="2" creationId="{62F197EA-1B65-D6F5-7EA3-86962EEADF50}"/>
          </ac:spMkLst>
        </pc:spChg>
        <pc:spChg chg="del">
          <ac:chgData name="Fabienne BOUTET 861" userId="S::fabienne.boutet@caf86.caf.fr::fa09bdb3-1d75-436f-b8cb-365a3331495b" providerId="AD" clId="Web-{8E4B9763-0BDD-4E9E-9A68-12ED78A4D383}" dt="2023-03-03T11:39:31.846" v="1"/>
          <ac:spMkLst>
            <pc:docMk/>
            <pc:sldMk cId="3169609786" sldId="437"/>
            <ac:spMk id="3" creationId="{E3E47B97-3E86-2F75-C3CA-94FC63A45980}"/>
          </ac:spMkLst>
        </pc:spChg>
        <pc:spChg chg="add">
          <ac:chgData name="Fabienne BOUTET 861" userId="S::fabienne.boutet@caf86.caf.fr::fa09bdb3-1d75-436f-b8cb-365a3331495b" providerId="AD" clId="Web-{8E4B9763-0BDD-4E9E-9A68-12ED78A4D383}" dt="2023-03-03T11:39:32.315" v="2"/>
          <ac:spMkLst>
            <pc:docMk/>
            <pc:sldMk cId="3169609786" sldId="437"/>
            <ac:spMk id="5" creationId="{895D04EE-EF72-A552-2FF0-8153662110D9}"/>
          </ac:spMkLst>
        </pc:spChg>
        <pc:spChg chg="add">
          <ac:chgData name="Fabienne BOUTET 861" userId="S::fabienne.boutet@caf86.caf.fr::fa09bdb3-1d75-436f-b8cb-365a3331495b" providerId="AD" clId="Web-{8E4B9763-0BDD-4E9E-9A68-12ED78A4D383}" dt="2023-03-03T11:39:39.627" v="3"/>
          <ac:spMkLst>
            <pc:docMk/>
            <pc:sldMk cId="3169609786" sldId="437"/>
            <ac:spMk id="7" creationId="{902397E7-DB39-105E-9269-5ABC5FA985C8}"/>
          </ac:spMkLst>
        </pc:spChg>
        <pc:spChg chg="add mod">
          <ac:chgData name="Fabienne BOUTET 861" userId="S::fabienne.boutet@caf86.caf.fr::fa09bdb3-1d75-436f-b8cb-365a3331495b" providerId="AD" clId="Web-{8E4B9763-0BDD-4E9E-9A68-12ED78A4D383}" dt="2023-03-03T11:40:33.551" v="15" actId="1076"/>
          <ac:spMkLst>
            <pc:docMk/>
            <pc:sldMk cId="3169609786" sldId="437"/>
            <ac:spMk id="9" creationId="{559F57CF-C07B-E2EB-9256-734A052D5AD3}"/>
          </ac:spMkLst>
        </pc:spChg>
        <pc:spChg chg="add del mod">
          <ac:chgData name="Fabienne BOUTET 861" userId="S::fabienne.boutet@caf86.caf.fr::fa09bdb3-1d75-436f-b8cb-365a3331495b" providerId="AD" clId="Web-{8E4B9763-0BDD-4E9E-9A68-12ED78A4D383}" dt="2023-03-03T11:40:12.503" v="10"/>
          <ac:spMkLst>
            <pc:docMk/>
            <pc:sldMk cId="3169609786" sldId="437"/>
            <ac:spMk id="10" creationId="{59B4B845-86C8-38B7-265C-24D612D32C85}"/>
          </ac:spMkLst>
        </pc:spChg>
        <pc:picChg chg="add mod">
          <ac:chgData name="Fabienne BOUTET 861" userId="S::fabienne.boutet@caf86.caf.fr::fa09bdb3-1d75-436f-b8cb-365a3331495b" providerId="AD" clId="Web-{8E4B9763-0BDD-4E9E-9A68-12ED78A4D383}" dt="2023-03-03T11:40:21.254" v="12" actId="1076"/>
          <ac:picMkLst>
            <pc:docMk/>
            <pc:sldMk cId="3169609786" sldId="437"/>
            <ac:picMk id="12" creationId="{18CC8999-F3C7-221E-EF7C-C85629B4312F}"/>
          </ac:picMkLst>
        </pc:picChg>
        <pc:picChg chg="add mod">
          <ac:chgData name="Fabienne BOUTET 861" userId="S::fabienne.boutet@caf86.caf.fr::fa09bdb3-1d75-436f-b8cb-365a3331495b" providerId="AD" clId="Web-{8E4B9763-0BDD-4E9E-9A68-12ED78A4D383}" dt="2023-03-03T11:40:41.679" v="16" actId="1076"/>
          <ac:picMkLst>
            <pc:docMk/>
            <pc:sldMk cId="3169609786" sldId="437"/>
            <ac:picMk id="14" creationId="{44D158E8-7512-CEBC-EF4F-AC9F39FB7BFB}"/>
          </ac:picMkLst>
        </pc:picChg>
      </pc:sldChg>
    </pc:docChg>
  </pc:docChgLst>
  <pc:docChgLst>
    <pc:chgData name="Nicolas PATRIARCHE 861" userId="d1848907-ef35-4bf0-83f2-8110b9052c08" providerId="ADAL" clId="{42D08B69-C9CB-4D7D-9EFB-2EC46318B90A}"/>
    <pc:docChg chg="custSel addSld modSld">
      <pc:chgData name="Nicolas PATRIARCHE 861" userId="d1848907-ef35-4bf0-83f2-8110b9052c08" providerId="ADAL" clId="{42D08B69-C9CB-4D7D-9EFB-2EC46318B90A}" dt="2022-04-15T11:52:56.979" v="2022" actId="1076"/>
      <pc:docMkLst>
        <pc:docMk/>
      </pc:docMkLst>
      <pc:sldChg chg="modSp mod">
        <pc:chgData name="Nicolas PATRIARCHE 861" userId="d1848907-ef35-4bf0-83f2-8110b9052c08" providerId="ADAL" clId="{42D08B69-C9CB-4D7D-9EFB-2EC46318B90A}" dt="2022-04-15T07:22:12.350" v="18" actId="20577"/>
        <pc:sldMkLst>
          <pc:docMk/>
          <pc:sldMk cId="3155851385" sldId="257"/>
        </pc:sldMkLst>
        <pc:spChg chg="mod">
          <ac:chgData name="Nicolas PATRIARCHE 861" userId="d1848907-ef35-4bf0-83f2-8110b9052c08" providerId="ADAL" clId="{42D08B69-C9CB-4D7D-9EFB-2EC46318B90A}" dt="2022-04-15T07:22:12.350" v="18" actId="20577"/>
          <ac:spMkLst>
            <pc:docMk/>
            <pc:sldMk cId="3155851385" sldId="257"/>
            <ac:spMk id="3" creationId="{1980AA72-7CEC-47E0-8390-DCA22A2C1A8D}"/>
          </ac:spMkLst>
        </pc:spChg>
      </pc:sldChg>
      <pc:sldChg chg="modSp mod">
        <pc:chgData name="Nicolas PATRIARCHE 861" userId="d1848907-ef35-4bf0-83f2-8110b9052c08" providerId="ADAL" clId="{42D08B69-C9CB-4D7D-9EFB-2EC46318B90A}" dt="2022-04-15T07:22:28.366" v="33" actId="20577"/>
        <pc:sldMkLst>
          <pc:docMk/>
          <pc:sldMk cId="524744576" sldId="258"/>
        </pc:sldMkLst>
        <pc:spChg chg="mod">
          <ac:chgData name="Nicolas PATRIARCHE 861" userId="d1848907-ef35-4bf0-83f2-8110b9052c08" providerId="ADAL" clId="{42D08B69-C9CB-4D7D-9EFB-2EC46318B90A}" dt="2022-04-15T07:22:28.366" v="33" actId="20577"/>
          <ac:spMkLst>
            <pc:docMk/>
            <pc:sldMk cId="524744576" sldId="258"/>
            <ac:spMk id="2" creationId="{2A8C38EB-A5F6-48C4-B6CD-425F8A54FBFF}"/>
          </ac:spMkLst>
        </pc:spChg>
      </pc:sldChg>
      <pc:sldChg chg="modSp mod">
        <pc:chgData name="Nicolas PATRIARCHE 861" userId="d1848907-ef35-4bf0-83f2-8110b9052c08" providerId="ADAL" clId="{42D08B69-C9CB-4D7D-9EFB-2EC46318B90A}" dt="2022-04-15T11:52:56.979" v="2022" actId="1076"/>
        <pc:sldMkLst>
          <pc:docMk/>
          <pc:sldMk cId="2140682467" sldId="290"/>
        </pc:sldMkLst>
        <pc:spChg chg="mod">
          <ac:chgData name="Nicolas PATRIARCHE 861" userId="d1848907-ef35-4bf0-83f2-8110b9052c08" providerId="ADAL" clId="{42D08B69-C9CB-4D7D-9EFB-2EC46318B90A}" dt="2022-04-15T11:52:53.018" v="2021" actId="1076"/>
          <ac:spMkLst>
            <pc:docMk/>
            <pc:sldMk cId="2140682467" sldId="290"/>
            <ac:spMk id="9" creationId="{0D9028AA-632B-473C-828B-1CE6A720650A}"/>
          </ac:spMkLst>
        </pc:spChg>
        <pc:spChg chg="mod">
          <ac:chgData name="Nicolas PATRIARCHE 861" userId="d1848907-ef35-4bf0-83f2-8110b9052c08" providerId="ADAL" clId="{42D08B69-C9CB-4D7D-9EFB-2EC46318B90A}" dt="2022-04-15T11:52:56.979" v="2022" actId="1076"/>
          <ac:spMkLst>
            <pc:docMk/>
            <pc:sldMk cId="2140682467" sldId="290"/>
            <ac:spMk id="13" creationId="{7E7CF697-BDDE-4FD8-A9ED-FDE5F76C31DC}"/>
          </ac:spMkLst>
        </pc:spChg>
      </pc:sldChg>
      <pc:sldChg chg="modSp mod">
        <pc:chgData name="Nicolas PATRIARCHE 861" userId="d1848907-ef35-4bf0-83f2-8110b9052c08" providerId="ADAL" clId="{42D08B69-C9CB-4D7D-9EFB-2EC46318B90A}" dt="2022-04-15T08:56:01.802" v="2019" actId="1076"/>
        <pc:sldMkLst>
          <pc:docMk/>
          <pc:sldMk cId="713159971" sldId="293"/>
        </pc:sldMkLst>
        <pc:spChg chg="mod">
          <ac:chgData name="Nicolas PATRIARCHE 861" userId="d1848907-ef35-4bf0-83f2-8110b9052c08" providerId="ADAL" clId="{42D08B69-C9CB-4D7D-9EFB-2EC46318B90A}" dt="2022-04-15T08:56:01.802" v="2019" actId="1076"/>
          <ac:spMkLst>
            <pc:docMk/>
            <pc:sldMk cId="713159971" sldId="293"/>
            <ac:spMk id="6" creationId="{6B0DD3C1-C060-47A3-8332-0FDD1A3696A3}"/>
          </ac:spMkLst>
        </pc:spChg>
      </pc:sldChg>
      <pc:sldChg chg="modSp mod">
        <pc:chgData name="Nicolas PATRIARCHE 861" userId="d1848907-ef35-4bf0-83f2-8110b9052c08" providerId="ADAL" clId="{42D08B69-C9CB-4D7D-9EFB-2EC46318B90A}" dt="2022-04-15T08:14:05.933" v="1200" actId="27636"/>
        <pc:sldMkLst>
          <pc:docMk/>
          <pc:sldMk cId="1163735035" sldId="298"/>
        </pc:sldMkLst>
        <pc:spChg chg="mod">
          <ac:chgData name="Nicolas PATRIARCHE 861" userId="d1848907-ef35-4bf0-83f2-8110b9052c08" providerId="ADAL" clId="{42D08B69-C9CB-4D7D-9EFB-2EC46318B90A}" dt="2022-04-15T07:32:20.973" v="117" actId="20577"/>
          <ac:spMkLst>
            <pc:docMk/>
            <pc:sldMk cId="1163735035" sldId="298"/>
            <ac:spMk id="2" creationId="{564CC6F9-39E1-48EB-96F2-CF81B91170D8}"/>
          </ac:spMkLst>
        </pc:spChg>
        <pc:spChg chg="mod">
          <ac:chgData name="Nicolas PATRIARCHE 861" userId="d1848907-ef35-4bf0-83f2-8110b9052c08" providerId="ADAL" clId="{42D08B69-C9CB-4D7D-9EFB-2EC46318B90A}" dt="2022-04-15T08:14:05.933" v="1200" actId="27636"/>
          <ac:spMkLst>
            <pc:docMk/>
            <pc:sldMk cId="1163735035" sldId="298"/>
            <ac:spMk id="3" creationId="{2E62124D-538A-4D55-8565-B15DD059EA1B}"/>
          </ac:spMkLst>
        </pc:spChg>
      </pc:sldChg>
      <pc:sldChg chg="addSp modSp new mod">
        <pc:chgData name="Nicolas PATRIARCHE 861" userId="d1848907-ef35-4bf0-83f2-8110b9052c08" providerId="ADAL" clId="{42D08B69-C9CB-4D7D-9EFB-2EC46318B90A}" dt="2022-04-15T08:26:54.815" v="1903" actId="20577"/>
        <pc:sldMkLst>
          <pc:docMk/>
          <pc:sldMk cId="174290640" sldId="307"/>
        </pc:sldMkLst>
        <pc:spChg chg="mod">
          <ac:chgData name="Nicolas PATRIARCHE 861" userId="d1848907-ef35-4bf0-83f2-8110b9052c08" providerId="ADAL" clId="{42D08B69-C9CB-4D7D-9EFB-2EC46318B90A}" dt="2022-04-15T07:55:01.002" v="1111" actId="20577"/>
          <ac:spMkLst>
            <pc:docMk/>
            <pc:sldMk cId="174290640" sldId="307"/>
            <ac:spMk id="2" creationId="{FCCF02FA-313E-4339-B456-BACEF9FF704D}"/>
          </ac:spMkLst>
        </pc:spChg>
        <pc:spChg chg="mod">
          <ac:chgData name="Nicolas PATRIARCHE 861" userId="d1848907-ef35-4bf0-83f2-8110b9052c08" providerId="ADAL" clId="{42D08B69-C9CB-4D7D-9EFB-2EC46318B90A}" dt="2022-04-15T08:25:13.107" v="1783" actId="1076"/>
          <ac:spMkLst>
            <pc:docMk/>
            <pc:sldMk cId="174290640" sldId="307"/>
            <ac:spMk id="3" creationId="{5D976807-80B4-43C2-A0B5-89BDA3144C8B}"/>
          </ac:spMkLst>
        </pc:spChg>
        <pc:spChg chg="mod">
          <ac:chgData name="Nicolas PATRIARCHE 861" userId="d1848907-ef35-4bf0-83f2-8110b9052c08" providerId="ADAL" clId="{42D08B69-C9CB-4D7D-9EFB-2EC46318B90A}" dt="2022-04-15T08:25:50.238" v="1788"/>
          <ac:spMkLst>
            <pc:docMk/>
            <pc:sldMk cId="174290640" sldId="307"/>
            <ac:spMk id="7" creationId="{33C58400-8959-4E3A-BC18-A87A1238AFB4}"/>
          </ac:spMkLst>
        </pc:spChg>
        <pc:spChg chg="mod">
          <ac:chgData name="Nicolas PATRIARCHE 861" userId="d1848907-ef35-4bf0-83f2-8110b9052c08" providerId="ADAL" clId="{42D08B69-C9CB-4D7D-9EFB-2EC46318B90A}" dt="2022-04-15T08:25:50.238" v="1788"/>
          <ac:spMkLst>
            <pc:docMk/>
            <pc:sldMk cId="174290640" sldId="307"/>
            <ac:spMk id="8" creationId="{93611995-CD17-426E-A598-796F4A0F05F8}"/>
          </ac:spMkLst>
        </pc:spChg>
        <pc:spChg chg="add mod">
          <ac:chgData name="Nicolas PATRIARCHE 861" userId="d1848907-ef35-4bf0-83f2-8110b9052c08" providerId="ADAL" clId="{42D08B69-C9CB-4D7D-9EFB-2EC46318B90A}" dt="2022-04-15T08:25:55.700" v="1789" actId="1076"/>
          <ac:spMkLst>
            <pc:docMk/>
            <pc:sldMk cId="174290640" sldId="307"/>
            <ac:spMk id="9" creationId="{044E8765-E3E2-41A0-8F0A-03251487C528}"/>
          </ac:spMkLst>
        </pc:spChg>
        <pc:spChg chg="mod">
          <ac:chgData name="Nicolas PATRIARCHE 861" userId="d1848907-ef35-4bf0-83f2-8110b9052c08" providerId="ADAL" clId="{42D08B69-C9CB-4D7D-9EFB-2EC46318B90A}" dt="2022-04-15T08:25:50.238" v="1788"/>
          <ac:spMkLst>
            <pc:docMk/>
            <pc:sldMk cId="174290640" sldId="307"/>
            <ac:spMk id="11" creationId="{E17DBAFF-2807-4F2F-9BCC-B895C6A69258}"/>
          </ac:spMkLst>
        </pc:spChg>
        <pc:spChg chg="mod">
          <ac:chgData name="Nicolas PATRIARCHE 861" userId="d1848907-ef35-4bf0-83f2-8110b9052c08" providerId="ADAL" clId="{42D08B69-C9CB-4D7D-9EFB-2EC46318B90A}" dt="2022-04-15T08:25:50.238" v="1788"/>
          <ac:spMkLst>
            <pc:docMk/>
            <pc:sldMk cId="174290640" sldId="307"/>
            <ac:spMk id="12" creationId="{4C60C488-30A8-43E7-8650-26C5DB6D06B2}"/>
          </ac:spMkLst>
        </pc:spChg>
        <pc:grpChg chg="add mod">
          <ac:chgData name="Nicolas PATRIARCHE 861" userId="d1848907-ef35-4bf0-83f2-8110b9052c08" providerId="ADAL" clId="{42D08B69-C9CB-4D7D-9EFB-2EC46318B90A}" dt="2022-04-15T08:25:55.700" v="1789" actId="1076"/>
          <ac:grpSpMkLst>
            <pc:docMk/>
            <pc:sldMk cId="174290640" sldId="307"/>
            <ac:grpSpMk id="6" creationId="{874313CD-9FA6-48F0-944E-FC3C7A6A39BE}"/>
          </ac:grpSpMkLst>
        </pc:grpChg>
        <pc:grpChg chg="add mod">
          <ac:chgData name="Nicolas PATRIARCHE 861" userId="d1848907-ef35-4bf0-83f2-8110b9052c08" providerId="ADAL" clId="{42D08B69-C9CB-4D7D-9EFB-2EC46318B90A}" dt="2022-04-15T08:25:55.700" v="1789" actId="1076"/>
          <ac:grpSpMkLst>
            <pc:docMk/>
            <pc:sldMk cId="174290640" sldId="307"/>
            <ac:grpSpMk id="10" creationId="{62102AA5-5922-491D-9E7B-F02D9ADD3E2A}"/>
          </ac:grpSpMkLst>
        </pc:grpChg>
        <pc:graphicFrameChg chg="add mod">
          <ac:chgData name="Nicolas PATRIARCHE 861" userId="d1848907-ef35-4bf0-83f2-8110b9052c08" providerId="ADAL" clId="{42D08B69-C9CB-4D7D-9EFB-2EC46318B90A}" dt="2022-04-15T08:26:54.815" v="1903" actId="20577"/>
          <ac:graphicFrameMkLst>
            <pc:docMk/>
            <pc:sldMk cId="174290640" sldId="307"/>
            <ac:graphicFrameMk id="4" creationId="{7A5B7FA6-5E1A-45A9-A6D8-44AEFEA9C09E}"/>
          </ac:graphicFrameMkLst>
        </pc:graphicFrameChg>
        <pc:picChg chg="add mod">
          <ac:chgData name="Nicolas PATRIARCHE 861" userId="d1848907-ef35-4bf0-83f2-8110b9052c08" providerId="ADAL" clId="{42D08B69-C9CB-4D7D-9EFB-2EC46318B90A}" dt="2022-04-15T08:26:17.580" v="1878" actId="1037"/>
          <ac:picMkLst>
            <pc:docMk/>
            <pc:sldMk cId="174290640" sldId="307"/>
            <ac:picMk id="5" creationId="{158AF031-E78C-47D6-92CA-4A0CFF1A47DD}"/>
          </ac:picMkLst>
        </pc:picChg>
      </pc:sldChg>
      <pc:sldChg chg="addSp delSp modSp new mod">
        <pc:chgData name="Nicolas PATRIARCHE 861" userId="d1848907-ef35-4bf0-83f2-8110b9052c08" providerId="ADAL" clId="{42D08B69-C9CB-4D7D-9EFB-2EC46318B90A}" dt="2022-04-15T08:54:52.833" v="2018" actId="20577"/>
        <pc:sldMkLst>
          <pc:docMk/>
          <pc:sldMk cId="737616765" sldId="308"/>
        </pc:sldMkLst>
        <pc:spChg chg="del">
          <ac:chgData name="Nicolas PATRIARCHE 861" userId="d1848907-ef35-4bf0-83f2-8110b9052c08" providerId="ADAL" clId="{42D08B69-C9CB-4D7D-9EFB-2EC46318B90A}" dt="2022-04-15T08:29:20.804" v="1905" actId="478"/>
          <ac:spMkLst>
            <pc:docMk/>
            <pc:sldMk cId="737616765" sldId="308"/>
            <ac:spMk id="2" creationId="{71898E9F-8FCF-43B6-B8F2-5FF67CCA649A}"/>
          </ac:spMkLst>
        </pc:spChg>
        <pc:spChg chg="del">
          <ac:chgData name="Nicolas PATRIARCHE 861" userId="d1848907-ef35-4bf0-83f2-8110b9052c08" providerId="ADAL" clId="{42D08B69-C9CB-4D7D-9EFB-2EC46318B90A}" dt="2022-04-15T08:29:23.130" v="1906" actId="478"/>
          <ac:spMkLst>
            <pc:docMk/>
            <pc:sldMk cId="737616765" sldId="308"/>
            <ac:spMk id="3" creationId="{9283CB64-FF71-4531-8FE1-D494CA293F48}"/>
          </ac:spMkLst>
        </pc:spChg>
        <pc:spChg chg="add mod">
          <ac:chgData name="Nicolas PATRIARCHE 861" userId="d1848907-ef35-4bf0-83f2-8110b9052c08" providerId="ADAL" clId="{42D08B69-C9CB-4D7D-9EFB-2EC46318B90A}" dt="2022-04-15T08:54:52.833" v="2018" actId="20577"/>
          <ac:spMkLst>
            <pc:docMk/>
            <pc:sldMk cId="737616765" sldId="308"/>
            <ac:spMk id="4" creationId="{7312D3CF-7A61-4132-807F-E0BB4C44C3A2}"/>
          </ac:spMkLst>
        </pc:spChg>
        <pc:spChg chg="add mod">
          <ac:chgData name="Nicolas PATRIARCHE 861" userId="d1848907-ef35-4bf0-83f2-8110b9052c08" providerId="ADAL" clId="{42D08B69-C9CB-4D7D-9EFB-2EC46318B90A}" dt="2022-04-15T08:52:03.082" v="2004" actId="20577"/>
          <ac:spMkLst>
            <pc:docMk/>
            <pc:sldMk cId="737616765" sldId="308"/>
            <ac:spMk id="5" creationId="{C86AEE49-3E36-42E1-A2DB-448F52400DDB}"/>
          </ac:spMkLst>
        </pc:spChg>
      </pc:sldChg>
    </pc:docChg>
  </pc:docChgLst>
  <pc:docChgLst>
    <pc:chgData name="Lea GUILLARD 861" userId="S::lea.guillard@caf86.caf.fr::d06662ec-9711-44e9-9f78-4b9cc7b21ed8" providerId="AD" clId="Web-{9A7450D7-AC96-4C54-9316-311E31684EF9}"/>
    <pc:docChg chg="modSld">
      <pc:chgData name="Lea GUILLARD 861" userId="S::lea.guillard@caf86.caf.fr::d06662ec-9711-44e9-9f78-4b9cc7b21ed8" providerId="AD" clId="Web-{9A7450D7-AC96-4C54-9316-311E31684EF9}" dt="2022-07-08T08:46:50.264" v="4"/>
      <pc:docMkLst>
        <pc:docMk/>
      </pc:docMkLst>
      <pc:sldChg chg="mod modShow">
        <pc:chgData name="Lea GUILLARD 861" userId="S::lea.guillard@caf86.caf.fr::d06662ec-9711-44e9-9f78-4b9cc7b21ed8" providerId="AD" clId="Web-{9A7450D7-AC96-4C54-9316-311E31684EF9}" dt="2022-07-08T08:46:39.372" v="0"/>
        <pc:sldMkLst>
          <pc:docMk/>
          <pc:sldMk cId="3530658313" sldId="354"/>
        </pc:sldMkLst>
      </pc:sldChg>
      <pc:sldChg chg="mod modShow">
        <pc:chgData name="Lea GUILLARD 861" userId="S::lea.guillard@caf86.caf.fr::d06662ec-9711-44e9-9f78-4b9cc7b21ed8" providerId="AD" clId="Web-{9A7450D7-AC96-4C54-9316-311E31684EF9}" dt="2022-07-08T08:46:41.076" v="1"/>
        <pc:sldMkLst>
          <pc:docMk/>
          <pc:sldMk cId="1039385093" sldId="355"/>
        </pc:sldMkLst>
      </pc:sldChg>
      <pc:sldChg chg="mod modShow">
        <pc:chgData name="Lea GUILLARD 861" userId="S::lea.guillard@caf86.caf.fr::d06662ec-9711-44e9-9f78-4b9cc7b21ed8" providerId="AD" clId="Web-{9A7450D7-AC96-4C54-9316-311E31684EF9}" dt="2022-07-08T08:46:50.264" v="4"/>
        <pc:sldMkLst>
          <pc:docMk/>
          <pc:sldMk cId="2816378848" sldId="359"/>
        </pc:sldMkLst>
      </pc:sldChg>
      <pc:sldChg chg="mod modShow">
        <pc:chgData name="Lea GUILLARD 861" userId="S::lea.guillard@caf86.caf.fr::d06662ec-9711-44e9-9f78-4b9cc7b21ed8" providerId="AD" clId="Web-{9A7450D7-AC96-4C54-9316-311E31684EF9}" dt="2022-07-08T08:46:46.060" v="3"/>
        <pc:sldMkLst>
          <pc:docMk/>
          <pc:sldMk cId="1288905196" sldId="360"/>
        </pc:sldMkLst>
      </pc:sldChg>
      <pc:sldChg chg="mod modShow">
        <pc:chgData name="Lea GUILLARD 861" userId="S::lea.guillard@caf86.caf.fr::d06662ec-9711-44e9-9f78-4b9cc7b21ed8" providerId="AD" clId="Web-{9A7450D7-AC96-4C54-9316-311E31684EF9}" dt="2022-07-08T08:46:43.513" v="2"/>
        <pc:sldMkLst>
          <pc:docMk/>
          <pc:sldMk cId="3403526274" sldId="361"/>
        </pc:sldMkLst>
      </pc:sldChg>
    </pc:docChg>
  </pc:docChgLst>
  <pc:docChgLst>
    <pc:chgData name="Lea GUILLARD 861" userId="S::lea.guillard@caf86.caf.fr::d06662ec-9711-44e9-9f78-4b9cc7b21ed8" providerId="AD" clId="Web-{B780DEF3-6C37-4D8B-9251-BE73E0B9CCDB}"/>
    <pc:docChg chg="modSld">
      <pc:chgData name="Lea GUILLARD 861" userId="S::lea.guillard@caf86.caf.fr::d06662ec-9711-44e9-9f78-4b9cc7b21ed8" providerId="AD" clId="Web-{B780DEF3-6C37-4D8B-9251-BE73E0B9CCDB}" dt="2022-12-02T13:22:03.413" v="6" actId="14100"/>
      <pc:docMkLst>
        <pc:docMk/>
      </pc:docMkLst>
      <pc:sldChg chg="modSp">
        <pc:chgData name="Lea GUILLARD 861" userId="S::lea.guillard@caf86.caf.fr::d06662ec-9711-44e9-9f78-4b9cc7b21ed8" providerId="AD" clId="Web-{B780DEF3-6C37-4D8B-9251-BE73E0B9CCDB}" dt="2022-12-02T13:22:03.413" v="6" actId="14100"/>
        <pc:sldMkLst>
          <pc:docMk/>
          <pc:sldMk cId="634164076" sldId="371"/>
        </pc:sldMkLst>
        <pc:picChg chg="mod">
          <ac:chgData name="Lea GUILLARD 861" userId="S::lea.guillard@caf86.caf.fr::d06662ec-9711-44e9-9f78-4b9cc7b21ed8" providerId="AD" clId="Web-{B780DEF3-6C37-4D8B-9251-BE73E0B9CCDB}" dt="2022-12-02T13:21:58.538" v="4" actId="1076"/>
          <ac:picMkLst>
            <pc:docMk/>
            <pc:sldMk cId="634164076" sldId="371"/>
            <ac:picMk id="6" creationId="{249AF1CF-4B1B-E700-4FDC-28898A71764F}"/>
          </ac:picMkLst>
        </pc:picChg>
        <pc:cxnChg chg="mod">
          <ac:chgData name="Lea GUILLARD 861" userId="S::lea.guillard@caf86.caf.fr::d06662ec-9711-44e9-9f78-4b9cc7b21ed8" providerId="AD" clId="Web-{B780DEF3-6C37-4D8B-9251-BE73E0B9CCDB}" dt="2022-12-02T13:22:03.413" v="6" actId="14100"/>
          <ac:cxnSpMkLst>
            <pc:docMk/>
            <pc:sldMk cId="634164076" sldId="371"/>
            <ac:cxnSpMk id="7" creationId="{29074DEE-4756-E02E-FC14-74E354DB5673}"/>
          </ac:cxnSpMkLst>
        </pc:cxnChg>
      </pc:sldChg>
    </pc:docChg>
  </pc:docChgLst>
  <pc:docChgLst>
    <pc:chgData name="Lea GUILLARD 861" userId="S::lea.guillard@caf86.caf.fr::d06662ec-9711-44e9-9f78-4b9cc7b21ed8" providerId="AD" clId="Web-{07C660B6-2065-4950-890F-1D214039F606}"/>
    <pc:docChg chg="addSld modSld sldOrd">
      <pc:chgData name="Lea GUILLARD 861" userId="S::lea.guillard@caf86.caf.fr::d06662ec-9711-44e9-9f78-4b9cc7b21ed8" providerId="AD" clId="Web-{07C660B6-2065-4950-890F-1D214039F606}" dt="2022-09-08T08:11:31.219" v="22"/>
      <pc:docMkLst>
        <pc:docMk/>
      </pc:docMkLst>
      <pc:sldChg chg="modSp">
        <pc:chgData name="Lea GUILLARD 861" userId="S::lea.guillard@caf86.caf.fr::d06662ec-9711-44e9-9f78-4b9cc7b21ed8" providerId="AD" clId="Web-{07C660B6-2065-4950-890F-1D214039F606}" dt="2022-09-08T08:11:07.218" v="7" actId="20577"/>
        <pc:sldMkLst>
          <pc:docMk/>
          <pc:sldMk cId="3155851385" sldId="257"/>
        </pc:sldMkLst>
        <pc:spChg chg="mod">
          <ac:chgData name="Lea GUILLARD 861" userId="S::lea.guillard@caf86.caf.fr::d06662ec-9711-44e9-9f78-4b9cc7b21ed8" providerId="AD" clId="Web-{07C660B6-2065-4950-890F-1D214039F606}" dt="2022-09-08T08:11:07.218" v="7" actId="20577"/>
          <ac:spMkLst>
            <pc:docMk/>
            <pc:sldMk cId="3155851385" sldId="257"/>
            <ac:spMk id="3" creationId="{1980AA72-7CEC-47E0-8390-DCA22A2C1A8D}"/>
          </ac:spMkLst>
        </pc:spChg>
      </pc:sldChg>
      <pc:sldChg chg="modSp add ord replId">
        <pc:chgData name="Lea GUILLARD 861" userId="S::lea.guillard@caf86.caf.fr::d06662ec-9711-44e9-9f78-4b9cc7b21ed8" providerId="AD" clId="Web-{07C660B6-2065-4950-890F-1D214039F606}" dt="2022-09-08T08:11:30.172" v="21" actId="20577"/>
        <pc:sldMkLst>
          <pc:docMk/>
          <pc:sldMk cId="2625632517" sldId="366"/>
        </pc:sldMkLst>
        <pc:spChg chg="mod">
          <ac:chgData name="Lea GUILLARD 861" userId="S::lea.guillard@caf86.caf.fr::d06662ec-9711-44e9-9f78-4b9cc7b21ed8" providerId="AD" clId="Web-{07C660B6-2065-4950-890F-1D214039F606}" dt="2022-09-08T08:11:30.172" v="21" actId="20577"/>
          <ac:spMkLst>
            <pc:docMk/>
            <pc:sldMk cId="2625632517" sldId="366"/>
            <ac:spMk id="4" creationId="{50E63301-F05A-4018-919B-4F770BBC8D0D}"/>
          </ac:spMkLst>
        </pc:spChg>
      </pc:sldChg>
      <pc:sldChg chg="new">
        <pc:chgData name="Lea GUILLARD 861" userId="S::lea.guillard@caf86.caf.fr::d06662ec-9711-44e9-9f78-4b9cc7b21ed8" providerId="AD" clId="Web-{07C660B6-2065-4950-890F-1D214039F606}" dt="2022-09-08T08:11:31.219" v="22"/>
        <pc:sldMkLst>
          <pc:docMk/>
          <pc:sldMk cId="3007228322" sldId="367"/>
        </pc:sldMkLst>
      </pc:sldChg>
    </pc:docChg>
  </pc:docChgLst>
  <pc:docChgLst>
    <pc:chgData name="Sandrine TERNISIEN 861" userId="5fac5a5c-a28d-48f7-9c1e-c30d3a60c13b" providerId="ADAL" clId="{867E4584-5076-4133-B314-6255F634C269}"/>
    <pc:docChg chg="undo custSel modSld">
      <pc:chgData name="Sandrine TERNISIEN 861" userId="5fac5a5c-a28d-48f7-9c1e-c30d3a60c13b" providerId="ADAL" clId="{867E4584-5076-4133-B314-6255F634C269}" dt="2023-01-06T12:12:52.685" v="5" actId="478"/>
      <pc:docMkLst>
        <pc:docMk/>
      </pc:docMkLst>
      <pc:sldChg chg="addSp delSp modSp mod">
        <pc:chgData name="Sandrine TERNISIEN 861" userId="5fac5a5c-a28d-48f7-9c1e-c30d3a60c13b" providerId="ADAL" clId="{867E4584-5076-4133-B314-6255F634C269}" dt="2023-01-06T12:12:52.685" v="5" actId="478"/>
        <pc:sldMkLst>
          <pc:docMk/>
          <pc:sldMk cId="101654383" sldId="402"/>
        </pc:sldMkLst>
        <pc:picChg chg="add del mod">
          <ac:chgData name="Sandrine TERNISIEN 861" userId="5fac5a5c-a28d-48f7-9c1e-c30d3a60c13b" providerId="ADAL" clId="{867E4584-5076-4133-B314-6255F634C269}" dt="2023-01-06T12:12:52.028" v="4" actId="22"/>
          <ac:picMkLst>
            <pc:docMk/>
            <pc:sldMk cId="101654383" sldId="402"/>
            <ac:picMk id="3" creationId="{FAF45FC8-A467-4460-A9E0-74ECD37AAF51}"/>
          </ac:picMkLst>
        </pc:picChg>
        <pc:picChg chg="add del">
          <ac:chgData name="Sandrine TERNISIEN 861" userId="5fac5a5c-a28d-48f7-9c1e-c30d3a60c13b" providerId="ADAL" clId="{867E4584-5076-4133-B314-6255F634C269}" dt="2023-01-06T12:12:52.685" v="5" actId="478"/>
          <ac:picMkLst>
            <pc:docMk/>
            <pc:sldMk cId="101654383" sldId="402"/>
            <ac:picMk id="5" creationId="{8EAB843B-8D6A-4869-A82E-35D673B92D93}"/>
          </ac:picMkLst>
        </pc:picChg>
      </pc:sldChg>
    </pc:docChg>
  </pc:docChgLst>
  <pc:docChgLst>
    <pc:chgData name="Lea GUILLARD 861" userId="d06662ec-9711-44e9-9f78-4b9cc7b21ed8" providerId="ADAL" clId="{0797D5B6-D2AD-47BC-BA60-D5B99F28B5FC}"/>
    <pc:docChg chg="custSel delSld modSld">
      <pc:chgData name="Lea GUILLARD 861" userId="d06662ec-9711-44e9-9f78-4b9cc7b21ed8" providerId="ADAL" clId="{0797D5B6-D2AD-47BC-BA60-D5B99F28B5FC}" dt="2022-09-09T12:11:41.219" v="3" actId="478"/>
      <pc:docMkLst>
        <pc:docMk/>
      </pc:docMkLst>
      <pc:sldChg chg="modSp mod">
        <pc:chgData name="Lea GUILLARD 861" userId="d06662ec-9711-44e9-9f78-4b9cc7b21ed8" providerId="ADAL" clId="{0797D5B6-D2AD-47BC-BA60-D5B99F28B5FC}" dt="2022-09-09T11:46:44.263" v="0" actId="6549"/>
        <pc:sldMkLst>
          <pc:docMk/>
          <pc:sldMk cId="3155851385" sldId="257"/>
        </pc:sldMkLst>
        <pc:spChg chg="mod">
          <ac:chgData name="Lea GUILLARD 861" userId="d06662ec-9711-44e9-9f78-4b9cc7b21ed8" providerId="ADAL" clId="{0797D5B6-D2AD-47BC-BA60-D5B99F28B5FC}" dt="2022-09-09T11:46:44.263" v="0" actId="6549"/>
          <ac:spMkLst>
            <pc:docMk/>
            <pc:sldMk cId="3155851385" sldId="257"/>
            <ac:spMk id="3" creationId="{1980AA72-7CEC-47E0-8390-DCA22A2C1A8D}"/>
          </ac:spMkLst>
        </pc:spChg>
      </pc:sldChg>
      <pc:sldChg chg="delSp modSp mod">
        <pc:chgData name="Lea GUILLARD 861" userId="d06662ec-9711-44e9-9f78-4b9cc7b21ed8" providerId="ADAL" clId="{0797D5B6-D2AD-47BC-BA60-D5B99F28B5FC}" dt="2022-09-09T12:11:41.219" v="3" actId="478"/>
        <pc:sldMkLst>
          <pc:docMk/>
          <pc:sldMk cId="3007228322" sldId="367"/>
        </pc:sldMkLst>
        <pc:spChg chg="del mod">
          <ac:chgData name="Lea GUILLARD 861" userId="d06662ec-9711-44e9-9f78-4b9cc7b21ed8" providerId="ADAL" clId="{0797D5B6-D2AD-47BC-BA60-D5B99F28B5FC}" dt="2022-09-09T12:11:41.219" v="3" actId="478"/>
          <ac:spMkLst>
            <pc:docMk/>
            <pc:sldMk cId="3007228322" sldId="367"/>
            <ac:spMk id="2" creationId="{FD625F2B-E859-4B83-3A47-CAAB9F03B2F5}"/>
          </ac:spMkLst>
        </pc:spChg>
      </pc:sldChg>
      <pc:sldChg chg="del">
        <pc:chgData name="Lea GUILLARD 861" userId="d06662ec-9711-44e9-9f78-4b9cc7b21ed8" providerId="ADAL" clId="{0797D5B6-D2AD-47BC-BA60-D5B99F28B5FC}" dt="2022-09-09T11:46:47.617" v="1" actId="47"/>
        <pc:sldMkLst>
          <pc:docMk/>
          <pc:sldMk cId="1120744233" sldId="368"/>
        </pc:sldMkLst>
      </pc:sldChg>
    </pc:docChg>
  </pc:docChgLst>
  <pc:docChgLst>
    <pc:chgData name="Nicolas PATRIARCHE 861" userId="d1848907-ef35-4bf0-83f2-8110b9052c08" providerId="ADAL" clId="{0F173B1C-F9B9-484D-90CC-8664CAA92990}"/>
    <pc:docChg chg="undo custSel addSld delSld modSld">
      <pc:chgData name="Nicolas PATRIARCHE 861" userId="d1848907-ef35-4bf0-83f2-8110b9052c08" providerId="ADAL" clId="{0F173B1C-F9B9-484D-90CC-8664CAA92990}" dt="2022-10-07T08:48:00.831" v="1748" actId="2696"/>
      <pc:docMkLst>
        <pc:docMk/>
      </pc:docMkLst>
      <pc:sldChg chg="modSp mod">
        <pc:chgData name="Nicolas PATRIARCHE 861" userId="d1848907-ef35-4bf0-83f2-8110b9052c08" providerId="ADAL" clId="{0F173B1C-F9B9-484D-90CC-8664CAA92990}" dt="2022-10-05T10:38:57.848" v="1730" actId="20577"/>
        <pc:sldMkLst>
          <pc:docMk/>
          <pc:sldMk cId="3155851385" sldId="257"/>
        </pc:sldMkLst>
        <pc:spChg chg="mod">
          <ac:chgData name="Nicolas PATRIARCHE 861" userId="d1848907-ef35-4bf0-83f2-8110b9052c08" providerId="ADAL" clId="{0F173B1C-F9B9-484D-90CC-8664CAA92990}" dt="2022-10-05T10:38:57.848" v="1730" actId="20577"/>
          <ac:spMkLst>
            <pc:docMk/>
            <pc:sldMk cId="3155851385" sldId="257"/>
            <ac:spMk id="3" creationId="{1980AA72-7CEC-47E0-8390-DCA22A2C1A8D}"/>
          </ac:spMkLst>
        </pc:spChg>
      </pc:sldChg>
      <pc:sldChg chg="modSp mod">
        <pc:chgData name="Nicolas PATRIARCHE 861" userId="d1848907-ef35-4bf0-83f2-8110b9052c08" providerId="ADAL" clId="{0F173B1C-F9B9-484D-90CC-8664CAA92990}" dt="2022-10-05T10:39:11.740" v="1745" actId="20577"/>
        <pc:sldMkLst>
          <pc:docMk/>
          <pc:sldMk cId="524744576" sldId="258"/>
        </pc:sldMkLst>
        <pc:spChg chg="mod">
          <ac:chgData name="Nicolas PATRIARCHE 861" userId="d1848907-ef35-4bf0-83f2-8110b9052c08" providerId="ADAL" clId="{0F173B1C-F9B9-484D-90CC-8664CAA92990}" dt="2022-10-05T10:39:11.740" v="1745" actId="20577"/>
          <ac:spMkLst>
            <pc:docMk/>
            <pc:sldMk cId="524744576" sldId="258"/>
            <ac:spMk id="4" creationId="{50E63301-F05A-4018-919B-4F770BBC8D0D}"/>
          </ac:spMkLst>
        </pc:spChg>
      </pc:sldChg>
      <pc:sldChg chg="modSp">
        <pc:chgData name="Nicolas PATRIARCHE 861" userId="d1848907-ef35-4bf0-83f2-8110b9052c08" providerId="ADAL" clId="{0F173B1C-F9B9-484D-90CC-8664CAA92990}" dt="2022-10-03T12:28:30.563" v="454" actId="20577"/>
        <pc:sldMkLst>
          <pc:docMk/>
          <pc:sldMk cId="1059972565" sldId="269"/>
        </pc:sldMkLst>
        <pc:graphicFrameChg chg="mod">
          <ac:chgData name="Nicolas PATRIARCHE 861" userId="d1848907-ef35-4bf0-83f2-8110b9052c08" providerId="ADAL" clId="{0F173B1C-F9B9-484D-90CC-8664CAA92990}" dt="2022-10-03T12:28:30.563" v="454" actId="20577"/>
          <ac:graphicFrameMkLst>
            <pc:docMk/>
            <pc:sldMk cId="1059972565" sldId="269"/>
            <ac:graphicFrameMk id="5" creationId="{2921862A-E048-4781-8BAD-D07411294F85}"/>
          </ac:graphicFrameMkLst>
        </pc:graphicFrameChg>
      </pc:sldChg>
      <pc:sldChg chg="add del">
        <pc:chgData name="Nicolas PATRIARCHE 861" userId="d1848907-ef35-4bf0-83f2-8110b9052c08" providerId="ADAL" clId="{0F173B1C-F9B9-484D-90CC-8664CAA92990}" dt="2022-10-03T14:34:54.610" v="1118" actId="2696"/>
        <pc:sldMkLst>
          <pc:docMk/>
          <pc:sldMk cId="3815556615" sldId="275"/>
        </pc:sldMkLst>
      </pc:sldChg>
      <pc:sldChg chg="addSp delSp modSp mod">
        <pc:chgData name="Nicolas PATRIARCHE 861" userId="d1848907-ef35-4bf0-83f2-8110b9052c08" providerId="ADAL" clId="{0F173B1C-F9B9-484D-90CC-8664CAA92990}" dt="2022-10-05T10:26:38.744" v="1137" actId="1076"/>
        <pc:sldMkLst>
          <pc:docMk/>
          <pc:sldMk cId="735693732" sldId="314"/>
        </pc:sldMkLst>
        <pc:spChg chg="add del mod">
          <ac:chgData name="Nicolas PATRIARCHE 861" userId="d1848907-ef35-4bf0-83f2-8110b9052c08" providerId="ADAL" clId="{0F173B1C-F9B9-484D-90CC-8664CAA92990}" dt="2022-10-03T13:55:25.279" v="835" actId="478"/>
          <ac:spMkLst>
            <pc:docMk/>
            <pc:sldMk cId="735693732" sldId="314"/>
            <ac:spMk id="4" creationId="{61578742-82AA-4CC5-BA71-44A5427BBDF5}"/>
          </ac:spMkLst>
        </pc:spChg>
        <pc:spChg chg="add mod">
          <ac:chgData name="Nicolas PATRIARCHE 861" userId="d1848907-ef35-4bf0-83f2-8110b9052c08" providerId="ADAL" clId="{0F173B1C-F9B9-484D-90CC-8664CAA92990}" dt="2022-10-05T10:25:26.697" v="1136" actId="207"/>
          <ac:spMkLst>
            <pc:docMk/>
            <pc:sldMk cId="735693732" sldId="314"/>
            <ac:spMk id="27" creationId="{184470FF-3C46-481C-BE99-2A58E6F6ED90}"/>
          </ac:spMkLst>
        </pc:spChg>
        <pc:spChg chg="del">
          <ac:chgData name="Nicolas PATRIARCHE 861" userId="d1848907-ef35-4bf0-83f2-8110b9052c08" providerId="ADAL" clId="{0F173B1C-F9B9-484D-90CC-8664CAA92990}" dt="2022-10-03T13:55:21.804" v="834" actId="478"/>
          <ac:spMkLst>
            <pc:docMk/>
            <pc:sldMk cId="735693732" sldId="314"/>
            <ac:spMk id="28" creationId="{5FD60B81-ED3E-4A0F-A388-6935D13A4AAD}"/>
          </ac:spMkLst>
        </pc:spChg>
        <pc:spChg chg="mod">
          <ac:chgData name="Nicolas PATRIARCHE 861" userId="d1848907-ef35-4bf0-83f2-8110b9052c08" providerId="ADAL" clId="{0F173B1C-F9B9-484D-90CC-8664CAA92990}" dt="2022-10-05T10:26:38.744" v="1137" actId="1076"/>
          <ac:spMkLst>
            <pc:docMk/>
            <pc:sldMk cId="735693732" sldId="314"/>
            <ac:spMk id="29" creationId="{1A83FCAB-EBE3-4523-B204-F579CBCF2FF1}"/>
          </ac:spMkLst>
        </pc:spChg>
        <pc:spChg chg="mod">
          <ac:chgData name="Nicolas PATRIARCHE 861" userId="d1848907-ef35-4bf0-83f2-8110b9052c08" providerId="ADAL" clId="{0F173B1C-F9B9-484D-90CC-8664CAA92990}" dt="2022-10-05T10:24:56.359" v="1135" actId="1076"/>
          <ac:spMkLst>
            <pc:docMk/>
            <pc:sldMk cId="735693732" sldId="314"/>
            <ac:spMk id="31" creationId="{35ABE675-A720-416C-BDE2-7C6A58406C34}"/>
          </ac:spMkLst>
        </pc:spChg>
        <pc:spChg chg="del">
          <ac:chgData name="Nicolas PATRIARCHE 861" userId="d1848907-ef35-4bf0-83f2-8110b9052c08" providerId="ADAL" clId="{0F173B1C-F9B9-484D-90CC-8664CAA92990}" dt="2022-10-03T13:55:10.083" v="833" actId="478"/>
          <ac:spMkLst>
            <pc:docMk/>
            <pc:sldMk cId="735693732" sldId="314"/>
            <ac:spMk id="32" creationId="{8F2C478F-F6E2-4FD5-A288-103C756C39E2}"/>
          </ac:spMkLst>
        </pc:spChg>
        <pc:picChg chg="add mod">
          <ac:chgData name="Nicolas PATRIARCHE 861" userId="d1848907-ef35-4bf0-83f2-8110b9052c08" providerId="ADAL" clId="{0F173B1C-F9B9-484D-90CC-8664CAA92990}" dt="2022-10-03T13:56:08.356" v="837" actId="1076"/>
          <ac:picMkLst>
            <pc:docMk/>
            <pc:sldMk cId="735693732" sldId="314"/>
            <ac:picMk id="6" creationId="{A9ADDE0B-48C6-4A9A-ADD5-ABBE2CB86A42}"/>
          </ac:picMkLst>
        </pc:picChg>
        <pc:picChg chg="add mod">
          <ac:chgData name="Nicolas PATRIARCHE 861" userId="d1848907-ef35-4bf0-83f2-8110b9052c08" providerId="ADAL" clId="{0F173B1C-F9B9-484D-90CC-8664CAA92990}" dt="2022-10-03T13:57:59.828" v="959" actId="1076"/>
          <ac:picMkLst>
            <pc:docMk/>
            <pc:sldMk cId="735693732" sldId="314"/>
            <ac:picMk id="8" creationId="{0035B003-8591-4AB4-B259-6B91A6AD474C}"/>
          </ac:picMkLst>
        </pc:picChg>
      </pc:sldChg>
      <pc:sldChg chg="addSp modSp mod">
        <pc:chgData name="Nicolas PATRIARCHE 861" userId="d1848907-ef35-4bf0-83f2-8110b9052c08" providerId="ADAL" clId="{0F173B1C-F9B9-484D-90CC-8664CAA92990}" dt="2022-10-07T08:47:51.925" v="1747" actId="20577"/>
        <pc:sldMkLst>
          <pc:docMk/>
          <pc:sldMk cId="2670281985" sldId="348"/>
        </pc:sldMkLst>
        <pc:spChg chg="add mod">
          <ac:chgData name="Nicolas PATRIARCHE 861" userId="d1848907-ef35-4bf0-83f2-8110b9052c08" providerId="ADAL" clId="{0F173B1C-F9B9-484D-90CC-8664CAA92990}" dt="2022-10-05T10:28:30.091" v="1149" actId="1076"/>
          <ac:spMkLst>
            <pc:docMk/>
            <pc:sldMk cId="2670281985" sldId="348"/>
            <ac:spMk id="4" creationId="{D659A103-E710-4739-9F48-DAC592BDA108}"/>
          </ac:spMkLst>
        </pc:spChg>
        <pc:spChg chg="add mod">
          <ac:chgData name="Nicolas PATRIARCHE 861" userId="d1848907-ef35-4bf0-83f2-8110b9052c08" providerId="ADAL" clId="{0F173B1C-F9B9-484D-90CC-8664CAA92990}" dt="2022-10-05T10:28:36.192" v="1156" actId="20577"/>
          <ac:spMkLst>
            <pc:docMk/>
            <pc:sldMk cId="2670281985" sldId="348"/>
            <ac:spMk id="5" creationId="{4F4DEB5D-8E34-4181-BD74-09363B015FBC}"/>
          </ac:spMkLst>
        </pc:spChg>
        <pc:spChg chg="mod">
          <ac:chgData name="Nicolas PATRIARCHE 861" userId="d1848907-ef35-4bf0-83f2-8110b9052c08" providerId="ADAL" clId="{0F173B1C-F9B9-484D-90CC-8664CAA92990}" dt="2022-10-05T10:36:10.987" v="1635" actId="1076"/>
          <ac:spMkLst>
            <pc:docMk/>
            <pc:sldMk cId="2670281985" sldId="348"/>
            <ac:spMk id="11" creationId="{3B0AF246-E0FC-4888-AC6E-70F4FC16C017}"/>
          </ac:spMkLst>
        </pc:spChg>
        <pc:spChg chg="mod">
          <ac:chgData name="Nicolas PATRIARCHE 861" userId="d1848907-ef35-4bf0-83f2-8110b9052c08" providerId="ADAL" clId="{0F173B1C-F9B9-484D-90CC-8664CAA92990}" dt="2022-10-07T08:47:51.925" v="1747" actId="20577"/>
          <ac:spMkLst>
            <pc:docMk/>
            <pc:sldMk cId="2670281985" sldId="348"/>
            <ac:spMk id="15" creationId="{F6D7D937-3B7E-4E35-AE9B-310FB21D845C}"/>
          </ac:spMkLst>
        </pc:spChg>
      </pc:sldChg>
      <pc:sldChg chg="addSp delSp modSp mod">
        <pc:chgData name="Nicolas PATRIARCHE 861" userId="d1848907-ef35-4bf0-83f2-8110b9052c08" providerId="ADAL" clId="{0F173B1C-F9B9-484D-90CC-8664CAA92990}" dt="2022-10-03T12:26:40.343" v="330" actId="20577"/>
        <pc:sldMkLst>
          <pc:docMk/>
          <pc:sldMk cId="4252965894" sldId="351"/>
        </pc:sldMkLst>
        <pc:spChg chg="add del mod">
          <ac:chgData name="Nicolas PATRIARCHE 861" userId="d1848907-ef35-4bf0-83f2-8110b9052c08" providerId="ADAL" clId="{0F173B1C-F9B9-484D-90CC-8664CAA92990}" dt="2022-10-03T12:26:30.615" v="298" actId="478"/>
          <ac:spMkLst>
            <pc:docMk/>
            <pc:sldMk cId="4252965894" sldId="351"/>
            <ac:spMk id="3" creationId="{770261A5-E46E-4190-AB18-546693E5F35D}"/>
          </ac:spMkLst>
        </pc:spChg>
        <pc:spChg chg="del">
          <ac:chgData name="Nicolas PATRIARCHE 861" userId="d1848907-ef35-4bf0-83f2-8110b9052c08" providerId="ADAL" clId="{0F173B1C-F9B9-484D-90CC-8664CAA92990}" dt="2022-10-03T12:26:27.493" v="297" actId="478"/>
          <ac:spMkLst>
            <pc:docMk/>
            <pc:sldMk cId="4252965894" sldId="351"/>
            <ac:spMk id="4" creationId="{50E63301-F05A-4018-919B-4F770BBC8D0D}"/>
          </ac:spMkLst>
        </pc:spChg>
        <pc:spChg chg="add del mod">
          <ac:chgData name="Nicolas PATRIARCHE 861" userId="d1848907-ef35-4bf0-83f2-8110b9052c08" providerId="ADAL" clId="{0F173B1C-F9B9-484D-90CC-8664CAA92990}" dt="2022-10-03T12:26:24.938" v="296" actId="478"/>
          <ac:spMkLst>
            <pc:docMk/>
            <pc:sldMk cId="4252965894" sldId="351"/>
            <ac:spMk id="25" creationId="{00896EC1-A329-4242-BF33-F85EB0F7F485}"/>
          </ac:spMkLst>
        </pc:spChg>
        <pc:spChg chg="add mod">
          <ac:chgData name="Nicolas PATRIARCHE 861" userId="d1848907-ef35-4bf0-83f2-8110b9052c08" providerId="ADAL" clId="{0F173B1C-F9B9-484D-90CC-8664CAA92990}" dt="2022-10-03T12:26:40.343" v="330" actId="20577"/>
          <ac:spMkLst>
            <pc:docMk/>
            <pc:sldMk cId="4252965894" sldId="351"/>
            <ac:spMk id="27" creationId="{17633404-7B99-4538-9494-5997C55216EE}"/>
          </ac:spMkLst>
        </pc:spChg>
      </pc:sldChg>
      <pc:sldChg chg="modSp mod">
        <pc:chgData name="Nicolas PATRIARCHE 861" userId="d1848907-ef35-4bf0-83f2-8110b9052c08" providerId="ADAL" clId="{0F173B1C-F9B9-484D-90CC-8664CAA92990}" dt="2022-10-03T12:26:05.009" v="294" actId="1076"/>
        <pc:sldMkLst>
          <pc:docMk/>
          <pc:sldMk cId="1254451514" sldId="352"/>
        </pc:sldMkLst>
        <pc:spChg chg="mod">
          <ac:chgData name="Nicolas PATRIARCHE 861" userId="d1848907-ef35-4bf0-83f2-8110b9052c08" providerId="ADAL" clId="{0F173B1C-F9B9-484D-90CC-8664CAA92990}" dt="2022-10-03T12:26:05.009" v="294" actId="1076"/>
          <ac:spMkLst>
            <pc:docMk/>
            <pc:sldMk cId="1254451514" sldId="352"/>
            <ac:spMk id="4" creationId="{50E63301-F05A-4018-919B-4F770BBC8D0D}"/>
          </ac:spMkLst>
        </pc:spChg>
      </pc:sldChg>
      <pc:sldChg chg="del">
        <pc:chgData name="Nicolas PATRIARCHE 861" userId="d1848907-ef35-4bf0-83f2-8110b9052c08" providerId="ADAL" clId="{0F173B1C-F9B9-484D-90CC-8664CAA92990}" dt="2022-10-03T13:58:10.676" v="960" actId="2696"/>
        <pc:sldMkLst>
          <pc:docMk/>
          <pc:sldMk cId="920927201" sldId="356"/>
        </pc:sldMkLst>
      </pc:sldChg>
      <pc:sldChg chg="del">
        <pc:chgData name="Nicolas PATRIARCHE 861" userId="d1848907-ef35-4bf0-83f2-8110b9052c08" providerId="ADAL" clId="{0F173B1C-F9B9-484D-90CC-8664CAA92990}" dt="2022-10-03T14:26:52.381" v="1111" actId="2696"/>
        <pc:sldMkLst>
          <pc:docMk/>
          <pc:sldMk cId="3248280078" sldId="359"/>
        </pc:sldMkLst>
      </pc:sldChg>
      <pc:sldChg chg="del">
        <pc:chgData name="Nicolas PATRIARCHE 861" userId="d1848907-ef35-4bf0-83f2-8110b9052c08" providerId="ADAL" clId="{0F173B1C-F9B9-484D-90CC-8664CAA92990}" dt="2022-10-03T14:18:37.839" v="1110" actId="2696"/>
        <pc:sldMkLst>
          <pc:docMk/>
          <pc:sldMk cId="1122837873" sldId="360"/>
        </pc:sldMkLst>
      </pc:sldChg>
      <pc:sldChg chg="del">
        <pc:chgData name="Nicolas PATRIARCHE 861" userId="d1848907-ef35-4bf0-83f2-8110b9052c08" providerId="ADAL" clId="{0F173B1C-F9B9-484D-90CC-8664CAA92990}" dt="2022-10-07T08:48:00.831" v="1748" actId="2696"/>
        <pc:sldMkLst>
          <pc:docMk/>
          <pc:sldMk cId="1381671427" sldId="361"/>
        </pc:sldMkLst>
      </pc:sldChg>
      <pc:sldChg chg="add del">
        <pc:chgData name="Nicolas PATRIARCHE 861" userId="d1848907-ef35-4bf0-83f2-8110b9052c08" providerId="ADAL" clId="{0F173B1C-F9B9-484D-90CC-8664CAA92990}" dt="2022-10-03T14:34:59.274" v="1121" actId="2696"/>
        <pc:sldMkLst>
          <pc:docMk/>
          <pc:sldMk cId="2013777590" sldId="362"/>
        </pc:sldMkLst>
      </pc:sldChg>
      <pc:sldChg chg="add del">
        <pc:chgData name="Nicolas PATRIARCHE 861" userId="d1848907-ef35-4bf0-83f2-8110b9052c08" providerId="ADAL" clId="{0F173B1C-F9B9-484D-90CC-8664CAA92990}" dt="2022-10-03T14:34:58.223" v="1120" actId="2696"/>
        <pc:sldMkLst>
          <pc:docMk/>
          <pc:sldMk cId="801926592" sldId="363"/>
        </pc:sldMkLst>
      </pc:sldChg>
      <pc:sldChg chg="add del">
        <pc:chgData name="Nicolas PATRIARCHE 861" userId="d1848907-ef35-4bf0-83f2-8110b9052c08" providerId="ADAL" clId="{0F173B1C-F9B9-484D-90CC-8664CAA92990}" dt="2022-10-03T14:34:56.619" v="1119" actId="2696"/>
        <pc:sldMkLst>
          <pc:docMk/>
          <pc:sldMk cId="904732758" sldId="364"/>
        </pc:sldMkLst>
      </pc:sldChg>
      <pc:sldChg chg="modSp mod">
        <pc:chgData name="Nicolas PATRIARCHE 861" userId="d1848907-ef35-4bf0-83f2-8110b9052c08" providerId="ADAL" clId="{0F173B1C-F9B9-484D-90CC-8664CAA92990}" dt="2022-10-03T12:27:22.357" v="390" actId="1076"/>
        <pc:sldMkLst>
          <pc:docMk/>
          <pc:sldMk cId="1314588359" sldId="365"/>
        </pc:sldMkLst>
        <pc:spChg chg="mod">
          <ac:chgData name="Nicolas PATRIARCHE 861" userId="d1848907-ef35-4bf0-83f2-8110b9052c08" providerId="ADAL" clId="{0F173B1C-F9B9-484D-90CC-8664CAA92990}" dt="2022-10-03T12:27:22.357" v="390" actId="1076"/>
          <ac:spMkLst>
            <pc:docMk/>
            <pc:sldMk cId="1314588359" sldId="365"/>
            <ac:spMk id="4" creationId="{50E63301-F05A-4018-919B-4F770BBC8D0D}"/>
          </ac:spMkLst>
        </pc:spChg>
      </pc:sldChg>
      <pc:sldChg chg="addSp delSp modSp mod">
        <pc:chgData name="Nicolas PATRIARCHE 861" userId="d1848907-ef35-4bf0-83f2-8110b9052c08" providerId="ADAL" clId="{0F173B1C-F9B9-484D-90CC-8664CAA92990}" dt="2022-10-03T12:25:22.748" v="272" actId="478"/>
        <pc:sldMkLst>
          <pc:docMk/>
          <pc:sldMk cId="2625632517" sldId="366"/>
        </pc:sldMkLst>
        <pc:spChg chg="add del mod">
          <ac:chgData name="Nicolas PATRIARCHE 861" userId="d1848907-ef35-4bf0-83f2-8110b9052c08" providerId="ADAL" clId="{0F173B1C-F9B9-484D-90CC-8664CAA92990}" dt="2022-10-03T12:25:22.748" v="272" actId="478"/>
          <ac:spMkLst>
            <pc:docMk/>
            <pc:sldMk cId="2625632517" sldId="366"/>
            <ac:spMk id="3" creationId="{DF6C62BF-3797-44D7-83A7-17C7099E6915}"/>
          </ac:spMkLst>
        </pc:spChg>
        <pc:spChg chg="del mod">
          <ac:chgData name="Nicolas PATRIARCHE 861" userId="d1848907-ef35-4bf0-83f2-8110b9052c08" providerId="ADAL" clId="{0F173B1C-F9B9-484D-90CC-8664CAA92990}" dt="2022-10-03T12:24:55.491" v="217" actId="478"/>
          <ac:spMkLst>
            <pc:docMk/>
            <pc:sldMk cId="2625632517" sldId="366"/>
            <ac:spMk id="4" creationId="{50E63301-F05A-4018-919B-4F770BBC8D0D}"/>
          </ac:spMkLst>
        </pc:spChg>
        <pc:spChg chg="add mod">
          <ac:chgData name="Nicolas PATRIARCHE 861" userId="d1848907-ef35-4bf0-83f2-8110b9052c08" providerId="ADAL" clId="{0F173B1C-F9B9-484D-90CC-8664CAA92990}" dt="2022-10-03T12:25:20.687" v="271" actId="1076"/>
          <ac:spMkLst>
            <pc:docMk/>
            <pc:sldMk cId="2625632517" sldId="366"/>
            <ac:spMk id="27" creationId="{23D644D4-BBEB-489C-B21D-5F3151BF1943}"/>
          </ac:spMkLst>
        </pc:spChg>
      </pc:sldChg>
      <pc:sldChg chg="addSp modSp mod">
        <pc:chgData name="Nicolas PATRIARCHE 861" userId="d1848907-ef35-4bf0-83f2-8110b9052c08" providerId="ADAL" clId="{0F173B1C-F9B9-484D-90CC-8664CAA92990}" dt="2022-10-05T10:23:43.377" v="1130" actId="20577"/>
        <pc:sldMkLst>
          <pc:docMk/>
          <pc:sldMk cId="3007228322" sldId="367"/>
        </pc:sldMkLst>
        <pc:spChg chg="mod">
          <ac:chgData name="Nicolas PATRIARCHE 861" userId="d1848907-ef35-4bf0-83f2-8110b9052c08" providerId="ADAL" clId="{0F173B1C-F9B9-484D-90CC-8664CAA92990}" dt="2022-10-05T10:23:43.377" v="1130" actId="20577"/>
          <ac:spMkLst>
            <pc:docMk/>
            <pc:sldMk cId="3007228322" sldId="367"/>
            <ac:spMk id="3" creationId="{7F8B00AC-B3D4-2087-9A1B-3AB1D3FCA5EB}"/>
          </ac:spMkLst>
        </pc:spChg>
        <pc:spChg chg="add mod">
          <ac:chgData name="Nicolas PATRIARCHE 861" userId="d1848907-ef35-4bf0-83f2-8110b9052c08" providerId="ADAL" clId="{0F173B1C-F9B9-484D-90CC-8664CAA92990}" dt="2022-10-03T12:29:48.702" v="459" actId="1076"/>
          <ac:spMkLst>
            <pc:docMk/>
            <pc:sldMk cId="3007228322" sldId="367"/>
            <ac:spMk id="4" creationId="{94697B3E-BEC0-4546-B76D-8F2A4F7EB0E0}"/>
          </ac:spMkLst>
        </pc:spChg>
        <pc:picChg chg="add mod">
          <ac:chgData name="Nicolas PATRIARCHE 861" userId="d1848907-ef35-4bf0-83f2-8110b9052c08" providerId="ADAL" clId="{0F173B1C-F9B9-484D-90CC-8664CAA92990}" dt="2022-10-03T12:41:13.513" v="802" actId="1076"/>
          <ac:picMkLst>
            <pc:docMk/>
            <pc:sldMk cId="3007228322" sldId="367"/>
            <ac:picMk id="5" creationId="{A90BD082-5295-4589-8734-43CB7FD61203}"/>
          </ac:picMkLst>
        </pc:picChg>
      </pc:sldChg>
    </pc:docChg>
  </pc:docChgLst>
  <pc:docChgLst>
    <pc:chgData name="Nicolas PATRIARCHE 861" userId="S::nicolas.patriarche@caf86.caf.fr::d1848907-ef35-4bf0-83f2-8110b9052c08" providerId="AD" clId="Web-{102462EB-F39A-474A-8CEF-3DA8A70E16CD}"/>
    <pc:docChg chg="modSld">
      <pc:chgData name="Nicolas PATRIARCHE 861" userId="S::nicolas.patriarche@caf86.caf.fr::d1848907-ef35-4bf0-83f2-8110b9052c08" providerId="AD" clId="Web-{102462EB-F39A-474A-8CEF-3DA8A70E16CD}" dt="2022-02-04T08:46:26.191" v="9" actId="1076"/>
      <pc:docMkLst>
        <pc:docMk/>
      </pc:docMkLst>
      <pc:sldChg chg="addSp delSp modSp">
        <pc:chgData name="Nicolas PATRIARCHE 861" userId="S::nicolas.patriarche@caf86.caf.fr::d1848907-ef35-4bf0-83f2-8110b9052c08" providerId="AD" clId="Web-{102462EB-F39A-474A-8CEF-3DA8A70E16CD}" dt="2022-02-04T08:46:26.191" v="9" actId="1076"/>
        <pc:sldMkLst>
          <pc:docMk/>
          <pc:sldMk cId="3750916383" sldId="270"/>
        </pc:sldMkLst>
        <pc:spChg chg="add mod">
          <ac:chgData name="Nicolas PATRIARCHE 861" userId="S::nicolas.patriarche@caf86.caf.fr::d1848907-ef35-4bf0-83f2-8110b9052c08" providerId="AD" clId="Web-{102462EB-F39A-474A-8CEF-3DA8A70E16CD}" dt="2022-02-04T08:46:05.456" v="8"/>
          <ac:spMkLst>
            <pc:docMk/>
            <pc:sldMk cId="3750916383" sldId="270"/>
            <ac:spMk id="2" creationId="{87078993-575C-4DCA-A9B6-5EBECF932CC5}"/>
          </ac:spMkLst>
        </pc:spChg>
        <pc:spChg chg="del mod">
          <ac:chgData name="Nicolas PATRIARCHE 861" userId="S::nicolas.patriarche@caf86.caf.fr::d1848907-ef35-4bf0-83f2-8110b9052c08" providerId="AD" clId="Web-{102462EB-F39A-474A-8CEF-3DA8A70E16CD}" dt="2022-02-04T08:36:05.641" v="2"/>
          <ac:spMkLst>
            <pc:docMk/>
            <pc:sldMk cId="3750916383" sldId="270"/>
            <ac:spMk id="6" creationId="{C1B2BF5A-F6FA-4756-979C-112180A6BADA}"/>
          </ac:spMkLst>
        </pc:spChg>
        <pc:picChg chg="mod">
          <ac:chgData name="Nicolas PATRIARCHE 861" userId="S::nicolas.patriarche@caf86.caf.fr::d1848907-ef35-4bf0-83f2-8110b9052c08" providerId="AD" clId="Web-{102462EB-F39A-474A-8CEF-3DA8A70E16CD}" dt="2022-02-04T08:46:26.191" v="9" actId="1076"/>
          <ac:picMkLst>
            <pc:docMk/>
            <pc:sldMk cId="3750916383" sldId="270"/>
            <ac:picMk id="4" creationId="{7B53DD3F-7EED-4247-AECE-83A63F8A2461}"/>
          </ac:picMkLst>
        </pc:picChg>
      </pc:sldChg>
    </pc:docChg>
  </pc:docChgLst>
  <pc:docChgLst>
    <pc:chgData name="Lea GUILLARD 861" userId="S::lea.guillard@caf86.caf.fr::d06662ec-9711-44e9-9f78-4b9cc7b21ed8" providerId="AD" clId="Web-{0B95E889-A6F1-462D-AF49-AEB7807DD602}"/>
    <pc:docChg chg="modSld">
      <pc:chgData name="Lea GUILLARD 861" userId="S::lea.guillard@caf86.caf.fr::d06662ec-9711-44e9-9f78-4b9cc7b21ed8" providerId="AD" clId="Web-{0B95E889-A6F1-462D-AF49-AEB7807DD602}" dt="2023-01-03T08:13:50.955" v="3" actId="20577"/>
      <pc:docMkLst>
        <pc:docMk/>
      </pc:docMkLst>
      <pc:sldChg chg="modSp">
        <pc:chgData name="Lea GUILLARD 861" userId="S::lea.guillard@caf86.caf.fr::d06662ec-9711-44e9-9f78-4b9cc7b21ed8" providerId="AD" clId="Web-{0B95E889-A6F1-462D-AF49-AEB7807DD602}" dt="2023-01-03T08:13:50.955" v="3" actId="20577"/>
        <pc:sldMkLst>
          <pc:docMk/>
          <pc:sldMk cId="3974185568" sldId="256"/>
        </pc:sldMkLst>
        <pc:spChg chg="mod">
          <ac:chgData name="Lea GUILLARD 861" userId="S::lea.guillard@caf86.caf.fr::d06662ec-9711-44e9-9f78-4b9cc7b21ed8" providerId="AD" clId="Web-{0B95E889-A6F1-462D-AF49-AEB7807DD602}" dt="2023-01-03T08:13:50.955" v="3" actId="20577"/>
          <ac:spMkLst>
            <pc:docMk/>
            <pc:sldMk cId="3974185568" sldId="256"/>
            <ac:spMk id="10" creationId="{A2B5929A-19D3-495F-B557-ED84D46106C0}"/>
          </ac:spMkLst>
        </pc:spChg>
      </pc:sldChg>
    </pc:docChg>
  </pc:docChgLst>
  <pc:docChgLst>
    <pc:chgData name="Fabienne BOUTET 861" userId="fa09bdb3-1d75-436f-b8cb-365a3331495b" providerId="ADAL" clId="{7262ACDF-D00D-43E0-A64D-8441517FC55C}"/>
    <pc:docChg chg="custSel addSld delSld modSld sldOrd">
      <pc:chgData name="Fabienne BOUTET 861" userId="fa09bdb3-1d75-436f-b8cb-365a3331495b" providerId="ADAL" clId="{7262ACDF-D00D-43E0-A64D-8441517FC55C}" dt="2023-01-05T12:53:47.370" v="628" actId="2696"/>
      <pc:docMkLst>
        <pc:docMk/>
      </pc:docMkLst>
      <pc:sldChg chg="modSp new mod">
        <pc:chgData name="Fabienne BOUTET 861" userId="fa09bdb3-1d75-436f-b8cb-365a3331495b" providerId="ADAL" clId="{7262ACDF-D00D-43E0-A64D-8441517FC55C}" dt="2023-01-05T12:31:32.856" v="623" actId="14100"/>
        <pc:sldMkLst>
          <pc:docMk/>
          <pc:sldMk cId="1011006495" sldId="406"/>
        </pc:sldMkLst>
        <pc:spChg chg="mod">
          <ac:chgData name="Fabienne BOUTET 861" userId="fa09bdb3-1d75-436f-b8cb-365a3331495b" providerId="ADAL" clId="{7262ACDF-D00D-43E0-A64D-8441517FC55C}" dt="2023-01-05T12:30:13.543" v="574" actId="1076"/>
          <ac:spMkLst>
            <pc:docMk/>
            <pc:sldMk cId="1011006495" sldId="406"/>
            <ac:spMk id="2" creationId="{034269E0-8976-46FA-B958-4D174EB889B5}"/>
          </ac:spMkLst>
        </pc:spChg>
        <pc:spChg chg="mod">
          <ac:chgData name="Fabienne BOUTET 861" userId="fa09bdb3-1d75-436f-b8cb-365a3331495b" providerId="ADAL" clId="{7262ACDF-D00D-43E0-A64D-8441517FC55C}" dt="2023-01-05T12:31:32.856" v="623" actId="14100"/>
          <ac:spMkLst>
            <pc:docMk/>
            <pc:sldMk cId="1011006495" sldId="406"/>
            <ac:spMk id="3" creationId="{F68DC784-8C67-485B-9F6C-E2F82B1B52F7}"/>
          </ac:spMkLst>
        </pc:spChg>
      </pc:sldChg>
      <pc:sldChg chg="modSp new mod">
        <pc:chgData name="Fabienne BOUTET 861" userId="fa09bdb3-1d75-436f-b8cb-365a3331495b" providerId="ADAL" clId="{7262ACDF-D00D-43E0-A64D-8441517FC55C}" dt="2023-01-05T12:30:07.390" v="572" actId="1076"/>
        <pc:sldMkLst>
          <pc:docMk/>
          <pc:sldMk cId="4070462354" sldId="407"/>
        </pc:sldMkLst>
        <pc:spChg chg="mod">
          <ac:chgData name="Fabienne BOUTET 861" userId="fa09bdb3-1d75-436f-b8cb-365a3331495b" providerId="ADAL" clId="{7262ACDF-D00D-43E0-A64D-8441517FC55C}" dt="2023-01-05T12:30:07.390" v="572" actId="1076"/>
          <ac:spMkLst>
            <pc:docMk/>
            <pc:sldMk cId="4070462354" sldId="407"/>
            <ac:spMk id="2" creationId="{16FE2FDC-6A88-460C-AD60-7EF08C7FF532}"/>
          </ac:spMkLst>
        </pc:spChg>
        <pc:spChg chg="mod">
          <ac:chgData name="Fabienne BOUTET 861" userId="fa09bdb3-1d75-436f-b8cb-365a3331495b" providerId="ADAL" clId="{7262ACDF-D00D-43E0-A64D-8441517FC55C}" dt="2023-01-05T12:30:05.182" v="571" actId="14100"/>
          <ac:spMkLst>
            <pc:docMk/>
            <pc:sldMk cId="4070462354" sldId="407"/>
            <ac:spMk id="3" creationId="{CC09083D-2C62-474E-987C-568B29297926}"/>
          </ac:spMkLst>
        </pc:spChg>
      </pc:sldChg>
      <pc:sldChg chg="addSp modSp new mod ord">
        <pc:chgData name="Fabienne BOUTET 861" userId="fa09bdb3-1d75-436f-b8cb-365a3331495b" providerId="ADAL" clId="{7262ACDF-D00D-43E0-A64D-8441517FC55C}" dt="2023-01-05T12:26:28.925" v="522" actId="20577"/>
        <pc:sldMkLst>
          <pc:docMk/>
          <pc:sldMk cId="3387103998" sldId="408"/>
        </pc:sldMkLst>
        <pc:spChg chg="mod">
          <ac:chgData name="Fabienne BOUTET 861" userId="fa09bdb3-1d75-436f-b8cb-365a3331495b" providerId="ADAL" clId="{7262ACDF-D00D-43E0-A64D-8441517FC55C}" dt="2023-01-05T12:24:24.460" v="487" actId="27636"/>
          <ac:spMkLst>
            <pc:docMk/>
            <pc:sldMk cId="3387103998" sldId="408"/>
            <ac:spMk id="2" creationId="{C98076C7-29D9-46E7-8AEF-E43FCFFDCACD}"/>
          </ac:spMkLst>
        </pc:spChg>
        <pc:spChg chg="mod">
          <ac:chgData name="Fabienne BOUTET 861" userId="fa09bdb3-1d75-436f-b8cb-365a3331495b" providerId="ADAL" clId="{7262ACDF-D00D-43E0-A64D-8441517FC55C}" dt="2023-01-05T12:26:28.925" v="522" actId="20577"/>
          <ac:spMkLst>
            <pc:docMk/>
            <pc:sldMk cId="3387103998" sldId="408"/>
            <ac:spMk id="3" creationId="{42BADE39-597A-4AB9-94D3-1576DD21FF19}"/>
          </ac:spMkLst>
        </pc:spChg>
        <pc:spChg chg="add mod">
          <ac:chgData name="Fabienne BOUTET 861" userId="fa09bdb3-1d75-436f-b8cb-365a3331495b" providerId="ADAL" clId="{7262ACDF-D00D-43E0-A64D-8441517FC55C}" dt="2023-01-05T12:26:14.118" v="518" actId="1076"/>
          <ac:spMkLst>
            <pc:docMk/>
            <pc:sldMk cId="3387103998" sldId="408"/>
            <ac:spMk id="4" creationId="{10B8586E-5B4D-4614-BD15-11D9D4024FB3}"/>
          </ac:spMkLst>
        </pc:spChg>
      </pc:sldChg>
      <pc:sldChg chg="del">
        <pc:chgData name="Fabienne BOUTET 861" userId="fa09bdb3-1d75-436f-b8cb-365a3331495b" providerId="ADAL" clId="{7262ACDF-D00D-43E0-A64D-8441517FC55C}" dt="2023-01-05T12:53:43.232" v="627" actId="2696"/>
        <pc:sldMkLst>
          <pc:docMk/>
          <pc:sldMk cId="1912782642" sldId="409"/>
        </pc:sldMkLst>
      </pc:sldChg>
      <pc:sldChg chg="add del">
        <pc:chgData name="Fabienne BOUTET 861" userId="fa09bdb3-1d75-436f-b8cb-365a3331495b" providerId="ADAL" clId="{7262ACDF-D00D-43E0-A64D-8441517FC55C}" dt="2023-01-05T12:53:07.703" v="625" actId="2696"/>
        <pc:sldMkLst>
          <pc:docMk/>
          <pc:sldMk cId="104676949" sldId="410"/>
        </pc:sldMkLst>
      </pc:sldChg>
      <pc:sldChg chg="add del">
        <pc:chgData name="Fabienne BOUTET 861" userId="fa09bdb3-1d75-436f-b8cb-365a3331495b" providerId="ADAL" clId="{7262ACDF-D00D-43E0-A64D-8441517FC55C}" dt="2023-01-05T12:53:47.370" v="628" actId="2696"/>
        <pc:sldMkLst>
          <pc:docMk/>
          <pc:sldMk cId="953474915" sldId="410"/>
        </pc:sldMkLst>
      </pc:sldChg>
    </pc:docChg>
  </pc:docChgLst>
  <pc:docChgLst>
    <pc:chgData name="Sophie ALLIX 861" userId="S::sophie.allix@caf86.caf.fr::653b8b07-0df8-4455-806f-e417d863b4cb" providerId="AD" clId="Web-{83F4E05F-0518-4774-934A-585C48AF0A5B}"/>
    <pc:docChg chg="addSld delSld modSld sldOrd">
      <pc:chgData name="Sophie ALLIX 861" userId="S::sophie.allix@caf86.caf.fr::653b8b07-0df8-4455-806f-e417d863b4cb" providerId="AD" clId="Web-{83F4E05F-0518-4774-934A-585C48AF0A5B}" dt="2022-11-30T14:09:44.343" v="1015" actId="20577"/>
      <pc:docMkLst>
        <pc:docMk/>
      </pc:docMkLst>
      <pc:sldChg chg="modSp">
        <pc:chgData name="Sophie ALLIX 861" userId="S::sophie.allix@caf86.caf.fr::653b8b07-0df8-4455-806f-e417d863b4cb" providerId="AD" clId="Web-{83F4E05F-0518-4774-934A-585C48AF0A5B}" dt="2022-11-30T12:06:40.735" v="7" actId="20577"/>
        <pc:sldMkLst>
          <pc:docMk/>
          <pc:sldMk cId="3155851385" sldId="257"/>
        </pc:sldMkLst>
        <pc:spChg chg="mod">
          <ac:chgData name="Sophie ALLIX 861" userId="S::sophie.allix@caf86.caf.fr::653b8b07-0df8-4455-806f-e417d863b4cb" providerId="AD" clId="Web-{83F4E05F-0518-4774-934A-585C48AF0A5B}" dt="2022-11-30T12:06:40.735" v="7" actId="20577"/>
          <ac:spMkLst>
            <pc:docMk/>
            <pc:sldMk cId="3155851385" sldId="257"/>
            <ac:spMk id="3" creationId="{1980AA72-7CEC-47E0-8390-DCA22A2C1A8D}"/>
          </ac:spMkLst>
        </pc:spChg>
      </pc:sldChg>
      <pc:sldChg chg="modSp">
        <pc:chgData name="Sophie ALLIX 861" userId="S::sophie.allix@caf86.caf.fr::653b8b07-0df8-4455-806f-e417d863b4cb" providerId="AD" clId="Web-{83F4E05F-0518-4774-934A-585C48AF0A5B}" dt="2022-11-30T12:54:28.632" v="344" actId="20577"/>
        <pc:sldMkLst>
          <pc:docMk/>
          <pc:sldMk cId="1314588359" sldId="365"/>
        </pc:sldMkLst>
        <pc:spChg chg="mod">
          <ac:chgData name="Sophie ALLIX 861" userId="S::sophie.allix@caf86.caf.fr::653b8b07-0df8-4455-806f-e417d863b4cb" providerId="AD" clId="Web-{83F4E05F-0518-4774-934A-585C48AF0A5B}" dt="2022-11-30T12:54:28.632" v="344" actId="20577"/>
          <ac:spMkLst>
            <pc:docMk/>
            <pc:sldMk cId="1314588359" sldId="365"/>
            <ac:spMk id="4" creationId="{50E63301-F05A-4018-919B-4F770BBC8D0D}"/>
          </ac:spMkLst>
        </pc:spChg>
      </pc:sldChg>
      <pc:sldChg chg="addSp modSp">
        <pc:chgData name="Sophie ALLIX 861" userId="S::sophie.allix@caf86.caf.fr::653b8b07-0df8-4455-806f-e417d863b4cb" providerId="AD" clId="Web-{83F4E05F-0518-4774-934A-585C48AF0A5B}" dt="2022-11-30T12:52:08.060" v="336" actId="14100"/>
        <pc:sldMkLst>
          <pc:docMk/>
          <pc:sldMk cId="2625632517" sldId="366"/>
        </pc:sldMkLst>
        <pc:spChg chg="add mod">
          <ac:chgData name="Sophie ALLIX 861" userId="S::sophie.allix@caf86.caf.fr::653b8b07-0df8-4455-806f-e417d863b4cb" providerId="AD" clId="Web-{83F4E05F-0518-4774-934A-585C48AF0A5B}" dt="2022-11-30T12:50:45.539" v="318" actId="20577"/>
          <ac:spMkLst>
            <pc:docMk/>
            <pc:sldMk cId="2625632517" sldId="366"/>
            <ac:spMk id="2" creationId="{9FFAE97F-5A7E-8A4A-43C9-E79BAB69AF04}"/>
          </ac:spMkLst>
        </pc:spChg>
        <pc:spChg chg="add mod">
          <ac:chgData name="Sophie ALLIX 861" userId="S::sophie.allix@caf86.caf.fr::653b8b07-0df8-4455-806f-e417d863b4cb" providerId="AD" clId="Web-{83F4E05F-0518-4774-934A-585C48AF0A5B}" dt="2022-11-30T12:51:06.431" v="322" actId="20577"/>
          <ac:spMkLst>
            <pc:docMk/>
            <pc:sldMk cId="2625632517" sldId="366"/>
            <ac:spMk id="3" creationId="{3F6076F5-322A-50B7-688A-5FF76D846222}"/>
          </ac:spMkLst>
        </pc:spChg>
        <pc:picChg chg="add mod">
          <ac:chgData name="Sophie ALLIX 861" userId="S::sophie.allix@caf86.caf.fr::653b8b07-0df8-4455-806f-e417d863b4cb" providerId="AD" clId="Web-{83F4E05F-0518-4774-934A-585C48AF0A5B}" dt="2022-11-30T12:51:36.198" v="330" actId="14100"/>
          <ac:picMkLst>
            <pc:docMk/>
            <pc:sldMk cId="2625632517" sldId="366"/>
            <ac:picMk id="4" creationId="{5FCAC01A-FB40-A082-3ED9-8F6AA0308FAB}"/>
          </ac:picMkLst>
        </pc:picChg>
        <pc:picChg chg="add mod">
          <ac:chgData name="Sophie ALLIX 861" userId="S::sophie.allix@caf86.caf.fr::653b8b07-0df8-4455-806f-e417d863b4cb" providerId="AD" clId="Web-{83F4E05F-0518-4774-934A-585C48AF0A5B}" dt="2022-11-30T12:52:08.060" v="336" actId="14100"/>
          <ac:picMkLst>
            <pc:docMk/>
            <pc:sldMk cId="2625632517" sldId="366"/>
            <ac:picMk id="5" creationId="{C47FC317-B017-2EE5-ADD7-B7AAAAB55E4F}"/>
          </ac:picMkLst>
        </pc:picChg>
      </pc:sldChg>
      <pc:sldChg chg="addSp delSp modSp add del replId">
        <pc:chgData name="Sophie ALLIX 861" userId="S::sophie.allix@caf86.caf.fr::653b8b07-0df8-4455-806f-e417d863b4cb" providerId="AD" clId="Web-{83F4E05F-0518-4774-934A-585C48AF0A5B}" dt="2022-11-30T12:52:20.795" v="337"/>
        <pc:sldMkLst>
          <pc:docMk/>
          <pc:sldMk cId="2788206930" sldId="370"/>
        </pc:sldMkLst>
        <pc:spChg chg="del">
          <ac:chgData name="Sophie ALLIX 861" userId="S::sophie.allix@caf86.caf.fr::653b8b07-0df8-4455-806f-e417d863b4cb" providerId="AD" clId="Web-{83F4E05F-0518-4774-934A-585C48AF0A5B}" dt="2022-11-30T12:07:58.443" v="23"/>
          <ac:spMkLst>
            <pc:docMk/>
            <pc:sldMk cId="2788206930" sldId="370"/>
            <ac:spMk id="2" creationId="{9FFAE97F-5A7E-8A4A-43C9-E79BAB69AF04}"/>
          </ac:spMkLst>
        </pc:spChg>
        <pc:spChg chg="add mod">
          <ac:chgData name="Sophie ALLIX 861" userId="S::sophie.allix@caf86.caf.fr::653b8b07-0df8-4455-806f-e417d863b4cb" providerId="AD" clId="Web-{83F4E05F-0518-4774-934A-585C48AF0A5B}" dt="2022-11-30T12:10:39.829" v="33" actId="20577"/>
          <ac:spMkLst>
            <pc:docMk/>
            <pc:sldMk cId="2788206930" sldId="370"/>
            <ac:spMk id="3" creationId="{11CD4014-DFA3-2330-6CE9-937EF4AF31EB}"/>
          </ac:spMkLst>
        </pc:spChg>
      </pc:sldChg>
      <pc:sldChg chg="addSp delSp modSp add replId">
        <pc:chgData name="Sophie ALLIX 861" userId="S::sophie.allix@caf86.caf.fr::653b8b07-0df8-4455-806f-e417d863b4cb" providerId="AD" clId="Web-{83F4E05F-0518-4774-934A-585C48AF0A5B}" dt="2022-11-30T12:21:08.184" v="148" actId="1076"/>
        <pc:sldMkLst>
          <pc:docMk/>
          <pc:sldMk cId="634164076" sldId="371"/>
        </pc:sldMkLst>
        <pc:spChg chg="mod">
          <ac:chgData name="Sophie ALLIX 861" userId="S::sophie.allix@caf86.caf.fr::653b8b07-0df8-4455-806f-e417d863b4cb" providerId="AD" clId="Web-{83F4E05F-0518-4774-934A-585C48AF0A5B}" dt="2022-11-30T12:08:04.772" v="26" actId="20577"/>
          <ac:spMkLst>
            <pc:docMk/>
            <pc:sldMk cId="634164076" sldId="371"/>
            <ac:spMk id="2" creationId="{9FFAE97F-5A7E-8A4A-43C9-E79BAB69AF04}"/>
          </ac:spMkLst>
        </pc:spChg>
        <pc:spChg chg="add del mod">
          <ac:chgData name="Sophie ALLIX 861" userId="S::sophie.allix@caf86.caf.fr::653b8b07-0df8-4455-806f-e417d863b4cb" providerId="AD" clId="Web-{83F4E05F-0518-4774-934A-585C48AF0A5B}" dt="2022-11-30T12:11:47.256" v="37"/>
          <ac:spMkLst>
            <pc:docMk/>
            <pc:sldMk cId="634164076" sldId="371"/>
            <ac:spMk id="3" creationId="{4D2B336F-E483-9073-175E-EC90754B16AA}"/>
          </ac:spMkLst>
        </pc:spChg>
        <pc:spChg chg="add mod">
          <ac:chgData name="Sophie ALLIX 861" userId="S::sophie.allix@caf86.caf.fr::653b8b07-0df8-4455-806f-e417d863b4cb" providerId="AD" clId="Web-{83F4E05F-0518-4774-934A-585C48AF0A5B}" dt="2022-11-30T12:20:56.855" v="145" actId="14100"/>
          <ac:spMkLst>
            <pc:docMk/>
            <pc:sldMk cId="634164076" sldId="371"/>
            <ac:spMk id="19" creationId="{36408A6D-A686-70A5-CFBF-94F15E1FFB57}"/>
          </ac:spMkLst>
        </pc:spChg>
        <pc:picChg chg="add del mod">
          <ac:chgData name="Sophie ALLIX 861" userId="S::sophie.allix@caf86.caf.fr::653b8b07-0df8-4455-806f-e417d863b4cb" providerId="AD" clId="Web-{83F4E05F-0518-4774-934A-585C48AF0A5B}" dt="2022-11-30T12:15:50.147" v="99"/>
          <ac:picMkLst>
            <pc:docMk/>
            <pc:sldMk cId="634164076" sldId="371"/>
            <ac:picMk id="4" creationId="{3DEAFC63-FD07-376F-8D1C-0D1C3D0EC7A1}"/>
          </ac:picMkLst>
        </pc:picChg>
        <pc:picChg chg="add del mod">
          <ac:chgData name="Sophie ALLIX 861" userId="S::sophie.allix@caf86.caf.fr::653b8b07-0df8-4455-806f-e417d863b4cb" providerId="AD" clId="Web-{83F4E05F-0518-4774-934A-585C48AF0A5B}" dt="2022-11-30T12:17:01.402" v="105"/>
          <ac:picMkLst>
            <pc:docMk/>
            <pc:sldMk cId="634164076" sldId="371"/>
            <ac:picMk id="5" creationId="{E573FD93-F754-BDF3-1819-9E2FC3F2C740}"/>
          </ac:picMkLst>
        </pc:picChg>
        <pc:picChg chg="add mod">
          <ac:chgData name="Sophie ALLIX 861" userId="S::sophie.allix@caf86.caf.fr::653b8b07-0df8-4455-806f-e417d863b4cb" providerId="AD" clId="Web-{83F4E05F-0518-4774-934A-585C48AF0A5B}" dt="2022-11-30T12:17:40.311" v="112" actId="14100"/>
          <ac:picMkLst>
            <pc:docMk/>
            <pc:sldMk cId="634164076" sldId="371"/>
            <ac:picMk id="6" creationId="{249AF1CF-4B1B-E700-4FDC-28898A71764F}"/>
          </ac:picMkLst>
        </pc:picChg>
        <pc:cxnChg chg="add mod">
          <ac:chgData name="Sophie ALLIX 861" userId="S::sophie.allix@caf86.caf.fr::653b8b07-0df8-4455-806f-e417d863b4cb" providerId="AD" clId="Web-{83F4E05F-0518-4774-934A-585C48AF0A5B}" dt="2022-11-30T12:21:08.184" v="148" actId="1076"/>
          <ac:cxnSpMkLst>
            <pc:docMk/>
            <pc:sldMk cId="634164076" sldId="371"/>
            <ac:cxnSpMk id="7" creationId="{29074DEE-4756-E02E-FC14-74E354DB5673}"/>
          </ac:cxnSpMkLst>
        </pc:cxnChg>
      </pc:sldChg>
      <pc:sldChg chg="addSp delSp modSp add replId">
        <pc:chgData name="Sophie ALLIX 861" userId="S::sophie.allix@caf86.caf.fr::653b8b07-0df8-4455-806f-e417d863b4cb" providerId="AD" clId="Web-{83F4E05F-0518-4774-934A-585C48AF0A5B}" dt="2022-11-30T12:25:54.344" v="205" actId="20577"/>
        <pc:sldMkLst>
          <pc:docMk/>
          <pc:sldMk cId="1689651447" sldId="372"/>
        </pc:sldMkLst>
        <pc:spChg chg="add mod">
          <ac:chgData name="Sophie ALLIX 861" userId="S::sophie.allix@caf86.caf.fr::653b8b07-0df8-4455-806f-e417d863b4cb" providerId="AD" clId="Web-{83F4E05F-0518-4774-934A-585C48AF0A5B}" dt="2022-11-30T12:25:54.344" v="205" actId="20577"/>
          <ac:spMkLst>
            <pc:docMk/>
            <pc:sldMk cId="1689651447" sldId="372"/>
            <ac:spMk id="7" creationId="{E2F4E6BF-BD03-DD81-1FFF-9663A88C5C22}"/>
          </ac:spMkLst>
        </pc:spChg>
        <pc:picChg chg="add del mod">
          <ac:chgData name="Sophie ALLIX 861" userId="S::sophie.allix@caf86.caf.fr::653b8b07-0df8-4455-806f-e417d863b4cb" providerId="AD" clId="Web-{83F4E05F-0518-4774-934A-585C48AF0A5B}" dt="2022-11-30T12:23:31.553" v="155"/>
          <ac:picMkLst>
            <pc:docMk/>
            <pc:sldMk cId="1689651447" sldId="372"/>
            <ac:picMk id="3" creationId="{1BBB8055-E78D-9815-8586-E28DDFB82419}"/>
          </ac:picMkLst>
        </pc:picChg>
        <pc:picChg chg="del">
          <ac:chgData name="Sophie ALLIX 861" userId="S::sophie.allix@caf86.caf.fr::653b8b07-0df8-4455-806f-e417d863b4cb" providerId="AD" clId="Web-{83F4E05F-0518-4774-934A-585C48AF0A5B}" dt="2022-11-30T12:22:20.080" v="149"/>
          <ac:picMkLst>
            <pc:docMk/>
            <pc:sldMk cId="1689651447" sldId="372"/>
            <ac:picMk id="4" creationId="{3DEAFC63-FD07-376F-8D1C-0D1C3D0EC7A1}"/>
          </ac:picMkLst>
        </pc:picChg>
        <pc:picChg chg="add mod">
          <ac:chgData name="Sophie ALLIX 861" userId="S::sophie.allix@caf86.caf.fr::653b8b07-0df8-4455-806f-e417d863b4cb" providerId="AD" clId="Web-{83F4E05F-0518-4774-934A-585C48AF0A5B}" dt="2022-11-30T12:23:46.211" v="160" actId="14100"/>
          <ac:picMkLst>
            <pc:docMk/>
            <pc:sldMk cId="1689651447" sldId="372"/>
            <ac:picMk id="5" creationId="{7E4B25B0-857E-5383-7A19-03A516A04254}"/>
          </ac:picMkLst>
        </pc:picChg>
        <pc:cxnChg chg="add mod">
          <ac:chgData name="Sophie ALLIX 861" userId="S::sophie.allix@caf86.caf.fr::653b8b07-0df8-4455-806f-e417d863b4cb" providerId="AD" clId="Web-{83F4E05F-0518-4774-934A-585C48AF0A5B}" dt="2022-11-30T12:24:48.105" v="164" actId="14100"/>
          <ac:cxnSpMkLst>
            <pc:docMk/>
            <pc:sldMk cId="1689651447" sldId="372"/>
            <ac:cxnSpMk id="6" creationId="{55DB183C-80CA-61D9-788E-26F34CF0F328}"/>
          </ac:cxnSpMkLst>
        </pc:cxnChg>
      </pc:sldChg>
      <pc:sldChg chg="addSp delSp modSp add del replId">
        <pc:chgData name="Sophie ALLIX 861" userId="S::sophie.allix@caf86.caf.fr::653b8b07-0df8-4455-806f-e417d863b4cb" providerId="AD" clId="Web-{83F4E05F-0518-4774-934A-585C48AF0A5B}" dt="2022-11-30T12:27:54.446" v="220" actId="14100"/>
        <pc:sldMkLst>
          <pc:docMk/>
          <pc:sldMk cId="733326170" sldId="373"/>
        </pc:sldMkLst>
        <pc:picChg chg="add mod">
          <ac:chgData name="Sophie ALLIX 861" userId="S::sophie.allix@caf86.caf.fr::653b8b07-0df8-4455-806f-e417d863b4cb" providerId="AD" clId="Web-{83F4E05F-0518-4774-934A-585C48AF0A5B}" dt="2022-11-30T12:27:54.446" v="220" actId="14100"/>
          <ac:picMkLst>
            <pc:docMk/>
            <pc:sldMk cId="733326170" sldId="373"/>
            <ac:picMk id="3" creationId="{EB95A5CA-96EB-F0ED-3390-DD4FDE206D9E}"/>
          </ac:picMkLst>
        </pc:picChg>
        <pc:picChg chg="del">
          <ac:chgData name="Sophie ALLIX 861" userId="S::sophie.allix@caf86.caf.fr::653b8b07-0df8-4455-806f-e417d863b4cb" providerId="AD" clId="Web-{83F4E05F-0518-4774-934A-585C48AF0A5B}" dt="2022-11-30T12:26:10.830" v="208"/>
          <ac:picMkLst>
            <pc:docMk/>
            <pc:sldMk cId="733326170" sldId="373"/>
            <ac:picMk id="4" creationId="{3DEAFC63-FD07-376F-8D1C-0D1C3D0EC7A1}"/>
          </ac:picMkLst>
        </pc:picChg>
      </pc:sldChg>
      <pc:sldChg chg="addSp modSp add ord replId">
        <pc:chgData name="Sophie ALLIX 861" userId="S::sophie.allix@caf86.caf.fr::653b8b07-0df8-4455-806f-e417d863b4cb" providerId="AD" clId="Web-{83F4E05F-0518-4774-934A-585C48AF0A5B}" dt="2022-11-30T12:15:41.146" v="98"/>
        <pc:sldMkLst>
          <pc:docMk/>
          <pc:sldMk cId="379090198" sldId="374"/>
        </pc:sldMkLst>
        <pc:spChg chg="add mod">
          <ac:chgData name="Sophie ALLIX 861" userId="S::sophie.allix@caf86.caf.fr::653b8b07-0df8-4455-806f-e417d863b4cb" providerId="AD" clId="Web-{83F4E05F-0518-4774-934A-585C48AF0A5B}" dt="2022-11-30T12:15:33.052" v="96" actId="20577"/>
          <ac:spMkLst>
            <pc:docMk/>
            <pc:sldMk cId="379090198" sldId="374"/>
            <ac:spMk id="5" creationId="{326387E5-0B4B-5FCA-E6A2-0E66A597F04B}"/>
          </ac:spMkLst>
        </pc:spChg>
        <pc:picChg chg="mod">
          <ac:chgData name="Sophie ALLIX 861" userId="S::sophie.allix@caf86.caf.fr::653b8b07-0df8-4455-806f-e417d863b4cb" providerId="AD" clId="Web-{83F4E05F-0518-4774-934A-585C48AF0A5B}" dt="2022-11-30T12:13:54.530" v="50" actId="1076"/>
          <ac:picMkLst>
            <pc:docMk/>
            <pc:sldMk cId="379090198" sldId="374"/>
            <ac:picMk id="4" creationId="{3DEAFC63-FD07-376F-8D1C-0D1C3D0EC7A1}"/>
          </ac:picMkLst>
        </pc:picChg>
        <pc:cxnChg chg="add mod">
          <ac:chgData name="Sophie ALLIX 861" userId="S::sophie.allix@caf86.caf.fr::653b8b07-0df8-4455-806f-e417d863b4cb" providerId="AD" clId="Web-{83F4E05F-0518-4774-934A-585C48AF0A5B}" dt="2022-11-30T12:14:02.546" v="52" actId="14100"/>
          <ac:cxnSpMkLst>
            <pc:docMk/>
            <pc:sldMk cId="379090198" sldId="374"/>
            <ac:cxnSpMk id="3" creationId="{BBA738CB-932D-8F4E-8906-8BCFB5B24869}"/>
          </ac:cxnSpMkLst>
        </pc:cxnChg>
      </pc:sldChg>
      <pc:sldChg chg="addSp delSp modSp add replId">
        <pc:chgData name="Sophie ALLIX 861" userId="S::sophie.allix@caf86.caf.fr::653b8b07-0df8-4455-806f-e417d863b4cb" providerId="AD" clId="Web-{83F4E05F-0518-4774-934A-585C48AF0A5B}" dt="2022-11-30T12:30:47.895" v="232" actId="14100"/>
        <pc:sldMkLst>
          <pc:docMk/>
          <pc:sldMk cId="1689712453" sldId="375"/>
        </pc:sldMkLst>
        <pc:picChg chg="del">
          <ac:chgData name="Sophie ALLIX 861" userId="S::sophie.allix@caf86.caf.fr::653b8b07-0df8-4455-806f-e417d863b4cb" providerId="AD" clId="Web-{83F4E05F-0518-4774-934A-585C48AF0A5B}" dt="2022-11-30T12:29:34.375" v="223"/>
          <ac:picMkLst>
            <pc:docMk/>
            <pc:sldMk cId="1689712453" sldId="375"/>
            <ac:picMk id="3" creationId="{EB95A5CA-96EB-F0ED-3390-DD4FDE206D9E}"/>
          </ac:picMkLst>
        </pc:picChg>
        <pc:picChg chg="add del mod">
          <ac:chgData name="Sophie ALLIX 861" userId="S::sophie.allix@caf86.caf.fr::653b8b07-0df8-4455-806f-e417d863b4cb" providerId="AD" clId="Web-{83F4E05F-0518-4774-934A-585C48AF0A5B}" dt="2022-11-30T12:30:10.377" v="225"/>
          <ac:picMkLst>
            <pc:docMk/>
            <pc:sldMk cId="1689712453" sldId="375"/>
            <ac:picMk id="4" creationId="{5C2ADB35-DEE7-642D-5063-034D329B5BDE}"/>
          </ac:picMkLst>
        </pc:picChg>
        <pc:picChg chg="add mod">
          <ac:chgData name="Sophie ALLIX 861" userId="S::sophie.allix@caf86.caf.fr::653b8b07-0df8-4455-806f-e417d863b4cb" providerId="AD" clId="Web-{83F4E05F-0518-4774-934A-585C48AF0A5B}" dt="2022-11-30T12:30:47.895" v="232" actId="14100"/>
          <ac:picMkLst>
            <pc:docMk/>
            <pc:sldMk cId="1689712453" sldId="375"/>
            <ac:picMk id="5" creationId="{CFD01548-5C80-07F5-260A-C0ABBB6209EE}"/>
          </ac:picMkLst>
        </pc:picChg>
      </pc:sldChg>
      <pc:sldChg chg="addSp delSp modSp add ord replId">
        <pc:chgData name="Sophie ALLIX 861" userId="S::sophie.allix@caf86.caf.fr::653b8b07-0df8-4455-806f-e417d863b4cb" providerId="AD" clId="Web-{83F4E05F-0518-4774-934A-585C48AF0A5B}" dt="2022-11-30T12:33:56.095" v="239" actId="14100"/>
        <pc:sldMkLst>
          <pc:docMk/>
          <pc:sldMk cId="291302280" sldId="376"/>
        </pc:sldMkLst>
        <pc:picChg chg="del">
          <ac:chgData name="Sophie ALLIX 861" userId="S::sophie.allix@caf86.caf.fr::653b8b07-0df8-4455-806f-e417d863b4cb" providerId="AD" clId="Web-{83F4E05F-0518-4774-934A-585C48AF0A5B}" dt="2022-11-30T12:31:10.444" v="233"/>
          <ac:picMkLst>
            <pc:docMk/>
            <pc:sldMk cId="291302280" sldId="376"/>
            <ac:picMk id="3" creationId="{EB95A5CA-96EB-F0ED-3390-DD4FDE206D9E}"/>
          </ac:picMkLst>
        </pc:picChg>
        <pc:picChg chg="add mod">
          <ac:chgData name="Sophie ALLIX 861" userId="S::sophie.allix@caf86.caf.fr::653b8b07-0df8-4455-806f-e417d863b4cb" providerId="AD" clId="Web-{83F4E05F-0518-4774-934A-585C48AF0A5B}" dt="2022-11-30T12:33:56.095" v="239" actId="14100"/>
          <ac:picMkLst>
            <pc:docMk/>
            <pc:sldMk cId="291302280" sldId="376"/>
            <ac:picMk id="4" creationId="{C9A16B87-DA0E-7DF8-65CA-1D939180DABA}"/>
          </ac:picMkLst>
        </pc:picChg>
      </pc:sldChg>
      <pc:sldChg chg="addSp delSp modSp add replId">
        <pc:chgData name="Sophie ALLIX 861" userId="S::sophie.allix@caf86.caf.fr::653b8b07-0df8-4455-806f-e417d863b4cb" providerId="AD" clId="Web-{83F4E05F-0518-4774-934A-585C48AF0A5B}" dt="2022-11-30T12:38:40.146" v="272" actId="14100"/>
        <pc:sldMkLst>
          <pc:docMk/>
          <pc:sldMk cId="1104211884" sldId="377"/>
        </pc:sldMkLst>
        <pc:spChg chg="add mod">
          <ac:chgData name="Sophie ALLIX 861" userId="S::sophie.allix@caf86.caf.fr::653b8b07-0df8-4455-806f-e417d863b4cb" providerId="AD" clId="Web-{83F4E05F-0518-4774-934A-585C48AF0A5B}" dt="2022-11-30T12:37:58.674" v="261" actId="14100"/>
          <ac:spMkLst>
            <pc:docMk/>
            <pc:sldMk cId="1104211884" sldId="377"/>
            <ac:spMk id="6" creationId="{374A0EFF-94BB-8039-6F46-D139BB1CA9CD}"/>
          </ac:spMkLst>
        </pc:spChg>
        <pc:spChg chg="add del mod">
          <ac:chgData name="Sophie ALLIX 861" userId="S::sophie.allix@caf86.caf.fr::653b8b07-0df8-4455-806f-e417d863b4cb" providerId="AD" clId="Web-{83F4E05F-0518-4774-934A-585C48AF0A5B}" dt="2022-11-30T12:38:23.692" v="268"/>
          <ac:spMkLst>
            <pc:docMk/>
            <pc:sldMk cId="1104211884" sldId="377"/>
            <ac:spMk id="19" creationId="{595EDDAB-032A-6FDA-16D7-560F417FF752}"/>
          </ac:spMkLst>
        </pc:spChg>
        <pc:picChg chg="add del mod">
          <ac:chgData name="Sophie ALLIX 861" userId="S::sophie.allix@caf86.caf.fr::653b8b07-0df8-4455-806f-e417d863b4cb" providerId="AD" clId="Web-{83F4E05F-0518-4774-934A-585C48AF0A5B}" dt="2022-11-30T12:36:55.717" v="246"/>
          <ac:picMkLst>
            <pc:docMk/>
            <pc:sldMk cId="1104211884" sldId="377"/>
            <ac:picMk id="3" creationId="{D78A2F8B-D11E-2978-0E53-BBD132023945}"/>
          </ac:picMkLst>
        </pc:picChg>
        <pc:picChg chg="add mod">
          <ac:chgData name="Sophie ALLIX 861" userId="S::sophie.allix@caf86.caf.fr::653b8b07-0df8-4455-806f-e417d863b4cb" providerId="AD" clId="Web-{83F4E05F-0518-4774-934A-585C48AF0A5B}" dt="2022-11-30T12:37:13.312" v="252" actId="14100"/>
          <ac:picMkLst>
            <pc:docMk/>
            <pc:sldMk cId="1104211884" sldId="377"/>
            <ac:picMk id="4" creationId="{E30D63A1-3E02-4D3C-4E56-41B6CC583D38}"/>
          </ac:picMkLst>
        </pc:picChg>
        <pc:picChg chg="del">
          <ac:chgData name="Sophie ALLIX 861" userId="S::sophie.allix@caf86.caf.fr::653b8b07-0df8-4455-806f-e417d863b4cb" providerId="AD" clId="Web-{83F4E05F-0518-4774-934A-585C48AF0A5B}" dt="2022-11-30T12:36:06.714" v="241"/>
          <ac:picMkLst>
            <pc:docMk/>
            <pc:sldMk cId="1104211884" sldId="377"/>
            <ac:picMk id="5" creationId="{CFD01548-5C80-07F5-260A-C0ABBB6209EE}"/>
          </ac:picMkLst>
        </pc:picChg>
        <pc:cxnChg chg="add mod">
          <ac:chgData name="Sophie ALLIX 861" userId="S::sophie.allix@caf86.caf.fr::653b8b07-0df8-4455-806f-e417d863b4cb" providerId="AD" clId="Web-{83F4E05F-0518-4774-934A-585C48AF0A5B}" dt="2022-11-30T12:38:17.332" v="264" actId="14100"/>
          <ac:cxnSpMkLst>
            <pc:docMk/>
            <pc:sldMk cId="1104211884" sldId="377"/>
            <ac:cxnSpMk id="7" creationId="{A342CF58-4BB8-94CF-B8AD-120917FECAA5}"/>
          </ac:cxnSpMkLst>
        </pc:cxnChg>
        <pc:cxnChg chg="add mod">
          <ac:chgData name="Sophie ALLIX 861" userId="S::sophie.allix@caf86.caf.fr::653b8b07-0df8-4455-806f-e417d863b4cb" providerId="AD" clId="Web-{83F4E05F-0518-4774-934A-585C48AF0A5B}" dt="2022-11-30T12:38:40.146" v="272" actId="14100"/>
          <ac:cxnSpMkLst>
            <pc:docMk/>
            <pc:sldMk cId="1104211884" sldId="377"/>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1:57.784" v="288" actId="20577"/>
        <pc:sldMkLst>
          <pc:docMk/>
          <pc:sldMk cId="3036393061" sldId="378"/>
        </pc:sldMkLst>
        <pc:spChg chg="mod">
          <ac:chgData name="Sophie ALLIX 861" userId="S::sophie.allix@caf86.caf.fr::653b8b07-0df8-4455-806f-e417d863b4cb" providerId="AD" clId="Web-{83F4E05F-0518-4774-934A-585C48AF0A5B}" dt="2022-11-30T12:41:57.784" v="288" actId="20577"/>
          <ac:spMkLst>
            <pc:docMk/>
            <pc:sldMk cId="3036393061" sldId="378"/>
            <ac:spMk id="6" creationId="{374A0EFF-94BB-8039-6F46-D139BB1CA9CD}"/>
          </ac:spMkLst>
        </pc:spChg>
        <pc:spChg chg="del">
          <ac:chgData name="Sophie ALLIX 861" userId="S::sophie.allix@caf86.caf.fr::653b8b07-0df8-4455-806f-e417d863b4cb" providerId="AD" clId="Web-{83F4E05F-0518-4774-934A-585C48AF0A5B}" dt="2022-11-30T12:39:33.759" v="275"/>
          <ac:spMkLst>
            <pc:docMk/>
            <pc:sldMk cId="3036393061" sldId="378"/>
            <ac:spMk id="27" creationId="{23D644D4-BBEB-489C-B21D-5F3151BF1943}"/>
          </ac:spMkLst>
        </pc:spChg>
        <pc:picChg chg="add mod">
          <ac:chgData name="Sophie ALLIX 861" userId="S::sophie.allix@caf86.caf.fr::653b8b07-0df8-4455-806f-e417d863b4cb" providerId="AD" clId="Web-{83F4E05F-0518-4774-934A-585C48AF0A5B}" dt="2022-11-30T12:40:07.714" v="285" actId="14100"/>
          <ac:picMkLst>
            <pc:docMk/>
            <pc:sldMk cId="3036393061" sldId="378"/>
            <ac:picMk id="3" creationId="{B1D62302-1D22-3CE0-66B3-09D9EE9FB51B}"/>
          </ac:picMkLst>
        </pc:picChg>
        <pc:picChg chg="del">
          <ac:chgData name="Sophie ALLIX 861" userId="S::sophie.allix@caf86.caf.fr::653b8b07-0df8-4455-806f-e417d863b4cb" providerId="AD" clId="Web-{83F4E05F-0518-4774-934A-585C48AF0A5B}" dt="2022-11-30T12:39:32.040" v="274"/>
          <ac:picMkLst>
            <pc:docMk/>
            <pc:sldMk cId="3036393061" sldId="378"/>
            <ac:picMk id="4" creationId="{E30D63A1-3E02-4D3C-4E56-41B6CC583D38}"/>
          </ac:picMkLst>
        </pc:picChg>
        <pc:cxnChg chg="del">
          <ac:chgData name="Sophie ALLIX 861" userId="S::sophie.allix@caf86.caf.fr::653b8b07-0df8-4455-806f-e417d863b4cb" providerId="AD" clId="Web-{83F4E05F-0518-4774-934A-585C48AF0A5B}" dt="2022-11-30T12:39:38.806" v="277"/>
          <ac:cxnSpMkLst>
            <pc:docMk/>
            <pc:sldMk cId="3036393061" sldId="378"/>
            <ac:cxnSpMk id="7" creationId="{A342CF58-4BB8-94CF-B8AD-120917FECAA5}"/>
          </ac:cxnSpMkLst>
        </pc:cxnChg>
        <pc:cxnChg chg="del">
          <ac:chgData name="Sophie ALLIX 861" userId="S::sophie.allix@caf86.caf.fr::653b8b07-0df8-4455-806f-e417d863b4cb" providerId="AD" clId="Web-{83F4E05F-0518-4774-934A-585C48AF0A5B}" dt="2022-11-30T12:39:34.900" v="276"/>
          <ac:cxnSpMkLst>
            <pc:docMk/>
            <pc:sldMk cId="3036393061" sldId="378"/>
            <ac:cxnSpMk id="21" creationId="{2731E138-7BF4-0697-3F80-3BAFB6776BBF}"/>
          </ac:cxnSpMkLst>
        </pc:cxnChg>
      </pc:sldChg>
      <pc:sldChg chg="addSp delSp modSp add replId">
        <pc:chgData name="Sophie ALLIX 861" userId="S::sophie.allix@caf86.caf.fr::653b8b07-0df8-4455-806f-e417d863b4cb" providerId="AD" clId="Web-{83F4E05F-0518-4774-934A-585C48AF0A5B}" dt="2022-11-30T12:47:52.152" v="303" actId="14100"/>
        <pc:sldMkLst>
          <pc:docMk/>
          <pc:sldMk cId="241349117" sldId="379"/>
        </pc:sldMkLst>
        <pc:spChg chg="mod">
          <ac:chgData name="Sophie ALLIX 861" userId="S::sophie.allix@caf86.caf.fr::653b8b07-0df8-4455-806f-e417d863b4cb" providerId="AD" clId="Web-{83F4E05F-0518-4774-934A-585C48AF0A5B}" dt="2022-11-30T12:44:39.436" v="293" actId="20577"/>
          <ac:spMkLst>
            <pc:docMk/>
            <pc:sldMk cId="241349117" sldId="379"/>
            <ac:spMk id="6" creationId="{374A0EFF-94BB-8039-6F46-D139BB1CA9CD}"/>
          </ac:spMkLst>
        </pc:spChg>
        <pc:picChg chg="del">
          <ac:chgData name="Sophie ALLIX 861" userId="S::sophie.allix@caf86.caf.fr::653b8b07-0df8-4455-806f-e417d863b4cb" providerId="AD" clId="Web-{83F4E05F-0518-4774-934A-585C48AF0A5B}" dt="2022-11-30T12:44:36.232" v="290"/>
          <ac:picMkLst>
            <pc:docMk/>
            <pc:sldMk cId="241349117" sldId="379"/>
            <ac:picMk id="3" creationId="{B1D62302-1D22-3CE0-66B3-09D9EE9FB51B}"/>
          </ac:picMkLst>
        </pc:picChg>
        <pc:picChg chg="add del mod">
          <ac:chgData name="Sophie ALLIX 861" userId="S::sophie.allix@caf86.caf.fr::653b8b07-0df8-4455-806f-e417d863b4cb" providerId="AD" clId="Web-{83F4E05F-0518-4774-934A-585C48AF0A5B}" dt="2022-11-30T12:47:41.104" v="298"/>
          <ac:picMkLst>
            <pc:docMk/>
            <pc:sldMk cId="241349117" sldId="379"/>
            <ac:picMk id="4" creationId="{4B015C76-4CE1-CA14-021A-4F9BE2F6B512}"/>
          </ac:picMkLst>
        </pc:picChg>
        <pc:picChg chg="add mod">
          <ac:chgData name="Sophie ALLIX 861" userId="S::sophie.allix@caf86.caf.fr::653b8b07-0df8-4455-806f-e417d863b4cb" providerId="AD" clId="Web-{83F4E05F-0518-4774-934A-585C48AF0A5B}" dt="2022-11-30T12:47:52.152" v="303" actId="14100"/>
          <ac:picMkLst>
            <pc:docMk/>
            <pc:sldMk cId="241349117" sldId="379"/>
            <ac:picMk id="5" creationId="{9B76720D-F146-DC5B-C273-DD0C2E6C5195}"/>
          </ac:picMkLst>
        </pc:picChg>
      </pc:sldChg>
      <pc:sldChg chg="add replId">
        <pc:chgData name="Sophie ALLIX 861" userId="S::sophie.allix@caf86.caf.fr::653b8b07-0df8-4455-806f-e417d863b4cb" providerId="AD" clId="Web-{83F4E05F-0518-4774-934A-585C48AF0A5B}" dt="2022-11-30T12:53:31.925" v="338"/>
        <pc:sldMkLst>
          <pc:docMk/>
          <pc:sldMk cId="1374222957" sldId="380"/>
        </pc:sldMkLst>
      </pc:sldChg>
      <pc:sldChg chg="modSp add replId">
        <pc:chgData name="Sophie ALLIX 861" userId="S::sophie.allix@caf86.caf.fr::653b8b07-0df8-4455-806f-e417d863b4cb" providerId="AD" clId="Web-{83F4E05F-0518-4774-934A-585C48AF0A5B}" dt="2022-11-30T12:59:42.903" v="444" actId="20577"/>
        <pc:sldMkLst>
          <pc:docMk/>
          <pc:sldMk cId="551238007" sldId="381"/>
        </pc:sldMkLst>
        <pc:spChg chg="mod">
          <ac:chgData name="Sophie ALLIX 861" userId="S::sophie.allix@caf86.caf.fr::653b8b07-0df8-4455-806f-e417d863b4cb" providerId="AD" clId="Web-{83F4E05F-0518-4774-934A-585C48AF0A5B}" dt="2022-11-30T12:59:42.903" v="444" actId="20577"/>
          <ac:spMkLst>
            <pc:docMk/>
            <pc:sldMk cId="551238007" sldId="381"/>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01:42.583" v="464" actId="14100"/>
        <pc:sldMkLst>
          <pc:docMk/>
          <pc:sldMk cId="841492680" sldId="382"/>
        </pc:sldMkLst>
        <pc:spChg chg="del mod">
          <ac:chgData name="Sophie ALLIX 861" userId="S::sophie.allix@caf86.caf.fr::653b8b07-0df8-4455-806f-e417d863b4cb" providerId="AD" clId="Web-{83F4E05F-0518-4774-934A-585C48AF0A5B}" dt="2022-11-30T13:00:50.486" v="459"/>
          <ac:spMkLst>
            <pc:docMk/>
            <pc:sldMk cId="841492680" sldId="382"/>
            <ac:spMk id="4" creationId="{50E63301-F05A-4018-919B-4F770BBC8D0D}"/>
          </ac:spMkLst>
        </pc:spChg>
        <pc:picChg chg="add mod">
          <ac:chgData name="Sophie ALLIX 861" userId="S::sophie.allix@caf86.caf.fr::653b8b07-0df8-4455-806f-e417d863b4cb" providerId="AD" clId="Web-{83F4E05F-0518-4774-934A-585C48AF0A5B}" dt="2022-11-30T13:01:42.583" v="464" actId="14100"/>
          <ac:picMkLst>
            <pc:docMk/>
            <pc:sldMk cId="841492680" sldId="382"/>
            <ac:picMk id="2" creationId="{6F546BB7-0082-654A-AF3B-08369AB31F2B}"/>
          </ac:picMkLst>
        </pc:picChg>
      </pc:sldChg>
      <pc:sldChg chg="addSp delSp modSp add replId">
        <pc:chgData name="Sophie ALLIX 861" userId="S::sophie.allix@caf86.caf.fr::653b8b07-0df8-4455-806f-e417d863b4cb" providerId="AD" clId="Web-{83F4E05F-0518-4774-934A-585C48AF0A5B}" dt="2022-11-30T13:00:32.813" v="456" actId="14100"/>
        <pc:sldMkLst>
          <pc:docMk/>
          <pc:sldMk cId="1077626652" sldId="383"/>
        </pc:sldMkLst>
        <pc:spChg chg="add mod">
          <ac:chgData name="Sophie ALLIX 861" userId="S::sophie.allix@caf86.caf.fr::653b8b07-0df8-4455-806f-e417d863b4cb" providerId="AD" clId="Web-{83F4E05F-0518-4774-934A-585C48AF0A5B}" dt="2022-11-30T13:00:03.623" v="454" actId="20577"/>
          <ac:spMkLst>
            <pc:docMk/>
            <pc:sldMk cId="1077626652" sldId="383"/>
            <ac:spMk id="3" creationId="{7057D5C0-FBBD-7F1B-F44B-0EC83D469DFD}"/>
          </ac:spMkLst>
        </pc:spChg>
        <pc:spChg chg="del mod">
          <ac:chgData name="Sophie ALLIX 861" userId="S::sophie.allix@caf86.caf.fr::653b8b07-0df8-4455-806f-e417d863b4cb" providerId="AD" clId="Web-{83F4E05F-0518-4774-934A-585C48AF0A5B}" dt="2022-11-30T12:59:04.822" v="426"/>
          <ac:spMkLst>
            <pc:docMk/>
            <pc:sldMk cId="1077626652" sldId="383"/>
            <ac:spMk id="4" creationId="{50E63301-F05A-4018-919B-4F770BBC8D0D}"/>
          </ac:spMkLst>
        </pc:spChg>
        <pc:picChg chg="add mod">
          <ac:chgData name="Sophie ALLIX 861" userId="S::sophie.allix@caf86.caf.fr::653b8b07-0df8-4455-806f-e417d863b4cb" providerId="AD" clId="Web-{83F4E05F-0518-4774-934A-585C48AF0A5B}" dt="2022-11-30T13:00:32.813" v="456" actId="14100"/>
          <ac:picMkLst>
            <pc:docMk/>
            <pc:sldMk cId="1077626652" sldId="383"/>
            <ac:picMk id="2" creationId="{31300D3F-15FA-1598-7613-A29797838A26}"/>
          </ac:picMkLst>
        </pc:picChg>
      </pc:sldChg>
      <pc:sldChg chg="modSp add ord replId">
        <pc:chgData name="Sophie ALLIX 861" userId="S::sophie.allix@caf86.caf.fr::653b8b07-0df8-4455-806f-e417d863b4cb" providerId="AD" clId="Web-{83F4E05F-0518-4774-934A-585C48AF0A5B}" dt="2022-11-30T13:04:03.608" v="493" actId="20577"/>
        <pc:sldMkLst>
          <pc:docMk/>
          <pc:sldMk cId="1824223603" sldId="384"/>
        </pc:sldMkLst>
        <pc:spChg chg="mod">
          <ac:chgData name="Sophie ALLIX 861" userId="S::sophie.allix@caf86.caf.fr::653b8b07-0df8-4455-806f-e417d863b4cb" providerId="AD" clId="Web-{83F4E05F-0518-4774-934A-585C48AF0A5B}" dt="2022-11-30T13:04:03.608" v="493" actId="20577"/>
          <ac:spMkLst>
            <pc:docMk/>
            <pc:sldMk cId="1824223603" sldId="384"/>
            <ac:spMk id="4" creationId="{50E63301-F05A-4018-919B-4F770BBC8D0D}"/>
          </ac:spMkLst>
        </pc:spChg>
      </pc:sldChg>
      <pc:sldChg chg="addSp delSp modSp add replId">
        <pc:chgData name="Sophie ALLIX 861" userId="S::sophie.allix@caf86.caf.fr::653b8b07-0df8-4455-806f-e417d863b4cb" providerId="AD" clId="Web-{83F4E05F-0518-4774-934A-585C48AF0A5B}" dt="2022-11-30T13:11:08.668" v="688" actId="20577"/>
        <pc:sldMkLst>
          <pc:docMk/>
          <pc:sldMk cId="1494797198" sldId="385"/>
        </pc:sldMkLst>
        <pc:spChg chg="add mod">
          <ac:chgData name="Sophie ALLIX 861" userId="S::sophie.allix@caf86.caf.fr::653b8b07-0df8-4455-806f-e417d863b4cb" providerId="AD" clId="Web-{83F4E05F-0518-4774-934A-585C48AF0A5B}" dt="2022-11-30T13:11:08.668" v="688" actId="20577"/>
          <ac:spMkLst>
            <pc:docMk/>
            <pc:sldMk cId="1494797198" sldId="385"/>
            <ac:spMk id="2" creationId="{DF1114C4-A1AC-F082-0D2F-F8343663B4B8}"/>
          </ac:spMkLst>
        </pc:spChg>
        <pc:spChg chg="mod">
          <ac:chgData name="Sophie ALLIX 861" userId="S::sophie.allix@caf86.caf.fr::653b8b07-0df8-4455-806f-e417d863b4cb" providerId="AD" clId="Web-{83F4E05F-0518-4774-934A-585C48AF0A5B}" dt="2022-11-30T13:06:22.461" v="550" actId="14100"/>
          <ac:spMkLst>
            <pc:docMk/>
            <pc:sldMk cId="1494797198" sldId="385"/>
            <ac:spMk id="4" creationId="{50E63301-F05A-4018-919B-4F770BBC8D0D}"/>
          </ac:spMkLst>
        </pc:spChg>
        <pc:picChg chg="add del mod">
          <ac:chgData name="Sophie ALLIX 861" userId="S::sophie.allix@caf86.caf.fr::653b8b07-0df8-4455-806f-e417d863b4cb" providerId="AD" clId="Web-{83F4E05F-0518-4774-934A-585C48AF0A5B}" dt="2022-11-30T13:10:47.385" v="676"/>
          <ac:picMkLst>
            <pc:docMk/>
            <pc:sldMk cId="1494797198" sldId="385"/>
            <ac:picMk id="3" creationId="{CF53511C-FDBC-05EE-3B5B-33A15DE89F80}"/>
          </ac:picMkLst>
        </pc:picChg>
      </pc:sldChg>
      <pc:sldChg chg="addSp delSp modSp add replId">
        <pc:chgData name="Sophie ALLIX 861" userId="S::sophie.allix@caf86.caf.fr::653b8b07-0df8-4455-806f-e417d863b4cb" providerId="AD" clId="Web-{83F4E05F-0518-4774-934A-585C48AF0A5B}" dt="2022-11-30T13:17:20.725" v="792" actId="20577"/>
        <pc:sldMkLst>
          <pc:docMk/>
          <pc:sldMk cId="3710656057" sldId="386"/>
        </pc:sldMkLst>
        <pc:spChg chg="add mod">
          <ac:chgData name="Sophie ALLIX 861" userId="S::sophie.allix@caf86.caf.fr::653b8b07-0df8-4455-806f-e417d863b4cb" providerId="AD" clId="Web-{83F4E05F-0518-4774-934A-585C48AF0A5B}" dt="2022-11-30T13:17:20.725" v="792" actId="20577"/>
          <ac:spMkLst>
            <pc:docMk/>
            <pc:sldMk cId="3710656057" sldId="386"/>
            <ac:spMk id="3" creationId="{E27A7B32-E4B5-CCE0-50C6-0B9693BE4414}"/>
          </ac:spMkLst>
        </pc:spChg>
        <pc:spChg chg="del mod">
          <ac:chgData name="Sophie ALLIX 861" userId="S::sophie.allix@caf86.caf.fr::653b8b07-0df8-4455-806f-e417d863b4cb" providerId="AD" clId="Web-{83F4E05F-0518-4774-934A-585C48AF0A5B}" dt="2022-11-30T13:11:54.077" v="691"/>
          <ac:spMkLst>
            <pc:docMk/>
            <pc:sldMk cId="3710656057" sldId="386"/>
            <ac:spMk id="4" creationId="{50E63301-F05A-4018-919B-4F770BBC8D0D}"/>
          </ac:spMkLst>
        </pc:spChg>
        <pc:picChg chg="add mod">
          <ac:chgData name="Sophie ALLIX 861" userId="S::sophie.allix@caf86.caf.fr::653b8b07-0df8-4455-806f-e417d863b4cb" providerId="AD" clId="Web-{83F4E05F-0518-4774-934A-585C48AF0A5B}" dt="2022-11-30T13:12:07.860" v="695" actId="14100"/>
          <ac:picMkLst>
            <pc:docMk/>
            <pc:sldMk cId="3710656057" sldId="386"/>
            <ac:picMk id="2" creationId="{202F1C72-47B7-A552-B700-AF65CD07FFEF}"/>
          </ac:picMkLst>
        </pc:picChg>
      </pc:sldChg>
      <pc:sldChg chg="addSp delSp modSp add replId">
        <pc:chgData name="Sophie ALLIX 861" userId="S::sophie.allix@caf86.caf.fr::653b8b07-0df8-4455-806f-e417d863b4cb" providerId="AD" clId="Web-{83F4E05F-0518-4774-934A-585C48AF0A5B}" dt="2022-11-30T13:17:56.242" v="803" actId="14100"/>
        <pc:sldMkLst>
          <pc:docMk/>
          <pc:sldMk cId="3290350925" sldId="387"/>
        </pc:sldMkLst>
        <pc:spChg chg="del mod">
          <ac:chgData name="Sophie ALLIX 861" userId="S::sophie.allix@caf86.caf.fr::653b8b07-0df8-4455-806f-e417d863b4cb" providerId="AD" clId="Web-{83F4E05F-0518-4774-934A-585C48AF0A5B}" dt="2022-11-30T13:17:33.460" v="795"/>
          <ac:spMkLst>
            <pc:docMk/>
            <pc:sldMk cId="3290350925" sldId="387"/>
            <ac:spMk id="4" creationId="{50E63301-F05A-4018-919B-4F770BBC8D0D}"/>
          </ac:spMkLst>
        </pc:spChg>
        <pc:picChg chg="add mod">
          <ac:chgData name="Sophie ALLIX 861" userId="S::sophie.allix@caf86.caf.fr::653b8b07-0df8-4455-806f-e417d863b4cb" providerId="AD" clId="Web-{83F4E05F-0518-4774-934A-585C48AF0A5B}" dt="2022-11-30T13:17:56.242" v="803" actId="14100"/>
          <ac:picMkLst>
            <pc:docMk/>
            <pc:sldMk cId="3290350925" sldId="387"/>
            <ac:picMk id="2" creationId="{D6957E38-6A30-0267-8318-2154794946F2}"/>
          </ac:picMkLst>
        </pc:picChg>
      </pc:sldChg>
      <pc:sldChg chg="addSp modSp add ord replId">
        <pc:chgData name="Sophie ALLIX 861" userId="S::sophie.allix@caf86.caf.fr::653b8b07-0df8-4455-806f-e417d863b4cb" providerId="AD" clId="Web-{83F4E05F-0518-4774-934A-585C48AF0A5B}" dt="2022-11-30T13:43:57.832" v="899" actId="14100"/>
        <pc:sldMkLst>
          <pc:docMk/>
          <pc:sldMk cId="3486501697" sldId="388"/>
        </pc:sldMkLst>
        <pc:spChg chg="mod">
          <ac:chgData name="Sophie ALLIX 861" userId="S::sophie.allix@caf86.caf.fr::653b8b07-0df8-4455-806f-e417d863b4cb" providerId="AD" clId="Web-{83F4E05F-0518-4774-934A-585C48AF0A5B}" dt="2022-11-30T13:40:51.476" v="893" actId="20577"/>
          <ac:spMkLst>
            <pc:docMk/>
            <pc:sldMk cId="3486501697" sldId="388"/>
            <ac:spMk id="4" creationId="{50E63301-F05A-4018-919B-4F770BBC8D0D}"/>
          </ac:spMkLst>
        </pc:spChg>
        <pc:picChg chg="add mod">
          <ac:chgData name="Sophie ALLIX 861" userId="S::sophie.allix@caf86.caf.fr::653b8b07-0df8-4455-806f-e417d863b4cb" providerId="AD" clId="Web-{83F4E05F-0518-4774-934A-585C48AF0A5B}" dt="2022-11-30T13:43:57.832" v="899" actId="14100"/>
          <ac:picMkLst>
            <pc:docMk/>
            <pc:sldMk cId="3486501697" sldId="388"/>
            <ac:picMk id="2" creationId="{B89EAA02-2305-3AF8-D7C9-F81527CF6DD7}"/>
          </ac:picMkLst>
        </pc:picChg>
      </pc:sldChg>
      <pc:sldChg chg="addSp modSp add ord replId">
        <pc:chgData name="Sophie ALLIX 861" userId="S::sophie.allix@caf86.caf.fr::653b8b07-0df8-4455-806f-e417d863b4cb" providerId="AD" clId="Web-{83F4E05F-0518-4774-934A-585C48AF0A5B}" dt="2022-11-30T13:39:53.128" v="867" actId="14100"/>
        <pc:sldMkLst>
          <pc:docMk/>
          <pc:sldMk cId="1316620880" sldId="389"/>
        </pc:sldMkLst>
        <pc:spChg chg="mod">
          <ac:chgData name="Sophie ALLIX 861" userId="S::sophie.allix@caf86.caf.fr::653b8b07-0df8-4455-806f-e417d863b4cb" providerId="AD" clId="Web-{83F4E05F-0518-4774-934A-585C48AF0A5B}" dt="2022-11-30T13:19:03.638" v="837" actId="20577"/>
          <ac:spMkLst>
            <pc:docMk/>
            <pc:sldMk cId="1316620880" sldId="389"/>
            <ac:spMk id="4" creationId="{50E63301-F05A-4018-919B-4F770BBC8D0D}"/>
          </ac:spMkLst>
        </pc:spChg>
        <pc:picChg chg="add mod">
          <ac:chgData name="Sophie ALLIX 861" userId="S::sophie.allix@caf86.caf.fr::653b8b07-0df8-4455-806f-e417d863b4cb" providerId="AD" clId="Web-{83F4E05F-0518-4774-934A-585C48AF0A5B}" dt="2022-11-30T13:22:56.716" v="857" actId="14100"/>
          <ac:picMkLst>
            <pc:docMk/>
            <pc:sldMk cId="1316620880" sldId="389"/>
            <ac:picMk id="2" creationId="{4EB56AAE-14B0-0DB4-804B-133396CDCA16}"/>
          </ac:picMkLst>
        </pc:picChg>
        <pc:picChg chg="add mod">
          <ac:chgData name="Sophie ALLIX 861" userId="S::sophie.allix@caf86.caf.fr::653b8b07-0df8-4455-806f-e417d863b4cb" providerId="AD" clId="Web-{83F4E05F-0518-4774-934A-585C48AF0A5B}" dt="2022-11-30T13:21:22.913" v="847" actId="14100"/>
          <ac:picMkLst>
            <pc:docMk/>
            <pc:sldMk cId="1316620880" sldId="389"/>
            <ac:picMk id="3" creationId="{AA0B0DD0-23B6-CAE2-65A6-4F744AE39997}"/>
          </ac:picMkLst>
        </pc:picChg>
        <pc:picChg chg="add mod">
          <ac:chgData name="Sophie ALLIX 861" userId="S::sophie.allix@caf86.caf.fr::653b8b07-0df8-4455-806f-e417d863b4cb" providerId="AD" clId="Web-{83F4E05F-0518-4774-934A-585C48AF0A5B}" dt="2022-11-30T13:39:53.128" v="867" actId="14100"/>
          <ac:picMkLst>
            <pc:docMk/>
            <pc:sldMk cId="1316620880" sldId="389"/>
            <ac:picMk id="6" creationId="{121248E4-B4B6-1279-A76B-28DB5F5AC2FB}"/>
          </ac:picMkLst>
        </pc:picChg>
        <pc:cxnChg chg="add mod">
          <ac:chgData name="Sophie ALLIX 861" userId="S::sophie.allix@caf86.caf.fr::653b8b07-0df8-4455-806f-e417d863b4cb" providerId="AD" clId="Web-{83F4E05F-0518-4774-934A-585C48AF0A5B}" dt="2022-11-30T13:22:09.572" v="856" actId="14100"/>
          <ac:cxnSpMkLst>
            <pc:docMk/>
            <pc:sldMk cId="1316620880" sldId="389"/>
            <ac:cxnSpMk id="5" creationId="{2DD831A2-3C31-531A-1144-B5402A806B41}"/>
          </ac:cxnSpMkLst>
        </pc:cxnChg>
        <pc:cxnChg chg="add mod">
          <ac:chgData name="Sophie ALLIX 861" userId="S::sophie.allix@caf86.caf.fr::653b8b07-0df8-4455-806f-e417d863b4cb" providerId="AD" clId="Web-{83F4E05F-0518-4774-934A-585C48AF0A5B}" dt="2022-11-30T13:24:31.613" v="865" actId="14100"/>
          <ac:cxnSpMkLst>
            <pc:docMk/>
            <pc:sldMk cId="1316620880" sldId="389"/>
            <ac:cxnSpMk id="7" creationId="{03F8087F-A569-44E3-B53E-19BCD6BB316E}"/>
          </ac:cxnSpMkLst>
        </pc:cxnChg>
      </pc:sldChg>
      <pc:sldChg chg="add del ord replId">
        <pc:chgData name="Sophie ALLIX 861" userId="S::sophie.allix@caf86.caf.fr::653b8b07-0df8-4455-806f-e417d863b4cb" providerId="AD" clId="Web-{83F4E05F-0518-4774-934A-585C48AF0A5B}" dt="2022-11-30T13:54:25.734" v="961"/>
        <pc:sldMkLst>
          <pc:docMk/>
          <pc:sldMk cId="2703517122" sldId="390"/>
        </pc:sldMkLst>
      </pc:sldChg>
      <pc:sldChg chg="addSp modSp add replId">
        <pc:chgData name="Sophie ALLIX 861" userId="S::sophie.allix@caf86.caf.fr::653b8b07-0df8-4455-806f-e417d863b4cb" providerId="AD" clId="Web-{83F4E05F-0518-4774-934A-585C48AF0A5B}" dt="2022-11-30T13:53:50.294" v="960" actId="20577"/>
        <pc:sldMkLst>
          <pc:docMk/>
          <pc:sldMk cId="4032923871" sldId="391"/>
        </pc:sldMkLst>
        <pc:spChg chg="mod">
          <ac:chgData name="Sophie ALLIX 861" userId="S::sophie.allix@caf86.caf.fr::653b8b07-0df8-4455-806f-e417d863b4cb" providerId="AD" clId="Web-{83F4E05F-0518-4774-934A-585C48AF0A5B}" dt="2022-11-30T13:45:39.996" v="920" actId="20577"/>
          <ac:spMkLst>
            <pc:docMk/>
            <pc:sldMk cId="4032923871" sldId="391"/>
            <ac:spMk id="2" creationId="{DF1114C4-A1AC-F082-0D2F-F8343663B4B8}"/>
          </ac:spMkLst>
        </pc:spChg>
        <pc:spChg chg="mod">
          <ac:chgData name="Sophie ALLIX 861" userId="S::sophie.allix@caf86.caf.fr::653b8b07-0df8-4455-806f-e417d863b4cb" providerId="AD" clId="Web-{83F4E05F-0518-4774-934A-585C48AF0A5B}" dt="2022-11-30T13:45:33.511" v="918" actId="20577"/>
          <ac:spMkLst>
            <pc:docMk/>
            <pc:sldMk cId="4032923871" sldId="391"/>
            <ac:spMk id="4" creationId="{50E63301-F05A-4018-919B-4F770BBC8D0D}"/>
          </ac:spMkLst>
        </pc:spChg>
        <pc:spChg chg="add mod">
          <ac:chgData name="Sophie ALLIX 861" userId="S::sophie.allix@caf86.caf.fr::653b8b07-0df8-4455-806f-e417d863b4cb" providerId="AD" clId="Web-{83F4E05F-0518-4774-934A-585C48AF0A5B}" dt="2022-11-30T13:52:04.990" v="947" actId="1076"/>
          <ac:spMkLst>
            <pc:docMk/>
            <pc:sldMk cId="4032923871" sldId="391"/>
            <ac:spMk id="6" creationId="{8B3CDE15-8372-5EEC-CF56-078698DA634A}"/>
          </ac:spMkLst>
        </pc:spChg>
        <pc:spChg chg="add mod">
          <ac:chgData name="Sophie ALLIX 861" userId="S::sophie.allix@caf86.caf.fr::653b8b07-0df8-4455-806f-e417d863b4cb" providerId="AD" clId="Web-{83F4E05F-0518-4774-934A-585C48AF0A5B}" dt="2022-11-30T13:53:50.294" v="960" actId="20577"/>
          <ac:spMkLst>
            <pc:docMk/>
            <pc:sldMk cId="4032923871" sldId="391"/>
            <ac:spMk id="19" creationId="{EE763B19-77CE-9280-8370-D2AADD5496F5}"/>
          </ac:spMkLst>
        </pc:spChg>
        <pc:picChg chg="add mod">
          <ac:chgData name="Sophie ALLIX 861" userId="S::sophie.allix@caf86.caf.fr::653b8b07-0df8-4455-806f-e417d863b4cb" providerId="AD" clId="Web-{83F4E05F-0518-4774-934A-585C48AF0A5B}" dt="2022-11-30T13:48:10.349" v="926" actId="14100"/>
          <ac:picMkLst>
            <pc:docMk/>
            <pc:sldMk cId="4032923871" sldId="391"/>
            <ac:picMk id="3" creationId="{A90F6151-DBA2-5437-355A-AE2F8334970E}"/>
          </ac:picMkLst>
        </pc:picChg>
        <pc:cxnChg chg="add mod">
          <ac:chgData name="Sophie ALLIX 861" userId="S::sophie.allix@caf86.caf.fr::653b8b07-0df8-4455-806f-e417d863b4cb" providerId="AD" clId="Web-{83F4E05F-0518-4774-934A-585C48AF0A5B}" dt="2022-11-30T13:51:46.520" v="945" actId="14100"/>
          <ac:cxnSpMkLst>
            <pc:docMk/>
            <pc:sldMk cId="4032923871" sldId="391"/>
            <ac:cxnSpMk id="5" creationId="{11B6C30C-80E3-8557-2CAE-96AEE1569DED}"/>
          </ac:cxnSpMkLst>
        </pc:cxnChg>
        <pc:cxnChg chg="add mod">
          <ac:chgData name="Sophie ALLIX 861" userId="S::sophie.allix@caf86.caf.fr::653b8b07-0df8-4455-806f-e417d863b4cb" providerId="AD" clId="Web-{83F4E05F-0518-4774-934A-585C48AF0A5B}" dt="2022-11-30T13:52:28.367" v="951" actId="14100"/>
          <ac:cxnSpMkLst>
            <pc:docMk/>
            <pc:sldMk cId="4032923871" sldId="391"/>
            <ac:cxnSpMk id="7" creationId="{FDB66AB5-A56E-C769-5228-B54EEE5B535A}"/>
          </ac:cxnSpMkLst>
        </pc:cxnChg>
      </pc:sldChg>
      <pc:sldChg chg="addSp delSp modSp add replId">
        <pc:chgData name="Sophie ALLIX 861" userId="S::sophie.allix@caf86.caf.fr::653b8b07-0df8-4455-806f-e417d863b4cb" providerId="AD" clId="Web-{83F4E05F-0518-4774-934A-585C48AF0A5B}" dt="2022-11-30T13:55:25.332" v="974" actId="14100"/>
        <pc:sldMkLst>
          <pc:docMk/>
          <pc:sldMk cId="1695400227" sldId="392"/>
        </pc:sldMkLst>
        <pc:spChg chg="del mod">
          <ac:chgData name="Sophie ALLIX 861" userId="S::sophie.allix@caf86.caf.fr::653b8b07-0df8-4455-806f-e417d863b4cb" providerId="AD" clId="Web-{83F4E05F-0518-4774-934A-585C48AF0A5B}" dt="2022-11-30T13:54:52.189" v="968"/>
          <ac:spMkLst>
            <pc:docMk/>
            <pc:sldMk cId="1695400227" sldId="392"/>
            <ac:spMk id="2" creationId="{DF1114C4-A1AC-F082-0D2F-F8343663B4B8}"/>
          </ac:spMkLst>
        </pc:spChg>
        <pc:spChg chg="del mod">
          <ac:chgData name="Sophie ALLIX 861" userId="S::sophie.allix@caf86.caf.fr::653b8b07-0df8-4455-806f-e417d863b4cb" providerId="AD" clId="Web-{83F4E05F-0518-4774-934A-585C48AF0A5B}" dt="2022-11-30T13:54:47.439" v="967"/>
          <ac:spMkLst>
            <pc:docMk/>
            <pc:sldMk cId="1695400227" sldId="392"/>
            <ac:spMk id="4" creationId="{50E63301-F05A-4018-919B-4F770BBC8D0D}"/>
          </ac:spMkLst>
        </pc:spChg>
        <pc:picChg chg="add mod">
          <ac:chgData name="Sophie ALLIX 861" userId="S::sophie.allix@caf86.caf.fr::653b8b07-0df8-4455-806f-e417d863b4cb" providerId="AD" clId="Web-{83F4E05F-0518-4774-934A-585C48AF0A5B}" dt="2022-11-30T13:55:25.332" v="974" actId="14100"/>
          <ac:picMkLst>
            <pc:docMk/>
            <pc:sldMk cId="1695400227" sldId="392"/>
            <ac:picMk id="3" creationId="{C240F9B0-F4AB-8894-ADE2-DB07E2CE3471}"/>
          </ac:picMkLst>
        </pc:picChg>
      </pc:sldChg>
      <pc:sldChg chg="addSp delSp modSp add replId">
        <pc:chgData name="Sophie ALLIX 861" userId="S::sophie.allix@caf86.caf.fr::653b8b07-0df8-4455-806f-e417d863b4cb" providerId="AD" clId="Web-{83F4E05F-0518-4774-934A-585C48AF0A5B}" dt="2022-11-30T13:57:07.698" v="984" actId="14100"/>
        <pc:sldMkLst>
          <pc:docMk/>
          <pc:sldMk cId="462831282" sldId="393"/>
        </pc:sldMkLst>
        <pc:picChg chg="add mod">
          <ac:chgData name="Sophie ALLIX 861" userId="S::sophie.allix@caf86.caf.fr::653b8b07-0df8-4455-806f-e417d863b4cb" providerId="AD" clId="Web-{83F4E05F-0518-4774-934A-585C48AF0A5B}" dt="2022-11-30T13:57:07.698" v="984" actId="14100"/>
          <ac:picMkLst>
            <pc:docMk/>
            <pc:sldMk cId="462831282" sldId="393"/>
            <ac:picMk id="2" creationId="{956302E3-9ED5-145E-A411-A270FFAFC8FB}"/>
          </ac:picMkLst>
        </pc:picChg>
        <pc:picChg chg="del">
          <ac:chgData name="Sophie ALLIX 861" userId="S::sophie.allix@caf86.caf.fr::653b8b07-0df8-4455-806f-e417d863b4cb" providerId="AD" clId="Web-{83F4E05F-0518-4774-934A-585C48AF0A5B}" dt="2022-11-30T13:56:14.367" v="976"/>
          <ac:picMkLst>
            <pc:docMk/>
            <pc:sldMk cId="462831282" sldId="393"/>
            <ac:picMk id="3" creationId="{C240F9B0-F4AB-8894-ADE2-DB07E2CE3471}"/>
          </ac:picMkLst>
        </pc:picChg>
      </pc:sldChg>
      <pc:sldChg chg="addSp modSp add ord replId">
        <pc:chgData name="Sophie ALLIX 861" userId="S::sophie.allix@caf86.caf.fr::653b8b07-0df8-4455-806f-e417d863b4cb" providerId="AD" clId="Web-{83F4E05F-0518-4774-934A-585C48AF0A5B}" dt="2022-11-30T14:09:44.343" v="1015" actId="20577"/>
        <pc:sldMkLst>
          <pc:docMk/>
          <pc:sldMk cId="2104601895" sldId="394"/>
        </pc:sldMkLst>
        <pc:spChg chg="add mod">
          <ac:chgData name="Sophie ALLIX 861" userId="S::sophie.allix@caf86.caf.fr::653b8b07-0df8-4455-806f-e417d863b4cb" providerId="AD" clId="Web-{83F4E05F-0518-4774-934A-585C48AF0A5B}" dt="2022-11-30T14:08:59.356" v="1010" actId="20577"/>
          <ac:spMkLst>
            <pc:docMk/>
            <pc:sldMk cId="2104601895" sldId="394"/>
            <ac:spMk id="2" creationId="{DEFC0618-A692-2D30-F7E1-85A873ED762A}"/>
          </ac:spMkLst>
        </pc:spChg>
        <pc:spChg chg="mod">
          <ac:chgData name="Sophie ALLIX 861" userId="S::sophie.allix@caf86.caf.fr::653b8b07-0df8-4455-806f-e417d863b4cb" providerId="AD" clId="Web-{83F4E05F-0518-4774-934A-585C48AF0A5B}" dt="2022-11-30T14:09:44.343" v="1015" actId="20577"/>
          <ac:spMkLst>
            <pc:docMk/>
            <pc:sldMk cId="2104601895" sldId="394"/>
            <ac:spMk id="4" creationId="{50E63301-F05A-4018-919B-4F770BBC8D0D}"/>
          </ac:spMkLst>
        </pc:spChg>
      </pc:sldChg>
    </pc:docChg>
  </pc:docChgLst>
  <pc:docChgLst>
    <pc:chgData name="Sophie ALLIX 861" userId="S::sophie.allix@caf86.caf.fr::653b8b07-0df8-4455-806f-e417d863b4cb" providerId="AD" clId="Web-{7259B71D-AFEB-418D-A5A0-BEA1C7113F4A}"/>
    <pc:docChg chg="modSld">
      <pc:chgData name="Sophie ALLIX 861" userId="S::sophie.allix@caf86.caf.fr::653b8b07-0df8-4455-806f-e417d863b4cb" providerId="AD" clId="Web-{7259B71D-AFEB-418D-A5A0-BEA1C7113F4A}" dt="2022-04-11T07:56:51.192" v="184" actId="20577"/>
      <pc:docMkLst>
        <pc:docMk/>
      </pc:docMkLst>
      <pc:sldChg chg="modSp">
        <pc:chgData name="Sophie ALLIX 861" userId="S::sophie.allix@caf86.caf.fr::653b8b07-0df8-4455-806f-e417d863b4cb" providerId="AD" clId="Web-{7259B71D-AFEB-418D-A5A0-BEA1C7113F4A}" dt="2022-04-11T07:56:51.192" v="184" actId="20577"/>
        <pc:sldMkLst>
          <pc:docMk/>
          <pc:sldMk cId="147448989" sldId="301"/>
        </pc:sldMkLst>
        <pc:spChg chg="mod">
          <ac:chgData name="Sophie ALLIX 861" userId="S::sophie.allix@caf86.caf.fr::653b8b07-0df8-4455-806f-e417d863b4cb" providerId="AD" clId="Web-{7259B71D-AFEB-418D-A5A0-BEA1C7113F4A}" dt="2022-04-11T07:56:51.192" v="184" actId="20577"/>
          <ac:spMkLst>
            <pc:docMk/>
            <pc:sldMk cId="147448989" sldId="301"/>
            <ac:spMk id="6" creationId="{6B0DD3C1-C060-47A3-8332-0FDD1A3696A3}"/>
          </ac:spMkLst>
        </pc:spChg>
      </pc:sldChg>
    </pc:docChg>
  </pc:docChgLst>
  <pc:docChgLst>
    <pc:chgData name="Lea GUILLARD 861" userId="S::lea.guillard@caf86.caf.fr::d06662ec-9711-44e9-9f78-4b9cc7b21ed8" providerId="AD" clId="Web-{84EE85C7-FA28-4328-84E8-9EF67A3528B8}"/>
    <pc:docChg chg="delSld">
      <pc:chgData name="Lea GUILLARD 861" userId="S::lea.guillard@caf86.caf.fr::d06662ec-9711-44e9-9f78-4b9cc7b21ed8" providerId="AD" clId="Web-{84EE85C7-FA28-4328-84E8-9EF67A3528B8}" dt="2022-10-07T08:44:52.640" v="4"/>
      <pc:docMkLst>
        <pc:docMk/>
      </pc:docMkLst>
      <pc:sldChg chg="del">
        <pc:chgData name="Lea GUILLARD 861" userId="S::lea.guillard@caf86.caf.fr::d06662ec-9711-44e9-9f78-4b9cc7b21ed8" providerId="AD" clId="Web-{84EE85C7-FA28-4328-84E8-9EF67A3528B8}" dt="2022-10-07T08:44:52.640" v="4"/>
        <pc:sldMkLst>
          <pc:docMk/>
          <pc:sldMk cId="3125560883" sldId="274"/>
        </pc:sldMkLst>
      </pc:sldChg>
      <pc:sldChg chg="del">
        <pc:chgData name="Lea GUILLARD 861" userId="S::lea.guillard@caf86.caf.fr::d06662ec-9711-44e9-9f78-4b9cc7b21ed8" providerId="AD" clId="Web-{84EE85C7-FA28-4328-84E8-9EF67A3528B8}" dt="2022-10-07T08:44:51.265" v="2"/>
        <pc:sldMkLst>
          <pc:docMk/>
          <pc:sldMk cId="3815556615" sldId="275"/>
        </pc:sldMkLst>
      </pc:sldChg>
      <pc:sldChg chg="del">
        <pc:chgData name="Lea GUILLARD 861" userId="S::lea.guillard@caf86.caf.fr::d06662ec-9711-44e9-9f78-4b9cc7b21ed8" providerId="AD" clId="Web-{84EE85C7-FA28-4328-84E8-9EF67A3528B8}" dt="2022-10-07T08:44:51.905" v="3"/>
        <pc:sldMkLst>
          <pc:docMk/>
          <pc:sldMk cId="4129279756" sldId="278"/>
        </pc:sldMkLst>
      </pc:sldChg>
      <pc:sldChg chg="del">
        <pc:chgData name="Lea GUILLARD 861" userId="S::lea.guillard@caf86.caf.fr::d06662ec-9711-44e9-9f78-4b9cc7b21ed8" providerId="AD" clId="Web-{84EE85C7-FA28-4328-84E8-9EF67A3528B8}" dt="2022-10-07T08:44:49.468" v="0"/>
        <pc:sldMkLst>
          <pc:docMk/>
          <pc:sldMk cId="801926592" sldId="363"/>
        </pc:sldMkLst>
      </pc:sldChg>
      <pc:sldChg chg="del">
        <pc:chgData name="Lea GUILLARD 861" userId="S::lea.guillard@caf86.caf.fr::d06662ec-9711-44e9-9f78-4b9cc7b21ed8" providerId="AD" clId="Web-{84EE85C7-FA28-4328-84E8-9EF67A3528B8}" dt="2022-10-07T08:44:50.421" v="1"/>
        <pc:sldMkLst>
          <pc:docMk/>
          <pc:sldMk cId="904732758" sldId="364"/>
        </pc:sldMkLst>
      </pc:sldChg>
    </pc:docChg>
  </pc:docChgLst>
  <pc:docChgLst>
    <pc:chgData name="Lea GUILLARD 861" userId="S::lea.guillard@caf86.caf.fr::d06662ec-9711-44e9-9f78-4b9cc7b21ed8" providerId="AD" clId="Web-{714C412B-302E-4F25-A29E-FFFA5CC951F9}"/>
    <pc:docChg chg="addSld delSld modSld">
      <pc:chgData name="Lea GUILLARD 861" userId="S::lea.guillard@caf86.caf.fr::d06662ec-9711-44e9-9f78-4b9cc7b21ed8" providerId="AD" clId="Web-{714C412B-302E-4F25-A29E-FFFA5CC951F9}" dt="2022-11-28T14:36:12.537" v="13" actId="20577"/>
      <pc:docMkLst>
        <pc:docMk/>
      </pc:docMkLst>
      <pc:sldChg chg="modSp">
        <pc:chgData name="Lea GUILLARD 861" userId="S::lea.guillard@caf86.caf.fr::d06662ec-9711-44e9-9f78-4b9cc7b21ed8" providerId="AD" clId="Web-{714C412B-302E-4F25-A29E-FFFA5CC951F9}" dt="2022-11-28T14:35:48.145" v="1" actId="20577"/>
        <pc:sldMkLst>
          <pc:docMk/>
          <pc:sldMk cId="3974185568" sldId="256"/>
        </pc:sldMkLst>
        <pc:spChg chg="mod">
          <ac:chgData name="Lea GUILLARD 861" userId="S::lea.guillard@caf86.caf.fr::d06662ec-9711-44e9-9f78-4b9cc7b21ed8" providerId="AD" clId="Web-{714C412B-302E-4F25-A29E-FFFA5CC951F9}" dt="2022-11-28T14:35:48.145" v="1" actId="20577"/>
          <ac:spMkLst>
            <pc:docMk/>
            <pc:sldMk cId="3974185568" sldId="256"/>
            <ac:spMk id="10" creationId="{A2B5929A-19D3-495F-B557-ED84D46106C0}"/>
          </ac:spMkLst>
        </pc:spChg>
      </pc:sldChg>
      <pc:sldChg chg="modSp">
        <pc:chgData name="Lea GUILLARD 861" userId="S::lea.guillard@caf86.caf.fr::d06662ec-9711-44e9-9f78-4b9cc7b21ed8" providerId="AD" clId="Web-{714C412B-302E-4F25-A29E-FFFA5CC951F9}" dt="2022-11-28T14:36:12.537" v="13" actId="20577"/>
        <pc:sldMkLst>
          <pc:docMk/>
          <pc:sldMk cId="3155851385" sldId="257"/>
        </pc:sldMkLst>
        <pc:spChg chg="mod">
          <ac:chgData name="Lea GUILLARD 861" userId="S::lea.guillard@caf86.caf.fr::d06662ec-9711-44e9-9f78-4b9cc7b21ed8" providerId="AD" clId="Web-{714C412B-302E-4F25-A29E-FFFA5CC951F9}" dt="2022-11-28T14:36:12.537" v="13" actId="20577"/>
          <ac:spMkLst>
            <pc:docMk/>
            <pc:sldMk cId="3155851385" sldId="257"/>
            <ac:spMk id="3" creationId="{1980AA72-7CEC-47E0-8390-DCA22A2C1A8D}"/>
          </ac:spMkLst>
        </pc:spChg>
      </pc:sldChg>
      <pc:sldChg chg="del">
        <pc:chgData name="Lea GUILLARD 861" userId="S::lea.guillard@caf86.caf.fr::d06662ec-9711-44e9-9f78-4b9cc7b21ed8" providerId="AD" clId="Web-{714C412B-302E-4F25-A29E-FFFA5CC951F9}" dt="2022-11-28T14:35:57.989" v="7"/>
        <pc:sldMkLst>
          <pc:docMk/>
          <pc:sldMk cId="524744576" sldId="258"/>
        </pc:sldMkLst>
      </pc:sldChg>
      <pc:sldChg chg="del">
        <pc:chgData name="Lea GUILLARD 861" userId="S::lea.guillard@caf86.caf.fr::d06662ec-9711-44e9-9f78-4b9cc7b21ed8" providerId="AD" clId="Web-{714C412B-302E-4F25-A29E-FFFA5CC951F9}" dt="2022-11-28T14:35:59.380" v="9"/>
        <pc:sldMkLst>
          <pc:docMk/>
          <pc:sldMk cId="3258785885" sldId="282"/>
        </pc:sldMkLst>
      </pc:sldChg>
      <pc:sldChg chg="del">
        <pc:chgData name="Lea GUILLARD 861" userId="S::lea.guillard@caf86.caf.fr::d06662ec-9711-44e9-9f78-4b9cc7b21ed8" providerId="AD" clId="Web-{714C412B-302E-4F25-A29E-FFFA5CC951F9}" dt="2022-11-28T14:35:56.021" v="4"/>
        <pc:sldMkLst>
          <pc:docMk/>
          <pc:sldMk cId="735693732" sldId="314"/>
        </pc:sldMkLst>
      </pc:sldChg>
      <pc:sldChg chg="del">
        <pc:chgData name="Lea GUILLARD 861" userId="S::lea.guillard@caf86.caf.fr::d06662ec-9711-44e9-9f78-4b9cc7b21ed8" providerId="AD" clId="Web-{714C412B-302E-4F25-A29E-FFFA5CC951F9}" dt="2022-11-28T14:35:57.192" v="6"/>
        <pc:sldMkLst>
          <pc:docMk/>
          <pc:sldMk cId="2670281985" sldId="348"/>
        </pc:sldMkLst>
      </pc:sldChg>
      <pc:sldChg chg="del">
        <pc:chgData name="Lea GUILLARD 861" userId="S::lea.guillard@caf86.caf.fr::d06662ec-9711-44e9-9f78-4b9cc7b21ed8" providerId="AD" clId="Web-{714C412B-302E-4F25-A29E-FFFA5CC951F9}" dt="2022-11-28T14:35:56.489" v="5"/>
        <pc:sldMkLst>
          <pc:docMk/>
          <pc:sldMk cId="4252965894" sldId="351"/>
        </pc:sldMkLst>
      </pc:sldChg>
      <pc:sldChg chg="del">
        <pc:chgData name="Lea GUILLARD 861" userId="S::lea.guillard@caf86.caf.fr::d06662ec-9711-44e9-9f78-4b9cc7b21ed8" providerId="AD" clId="Web-{714C412B-302E-4F25-A29E-FFFA5CC951F9}" dt="2022-11-28T14:35:55.052" v="3"/>
        <pc:sldMkLst>
          <pc:docMk/>
          <pc:sldMk cId="1254451514" sldId="352"/>
        </pc:sldMkLst>
      </pc:sldChg>
      <pc:sldChg chg="add del">
        <pc:chgData name="Lea GUILLARD 861" userId="S::lea.guillard@caf86.caf.fr::d06662ec-9711-44e9-9f78-4b9cc7b21ed8" providerId="AD" clId="Web-{714C412B-302E-4F25-A29E-FFFA5CC951F9}" dt="2022-11-28T14:36:04.818" v="11"/>
        <pc:sldMkLst>
          <pc:docMk/>
          <pc:sldMk cId="1314588359" sldId="365"/>
        </pc:sldMkLst>
      </pc:sldChg>
      <pc:sldChg chg="modSp">
        <pc:chgData name="Lea GUILLARD 861" userId="S::lea.guillard@caf86.caf.fr::d06662ec-9711-44e9-9f78-4b9cc7b21ed8" providerId="AD" clId="Web-{714C412B-302E-4F25-A29E-FFFA5CC951F9}" dt="2022-11-28T14:36:08.537" v="12" actId="20577"/>
        <pc:sldMkLst>
          <pc:docMk/>
          <pc:sldMk cId="2625632517" sldId="366"/>
        </pc:sldMkLst>
        <pc:spChg chg="mod">
          <ac:chgData name="Lea GUILLARD 861" userId="S::lea.guillard@caf86.caf.fr::d06662ec-9711-44e9-9f78-4b9cc7b21ed8" providerId="AD" clId="Web-{714C412B-302E-4F25-A29E-FFFA5CC951F9}" dt="2022-11-28T14:36:08.537" v="12" actId="20577"/>
          <ac:spMkLst>
            <pc:docMk/>
            <pc:sldMk cId="2625632517" sldId="366"/>
            <ac:spMk id="27" creationId="{23D644D4-BBEB-489C-B21D-5F3151BF1943}"/>
          </ac:spMkLst>
        </pc:spChg>
      </pc:sldChg>
      <pc:sldChg chg="del">
        <pc:chgData name="Lea GUILLARD 861" userId="S::lea.guillard@caf86.caf.fr::d06662ec-9711-44e9-9f78-4b9cc7b21ed8" providerId="AD" clId="Web-{714C412B-302E-4F25-A29E-FFFA5CC951F9}" dt="2022-11-28T14:35:53.864" v="2"/>
        <pc:sldMkLst>
          <pc:docMk/>
          <pc:sldMk cId="3007228322" sldId="367"/>
        </pc:sldMkLst>
      </pc:sldChg>
      <pc:sldChg chg="del">
        <pc:chgData name="Lea GUILLARD 861" userId="S::lea.guillard@caf86.caf.fr::d06662ec-9711-44e9-9f78-4b9cc7b21ed8" providerId="AD" clId="Web-{714C412B-302E-4F25-A29E-FFFA5CC951F9}" dt="2022-11-28T14:35:58.833" v="8"/>
        <pc:sldMkLst>
          <pc:docMk/>
          <pc:sldMk cId="2296735334" sldId="368"/>
        </pc:sldMkLst>
      </pc:sldChg>
    </pc:docChg>
  </pc:docChgLst>
  <pc:docChgLst>
    <pc:chgData name="Fabienne BOUTET 861" userId="S::fabienne.boutet@caf86.caf.fr::fa09bdb3-1d75-436f-b8cb-365a3331495b" providerId="AD" clId="Web-{E98B0931-003F-EC05-4A96-B37E2054D391}"/>
    <pc:docChg chg="addSld delSld modSld sldOrd">
      <pc:chgData name="Fabienne BOUTET 861" userId="S::fabienne.boutet@caf86.caf.fr::fa09bdb3-1d75-436f-b8cb-365a3331495b" providerId="AD" clId="Web-{E98B0931-003F-EC05-4A96-B37E2054D391}" dt="2022-07-08T12:17:37.283" v="101" actId="20577"/>
      <pc:docMkLst>
        <pc:docMk/>
      </pc:docMkLst>
      <pc:sldChg chg="addSp delSp modSp">
        <pc:chgData name="Fabienne BOUTET 861" userId="S::fabienne.boutet@caf86.caf.fr::fa09bdb3-1d75-436f-b8cb-365a3331495b" providerId="AD" clId="Web-{E98B0931-003F-EC05-4A96-B37E2054D391}" dt="2022-07-08T12:02:47.789" v="19"/>
        <pc:sldMkLst>
          <pc:docMk/>
          <pc:sldMk cId="524744576" sldId="258"/>
        </pc:sldMkLst>
        <pc:picChg chg="add del mod">
          <ac:chgData name="Fabienne BOUTET 861" userId="S::fabienne.boutet@caf86.caf.fr::fa09bdb3-1d75-436f-b8cb-365a3331495b" providerId="AD" clId="Web-{E98B0931-003F-EC05-4A96-B37E2054D391}" dt="2022-07-08T12:02:47.789" v="19"/>
          <ac:picMkLst>
            <pc:docMk/>
            <pc:sldMk cId="524744576" sldId="258"/>
            <ac:picMk id="2" creationId="{339DF43D-D087-018C-43DC-68EC615A99F5}"/>
          </ac:picMkLst>
        </pc:picChg>
      </pc:sldChg>
      <pc:sldChg chg="addSp delSp modSp">
        <pc:chgData name="Fabienne BOUTET 861" userId="S::fabienne.boutet@caf86.caf.fr::fa09bdb3-1d75-436f-b8cb-365a3331495b" providerId="AD" clId="Web-{E98B0931-003F-EC05-4A96-B37E2054D391}" dt="2022-07-08T12:00:22.201" v="15"/>
        <pc:sldMkLst>
          <pc:docMk/>
          <pc:sldMk cId="712740307" sldId="311"/>
        </pc:sldMkLst>
        <pc:picChg chg="add del mod">
          <ac:chgData name="Fabienne BOUTET 861" userId="S::fabienne.boutet@caf86.caf.fr::fa09bdb3-1d75-436f-b8cb-365a3331495b" providerId="AD" clId="Web-{E98B0931-003F-EC05-4A96-B37E2054D391}" dt="2022-07-08T11:57:44.519" v="3"/>
          <ac:picMkLst>
            <pc:docMk/>
            <pc:sldMk cId="712740307" sldId="311"/>
            <ac:picMk id="3" creationId="{F24A8C96-CFAF-98B2-2D14-DBCC86CD96BE}"/>
          </ac:picMkLst>
        </pc:picChg>
        <pc:picChg chg="add del mod">
          <ac:chgData name="Fabienne BOUTET 861" userId="S::fabienne.boutet@caf86.caf.fr::fa09bdb3-1d75-436f-b8cb-365a3331495b" providerId="AD" clId="Web-{E98B0931-003F-EC05-4A96-B37E2054D391}" dt="2022-07-08T11:58:20.693" v="6"/>
          <ac:picMkLst>
            <pc:docMk/>
            <pc:sldMk cId="712740307" sldId="311"/>
            <ac:picMk id="4" creationId="{1970CFDD-E2AC-ECD6-6C72-C769A4A0EB5D}"/>
          </ac:picMkLst>
        </pc:picChg>
        <pc:picChg chg="add del mod">
          <ac:chgData name="Fabienne BOUTET 861" userId="S::fabienne.boutet@caf86.caf.fr::fa09bdb3-1d75-436f-b8cb-365a3331495b" providerId="AD" clId="Web-{E98B0931-003F-EC05-4A96-B37E2054D391}" dt="2022-07-08T12:00:22.201" v="15"/>
          <ac:picMkLst>
            <pc:docMk/>
            <pc:sldMk cId="712740307" sldId="311"/>
            <ac:picMk id="5" creationId="{EB2C2CAB-3A34-830F-834B-95423A030BC1}"/>
          </ac:picMkLst>
        </pc:picChg>
      </pc:sldChg>
      <pc:sldChg chg="addSp delSp modSp">
        <pc:chgData name="Fabienne BOUTET 861" userId="S::fabienne.boutet@caf86.caf.fr::fa09bdb3-1d75-436f-b8cb-365a3331495b" providerId="AD" clId="Web-{E98B0931-003F-EC05-4A96-B37E2054D391}" dt="2022-07-08T12:17:06.765" v="99" actId="20577"/>
        <pc:sldMkLst>
          <pc:docMk/>
          <pc:sldMk cId="743556903" sldId="313"/>
        </pc:sldMkLst>
        <pc:spChg chg="mod">
          <ac:chgData name="Fabienne BOUTET 861" userId="S::fabienne.boutet@caf86.caf.fr::fa09bdb3-1d75-436f-b8cb-365a3331495b" providerId="AD" clId="Web-{E98B0931-003F-EC05-4A96-B37E2054D391}" dt="2022-07-08T12:17:06.765" v="99" actId="20577"/>
          <ac:spMkLst>
            <pc:docMk/>
            <pc:sldMk cId="743556903" sldId="313"/>
            <ac:spMk id="7" creationId="{5B9CB2E1-E3DE-4FCE-B79F-22855CFA80E4}"/>
          </ac:spMkLst>
        </pc:spChg>
        <pc:picChg chg="add del mod">
          <ac:chgData name="Fabienne BOUTET 861" userId="S::fabienne.boutet@caf86.caf.fr::fa09bdb3-1d75-436f-b8cb-365a3331495b" providerId="AD" clId="Web-{E98B0931-003F-EC05-4A96-B37E2054D391}" dt="2022-07-08T11:57:28.518" v="1"/>
          <ac:picMkLst>
            <pc:docMk/>
            <pc:sldMk cId="743556903" sldId="313"/>
            <ac:picMk id="2" creationId="{C65FD9AB-9CC2-9708-A616-5BA5016A2F66}"/>
          </ac:picMkLst>
        </pc:picChg>
      </pc:sldChg>
      <pc:sldChg chg="addSp delSp modSp new del">
        <pc:chgData name="Fabienne BOUTET 861" userId="S::fabienne.boutet@caf86.caf.fr::fa09bdb3-1d75-436f-b8cb-365a3331495b" providerId="AD" clId="Web-{E98B0931-003F-EC05-4A96-B37E2054D391}" dt="2022-07-08T11:58:37.585" v="13"/>
        <pc:sldMkLst>
          <pc:docMk/>
          <pc:sldMk cId="1486482990" sldId="359"/>
        </pc:sldMkLst>
        <pc:spChg chg="del">
          <ac:chgData name="Fabienne BOUTET 861" userId="S::fabienne.boutet@caf86.caf.fr::fa09bdb3-1d75-436f-b8cb-365a3331495b" providerId="AD" clId="Web-{E98B0931-003F-EC05-4A96-B37E2054D391}" dt="2022-07-08T11:58:22.975" v="7"/>
          <ac:spMkLst>
            <pc:docMk/>
            <pc:sldMk cId="1486482990" sldId="359"/>
            <ac:spMk id="3" creationId="{95097022-96FD-050A-CCF6-C9BF670B1A4F}"/>
          </ac:spMkLst>
        </pc:spChg>
        <pc:spChg chg="add mod">
          <ac:chgData name="Fabienne BOUTET 861" userId="S::fabienne.boutet@caf86.caf.fr::fa09bdb3-1d75-436f-b8cb-365a3331495b" providerId="AD" clId="Web-{E98B0931-003F-EC05-4A96-B37E2054D391}" dt="2022-07-08T11:58:32.741" v="12"/>
          <ac:spMkLst>
            <pc:docMk/>
            <pc:sldMk cId="1486482990" sldId="359"/>
            <ac:spMk id="6" creationId="{D33C003A-C8BB-CFC2-BF58-6CFFA74EB712}"/>
          </ac:spMkLst>
        </pc:spChg>
        <pc:picChg chg="add del mod ord">
          <ac:chgData name="Fabienne BOUTET 861" userId="S::fabienne.boutet@caf86.caf.fr::fa09bdb3-1d75-436f-b8cb-365a3331495b" providerId="AD" clId="Web-{E98B0931-003F-EC05-4A96-B37E2054D391}" dt="2022-07-08T11:58:32.741" v="12"/>
          <ac:picMkLst>
            <pc:docMk/>
            <pc:sldMk cId="1486482990" sldId="359"/>
            <ac:picMk id="4" creationId="{C7D7C651-D07E-9913-7A1A-D6B187BA962D}"/>
          </ac:picMkLst>
        </pc:picChg>
      </pc:sldChg>
      <pc:sldChg chg="new del">
        <pc:chgData name="Fabienne BOUTET 861" userId="S::fabienne.boutet@caf86.caf.fr::fa09bdb3-1d75-436f-b8cb-365a3331495b" providerId="AD" clId="Web-{E98B0931-003F-EC05-4A96-B37E2054D391}" dt="2022-07-08T12:00:36.999" v="17"/>
        <pc:sldMkLst>
          <pc:docMk/>
          <pc:sldMk cId="2136209455" sldId="359"/>
        </pc:sldMkLst>
      </pc:sldChg>
      <pc:sldChg chg="modSp new ord">
        <pc:chgData name="Fabienne BOUTET 861" userId="S::fabienne.boutet@caf86.caf.fr::fa09bdb3-1d75-436f-b8cb-365a3331495b" providerId="AD" clId="Web-{E98B0931-003F-EC05-4A96-B37E2054D391}" dt="2022-07-08T12:17:37.283" v="101" actId="20577"/>
        <pc:sldMkLst>
          <pc:docMk/>
          <pc:sldMk cId="3248280078" sldId="359"/>
        </pc:sldMkLst>
        <pc:spChg chg="mod">
          <ac:chgData name="Fabienne BOUTET 861" userId="S::fabienne.boutet@caf86.caf.fr::fa09bdb3-1d75-436f-b8cb-365a3331495b" providerId="AD" clId="Web-{E98B0931-003F-EC05-4A96-B37E2054D391}" dt="2022-07-08T12:06:05.848" v="22" actId="20577"/>
          <ac:spMkLst>
            <pc:docMk/>
            <pc:sldMk cId="3248280078" sldId="359"/>
            <ac:spMk id="2" creationId="{B10E1BAE-6149-ED3C-887F-05D6488190D3}"/>
          </ac:spMkLst>
        </pc:spChg>
        <pc:spChg chg="mod">
          <ac:chgData name="Fabienne BOUTET 861" userId="S::fabienne.boutet@caf86.caf.fr::fa09bdb3-1d75-436f-b8cb-365a3331495b" providerId="AD" clId="Web-{E98B0931-003F-EC05-4A96-B37E2054D391}" dt="2022-07-08T12:17:37.283" v="101" actId="20577"/>
          <ac:spMkLst>
            <pc:docMk/>
            <pc:sldMk cId="3248280078" sldId="359"/>
            <ac:spMk id="3" creationId="{FA882DB6-4061-B538-8A5F-343D60DFB760}"/>
          </ac:spMkLst>
        </pc:spChg>
      </pc:sldChg>
    </pc:docChg>
  </pc:docChgLst>
  <pc:docChgLst>
    <pc:chgData name="Nicolas PATRIARCHE 861" userId="d1848907-ef35-4bf0-83f2-8110b9052c08" providerId="ADAL" clId="{0F4E7B59-63AF-438F-89F3-641B38341B64}"/>
    <pc:docChg chg="undo custSel addSld delSld modSld sldOrd">
      <pc:chgData name="Nicolas PATRIARCHE 861" userId="d1848907-ef35-4bf0-83f2-8110b9052c08" providerId="ADAL" clId="{0F4E7B59-63AF-438F-89F3-641B38341B64}" dt="2022-09-07T13:27:36.895" v="2278" actId="20577"/>
      <pc:docMkLst>
        <pc:docMk/>
      </pc:docMkLst>
      <pc:sldChg chg="modSp mod">
        <pc:chgData name="Nicolas PATRIARCHE 861" userId="d1848907-ef35-4bf0-83f2-8110b9052c08" providerId="ADAL" clId="{0F4E7B59-63AF-438F-89F3-641B38341B64}" dt="2022-09-07T13:26:22.505" v="2227" actId="20577"/>
        <pc:sldMkLst>
          <pc:docMk/>
          <pc:sldMk cId="3155851385" sldId="257"/>
        </pc:sldMkLst>
        <pc:spChg chg="mod">
          <ac:chgData name="Nicolas PATRIARCHE 861" userId="d1848907-ef35-4bf0-83f2-8110b9052c08" providerId="ADAL" clId="{0F4E7B59-63AF-438F-89F3-641B38341B64}" dt="2022-09-07T13:26:22.505" v="2227" actId="20577"/>
          <ac:spMkLst>
            <pc:docMk/>
            <pc:sldMk cId="3155851385" sldId="257"/>
            <ac:spMk id="3" creationId="{1980AA72-7CEC-47E0-8390-DCA22A2C1A8D}"/>
          </ac:spMkLst>
        </pc:spChg>
      </pc:sldChg>
      <pc:sldChg chg="modSp mod">
        <pc:chgData name="Nicolas PATRIARCHE 861" userId="d1848907-ef35-4bf0-83f2-8110b9052c08" providerId="ADAL" clId="{0F4E7B59-63AF-438F-89F3-641B38341B64}" dt="2022-09-05T13:24:17.262" v="949" actId="20577"/>
        <pc:sldMkLst>
          <pc:docMk/>
          <pc:sldMk cId="524744576" sldId="258"/>
        </pc:sldMkLst>
        <pc:spChg chg="mod">
          <ac:chgData name="Nicolas PATRIARCHE 861" userId="d1848907-ef35-4bf0-83f2-8110b9052c08" providerId="ADAL" clId="{0F4E7B59-63AF-438F-89F3-641B38341B64}" dt="2022-09-05T13:24:17.262" v="949" actId="20577"/>
          <ac:spMkLst>
            <pc:docMk/>
            <pc:sldMk cId="524744576" sldId="258"/>
            <ac:spMk id="4" creationId="{50E63301-F05A-4018-919B-4F770BBC8D0D}"/>
          </ac:spMkLst>
        </pc:spChg>
      </pc:sldChg>
      <pc:sldChg chg="modSp ord">
        <pc:chgData name="Nicolas PATRIARCHE 861" userId="d1848907-ef35-4bf0-83f2-8110b9052c08" providerId="ADAL" clId="{0F4E7B59-63AF-438F-89F3-641B38341B64}" dt="2022-09-07T13:20:45.876" v="2184"/>
        <pc:sldMkLst>
          <pc:docMk/>
          <pc:sldMk cId="1059972565" sldId="269"/>
        </pc:sldMkLst>
        <pc:graphicFrameChg chg="mod">
          <ac:chgData name="Nicolas PATRIARCHE 861" userId="d1848907-ef35-4bf0-83f2-8110b9052c08" providerId="ADAL" clId="{0F4E7B59-63AF-438F-89F3-641B38341B64}" dt="2022-09-05T13:26:14.296" v="1059" actId="20577"/>
          <ac:graphicFrameMkLst>
            <pc:docMk/>
            <pc:sldMk cId="1059972565" sldId="269"/>
            <ac:graphicFrameMk id="5" creationId="{2921862A-E048-4781-8BAD-D07411294F85}"/>
          </ac:graphicFrameMkLst>
        </pc:graphicFrameChg>
      </pc:sldChg>
      <pc:sldChg chg="ord">
        <pc:chgData name="Nicolas PATRIARCHE 861" userId="d1848907-ef35-4bf0-83f2-8110b9052c08" providerId="ADAL" clId="{0F4E7B59-63AF-438F-89F3-641B38341B64}" dt="2022-09-07T13:20:45.876" v="2184"/>
        <pc:sldMkLst>
          <pc:docMk/>
          <pc:sldMk cId="263390370" sldId="297"/>
        </pc:sldMkLst>
      </pc:sldChg>
      <pc:sldChg chg="del">
        <pc:chgData name="Nicolas PATRIARCHE 861" userId="d1848907-ef35-4bf0-83f2-8110b9052c08" providerId="ADAL" clId="{0F4E7B59-63AF-438F-89F3-641B38341B64}" dt="2022-09-05T13:24:50.054" v="988" actId="47"/>
        <pc:sldMkLst>
          <pc:docMk/>
          <pc:sldMk cId="3745205531" sldId="309"/>
        </pc:sldMkLst>
      </pc:sldChg>
      <pc:sldChg chg="del">
        <pc:chgData name="Nicolas PATRIARCHE 861" userId="d1848907-ef35-4bf0-83f2-8110b9052c08" providerId="ADAL" clId="{0F4E7B59-63AF-438F-89F3-641B38341B64}" dt="2022-09-05T13:24:51.327" v="989" actId="47"/>
        <pc:sldMkLst>
          <pc:docMk/>
          <pc:sldMk cId="712740307" sldId="311"/>
        </pc:sldMkLst>
      </pc:sldChg>
      <pc:sldChg chg="del">
        <pc:chgData name="Nicolas PATRIARCHE 861" userId="d1848907-ef35-4bf0-83f2-8110b9052c08" providerId="ADAL" clId="{0F4E7B59-63AF-438F-89F3-641B38341B64}" dt="2022-09-05T13:24:52.208" v="990" actId="47"/>
        <pc:sldMkLst>
          <pc:docMk/>
          <pc:sldMk cId="743556903" sldId="313"/>
        </pc:sldMkLst>
      </pc:sldChg>
      <pc:sldChg chg="delSp modSp mod ord">
        <pc:chgData name="Nicolas PATRIARCHE 861" userId="d1848907-ef35-4bf0-83f2-8110b9052c08" providerId="ADAL" clId="{0F4E7B59-63AF-438F-89F3-641B38341B64}" dt="2022-09-07T13:26:51.042" v="2232" actId="122"/>
        <pc:sldMkLst>
          <pc:docMk/>
          <pc:sldMk cId="735693732" sldId="314"/>
        </pc:sldMkLst>
        <pc:spChg chg="del">
          <ac:chgData name="Nicolas PATRIARCHE 861" userId="d1848907-ef35-4bf0-83f2-8110b9052c08" providerId="ADAL" clId="{0F4E7B59-63AF-438F-89F3-641B38341B64}" dt="2022-09-05T12:30:22.973" v="334" actId="478"/>
          <ac:spMkLst>
            <pc:docMk/>
            <pc:sldMk cId="735693732" sldId="314"/>
            <ac:spMk id="2" creationId="{28001757-4C75-C344-D764-E37A8BB9461F}"/>
          </ac:spMkLst>
        </pc:spChg>
        <pc:spChg chg="mod">
          <ac:chgData name="Nicolas PATRIARCHE 861" userId="d1848907-ef35-4bf0-83f2-8110b9052c08" providerId="ADAL" clId="{0F4E7B59-63AF-438F-89F3-641B38341B64}" dt="2022-09-05T12:21:50.329" v="23" actId="20577"/>
          <ac:spMkLst>
            <pc:docMk/>
            <pc:sldMk cId="735693732" sldId="314"/>
            <ac:spMk id="28" creationId="{5FD60B81-ED3E-4A0F-A388-6935D13A4AAD}"/>
          </ac:spMkLst>
        </pc:spChg>
        <pc:spChg chg="mod">
          <ac:chgData name="Nicolas PATRIARCHE 861" userId="d1848907-ef35-4bf0-83f2-8110b9052c08" providerId="ADAL" clId="{0F4E7B59-63AF-438F-89F3-641B38341B64}" dt="2022-09-05T12:31:12.188" v="337" actId="1076"/>
          <ac:spMkLst>
            <pc:docMk/>
            <pc:sldMk cId="735693732" sldId="314"/>
            <ac:spMk id="29" creationId="{1A83FCAB-EBE3-4523-B204-F579CBCF2FF1}"/>
          </ac:spMkLst>
        </pc:spChg>
        <pc:spChg chg="mod">
          <ac:chgData name="Nicolas PATRIARCHE 861" userId="d1848907-ef35-4bf0-83f2-8110b9052c08" providerId="ADAL" clId="{0F4E7B59-63AF-438F-89F3-641B38341B64}" dt="2022-09-07T13:26:43.709" v="2230" actId="1076"/>
          <ac:spMkLst>
            <pc:docMk/>
            <pc:sldMk cId="735693732" sldId="314"/>
            <ac:spMk id="31" creationId="{35ABE675-A720-416C-BDE2-7C6A58406C34}"/>
          </ac:spMkLst>
        </pc:spChg>
        <pc:spChg chg="mod">
          <ac:chgData name="Nicolas PATRIARCHE 861" userId="d1848907-ef35-4bf0-83f2-8110b9052c08" providerId="ADAL" clId="{0F4E7B59-63AF-438F-89F3-641B38341B64}" dt="2022-09-07T13:26:51.042" v="2232" actId="122"/>
          <ac:spMkLst>
            <pc:docMk/>
            <pc:sldMk cId="735693732" sldId="314"/>
            <ac:spMk id="32" creationId="{8F2C478F-F6E2-4FD5-A288-103C756C39E2}"/>
          </ac:spMkLst>
        </pc:spChg>
      </pc:sldChg>
      <pc:sldChg chg="modSp mod">
        <pc:chgData name="Nicolas PATRIARCHE 861" userId="d1848907-ef35-4bf0-83f2-8110b9052c08" providerId="ADAL" clId="{0F4E7B59-63AF-438F-89F3-641B38341B64}" dt="2022-09-05T12:35:38.238" v="485" actId="20577"/>
        <pc:sldMkLst>
          <pc:docMk/>
          <pc:sldMk cId="2670281985" sldId="348"/>
        </pc:sldMkLst>
        <pc:spChg chg="mod">
          <ac:chgData name="Nicolas PATRIARCHE 861" userId="d1848907-ef35-4bf0-83f2-8110b9052c08" providerId="ADAL" clId="{0F4E7B59-63AF-438F-89F3-641B38341B64}" dt="2022-09-05T12:35:38.238" v="485" actId="20577"/>
          <ac:spMkLst>
            <pc:docMk/>
            <pc:sldMk cId="2670281985" sldId="348"/>
            <ac:spMk id="15" creationId="{F6D7D937-3B7E-4E35-AE9B-310FB21D845C}"/>
          </ac:spMkLst>
        </pc:spChg>
      </pc:sldChg>
      <pc:sldChg chg="modSp mod ord">
        <pc:chgData name="Nicolas PATRIARCHE 861" userId="d1848907-ef35-4bf0-83f2-8110b9052c08" providerId="ADAL" clId="{0F4E7B59-63AF-438F-89F3-641B38341B64}" dt="2022-09-05T12:31:48.782" v="364"/>
        <pc:sldMkLst>
          <pc:docMk/>
          <pc:sldMk cId="1254451514" sldId="352"/>
        </pc:sldMkLst>
        <pc:spChg chg="mod">
          <ac:chgData name="Nicolas PATRIARCHE 861" userId="d1848907-ef35-4bf0-83f2-8110b9052c08" providerId="ADAL" clId="{0F4E7B59-63AF-438F-89F3-641B38341B64}" dt="2022-09-05T12:31:33.133" v="356" actId="20577"/>
          <ac:spMkLst>
            <pc:docMk/>
            <pc:sldMk cId="1254451514" sldId="352"/>
            <ac:spMk id="4" creationId="{50E63301-F05A-4018-919B-4F770BBC8D0D}"/>
          </ac:spMkLst>
        </pc:spChg>
      </pc:sldChg>
      <pc:sldChg chg="ord">
        <pc:chgData name="Nicolas PATRIARCHE 861" userId="d1848907-ef35-4bf0-83f2-8110b9052c08" providerId="ADAL" clId="{0F4E7B59-63AF-438F-89F3-641B38341B64}" dt="2022-09-05T12:31:48.782" v="364"/>
        <pc:sldMkLst>
          <pc:docMk/>
          <pc:sldMk cId="920927201" sldId="356"/>
        </pc:sldMkLst>
      </pc:sldChg>
      <pc:sldChg chg="del">
        <pc:chgData name="Nicolas PATRIARCHE 861" userId="d1848907-ef35-4bf0-83f2-8110b9052c08" providerId="ADAL" clId="{0F4E7B59-63AF-438F-89F3-641B38341B64}" dt="2022-09-05T12:31:20.908" v="338" actId="47"/>
        <pc:sldMkLst>
          <pc:docMk/>
          <pc:sldMk cId="1371607519" sldId="358"/>
        </pc:sldMkLst>
      </pc:sldChg>
      <pc:sldChg chg="modSp mod">
        <pc:chgData name="Nicolas PATRIARCHE 861" userId="d1848907-ef35-4bf0-83f2-8110b9052c08" providerId="ADAL" clId="{0F4E7B59-63AF-438F-89F3-641B38341B64}" dt="2022-09-07T12:55:33.834" v="1509" actId="20577"/>
        <pc:sldMkLst>
          <pc:docMk/>
          <pc:sldMk cId="3248280078" sldId="359"/>
        </pc:sldMkLst>
        <pc:spChg chg="mod">
          <ac:chgData name="Nicolas PATRIARCHE 861" userId="d1848907-ef35-4bf0-83f2-8110b9052c08" providerId="ADAL" clId="{0F4E7B59-63AF-438F-89F3-641B38341B64}" dt="2022-09-05T13:24:40.085" v="986" actId="1076"/>
          <ac:spMkLst>
            <pc:docMk/>
            <pc:sldMk cId="3248280078" sldId="359"/>
            <ac:spMk id="2" creationId="{B10E1BAE-6149-ED3C-887F-05D6488190D3}"/>
          </ac:spMkLst>
        </pc:spChg>
        <pc:spChg chg="mod">
          <ac:chgData name="Nicolas PATRIARCHE 861" userId="d1848907-ef35-4bf0-83f2-8110b9052c08" providerId="ADAL" clId="{0F4E7B59-63AF-438F-89F3-641B38341B64}" dt="2022-09-07T12:55:33.834" v="1509" actId="20577"/>
          <ac:spMkLst>
            <pc:docMk/>
            <pc:sldMk cId="3248280078" sldId="359"/>
            <ac:spMk id="3" creationId="{FA882DB6-4061-B538-8A5F-343D60DFB760}"/>
          </ac:spMkLst>
        </pc:spChg>
      </pc:sldChg>
      <pc:sldChg chg="addSp modSp new mod">
        <pc:chgData name="Nicolas PATRIARCHE 861" userId="d1848907-ef35-4bf0-83f2-8110b9052c08" providerId="ADAL" clId="{0F4E7B59-63AF-438F-89F3-641B38341B64}" dt="2022-09-05T12:42:55.539" v="804" actId="313"/>
        <pc:sldMkLst>
          <pc:docMk/>
          <pc:sldMk cId="1122837873" sldId="360"/>
        </pc:sldMkLst>
        <pc:spChg chg="mod">
          <ac:chgData name="Nicolas PATRIARCHE 861" userId="d1848907-ef35-4bf0-83f2-8110b9052c08" providerId="ADAL" clId="{0F4E7B59-63AF-438F-89F3-641B38341B64}" dt="2022-09-05T12:35:55.093" v="501" actId="20577"/>
          <ac:spMkLst>
            <pc:docMk/>
            <pc:sldMk cId="1122837873" sldId="360"/>
            <ac:spMk id="2" creationId="{D26EF193-3ACF-449D-866B-6552BDA60377}"/>
          </ac:spMkLst>
        </pc:spChg>
        <pc:spChg chg="mod">
          <ac:chgData name="Nicolas PATRIARCHE 861" userId="d1848907-ef35-4bf0-83f2-8110b9052c08" providerId="ADAL" clId="{0F4E7B59-63AF-438F-89F3-641B38341B64}" dt="2022-09-05T12:42:47.704" v="803" actId="20577"/>
          <ac:spMkLst>
            <pc:docMk/>
            <pc:sldMk cId="1122837873" sldId="360"/>
            <ac:spMk id="3" creationId="{CC3DB5D3-62AF-4866-96A9-75017C6FC7C8}"/>
          </ac:spMkLst>
        </pc:spChg>
        <pc:spChg chg="add mod">
          <ac:chgData name="Nicolas PATRIARCHE 861" userId="d1848907-ef35-4bf0-83f2-8110b9052c08" providerId="ADAL" clId="{0F4E7B59-63AF-438F-89F3-641B38341B64}" dt="2022-09-05T12:42:55.539" v="804" actId="313"/>
          <ac:spMkLst>
            <pc:docMk/>
            <pc:sldMk cId="1122837873" sldId="360"/>
            <ac:spMk id="4" creationId="{77CB1693-42F0-4B0E-8F83-7EB3AED460EF}"/>
          </ac:spMkLst>
        </pc:spChg>
      </pc:sldChg>
      <pc:sldChg chg="addSp delSp modSp new mod">
        <pc:chgData name="Nicolas PATRIARCHE 861" userId="d1848907-ef35-4bf0-83f2-8110b9052c08" providerId="ADAL" clId="{0F4E7B59-63AF-438F-89F3-641B38341B64}" dt="2022-09-07T13:20:34.182" v="2182" actId="1076"/>
        <pc:sldMkLst>
          <pc:docMk/>
          <pc:sldMk cId="1381671427" sldId="361"/>
        </pc:sldMkLst>
        <pc:spChg chg="del">
          <ac:chgData name="Nicolas PATRIARCHE 861" userId="d1848907-ef35-4bf0-83f2-8110b9052c08" providerId="ADAL" clId="{0F4E7B59-63AF-438F-89F3-641B38341B64}" dt="2022-09-07T12:56:10.528" v="1512" actId="478"/>
          <ac:spMkLst>
            <pc:docMk/>
            <pc:sldMk cId="1381671427" sldId="361"/>
            <ac:spMk id="2" creationId="{AFBB7EF4-9E57-4ED8-98F8-8C4A44D5649D}"/>
          </ac:spMkLst>
        </pc:spChg>
        <pc:spChg chg="del mod">
          <ac:chgData name="Nicolas PATRIARCHE 861" userId="d1848907-ef35-4bf0-83f2-8110b9052c08" providerId="ADAL" clId="{0F4E7B59-63AF-438F-89F3-641B38341B64}" dt="2022-09-07T12:56:16.181" v="1514" actId="478"/>
          <ac:spMkLst>
            <pc:docMk/>
            <pc:sldMk cId="1381671427" sldId="361"/>
            <ac:spMk id="3" creationId="{939BEE0F-F164-4478-962F-81A6F18DAC59}"/>
          </ac:spMkLst>
        </pc:spChg>
        <pc:spChg chg="add mod">
          <ac:chgData name="Nicolas PATRIARCHE 861" userId="d1848907-ef35-4bf0-83f2-8110b9052c08" providerId="ADAL" clId="{0F4E7B59-63AF-438F-89F3-641B38341B64}" dt="2022-09-07T13:20:24.530" v="2181" actId="404"/>
          <ac:spMkLst>
            <pc:docMk/>
            <pc:sldMk cId="1381671427" sldId="361"/>
            <ac:spMk id="4" creationId="{352AAE81-E32C-493B-8818-6136E4543DD6}"/>
          </ac:spMkLst>
        </pc:spChg>
        <pc:spChg chg="add mod">
          <ac:chgData name="Nicolas PATRIARCHE 861" userId="d1848907-ef35-4bf0-83f2-8110b9052c08" providerId="ADAL" clId="{0F4E7B59-63AF-438F-89F3-641B38341B64}" dt="2022-09-07T13:20:34.182" v="2182" actId="1076"/>
          <ac:spMkLst>
            <pc:docMk/>
            <pc:sldMk cId="1381671427" sldId="361"/>
            <ac:spMk id="5" creationId="{734B12B7-F624-480D-957C-0721867A8555}"/>
          </ac:spMkLst>
        </pc:spChg>
        <pc:spChg chg="add mod ord">
          <ac:chgData name="Nicolas PATRIARCHE 861" userId="d1848907-ef35-4bf0-83f2-8110b9052c08" providerId="ADAL" clId="{0F4E7B59-63AF-438F-89F3-641B38341B64}" dt="2022-09-07T13:20:34.182" v="2182" actId="1076"/>
          <ac:spMkLst>
            <pc:docMk/>
            <pc:sldMk cId="1381671427" sldId="361"/>
            <ac:spMk id="6" creationId="{8E626AAF-3A55-44B6-982B-F9E682BA73E2}"/>
          </ac:spMkLst>
        </pc:spChg>
      </pc:sldChg>
      <pc:sldChg chg="modSp add mod ord">
        <pc:chgData name="Nicolas PATRIARCHE 861" userId="d1848907-ef35-4bf0-83f2-8110b9052c08" providerId="ADAL" clId="{0F4E7B59-63AF-438F-89F3-641B38341B64}" dt="2022-09-07T13:27:36.895" v="2278" actId="20577"/>
        <pc:sldMkLst>
          <pc:docMk/>
          <pc:sldMk cId="1314588359" sldId="365"/>
        </pc:sldMkLst>
        <pc:spChg chg="mod">
          <ac:chgData name="Nicolas PATRIARCHE 861" userId="d1848907-ef35-4bf0-83f2-8110b9052c08" providerId="ADAL" clId="{0F4E7B59-63AF-438F-89F3-641B38341B64}" dt="2022-09-07T13:27:36.895" v="2278" actId="20577"/>
          <ac:spMkLst>
            <pc:docMk/>
            <pc:sldMk cId="1314588359" sldId="365"/>
            <ac:spMk id="4" creationId="{50E63301-F05A-4018-919B-4F770BBC8D0D}"/>
          </ac:spMkLst>
        </pc:spChg>
      </pc:sldChg>
    </pc:docChg>
  </pc:docChgLst>
  <pc:docChgLst>
    <pc:chgData name="Lea GUILLARD 861" userId="S::lea.guillard@caf86.caf.fr::d06662ec-9711-44e9-9f78-4b9cc7b21ed8" providerId="AD" clId="Web-{08DC12E8-6989-4635-A756-A473E5BD9232}"/>
    <pc:docChg chg="addSld delSld modSld addMainMaster modMainMaster">
      <pc:chgData name="Lea GUILLARD 861" userId="S::lea.guillard@caf86.caf.fr::d06662ec-9711-44e9-9f78-4b9cc7b21ed8" providerId="AD" clId="Web-{08DC12E8-6989-4635-A756-A473E5BD9232}" dt="2023-03-03T10:14:25.973" v="17"/>
      <pc:docMkLst>
        <pc:docMk/>
      </pc:docMkLst>
      <pc:sldChg chg="modSp">
        <pc:chgData name="Lea GUILLARD 861" userId="S::lea.guillard@caf86.caf.fr::d06662ec-9711-44e9-9f78-4b9cc7b21ed8" providerId="AD" clId="Web-{08DC12E8-6989-4635-A756-A473E5BD9232}" dt="2023-03-03T10:13:49.347" v="11" actId="20577"/>
        <pc:sldMkLst>
          <pc:docMk/>
          <pc:sldMk cId="1015990095" sldId="419"/>
        </pc:sldMkLst>
        <pc:spChg chg="mod">
          <ac:chgData name="Lea GUILLARD 861" userId="S::lea.guillard@caf86.caf.fr::d06662ec-9711-44e9-9f78-4b9cc7b21ed8" providerId="AD" clId="Web-{08DC12E8-6989-4635-A756-A473E5BD9232}" dt="2023-03-03T10:13:49.347" v="11" actId="20577"/>
          <ac:spMkLst>
            <pc:docMk/>
            <pc:sldMk cId="1015990095" sldId="419"/>
            <ac:spMk id="4" creationId="{50E63301-F05A-4018-919B-4F770BBC8D0D}"/>
          </ac:spMkLst>
        </pc:spChg>
      </pc:sldChg>
      <pc:sldChg chg="del">
        <pc:chgData name="Lea GUILLARD 861" userId="S::lea.guillard@caf86.caf.fr::d06662ec-9711-44e9-9f78-4b9cc7b21ed8" providerId="AD" clId="Web-{08DC12E8-6989-4635-A756-A473E5BD9232}" dt="2023-03-03T10:14:25.973" v="17"/>
        <pc:sldMkLst>
          <pc:docMk/>
          <pc:sldMk cId="1064395295" sldId="426"/>
        </pc:sldMkLst>
      </pc:sldChg>
      <pc:sldChg chg="modSp add">
        <pc:chgData name="Lea GUILLARD 861" userId="S::lea.guillard@caf86.caf.fr::d06662ec-9711-44e9-9f78-4b9cc7b21ed8" providerId="AD" clId="Web-{08DC12E8-6989-4635-A756-A473E5BD9232}" dt="2023-03-03T10:13:58.300" v="12" actId="1076"/>
        <pc:sldMkLst>
          <pc:docMk/>
          <pc:sldMk cId="1793378357" sldId="428"/>
        </pc:sldMkLst>
        <pc:spChg chg="mod">
          <ac:chgData name="Lea GUILLARD 861" userId="S::lea.guillard@caf86.caf.fr::d06662ec-9711-44e9-9f78-4b9cc7b21ed8" providerId="AD" clId="Web-{08DC12E8-6989-4635-A756-A473E5BD9232}" dt="2023-03-03T10:13:58.300" v="12" actId="1076"/>
          <ac:spMkLst>
            <pc:docMk/>
            <pc:sldMk cId="1793378357" sldId="428"/>
            <ac:spMk id="2" creationId="{6CBDC3BA-6E1B-493A-8304-68C1658F6929}"/>
          </ac:spMkLst>
        </pc:spChg>
      </pc:sldChg>
      <pc:sldChg chg="add">
        <pc:chgData name="Lea GUILLARD 861" userId="S::lea.guillard@caf86.caf.fr::d06662ec-9711-44e9-9f78-4b9cc7b21ed8" providerId="AD" clId="Web-{08DC12E8-6989-4635-A756-A473E5BD9232}" dt="2023-03-03T10:13:20.675" v="1"/>
        <pc:sldMkLst>
          <pc:docMk/>
          <pc:sldMk cId="188747871" sldId="429"/>
        </pc:sldMkLst>
      </pc:sldChg>
      <pc:sldChg chg="modSp add">
        <pc:chgData name="Lea GUILLARD 861" userId="S::lea.guillard@caf86.caf.fr::d06662ec-9711-44e9-9f78-4b9cc7b21ed8" providerId="AD" clId="Web-{08DC12E8-6989-4635-A756-A473E5BD9232}" dt="2023-03-03T10:14:05.675" v="13" actId="1076"/>
        <pc:sldMkLst>
          <pc:docMk/>
          <pc:sldMk cId="2715995011" sldId="430"/>
        </pc:sldMkLst>
        <pc:spChg chg="mod">
          <ac:chgData name="Lea GUILLARD 861" userId="S::lea.guillard@caf86.caf.fr::d06662ec-9711-44e9-9f78-4b9cc7b21ed8" providerId="AD" clId="Web-{08DC12E8-6989-4635-A756-A473E5BD9232}" dt="2023-03-03T10:14:05.675" v="13" actId="1076"/>
          <ac:spMkLst>
            <pc:docMk/>
            <pc:sldMk cId="2715995011" sldId="430"/>
            <ac:spMk id="2" creationId="{6CBDC3BA-6E1B-493A-8304-68C1658F6929}"/>
          </ac:spMkLst>
        </pc:spChg>
      </pc:sldChg>
      <pc:sldChg chg="add">
        <pc:chgData name="Lea GUILLARD 861" userId="S::lea.guillard@caf86.caf.fr::d06662ec-9711-44e9-9f78-4b9cc7b21ed8" providerId="AD" clId="Web-{08DC12E8-6989-4635-A756-A473E5BD9232}" dt="2023-03-03T10:13:20.972" v="3"/>
        <pc:sldMkLst>
          <pc:docMk/>
          <pc:sldMk cId="1687621710" sldId="431"/>
        </pc:sldMkLst>
      </pc:sldChg>
      <pc:sldChg chg="modSp add">
        <pc:chgData name="Lea GUILLARD 861" userId="S::lea.guillard@caf86.caf.fr::d06662ec-9711-44e9-9f78-4b9cc7b21ed8" providerId="AD" clId="Web-{08DC12E8-6989-4635-A756-A473E5BD9232}" dt="2023-03-03T10:14:08.972" v="14" actId="1076"/>
        <pc:sldMkLst>
          <pc:docMk/>
          <pc:sldMk cId="1418156744" sldId="432"/>
        </pc:sldMkLst>
        <pc:spChg chg="mod">
          <ac:chgData name="Lea GUILLARD 861" userId="S::lea.guillard@caf86.caf.fr::d06662ec-9711-44e9-9f78-4b9cc7b21ed8" providerId="AD" clId="Web-{08DC12E8-6989-4635-A756-A473E5BD9232}" dt="2023-03-03T10:14:08.972" v="14" actId="1076"/>
          <ac:spMkLst>
            <pc:docMk/>
            <pc:sldMk cId="1418156744" sldId="432"/>
            <ac:spMk id="2" creationId="{6CBDC3BA-6E1B-493A-8304-68C1658F6929}"/>
          </ac:spMkLst>
        </pc:spChg>
      </pc:sldChg>
      <pc:sldChg chg="modSp add">
        <pc:chgData name="Lea GUILLARD 861" userId="S::lea.guillard@caf86.caf.fr::d06662ec-9711-44e9-9f78-4b9cc7b21ed8" providerId="AD" clId="Web-{08DC12E8-6989-4635-A756-A473E5BD9232}" dt="2023-03-03T10:14:11.394" v="15" actId="1076"/>
        <pc:sldMkLst>
          <pc:docMk/>
          <pc:sldMk cId="1487016340" sldId="433"/>
        </pc:sldMkLst>
        <pc:spChg chg="mod">
          <ac:chgData name="Lea GUILLARD 861" userId="S::lea.guillard@caf86.caf.fr::d06662ec-9711-44e9-9f78-4b9cc7b21ed8" providerId="AD" clId="Web-{08DC12E8-6989-4635-A756-A473E5BD9232}" dt="2023-03-03T10:14:11.394" v="15" actId="1076"/>
          <ac:spMkLst>
            <pc:docMk/>
            <pc:sldMk cId="1487016340" sldId="433"/>
            <ac:spMk id="2" creationId="{6CBDC3BA-6E1B-493A-8304-68C1658F6929}"/>
          </ac:spMkLst>
        </pc:spChg>
      </pc:sldChg>
      <pc:sldChg chg="modSp add">
        <pc:chgData name="Lea GUILLARD 861" userId="S::lea.guillard@caf86.caf.fr::d06662ec-9711-44e9-9f78-4b9cc7b21ed8" providerId="AD" clId="Web-{08DC12E8-6989-4635-A756-A473E5BD9232}" dt="2023-03-03T10:14:14.426" v="16" actId="1076"/>
        <pc:sldMkLst>
          <pc:docMk/>
          <pc:sldMk cId="3438782067" sldId="434"/>
        </pc:sldMkLst>
        <pc:spChg chg="mod">
          <ac:chgData name="Lea GUILLARD 861" userId="S::lea.guillard@caf86.caf.fr::d06662ec-9711-44e9-9f78-4b9cc7b21ed8" providerId="AD" clId="Web-{08DC12E8-6989-4635-A756-A473E5BD9232}" dt="2023-03-03T10:14:14.426" v="16" actId="1076"/>
          <ac:spMkLst>
            <pc:docMk/>
            <pc:sldMk cId="3438782067" sldId="434"/>
            <ac:spMk id="11" creationId="{56FCADE0-1E5F-4309-9F9A-17C43228CAE4}"/>
          </ac:spMkLst>
        </pc:spChg>
      </pc:sldChg>
      <pc:sldChg chg="add">
        <pc:chgData name="Lea GUILLARD 861" userId="S::lea.guillard@caf86.caf.fr::d06662ec-9711-44e9-9f78-4b9cc7b21ed8" providerId="AD" clId="Web-{08DC12E8-6989-4635-A756-A473E5BD9232}" dt="2023-03-03T10:13:21.675" v="7"/>
        <pc:sldMkLst>
          <pc:docMk/>
          <pc:sldMk cId="1585834170" sldId="435"/>
        </pc:sldMkLst>
      </pc:sldChg>
      <pc:sldMasterChg chg="add addSldLayout">
        <pc:chgData name="Lea GUILLARD 861" userId="S::lea.guillard@caf86.caf.fr::d06662ec-9711-44e9-9f78-4b9cc7b21ed8" providerId="AD" clId="Web-{08DC12E8-6989-4635-A756-A473E5BD9232}" dt="2023-03-03T10:13:20.518" v="0"/>
        <pc:sldMasterMkLst>
          <pc:docMk/>
          <pc:sldMasterMk cId="249485652" sldId="2147483660"/>
        </pc:sldMasterMkLst>
        <pc:sldLayoutChg chg="add">
          <pc:chgData name="Lea GUILLARD 861" userId="S::lea.guillard@caf86.caf.fr::d06662ec-9711-44e9-9f78-4b9cc7b21ed8" providerId="AD" clId="Web-{08DC12E8-6989-4635-A756-A473E5BD9232}" dt="2023-03-03T10:13:20.518" v="0"/>
          <pc:sldLayoutMkLst>
            <pc:docMk/>
            <pc:sldMasterMk cId="249485652" sldId="2147483660"/>
            <pc:sldLayoutMk cId="1922493855" sldId="2147483661"/>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885321547" sldId="2147483662"/>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429904314" sldId="2147483663"/>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364207134" sldId="2147483664"/>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212297968" sldId="2147483665"/>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797138590" sldId="2147483666"/>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83417361" sldId="2147483667"/>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36875064" sldId="2147483668"/>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345288447" sldId="2147483669"/>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3535543292" sldId="2147483670"/>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921943477" sldId="2147483671"/>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1892840884" sldId="2147483672"/>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1417042175" sldId="2147483673"/>
          </pc:sldLayoutMkLst>
        </pc:sldLayoutChg>
        <pc:sldLayoutChg chg="add">
          <pc:chgData name="Lea GUILLARD 861" userId="S::lea.guillard@caf86.caf.fr::d06662ec-9711-44e9-9f78-4b9cc7b21ed8" providerId="AD" clId="Web-{08DC12E8-6989-4635-A756-A473E5BD9232}" dt="2023-03-03T10:13:20.518" v="0"/>
          <pc:sldLayoutMkLst>
            <pc:docMk/>
            <pc:sldMasterMk cId="249485652" sldId="2147483660"/>
            <pc:sldLayoutMk cId="2053431212" sldId="2147483674"/>
          </pc:sldLayoutMkLst>
        </pc:sldLayoutChg>
      </pc:sldMasterChg>
      <pc:sldMasterChg chg="replId modSldLayout">
        <pc:chgData name="Lea GUILLARD 861" userId="S::lea.guillard@caf86.caf.fr::d06662ec-9711-44e9-9f78-4b9cc7b21ed8" providerId="AD" clId="Web-{08DC12E8-6989-4635-A756-A473E5BD9232}" dt="2023-03-03T10:13:20.518" v="0"/>
        <pc:sldMasterMkLst>
          <pc:docMk/>
          <pc:sldMasterMk cId="2300760816" sldId="2147483743"/>
        </pc:sldMasterMkLst>
        <pc:sldLayoutChg chg="replId">
          <pc:chgData name="Lea GUILLARD 861" userId="S::lea.guillard@caf86.caf.fr::d06662ec-9711-44e9-9f78-4b9cc7b21ed8" providerId="AD" clId="Web-{08DC12E8-6989-4635-A756-A473E5BD9232}" dt="2023-03-03T10:13:20.518" v="0"/>
          <pc:sldLayoutMkLst>
            <pc:docMk/>
            <pc:sldMasterMk cId="2300760816" sldId="2147483743"/>
            <pc:sldLayoutMk cId="3569989179" sldId="2147483744"/>
          </pc:sldLayoutMkLst>
        </pc:sldLayoutChg>
        <pc:sldLayoutChg chg="replId">
          <pc:chgData name="Lea GUILLARD 861" userId="S::lea.guillard@caf86.caf.fr::d06662ec-9711-44e9-9f78-4b9cc7b21ed8" providerId="AD" clId="Web-{08DC12E8-6989-4635-A756-A473E5BD9232}" dt="2023-03-03T10:13:20.518" v="0"/>
          <pc:sldLayoutMkLst>
            <pc:docMk/>
            <pc:sldMasterMk cId="2300760816" sldId="2147483743"/>
            <pc:sldLayoutMk cId="1466453720" sldId="2147483745"/>
          </pc:sldLayoutMkLst>
        </pc:sldLayoutChg>
      </pc:sldMasterChg>
    </pc:docChg>
  </pc:docChgLst>
  <pc:docChgLst>
    <pc:chgData name="Fabienne BOUTET 861" userId="S::fabienne.boutet@caf86.caf.fr::fa09bdb3-1d75-436f-b8cb-365a3331495b" providerId="AD" clId="Web-{B290169A-29D3-44AC-862B-40F24FE0FB9C}"/>
    <pc:docChg chg="modSld sldOrd">
      <pc:chgData name="Fabienne BOUTET 861" userId="S::fabienne.boutet@caf86.caf.fr::fa09bdb3-1d75-436f-b8cb-365a3331495b" providerId="AD" clId="Web-{B290169A-29D3-44AC-862B-40F24FE0FB9C}" dt="2023-01-05T12:50:52.655" v="6"/>
      <pc:docMkLst>
        <pc:docMk/>
      </pc:docMkLst>
      <pc:sldChg chg="ord">
        <pc:chgData name="Fabienne BOUTET 861" userId="S::fabienne.boutet@caf86.caf.fr::fa09bdb3-1d75-436f-b8cb-365a3331495b" providerId="AD" clId="Web-{B290169A-29D3-44AC-862B-40F24FE0FB9C}" dt="2023-01-05T12:50:52.655" v="6"/>
        <pc:sldMkLst>
          <pc:docMk/>
          <pc:sldMk cId="379090198" sldId="374"/>
        </pc:sldMkLst>
      </pc:sldChg>
      <pc:sldChg chg="addSp delSp modSp">
        <pc:chgData name="Fabienne BOUTET 861" userId="S::fabienne.boutet@caf86.caf.fr::fa09bdb3-1d75-436f-b8cb-365a3331495b" providerId="AD" clId="Web-{B290169A-29D3-44AC-862B-40F24FE0FB9C}" dt="2023-01-05T12:50:39.905" v="5"/>
        <pc:sldMkLst>
          <pc:docMk/>
          <pc:sldMk cId="3387103998" sldId="408"/>
        </pc:sldMkLst>
        <pc:spChg chg="add del mod">
          <ac:chgData name="Fabienne BOUTET 861" userId="S::fabienne.boutet@caf86.caf.fr::fa09bdb3-1d75-436f-b8cb-365a3331495b" providerId="AD" clId="Web-{B290169A-29D3-44AC-862B-40F24FE0FB9C}" dt="2023-01-05T12:50:39.905" v="5"/>
          <ac:spMkLst>
            <pc:docMk/>
            <pc:sldMk cId="3387103998" sldId="408"/>
            <ac:spMk id="5" creationId="{CC7CA1D4-FAEA-B1B8-C0F5-3D54B9C8C6D8}"/>
          </ac:spMkLst>
        </pc:spChg>
      </pc:sldChg>
    </pc:docChg>
  </pc:docChgLst>
  <pc:docChgLst>
    <pc:chgData name="Sophie ALLIX 861" userId="S::sophie.allix@caf86.caf.fr::653b8b07-0df8-4455-806f-e417d863b4cb" providerId="AD" clId="Web-{33F0F080-4F42-4745-B31A-C7600F40BFA9}"/>
    <pc:docChg chg="addSld delSld modSld sldOrd">
      <pc:chgData name="Sophie ALLIX 861" userId="S::sophie.allix@caf86.caf.fr::653b8b07-0df8-4455-806f-e417d863b4cb" providerId="AD" clId="Web-{33F0F080-4F42-4745-B31A-C7600F40BFA9}" dt="2022-05-31T09:06:17.558" v="721" actId="20577"/>
      <pc:docMkLst>
        <pc:docMk/>
      </pc:docMkLst>
      <pc:sldChg chg="modSp add replId">
        <pc:chgData name="Sophie ALLIX 861" userId="S::sophie.allix@caf86.caf.fr::653b8b07-0df8-4455-806f-e417d863b4cb" providerId="AD" clId="Web-{33F0F080-4F42-4745-B31A-C7600F40BFA9}" dt="2022-05-31T09:03:49.564" v="672" actId="20577"/>
        <pc:sldMkLst>
          <pc:docMk/>
          <pc:sldMk cId="2510872342" sldId="301"/>
        </pc:sldMkLst>
        <pc:spChg chg="mod">
          <ac:chgData name="Sophie ALLIX 861" userId="S::sophie.allix@caf86.caf.fr::653b8b07-0df8-4455-806f-e417d863b4cb" providerId="AD" clId="Web-{33F0F080-4F42-4745-B31A-C7600F40BFA9}" dt="2022-05-31T08:27:35.662" v="4" actId="20577"/>
          <ac:spMkLst>
            <pc:docMk/>
            <pc:sldMk cId="2510872342" sldId="301"/>
            <ac:spMk id="2" creationId="{CD55427E-D962-4F9A-B40C-B68D9F25CA46}"/>
          </ac:spMkLst>
        </pc:spChg>
        <pc:spChg chg="mod">
          <ac:chgData name="Sophie ALLIX 861" userId="S::sophie.allix@caf86.caf.fr::653b8b07-0df8-4455-806f-e417d863b4cb" providerId="AD" clId="Web-{33F0F080-4F42-4745-B31A-C7600F40BFA9}" dt="2022-05-31T09:03:49.564" v="672" actId="20577"/>
          <ac:spMkLst>
            <pc:docMk/>
            <pc:sldMk cId="2510872342" sldId="301"/>
            <ac:spMk id="3" creationId="{1980AA72-7CEC-47E0-8390-DCA22A2C1A8D}"/>
          </ac:spMkLst>
        </pc:spChg>
      </pc:sldChg>
      <pc:sldChg chg="addSp delSp modSp add replId">
        <pc:chgData name="Sophie ALLIX 861" userId="S::sophie.allix@caf86.caf.fr::653b8b07-0df8-4455-806f-e417d863b4cb" providerId="AD" clId="Web-{33F0F080-4F42-4745-B31A-C7600F40BFA9}" dt="2022-05-31T08:28:58.434" v="12" actId="14100"/>
        <pc:sldMkLst>
          <pc:docMk/>
          <pc:sldMk cId="3001898529" sldId="302"/>
        </pc:sldMkLst>
        <pc:spChg chg="del mod">
          <ac:chgData name="Sophie ALLIX 861" userId="S::sophie.allix@caf86.caf.fr::653b8b07-0df8-4455-806f-e417d863b4cb" providerId="AD" clId="Web-{33F0F080-4F42-4745-B31A-C7600F40BFA9}" dt="2022-05-31T08:28:42.261" v="9"/>
          <ac:spMkLst>
            <pc:docMk/>
            <pc:sldMk cId="3001898529" sldId="302"/>
            <ac:spMk id="3" creationId="{1980AA72-7CEC-47E0-8390-DCA22A2C1A8D}"/>
          </ac:spMkLst>
        </pc:spChg>
        <pc:picChg chg="add mod ord">
          <ac:chgData name="Sophie ALLIX 861" userId="S::sophie.allix@caf86.caf.fr::653b8b07-0df8-4455-806f-e417d863b4cb" providerId="AD" clId="Web-{33F0F080-4F42-4745-B31A-C7600F40BFA9}" dt="2022-05-31T08:28:58.434" v="12" actId="14100"/>
          <ac:picMkLst>
            <pc:docMk/>
            <pc:sldMk cId="3001898529" sldId="302"/>
            <ac:picMk id="4" creationId="{380EF7A0-46D8-16D7-4A3C-2220EF7B8E20}"/>
          </ac:picMkLst>
        </pc:picChg>
      </pc:sldChg>
      <pc:sldChg chg="modSp add ord replId">
        <pc:chgData name="Sophie ALLIX 861" userId="S::sophie.allix@caf86.caf.fr::653b8b07-0df8-4455-806f-e417d863b4cb" providerId="AD" clId="Web-{33F0F080-4F42-4745-B31A-C7600F40BFA9}" dt="2022-05-31T09:05:07.679" v="718" actId="20577"/>
        <pc:sldMkLst>
          <pc:docMk/>
          <pc:sldMk cId="249429673" sldId="303"/>
        </pc:sldMkLst>
        <pc:spChg chg="mod">
          <ac:chgData name="Sophie ALLIX 861" userId="S::sophie.allix@caf86.caf.fr::653b8b07-0df8-4455-806f-e417d863b4cb" providerId="AD" clId="Web-{33F0F080-4F42-4745-B31A-C7600F40BFA9}" dt="2022-05-31T09:05:07.679" v="718" actId="20577"/>
          <ac:spMkLst>
            <pc:docMk/>
            <pc:sldMk cId="249429673" sldId="303"/>
            <ac:spMk id="3" creationId="{1980AA72-7CEC-47E0-8390-DCA22A2C1A8D}"/>
          </ac:spMkLst>
        </pc:spChg>
      </pc:sldChg>
      <pc:sldChg chg="addSp delSp modSp add del replId">
        <pc:chgData name="Sophie ALLIX 861" userId="S::sophie.allix@caf86.caf.fr::653b8b07-0df8-4455-806f-e417d863b4cb" providerId="AD" clId="Web-{33F0F080-4F42-4745-B31A-C7600F40BFA9}" dt="2022-05-31T08:37:51.533" v="15"/>
        <pc:sldMkLst>
          <pc:docMk/>
          <pc:sldMk cId="1998432440" sldId="303"/>
        </pc:sldMkLst>
        <pc:spChg chg="add mod">
          <ac:chgData name="Sophie ALLIX 861" userId="S::sophie.allix@caf86.caf.fr::653b8b07-0df8-4455-806f-e417d863b4cb" providerId="AD" clId="Web-{33F0F080-4F42-4745-B31A-C7600F40BFA9}" dt="2022-05-31T08:37:39.220" v="14"/>
          <ac:spMkLst>
            <pc:docMk/>
            <pc:sldMk cId="1998432440" sldId="303"/>
            <ac:spMk id="5" creationId="{BDE0513E-8231-1728-7B9E-87A96F4C124E}"/>
          </ac:spMkLst>
        </pc:spChg>
        <pc:picChg chg="del">
          <ac:chgData name="Sophie ALLIX 861" userId="S::sophie.allix@caf86.caf.fr::653b8b07-0df8-4455-806f-e417d863b4cb" providerId="AD" clId="Web-{33F0F080-4F42-4745-B31A-C7600F40BFA9}" dt="2022-05-31T08:37:39.220" v="14"/>
          <ac:picMkLst>
            <pc:docMk/>
            <pc:sldMk cId="1998432440" sldId="303"/>
            <ac:picMk id="4" creationId="{380EF7A0-46D8-16D7-4A3C-2220EF7B8E20}"/>
          </ac:picMkLst>
        </pc:picChg>
      </pc:sldChg>
      <pc:sldChg chg="modSp add replId">
        <pc:chgData name="Sophie ALLIX 861" userId="S::sophie.allix@caf86.caf.fr::653b8b07-0df8-4455-806f-e417d863b4cb" providerId="AD" clId="Web-{33F0F080-4F42-4745-B31A-C7600F40BFA9}" dt="2022-05-31T09:06:17.558" v="721" actId="20577"/>
        <pc:sldMkLst>
          <pc:docMk/>
          <pc:sldMk cId="3578797116" sldId="304"/>
        </pc:sldMkLst>
        <pc:spChg chg="mod">
          <ac:chgData name="Sophie ALLIX 861" userId="S::sophie.allix@caf86.caf.fr::653b8b07-0df8-4455-806f-e417d863b4cb" providerId="AD" clId="Web-{33F0F080-4F42-4745-B31A-C7600F40BFA9}" dt="2022-05-31T09:06:17.558" v="721" actId="20577"/>
          <ac:spMkLst>
            <pc:docMk/>
            <pc:sldMk cId="3578797116" sldId="304"/>
            <ac:spMk id="3" creationId="{1980AA72-7CEC-47E0-8390-DCA22A2C1A8D}"/>
          </ac:spMkLst>
        </pc:spChg>
      </pc:sldChg>
    </pc:docChg>
  </pc:docChgLst>
  <pc:docChgLst>
    <pc:chgData name="Lea GUILLARD 861" userId="S::lea.guillard@caf86.caf.fr::d06662ec-9711-44e9-9f78-4b9cc7b21ed8" providerId="AD" clId="Web-{E38BF753-CA22-43C4-8D4F-92490267C386}"/>
    <pc:docChg chg="modSld">
      <pc:chgData name="Lea GUILLARD 861" userId="S::lea.guillard@caf86.caf.fr::d06662ec-9711-44e9-9f78-4b9cc7b21ed8" providerId="AD" clId="Web-{E38BF753-CA22-43C4-8D4F-92490267C386}" dt="2022-02-04T08:06:59.488" v="16" actId="1076"/>
      <pc:docMkLst>
        <pc:docMk/>
      </pc:docMkLst>
      <pc:sldChg chg="delSp modSp">
        <pc:chgData name="Lea GUILLARD 861" userId="S::lea.guillard@caf86.caf.fr::d06662ec-9711-44e9-9f78-4b9cc7b21ed8" providerId="AD" clId="Web-{E38BF753-CA22-43C4-8D4F-92490267C386}" dt="2022-02-04T08:06:47.238" v="10" actId="1076"/>
        <pc:sldMkLst>
          <pc:docMk/>
          <pc:sldMk cId="434940700" sldId="265"/>
        </pc:sldMkLst>
        <pc:spChg chg="del mod">
          <ac:chgData name="Lea GUILLARD 861" userId="S::lea.guillard@caf86.caf.fr::d06662ec-9711-44e9-9f78-4b9cc7b21ed8" providerId="AD" clId="Web-{E38BF753-CA22-43C4-8D4F-92490267C386}" dt="2022-02-04T08:06:45.394" v="9"/>
          <ac:spMkLst>
            <pc:docMk/>
            <pc:sldMk cId="434940700" sldId="265"/>
            <ac:spMk id="2" creationId="{BF29BCF2-EB1B-440E-A037-F84902CA4613}"/>
          </ac:spMkLst>
        </pc:spChg>
        <pc:spChg chg="del mod">
          <ac:chgData name="Lea GUILLARD 861" userId="S::lea.guillard@caf86.caf.fr::d06662ec-9711-44e9-9f78-4b9cc7b21ed8" providerId="AD" clId="Web-{E38BF753-CA22-43C4-8D4F-92490267C386}" dt="2022-02-04T08:06:40.456" v="6"/>
          <ac:spMkLst>
            <pc:docMk/>
            <pc:sldMk cId="434940700" sldId="265"/>
            <ac:spMk id="3" creationId="{C7523A0E-8B02-4E38-98A6-30EEA8497128}"/>
          </ac:spMkLst>
        </pc:spChg>
        <pc:picChg chg="mod">
          <ac:chgData name="Lea GUILLARD 861" userId="S::lea.guillard@caf86.caf.fr::d06662ec-9711-44e9-9f78-4b9cc7b21ed8" providerId="AD" clId="Web-{E38BF753-CA22-43C4-8D4F-92490267C386}" dt="2022-02-04T08:06:47.238" v="10" actId="1076"/>
          <ac:picMkLst>
            <pc:docMk/>
            <pc:sldMk cId="434940700" sldId="265"/>
            <ac:picMk id="5122" creationId="{FD8F680A-9EDD-4E9C-8A9A-278B60FED6DB}"/>
          </ac:picMkLst>
        </pc:picChg>
      </pc:sldChg>
      <pc:sldChg chg="delSp modSp">
        <pc:chgData name="Lea GUILLARD 861" userId="S::lea.guillard@caf86.caf.fr::d06662ec-9711-44e9-9f78-4b9cc7b21ed8" providerId="AD" clId="Web-{E38BF753-CA22-43C4-8D4F-92490267C386}" dt="2022-02-04T08:06:59.488" v="16" actId="1076"/>
        <pc:sldMkLst>
          <pc:docMk/>
          <pc:sldMk cId="749894833" sldId="266"/>
        </pc:sldMkLst>
        <pc:spChg chg="del mod">
          <ac:chgData name="Lea GUILLARD 861" userId="S::lea.guillard@caf86.caf.fr::d06662ec-9711-44e9-9f78-4b9cc7b21ed8" providerId="AD" clId="Web-{E38BF753-CA22-43C4-8D4F-92490267C386}" dt="2022-02-04T08:06:56.769" v="15"/>
          <ac:spMkLst>
            <pc:docMk/>
            <pc:sldMk cId="749894833" sldId="266"/>
            <ac:spMk id="2" creationId="{5A459A2A-6ABE-4DD3-AD31-538C37CD65AF}"/>
          </ac:spMkLst>
        </pc:spChg>
        <pc:spChg chg="del mod">
          <ac:chgData name="Lea GUILLARD 861" userId="S::lea.guillard@caf86.caf.fr::d06662ec-9711-44e9-9f78-4b9cc7b21ed8" providerId="AD" clId="Web-{E38BF753-CA22-43C4-8D4F-92490267C386}" dt="2022-02-04T08:06:52.613" v="13"/>
          <ac:spMkLst>
            <pc:docMk/>
            <pc:sldMk cId="749894833" sldId="266"/>
            <ac:spMk id="3" creationId="{287C0A8D-6A14-4941-862D-6AE32BB71C88}"/>
          </ac:spMkLst>
        </pc:spChg>
        <pc:picChg chg="mod">
          <ac:chgData name="Lea GUILLARD 861" userId="S::lea.guillard@caf86.caf.fr::d06662ec-9711-44e9-9f78-4b9cc7b21ed8" providerId="AD" clId="Web-{E38BF753-CA22-43C4-8D4F-92490267C386}" dt="2022-02-04T08:06:59.488" v="16" actId="1076"/>
          <ac:picMkLst>
            <pc:docMk/>
            <pc:sldMk cId="749894833" sldId="266"/>
            <ac:picMk id="6146" creationId="{01379123-DCA2-456D-B3BF-0404F25F8AA8}"/>
          </ac:picMkLst>
        </pc:picChg>
      </pc:sldChg>
      <pc:sldChg chg="modSp">
        <pc:chgData name="Lea GUILLARD 861" userId="S::lea.guillard@caf86.caf.fr::d06662ec-9711-44e9-9f78-4b9cc7b21ed8" providerId="AD" clId="Web-{E38BF753-CA22-43C4-8D4F-92490267C386}" dt="2022-02-04T08:04:43.047" v="2" actId="1076"/>
        <pc:sldMkLst>
          <pc:docMk/>
          <pc:sldMk cId="3750916383" sldId="270"/>
        </pc:sldMkLst>
        <pc:spChg chg="mod">
          <ac:chgData name="Lea GUILLARD 861" userId="S::lea.guillard@caf86.caf.fr::d06662ec-9711-44e9-9f78-4b9cc7b21ed8" providerId="AD" clId="Web-{E38BF753-CA22-43C4-8D4F-92490267C386}" dt="2022-02-04T08:04:43.047" v="2" actId="1076"/>
          <ac:spMkLst>
            <pc:docMk/>
            <pc:sldMk cId="3750916383" sldId="270"/>
            <ac:spMk id="6" creationId="{C1B2BF5A-F6FA-4756-979C-112180A6BADA}"/>
          </ac:spMkLst>
        </pc:spChg>
      </pc:sldChg>
      <pc:sldChg chg="modSp">
        <pc:chgData name="Lea GUILLARD 861" userId="S::lea.guillard@caf86.caf.fr::d06662ec-9711-44e9-9f78-4b9cc7b21ed8" providerId="AD" clId="Web-{E38BF753-CA22-43C4-8D4F-92490267C386}" dt="2022-02-04T08:03:00.154" v="1" actId="20577"/>
        <pc:sldMkLst>
          <pc:docMk/>
          <pc:sldMk cId="2428528142" sldId="278"/>
        </pc:sldMkLst>
        <pc:spChg chg="mod">
          <ac:chgData name="Lea GUILLARD 861" userId="S::lea.guillard@caf86.caf.fr::d06662ec-9711-44e9-9f78-4b9cc7b21ed8" providerId="AD" clId="Web-{E38BF753-CA22-43C4-8D4F-92490267C386}" dt="2022-02-04T08:03:00.154" v="1" actId="20577"/>
          <ac:spMkLst>
            <pc:docMk/>
            <pc:sldMk cId="2428528142" sldId="278"/>
            <ac:spMk id="3" creationId="{0CF42C86-B87D-4F9D-9594-819D8FE54FDB}"/>
          </ac:spMkLst>
        </pc:spChg>
      </pc:sldChg>
    </pc:docChg>
  </pc:docChgLst>
  <pc:docChgLst>
    <pc:chgData name="Fabienne BOUTET 861" userId="fa09bdb3-1d75-436f-b8cb-365a3331495b" providerId="ADAL" clId="{AABC49A9-0568-40F3-87F4-0464CF44D261}"/>
    <pc:docChg chg="custSel addSld delSld modSld">
      <pc:chgData name="Fabienne BOUTET 861" userId="fa09bdb3-1d75-436f-b8cb-365a3331495b" providerId="ADAL" clId="{AABC49A9-0568-40F3-87F4-0464CF44D261}" dt="2022-06-03T11:49:58.555" v="8" actId="2696"/>
      <pc:docMkLst>
        <pc:docMk/>
      </pc:docMkLst>
      <pc:sldChg chg="addSp delSp modSp del mod setBg addAnim setClrOvrMap">
        <pc:chgData name="Fabienne BOUTET 861" userId="fa09bdb3-1d75-436f-b8cb-365a3331495b" providerId="ADAL" clId="{AABC49A9-0568-40F3-87F4-0464CF44D261}" dt="2022-06-03T11:49:58.555" v="8" actId="2696"/>
        <pc:sldMkLst>
          <pc:docMk/>
          <pc:sldMk cId="1019429926" sldId="298"/>
        </pc:sldMkLst>
        <pc:spChg chg="mod">
          <ac:chgData name="Fabienne BOUTET 861" userId="fa09bdb3-1d75-436f-b8cb-365a3331495b" providerId="ADAL" clId="{AABC49A9-0568-40F3-87F4-0464CF44D261}" dt="2022-06-03T11:49:24.536" v="2" actId="26606"/>
          <ac:spMkLst>
            <pc:docMk/>
            <pc:sldMk cId="1019429926" sldId="298"/>
            <ac:spMk id="4" creationId="{50E63301-F05A-4018-919B-4F770BBC8D0D}"/>
          </ac:spMkLst>
        </pc:spChg>
        <pc:spChg chg="del">
          <ac:chgData name="Fabienne BOUTET 861" userId="fa09bdb3-1d75-436f-b8cb-365a3331495b" providerId="ADAL" clId="{AABC49A9-0568-40F3-87F4-0464CF44D261}" dt="2022-06-03T11:49:24.536" v="2" actId="26606"/>
          <ac:spMkLst>
            <pc:docMk/>
            <pc:sldMk cId="1019429926" sldId="298"/>
            <ac:spMk id="20" creationId="{9179DE42-5613-4B35-A1E6-6CCBAA13C743}"/>
          </ac:spMkLst>
        </pc:spChg>
        <pc:spChg chg="del">
          <ac:chgData name="Fabienne BOUTET 861" userId="fa09bdb3-1d75-436f-b8cb-365a3331495b" providerId="ADAL" clId="{AABC49A9-0568-40F3-87F4-0464CF44D261}" dt="2022-06-03T11:49:24.536" v="2" actId="26606"/>
          <ac:spMkLst>
            <pc:docMk/>
            <pc:sldMk cId="1019429926" sldId="298"/>
            <ac:spMk id="26" creationId="{52FB45E9-914E-4471-AC87-E475CD51767D}"/>
          </ac:spMkLst>
        </pc:spChg>
        <pc:spChg chg="del">
          <ac:chgData name="Fabienne BOUTET 861" userId="fa09bdb3-1d75-436f-b8cb-365a3331495b" providerId="ADAL" clId="{AABC49A9-0568-40F3-87F4-0464CF44D261}" dt="2022-06-03T11:49:24.536" v="2" actId="26606"/>
          <ac:spMkLst>
            <pc:docMk/>
            <pc:sldMk cId="1019429926" sldId="298"/>
            <ac:spMk id="28" creationId="{C310626D-5743-49D4-8F7D-88C4F8F05774}"/>
          </ac:spMkLst>
        </pc:spChg>
        <pc:spChg chg="del">
          <ac:chgData name="Fabienne BOUTET 861" userId="fa09bdb3-1d75-436f-b8cb-365a3331495b" providerId="ADAL" clId="{AABC49A9-0568-40F3-87F4-0464CF44D261}" dt="2022-06-03T11:49:24.536" v="2" actId="26606"/>
          <ac:spMkLst>
            <pc:docMk/>
            <pc:sldMk cId="1019429926" sldId="298"/>
            <ac:spMk id="30" creationId="{3C195FC1-B568-4C72-9902-34CB35DDD7A1}"/>
          </ac:spMkLst>
        </pc:spChg>
        <pc:spChg chg="del">
          <ac:chgData name="Fabienne BOUTET 861" userId="fa09bdb3-1d75-436f-b8cb-365a3331495b" providerId="ADAL" clId="{AABC49A9-0568-40F3-87F4-0464CF44D261}" dt="2022-06-03T11:49:24.536" v="2" actId="26606"/>
          <ac:spMkLst>
            <pc:docMk/>
            <pc:sldMk cId="1019429926" sldId="298"/>
            <ac:spMk id="32" creationId="{EF2BDF77-362C-43F0-8CBB-A969EC2AE0C4}"/>
          </ac:spMkLst>
        </pc:spChg>
        <pc:spChg chg="del">
          <ac:chgData name="Fabienne BOUTET 861" userId="fa09bdb3-1d75-436f-b8cb-365a3331495b" providerId="ADAL" clId="{AABC49A9-0568-40F3-87F4-0464CF44D261}" dt="2022-06-03T11:49:24.536" v="2" actId="26606"/>
          <ac:spMkLst>
            <pc:docMk/>
            <pc:sldMk cId="1019429926" sldId="298"/>
            <ac:spMk id="34" creationId="{4BE96B01-3929-432D-B8C2-ADBCB74C2EF4}"/>
          </ac:spMkLst>
        </pc:spChg>
        <pc:spChg chg="del">
          <ac:chgData name="Fabienne BOUTET 861" userId="fa09bdb3-1d75-436f-b8cb-365a3331495b" providerId="ADAL" clId="{AABC49A9-0568-40F3-87F4-0464CF44D261}" dt="2022-06-03T11:49:24.536" v="2" actId="26606"/>
          <ac:spMkLst>
            <pc:docMk/>
            <pc:sldMk cId="1019429926" sldId="298"/>
            <ac:spMk id="36" creationId="{2A6FCDE6-CDE2-4C51-B18E-A95CFB679714}"/>
          </ac:spMkLst>
        </pc:spChg>
        <pc:spChg chg="del">
          <ac:chgData name="Fabienne BOUTET 861" userId="fa09bdb3-1d75-436f-b8cb-365a3331495b" providerId="ADAL" clId="{AABC49A9-0568-40F3-87F4-0464CF44D261}" dt="2022-06-03T11:49:24.536" v="2" actId="26606"/>
          <ac:spMkLst>
            <pc:docMk/>
            <pc:sldMk cId="1019429926" sldId="298"/>
            <ac:spMk id="38" creationId="{9D2E8756-2465-473A-BA2A-2DB1D6224745}"/>
          </ac:spMkLst>
        </pc:spChg>
        <pc:grpChg chg="del">
          <ac:chgData name="Fabienne BOUTET 861" userId="fa09bdb3-1d75-436f-b8cb-365a3331495b" providerId="ADAL" clId="{AABC49A9-0568-40F3-87F4-0464CF44D261}" dt="2022-06-03T11:49:24.536" v="2" actId="26606"/>
          <ac:grpSpMkLst>
            <pc:docMk/>
            <pc:sldMk cId="1019429926" sldId="298"/>
            <ac:grpSpMk id="8" creationId="{76582886-877C-4AEC-A77F-8055EB9A0CF9}"/>
          </ac:grpSpMkLst>
        </pc:grpChg>
        <pc:grpChg chg="add">
          <ac:chgData name="Fabienne BOUTET 861" userId="fa09bdb3-1d75-436f-b8cb-365a3331495b" providerId="ADAL" clId="{AABC49A9-0568-40F3-87F4-0464CF44D261}" dt="2022-06-03T11:49:24.536" v="2" actId="26606"/>
          <ac:grpSpMkLst>
            <pc:docMk/>
            <pc:sldMk cId="1019429926" sldId="298"/>
            <ac:grpSpMk id="43" creationId="{A5AFB369-4673-4727-A7CD-D86AFE0AE069}"/>
          </ac:grpSpMkLst>
        </pc:grpChg>
        <pc:picChg chg="mod">
          <ac:chgData name="Fabienne BOUTET 861" userId="fa09bdb3-1d75-436f-b8cb-365a3331495b" providerId="ADAL" clId="{AABC49A9-0568-40F3-87F4-0464CF44D261}" dt="2022-06-03T11:49:32.273" v="4" actId="27614"/>
          <ac:picMkLst>
            <pc:docMk/>
            <pc:sldMk cId="1019429926" sldId="298"/>
            <ac:picMk id="2" creationId="{A815A893-C26D-412E-B88E-9BEB03BEBED7}"/>
          </ac:picMkLst>
        </pc:picChg>
        <pc:cxnChg chg="del">
          <ac:chgData name="Fabienne BOUTET 861" userId="fa09bdb3-1d75-436f-b8cb-365a3331495b" providerId="ADAL" clId="{AABC49A9-0568-40F3-87F4-0464CF44D261}" dt="2022-06-03T11:49:24.536" v="2" actId="26606"/>
          <ac:cxnSpMkLst>
            <pc:docMk/>
            <pc:sldMk cId="1019429926" sldId="298"/>
            <ac:cxnSpMk id="22" creationId="{EB898B32-3891-4C3A-8F58-C5969D2E9033}"/>
          </ac:cxnSpMkLst>
        </pc:cxnChg>
        <pc:cxnChg chg="del">
          <ac:chgData name="Fabienne BOUTET 861" userId="fa09bdb3-1d75-436f-b8cb-365a3331495b" providerId="ADAL" clId="{AABC49A9-0568-40F3-87F4-0464CF44D261}" dt="2022-06-03T11:49:24.536" v="2" actId="26606"/>
          <ac:cxnSpMkLst>
            <pc:docMk/>
            <pc:sldMk cId="1019429926" sldId="298"/>
            <ac:cxnSpMk id="24" creationId="{4AE4806D-B8F9-4679-A68A-9BD21C01A301}"/>
          </ac:cxnSpMkLst>
        </pc:cxnChg>
      </pc:sldChg>
      <pc:sldChg chg="add">
        <pc:chgData name="Fabienne BOUTET 861" userId="fa09bdb3-1d75-436f-b8cb-365a3331495b" providerId="ADAL" clId="{AABC49A9-0568-40F3-87F4-0464CF44D261}" dt="2022-06-03T11:49:39.487" v="5"/>
        <pc:sldMkLst>
          <pc:docMk/>
          <pc:sldMk cId="3745205531" sldId="309"/>
        </pc:sldMkLst>
      </pc:sldChg>
      <pc:sldChg chg="add">
        <pc:chgData name="Fabienne BOUTET 861" userId="fa09bdb3-1d75-436f-b8cb-365a3331495b" providerId="ADAL" clId="{AABC49A9-0568-40F3-87F4-0464CF44D261}" dt="2022-06-03T11:49:44.943" v="6"/>
        <pc:sldMkLst>
          <pc:docMk/>
          <pc:sldMk cId="735693732" sldId="314"/>
        </pc:sldMkLst>
      </pc:sldChg>
      <pc:sldChg chg="add">
        <pc:chgData name="Fabienne BOUTET 861" userId="fa09bdb3-1d75-436f-b8cb-365a3331495b" providerId="ADAL" clId="{AABC49A9-0568-40F3-87F4-0464CF44D261}" dt="2022-06-03T11:49:53.544" v="7"/>
        <pc:sldMkLst>
          <pc:docMk/>
          <pc:sldMk cId="2670281985" sldId="348"/>
        </pc:sldMkLst>
      </pc:sldChg>
    </pc:docChg>
  </pc:docChgLst>
  <pc:docChgLst>
    <pc:chgData name="Sophie ALLIX 861" userId="S::sophie.allix@caf86.caf.fr::653b8b07-0df8-4455-806f-e417d863b4cb" providerId="AD" clId="Web-{9EF1CA62-FD1E-474C-A10A-1AF10CF34C34}"/>
    <pc:docChg chg="addSld sldOrd">
      <pc:chgData name="Sophie ALLIX 861" userId="S::sophie.allix@caf86.caf.fr::653b8b07-0df8-4455-806f-e417d863b4cb" providerId="AD" clId="Web-{9EF1CA62-FD1E-474C-A10A-1AF10CF34C34}" dt="2022-04-08T11:55:45.037" v="2"/>
      <pc:docMkLst>
        <pc:docMk/>
      </pc:docMkLst>
      <pc:sldChg chg="add ord replId">
        <pc:chgData name="Sophie ALLIX 861" userId="S::sophie.allix@caf86.caf.fr::653b8b07-0df8-4455-806f-e417d863b4cb" providerId="AD" clId="Web-{9EF1CA62-FD1E-474C-A10A-1AF10CF34C34}" dt="2022-04-08T11:55:41.052" v="1"/>
        <pc:sldMkLst>
          <pc:docMk/>
          <pc:sldMk cId="3704208624" sldId="299"/>
        </pc:sldMkLst>
      </pc:sldChg>
      <pc:sldChg chg="add replId">
        <pc:chgData name="Sophie ALLIX 861" userId="S::sophie.allix@caf86.caf.fr::653b8b07-0df8-4455-806f-e417d863b4cb" providerId="AD" clId="Web-{9EF1CA62-FD1E-474C-A10A-1AF10CF34C34}" dt="2022-04-08T11:55:45.037" v="2"/>
        <pc:sldMkLst>
          <pc:docMk/>
          <pc:sldMk cId="1335976215" sldId="300"/>
        </pc:sldMkLst>
      </pc:sldChg>
    </pc:docChg>
  </pc:docChgLst>
  <pc:docChgLst>
    <pc:chgData name="Fabienne BOUTET 861" userId="fa09bdb3-1d75-436f-b8cb-365a3331495b" providerId="ADAL" clId="{147EDE8D-41DD-4CAD-B5F0-B4FDA307E42E}"/>
    <pc:docChg chg="custSel addSld delSld modSld">
      <pc:chgData name="Fabienne BOUTET 861" userId="fa09bdb3-1d75-436f-b8cb-365a3331495b" providerId="ADAL" clId="{147EDE8D-41DD-4CAD-B5F0-B4FDA307E42E}" dt="2023-03-03T13:38:30.323" v="17" actId="1076"/>
      <pc:docMkLst>
        <pc:docMk/>
      </pc:docMkLst>
      <pc:sldChg chg="delSp modSp add mod">
        <pc:chgData name="Fabienne BOUTET 861" userId="fa09bdb3-1d75-436f-b8cb-365a3331495b" providerId="ADAL" clId="{147EDE8D-41DD-4CAD-B5F0-B4FDA307E42E}" dt="2023-03-03T13:38:30.323" v="17" actId="1076"/>
        <pc:sldMkLst>
          <pc:docMk/>
          <pc:sldMk cId="1366116535" sldId="323"/>
        </pc:sldMkLst>
        <pc:spChg chg="del">
          <ac:chgData name="Fabienne BOUTET 861" userId="fa09bdb3-1d75-436f-b8cb-365a3331495b" providerId="ADAL" clId="{147EDE8D-41DD-4CAD-B5F0-B4FDA307E42E}" dt="2023-03-03T13:10:20.123" v="7" actId="478"/>
          <ac:spMkLst>
            <pc:docMk/>
            <pc:sldMk cId="1366116535" sldId="323"/>
            <ac:spMk id="2" creationId="{E4ADD2CD-2922-4520-BE7C-85D87D51ECD2}"/>
          </ac:spMkLst>
        </pc:spChg>
        <pc:spChg chg="mod">
          <ac:chgData name="Fabienne BOUTET 861" userId="fa09bdb3-1d75-436f-b8cb-365a3331495b" providerId="ADAL" clId="{147EDE8D-41DD-4CAD-B5F0-B4FDA307E42E}" dt="2023-03-03T13:10:11.125" v="3" actId="1076"/>
          <ac:spMkLst>
            <pc:docMk/>
            <pc:sldMk cId="1366116535" sldId="323"/>
            <ac:spMk id="10" creationId="{A7990FFC-F2D0-4342-A929-15646D1A4A83}"/>
          </ac:spMkLst>
        </pc:spChg>
        <pc:picChg chg="mod">
          <ac:chgData name="Fabienne BOUTET 861" userId="fa09bdb3-1d75-436f-b8cb-365a3331495b" providerId="ADAL" clId="{147EDE8D-41DD-4CAD-B5F0-B4FDA307E42E}" dt="2023-03-03T13:38:26.678" v="16" actId="1076"/>
          <ac:picMkLst>
            <pc:docMk/>
            <pc:sldMk cId="1366116535" sldId="323"/>
            <ac:picMk id="5" creationId="{A7AB42D8-DFF0-43F0-BCC3-2B39CA6E0E39}"/>
          </ac:picMkLst>
        </pc:picChg>
        <pc:picChg chg="mod">
          <ac:chgData name="Fabienne BOUTET 861" userId="fa09bdb3-1d75-436f-b8cb-365a3331495b" providerId="ADAL" clId="{147EDE8D-41DD-4CAD-B5F0-B4FDA307E42E}" dt="2023-03-03T13:38:30.323" v="17" actId="1076"/>
          <ac:picMkLst>
            <pc:docMk/>
            <pc:sldMk cId="1366116535" sldId="323"/>
            <ac:picMk id="8" creationId="{A3183249-89E2-4B50-871B-F6C38E9984DE}"/>
          </ac:picMkLst>
        </pc:picChg>
        <pc:picChg chg="mod">
          <ac:chgData name="Fabienne BOUTET 861" userId="fa09bdb3-1d75-436f-b8cb-365a3331495b" providerId="ADAL" clId="{147EDE8D-41DD-4CAD-B5F0-B4FDA307E42E}" dt="2023-03-03T13:38:16.480" v="12" actId="14100"/>
          <ac:picMkLst>
            <pc:docMk/>
            <pc:sldMk cId="1366116535" sldId="323"/>
            <ac:picMk id="11" creationId="{E8886478-DC87-3F62-CE91-43AFA94CE9FB}"/>
          </ac:picMkLst>
        </pc:picChg>
        <pc:picChg chg="mod">
          <ac:chgData name="Fabienne BOUTET 861" userId="fa09bdb3-1d75-436f-b8cb-365a3331495b" providerId="ADAL" clId="{147EDE8D-41DD-4CAD-B5F0-B4FDA307E42E}" dt="2023-03-03T13:38:20.376" v="13" actId="1076"/>
          <ac:picMkLst>
            <pc:docMk/>
            <pc:sldMk cId="1366116535" sldId="323"/>
            <ac:picMk id="13" creationId="{8850F96A-B270-D270-A3A0-DD683D700F40}"/>
          </ac:picMkLst>
        </pc:picChg>
        <pc:picChg chg="mod">
          <ac:chgData name="Fabienne BOUTET 861" userId="fa09bdb3-1d75-436f-b8cb-365a3331495b" providerId="ADAL" clId="{147EDE8D-41DD-4CAD-B5F0-B4FDA307E42E}" dt="2023-03-03T13:38:11.458" v="9" actId="1076"/>
          <ac:picMkLst>
            <pc:docMk/>
            <pc:sldMk cId="1366116535" sldId="323"/>
            <ac:picMk id="14" creationId="{6ACD93B4-7172-8DA2-6C1C-5CA31F0685A3}"/>
          </ac:picMkLst>
        </pc:picChg>
      </pc:sldChg>
      <pc:sldChg chg="delSp new del mod">
        <pc:chgData name="Fabienne BOUTET 861" userId="fa09bdb3-1d75-436f-b8cb-365a3331495b" providerId="ADAL" clId="{147EDE8D-41DD-4CAD-B5F0-B4FDA307E42E}" dt="2023-03-03T13:10:32.766" v="8" actId="2696"/>
        <pc:sldMkLst>
          <pc:docMk/>
          <pc:sldMk cId="2563899909" sldId="438"/>
        </pc:sldMkLst>
        <pc:spChg chg="del">
          <ac:chgData name="Fabienne BOUTET 861" userId="fa09bdb3-1d75-436f-b8cb-365a3331495b" providerId="ADAL" clId="{147EDE8D-41DD-4CAD-B5F0-B4FDA307E42E}" dt="2023-03-03T13:10:04.965" v="1" actId="478"/>
          <ac:spMkLst>
            <pc:docMk/>
            <pc:sldMk cId="2563899909" sldId="438"/>
            <ac:spMk id="2" creationId="{8ABA3984-B58F-0680-C6B1-BB87B69F99D1}"/>
          </ac:spMkLst>
        </pc:spChg>
      </pc:sldChg>
    </pc:docChg>
  </pc:docChgLst>
  <pc:docChgLst>
    <pc:chgData name="Nicolas PATRIARCHE 861" userId="d1848907-ef35-4bf0-83f2-8110b9052c08" providerId="ADAL" clId="{9793640A-7D46-433B-B68D-E45BF5ACD29C}"/>
    <pc:docChg chg="undo custSel addSld delSld modSld">
      <pc:chgData name="Nicolas PATRIARCHE 861" userId="d1848907-ef35-4bf0-83f2-8110b9052c08" providerId="ADAL" clId="{9793640A-7D46-433B-B68D-E45BF5ACD29C}" dt="2023-01-06T12:09:48.452" v="3918" actId="20577"/>
      <pc:docMkLst>
        <pc:docMk/>
      </pc:docMkLst>
      <pc:sldChg chg="modSp mod">
        <pc:chgData name="Nicolas PATRIARCHE 861" userId="d1848907-ef35-4bf0-83f2-8110b9052c08" providerId="ADAL" clId="{9793640A-7D46-433B-B68D-E45BF5ACD29C}" dt="2023-01-02T13:19:15.564" v="316" actId="313"/>
        <pc:sldMkLst>
          <pc:docMk/>
          <pc:sldMk cId="3155851385" sldId="257"/>
        </pc:sldMkLst>
        <pc:spChg chg="mod">
          <ac:chgData name="Nicolas PATRIARCHE 861" userId="d1848907-ef35-4bf0-83f2-8110b9052c08" providerId="ADAL" clId="{9793640A-7D46-433B-B68D-E45BF5ACD29C}" dt="2023-01-02T13:19:15.564" v="316" actId="313"/>
          <ac:spMkLst>
            <pc:docMk/>
            <pc:sldMk cId="3155851385" sldId="257"/>
            <ac:spMk id="3" creationId="{1980AA72-7CEC-47E0-8390-DCA22A2C1A8D}"/>
          </ac:spMkLst>
        </pc:spChg>
      </pc:sldChg>
      <pc:sldChg chg="modSp">
        <pc:chgData name="Nicolas PATRIARCHE 861" userId="d1848907-ef35-4bf0-83f2-8110b9052c08" providerId="ADAL" clId="{9793640A-7D46-433B-B68D-E45BF5ACD29C}" dt="2023-01-06T12:09:48.452" v="3918" actId="20577"/>
        <pc:sldMkLst>
          <pc:docMk/>
          <pc:sldMk cId="1059972565" sldId="269"/>
        </pc:sldMkLst>
        <pc:graphicFrameChg chg="mod">
          <ac:chgData name="Nicolas PATRIARCHE 861" userId="d1848907-ef35-4bf0-83f2-8110b9052c08" providerId="ADAL" clId="{9793640A-7D46-433B-B68D-E45BF5ACD29C}" dt="2023-01-06T12:09:48.452" v="3918" actId="20577"/>
          <ac:graphicFrameMkLst>
            <pc:docMk/>
            <pc:sldMk cId="1059972565" sldId="269"/>
            <ac:graphicFrameMk id="5" creationId="{2921862A-E048-4781-8BAD-D07411294F85}"/>
          </ac:graphicFrameMkLst>
        </pc:graphicFrameChg>
      </pc:sldChg>
      <pc:sldChg chg="del">
        <pc:chgData name="Nicolas PATRIARCHE 861" userId="d1848907-ef35-4bf0-83f2-8110b9052c08" providerId="ADAL" clId="{9793640A-7D46-433B-B68D-E45BF5ACD29C}" dt="2023-01-06T12:08:45.737" v="3886" actId="47"/>
        <pc:sldMkLst>
          <pc:docMk/>
          <pc:sldMk cId="2013777590" sldId="362"/>
        </pc:sldMkLst>
      </pc:sldChg>
      <pc:sldChg chg="modSp mod">
        <pc:chgData name="Nicolas PATRIARCHE 861" userId="d1848907-ef35-4bf0-83f2-8110b9052c08" providerId="ADAL" clId="{9793640A-7D46-433B-B68D-E45BF5ACD29C}" dt="2023-01-02T13:24:13.115" v="521" actId="207"/>
        <pc:sldMkLst>
          <pc:docMk/>
          <pc:sldMk cId="1314588359" sldId="365"/>
        </pc:sldMkLst>
        <pc:spChg chg="mod">
          <ac:chgData name="Nicolas PATRIARCHE 861" userId="d1848907-ef35-4bf0-83f2-8110b9052c08" providerId="ADAL" clId="{9793640A-7D46-433B-B68D-E45BF5ACD29C}" dt="2023-01-02T13:24:13.115" v="521" actId="207"/>
          <ac:spMkLst>
            <pc:docMk/>
            <pc:sldMk cId="1314588359" sldId="365"/>
            <ac:spMk id="4" creationId="{50E63301-F05A-4018-919B-4F770BBC8D0D}"/>
          </ac:spMkLst>
        </pc:spChg>
      </pc:sldChg>
      <pc:sldChg chg="delSp modSp mod">
        <pc:chgData name="Nicolas PATRIARCHE 861" userId="d1848907-ef35-4bf0-83f2-8110b9052c08" providerId="ADAL" clId="{9793640A-7D46-433B-B68D-E45BF5ACD29C}" dt="2023-01-02T13:19:57.675" v="362" actId="1076"/>
        <pc:sldMkLst>
          <pc:docMk/>
          <pc:sldMk cId="2625632517" sldId="366"/>
        </pc:sldMkLst>
        <pc:spChg chg="mod">
          <ac:chgData name="Nicolas PATRIARCHE 861" userId="d1848907-ef35-4bf0-83f2-8110b9052c08" providerId="ADAL" clId="{9793640A-7D46-433B-B68D-E45BF5ACD29C}" dt="2023-01-02T13:19:57.675" v="362" actId="1076"/>
          <ac:spMkLst>
            <pc:docMk/>
            <pc:sldMk cId="2625632517" sldId="366"/>
            <ac:spMk id="2" creationId="{9FFAE97F-5A7E-8A4A-43C9-E79BAB69AF04}"/>
          </ac:spMkLst>
        </pc:spChg>
        <pc:spChg chg="del mod">
          <ac:chgData name="Nicolas PATRIARCHE 861" userId="d1848907-ef35-4bf0-83f2-8110b9052c08" providerId="ADAL" clId="{9793640A-7D46-433B-B68D-E45BF5ACD29C}" dt="2023-01-02T13:19:46.381" v="358" actId="478"/>
          <ac:spMkLst>
            <pc:docMk/>
            <pc:sldMk cId="2625632517" sldId="366"/>
            <ac:spMk id="3" creationId="{3F6076F5-322A-50B7-688A-5FF76D846222}"/>
          </ac:spMkLst>
        </pc:spChg>
        <pc:picChg chg="del">
          <ac:chgData name="Nicolas PATRIARCHE 861" userId="d1848907-ef35-4bf0-83f2-8110b9052c08" providerId="ADAL" clId="{9793640A-7D46-433B-B68D-E45BF5ACD29C}" dt="2023-01-02T13:19:51.086" v="360" actId="478"/>
          <ac:picMkLst>
            <pc:docMk/>
            <pc:sldMk cId="2625632517" sldId="366"/>
            <ac:picMk id="4" creationId="{5FCAC01A-FB40-A082-3ED9-8F6AA0308FAB}"/>
          </ac:picMkLst>
        </pc:picChg>
        <pc:picChg chg="del">
          <ac:chgData name="Nicolas PATRIARCHE 861" userId="d1848907-ef35-4bf0-83f2-8110b9052c08" providerId="ADAL" clId="{9793640A-7D46-433B-B68D-E45BF5ACD29C}" dt="2023-01-02T13:19:49.188" v="359" actId="478"/>
          <ac:picMkLst>
            <pc:docMk/>
            <pc:sldMk cId="2625632517" sldId="366"/>
            <ac:picMk id="5" creationId="{C47FC317-B017-2EE5-ADD7-B7AAAAB55E4F}"/>
          </ac:picMkLst>
        </pc:picChg>
      </pc:sldChg>
      <pc:sldChg chg="del">
        <pc:chgData name="Nicolas PATRIARCHE 861" userId="d1848907-ef35-4bf0-83f2-8110b9052c08" providerId="ADAL" clId="{9793640A-7D46-433B-B68D-E45BF5ACD29C}" dt="2023-01-06T12:08:38.684" v="3885" actId="47"/>
        <pc:sldMkLst>
          <pc:docMk/>
          <pc:sldMk cId="2165906957" sldId="369"/>
        </pc:sldMkLst>
      </pc:sldChg>
      <pc:sldChg chg="del">
        <pc:chgData name="Nicolas PATRIARCHE 861" userId="d1848907-ef35-4bf0-83f2-8110b9052c08" providerId="ADAL" clId="{9793640A-7D46-433B-B68D-E45BF5ACD29C}" dt="2023-01-02T13:57:59.578" v="1124" actId="47"/>
        <pc:sldMkLst>
          <pc:docMk/>
          <pc:sldMk cId="634164076" sldId="371"/>
        </pc:sldMkLst>
      </pc:sldChg>
      <pc:sldChg chg="del">
        <pc:chgData name="Nicolas PATRIARCHE 861" userId="d1848907-ef35-4bf0-83f2-8110b9052c08" providerId="ADAL" clId="{9793640A-7D46-433B-B68D-E45BF5ACD29C}" dt="2023-01-02T13:58:00.743" v="1125" actId="47"/>
        <pc:sldMkLst>
          <pc:docMk/>
          <pc:sldMk cId="1689651447" sldId="372"/>
        </pc:sldMkLst>
      </pc:sldChg>
      <pc:sldChg chg="del">
        <pc:chgData name="Nicolas PATRIARCHE 861" userId="d1848907-ef35-4bf0-83f2-8110b9052c08" providerId="ADAL" clId="{9793640A-7D46-433B-B68D-E45BF5ACD29C}" dt="2023-01-02T13:58:01.313" v="1126" actId="47"/>
        <pc:sldMkLst>
          <pc:docMk/>
          <pc:sldMk cId="733326170" sldId="373"/>
        </pc:sldMkLst>
      </pc:sldChg>
      <pc:sldChg chg="addSp delSp modSp mod">
        <pc:chgData name="Nicolas PATRIARCHE 861" userId="d1848907-ef35-4bf0-83f2-8110b9052c08" providerId="ADAL" clId="{9793640A-7D46-433B-B68D-E45BF5ACD29C}" dt="2023-01-02T13:22:22.166" v="454" actId="1076"/>
        <pc:sldMkLst>
          <pc:docMk/>
          <pc:sldMk cId="379090198" sldId="374"/>
        </pc:sldMkLst>
        <pc:spChg chg="del">
          <ac:chgData name="Nicolas PATRIARCHE 861" userId="d1848907-ef35-4bf0-83f2-8110b9052c08" providerId="ADAL" clId="{9793640A-7D46-433B-B68D-E45BF5ACD29C}" dt="2023-01-02T13:20:46.136" v="364" actId="478"/>
          <ac:spMkLst>
            <pc:docMk/>
            <pc:sldMk cId="379090198" sldId="374"/>
            <ac:spMk id="5" creationId="{326387E5-0B4B-5FCA-E6A2-0E66A597F04B}"/>
          </ac:spMkLst>
        </pc:spChg>
        <pc:spChg chg="add mod">
          <ac:chgData name="Nicolas PATRIARCHE 861" userId="d1848907-ef35-4bf0-83f2-8110b9052c08" providerId="ADAL" clId="{9793640A-7D46-433B-B68D-E45BF5ACD29C}" dt="2023-01-02T13:22:22.166" v="454" actId="1076"/>
          <ac:spMkLst>
            <pc:docMk/>
            <pc:sldMk cId="379090198" sldId="374"/>
            <ac:spMk id="29" creationId="{E7390C54-8E56-4611-85AB-518D38F4CF80}"/>
          </ac:spMkLst>
        </pc:spChg>
        <pc:picChg chg="del">
          <ac:chgData name="Nicolas PATRIARCHE 861" userId="d1848907-ef35-4bf0-83f2-8110b9052c08" providerId="ADAL" clId="{9793640A-7D46-433B-B68D-E45BF5ACD29C}" dt="2023-01-02T13:20:43.150" v="363" actId="478"/>
          <ac:picMkLst>
            <pc:docMk/>
            <pc:sldMk cId="379090198" sldId="374"/>
            <ac:picMk id="4" creationId="{3DEAFC63-FD07-376F-8D1C-0D1C3D0EC7A1}"/>
          </ac:picMkLst>
        </pc:picChg>
      </pc:sldChg>
      <pc:sldChg chg="del">
        <pc:chgData name="Nicolas PATRIARCHE 861" userId="d1848907-ef35-4bf0-83f2-8110b9052c08" providerId="ADAL" clId="{9793640A-7D46-433B-B68D-E45BF5ACD29C}" dt="2023-01-02T13:58:02.228" v="1128" actId="47"/>
        <pc:sldMkLst>
          <pc:docMk/>
          <pc:sldMk cId="1689712453" sldId="375"/>
        </pc:sldMkLst>
      </pc:sldChg>
      <pc:sldChg chg="del">
        <pc:chgData name="Nicolas PATRIARCHE 861" userId="d1848907-ef35-4bf0-83f2-8110b9052c08" providerId="ADAL" clId="{9793640A-7D46-433B-B68D-E45BF5ACD29C}" dt="2023-01-02T13:58:01.799" v="1127" actId="47"/>
        <pc:sldMkLst>
          <pc:docMk/>
          <pc:sldMk cId="291302280" sldId="376"/>
        </pc:sldMkLst>
      </pc:sldChg>
      <pc:sldChg chg="del">
        <pc:chgData name="Nicolas PATRIARCHE 861" userId="d1848907-ef35-4bf0-83f2-8110b9052c08" providerId="ADAL" clId="{9793640A-7D46-433B-B68D-E45BF5ACD29C}" dt="2023-01-02T13:58:02.717" v="1129" actId="47"/>
        <pc:sldMkLst>
          <pc:docMk/>
          <pc:sldMk cId="1104211884" sldId="377"/>
        </pc:sldMkLst>
      </pc:sldChg>
      <pc:sldChg chg="del">
        <pc:chgData name="Nicolas PATRIARCHE 861" userId="d1848907-ef35-4bf0-83f2-8110b9052c08" providerId="ADAL" clId="{9793640A-7D46-433B-B68D-E45BF5ACD29C}" dt="2023-01-02T13:58:03.084" v="1130" actId="47"/>
        <pc:sldMkLst>
          <pc:docMk/>
          <pc:sldMk cId="3036393061" sldId="378"/>
        </pc:sldMkLst>
      </pc:sldChg>
      <pc:sldChg chg="del">
        <pc:chgData name="Nicolas PATRIARCHE 861" userId="d1848907-ef35-4bf0-83f2-8110b9052c08" providerId="ADAL" clId="{9793640A-7D46-433B-B68D-E45BF5ACD29C}" dt="2023-01-02T13:58:03.446" v="1131" actId="47"/>
        <pc:sldMkLst>
          <pc:docMk/>
          <pc:sldMk cId="241349117" sldId="379"/>
        </pc:sldMkLst>
      </pc:sldChg>
      <pc:sldChg chg="del">
        <pc:chgData name="Nicolas PATRIARCHE 861" userId="d1848907-ef35-4bf0-83f2-8110b9052c08" providerId="ADAL" clId="{9793640A-7D46-433B-B68D-E45BF5ACD29C}" dt="2023-01-06T12:08:36.351" v="3884" actId="47"/>
        <pc:sldMkLst>
          <pc:docMk/>
          <pc:sldMk cId="1374222957" sldId="380"/>
        </pc:sldMkLst>
      </pc:sldChg>
      <pc:sldChg chg="modSp mod">
        <pc:chgData name="Nicolas PATRIARCHE 861" userId="d1848907-ef35-4bf0-83f2-8110b9052c08" providerId="ADAL" clId="{9793640A-7D46-433B-B68D-E45BF5ACD29C}" dt="2023-01-02T13:24:35.109" v="537" actId="1076"/>
        <pc:sldMkLst>
          <pc:docMk/>
          <pc:sldMk cId="551238007" sldId="381"/>
        </pc:sldMkLst>
        <pc:spChg chg="mod">
          <ac:chgData name="Nicolas PATRIARCHE 861" userId="d1848907-ef35-4bf0-83f2-8110b9052c08" providerId="ADAL" clId="{9793640A-7D46-433B-B68D-E45BF5ACD29C}" dt="2023-01-02T13:24:35.109" v="537" actId="1076"/>
          <ac:spMkLst>
            <pc:docMk/>
            <pc:sldMk cId="551238007" sldId="381"/>
            <ac:spMk id="4" creationId="{50E63301-F05A-4018-919B-4F770BBC8D0D}"/>
          </ac:spMkLst>
        </pc:spChg>
      </pc:sldChg>
      <pc:sldChg chg="del">
        <pc:chgData name="Nicolas PATRIARCHE 861" userId="d1848907-ef35-4bf0-83f2-8110b9052c08" providerId="ADAL" clId="{9793640A-7D46-433B-B68D-E45BF5ACD29C}" dt="2023-01-02T13:28:04.508" v="552" actId="47"/>
        <pc:sldMkLst>
          <pc:docMk/>
          <pc:sldMk cId="841492680" sldId="382"/>
        </pc:sldMkLst>
      </pc:sldChg>
      <pc:sldChg chg="del">
        <pc:chgData name="Nicolas PATRIARCHE 861" userId="d1848907-ef35-4bf0-83f2-8110b9052c08" providerId="ADAL" clId="{9793640A-7D46-433B-B68D-E45BF5ACD29C}" dt="2023-01-02T13:28:04.508" v="552" actId="47"/>
        <pc:sldMkLst>
          <pc:docMk/>
          <pc:sldMk cId="1077626652" sldId="383"/>
        </pc:sldMkLst>
      </pc:sldChg>
      <pc:sldChg chg="del">
        <pc:chgData name="Nicolas PATRIARCHE 861" userId="d1848907-ef35-4bf0-83f2-8110b9052c08" providerId="ADAL" clId="{9793640A-7D46-433B-B68D-E45BF5ACD29C}" dt="2023-01-02T13:28:04.508" v="552" actId="47"/>
        <pc:sldMkLst>
          <pc:docMk/>
          <pc:sldMk cId="1824223603" sldId="384"/>
        </pc:sldMkLst>
      </pc:sldChg>
      <pc:sldChg chg="del">
        <pc:chgData name="Nicolas PATRIARCHE 861" userId="d1848907-ef35-4bf0-83f2-8110b9052c08" providerId="ADAL" clId="{9793640A-7D46-433B-B68D-E45BF5ACD29C}" dt="2023-01-02T13:28:04.508" v="552" actId="47"/>
        <pc:sldMkLst>
          <pc:docMk/>
          <pc:sldMk cId="1494797198" sldId="385"/>
        </pc:sldMkLst>
      </pc:sldChg>
      <pc:sldChg chg="del">
        <pc:chgData name="Nicolas PATRIARCHE 861" userId="d1848907-ef35-4bf0-83f2-8110b9052c08" providerId="ADAL" clId="{9793640A-7D46-433B-B68D-E45BF5ACD29C}" dt="2023-01-02T13:28:04.508" v="552" actId="47"/>
        <pc:sldMkLst>
          <pc:docMk/>
          <pc:sldMk cId="3710656057" sldId="386"/>
        </pc:sldMkLst>
      </pc:sldChg>
      <pc:sldChg chg="del">
        <pc:chgData name="Nicolas PATRIARCHE 861" userId="d1848907-ef35-4bf0-83f2-8110b9052c08" providerId="ADAL" clId="{9793640A-7D46-433B-B68D-E45BF5ACD29C}" dt="2023-01-02T13:28:04.508" v="552" actId="47"/>
        <pc:sldMkLst>
          <pc:docMk/>
          <pc:sldMk cId="3290350925" sldId="387"/>
        </pc:sldMkLst>
      </pc:sldChg>
      <pc:sldChg chg="del">
        <pc:chgData name="Nicolas PATRIARCHE 861" userId="d1848907-ef35-4bf0-83f2-8110b9052c08" providerId="ADAL" clId="{9793640A-7D46-433B-B68D-E45BF5ACD29C}" dt="2023-01-02T13:28:04.508" v="552" actId="47"/>
        <pc:sldMkLst>
          <pc:docMk/>
          <pc:sldMk cId="3486501697" sldId="388"/>
        </pc:sldMkLst>
      </pc:sldChg>
      <pc:sldChg chg="del">
        <pc:chgData name="Nicolas PATRIARCHE 861" userId="d1848907-ef35-4bf0-83f2-8110b9052c08" providerId="ADAL" clId="{9793640A-7D46-433B-B68D-E45BF5ACD29C}" dt="2023-01-02T13:28:04.508" v="552" actId="47"/>
        <pc:sldMkLst>
          <pc:docMk/>
          <pc:sldMk cId="1316620880" sldId="389"/>
        </pc:sldMkLst>
      </pc:sldChg>
      <pc:sldChg chg="del">
        <pc:chgData name="Nicolas PATRIARCHE 861" userId="d1848907-ef35-4bf0-83f2-8110b9052c08" providerId="ADAL" clId="{9793640A-7D46-433B-B68D-E45BF5ACD29C}" dt="2023-01-02T13:28:04.508" v="552" actId="47"/>
        <pc:sldMkLst>
          <pc:docMk/>
          <pc:sldMk cId="4032923871" sldId="391"/>
        </pc:sldMkLst>
      </pc:sldChg>
      <pc:sldChg chg="del">
        <pc:chgData name="Nicolas PATRIARCHE 861" userId="d1848907-ef35-4bf0-83f2-8110b9052c08" providerId="ADAL" clId="{9793640A-7D46-433B-B68D-E45BF5ACD29C}" dt="2023-01-02T13:28:04.508" v="552" actId="47"/>
        <pc:sldMkLst>
          <pc:docMk/>
          <pc:sldMk cId="1695400227" sldId="392"/>
        </pc:sldMkLst>
      </pc:sldChg>
      <pc:sldChg chg="del">
        <pc:chgData name="Nicolas PATRIARCHE 861" userId="d1848907-ef35-4bf0-83f2-8110b9052c08" providerId="ADAL" clId="{9793640A-7D46-433B-B68D-E45BF5ACD29C}" dt="2023-01-02T13:28:04.508" v="552" actId="47"/>
        <pc:sldMkLst>
          <pc:docMk/>
          <pc:sldMk cId="462831282" sldId="393"/>
        </pc:sldMkLst>
      </pc:sldChg>
      <pc:sldChg chg="del">
        <pc:chgData name="Nicolas PATRIARCHE 861" userId="d1848907-ef35-4bf0-83f2-8110b9052c08" providerId="ADAL" clId="{9793640A-7D46-433B-B68D-E45BF5ACD29C}" dt="2023-01-02T13:28:04.508" v="552" actId="47"/>
        <pc:sldMkLst>
          <pc:docMk/>
          <pc:sldMk cId="2104601895" sldId="394"/>
        </pc:sldMkLst>
      </pc:sldChg>
      <pc:sldChg chg="del">
        <pc:chgData name="Nicolas PATRIARCHE 861" userId="d1848907-ef35-4bf0-83f2-8110b9052c08" providerId="ADAL" clId="{9793640A-7D46-433B-B68D-E45BF5ACD29C}" dt="2023-01-02T13:28:04.508" v="552" actId="47"/>
        <pc:sldMkLst>
          <pc:docMk/>
          <pc:sldMk cId="3577761940" sldId="395"/>
        </pc:sldMkLst>
      </pc:sldChg>
      <pc:sldChg chg="addSp delSp modSp new del">
        <pc:chgData name="Nicolas PATRIARCHE 861" userId="d1848907-ef35-4bf0-83f2-8110b9052c08" providerId="ADAL" clId="{9793640A-7D46-433B-B68D-E45BF5ACD29C}" dt="2023-01-02T13:23:06.230" v="458" actId="2696"/>
        <pc:sldMkLst>
          <pc:docMk/>
          <pc:sldMk cId="628455269" sldId="396"/>
        </pc:sldMkLst>
        <pc:spChg chg="add del mod">
          <ac:chgData name="Nicolas PATRIARCHE 861" userId="d1848907-ef35-4bf0-83f2-8110b9052c08" providerId="ADAL" clId="{9793640A-7D46-433B-B68D-E45BF5ACD29C}" dt="2023-01-02T13:23:02.933" v="457"/>
          <ac:spMkLst>
            <pc:docMk/>
            <pc:sldMk cId="628455269" sldId="396"/>
            <ac:spMk id="4" creationId="{35B4353A-27C1-42E1-8F2F-D158076CB53A}"/>
          </ac:spMkLst>
        </pc:spChg>
      </pc:sldChg>
      <pc:sldChg chg="modSp add mod">
        <pc:chgData name="Nicolas PATRIARCHE 861" userId="d1848907-ef35-4bf0-83f2-8110b9052c08" providerId="ADAL" clId="{9793640A-7D46-433B-B68D-E45BF5ACD29C}" dt="2023-01-02T13:23:25.383" v="487" actId="1076"/>
        <pc:sldMkLst>
          <pc:docMk/>
          <pc:sldMk cId="2154662505" sldId="396"/>
        </pc:sldMkLst>
        <pc:spChg chg="mod">
          <ac:chgData name="Nicolas PATRIARCHE 861" userId="d1848907-ef35-4bf0-83f2-8110b9052c08" providerId="ADAL" clId="{9793640A-7D46-433B-B68D-E45BF5ACD29C}" dt="2023-01-02T13:23:25.383" v="487" actId="1076"/>
          <ac:spMkLst>
            <pc:docMk/>
            <pc:sldMk cId="2154662505" sldId="396"/>
            <ac:spMk id="29" creationId="{E7390C54-8E56-4611-85AB-518D38F4CF80}"/>
          </ac:spMkLst>
        </pc:spChg>
      </pc:sldChg>
      <pc:sldChg chg="modSp add mod">
        <pc:chgData name="Nicolas PATRIARCHE 861" userId="d1848907-ef35-4bf0-83f2-8110b9052c08" providerId="ADAL" clId="{9793640A-7D46-433B-B68D-E45BF5ACD29C}" dt="2023-01-06T12:08:19.925" v="3883" actId="1076"/>
        <pc:sldMkLst>
          <pc:docMk/>
          <pc:sldMk cId="1355208865" sldId="397"/>
        </pc:sldMkLst>
        <pc:spChg chg="mod">
          <ac:chgData name="Nicolas PATRIARCHE 861" userId="d1848907-ef35-4bf0-83f2-8110b9052c08" providerId="ADAL" clId="{9793640A-7D46-433B-B68D-E45BF5ACD29C}" dt="2023-01-06T12:08:19.925" v="3883" actId="1076"/>
          <ac:spMkLst>
            <pc:docMk/>
            <pc:sldMk cId="1355208865" sldId="397"/>
            <ac:spMk id="4" creationId="{50E63301-F05A-4018-919B-4F770BBC8D0D}"/>
          </ac:spMkLst>
        </pc:spChg>
      </pc:sldChg>
      <pc:sldChg chg="modSp add mod">
        <pc:chgData name="Nicolas PATRIARCHE 861" userId="d1848907-ef35-4bf0-83f2-8110b9052c08" providerId="ADAL" clId="{9793640A-7D46-433B-B68D-E45BF5ACD29C}" dt="2023-01-02T13:27:34.908" v="551" actId="1076"/>
        <pc:sldMkLst>
          <pc:docMk/>
          <pc:sldMk cId="1938475251" sldId="398"/>
        </pc:sldMkLst>
        <pc:spChg chg="mod">
          <ac:chgData name="Nicolas PATRIARCHE 861" userId="d1848907-ef35-4bf0-83f2-8110b9052c08" providerId="ADAL" clId="{9793640A-7D46-433B-B68D-E45BF5ACD29C}" dt="2023-01-02T13:27:34.908" v="551" actId="1076"/>
          <ac:spMkLst>
            <pc:docMk/>
            <pc:sldMk cId="1938475251" sldId="398"/>
            <ac:spMk id="4" creationId="{50E63301-F05A-4018-919B-4F770BBC8D0D}"/>
          </ac:spMkLst>
        </pc:spChg>
      </pc:sldChg>
      <pc:sldChg chg="modSp new mod">
        <pc:chgData name="Nicolas PATRIARCHE 861" userId="d1848907-ef35-4bf0-83f2-8110b9052c08" providerId="ADAL" clId="{9793640A-7D46-433B-B68D-E45BF5ACD29C}" dt="2023-01-02T13:57:53.620" v="1123" actId="20577"/>
        <pc:sldMkLst>
          <pc:docMk/>
          <pc:sldMk cId="915503992" sldId="399"/>
        </pc:sldMkLst>
        <pc:spChg chg="mod">
          <ac:chgData name="Nicolas PATRIARCHE 861" userId="d1848907-ef35-4bf0-83f2-8110b9052c08" providerId="ADAL" clId="{9793640A-7D46-433B-B68D-E45BF5ACD29C}" dt="2023-01-02T13:57:53.620" v="1123" actId="20577"/>
          <ac:spMkLst>
            <pc:docMk/>
            <pc:sldMk cId="915503992" sldId="399"/>
            <ac:spMk id="2" creationId="{E3AAF238-1C18-460F-94D7-59D9998644BA}"/>
          </ac:spMkLst>
        </pc:spChg>
        <pc:spChg chg="mod">
          <ac:chgData name="Nicolas PATRIARCHE 861" userId="d1848907-ef35-4bf0-83f2-8110b9052c08" providerId="ADAL" clId="{9793640A-7D46-433B-B68D-E45BF5ACD29C}" dt="2023-01-02T13:54:16.386" v="1062" actId="20577"/>
          <ac:spMkLst>
            <pc:docMk/>
            <pc:sldMk cId="915503992" sldId="399"/>
            <ac:spMk id="3" creationId="{5BE083C7-2F15-4968-B654-8BBD13DDCB32}"/>
          </ac:spMkLst>
        </pc:spChg>
      </pc:sldChg>
      <pc:sldChg chg="addSp delSp modSp new mod">
        <pc:chgData name="Nicolas PATRIARCHE 861" userId="d1848907-ef35-4bf0-83f2-8110b9052c08" providerId="ADAL" clId="{9793640A-7D46-433B-B68D-E45BF5ACD29C}" dt="2023-01-02T13:57:39.193" v="1090" actId="1076"/>
        <pc:sldMkLst>
          <pc:docMk/>
          <pc:sldMk cId="959326232" sldId="400"/>
        </pc:sldMkLst>
        <pc:spChg chg="del">
          <ac:chgData name="Nicolas PATRIARCHE 861" userId="d1848907-ef35-4bf0-83f2-8110b9052c08" providerId="ADAL" clId="{9793640A-7D46-433B-B68D-E45BF5ACD29C}" dt="2023-01-02T13:54:52.947" v="1064" actId="22"/>
          <ac:spMkLst>
            <pc:docMk/>
            <pc:sldMk cId="959326232" sldId="400"/>
            <ac:spMk id="3" creationId="{B57C4748-039D-4804-92E5-B5B84962BA5C}"/>
          </ac:spMkLst>
        </pc:spChg>
        <pc:spChg chg="add mod">
          <ac:chgData name="Nicolas PATRIARCHE 861" userId="d1848907-ef35-4bf0-83f2-8110b9052c08" providerId="ADAL" clId="{9793640A-7D46-433B-B68D-E45BF5ACD29C}" dt="2023-01-02T13:57:39.193" v="1090" actId="1076"/>
          <ac:spMkLst>
            <pc:docMk/>
            <pc:sldMk cId="959326232" sldId="400"/>
            <ac:spMk id="10" creationId="{50A641C0-A559-4786-A8D2-0D3646BF4429}"/>
          </ac:spMkLst>
        </pc:spChg>
        <pc:picChg chg="add mod ord">
          <ac:chgData name="Nicolas PATRIARCHE 861" userId="d1848907-ef35-4bf0-83f2-8110b9052c08" providerId="ADAL" clId="{9793640A-7D46-433B-B68D-E45BF5ACD29C}" dt="2023-01-02T13:56:11.288" v="1080" actId="1076"/>
          <ac:picMkLst>
            <pc:docMk/>
            <pc:sldMk cId="959326232" sldId="400"/>
            <ac:picMk id="5" creationId="{75AC7294-319E-4A05-8A0B-089E27D37D8D}"/>
          </ac:picMkLst>
        </pc:picChg>
        <pc:picChg chg="add mod">
          <ac:chgData name="Nicolas PATRIARCHE 861" userId="d1848907-ef35-4bf0-83f2-8110b9052c08" providerId="ADAL" clId="{9793640A-7D46-433B-B68D-E45BF5ACD29C}" dt="2023-01-02T13:56:17.470" v="1082" actId="14100"/>
          <ac:picMkLst>
            <pc:docMk/>
            <pc:sldMk cId="959326232" sldId="400"/>
            <ac:picMk id="7" creationId="{85948194-BAC8-4768-812D-62A0CE1AD566}"/>
          </ac:picMkLst>
        </pc:picChg>
        <pc:picChg chg="add mod">
          <ac:chgData name="Nicolas PATRIARCHE 861" userId="d1848907-ef35-4bf0-83f2-8110b9052c08" providerId="ADAL" clId="{9793640A-7D46-433B-B68D-E45BF5ACD29C}" dt="2023-01-02T13:57:09.578" v="1086" actId="1076"/>
          <ac:picMkLst>
            <pc:docMk/>
            <pc:sldMk cId="959326232" sldId="400"/>
            <ac:picMk id="9" creationId="{500C0C64-ADE9-4126-90DF-34BA070732DD}"/>
          </ac:picMkLst>
        </pc:picChg>
      </pc:sldChg>
      <pc:sldChg chg="modSp new mod">
        <pc:chgData name="Nicolas PATRIARCHE 861" userId="d1848907-ef35-4bf0-83f2-8110b9052c08" providerId="ADAL" clId="{9793640A-7D46-433B-B68D-E45BF5ACD29C}" dt="2023-01-03T09:27:16.874" v="1736" actId="20577"/>
        <pc:sldMkLst>
          <pc:docMk/>
          <pc:sldMk cId="3965839710" sldId="401"/>
        </pc:sldMkLst>
        <pc:spChg chg="mod">
          <ac:chgData name="Nicolas PATRIARCHE 861" userId="d1848907-ef35-4bf0-83f2-8110b9052c08" providerId="ADAL" clId="{9793640A-7D46-433B-B68D-E45BF5ACD29C}" dt="2023-01-03T09:04:00.424" v="1211" actId="20577"/>
          <ac:spMkLst>
            <pc:docMk/>
            <pc:sldMk cId="3965839710" sldId="401"/>
            <ac:spMk id="2" creationId="{60E627B6-9005-43CF-96D3-F5D5C134AD7D}"/>
          </ac:spMkLst>
        </pc:spChg>
        <pc:spChg chg="mod">
          <ac:chgData name="Nicolas PATRIARCHE 861" userId="d1848907-ef35-4bf0-83f2-8110b9052c08" providerId="ADAL" clId="{9793640A-7D46-433B-B68D-E45BF5ACD29C}" dt="2023-01-03T09:27:16.874" v="1736" actId="20577"/>
          <ac:spMkLst>
            <pc:docMk/>
            <pc:sldMk cId="3965839710" sldId="401"/>
            <ac:spMk id="3" creationId="{1ADBDF23-3200-40F7-8942-DE96251D6903}"/>
          </ac:spMkLst>
        </pc:spChg>
      </pc:sldChg>
      <pc:sldChg chg="addSp delSp modSp new mod setBg">
        <pc:chgData name="Nicolas PATRIARCHE 861" userId="d1848907-ef35-4bf0-83f2-8110b9052c08" providerId="ADAL" clId="{9793640A-7D46-433B-B68D-E45BF5ACD29C}" dt="2023-01-03T09:32:39.040" v="1752" actId="1076"/>
        <pc:sldMkLst>
          <pc:docMk/>
          <pc:sldMk cId="101654383" sldId="402"/>
        </pc:sldMkLst>
        <pc:spChg chg="del mod ord">
          <ac:chgData name="Nicolas PATRIARCHE 861" userId="d1848907-ef35-4bf0-83f2-8110b9052c08" providerId="ADAL" clId="{9793640A-7D46-433B-B68D-E45BF5ACD29C}" dt="2023-01-03T09:32:31.907" v="1751" actId="478"/>
          <ac:spMkLst>
            <pc:docMk/>
            <pc:sldMk cId="101654383" sldId="402"/>
            <ac:spMk id="2" creationId="{D2DB3FF5-FAF1-470E-8220-4E6ECC64ADA5}"/>
          </ac:spMkLst>
        </pc:spChg>
        <pc:spChg chg="del">
          <ac:chgData name="Nicolas PATRIARCHE 861" userId="d1848907-ef35-4bf0-83f2-8110b9052c08" providerId="ADAL" clId="{9793640A-7D46-433B-B68D-E45BF5ACD29C}" dt="2023-01-03T09:31:44.722" v="1738" actId="478"/>
          <ac:spMkLst>
            <pc:docMk/>
            <pc:sldMk cId="101654383" sldId="402"/>
            <ac:spMk id="3" creationId="{F5299149-4EE9-477C-9D5B-D9438AD166D8}"/>
          </ac:spMkLst>
        </pc:spChg>
        <pc:spChg chg="add del">
          <ac:chgData name="Nicolas PATRIARCHE 861" userId="d1848907-ef35-4bf0-83f2-8110b9052c08" providerId="ADAL" clId="{9793640A-7D46-433B-B68D-E45BF5ACD29C}" dt="2023-01-03T09:32:03.521" v="1743" actId="26606"/>
          <ac:spMkLst>
            <pc:docMk/>
            <pc:sldMk cId="101654383" sldId="402"/>
            <ac:spMk id="26" creationId="{8CDA3497-1EDA-4EB3-9C27-4D9835D30AAB}"/>
          </ac:spMkLst>
        </pc:spChg>
        <pc:spChg chg="add del">
          <ac:chgData name="Nicolas PATRIARCHE 861" userId="d1848907-ef35-4bf0-83f2-8110b9052c08" providerId="ADAL" clId="{9793640A-7D46-433B-B68D-E45BF5ACD29C}" dt="2023-01-03T09:32:03.521" v="1743" actId="26606"/>
          <ac:spMkLst>
            <pc:docMk/>
            <pc:sldMk cId="101654383" sldId="402"/>
            <ac:spMk id="28" creationId="{41F9764E-9AA0-49A3-9EA2-885EE9914014}"/>
          </ac:spMkLst>
        </pc:spChg>
        <pc:spChg chg="add del">
          <ac:chgData name="Nicolas PATRIARCHE 861" userId="d1848907-ef35-4bf0-83f2-8110b9052c08" providerId="ADAL" clId="{9793640A-7D46-433B-B68D-E45BF5ACD29C}" dt="2023-01-03T09:32:03.521" v="1743" actId="26606"/>
          <ac:spMkLst>
            <pc:docMk/>
            <pc:sldMk cId="101654383" sldId="402"/>
            <ac:spMk id="30" creationId="{FA3A4F4A-4DC4-43F2-AC2D-06211A812FC0}"/>
          </ac:spMkLst>
        </pc:spChg>
        <pc:spChg chg="add del">
          <ac:chgData name="Nicolas PATRIARCHE 861" userId="d1848907-ef35-4bf0-83f2-8110b9052c08" providerId="ADAL" clId="{9793640A-7D46-433B-B68D-E45BF5ACD29C}" dt="2023-01-03T09:32:03.521" v="1743" actId="26606"/>
          <ac:spMkLst>
            <pc:docMk/>
            <pc:sldMk cId="101654383" sldId="402"/>
            <ac:spMk id="32" creationId="{84CFB374-B343-457A-B567-B4D784B1FEAE}"/>
          </ac:spMkLst>
        </pc:spChg>
        <pc:spChg chg="add del">
          <ac:chgData name="Nicolas PATRIARCHE 861" userId="d1848907-ef35-4bf0-83f2-8110b9052c08" providerId="ADAL" clId="{9793640A-7D46-433B-B68D-E45BF5ACD29C}" dt="2023-01-03T09:32:03.521" v="1743" actId="26606"/>
          <ac:spMkLst>
            <pc:docMk/>
            <pc:sldMk cId="101654383" sldId="402"/>
            <ac:spMk id="34" creationId="{0597FEEE-1E11-4396-BB69-B43FA92F9580}"/>
          </ac:spMkLst>
        </pc:spChg>
        <pc:spChg chg="add del">
          <ac:chgData name="Nicolas PATRIARCHE 861" userId="d1848907-ef35-4bf0-83f2-8110b9052c08" providerId="ADAL" clId="{9793640A-7D46-433B-B68D-E45BF5ACD29C}" dt="2023-01-03T09:32:03.521" v="1743" actId="26606"/>
          <ac:spMkLst>
            <pc:docMk/>
            <pc:sldMk cId="101654383" sldId="402"/>
            <ac:spMk id="36" creationId="{A2DB2F81-3E68-4044-B7C2-03DEEC50D8F5}"/>
          </ac:spMkLst>
        </pc:spChg>
        <pc:spChg chg="add del">
          <ac:chgData name="Nicolas PATRIARCHE 861" userId="d1848907-ef35-4bf0-83f2-8110b9052c08" providerId="ADAL" clId="{9793640A-7D46-433B-B68D-E45BF5ACD29C}" dt="2023-01-03T09:32:03.521" v="1743" actId="26606"/>
          <ac:spMkLst>
            <pc:docMk/>
            <pc:sldMk cId="101654383" sldId="402"/>
            <ac:spMk id="38" creationId="{DC2F7294-2397-4C96-AB1E-E66CDEA3B5DF}"/>
          </ac:spMkLst>
        </pc:spChg>
        <pc:spChg chg="add del">
          <ac:chgData name="Nicolas PATRIARCHE 861" userId="d1848907-ef35-4bf0-83f2-8110b9052c08" providerId="ADAL" clId="{9793640A-7D46-433B-B68D-E45BF5ACD29C}" dt="2023-01-03T09:32:06.241" v="1745" actId="26606"/>
          <ac:spMkLst>
            <pc:docMk/>
            <pc:sldMk cId="101654383" sldId="402"/>
            <ac:spMk id="41" creationId="{F6E918B1-FA59-42EF-8A8E-B0F3D1E54084}"/>
          </ac:spMkLst>
        </pc:spChg>
        <pc:spChg chg="add">
          <ac:chgData name="Nicolas PATRIARCHE 861" userId="d1848907-ef35-4bf0-83f2-8110b9052c08" providerId="ADAL" clId="{9793640A-7D46-433B-B68D-E45BF5ACD29C}" dt="2023-01-03T09:32:06.248" v="1746" actId="26606"/>
          <ac:spMkLst>
            <pc:docMk/>
            <pc:sldMk cId="101654383" sldId="402"/>
            <ac:spMk id="44" creationId="{DC99427B-A97E-40A3-B1FD-4557346C6A91}"/>
          </ac:spMkLst>
        </pc:spChg>
        <pc:grpChg chg="add del">
          <ac:chgData name="Nicolas PATRIARCHE 861" userId="d1848907-ef35-4bf0-83f2-8110b9052c08" providerId="ADAL" clId="{9793640A-7D46-433B-B68D-E45BF5ACD29C}" dt="2023-01-03T09:32:00.841" v="1741" actId="26606"/>
          <ac:grpSpMkLst>
            <pc:docMk/>
            <pc:sldMk cId="101654383" sldId="402"/>
            <ac:grpSpMk id="10" creationId="{A5AFB369-4673-4727-A7CD-D86AFE0AE069}"/>
          </ac:grpSpMkLst>
        </pc:grpChg>
        <pc:grpChg chg="add del">
          <ac:chgData name="Nicolas PATRIARCHE 861" userId="d1848907-ef35-4bf0-83f2-8110b9052c08" providerId="ADAL" clId="{9793640A-7D46-433B-B68D-E45BF5ACD29C}" dt="2023-01-03T09:32:03.521" v="1743" actId="26606"/>
          <ac:grpSpMkLst>
            <pc:docMk/>
            <pc:sldMk cId="101654383" sldId="402"/>
            <ac:grpSpMk id="23" creationId="{A5AFB369-4673-4727-A7CD-D86AFE0AE069}"/>
          </ac:grpSpMkLst>
        </pc:grpChg>
        <pc:grpChg chg="add del">
          <ac:chgData name="Nicolas PATRIARCHE 861" userId="d1848907-ef35-4bf0-83f2-8110b9052c08" providerId="ADAL" clId="{9793640A-7D46-433B-B68D-E45BF5ACD29C}" dt="2023-01-03T09:32:06.241" v="1745" actId="26606"/>
          <ac:grpSpMkLst>
            <pc:docMk/>
            <pc:sldMk cId="101654383" sldId="402"/>
            <ac:grpSpMk id="40" creationId="{4815A7B4-532E-48C9-AC24-D78ACF3339DB}"/>
          </ac:grpSpMkLst>
        </pc:grpChg>
        <pc:grpChg chg="add">
          <ac:chgData name="Nicolas PATRIARCHE 861" userId="d1848907-ef35-4bf0-83f2-8110b9052c08" providerId="ADAL" clId="{9793640A-7D46-433B-B68D-E45BF5ACD29C}" dt="2023-01-03T09:32:06.248" v="1746" actId="26606"/>
          <ac:grpSpMkLst>
            <pc:docMk/>
            <pc:sldMk cId="101654383" sldId="402"/>
            <ac:grpSpMk id="43" creationId="{4815A7B4-532E-48C9-AC24-D78ACF3339DB}"/>
          </ac:grpSpMkLst>
        </pc:grpChg>
        <pc:picChg chg="add mod">
          <ac:chgData name="Nicolas PATRIARCHE 861" userId="d1848907-ef35-4bf0-83f2-8110b9052c08" providerId="ADAL" clId="{9793640A-7D46-433B-B68D-E45BF5ACD29C}" dt="2023-01-03T09:32:39.040" v="1752" actId="1076"/>
          <ac:picMkLst>
            <pc:docMk/>
            <pc:sldMk cId="101654383" sldId="402"/>
            <ac:picMk id="5" creationId="{8EAB843B-8D6A-4869-A82E-35D673B92D93}"/>
          </ac:picMkLst>
        </pc:picChg>
        <pc:cxnChg chg="add del">
          <ac:chgData name="Nicolas PATRIARCHE 861" userId="d1848907-ef35-4bf0-83f2-8110b9052c08" providerId="ADAL" clId="{9793640A-7D46-433B-B68D-E45BF5ACD29C}" dt="2023-01-03T09:32:03.521" v="1743" actId="26606"/>
          <ac:cxnSpMkLst>
            <pc:docMk/>
            <pc:sldMk cId="101654383" sldId="402"/>
            <ac:cxnSpMk id="22" creationId="{27A85E05-9D34-4977-8352-DB3956997445}"/>
          </ac:cxnSpMkLst>
        </pc:cxnChg>
        <pc:cxnChg chg="add del">
          <ac:chgData name="Nicolas PATRIARCHE 861" userId="d1848907-ef35-4bf0-83f2-8110b9052c08" providerId="ADAL" clId="{9793640A-7D46-433B-B68D-E45BF5ACD29C}" dt="2023-01-03T09:32:03.521" v="1743" actId="26606"/>
          <ac:cxnSpMkLst>
            <pc:docMk/>
            <pc:sldMk cId="101654383" sldId="402"/>
            <ac:cxnSpMk id="24" creationId="{5CDED616-E554-4DB6-9F28-08F38A64A940}"/>
          </ac:cxnSpMkLst>
        </pc:cxnChg>
      </pc:sldChg>
      <pc:sldChg chg="addSp delSp modSp new mod">
        <pc:chgData name="Nicolas PATRIARCHE 861" userId="d1848907-ef35-4bf0-83f2-8110b9052c08" providerId="ADAL" clId="{9793640A-7D46-433B-B68D-E45BF5ACD29C}" dt="2023-01-03T14:51:22.137" v="3882" actId="20577"/>
        <pc:sldMkLst>
          <pc:docMk/>
          <pc:sldMk cId="430512657" sldId="403"/>
        </pc:sldMkLst>
        <pc:spChg chg="del">
          <ac:chgData name="Nicolas PATRIARCHE 861" userId="d1848907-ef35-4bf0-83f2-8110b9052c08" providerId="ADAL" clId="{9793640A-7D46-433B-B68D-E45BF5ACD29C}" dt="2023-01-03T10:15:46.506" v="2307" actId="478"/>
          <ac:spMkLst>
            <pc:docMk/>
            <pc:sldMk cId="430512657" sldId="403"/>
            <ac:spMk id="2" creationId="{E636F4F3-A78E-4430-BAF5-E1824BB8B1EC}"/>
          </ac:spMkLst>
        </pc:spChg>
        <pc:spChg chg="mod">
          <ac:chgData name="Nicolas PATRIARCHE 861" userId="d1848907-ef35-4bf0-83f2-8110b9052c08" providerId="ADAL" clId="{9793640A-7D46-433B-B68D-E45BF5ACD29C}" dt="2023-01-03T14:51:22.137" v="3882" actId="20577"/>
          <ac:spMkLst>
            <pc:docMk/>
            <pc:sldMk cId="430512657" sldId="403"/>
            <ac:spMk id="3" creationId="{C4C63EAC-4E81-45AC-9124-D6447ED3BC4C}"/>
          </ac:spMkLst>
        </pc:spChg>
        <pc:spChg chg="add mod">
          <ac:chgData name="Nicolas PATRIARCHE 861" userId="d1848907-ef35-4bf0-83f2-8110b9052c08" providerId="ADAL" clId="{9793640A-7D46-433B-B68D-E45BF5ACD29C}" dt="2023-01-03T10:17:10.610" v="2455" actId="1076"/>
          <ac:spMkLst>
            <pc:docMk/>
            <pc:sldMk cId="430512657" sldId="403"/>
            <ac:spMk id="4" creationId="{93A28584-4C55-43DE-9190-921E6B3FE2C0}"/>
          </ac:spMkLst>
        </pc:spChg>
      </pc:sldChg>
      <pc:sldChg chg="modSp new mod">
        <pc:chgData name="Nicolas PATRIARCHE 861" userId="d1848907-ef35-4bf0-83f2-8110b9052c08" providerId="ADAL" clId="{9793640A-7D46-433B-B68D-E45BF5ACD29C}" dt="2023-01-03T13:45:29.190" v="3758" actId="20577"/>
        <pc:sldMkLst>
          <pc:docMk/>
          <pc:sldMk cId="3434778035" sldId="404"/>
        </pc:sldMkLst>
        <pc:spChg chg="mod">
          <ac:chgData name="Nicolas PATRIARCHE 861" userId="d1848907-ef35-4bf0-83f2-8110b9052c08" providerId="ADAL" clId="{9793640A-7D46-433B-B68D-E45BF5ACD29C}" dt="2023-01-03T10:27:20.503" v="2475" actId="20577"/>
          <ac:spMkLst>
            <pc:docMk/>
            <pc:sldMk cId="3434778035" sldId="404"/>
            <ac:spMk id="2" creationId="{8266FD19-A483-4C12-AC46-A823250C17ED}"/>
          </ac:spMkLst>
        </pc:spChg>
        <pc:spChg chg="mod">
          <ac:chgData name="Nicolas PATRIARCHE 861" userId="d1848907-ef35-4bf0-83f2-8110b9052c08" providerId="ADAL" clId="{9793640A-7D46-433B-B68D-E45BF5ACD29C}" dt="2023-01-03T13:45:29.190" v="3758" actId="20577"/>
          <ac:spMkLst>
            <pc:docMk/>
            <pc:sldMk cId="3434778035" sldId="404"/>
            <ac:spMk id="3" creationId="{ABF48817-6717-4DEB-A0FE-40003EAD181F}"/>
          </ac:spMkLst>
        </pc:spChg>
      </pc:sldChg>
      <pc:sldChg chg="modSp new mod">
        <pc:chgData name="Nicolas PATRIARCHE 861" userId="d1848907-ef35-4bf0-83f2-8110b9052c08" providerId="ADAL" clId="{9793640A-7D46-433B-B68D-E45BF5ACD29C}" dt="2023-01-03T13:00:59.157" v="3626" actId="20577"/>
        <pc:sldMkLst>
          <pc:docMk/>
          <pc:sldMk cId="3144677412" sldId="405"/>
        </pc:sldMkLst>
        <pc:spChg chg="mod">
          <ac:chgData name="Nicolas PATRIARCHE 861" userId="d1848907-ef35-4bf0-83f2-8110b9052c08" providerId="ADAL" clId="{9793640A-7D46-433B-B68D-E45BF5ACD29C}" dt="2023-01-03T12:54:41.686" v="2918" actId="14100"/>
          <ac:spMkLst>
            <pc:docMk/>
            <pc:sldMk cId="3144677412" sldId="405"/>
            <ac:spMk id="2" creationId="{29D6D5E0-817E-4E9D-8409-686DD37687E3}"/>
          </ac:spMkLst>
        </pc:spChg>
        <pc:spChg chg="mod">
          <ac:chgData name="Nicolas PATRIARCHE 861" userId="d1848907-ef35-4bf0-83f2-8110b9052c08" providerId="ADAL" clId="{9793640A-7D46-433B-B68D-E45BF5ACD29C}" dt="2023-01-03T13:00:59.157" v="3626" actId="20577"/>
          <ac:spMkLst>
            <pc:docMk/>
            <pc:sldMk cId="3144677412" sldId="405"/>
            <ac:spMk id="3" creationId="{791B5406-A588-40C8-96AE-810E9DCFB86C}"/>
          </ac:spMkLst>
        </pc:spChg>
      </pc:sldChg>
    </pc:docChg>
  </pc:docChgLst>
  <pc:docChgLst>
    <pc:chgData name="Fabienne BOUTET 861" userId="fa09bdb3-1d75-436f-b8cb-365a3331495b" providerId="ADAL" clId="{A45EC346-4E18-41F8-92F5-6F93804D787A}"/>
    <pc:docChg chg="custSel addSld delSld modSld">
      <pc:chgData name="Fabienne BOUTET 861" userId="fa09bdb3-1d75-436f-b8cb-365a3331495b" providerId="ADAL" clId="{A45EC346-4E18-41F8-92F5-6F93804D787A}" dt="2022-09-07T13:27:59.891" v="171" actId="20577"/>
      <pc:docMkLst>
        <pc:docMk/>
      </pc:docMkLst>
      <pc:sldChg chg="delSp modSp add mod setBg delDesignElem">
        <pc:chgData name="Fabienne BOUTET 861" userId="fa09bdb3-1d75-436f-b8cb-365a3331495b" providerId="ADAL" clId="{A45EC346-4E18-41F8-92F5-6F93804D787A}" dt="2022-09-07T13:22:31.380" v="163" actId="14100"/>
        <pc:sldMkLst>
          <pc:docMk/>
          <pc:sldMk cId="3125560883" sldId="274"/>
        </pc:sldMkLst>
        <pc:spChg chg="mod">
          <ac:chgData name="Fabienne BOUTET 861" userId="fa09bdb3-1d75-436f-b8cb-365a3331495b" providerId="ADAL" clId="{A45EC346-4E18-41F8-92F5-6F93804D787A}" dt="2022-09-07T13:19:07.982" v="119" actId="14100"/>
          <ac:spMkLst>
            <pc:docMk/>
            <pc:sldMk cId="3125560883" sldId="274"/>
            <ac:spMk id="2" creationId="{ADE10D34-CE47-4D06-ABF2-B981F0F9C404}"/>
          </ac:spMkLst>
        </pc:spChg>
        <pc:spChg chg="mod">
          <ac:chgData name="Fabienne BOUTET 861" userId="fa09bdb3-1d75-436f-b8cb-365a3331495b" providerId="ADAL" clId="{A45EC346-4E18-41F8-92F5-6F93804D787A}" dt="2022-09-07T13:22:31.380" v="163" actId="14100"/>
          <ac:spMkLst>
            <pc:docMk/>
            <pc:sldMk cId="3125560883" sldId="274"/>
            <ac:spMk id="3" creationId="{CA9D75FD-8EB3-4347-8A2B-D41D90478F29}"/>
          </ac:spMkLst>
        </pc:spChg>
        <pc:spChg chg="del">
          <ac:chgData name="Fabienne BOUTET 861" userId="fa09bdb3-1d75-436f-b8cb-365a3331495b" providerId="ADAL" clId="{A45EC346-4E18-41F8-92F5-6F93804D787A}" dt="2022-09-07T13:18:37.775" v="109"/>
          <ac:spMkLst>
            <pc:docMk/>
            <pc:sldMk cId="3125560883" sldId="274"/>
            <ac:spMk id="19" creationId="{B373F125-DEF3-41D6-9918-AB21A2ACC37A}"/>
          </ac:spMkLst>
        </pc:spChg>
        <pc:spChg chg="del">
          <ac:chgData name="Fabienne BOUTET 861" userId="fa09bdb3-1d75-436f-b8cb-365a3331495b" providerId="ADAL" clId="{A45EC346-4E18-41F8-92F5-6F93804D787A}" dt="2022-09-07T13:18:37.775" v="109"/>
          <ac:spMkLst>
            <pc:docMk/>
            <pc:sldMk cId="3125560883" sldId="274"/>
            <ac:spMk id="21" creationId="{71E9F226-EB6E-48C9-ADDA-636DE4BF4EBE}"/>
          </ac:spMkLst>
        </pc:spChg>
      </pc:sldChg>
      <pc:sldChg chg="delSp modSp add mod setBg delDesignElem">
        <pc:chgData name="Fabienne BOUTET 861" userId="fa09bdb3-1d75-436f-b8cb-365a3331495b" providerId="ADAL" clId="{A45EC346-4E18-41F8-92F5-6F93804D787A}" dt="2022-09-07T13:20:10.670" v="132"/>
        <pc:sldMkLst>
          <pc:docMk/>
          <pc:sldMk cId="3815556615" sldId="275"/>
        </pc:sldMkLst>
        <pc:spChg chg="mod">
          <ac:chgData name="Fabienne BOUTET 861" userId="fa09bdb3-1d75-436f-b8cb-365a3331495b" providerId="ADAL" clId="{A45EC346-4E18-41F8-92F5-6F93804D787A}" dt="2022-09-07T13:16:13.923" v="64" actId="108"/>
          <ac:spMkLst>
            <pc:docMk/>
            <pc:sldMk cId="3815556615" sldId="275"/>
            <ac:spMk id="2" creationId="{02904B3D-4D00-470D-918F-309D8E081B44}"/>
          </ac:spMkLst>
        </pc:spChg>
        <pc:spChg chg="del">
          <ac:chgData name="Fabienne BOUTET 861" userId="fa09bdb3-1d75-436f-b8cb-365a3331495b" providerId="ADAL" clId="{A45EC346-4E18-41F8-92F5-6F93804D787A}" dt="2022-09-07T13:15:25.675" v="61"/>
          <ac:spMkLst>
            <pc:docMk/>
            <pc:sldMk cId="3815556615" sldId="275"/>
            <ac:spMk id="22" creationId="{BABD8CBF-1782-456F-AF12-36CD021CCCF6}"/>
          </ac:spMkLst>
        </pc:spChg>
        <pc:spChg chg="del">
          <ac:chgData name="Fabienne BOUTET 861" userId="fa09bdb3-1d75-436f-b8cb-365a3331495b" providerId="ADAL" clId="{A45EC346-4E18-41F8-92F5-6F93804D787A}" dt="2022-09-07T13:15:25.675" v="61"/>
          <ac:spMkLst>
            <pc:docMk/>
            <pc:sldMk cId="3815556615" sldId="275"/>
            <ac:spMk id="24" creationId="{18A186C0-DD3C-4FF4-B165-943244CBD116}"/>
          </ac:spMkLst>
        </pc:spChg>
        <pc:grpChg chg="del">
          <ac:chgData name="Fabienne BOUTET 861" userId="fa09bdb3-1d75-436f-b8cb-365a3331495b" providerId="ADAL" clId="{A45EC346-4E18-41F8-92F5-6F93804D787A}" dt="2022-09-07T13:15:25.675" v="61"/>
          <ac:grpSpMkLst>
            <pc:docMk/>
            <pc:sldMk cId="3815556615" sldId="275"/>
            <ac:grpSpMk id="26" creationId="{7E6B15A5-F4B5-4786-934F-E57C7FA30298}"/>
          </ac:grpSpMkLst>
        </pc:grpChg>
        <pc:graphicFrameChg chg="mod">
          <ac:chgData name="Fabienne BOUTET 861" userId="fa09bdb3-1d75-436f-b8cb-365a3331495b" providerId="ADAL" clId="{A45EC346-4E18-41F8-92F5-6F93804D787A}" dt="2022-09-07T13:20:10.670" v="132"/>
          <ac:graphicFrameMkLst>
            <pc:docMk/>
            <pc:sldMk cId="3815556615" sldId="275"/>
            <ac:graphicFrameMk id="6" creationId="{44AF4F18-CBF7-451B-8B0F-A81886C28CAD}"/>
          </ac:graphicFrameMkLst>
        </pc:graphicFrameChg>
      </pc:sldChg>
      <pc:sldChg chg="delSp modSp add mod setBg delDesignElem">
        <pc:chgData name="Fabienne BOUTET 861" userId="fa09bdb3-1d75-436f-b8cb-365a3331495b" providerId="ADAL" clId="{A45EC346-4E18-41F8-92F5-6F93804D787A}" dt="2022-09-07T13:27:59.891" v="171" actId="20577"/>
        <pc:sldMkLst>
          <pc:docMk/>
          <pc:sldMk cId="4129279756" sldId="278"/>
        </pc:sldMkLst>
        <pc:spChg chg="mod">
          <ac:chgData name="Fabienne BOUTET 861" userId="fa09bdb3-1d75-436f-b8cb-365a3331495b" providerId="ADAL" clId="{A45EC346-4E18-41F8-92F5-6F93804D787A}" dt="2022-09-07T13:27:59.891" v="171" actId="20577"/>
          <ac:spMkLst>
            <pc:docMk/>
            <pc:sldMk cId="4129279756" sldId="278"/>
            <ac:spMk id="2" creationId="{599F95DF-B446-4843-BC31-D008207249F0}"/>
          </ac:spMkLst>
        </pc:spChg>
        <pc:spChg chg="mod">
          <ac:chgData name="Fabienne BOUTET 861" userId="fa09bdb3-1d75-436f-b8cb-365a3331495b" providerId="ADAL" clId="{A45EC346-4E18-41F8-92F5-6F93804D787A}" dt="2022-09-07T13:17:56.607" v="104" actId="20577"/>
          <ac:spMkLst>
            <pc:docMk/>
            <pc:sldMk cId="4129279756" sldId="278"/>
            <ac:spMk id="3" creationId="{47EF5585-EA4B-4366-838A-12E99AE64212}"/>
          </ac:spMkLst>
        </pc:spChg>
        <pc:spChg chg="del">
          <ac:chgData name="Fabienne BOUTET 861" userId="fa09bdb3-1d75-436f-b8cb-365a3331495b" providerId="ADAL" clId="{A45EC346-4E18-41F8-92F5-6F93804D787A}" dt="2022-09-07T13:16:47.322" v="66"/>
          <ac:spMkLst>
            <pc:docMk/>
            <pc:sldMk cId="4129279756" sldId="278"/>
            <ac:spMk id="9" creationId="{F9E22090-20B0-4E64-847E-6DE402F70577}"/>
          </ac:spMkLst>
        </pc:spChg>
        <pc:picChg chg="mod">
          <ac:chgData name="Fabienne BOUTET 861" userId="fa09bdb3-1d75-436f-b8cb-365a3331495b" providerId="ADAL" clId="{A45EC346-4E18-41F8-92F5-6F93804D787A}" dt="2022-09-07T13:27:56.403" v="169" actId="1076"/>
          <ac:picMkLst>
            <pc:docMk/>
            <pc:sldMk cId="4129279756" sldId="278"/>
            <ac:picMk id="4" creationId="{213A9881-FD1A-491A-BBB3-EC41CB46BE1A}"/>
          </ac:picMkLst>
        </pc:picChg>
      </pc:sldChg>
      <pc:sldChg chg="delSp modSp add mod setBg delDesignElem">
        <pc:chgData name="Fabienne BOUTET 861" userId="fa09bdb3-1d75-436f-b8cb-365a3331495b" providerId="ADAL" clId="{A45EC346-4E18-41F8-92F5-6F93804D787A}" dt="2022-09-07T13:21:38.236" v="156" actId="20577"/>
        <pc:sldMkLst>
          <pc:docMk/>
          <pc:sldMk cId="3258785885" sldId="282"/>
        </pc:sldMkLst>
        <pc:spChg chg="mod">
          <ac:chgData name="Fabienne BOUTET 861" userId="fa09bdb3-1d75-436f-b8cb-365a3331495b" providerId="ADAL" clId="{A45EC346-4E18-41F8-92F5-6F93804D787A}" dt="2022-09-07T13:21:38.236" v="156" actId="20577"/>
          <ac:spMkLst>
            <pc:docMk/>
            <pc:sldMk cId="3258785885" sldId="282"/>
            <ac:spMk id="3" creationId="{BE397445-1761-F569-9E90-BAF6B7D0A50F}"/>
          </ac:spMkLst>
        </pc:spChg>
        <pc:spChg chg="del">
          <ac:chgData name="Fabienne BOUTET 861" userId="fa09bdb3-1d75-436f-b8cb-365a3331495b" providerId="ADAL" clId="{A45EC346-4E18-41F8-92F5-6F93804D787A}" dt="2022-09-07T13:19:34.437" v="125"/>
          <ac:spMkLst>
            <pc:docMk/>
            <pc:sldMk cId="3258785885" sldId="282"/>
            <ac:spMk id="44" creationId="{14A0C057-32F2-4104-B6D7-792E652C9868}"/>
          </ac:spMkLst>
        </pc:spChg>
        <pc:spChg chg="del">
          <ac:chgData name="Fabienne BOUTET 861" userId="fa09bdb3-1d75-436f-b8cb-365a3331495b" providerId="ADAL" clId="{A45EC346-4E18-41F8-92F5-6F93804D787A}" dt="2022-09-07T13:19:34.437" v="125"/>
          <ac:spMkLst>
            <pc:docMk/>
            <pc:sldMk cId="3258785885" sldId="282"/>
            <ac:spMk id="46" creationId="{B58D652D-F6DC-4F9F-B766-91BB91FC42FF}"/>
          </ac:spMkLst>
        </pc:spChg>
        <pc:picChg chg="mod">
          <ac:chgData name="Fabienne BOUTET 861" userId="fa09bdb3-1d75-436f-b8cb-365a3331495b" providerId="ADAL" clId="{A45EC346-4E18-41F8-92F5-6F93804D787A}" dt="2022-09-07T13:21:27.679" v="154" actId="1076"/>
          <ac:picMkLst>
            <pc:docMk/>
            <pc:sldMk cId="3258785885" sldId="282"/>
            <ac:picMk id="4" creationId="{1917CDD4-084F-4592-BDAD-00E4C8BB5A6B}"/>
          </ac:picMkLst>
        </pc:picChg>
        <pc:picChg chg="mod">
          <ac:chgData name="Fabienne BOUTET 861" userId="fa09bdb3-1d75-436f-b8cb-365a3331495b" providerId="ADAL" clId="{A45EC346-4E18-41F8-92F5-6F93804D787A}" dt="2022-09-07T13:21:22.573" v="152" actId="14100"/>
          <ac:picMkLst>
            <pc:docMk/>
            <pc:sldMk cId="3258785885" sldId="282"/>
            <ac:picMk id="6" creationId="{A2FCF94F-C7DF-4E2F-9D9B-6C6A4CEBA2BD}"/>
          </ac:picMkLst>
        </pc:picChg>
      </pc:sldChg>
      <pc:sldChg chg="delSp modSp add mod setBg delDesignElem">
        <pc:chgData name="Fabienne BOUTET 861" userId="fa09bdb3-1d75-436f-b8cb-365a3331495b" providerId="ADAL" clId="{A45EC346-4E18-41F8-92F5-6F93804D787A}" dt="2022-09-07T13:07:42.802" v="15" actId="120"/>
        <pc:sldMkLst>
          <pc:docMk/>
          <pc:sldMk cId="2013777590" sldId="362"/>
        </pc:sldMkLst>
        <pc:spChg chg="mod">
          <ac:chgData name="Fabienne BOUTET 861" userId="fa09bdb3-1d75-436f-b8cb-365a3331495b" providerId="ADAL" clId="{A45EC346-4E18-41F8-92F5-6F93804D787A}" dt="2022-09-07T13:07:42.802" v="15" actId="120"/>
          <ac:spMkLst>
            <pc:docMk/>
            <pc:sldMk cId="2013777590" sldId="362"/>
            <ac:spMk id="2" creationId="{30BB1A7C-2978-4064-91FF-94F9BD76A91B}"/>
          </ac:spMkLst>
        </pc:spChg>
        <pc:spChg chg="del">
          <ac:chgData name="Fabienne BOUTET 861" userId="fa09bdb3-1d75-436f-b8cb-365a3331495b" providerId="ADAL" clId="{A45EC346-4E18-41F8-92F5-6F93804D787A}" dt="2022-09-07T13:05:39.157" v="1"/>
          <ac:spMkLst>
            <pc:docMk/>
            <pc:sldMk cId="2013777590" sldId="362"/>
            <ac:spMk id="44" creationId="{14A0C057-32F2-4104-B6D7-792E652C9868}"/>
          </ac:spMkLst>
        </pc:spChg>
        <pc:spChg chg="del">
          <ac:chgData name="Fabienne BOUTET 861" userId="fa09bdb3-1d75-436f-b8cb-365a3331495b" providerId="ADAL" clId="{A45EC346-4E18-41F8-92F5-6F93804D787A}" dt="2022-09-07T13:05:39.157" v="1"/>
          <ac:spMkLst>
            <pc:docMk/>
            <pc:sldMk cId="2013777590" sldId="362"/>
            <ac:spMk id="46" creationId="{B58D652D-F6DC-4F9F-B766-91BB91FC42FF}"/>
          </ac:spMkLst>
        </pc:spChg>
      </pc:sldChg>
      <pc:sldChg chg="delSp modSp add mod setBg delDesignElem">
        <pc:chgData name="Fabienne BOUTET 861" userId="fa09bdb3-1d75-436f-b8cb-365a3331495b" providerId="ADAL" clId="{A45EC346-4E18-41F8-92F5-6F93804D787A}" dt="2022-09-07T13:14:28.244" v="59" actId="1076"/>
        <pc:sldMkLst>
          <pc:docMk/>
          <pc:sldMk cId="801926592" sldId="363"/>
        </pc:sldMkLst>
        <pc:spChg chg="mod">
          <ac:chgData name="Fabienne BOUTET 861" userId="fa09bdb3-1d75-436f-b8cb-365a3331495b" providerId="ADAL" clId="{A45EC346-4E18-41F8-92F5-6F93804D787A}" dt="2022-09-07T13:14:28.244" v="59" actId="1076"/>
          <ac:spMkLst>
            <pc:docMk/>
            <pc:sldMk cId="801926592" sldId="363"/>
            <ac:spMk id="2" creationId="{19C8B0F7-0D2B-4A90-BB03-5F7CDC34EDCC}"/>
          </ac:spMkLst>
        </pc:spChg>
        <pc:spChg chg="mod">
          <ac:chgData name="Fabienne BOUTET 861" userId="fa09bdb3-1d75-436f-b8cb-365a3331495b" providerId="ADAL" clId="{A45EC346-4E18-41F8-92F5-6F93804D787A}" dt="2022-09-07T13:14:22.627" v="57" actId="14100"/>
          <ac:spMkLst>
            <pc:docMk/>
            <pc:sldMk cId="801926592" sldId="363"/>
            <ac:spMk id="3" creationId="{9D9969BC-42EB-44C6-BECA-9FF01519765A}"/>
          </ac:spMkLst>
        </pc:spChg>
        <pc:spChg chg="del">
          <ac:chgData name="Fabienne BOUTET 861" userId="fa09bdb3-1d75-436f-b8cb-365a3331495b" providerId="ADAL" clId="{A45EC346-4E18-41F8-92F5-6F93804D787A}" dt="2022-09-07T13:07:58.057" v="17"/>
          <ac:spMkLst>
            <pc:docMk/>
            <pc:sldMk cId="801926592" sldId="363"/>
            <ac:spMk id="18" creationId="{B373F125-DEF3-41D6-9918-AB21A2ACC37A}"/>
          </ac:spMkLst>
        </pc:spChg>
        <pc:spChg chg="del">
          <ac:chgData name="Fabienne BOUTET 861" userId="fa09bdb3-1d75-436f-b8cb-365a3331495b" providerId="ADAL" clId="{A45EC346-4E18-41F8-92F5-6F93804D787A}" dt="2022-09-07T13:07:58.057" v="17"/>
          <ac:spMkLst>
            <pc:docMk/>
            <pc:sldMk cId="801926592" sldId="363"/>
            <ac:spMk id="20" creationId="{71E9F226-EB6E-48C9-ADDA-636DE4BF4EBE}"/>
          </ac:spMkLst>
        </pc:spChg>
      </pc:sldChg>
      <pc:sldChg chg="delSp add del setBg delDesignElem">
        <pc:chgData name="Fabienne BOUTET 861" userId="fa09bdb3-1d75-436f-b8cb-365a3331495b" providerId="ADAL" clId="{A45EC346-4E18-41F8-92F5-6F93804D787A}" dt="2022-09-07T13:06:44.800" v="4" actId="2696"/>
        <pc:sldMkLst>
          <pc:docMk/>
          <pc:sldMk cId="4026538287" sldId="363"/>
        </pc:sldMkLst>
        <pc:spChg chg="del">
          <ac:chgData name="Fabienne BOUTET 861" userId="fa09bdb3-1d75-436f-b8cb-365a3331495b" providerId="ADAL" clId="{A45EC346-4E18-41F8-92F5-6F93804D787A}" dt="2022-09-07T13:06:35.671" v="3"/>
          <ac:spMkLst>
            <pc:docMk/>
            <pc:sldMk cId="4026538287" sldId="363"/>
            <ac:spMk id="44" creationId="{14A0C057-32F2-4104-B6D7-792E652C9868}"/>
          </ac:spMkLst>
        </pc:spChg>
        <pc:spChg chg="del">
          <ac:chgData name="Fabienne BOUTET 861" userId="fa09bdb3-1d75-436f-b8cb-365a3331495b" providerId="ADAL" clId="{A45EC346-4E18-41F8-92F5-6F93804D787A}" dt="2022-09-07T13:06:35.671" v="3"/>
          <ac:spMkLst>
            <pc:docMk/>
            <pc:sldMk cId="4026538287" sldId="363"/>
            <ac:spMk id="46" creationId="{B58D652D-F6DC-4F9F-B766-91BB91FC42FF}"/>
          </ac:spMkLst>
        </pc:spChg>
      </pc:sldChg>
      <pc:sldChg chg="modSp add mod">
        <pc:chgData name="Fabienne BOUTET 861" userId="fa09bdb3-1d75-436f-b8cb-365a3331495b" providerId="ADAL" clId="{A45EC346-4E18-41F8-92F5-6F93804D787A}" dt="2022-09-07T13:27:48.385" v="168" actId="20577"/>
        <pc:sldMkLst>
          <pc:docMk/>
          <pc:sldMk cId="904732758" sldId="364"/>
        </pc:sldMkLst>
        <pc:spChg chg="mod">
          <ac:chgData name="Fabienne BOUTET 861" userId="fa09bdb3-1d75-436f-b8cb-365a3331495b" providerId="ADAL" clId="{A45EC346-4E18-41F8-92F5-6F93804D787A}" dt="2022-09-07T13:22:41.422" v="164" actId="14100"/>
          <ac:spMkLst>
            <pc:docMk/>
            <pc:sldMk cId="904732758" sldId="364"/>
            <ac:spMk id="2" creationId="{F68BFF52-5F11-48A8-8A83-9139722A6C71}"/>
          </ac:spMkLst>
        </pc:spChg>
        <pc:spChg chg="mod">
          <ac:chgData name="Fabienne BOUTET 861" userId="fa09bdb3-1d75-436f-b8cb-365a3331495b" providerId="ADAL" clId="{A45EC346-4E18-41F8-92F5-6F93804D787A}" dt="2022-09-07T13:27:48.385" v="168" actId="20577"/>
          <ac:spMkLst>
            <pc:docMk/>
            <pc:sldMk cId="904732758" sldId="364"/>
            <ac:spMk id="3" creationId="{A862200D-984D-4871-994A-9B626852E24C}"/>
          </ac:spMkLst>
        </pc:spChg>
      </pc:sldChg>
    </pc:docChg>
  </pc:docChgLst>
  <pc:docChgLst>
    <pc:chgData name="Lea GUILLARD 861" userId="S::lea.guillard@caf86.caf.fr::d06662ec-9711-44e9-9f78-4b9cc7b21ed8" providerId="AD" clId="Web-{42FE88C1-1618-6622-93CF-5039EEFED84C}"/>
    <pc:docChg chg="modSld">
      <pc:chgData name="Lea GUILLARD 861" userId="S::lea.guillard@caf86.caf.fr::d06662ec-9711-44e9-9f78-4b9cc7b21ed8" providerId="AD" clId="Web-{42FE88C1-1618-6622-93CF-5039EEFED84C}" dt="2022-10-07T08:41:32.663" v="8" actId="14100"/>
      <pc:docMkLst>
        <pc:docMk/>
      </pc:docMkLst>
      <pc:sldChg chg="addSp delSp modSp mod setBg">
        <pc:chgData name="Lea GUILLARD 861" userId="S::lea.guillard@caf86.caf.fr::d06662ec-9711-44e9-9f78-4b9cc7b21ed8" providerId="AD" clId="Web-{42FE88C1-1618-6622-93CF-5039EEFED84C}" dt="2022-10-07T08:41:32.663" v="8" actId="14100"/>
        <pc:sldMkLst>
          <pc:docMk/>
          <pc:sldMk cId="2013777590" sldId="362"/>
        </pc:sldMkLst>
        <pc:spChg chg="del">
          <ac:chgData name="Lea GUILLARD 861" userId="S::lea.guillard@caf86.caf.fr::d06662ec-9711-44e9-9f78-4b9cc7b21ed8" providerId="AD" clId="Web-{42FE88C1-1618-6622-93CF-5039EEFED84C}" dt="2022-10-07T08:41:08.614" v="3"/>
          <ac:spMkLst>
            <pc:docMk/>
            <pc:sldMk cId="2013777590" sldId="362"/>
            <ac:spMk id="5" creationId="{E7270041-3B0E-1B33-E269-D337C4D68D90}"/>
          </ac:spMkLst>
        </pc:spChg>
        <pc:spChg chg="add del">
          <ac:chgData name="Lea GUILLARD 861" userId="S::lea.guillard@caf86.caf.fr::d06662ec-9711-44e9-9f78-4b9cc7b21ed8" providerId="AD" clId="Web-{42FE88C1-1618-6622-93CF-5039EEFED84C}" dt="2022-10-07T08:41:22.615" v="6"/>
          <ac:spMkLst>
            <pc:docMk/>
            <pc:sldMk cId="2013777590" sldId="362"/>
            <ac:spMk id="19" creationId="{41DC778F-EF1A-4C1B-B1AD-BA37A74E5DD7}"/>
          </ac:spMkLst>
        </pc:spChg>
        <pc:spChg chg="add del">
          <ac:chgData name="Lea GUILLARD 861" userId="S::lea.guillard@caf86.caf.fr::d06662ec-9711-44e9-9f78-4b9cc7b21ed8" providerId="AD" clId="Web-{42FE88C1-1618-6622-93CF-5039EEFED84C}" dt="2022-10-07T08:41:22.615" v="6"/>
          <ac:spMkLst>
            <pc:docMk/>
            <pc:sldMk cId="2013777590" sldId="362"/>
            <ac:spMk id="21" creationId="{613FCDB4-670C-4568-96EE-093382A9E682}"/>
          </ac:spMkLst>
        </pc:spChg>
        <pc:spChg chg="add">
          <ac:chgData name="Lea GUILLARD 861" userId="S::lea.guillard@caf86.caf.fr::d06662ec-9711-44e9-9f78-4b9cc7b21ed8" providerId="AD" clId="Web-{42FE88C1-1618-6622-93CF-5039EEFED84C}" dt="2022-10-07T08:41:22.631" v="7"/>
          <ac:spMkLst>
            <pc:docMk/>
            <pc:sldMk cId="2013777590" sldId="362"/>
            <ac:spMk id="32" creationId="{5C9652B3-A450-4ED6-8FBF-F536BA60B4D8}"/>
          </ac:spMkLst>
        </pc:spChg>
        <pc:spChg chg="add">
          <ac:chgData name="Lea GUILLARD 861" userId="S::lea.guillard@caf86.caf.fr::d06662ec-9711-44e9-9f78-4b9cc7b21ed8" providerId="AD" clId="Web-{42FE88C1-1618-6622-93CF-5039EEFED84C}" dt="2022-10-07T08:41:22.631" v="7"/>
          <ac:spMkLst>
            <pc:docMk/>
            <pc:sldMk cId="2013777590" sldId="362"/>
            <ac:spMk id="33" creationId="{21029ED5-F105-4DD2-99C8-1E4422817978}"/>
          </ac:spMkLst>
        </pc:spChg>
        <pc:grpChg chg="add del">
          <ac:chgData name="Lea GUILLARD 861" userId="S::lea.guillard@caf86.caf.fr::d06662ec-9711-44e9-9f78-4b9cc7b21ed8" providerId="AD" clId="Web-{42FE88C1-1618-6622-93CF-5039EEFED84C}" dt="2022-10-07T08:41:22.615" v="6"/>
          <ac:grpSpMkLst>
            <pc:docMk/>
            <pc:sldMk cId="2013777590" sldId="362"/>
            <ac:grpSpMk id="7" creationId="{0565C35A-C6FA-4269-822E-6DB5B9C48882}"/>
          </ac:grpSpMkLst>
        </pc:grpChg>
        <pc:grpChg chg="add">
          <ac:chgData name="Lea GUILLARD 861" userId="S::lea.guillard@caf86.caf.fr::d06662ec-9711-44e9-9f78-4b9cc7b21ed8" providerId="AD" clId="Web-{42FE88C1-1618-6622-93CF-5039EEFED84C}" dt="2022-10-07T08:41:22.631" v="7"/>
          <ac:grpSpMkLst>
            <pc:docMk/>
            <pc:sldMk cId="2013777590" sldId="362"/>
            <ac:grpSpMk id="31" creationId="{DDE8DE2B-61C1-46D5-BEB8-521321C182C4}"/>
          </ac:grpSpMkLst>
        </pc:grpChg>
        <pc:grpChg chg="add">
          <ac:chgData name="Lea GUILLARD 861" userId="S::lea.guillard@caf86.caf.fr::d06662ec-9711-44e9-9f78-4b9cc7b21ed8" providerId="AD" clId="Web-{42FE88C1-1618-6622-93CF-5039EEFED84C}" dt="2022-10-07T08:41:22.631" v="7"/>
          <ac:grpSpMkLst>
            <pc:docMk/>
            <pc:sldMk cId="2013777590" sldId="362"/>
            <ac:grpSpMk id="34" creationId="{2D621E68-BF28-4A1C-B1A2-4E55E139E79A}"/>
          </ac:grpSpMkLst>
        </pc:grpChg>
        <pc:picChg chg="add mod">
          <ac:chgData name="Lea GUILLARD 861" userId="S::lea.guillard@caf86.caf.fr::d06662ec-9711-44e9-9f78-4b9cc7b21ed8" providerId="AD" clId="Web-{42FE88C1-1618-6622-93CF-5039EEFED84C}" dt="2022-10-07T08:41:32.663" v="8" actId="14100"/>
          <ac:picMkLst>
            <pc:docMk/>
            <pc:sldMk cId="2013777590" sldId="362"/>
            <ac:picMk id="2" creationId="{A24F1788-F9FE-30F8-9D01-BCD413158D7A}"/>
          </ac:picMkLst>
        </pc:picChg>
      </pc:sldChg>
    </pc:docChg>
  </pc:docChgLst>
  <pc:docChgLst>
    <pc:chgData name="Sophie ALLIX 861" userId="S::sophie.allix@caf86.caf.fr::653b8b07-0df8-4455-806f-e417d863b4cb" providerId="AD" clId="Web-{40130B8C-7C19-4FA0-B9AD-E05C878FCB97}"/>
    <pc:docChg chg="addSld modSld">
      <pc:chgData name="Sophie ALLIX 861" userId="S::sophie.allix@caf86.caf.fr::653b8b07-0df8-4455-806f-e417d863b4cb" providerId="AD" clId="Web-{40130B8C-7C19-4FA0-B9AD-E05C878FCB97}" dt="2022-05-03T07:48:04.782" v="2742" actId="20577"/>
      <pc:docMkLst>
        <pc:docMk/>
      </pc:docMkLst>
      <pc:sldChg chg="modSp">
        <pc:chgData name="Sophie ALLIX 861" userId="S::sophie.allix@caf86.caf.fr::653b8b07-0df8-4455-806f-e417d863b4cb" providerId="AD" clId="Web-{40130B8C-7C19-4FA0-B9AD-E05C878FCB97}" dt="2022-05-03T07:33:46.574" v="2006" actId="20577"/>
        <pc:sldMkLst>
          <pc:docMk/>
          <pc:sldMk cId="322499915" sldId="310"/>
        </pc:sldMkLst>
        <pc:spChg chg="mod">
          <ac:chgData name="Sophie ALLIX 861" userId="S::sophie.allix@caf86.caf.fr::653b8b07-0df8-4455-806f-e417d863b4cb" providerId="AD" clId="Web-{40130B8C-7C19-4FA0-B9AD-E05C878FCB97}" dt="2022-05-03T06:53:48.207" v="32" actId="20577"/>
          <ac:spMkLst>
            <pc:docMk/>
            <pc:sldMk cId="322499915" sldId="310"/>
            <ac:spMk id="2" creationId="{647567CF-50BA-4374-8F62-FF0F81B1F56B}"/>
          </ac:spMkLst>
        </pc:spChg>
        <pc:spChg chg="mod">
          <ac:chgData name="Sophie ALLIX 861" userId="S::sophie.allix@caf86.caf.fr::653b8b07-0df8-4455-806f-e417d863b4cb" providerId="AD" clId="Web-{40130B8C-7C19-4FA0-B9AD-E05C878FCB97}" dt="2022-05-03T07:33:46.574" v="2006" actId="20577"/>
          <ac:spMkLst>
            <pc:docMk/>
            <pc:sldMk cId="322499915" sldId="310"/>
            <ac:spMk id="3" creationId="{D9574EDB-6239-4920-B0C9-A5E4B398056A}"/>
          </ac:spMkLst>
        </pc:spChg>
      </pc:sldChg>
      <pc:sldChg chg="addSp modSp add replId">
        <pc:chgData name="Sophie ALLIX 861" userId="S::sophie.allix@caf86.caf.fr::653b8b07-0df8-4455-806f-e417d863b4cb" providerId="AD" clId="Web-{40130B8C-7C19-4FA0-B9AD-E05C878FCB97}" dt="2022-05-03T07:26:39.018" v="1407" actId="20577"/>
        <pc:sldMkLst>
          <pc:docMk/>
          <pc:sldMk cId="905880550" sldId="313"/>
        </pc:sldMkLst>
        <pc:spChg chg="mod">
          <ac:chgData name="Sophie ALLIX 861" userId="S::sophie.allix@caf86.caf.fr::653b8b07-0df8-4455-806f-e417d863b4cb" providerId="AD" clId="Web-{40130B8C-7C19-4FA0-B9AD-E05C878FCB97}" dt="2022-05-03T07:26:39.018" v="1407" actId="20577"/>
          <ac:spMkLst>
            <pc:docMk/>
            <pc:sldMk cId="905880550" sldId="313"/>
            <ac:spMk id="2" creationId="{647567CF-50BA-4374-8F62-FF0F81B1F56B}"/>
          </ac:spMkLst>
        </pc:spChg>
        <pc:spChg chg="mod">
          <ac:chgData name="Sophie ALLIX 861" userId="S::sophie.allix@caf86.caf.fr::653b8b07-0df8-4455-806f-e417d863b4cb" providerId="AD" clId="Web-{40130B8C-7C19-4FA0-B9AD-E05C878FCB97}" dt="2022-05-03T07:22:29.528" v="1036" actId="20577"/>
          <ac:spMkLst>
            <pc:docMk/>
            <pc:sldMk cId="905880550" sldId="313"/>
            <ac:spMk id="3" creationId="{D9574EDB-6239-4920-B0C9-A5E4B398056A}"/>
          </ac:spMkLst>
        </pc:spChg>
        <pc:graphicFrameChg chg="add mod modGraphic">
          <ac:chgData name="Sophie ALLIX 861" userId="S::sophie.allix@caf86.caf.fr::653b8b07-0df8-4455-806f-e417d863b4cb" providerId="AD" clId="Web-{40130B8C-7C19-4FA0-B9AD-E05C878FCB97}" dt="2022-05-03T07:25:51.767" v="1386"/>
          <ac:graphicFrameMkLst>
            <pc:docMk/>
            <pc:sldMk cId="905880550" sldId="313"/>
            <ac:graphicFrameMk id="4" creationId="{41CD859B-5332-A36F-B9CA-FABD7D47DB8B}"/>
          </ac:graphicFrameMkLst>
        </pc:graphicFrameChg>
      </pc:sldChg>
      <pc:sldChg chg="modSp add replId">
        <pc:chgData name="Sophie ALLIX 861" userId="S::sophie.allix@caf86.caf.fr::653b8b07-0df8-4455-806f-e417d863b4cb" providerId="AD" clId="Web-{40130B8C-7C19-4FA0-B9AD-E05C878FCB97}" dt="2022-05-03T07:36:19.015" v="2071" actId="20577"/>
        <pc:sldMkLst>
          <pc:docMk/>
          <pc:sldMk cId="3083918791" sldId="314"/>
        </pc:sldMkLst>
        <pc:spChg chg="mod">
          <ac:chgData name="Sophie ALLIX 861" userId="S::sophie.allix@caf86.caf.fr::653b8b07-0df8-4455-806f-e417d863b4cb" providerId="AD" clId="Web-{40130B8C-7C19-4FA0-B9AD-E05C878FCB97}" dt="2022-05-03T07:26:47.096" v="1410" actId="20577"/>
          <ac:spMkLst>
            <pc:docMk/>
            <pc:sldMk cId="3083918791" sldId="314"/>
            <ac:spMk id="2" creationId="{647567CF-50BA-4374-8F62-FF0F81B1F56B}"/>
          </ac:spMkLst>
        </pc:spChg>
        <pc:spChg chg="mod">
          <ac:chgData name="Sophie ALLIX 861" userId="S::sophie.allix@caf86.caf.fr::653b8b07-0df8-4455-806f-e417d863b4cb" providerId="AD" clId="Web-{40130B8C-7C19-4FA0-B9AD-E05C878FCB97}" dt="2022-05-03T07:36:19.015" v="2071" actId="20577"/>
          <ac:spMkLst>
            <pc:docMk/>
            <pc:sldMk cId="3083918791" sldId="314"/>
            <ac:spMk id="3" creationId="{D9574EDB-6239-4920-B0C9-A5E4B398056A}"/>
          </ac:spMkLst>
        </pc:spChg>
      </pc:sldChg>
      <pc:sldChg chg="modSp add replId">
        <pc:chgData name="Sophie ALLIX 861" userId="S::sophie.allix@caf86.caf.fr::653b8b07-0df8-4455-806f-e417d863b4cb" providerId="AD" clId="Web-{40130B8C-7C19-4FA0-B9AD-E05C878FCB97}" dt="2022-05-03T07:48:04.782" v="2742" actId="20577"/>
        <pc:sldMkLst>
          <pc:docMk/>
          <pc:sldMk cId="3080046067" sldId="315"/>
        </pc:sldMkLst>
        <pc:spChg chg="mod">
          <ac:chgData name="Sophie ALLIX 861" userId="S::sophie.allix@caf86.caf.fr::653b8b07-0df8-4455-806f-e417d863b4cb" providerId="AD" clId="Web-{40130B8C-7C19-4FA0-B9AD-E05C878FCB97}" dt="2022-05-03T07:48:04.782" v="2742" actId="20577"/>
          <ac:spMkLst>
            <pc:docMk/>
            <pc:sldMk cId="3080046067" sldId="315"/>
            <ac:spMk id="3" creationId="{D9574EDB-6239-4920-B0C9-A5E4B398056A}"/>
          </ac:spMkLst>
        </pc:spChg>
      </pc:sldChg>
    </pc:docChg>
  </pc:docChgLst>
  <pc:docChgLst>
    <pc:chgData name="Lea GUILLARD 861" userId="S::lea.guillard@caf86.caf.fr::d06662ec-9711-44e9-9f78-4b9cc7b21ed8" providerId="AD" clId="Web-{656D1404-39BC-47B9-A771-26F6B2B316D3}"/>
    <pc:docChg chg="modSld">
      <pc:chgData name="Lea GUILLARD 861" userId="S::lea.guillard@caf86.caf.fr::d06662ec-9711-44e9-9f78-4b9cc7b21ed8" providerId="AD" clId="Web-{656D1404-39BC-47B9-A771-26F6B2B316D3}" dt="2022-05-30T09:18:12.665" v="8" actId="20577"/>
      <pc:docMkLst>
        <pc:docMk/>
      </pc:docMkLst>
      <pc:sldChg chg="modSp">
        <pc:chgData name="Lea GUILLARD 861" userId="S::lea.guillard@caf86.caf.fr::d06662ec-9711-44e9-9f78-4b9cc7b21ed8" providerId="AD" clId="Web-{656D1404-39BC-47B9-A771-26F6B2B316D3}" dt="2022-05-30T09:17:59.915" v="1" actId="20577"/>
        <pc:sldMkLst>
          <pc:docMk/>
          <pc:sldMk cId="3974185568" sldId="256"/>
        </pc:sldMkLst>
        <pc:spChg chg="mod">
          <ac:chgData name="Lea GUILLARD 861" userId="S::lea.guillard@caf86.caf.fr::d06662ec-9711-44e9-9f78-4b9cc7b21ed8" providerId="AD" clId="Web-{656D1404-39BC-47B9-A771-26F6B2B316D3}" dt="2022-05-30T09:17:59.915" v="1" actId="20577"/>
          <ac:spMkLst>
            <pc:docMk/>
            <pc:sldMk cId="3974185568" sldId="256"/>
            <ac:spMk id="10" creationId="{A2B5929A-19D3-495F-B557-ED84D46106C0}"/>
          </ac:spMkLst>
        </pc:spChg>
      </pc:sldChg>
      <pc:sldChg chg="modSp">
        <pc:chgData name="Lea GUILLARD 861" userId="S::lea.guillard@caf86.caf.fr::d06662ec-9711-44e9-9f78-4b9cc7b21ed8" providerId="AD" clId="Web-{656D1404-39BC-47B9-A771-26F6B2B316D3}" dt="2022-05-30T09:18:12.665" v="8" actId="20577"/>
        <pc:sldMkLst>
          <pc:docMk/>
          <pc:sldMk cId="3155851385" sldId="257"/>
        </pc:sldMkLst>
        <pc:spChg chg="mod">
          <ac:chgData name="Lea GUILLARD 861" userId="S::lea.guillard@caf86.caf.fr::d06662ec-9711-44e9-9f78-4b9cc7b21ed8" providerId="AD" clId="Web-{656D1404-39BC-47B9-A771-26F6B2B316D3}" dt="2022-05-30T09:18:12.665" v="8" actId="20577"/>
          <ac:spMkLst>
            <pc:docMk/>
            <pc:sldMk cId="3155851385" sldId="257"/>
            <ac:spMk id="3" creationId="{1980AA72-7CEC-47E0-8390-DCA22A2C1A8D}"/>
          </ac:spMkLst>
        </pc:spChg>
      </pc:sldChg>
    </pc:docChg>
  </pc:docChgLst>
  <pc:docChgLst>
    <pc:chgData name="Fabienne BOUTET 861" userId="fa09bdb3-1d75-436f-b8cb-365a3331495b" providerId="ADAL" clId="{2E23A2EA-43B6-45C1-AD40-D02796571FB9}"/>
    <pc:docChg chg="undo custSel addSld modSld sldOrd">
      <pc:chgData name="Fabienne BOUTET 861" userId="fa09bdb3-1d75-436f-b8cb-365a3331495b" providerId="ADAL" clId="{2E23A2EA-43B6-45C1-AD40-D02796571FB9}" dt="2022-10-07T13:01:03.445" v="1358"/>
      <pc:docMkLst>
        <pc:docMk/>
      </pc:docMkLst>
      <pc:sldChg chg="ord">
        <pc:chgData name="Fabienne BOUTET 861" userId="fa09bdb3-1d75-436f-b8cb-365a3331495b" providerId="ADAL" clId="{2E23A2EA-43B6-45C1-AD40-D02796571FB9}" dt="2022-10-07T13:01:03.445" v="1358"/>
        <pc:sldMkLst>
          <pc:docMk/>
          <pc:sldMk cId="2013777590" sldId="362"/>
        </pc:sldMkLst>
      </pc:sldChg>
      <pc:sldChg chg="addSp delSp modSp mod modNotesTx">
        <pc:chgData name="Fabienne BOUTET 861" userId="fa09bdb3-1d75-436f-b8cb-365a3331495b" providerId="ADAL" clId="{2E23A2EA-43B6-45C1-AD40-D02796571FB9}" dt="2022-10-07T11:32:14.410" v="1146" actId="20577"/>
        <pc:sldMkLst>
          <pc:docMk/>
          <pc:sldMk cId="2296735334" sldId="368"/>
        </pc:sldMkLst>
        <pc:spChg chg="mod">
          <ac:chgData name="Fabienne BOUTET 861" userId="fa09bdb3-1d75-436f-b8cb-365a3331495b" providerId="ADAL" clId="{2E23A2EA-43B6-45C1-AD40-D02796571FB9}" dt="2022-10-06T12:42:52.964" v="532" actId="207"/>
          <ac:spMkLst>
            <pc:docMk/>
            <pc:sldMk cId="2296735334" sldId="368"/>
            <ac:spMk id="2" creationId="{B4B3209F-304C-504D-1AA0-08AE9B9A70DD}"/>
          </ac:spMkLst>
        </pc:spChg>
        <pc:spChg chg="del">
          <ac:chgData name="Fabienne BOUTET 861" userId="fa09bdb3-1d75-436f-b8cb-365a3331495b" providerId="ADAL" clId="{2E23A2EA-43B6-45C1-AD40-D02796571FB9}" dt="2022-10-06T12:17:23.525" v="2" actId="478"/>
          <ac:spMkLst>
            <pc:docMk/>
            <pc:sldMk cId="2296735334" sldId="368"/>
            <ac:spMk id="3" creationId="{DA18EA53-CA08-3314-0EB6-964866E0982C}"/>
          </ac:spMkLst>
        </pc:spChg>
        <pc:spChg chg="add del mod">
          <ac:chgData name="Fabienne BOUTET 861" userId="fa09bdb3-1d75-436f-b8cb-365a3331495b" providerId="ADAL" clId="{2E23A2EA-43B6-45C1-AD40-D02796571FB9}" dt="2022-10-06T12:17:20.625" v="1"/>
          <ac:spMkLst>
            <pc:docMk/>
            <pc:sldMk cId="2296735334" sldId="368"/>
            <ac:spMk id="4" creationId="{DAC9ADD6-F28A-4F9D-8911-C7A03003FB9B}"/>
          </ac:spMkLst>
        </pc:spChg>
        <pc:spChg chg="add del mod">
          <ac:chgData name="Fabienne BOUTET 861" userId="fa09bdb3-1d75-436f-b8cb-365a3331495b" providerId="ADAL" clId="{2E23A2EA-43B6-45C1-AD40-D02796571FB9}" dt="2022-10-06T12:17:20.625" v="1"/>
          <ac:spMkLst>
            <pc:docMk/>
            <pc:sldMk cId="2296735334" sldId="368"/>
            <ac:spMk id="5" creationId="{0DCC5847-7BBB-4F8E-B41D-A669DC8BCB17}"/>
          </ac:spMkLst>
        </pc:spChg>
        <pc:spChg chg="add del mod">
          <ac:chgData name="Fabienne BOUTET 861" userId="fa09bdb3-1d75-436f-b8cb-365a3331495b" providerId="ADAL" clId="{2E23A2EA-43B6-45C1-AD40-D02796571FB9}" dt="2022-10-06T12:17:20.625" v="1"/>
          <ac:spMkLst>
            <pc:docMk/>
            <pc:sldMk cId="2296735334" sldId="368"/>
            <ac:spMk id="6" creationId="{4986436F-74F6-4008-A218-0E36BA7B0E97}"/>
          </ac:spMkLst>
        </pc:spChg>
        <pc:spChg chg="add del mod">
          <ac:chgData name="Fabienne BOUTET 861" userId="fa09bdb3-1d75-436f-b8cb-365a3331495b" providerId="ADAL" clId="{2E23A2EA-43B6-45C1-AD40-D02796571FB9}" dt="2022-10-06T12:17:20.625" v="1"/>
          <ac:spMkLst>
            <pc:docMk/>
            <pc:sldMk cId="2296735334" sldId="368"/>
            <ac:spMk id="7" creationId="{83AD5D9E-094C-45CA-928D-08141B31C7F8}"/>
          </ac:spMkLst>
        </pc:spChg>
        <pc:spChg chg="add del mod">
          <ac:chgData name="Fabienne BOUTET 861" userId="fa09bdb3-1d75-436f-b8cb-365a3331495b" providerId="ADAL" clId="{2E23A2EA-43B6-45C1-AD40-D02796571FB9}" dt="2022-10-06T12:17:20.625" v="1"/>
          <ac:spMkLst>
            <pc:docMk/>
            <pc:sldMk cId="2296735334" sldId="368"/>
            <ac:spMk id="10" creationId="{D33569E9-E45B-4DF4-802E-F231CDD6C8EF}"/>
          </ac:spMkLst>
        </pc:spChg>
        <pc:spChg chg="add del mod">
          <ac:chgData name="Fabienne BOUTET 861" userId="fa09bdb3-1d75-436f-b8cb-365a3331495b" providerId="ADAL" clId="{2E23A2EA-43B6-45C1-AD40-D02796571FB9}" dt="2022-10-06T12:17:20.625" v="1"/>
          <ac:spMkLst>
            <pc:docMk/>
            <pc:sldMk cId="2296735334" sldId="368"/>
            <ac:spMk id="11" creationId="{41E2432A-9588-4474-AEEF-98F63AD70CF0}"/>
          </ac:spMkLst>
        </pc:spChg>
        <pc:spChg chg="add del mod">
          <ac:chgData name="Fabienne BOUTET 861" userId="fa09bdb3-1d75-436f-b8cb-365a3331495b" providerId="ADAL" clId="{2E23A2EA-43B6-45C1-AD40-D02796571FB9}" dt="2022-10-06T12:17:20.625" v="1"/>
          <ac:spMkLst>
            <pc:docMk/>
            <pc:sldMk cId="2296735334" sldId="368"/>
            <ac:spMk id="12" creationId="{8EEC0EFE-4312-4AAE-B34C-C9ED3A19F8D1}"/>
          </ac:spMkLst>
        </pc:spChg>
        <pc:spChg chg="add del mod">
          <ac:chgData name="Fabienne BOUTET 861" userId="fa09bdb3-1d75-436f-b8cb-365a3331495b" providerId="ADAL" clId="{2E23A2EA-43B6-45C1-AD40-D02796571FB9}" dt="2022-10-06T12:17:20.625" v="1"/>
          <ac:spMkLst>
            <pc:docMk/>
            <pc:sldMk cId="2296735334" sldId="368"/>
            <ac:spMk id="13" creationId="{E4E898D5-05D0-4E0D-B6A2-0D4CA7C4EE61}"/>
          </ac:spMkLst>
        </pc:spChg>
        <pc:spChg chg="add del mod">
          <ac:chgData name="Fabienne BOUTET 861" userId="fa09bdb3-1d75-436f-b8cb-365a3331495b" providerId="ADAL" clId="{2E23A2EA-43B6-45C1-AD40-D02796571FB9}" dt="2022-10-06T12:17:20.625" v="1"/>
          <ac:spMkLst>
            <pc:docMk/>
            <pc:sldMk cId="2296735334" sldId="368"/>
            <ac:spMk id="14" creationId="{00350444-1240-4D31-95F9-EB6C41982881}"/>
          </ac:spMkLst>
        </pc:spChg>
        <pc:spChg chg="add del mod">
          <ac:chgData name="Fabienne BOUTET 861" userId="fa09bdb3-1d75-436f-b8cb-365a3331495b" providerId="ADAL" clId="{2E23A2EA-43B6-45C1-AD40-D02796571FB9}" dt="2022-10-06T12:17:20.625" v="1"/>
          <ac:spMkLst>
            <pc:docMk/>
            <pc:sldMk cId="2296735334" sldId="368"/>
            <ac:spMk id="15" creationId="{5238D99C-529C-432C-ACDC-625399E76E9A}"/>
          </ac:spMkLst>
        </pc:spChg>
        <pc:spChg chg="add del mod">
          <ac:chgData name="Fabienne BOUTET 861" userId="fa09bdb3-1d75-436f-b8cb-365a3331495b" providerId="ADAL" clId="{2E23A2EA-43B6-45C1-AD40-D02796571FB9}" dt="2022-10-06T12:17:20.625" v="1"/>
          <ac:spMkLst>
            <pc:docMk/>
            <pc:sldMk cId="2296735334" sldId="368"/>
            <ac:spMk id="16" creationId="{E794CE9B-E576-4C82-93D0-9AA86764ABEE}"/>
          </ac:spMkLst>
        </pc:spChg>
        <pc:spChg chg="add del mod">
          <ac:chgData name="Fabienne BOUTET 861" userId="fa09bdb3-1d75-436f-b8cb-365a3331495b" providerId="ADAL" clId="{2E23A2EA-43B6-45C1-AD40-D02796571FB9}" dt="2022-10-06T12:17:20.625" v="1"/>
          <ac:spMkLst>
            <pc:docMk/>
            <pc:sldMk cId="2296735334" sldId="368"/>
            <ac:spMk id="17" creationId="{AD5A81B8-05B6-48B3-B9FE-611C53D88847}"/>
          </ac:spMkLst>
        </pc:spChg>
        <pc:spChg chg="add del">
          <ac:chgData name="Fabienne BOUTET 861" userId="fa09bdb3-1d75-436f-b8cb-365a3331495b" providerId="ADAL" clId="{2E23A2EA-43B6-45C1-AD40-D02796571FB9}" dt="2022-10-06T12:17:55.227" v="7" actId="22"/>
          <ac:spMkLst>
            <pc:docMk/>
            <pc:sldMk cId="2296735334" sldId="368"/>
            <ac:spMk id="19" creationId="{41B0E15D-DAD8-4931-9BFF-B2C64E5B2754}"/>
          </ac:spMkLst>
        </pc:spChg>
        <pc:spChg chg="add del mod">
          <ac:chgData name="Fabienne BOUTET 861" userId="fa09bdb3-1d75-436f-b8cb-365a3331495b" providerId="ADAL" clId="{2E23A2EA-43B6-45C1-AD40-D02796571FB9}" dt="2022-10-06T12:19:20.833" v="116"/>
          <ac:spMkLst>
            <pc:docMk/>
            <pc:sldMk cId="2296735334" sldId="368"/>
            <ac:spMk id="20" creationId="{CCA43DD2-5B8D-4F97-8A0C-0FF1A8CFC44A}"/>
          </ac:spMkLst>
        </pc:spChg>
        <pc:spChg chg="add del mod">
          <ac:chgData name="Fabienne BOUTET 861" userId="fa09bdb3-1d75-436f-b8cb-365a3331495b" providerId="ADAL" clId="{2E23A2EA-43B6-45C1-AD40-D02796571FB9}" dt="2022-10-06T12:19:20.833" v="116"/>
          <ac:spMkLst>
            <pc:docMk/>
            <pc:sldMk cId="2296735334" sldId="368"/>
            <ac:spMk id="21" creationId="{74F52A7C-0CD8-409A-9ACB-7EAC7AC2AA65}"/>
          </ac:spMkLst>
        </pc:spChg>
        <pc:spChg chg="add del mod">
          <ac:chgData name="Fabienne BOUTET 861" userId="fa09bdb3-1d75-436f-b8cb-365a3331495b" providerId="ADAL" clId="{2E23A2EA-43B6-45C1-AD40-D02796571FB9}" dt="2022-10-06T12:19:20.833" v="116"/>
          <ac:spMkLst>
            <pc:docMk/>
            <pc:sldMk cId="2296735334" sldId="368"/>
            <ac:spMk id="22" creationId="{29C80E47-E6BB-4C92-BEDC-0696C3F0B76C}"/>
          </ac:spMkLst>
        </pc:spChg>
        <pc:spChg chg="add del mod">
          <ac:chgData name="Fabienne BOUTET 861" userId="fa09bdb3-1d75-436f-b8cb-365a3331495b" providerId="ADAL" clId="{2E23A2EA-43B6-45C1-AD40-D02796571FB9}" dt="2022-10-06T12:19:20.833" v="116"/>
          <ac:spMkLst>
            <pc:docMk/>
            <pc:sldMk cId="2296735334" sldId="368"/>
            <ac:spMk id="23" creationId="{6997A84C-A3FC-497C-B112-B5529CFCA7FC}"/>
          </ac:spMkLst>
        </pc:spChg>
        <pc:spChg chg="add del mod">
          <ac:chgData name="Fabienne BOUTET 861" userId="fa09bdb3-1d75-436f-b8cb-365a3331495b" providerId="ADAL" clId="{2E23A2EA-43B6-45C1-AD40-D02796571FB9}" dt="2022-10-06T12:19:20.833" v="116"/>
          <ac:spMkLst>
            <pc:docMk/>
            <pc:sldMk cId="2296735334" sldId="368"/>
            <ac:spMk id="26" creationId="{3AD7F7CC-9272-442B-8808-253E4E0121E1}"/>
          </ac:spMkLst>
        </pc:spChg>
        <pc:spChg chg="add del mod">
          <ac:chgData name="Fabienne BOUTET 861" userId="fa09bdb3-1d75-436f-b8cb-365a3331495b" providerId="ADAL" clId="{2E23A2EA-43B6-45C1-AD40-D02796571FB9}" dt="2022-10-06T12:19:20.833" v="116"/>
          <ac:spMkLst>
            <pc:docMk/>
            <pc:sldMk cId="2296735334" sldId="368"/>
            <ac:spMk id="27" creationId="{1297B6B4-950D-497C-BF05-C29E114DF6F2}"/>
          </ac:spMkLst>
        </pc:spChg>
        <pc:spChg chg="add del mod">
          <ac:chgData name="Fabienne BOUTET 861" userId="fa09bdb3-1d75-436f-b8cb-365a3331495b" providerId="ADAL" clId="{2E23A2EA-43B6-45C1-AD40-D02796571FB9}" dt="2022-10-06T12:19:20.833" v="116"/>
          <ac:spMkLst>
            <pc:docMk/>
            <pc:sldMk cId="2296735334" sldId="368"/>
            <ac:spMk id="28" creationId="{5A7923B5-667E-4A1A-ACE2-D404D097C825}"/>
          </ac:spMkLst>
        </pc:spChg>
        <pc:spChg chg="add del mod">
          <ac:chgData name="Fabienne BOUTET 861" userId="fa09bdb3-1d75-436f-b8cb-365a3331495b" providerId="ADAL" clId="{2E23A2EA-43B6-45C1-AD40-D02796571FB9}" dt="2022-10-06T12:19:20.833" v="116"/>
          <ac:spMkLst>
            <pc:docMk/>
            <pc:sldMk cId="2296735334" sldId="368"/>
            <ac:spMk id="29" creationId="{691DDCD7-4819-4C7E-967C-157CF969134B}"/>
          </ac:spMkLst>
        </pc:spChg>
        <pc:spChg chg="add del mod">
          <ac:chgData name="Fabienne BOUTET 861" userId="fa09bdb3-1d75-436f-b8cb-365a3331495b" providerId="ADAL" clId="{2E23A2EA-43B6-45C1-AD40-D02796571FB9}" dt="2022-10-06T12:19:20.833" v="116"/>
          <ac:spMkLst>
            <pc:docMk/>
            <pc:sldMk cId="2296735334" sldId="368"/>
            <ac:spMk id="30" creationId="{4EC0E7B3-7621-4A60-8518-C89844B34FC0}"/>
          </ac:spMkLst>
        </pc:spChg>
        <pc:spChg chg="add del mod">
          <ac:chgData name="Fabienne BOUTET 861" userId="fa09bdb3-1d75-436f-b8cb-365a3331495b" providerId="ADAL" clId="{2E23A2EA-43B6-45C1-AD40-D02796571FB9}" dt="2022-10-06T12:19:20.833" v="116"/>
          <ac:spMkLst>
            <pc:docMk/>
            <pc:sldMk cId="2296735334" sldId="368"/>
            <ac:spMk id="31" creationId="{F7078DA8-903F-4C2F-B232-C35703238D39}"/>
          </ac:spMkLst>
        </pc:spChg>
        <pc:spChg chg="add del mod">
          <ac:chgData name="Fabienne BOUTET 861" userId="fa09bdb3-1d75-436f-b8cb-365a3331495b" providerId="ADAL" clId="{2E23A2EA-43B6-45C1-AD40-D02796571FB9}" dt="2022-10-06T12:19:20.833" v="116"/>
          <ac:spMkLst>
            <pc:docMk/>
            <pc:sldMk cId="2296735334" sldId="368"/>
            <ac:spMk id="32" creationId="{A5841DC3-7BDF-457C-B2EB-8DCBCE131A3A}"/>
          </ac:spMkLst>
        </pc:spChg>
        <pc:spChg chg="add del mod">
          <ac:chgData name="Fabienne BOUTET 861" userId="fa09bdb3-1d75-436f-b8cb-365a3331495b" providerId="ADAL" clId="{2E23A2EA-43B6-45C1-AD40-D02796571FB9}" dt="2022-10-06T12:19:20.833" v="116"/>
          <ac:spMkLst>
            <pc:docMk/>
            <pc:sldMk cId="2296735334" sldId="368"/>
            <ac:spMk id="33" creationId="{EBEE2C2D-0C4B-49AC-9440-3E9178243ACE}"/>
          </ac:spMkLst>
        </pc:spChg>
        <pc:spChg chg="add del mod">
          <ac:chgData name="Fabienne BOUTET 861" userId="fa09bdb3-1d75-436f-b8cb-365a3331495b" providerId="ADAL" clId="{2E23A2EA-43B6-45C1-AD40-D02796571FB9}" dt="2022-10-06T12:19:47.449" v="118"/>
          <ac:spMkLst>
            <pc:docMk/>
            <pc:sldMk cId="2296735334" sldId="368"/>
            <ac:spMk id="34" creationId="{16DF87EA-1DA6-47D9-AF2A-5F8D38B7330D}"/>
          </ac:spMkLst>
        </pc:spChg>
        <pc:spChg chg="add del mod">
          <ac:chgData name="Fabienne BOUTET 861" userId="fa09bdb3-1d75-436f-b8cb-365a3331495b" providerId="ADAL" clId="{2E23A2EA-43B6-45C1-AD40-D02796571FB9}" dt="2022-10-06T12:19:47.449" v="118"/>
          <ac:spMkLst>
            <pc:docMk/>
            <pc:sldMk cId="2296735334" sldId="368"/>
            <ac:spMk id="35" creationId="{6F339878-3486-4E58-9B12-C97F8E222E71}"/>
          </ac:spMkLst>
        </pc:spChg>
        <pc:spChg chg="add del mod">
          <ac:chgData name="Fabienne BOUTET 861" userId="fa09bdb3-1d75-436f-b8cb-365a3331495b" providerId="ADAL" clId="{2E23A2EA-43B6-45C1-AD40-D02796571FB9}" dt="2022-10-06T12:19:47.449" v="118"/>
          <ac:spMkLst>
            <pc:docMk/>
            <pc:sldMk cId="2296735334" sldId="368"/>
            <ac:spMk id="36" creationId="{50889FA5-9F6B-49B1-9EC6-62ECFF2F5F73}"/>
          </ac:spMkLst>
        </pc:spChg>
        <pc:spChg chg="add del mod">
          <ac:chgData name="Fabienne BOUTET 861" userId="fa09bdb3-1d75-436f-b8cb-365a3331495b" providerId="ADAL" clId="{2E23A2EA-43B6-45C1-AD40-D02796571FB9}" dt="2022-10-06T12:19:47.449" v="118"/>
          <ac:spMkLst>
            <pc:docMk/>
            <pc:sldMk cId="2296735334" sldId="368"/>
            <ac:spMk id="37" creationId="{CFB7F995-481D-4EA9-AD59-89E8EFFBB395}"/>
          </ac:spMkLst>
        </pc:spChg>
        <pc:spChg chg="add del mod">
          <ac:chgData name="Fabienne BOUTET 861" userId="fa09bdb3-1d75-436f-b8cb-365a3331495b" providerId="ADAL" clId="{2E23A2EA-43B6-45C1-AD40-D02796571FB9}" dt="2022-10-06T12:19:47.449" v="118"/>
          <ac:spMkLst>
            <pc:docMk/>
            <pc:sldMk cId="2296735334" sldId="368"/>
            <ac:spMk id="40" creationId="{09BCF719-CF5E-4E60-A888-1FA13AAB35E1}"/>
          </ac:spMkLst>
        </pc:spChg>
        <pc:spChg chg="add del mod">
          <ac:chgData name="Fabienne BOUTET 861" userId="fa09bdb3-1d75-436f-b8cb-365a3331495b" providerId="ADAL" clId="{2E23A2EA-43B6-45C1-AD40-D02796571FB9}" dt="2022-10-06T12:19:47.449" v="118"/>
          <ac:spMkLst>
            <pc:docMk/>
            <pc:sldMk cId="2296735334" sldId="368"/>
            <ac:spMk id="41" creationId="{24F6A048-C2F0-40A6-B22B-C74CC1ABFFF3}"/>
          </ac:spMkLst>
        </pc:spChg>
        <pc:spChg chg="add del mod">
          <ac:chgData name="Fabienne BOUTET 861" userId="fa09bdb3-1d75-436f-b8cb-365a3331495b" providerId="ADAL" clId="{2E23A2EA-43B6-45C1-AD40-D02796571FB9}" dt="2022-10-06T12:19:47.449" v="118"/>
          <ac:spMkLst>
            <pc:docMk/>
            <pc:sldMk cId="2296735334" sldId="368"/>
            <ac:spMk id="42" creationId="{B5A6CF98-CA50-47DA-BF24-07462CFC9E71}"/>
          </ac:spMkLst>
        </pc:spChg>
        <pc:spChg chg="add del mod">
          <ac:chgData name="Fabienne BOUTET 861" userId="fa09bdb3-1d75-436f-b8cb-365a3331495b" providerId="ADAL" clId="{2E23A2EA-43B6-45C1-AD40-D02796571FB9}" dt="2022-10-06T12:19:47.449" v="118"/>
          <ac:spMkLst>
            <pc:docMk/>
            <pc:sldMk cId="2296735334" sldId="368"/>
            <ac:spMk id="43" creationId="{FFB1E9F0-05AC-4A68-A0D9-8C23FFFFE495}"/>
          </ac:spMkLst>
        </pc:spChg>
        <pc:spChg chg="add del mod">
          <ac:chgData name="Fabienne BOUTET 861" userId="fa09bdb3-1d75-436f-b8cb-365a3331495b" providerId="ADAL" clId="{2E23A2EA-43B6-45C1-AD40-D02796571FB9}" dt="2022-10-06T12:19:47.449" v="118"/>
          <ac:spMkLst>
            <pc:docMk/>
            <pc:sldMk cId="2296735334" sldId="368"/>
            <ac:spMk id="44" creationId="{B7FBAAB4-0F6E-437D-96BA-321B8604B584}"/>
          </ac:spMkLst>
        </pc:spChg>
        <pc:spChg chg="add del mod">
          <ac:chgData name="Fabienne BOUTET 861" userId="fa09bdb3-1d75-436f-b8cb-365a3331495b" providerId="ADAL" clId="{2E23A2EA-43B6-45C1-AD40-D02796571FB9}" dt="2022-10-06T12:19:47.449" v="118"/>
          <ac:spMkLst>
            <pc:docMk/>
            <pc:sldMk cId="2296735334" sldId="368"/>
            <ac:spMk id="45" creationId="{93473ED2-9FA6-44A3-9279-46909F3E9C47}"/>
          </ac:spMkLst>
        </pc:spChg>
        <pc:spChg chg="add del mod">
          <ac:chgData name="Fabienne BOUTET 861" userId="fa09bdb3-1d75-436f-b8cb-365a3331495b" providerId="ADAL" clId="{2E23A2EA-43B6-45C1-AD40-D02796571FB9}" dt="2022-10-06T12:19:47.449" v="118"/>
          <ac:spMkLst>
            <pc:docMk/>
            <pc:sldMk cId="2296735334" sldId="368"/>
            <ac:spMk id="46" creationId="{990DADE4-AE38-451C-A106-C2E13D1B6DE5}"/>
          </ac:spMkLst>
        </pc:spChg>
        <pc:spChg chg="add del mod">
          <ac:chgData name="Fabienne BOUTET 861" userId="fa09bdb3-1d75-436f-b8cb-365a3331495b" providerId="ADAL" clId="{2E23A2EA-43B6-45C1-AD40-D02796571FB9}" dt="2022-10-06T12:19:47.449" v="118"/>
          <ac:spMkLst>
            <pc:docMk/>
            <pc:sldMk cId="2296735334" sldId="368"/>
            <ac:spMk id="47" creationId="{2E190061-DD05-442E-9EBB-B3199B87E159}"/>
          </ac:spMkLst>
        </pc:spChg>
        <pc:spChg chg="add del mod">
          <ac:chgData name="Fabienne BOUTET 861" userId="fa09bdb3-1d75-436f-b8cb-365a3331495b" providerId="ADAL" clId="{2E23A2EA-43B6-45C1-AD40-D02796571FB9}" dt="2022-10-06T12:37:42.588" v="252" actId="478"/>
          <ac:spMkLst>
            <pc:docMk/>
            <pc:sldMk cId="2296735334" sldId="368"/>
            <ac:spMk id="48" creationId="{2A8DA224-FF52-48C2-8D10-C273066128B8}"/>
          </ac:spMkLst>
        </pc:spChg>
        <pc:spChg chg="add del mod">
          <ac:chgData name="Fabienne BOUTET 861" userId="fa09bdb3-1d75-436f-b8cb-365a3331495b" providerId="ADAL" clId="{2E23A2EA-43B6-45C1-AD40-D02796571FB9}" dt="2022-10-06T12:49:42.046" v="674" actId="478"/>
          <ac:spMkLst>
            <pc:docMk/>
            <pc:sldMk cId="2296735334" sldId="368"/>
            <ac:spMk id="49" creationId="{5735D5C7-4FF4-42F4-B80D-BC448CCC6A69}"/>
          </ac:spMkLst>
        </pc:spChg>
        <pc:spChg chg="add del">
          <ac:chgData name="Fabienne BOUTET 861" userId="fa09bdb3-1d75-436f-b8cb-365a3331495b" providerId="ADAL" clId="{2E23A2EA-43B6-45C1-AD40-D02796571FB9}" dt="2022-10-06T12:24:02.700" v="223"/>
          <ac:spMkLst>
            <pc:docMk/>
            <pc:sldMk cId="2296735334" sldId="368"/>
            <ac:spMk id="50" creationId="{D1B598BA-5F63-40C4-B58B-AE7321F32463}"/>
          </ac:spMkLst>
        </pc:spChg>
        <pc:spChg chg="add del">
          <ac:chgData name="Fabienne BOUTET 861" userId="fa09bdb3-1d75-436f-b8cb-365a3331495b" providerId="ADAL" clId="{2E23A2EA-43B6-45C1-AD40-D02796571FB9}" dt="2022-10-06T12:24:02.700" v="223"/>
          <ac:spMkLst>
            <pc:docMk/>
            <pc:sldMk cId="2296735334" sldId="368"/>
            <ac:spMk id="51" creationId="{AF1980E3-658A-47E0-ACFF-B0B06C8659E7}"/>
          </ac:spMkLst>
        </pc:spChg>
        <pc:spChg chg="add del">
          <ac:chgData name="Fabienne BOUTET 861" userId="fa09bdb3-1d75-436f-b8cb-365a3331495b" providerId="ADAL" clId="{2E23A2EA-43B6-45C1-AD40-D02796571FB9}" dt="2022-10-06T12:24:02.700" v="223"/>
          <ac:spMkLst>
            <pc:docMk/>
            <pc:sldMk cId="2296735334" sldId="368"/>
            <ac:spMk id="52" creationId="{35DEF22E-8102-4A6A-A414-2030DD8E3851}"/>
          </ac:spMkLst>
        </pc:spChg>
        <pc:spChg chg="add mod">
          <ac:chgData name="Fabienne BOUTET 861" userId="fa09bdb3-1d75-436f-b8cb-365a3331495b" providerId="ADAL" clId="{2E23A2EA-43B6-45C1-AD40-D02796571FB9}" dt="2022-10-06T12:49:58.656" v="678" actId="1076"/>
          <ac:spMkLst>
            <pc:docMk/>
            <pc:sldMk cId="2296735334" sldId="368"/>
            <ac:spMk id="53" creationId="{EB43FC82-46AF-417B-8ED0-E37B8EE13E11}"/>
          </ac:spMkLst>
        </pc:spChg>
        <pc:spChg chg="add del mod">
          <ac:chgData name="Fabienne BOUTET 861" userId="fa09bdb3-1d75-436f-b8cb-365a3331495b" providerId="ADAL" clId="{2E23A2EA-43B6-45C1-AD40-D02796571FB9}" dt="2022-10-06T12:46:18.124" v="611" actId="478"/>
          <ac:spMkLst>
            <pc:docMk/>
            <pc:sldMk cId="2296735334" sldId="368"/>
            <ac:spMk id="54" creationId="{4EFB274C-6407-4760-BC85-39479A8B11AE}"/>
          </ac:spMkLst>
        </pc:spChg>
        <pc:spChg chg="add del mod">
          <ac:chgData name="Fabienne BOUTET 861" userId="fa09bdb3-1d75-436f-b8cb-365a3331495b" providerId="ADAL" clId="{2E23A2EA-43B6-45C1-AD40-D02796571FB9}" dt="2022-10-06T13:08:17.848" v="866" actId="1076"/>
          <ac:spMkLst>
            <pc:docMk/>
            <pc:sldMk cId="2296735334" sldId="368"/>
            <ac:spMk id="55" creationId="{07BC0BB2-032F-4AA1-B4F7-D1CD6D08FD49}"/>
          </ac:spMkLst>
        </pc:spChg>
        <pc:spChg chg="add mod">
          <ac:chgData name="Fabienne BOUTET 861" userId="fa09bdb3-1d75-436f-b8cb-365a3331495b" providerId="ADAL" clId="{2E23A2EA-43B6-45C1-AD40-D02796571FB9}" dt="2022-10-06T13:15:26.978" v="943" actId="14100"/>
          <ac:spMkLst>
            <pc:docMk/>
            <pc:sldMk cId="2296735334" sldId="368"/>
            <ac:spMk id="56" creationId="{D2B74645-BF25-448B-9837-2875EC73A7FD}"/>
          </ac:spMkLst>
        </pc:spChg>
        <pc:spChg chg="add mod">
          <ac:chgData name="Fabienne BOUTET 861" userId="fa09bdb3-1d75-436f-b8cb-365a3331495b" providerId="ADAL" clId="{2E23A2EA-43B6-45C1-AD40-D02796571FB9}" dt="2022-10-06T13:15:11.167" v="941" actId="14100"/>
          <ac:spMkLst>
            <pc:docMk/>
            <pc:sldMk cId="2296735334" sldId="368"/>
            <ac:spMk id="57" creationId="{3EFEAFE6-3373-4CCE-8BB8-02EC66093D04}"/>
          </ac:spMkLst>
        </pc:spChg>
        <pc:spChg chg="add mod">
          <ac:chgData name="Fabienne BOUTET 861" userId="fa09bdb3-1d75-436f-b8cb-365a3331495b" providerId="ADAL" clId="{2E23A2EA-43B6-45C1-AD40-D02796571FB9}" dt="2022-10-06T13:08:36.897" v="871" actId="20577"/>
          <ac:spMkLst>
            <pc:docMk/>
            <pc:sldMk cId="2296735334" sldId="368"/>
            <ac:spMk id="58" creationId="{7C63EA0A-494A-4E3A-9515-28A9731E85CE}"/>
          </ac:spMkLst>
        </pc:spChg>
        <pc:spChg chg="add mod">
          <ac:chgData name="Fabienne BOUTET 861" userId="fa09bdb3-1d75-436f-b8cb-365a3331495b" providerId="ADAL" clId="{2E23A2EA-43B6-45C1-AD40-D02796571FB9}" dt="2022-10-06T13:14:38.918" v="936" actId="14100"/>
          <ac:spMkLst>
            <pc:docMk/>
            <pc:sldMk cId="2296735334" sldId="368"/>
            <ac:spMk id="59" creationId="{149D400B-9858-4E62-86B2-A293A9EFB063}"/>
          </ac:spMkLst>
        </pc:spChg>
        <pc:spChg chg="add mod">
          <ac:chgData name="Fabienne BOUTET 861" userId="fa09bdb3-1d75-436f-b8cb-365a3331495b" providerId="ADAL" clId="{2E23A2EA-43B6-45C1-AD40-D02796571FB9}" dt="2022-10-06T13:14:05.940" v="932" actId="14100"/>
          <ac:spMkLst>
            <pc:docMk/>
            <pc:sldMk cId="2296735334" sldId="368"/>
            <ac:spMk id="60" creationId="{55301533-DAB1-4701-A74F-9D3D631A5323}"/>
          </ac:spMkLst>
        </pc:spChg>
        <pc:spChg chg="add mod">
          <ac:chgData name="Fabienne BOUTET 861" userId="fa09bdb3-1d75-436f-b8cb-365a3331495b" providerId="ADAL" clId="{2E23A2EA-43B6-45C1-AD40-D02796571FB9}" dt="2022-10-06T13:14:41.241" v="937" actId="14100"/>
          <ac:spMkLst>
            <pc:docMk/>
            <pc:sldMk cId="2296735334" sldId="368"/>
            <ac:spMk id="61" creationId="{56C263EB-7E28-4F10-A4C9-B34916CCF2B1}"/>
          </ac:spMkLst>
        </pc:spChg>
        <pc:spChg chg="add mod">
          <ac:chgData name="Fabienne BOUTET 861" userId="fa09bdb3-1d75-436f-b8cb-365a3331495b" providerId="ADAL" clId="{2E23A2EA-43B6-45C1-AD40-D02796571FB9}" dt="2022-10-06T13:14:56.065" v="940" actId="1076"/>
          <ac:spMkLst>
            <pc:docMk/>
            <pc:sldMk cId="2296735334" sldId="368"/>
            <ac:spMk id="62" creationId="{D635FA3E-A89B-46E1-B89A-B0785D89F792}"/>
          </ac:spMkLst>
        </pc:spChg>
        <pc:spChg chg="add mod">
          <ac:chgData name="Fabienne BOUTET 861" userId="fa09bdb3-1d75-436f-b8cb-365a3331495b" providerId="ADAL" clId="{2E23A2EA-43B6-45C1-AD40-D02796571FB9}" dt="2022-10-06T13:14:53.087" v="939" actId="1076"/>
          <ac:spMkLst>
            <pc:docMk/>
            <pc:sldMk cId="2296735334" sldId="368"/>
            <ac:spMk id="63" creationId="{B5ACA14C-3AF9-47B4-82FB-FB0F5DC63B64}"/>
          </ac:spMkLst>
        </pc:spChg>
        <pc:cxnChg chg="add del mod">
          <ac:chgData name="Fabienne BOUTET 861" userId="fa09bdb3-1d75-436f-b8cb-365a3331495b" providerId="ADAL" clId="{2E23A2EA-43B6-45C1-AD40-D02796571FB9}" dt="2022-10-06T12:17:20.625" v="1"/>
          <ac:cxnSpMkLst>
            <pc:docMk/>
            <pc:sldMk cId="2296735334" sldId="368"/>
            <ac:cxnSpMk id="8" creationId="{8589F74A-2205-4EF2-B4AF-3BD5398AEB21}"/>
          </ac:cxnSpMkLst>
        </pc:cxnChg>
        <pc:cxnChg chg="add del mod">
          <ac:chgData name="Fabienne BOUTET 861" userId="fa09bdb3-1d75-436f-b8cb-365a3331495b" providerId="ADAL" clId="{2E23A2EA-43B6-45C1-AD40-D02796571FB9}" dt="2022-10-06T12:17:20.625" v="1"/>
          <ac:cxnSpMkLst>
            <pc:docMk/>
            <pc:sldMk cId="2296735334" sldId="368"/>
            <ac:cxnSpMk id="9" creationId="{8358340A-989B-449A-881D-894F52065090}"/>
          </ac:cxnSpMkLst>
        </pc:cxnChg>
        <pc:cxnChg chg="add del mod">
          <ac:chgData name="Fabienne BOUTET 861" userId="fa09bdb3-1d75-436f-b8cb-365a3331495b" providerId="ADAL" clId="{2E23A2EA-43B6-45C1-AD40-D02796571FB9}" dt="2022-10-06T12:19:20.833" v="116"/>
          <ac:cxnSpMkLst>
            <pc:docMk/>
            <pc:sldMk cId="2296735334" sldId="368"/>
            <ac:cxnSpMk id="24" creationId="{803A6136-53F8-4E44-90DD-08B18257C5E2}"/>
          </ac:cxnSpMkLst>
        </pc:cxnChg>
        <pc:cxnChg chg="add del mod">
          <ac:chgData name="Fabienne BOUTET 861" userId="fa09bdb3-1d75-436f-b8cb-365a3331495b" providerId="ADAL" clId="{2E23A2EA-43B6-45C1-AD40-D02796571FB9}" dt="2022-10-06T12:19:20.833" v="116"/>
          <ac:cxnSpMkLst>
            <pc:docMk/>
            <pc:sldMk cId="2296735334" sldId="368"/>
            <ac:cxnSpMk id="25" creationId="{E9FEE5A9-48F4-48E8-BEE9-8B70D8173555}"/>
          </ac:cxnSpMkLst>
        </pc:cxnChg>
        <pc:cxnChg chg="add del mod">
          <ac:chgData name="Fabienne BOUTET 861" userId="fa09bdb3-1d75-436f-b8cb-365a3331495b" providerId="ADAL" clId="{2E23A2EA-43B6-45C1-AD40-D02796571FB9}" dt="2022-10-06T12:19:47.449" v="118"/>
          <ac:cxnSpMkLst>
            <pc:docMk/>
            <pc:sldMk cId="2296735334" sldId="368"/>
            <ac:cxnSpMk id="38" creationId="{4B882643-C91D-424E-A76B-09E761F88BF7}"/>
          </ac:cxnSpMkLst>
        </pc:cxnChg>
        <pc:cxnChg chg="add del mod">
          <ac:chgData name="Fabienne BOUTET 861" userId="fa09bdb3-1d75-436f-b8cb-365a3331495b" providerId="ADAL" clId="{2E23A2EA-43B6-45C1-AD40-D02796571FB9}" dt="2022-10-06T12:19:47.449" v="118"/>
          <ac:cxnSpMkLst>
            <pc:docMk/>
            <pc:sldMk cId="2296735334" sldId="368"/>
            <ac:cxnSpMk id="39" creationId="{E0C43D01-D0E8-40EC-9059-19C2898A030B}"/>
          </ac:cxnSpMkLst>
        </pc:cxnChg>
      </pc:sldChg>
      <pc:sldChg chg="addSp delSp modSp new mod ord modNotesTx">
        <pc:chgData name="Fabienne BOUTET 861" userId="fa09bdb3-1d75-436f-b8cb-365a3331495b" providerId="ADAL" clId="{2E23A2EA-43B6-45C1-AD40-D02796571FB9}" dt="2022-10-07T12:38:43.983" v="1354" actId="20577"/>
        <pc:sldMkLst>
          <pc:docMk/>
          <pc:sldMk cId="2165906957" sldId="369"/>
        </pc:sldMkLst>
        <pc:spChg chg="mod">
          <ac:chgData name="Fabienne BOUTET 861" userId="fa09bdb3-1d75-436f-b8cb-365a3331495b" providerId="ADAL" clId="{2E23A2EA-43B6-45C1-AD40-D02796571FB9}" dt="2022-10-07T11:40:55.713" v="1321" actId="1076"/>
          <ac:spMkLst>
            <pc:docMk/>
            <pc:sldMk cId="2165906957" sldId="369"/>
            <ac:spMk id="2" creationId="{4783D841-58DB-410D-A8A2-90F1A28374B1}"/>
          </ac:spMkLst>
        </pc:spChg>
        <pc:spChg chg="del">
          <ac:chgData name="Fabienne BOUTET 861" userId="fa09bdb3-1d75-436f-b8cb-365a3331495b" providerId="ADAL" clId="{2E23A2EA-43B6-45C1-AD40-D02796571FB9}" dt="2022-10-07T11:33:45.717" v="1166" actId="478"/>
          <ac:spMkLst>
            <pc:docMk/>
            <pc:sldMk cId="2165906957" sldId="369"/>
            <ac:spMk id="3" creationId="{7645512B-F17D-49B9-AC0F-9FDB9491F98F}"/>
          </ac:spMkLst>
        </pc:spChg>
        <pc:spChg chg="add mod">
          <ac:chgData name="Fabienne BOUTET 861" userId="fa09bdb3-1d75-436f-b8cb-365a3331495b" providerId="ADAL" clId="{2E23A2EA-43B6-45C1-AD40-D02796571FB9}" dt="2022-10-07T11:56:39.831" v="1338" actId="14100"/>
          <ac:spMkLst>
            <pc:docMk/>
            <pc:sldMk cId="2165906957" sldId="369"/>
            <ac:spMk id="14" creationId="{0EE2E6D2-8030-4676-AF6A-887CED968389}"/>
          </ac:spMkLst>
        </pc:spChg>
        <pc:spChg chg="add mod">
          <ac:chgData name="Fabienne BOUTET 861" userId="fa09bdb3-1d75-436f-b8cb-365a3331495b" providerId="ADAL" clId="{2E23A2EA-43B6-45C1-AD40-D02796571FB9}" dt="2022-10-07T12:38:43.983" v="1354" actId="20577"/>
          <ac:spMkLst>
            <pc:docMk/>
            <pc:sldMk cId="2165906957" sldId="369"/>
            <ac:spMk id="15" creationId="{6BB4253F-7967-42DD-8AC9-9360E8B938BE}"/>
          </ac:spMkLst>
        </pc:spChg>
        <pc:picChg chg="add mod">
          <ac:chgData name="Fabienne BOUTET 861" userId="fa09bdb3-1d75-436f-b8cb-365a3331495b" providerId="ADAL" clId="{2E23A2EA-43B6-45C1-AD40-D02796571FB9}" dt="2022-10-07T11:33:49.899" v="1168" actId="1076"/>
          <ac:picMkLst>
            <pc:docMk/>
            <pc:sldMk cId="2165906957" sldId="369"/>
            <ac:picMk id="5" creationId="{F5F4ED23-116B-4378-B4E6-E787C1B1E88D}"/>
          </ac:picMkLst>
        </pc:picChg>
        <pc:picChg chg="add mod">
          <ac:chgData name="Fabienne BOUTET 861" userId="fa09bdb3-1d75-436f-b8cb-365a3331495b" providerId="ADAL" clId="{2E23A2EA-43B6-45C1-AD40-D02796571FB9}" dt="2022-10-07T11:50:41.479" v="1329" actId="1076"/>
          <ac:picMkLst>
            <pc:docMk/>
            <pc:sldMk cId="2165906957" sldId="369"/>
            <ac:picMk id="7" creationId="{55949CDF-8AAA-4C74-BF17-2C636E0AF17A}"/>
          </ac:picMkLst>
        </pc:picChg>
        <pc:picChg chg="add mod">
          <ac:chgData name="Fabienne BOUTET 861" userId="fa09bdb3-1d75-436f-b8cb-365a3331495b" providerId="ADAL" clId="{2E23A2EA-43B6-45C1-AD40-D02796571FB9}" dt="2022-10-07T11:36:04.105" v="1182" actId="1076"/>
          <ac:picMkLst>
            <pc:docMk/>
            <pc:sldMk cId="2165906957" sldId="369"/>
            <ac:picMk id="9" creationId="{8137AA97-3AB9-408D-B9DD-E46260CB3B53}"/>
          </ac:picMkLst>
        </pc:picChg>
        <pc:picChg chg="add del mod">
          <ac:chgData name="Fabienne BOUTET 861" userId="fa09bdb3-1d75-436f-b8cb-365a3331495b" providerId="ADAL" clId="{2E23A2EA-43B6-45C1-AD40-D02796571FB9}" dt="2022-10-07T11:36:55.649" v="1222" actId="478"/>
          <ac:picMkLst>
            <pc:docMk/>
            <pc:sldMk cId="2165906957" sldId="369"/>
            <ac:picMk id="11" creationId="{EC267800-9C2D-45A3-8C3A-51FF7203D97C}"/>
          </ac:picMkLst>
        </pc:picChg>
        <pc:picChg chg="add del mod">
          <ac:chgData name="Fabienne BOUTET 861" userId="fa09bdb3-1d75-436f-b8cb-365a3331495b" providerId="ADAL" clId="{2E23A2EA-43B6-45C1-AD40-D02796571FB9}" dt="2022-10-07T11:51:29.688" v="1332" actId="478"/>
          <ac:picMkLst>
            <pc:docMk/>
            <pc:sldMk cId="2165906957" sldId="369"/>
            <ac:picMk id="13" creationId="{396036A8-D16F-4E56-A367-3F2C76B9608A}"/>
          </ac:picMkLst>
        </pc:picChg>
        <pc:picChg chg="add mod">
          <ac:chgData name="Fabienne BOUTET 861" userId="fa09bdb3-1d75-436f-b8cb-365a3331495b" providerId="ADAL" clId="{2E23A2EA-43B6-45C1-AD40-D02796571FB9}" dt="2022-10-07T11:40:48.313" v="1320" actId="1076"/>
          <ac:picMkLst>
            <pc:docMk/>
            <pc:sldMk cId="2165906957" sldId="369"/>
            <ac:picMk id="17" creationId="{71BF1766-61C7-4F6C-B3E6-9B2D82193F3F}"/>
          </ac:picMkLst>
        </pc:picChg>
        <pc:picChg chg="add del mod">
          <ac:chgData name="Fabienne BOUTET 861" userId="fa09bdb3-1d75-436f-b8cb-365a3331495b" providerId="ADAL" clId="{2E23A2EA-43B6-45C1-AD40-D02796571FB9}" dt="2022-10-07T11:50:24.015" v="1327" actId="478"/>
          <ac:picMkLst>
            <pc:docMk/>
            <pc:sldMk cId="2165906957" sldId="369"/>
            <ac:picMk id="19" creationId="{44910222-8981-44C6-8EEA-63CBCF14B86C}"/>
          </ac:picMkLst>
        </pc:picChg>
        <pc:picChg chg="add mod">
          <ac:chgData name="Fabienne BOUTET 861" userId="fa09bdb3-1d75-436f-b8cb-365a3331495b" providerId="ADAL" clId="{2E23A2EA-43B6-45C1-AD40-D02796571FB9}" dt="2022-10-07T11:50:46.437" v="1330" actId="1076"/>
          <ac:picMkLst>
            <pc:docMk/>
            <pc:sldMk cId="2165906957" sldId="369"/>
            <ac:picMk id="21" creationId="{0A99F031-829A-4FF3-8EC2-170DE085D571}"/>
          </ac:picMkLst>
        </pc:picChg>
        <pc:picChg chg="add mod">
          <ac:chgData name="Fabienne BOUTET 861" userId="fa09bdb3-1d75-436f-b8cb-365a3331495b" providerId="ADAL" clId="{2E23A2EA-43B6-45C1-AD40-D02796571FB9}" dt="2022-10-07T11:51:34.693" v="1333" actId="1076"/>
          <ac:picMkLst>
            <pc:docMk/>
            <pc:sldMk cId="2165906957" sldId="369"/>
            <ac:picMk id="23" creationId="{4AEA8908-7F88-4957-BC67-6C87A7F8244F}"/>
          </ac:picMkLst>
        </pc:picChg>
      </pc:sldChg>
    </pc:docChg>
  </pc:docChgLst>
  <pc:docChgLst>
    <pc:chgData name="Fabienne BOUTET 861" userId="fa09bdb3-1d75-436f-b8cb-365a3331495b" providerId="ADAL" clId="{D0ECEBAF-83E7-493E-82F9-11CA3B293230}"/>
    <pc:docChg chg="undo custSel modSld">
      <pc:chgData name="Fabienne BOUTET 861" userId="fa09bdb3-1d75-436f-b8cb-365a3331495b" providerId="ADAL" clId="{D0ECEBAF-83E7-493E-82F9-11CA3B293230}" dt="2022-07-08T09:20:51.813" v="146"/>
      <pc:docMkLst>
        <pc:docMk/>
      </pc:docMkLst>
      <pc:sldChg chg="delSp modSp">
        <pc:chgData name="Fabienne BOUTET 861" userId="fa09bdb3-1d75-436f-b8cb-365a3331495b" providerId="ADAL" clId="{D0ECEBAF-83E7-493E-82F9-11CA3B293230}" dt="2022-07-08T09:02:54.503" v="0"/>
        <pc:sldMkLst>
          <pc:docMk/>
          <pc:sldMk cId="3745205531" sldId="309"/>
        </pc:sldMkLst>
        <pc:picChg chg="del mod">
          <ac:chgData name="Fabienne BOUTET 861" userId="fa09bdb3-1d75-436f-b8cb-365a3331495b" providerId="ADAL" clId="{D0ECEBAF-83E7-493E-82F9-11CA3B293230}" dt="2022-07-08T09:02:54.503" v="0"/>
          <ac:picMkLst>
            <pc:docMk/>
            <pc:sldMk cId="3745205531" sldId="309"/>
            <ac:picMk id="2" creationId="{A416DC70-F619-49B8-8AF9-B740BEAA87A7}"/>
          </ac:picMkLst>
        </pc:picChg>
      </pc:sldChg>
      <pc:sldChg chg="delSp modSp mod">
        <pc:chgData name="Fabienne BOUTET 861" userId="fa09bdb3-1d75-436f-b8cb-365a3331495b" providerId="ADAL" clId="{D0ECEBAF-83E7-493E-82F9-11CA3B293230}" dt="2022-07-08T09:20:51.813" v="146"/>
        <pc:sldMkLst>
          <pc:docMk/>
          <pc:sldMk cId="712740307" sldId="311"/>
        </pc:sldMkLst>
        <pc:spChg chg="mod">
          <ac:chgData name="Fabienne BOUTET 861" userId="fa09bdb3-1d75-436f-b8cb-365a3331495b" providerId="ADAL" clId="{D0ECEBAF-83E7-493E-82F9-11CA3B293230}" dt="2022-07-08T09:19:20.539" v="125" actId="1076"/>
          <ac:spMkLst>
            <pc:docMk/>
            <pc:sldMk cId="712740307" sldId="311"/>
            <ac:spMk id="2" creationId="{FB1AE89A-8586-4C2D-9CA6-9FE78705418F}"/>
          </ac:spMkLst>
        </pc:spChg>
        <pc:spChg chg="del mod">
          <ac:chgData name="Fabienne BOUTET 861" userId="fa09bdb3-1d75-436f-b8cb-365a3331495b" providerId="ADAL" clId="{D0ECEBAF-83E7-493E-82F9-11CA3B293230}" dt="2022-07-08T09:20:51.813" v="146"/>
          <ac:spMkLst>
            <pc:docMk/>
            <pc:sldMk cId="712740307" sldId="311"/>
            <ac:spMk id="3" creationId="{6BE8E0F0-D129-4E81-9604-BFCED878F41A}"/>
          </ac:spMkLst>
        </pc:spChg>
        <pc:spChg chg="mod">
          <ac:chgData name="Fabienne BOUTET 861" userId="fa09bdb3-1d75-436f-b8cb-365a3331495b" providerId="ADAL" clId="{D0ECEBAF-83E7-493E-82F9-11CA3B293230}" dt="2022-07-08T09:18:44.435" v="118" actId="14100"/>
          <ac:spMkLst>
            <pc:docMk/>
            <pc:sldMk cId="712740307" sldId="311"/>
            <ac:spMk id="9" creationId="{223C803B-3243-43C8-AE10-D882D40CA037}"/>
          </ac:spMkLst>
        </pc:spChg>
        <pc:spChg chg="mod">
          <ac:chgData name="Fabienne BOUTET 861" userId="fa09bdb3-1d75-436f-b8cb-365a3331495b" providerId="ADAL" clId="{D0ECEBAF-83E7-493E-82F9-11CA3B293230}" dt="2022-07-08T09:20:45.734" v="143" actId="20577"/>
          <ac:spMkLst>
            <pc:docMk/>
            <pc:sldMk cId="712740307" sldId="311"/>
            <ac:spMk id="11" creationId="{744F9095-7B8A-475A-AB22-A53F7A8CF796}"/>
          </ac:spMkLst>
        </pc:spChg>
        <pc:spChg chg="del">
          <ac:chgData name="Fabienne BOUTET 861" userId="fa09bdb3-1d75-436f-b8cb-365a3331495b" providerId="ADAL" clId="{D0ECEBAF-83E7-493E-82F9-11CA3B293230}" dt="2022-07-08T09:09:12.845" v="67" actId="478"/>
          <ac:spMkLst>
            <pc:docMk/>
            <pc:sldMk cId="712740307" sldId="311"/>
            <ac:spMk id="13" creationId="{6E15C6C1-B9E6-44D9-9ED0-5B5BFC5BD3C5}"/>
          </ac:spMkLst>
        </pc:spChg>
        <pc:spChg chg="del">
          <ac:chgData name="Fabienne BOUTET 861" userId="fa09bdb3-1d75-436f-b8cb-365a3331495b" providerId="ADAL" clId="{D0ECEBAF-83E7-493E-82F9-11CA3B293230}" dt="2022-07-08T09:09:05.367" v="65" actId="478"/>
          <ac:spMkLst>
            <pc:docMk/>
            <pc:sldMk cId="712740307" sldId="311"/>
            <ac:spMk id="15" creationId="{DD49B368-177A-42DF-919D-D5B2F244C429}"/>
          </ac:spMkLst>
        </pc:spChg>
        <pc:spChg chg="mod">
          <ac:chgData name="Fabienne BOUTET 861" userId="fa09bdb3-1d75-436f-b8cb-365a3331495b" providerId="ADAL" clId="{D0ECEBAF-83E7-493E-82F9-11CA3B293230}" dt="2022-07-08T09:20:20.739" v="137"/>
          <ac:spMkLst>
            <pc:docMk/>
            <pc:sldMk cId="712740307" sldId="311"/>
            <ac:spMk id="18" creationId="{B89B8B2F-9395-4D6D-A954-0214ECC096D3}"/>
          </ac:spMkLst>
        </pc:spChg>
        <pc:spChg chg="mod">
          <ac:chgData name="Fabienne BOUTET 861" userId="fa09bdb3-1d75-436f-b8cb-365a3331495b" providerId="ADAL" clId="{D0ECEBAF-83E7-493E-82F9-11CA3B293230}" dt="2022-07-08T09:20:51.479" v="144" actId="1076"/>
          <ac:spMkLst>
            <pc:docMk/>
            <pc:sldMk cId="712740307" sldId="311"/>
            <ac:spMk id="19" creationId="{2A1B7207-B33E-4088-9FC6-BA3EF2ED6392}"/>
          </ac:spMkLst>
        </pc:spChg>
        <pc:spChg chg="del">
          <ac:chgData name="Fabienne BOUTET 861" userId="fa09bdb3-1d75-436f-b8cb-365a3331495b" providerId="ADAL" clId="{D0ECEBAF-83E7-493E-82F9-11CA3B293230}" dt="2022-07-08T09:09:10.039" v="66" actId="478"/>
          <ac:spMkLst>
            <pc:docMk/>
            <pc:sldMk cId="712740307" sldId="311"/>
            <ac:spMk id="20" creationId="{F39AA3E0-830F-4619-B673-5BDD40F70C3C}"/>
          </ac:spMkLst>
        </pc:spChg>
        <pc:spChg chg="mod">
          <ac:chgData name="Fabienne BOUTET 861" userId="fa09bdb3-1d75-436f-b8cb-365a3331495b" providerId="ADAL" clId="{D0ECEBAF-83E7-493E-82F9-11CA3B293230}" dt="2022-07-08T09:19:38.331" v="129" actId="14100"/>
          <ac:spMkLst>
            <pc:docMk/>
            <pc:sldMk cId="712740307" sldId="311"/>
            <ac:spMk id="21" creationId="{8A0831DF-6DE2-4BDD-A7A3-092FB1EC09AA}"/>
          </ac:spMkLst>
        </pc:spChg>
        <pc:picChg chg="del">
          <ac:chgData name="Fabienne BOUTET 861" userId="fa09bdb3-1d75-436f-b8cb-365a3331495b" providerId="ADAL" clId="{D0ECEBAF-83E7-493E-82F9-11CA3B293230}" dt="2022-07-08T09:04:41.203" v="2" actId="478"/>
          <ac:picMkLst>
            <pc:docMk/>
            <pc:sldMk cId="712740307" sldId="311"/>
            <ac:picMk id="4" creationId="{258E7CB8-B550-475F-933E-281905AE2290}"/>
          </ac:picMkLst>
        </pc:picChg>
        <pc:picChg chg="del">
          <ac:chgData name="Fabienne BOUTET 861" userId="fa09bdb3-1d75-436f-b8cb-365a3331495b" providerId="ADAL" clId="{D0ECEBAF-83E7-493E-82F9-11CA3B293230}" dt="2022-07-08T09:04:39.135" v="1" actId="478"/>
          <ac:picMkLst>
            <pc:docMk/>
            <pc:sldMk cId="712740307" sldId="311"/>
            <ac:picMk id="5" creationId="{4559904F-2F39-4EB4-A060-406797162E61}"/>
          </ac:picMkLst>
        </pc:picChg>
        <pc:picChg chg="del">
          <ac:chgData name="Fabienne BOUTET 861" userId="fa09bdb3-1d75-436f-b8cb-365a3331495b" providerId="ADAL" clId="{D0ECEBAF-83E7-493E-82F9-11CA3B293230}" dt="2022-07-08T09:04:43.746" v="3" actId="478"/>
          <ac:picMkLst>
            <pc:docMk/>
            <pc:sldMk cId="712740307" sldId="311"/>
            <ac:picMk id="6" creationId="{45693BB1-6A97-4BA8-80E1-B495694E4F70}"/>
          </ac:picMkLst>
        </pc:picChg>
        <pc:picChg chg="mod">
          <ac:chgData name="Fabienne BOUTET 861" userId="fa09bdb3-1d75-436f-b8cb-365a3331495b" providerId="ADAL" clId="{D0ECEBAF-83E7-493E-82F9-11CA3B293230}" dt="2022-07-08T09:19:13.711" v="123" actId="1076"/>
          <ac:picMkLst>
            <pc:docMk/>
            <pc:sldMk cId="712740307" sldId="311"/>
            <ac:picMk id="16" creationId="{C4FD0915-330C-4377-9F4D-758F64B04B78}"/>
          </ac:picMkLst>
        </pc:picChg>
        <pc:picChg chg="mod">
          <ac:chgData name="Fabienne BOUTET 861" userId="fa09bdb3-1d75-436f-b8cb-365a3331495b" providerId="ADAL" clId="{D0ECEBAF-83E7-493E-82F9-11CA3B293230}" dt="2022-07-08T09:19:10.778" v="122" actId="1076"/>
          <ac:picMkLst>
            <pc:docMk/>
            <pc:sldMk cId="712740307" sldId="311"/>
            <ac:picMk id="17" creationId="{0950AAC2-9721-4F6D-929E-F7472A94CC6C}"/>
          </ac:picMkLst>
        </pc:picChg>
      </pc:sldChg>
      <pc:sldChg chg="delSp modSp mod">
        <pc:chgData name="Fabienne BOUTET 861" userId="fa09bdb3-1d75-436f-b8cb-365a3331495b" providerId="ADAL" clId="{D0ECEBAF-83E7-493E-82F9-11CA3B293230}" dt="2022-07-08T09:17:29.649" v="102" actId="14100"/>
        <pc:sldMkLst>
          <pc:docMk/>
          <pc:sldMk cId="743556903" sldId="313"/>
        </pc:sldMkLst>
        <pc:spChg chg="mod">
          <ac:chgData name="Fabienne BOUTET 861" userId="fa09bdb3-1d75-436f-b8cb-365a3331495b" providerId="ADAL" clId="{D0ECEBAF-83E7-493E-82F9-11CA3B293230}" dt="2022-07-08T09:17:17.688" v="99" actId="207"/>
          <ac:spMkLst>
            <pc:docMk/>
            <pc:sldMk cId="743556903" sldId="313"/>
            <ac:spMk id="7" creationId="{5B9CB2E1-E3DE-4FCE-B79F-22855CFA80E4}"/>
          </ac:spMkLst>
        </pc:spChg>
        <pc:spChg chg="mod">
          <ac:chgData name="Fabienne BOUTET 861" userId="fa09bdb3-1d75-436f-b8cb-365a3331495b" providerId="ADAL" clId="{D0ECEBAF-83E7-493E-82F9-11CA3B293230}" dt="2022-07-08T09:17:03.746" v="97" actId="1076"/>
          <ac:spMkLst>
            <pc:docMk/>
            <pc:sldMk cId="743556903" sldId="313"/>
            <ac:spMk id="10" creationId="{F1436115-A1E5-4475-B34F-745B1FCFD51E}"/>
          </ac:spMkLst>
        </pc:spChg>
        <pc:picChg chg="del">
          <ac:chgData name="Fabienne BOUTET 861" userId="fa09bdb3-1d75-436f-b8cb-365a3331495b" providerId="ADAL" clId="{D0ECEBAF-83E7-493E-82F9-11CA3B293230}" dt="2022-07-08T09:16:58.183" v="95" actId="478"/>
          <ac:picMkLst>
            <pc:docMk/>
            <pc:sldMk cId="743556903" sldId="313"/>
            <ac:picMk id="2" creationId="{4EE086A8-6F07-483F-B40B-1E32E7DD570F}"/>
          </ac:picMkLst>
        </pc:picChg>
        <pc:picChg chg="del">
          <ac:chgData name="Fabienne BOUTET 861" userId="fa09bdb3-1d75-436f-b8cb-365a3331495b" providerId="ADAL" clId="{D0ECEBAF-83E7-493E-82F9-11CA3B293230}" dt="2022-07-08T09:17:00.581" v="96" actId="478"/>
          <ac:picMkLst>
            <pc:docMk/>
            <pc:sldMk cId="743556903" sldId="313"/>
            <ac:picMk id="3" creationId="{CA8526DB-572C-43CE-93C8-47D5D033288B}"/>
          </ac:picMkLst>
        </pc:picChg>
        <pc:picChg chg="mod">
          <ac:chgData name="Fabienne BOUTET 861" userId="fa09bdb3-1d75-436f-b8cb-365a3331495b" providerId="ADAL" clId="{D0ECEBAF-83E7-493E-82F9-11CA3B293230}" dt="2022-07-08T09:17:07.795" v="98" actId="1076"/>
          <ac:picMkLst>
            <pc:docMk/>
            <pc:sldMk cId="743556903" sldId="313"/>
            <ac:picMk id="4" creationId="{1635CCC4-9876-4048-B67A-D9130E6341BB}"/>
          </ac:picMkLst>
        </pc:picChg>
        <pc:picChg chg="mod">
          <ac:chgData name="Fabienne BOUTET 861" userId="fa09bdb3-1d75-436f-b8cb-365a3331495b" providerId="ADAL" clId="{D0ECEBAF-83E7-493E-82F9-11CA3B293230}" dt="2022-07-08T09:17:29.649" v="102" actId="14100"/>
          <ac:picMkLst>
            <pc:docMk/>
            <pc:sldMk cId="743556903" sldId="313"/>
            <ac:picMk id="8" creationId="{273D79AD-895C-4449-94AD-AA3DCA754455}"/>
          </ac:picMkLst>
        </pc:picChg>
      </pc:sldChg>
    </pc:docChg>
  </pc:docChgLst>
  <pc:docChgLst>
    <pc:chgData name="Lea GUILLARD 861" userId="S::lea.guillard@caf86.caf.fr::d06662ec-9711-44e9-9f78-4b9cc7b21ed8" providerId="AD" clId="Web-{AF1AEBF9-0B68-4ED4-A155-7D80911357C9}"/>
    <pc:docChg chg="sldOrd">
      <pc:chgData name="Lea GUILLARD 861" userId="S::lea.guillard@caf86.caf.fr::d06662ec-9711-44e9-9f78-4b9cc7b21ed8" providerId="AD" clId="Web-{AF1AEBF9-0B68-4ED4-A155-7D80911357C9}" dt="2023-01-06T12:05:09.189" v="7"/>
      <pc:docMkLst>
        <pc:docMk/>
      </pc:docMkLst>
      <pc:sldChg chg="ord">
        <pc:chgData name="Lea GUILLARD 861" userId="S::lea.guillard@caf86.caf.fr::d06662ec-9711-44e9-9f78-4b9cc7b21ed8" providerId="AD" clId="Web-{AF1AEBF9-0B68-4ED4-A155-7D80911357C9}" dt="2023-01-06T12:05:09.189" v="7"/>
        <pc:sldMkLst>
          <pc:docMk/>
          <pc:sldMk cId="1314588359" sldId="365"/>
        </pc:sldMkLst>
      </pc:sldChg>
      <pc:sldChg chg="ord">
        <pc:chgData name="Lea GUILLARD 861" userId="S::lea.guillard@caf86.caf.fr::d06662ec-9711-44e9-9f78-4b9cc7b21ed8" providerId="AD" clId="Web-{AF1AEBF9-0B68-4ED4-A155-7D80911357C9}" dt="2023-01-06T12:05:09.189" v="6"/>
        <pc:sldMkLst>
          <pc:docMk/>
          <pc:sldMk cId="3965839710" sldId="401"/>
        </pc:sldMkLst>
      </pc:sldChg>
      <pc:sldChg chg="ord">
        <pc:chgData name="Lea GUILLARD 861" userId="S::lea.guillard@caf86.caf.fr::d06662ec-9711-44e9-9f78-4b9cc7b21ed8" providerId="AD" clId="Web-{AF1AEBF9-0B68-4ED4-A155-7D80911357C9}" dt="2023-01-06T12:05:09.189" v="5"/>
        <pc:sldMkLst>
          <pc:docMk/>
          <pc:sldMk cId="101654383" sldId="402"/>
        </pc:sldMkLst>
      </pc:sldChg>
      <pc:sldChg chg="ord">
        <pc:chgData name="Lea GUILLARD 861" userId="S::lea.guillard@caf86.caf.fr::d06662ec-9711-44e9-9f78-4b9cc7b21ed8" providerId="AD" clId="Web-{AF1AEBF9-0B68-4ED4-A155-7D80911357C9}" dt="2023-01-06T12:05:09.189" v="4"/>
        <pc:sldMkLst>
          <pc:docMk/>
          <pc:sldMk cId="430512657" sldId="403"/>
        </pc:sldMkLst>
      </pc:sldChg>
    </pc:docChg>
  </pc:docChgLst>
  <pc:docChgLst>
    <pc:chgData name="Lea GUILLARD 861" userId="S::lea.guillard@caf86.caf.fr::d06662ec-9711-44e9-9f78-4b9cc7b21ed8" providerId="AD" clId="Web-{1A98437F-C947-4D36-90B3-1C68410C9B3E}"/>
    <pc:docChg chg="addSld modSld">
      <pc:chgData name="Lea GUILLARD 861" userId="S::lea.guillard@caf86.caf.fr::d06662ec-9711-44e9-9f78-4b9cc7b21ed8" providerId="AD" clId="Web-{1A98437F-C947-4D36-90B3-1C68410C9B3E}" dt="2022-04-15T06:20:19.943" v="7" actId="1076"/>
      <pc:docMkLst>
        <pc:docMk/>
      </pc:docMkLst>
      <pc:sldChg chg="modSp">
        <pc:chgData name="Lea GUILLARD 861" userId="S::lea.guillard@caf86.caf.fr::d06662ec-9711-44e9-9f78-4b9cc7b21ed8" providerId="AD" clId="Web-{1A98437F-C947-4D36-90B3-1C68410C9B3E}" dt="2022-04-15T06:20:05.052" v="4" actId="1076"/>
        <pc:sldMkLst>
          <pc:docMk/>
          <pc:sldMk cId="3394873606" sldId="291"/>
        </pc:sldMkLst>
        <pc:spChg chg="mod">
          <ac:chgData name="Lea GUILLARD 861" userId="S::lea.guillard@caf86.caf.fr::d06662ec-9711-44e9-9f78-4b9cc7b21ed8" providerId="AD" clId="Web-{1A98437F-C947-4D36-90B3-1C68410C9B3E}" dt="2022-04-15T06:20:02.583" v="3" actId="1076"/>
          <ac:spMkLst>
            <pc:docMk/>
            <pc:sldMk cId="3394873606" sldId="291"/>
            <ac:spMk id="5" creationId="{2D01694D-F368-4FC5-9220-2826B0B688CD}"/>
          </ac:spMkLst>
        </pc:spChg>
        <pc:picChg chg="mod">
          <ac:chgData name="Lea GUILLARD 861" userId="S::lea.guillard@caf86.caf.fr::d06662ec-9711-44e9-9f78-4b9cc7b21ed8" providerId="AD" clId="Web-{1A98437F-C947-4D36-90B3-1C68410C9B3E}" dt="2022-04-15T06:20:05.052" v="4" actId="1076"/>
          <ac:picMkLst>
            <pc:docMk/>
            <pc:sldMk cId="3394873606" sldId="291"/>
            <ac:picMk id="8" creationId="{91BC17F4-A801-40DB-8845-11F5A8D66D11}"/>
          </ac:picMkLst>
        </pc:picChg>
      </pc:sldChg>
      <pc:sldChg chg="modSp">
        <pc:chgData name="Lea GUILLARD 861" userId="S::lea.guillard@caf86.caf.fr::d06662ec-9711-44e9-9f78-4b9cc7b21ed8" providerId="AD" clId="Web-{1A98437F-C947-4D36-90B3-1C68410C9B3E}" dt="2022-04-15T06:19:49.364" v="0" actId="1076"/>
        <pc:sldMkLst>
          <pc:docMk/>
          <pc:sldMk cId="1631616132" sldId="292"/>
        </pc:sldMkLst>
        <pc:spChg chg="mod">
          <ac:chgData name="Lea GUILLARD 861" userId="S::lea.guillard@caf86.caf.fr::d06662ec-9711-44e9-9f78-4b9cc7b21ed8" providerId="AD" clId="Web-{1A98437F-C947-4D36-90B3-1C68410C9B3E}" dt="2022-04-15T06:19:49.364" v="0" actId="1076"/>
          <ac:spMkLst>
            <pc:docMk/>
            <pc:sldMk cId="1631616132" sldId="292"/>
            <ac:spMk id="47" creationId="{AF1CF92B-318F-4899-932D-D26E0D0BC873}"/>
          </ac:spMkLst>
        </pc:spChg>
      </pc:sldChg>
      <pc:sldChg chg="modSp">
        <pc:chgData name="Lea GUILLARD 861" userId="S::lea.guillard@caf86.caf.fr::d06662ec-9711-44e9-9f78-4b9cc7b21ed8" providerId="AD" clId="Web-{1A98437F-C947-4D36-90B3-1C68410C9B3E}" dt="2022-04-15T06:19:57.692" v="2" actId="1076"/>
        <pc:sldMkLst>
          <pc:docMk/>
          <pc:sldMk cId="713159971" sldId="293"/>
        </pc:sldMkLst>
        <pc:spChg chg="mod">
          <ac:chgData name="Lea GUILLARD 861" userId="S::lea.guillard@caf86.caf.fr::d06662ec-9711-44e9-9f78-4b9cc7b21ed8" providerId="AD" clId="Web-{1A98437F-C947-4D36-90B3-1C68410C9B3E}" dt="2022-04-15T06:19:57.692" v="2" actId="1076"/>
          <ac:spMkLst>
            <pc:docMk/>
            <pc:sldMk cId="713159971" sldId="293"/>
            <ac:spMk id="5" creationId="{2D01694D-F368-4FC5-9220-2826B0B688CD}"/>
          </ac:spMkLst>
        </pc:spChg>
      </pc:sldChg>
      <pc:sldChg chg="modSp new">
        <pc:chgData name="Lea GUILLARD 861" userId="S::lea.guillard@caf86.caf.fr::d06662ec-9711-44e9-9f78-4b9cc7b21ed8" providerId="AD" clId="Web-{1A98437F-C947-4D36-90B3-1C68410C9B3E}" dt="2022-04-15T06:20:19.943" v="7" actId="1076"/>
        <pc:sldMkLst>
          <pc:docMk/>
          <pc:sldMk cId="2982828975" sldId="305"/>
        </pc:sldMkLst>
        <pc:spChg chg="mod">
          <ac:chgData name="Lea GUILLARD 861" userId="S::lea.guillard@caf86.caf.fr::d06662ec-9711-44e9-9f78-4b9cc7b21ed8" providerId="AD" clId="Web-{1A98437F-C947-4D36-90B3-1C68410C9B3E}" dt="2022-04-15T06:20:16.912" v="6" actId="1076"/>
          <ac:spMkLst>
            <pc:docMk/>
            <pc:sldMk cId="2982828975" sldId="305"/>
            <ac:spMk id="2" creationId="{DBF0C1DF-A686-C283-9DB2-48D40C98432C}"/>
          </ac:spMkLst>
        </pc:spChg>
        <pc:spChg chg="mod">
          <ac:chgData name="Lea GUILLARD 861" userId="S::lea.guillard@caf86.caf.fr::d06662ec-9711-44e9-9f78-4b9cc7b21ed8" providerId="AD" clId="Web-{1A98437F-C947-4D36-90B3-1C68410C9B3E}" dt="2022-04-15T06:20:19.943" v="7" actId="1076"/>
          <ac:spMkLst>
            <pc:docMk/>
            <pc:sldMk cId="2982828975" sldId="305"/>
            <ac:spMk id="3" creationId="{5A67F6A8-F675-4DD0-27FE-90CCE4CA10C6}"/>
          </ac:spMkLst>
        </pc:spChg>
      </pc:sldChg>
    </pc:docChg>
  </pc:docChgLst>
  <pc:docChgLst>
    <pc:chgData name="Lea GUILLARD 861" userId="S::lea.guillard@caf86.caf.fr::d06662ec-9711-44e9-9f78-4b9cc7b21ed8" providerId="AD" clId="Web-{F107CDE6-136F-4F73-9F5E-22F40A2BAC78}"/>
    <pc:docChg chg="addSld">
      <pc:chgData name="Lea GUILLARD 861" userId="S::lea.guillard@caf86.caf.fr::d06662ec-9711-44e9-9f78-4b9cc7b21ed8" providerId="AD" clId="Web-{F107CDE6-136F-4F73-9F5E-22F40A2BAC78}" dt="2023-03-03T10:58:23.078" v="0"/>
      <pc:docMkLst>
        <pc:docMk/>
      </pc:docMkLst>
      <pc:sldChg chg="new">
        <pc:chgData name="Lea GUILLARD 861" userId="S::lea.guillard@caf86.caf.fr::d06662ec-9711-44e9-9f78-4b9cc7b21ed8" providerId="AD" clId="Web-{F107CDE6-136F-4F73-9F5E-22F40A2BAC78}" dt="2023-03-03T10:58:23.078" v="0"/>
        <pc:sldMkLst>
          <pc:docMk/>
          <pc:sldMk cId="2409925976" sldId="436"/>
        </pc:sldMkLst>
      </pc:sldChg>
    </pc:docChg>
  </pc:docChgLst>
  <pc:docChgLst>
    <pc:chgData name="Lea GUILLARD 861" userId="S::lea.guillard@caf86.caf.fr::d06662ec-9711-44e9-9f78-4b9cc7b21ed8" providerId="AD" clId="Web-{F7486BAF-8157-444E-9EFB-F9ED95A49BCC}"/>
    <pc:docChg chg="addSld delSld modSld sldOrd">
      <pc:chgData name="Lea GUILLARD 861" userId="S::lea.guillard@caf86.caf.fr::d06662ec-9711-44e9-9f78-4b9cc7b21ed8" providerId="AD" clId="Web-{F7486BAF-8157-444E-9EFB-F9ED95A49BCC}" dt="2022-09-09T11:45:18.018" v="40" actId="20577"/>
      <pc:docMkLst>
        <pc:docMk/>
      </pc:docMkLst>
      <pc:sldChg chg="modSp">
        <pc:chgData name="Lea GUILLARD 861" userId="S::lea.guillard@caf86.caf.fr::d06662ec-9711-44e9-9f78-4b9cc7b21ed8" providerId="AD" clId="Web-{F7486BAF-8157-444E-9EFB-F9ED95A49BCC}" dt="2022-09-09T11:44:44.876" v="28" actId="20577"/>
        <pc:sldMkLst>
          <pc:docMk/>
          <pc:sldMk cId="3007228322" sldId="367"/>
        </pc:sldMkLst>
        <pc:spChg chg="mod">
          <ac:chgData name="Lea GUILLARD 861" userId="S::lea.guillard@caf86.caf.fr::d06662ec-9711-44e9-9f78-4b9cc7b21ed8" providerId="AD" clId="Web-{F7486BAF-8157-444E-9EFB-F9ED95A49BCC}" dt="2022-09-09T11:44:44.876" v="28" actId="20577"/>
          <ac:spMkLst>
            <pc:docMk/>
            <pc:sldMk cId="3007228322" sldId="367"/>
            <ac:spMk id="3" creationId="{7F8B00AC-B3D4-2087-9A1B-3AB1D3FCA5EB}"/>
          </ac:spMkLst>
        </pc:spChg>
      </pc:sldChg>
      <pc:sldChg chg="modSp add ord replId">
        <pc:chgData name="Lea GUILLARD 861" userId="S::lea.guillard@caf86.caf.fr::d06662ec-9711-44e9-9f78-4b9cc7b21ed8" providerId="AD" clId="Web-{F7486BAF-8157-444E-9EFB-F9ED95A49BCC}" dt="2022-09-09T11:45:18.018" v="40" actId="20577"/>
        <pc:sldMkLst>
          <pc:docMk/>
          <pc:sldMk cId="1120744233" sldId="368"/>
        </pc:sldMkLst>
        <pc:spChg chg="mod">
          <ac:chgData name="Lea GUILLARD 861" userId="S::lea.guillard@caf86.caf.fr::d06662ec-9711-44e9-9f78-4b9cc7b21ed8" providerId="AD" clId="Web-{F7486BAF-8157-444E-9EFB-F9ED95A49BCC}" dt="2022-09-09T11:45:18.018" v="40" actId="20577"/>
          <ac:spMkLst>
            <pc:docMk/>
            <pc:sldMk cId="1120744233" sldId="368"/>
            <ac:spMk id="4" creationId="{50E63301-F05A-4018-919B-4F770BBC8D0D}"/>
          </ac:spMkLst>
        </pc:spChg>
      </pc:sldChg>
      <pc:sldChg chg="new del">
        <pc:chgData name="Lea GUILLARD 861" userId="S::lea.guillard@caf86.caf.fr::d06662ec-9711-44e9-9f78-4b9cc7b21ed8" providerId="AD" clId="Web-{F7486BAF-8157-444E-9EFB-F9ED95A49BCC}" dt="2022-09-09T11:45:01.205" v="30"/>
        <pc:sldMkLst>
          <pc:docMk/>
          <pc:sldMk cId="3557428508" sldId="368"/>
        </pc:sldMkLst>
      </pc:sldChg>
    </pc:docChg>
  </pc:docChgLst>
  <pc:docChgLst>
    <pc:chgData name="Lea GUILLARD 861" userId="d06662ec-9711-44e9-9f78-4b9cc7b21ed8" providerId="ADAL" clId="{C878FBA4-CA0F-468D-BDDB-88B70C5D29D4}"/>
    <pc:docChg chg="undo custSel addSld delSld modSld sldOrd">
      <pc:chgData name="Lea GUILLARD 861" userId="d06662ec-9711-44e9-9f78-4b9cc7b21ed8" providerId="ADAL" clId="{C878FBA4-CA0F-468D-BDDB-88B70C5D29D4}" dt="2022-02-02T10:14:18.187" v="558" actId="20577"/>
      <pc:docMkLst>
        <pc:docMk/>
      </pc:docMkLst>
      <pc:sldChg chg="addSp delSp modSp new mod setBg">
        <pc:chgData name="Lea GUILLARD 861" userId="d06662ec-9711-44e9-9f78-4b9cc7b21ed8" providerId="ADAL" clId="{C878FBA4-CA0F-468D-BDDB-88B70C5D29D4}" dt="2022-02-02T09:59:20.938" v="57" actId="26606"/>
        <pc:sldMkLst>
          <pc:docMk/>
          <pc:sldMk cId="3155851385" sldId="257"/>
        </pc:sldMkLst>
        <pc:spChg chg="mod">
          <ac:chgData name="Lea GUILLARD 861" userId="d06662ec-9711-44e9-9f78-4b9cc7b21ed8" providerId="ADAL" clId="{C878FBA4-CA0F-468D-BDDB-88B70C5D29D4}" dt="2022-02-02T09:59:20.938" v="57" actId="26606"/>
          <ac:spMkLst>
            <pc:docMk/>
            <pc:sldMk cId="3155851385" sldId="257"/>
            <ac:spMk id="2" creationId="{CD55427E-D962-4F9A-B40C-B68D9F25CA46}"/>
          </ac:spMkLst>
        </pc:spChg>
        <pc:spChg chg="add del mod">
          <ac:chgData name="Lea GUILLARD 861" userId="d06662ec-9711-44e9-9f78-4b9cc7b21ed8" providerId="ADAL" clId="{C878FBA4-CA0F-468D-BDDB-88B70C5D29D4}" dt="2022-02-02T09:59:20.938" v="57" actId="26606"/>
          <ac:spMkLst>
            <pc:docMk/>
            <pc:sldMk cId="3155851385" sldId="257"/>
            <ac:spMk id="3" creationId="{1980AA72-7CEC-47E0-8390-DCA22A2C1A8D}"/>
          </ac:spMkLst>
        </pc:spChg>
        <pc:spChg chg="add del">
          <ac:chgData name="Lea GUILLARD 861" userId="d06662ec-9711-44e9-9f78-4b9cc7b21ed8" providerId="ADAL" clId="{C878FBA4-CA0F-468D-BDDB-88B70C5D29D4}" dt="2022-02-02T09:58:48.425" v="19" actId="26606"/>
          <ac:spMkLst>
            <pc:docMk/>
            <pc:sldMk cId="3155851385" sldId="257"/>
            <ac:spMk id="9" creationId="{45B71F80-1F92-4074-84D9-16A062B215B3}"/>
          </ac:spMkLst>
        </pc:spChg>
        <pc:spChg chg="add del">
          <ac:chgData name="Lea GUILLARD 861" userId="d06662ec-9711-44e9-9f78-4b9cc7b21ed8" providerId="ADAL" clId="{C878FBA4-CA0F-468D-BDDB-88B70C5D29D4}" dt="2022-02-02T09:58:48.425" v="19" actId="26606"/>
          <ac:spMkLst>
            <pc:docMk/>
            <pc:sldMk cId="3155851385" sldId="257"/>
            <ac:spMk id="11" creationId="{7209C9DA-6E0D-46D9-8275-C52222D8CCAC}"/>
          </ac:spMkLst>
        </pc:spChg>
        <pc:spChg chg="add del">
          <ac:chgData name="Lea GUILLARD 861" userId="d06662ec-9711-44e9-9f78-4b9cc7b21ed8" providerId="ADAL" clId="{C878FBA4-CA0F-468D-BDDB-88B70C5D29D4}" dt="2022-02-02T09:58:48.425" v="19" actId="26606"/>
          <ac:spMkLst>
            <pc:docMk/>
            <pc:sldMk cId="3155851385" sldId="257"/>
            <ac:spMk id="13" creationId="{3EB57A4D-E0D0-46DA-B339-F24CA46FA70B}"/>
          </ac:spMkLst>
        </pc:spChg>
        <pc:graphicFrameChg chg="add del mod modGraphic">
          <ac:chgData name="Lea GUILLARD 861" userId="d06662ec-9711-44e9-9f78-4b9cc7b21ed8" providerId="ADAL" clId="{C878FBA4-CA0F-468D-BDDB-88B70C5D29D4}" dt="2022-02-02T09:58:49.255" v="20"/>
          <ac:graphicFrameMkLst>
            <pc:docMk/>
            <pc:sldMk cId="3155851385" sldId="257"/>
            <ac:graphicFrameMk id="4" creationId="{268994D3-2C5D-46E9-B59E-0EE378A29B13}"/>
          </ac:graphicFrameMkLst>
        </pc:graphicFrameChg>
        <pc:cxnChg chg="add">
          <ac:chgData name="Lea GUILLARD 861" userId="d06662ec-9711-44e9-9f78-4b9cc7b21ed8" providerId="ADAL" clId="{C878FBA4-CA0F-468D-BDDB-88B70C5D29D4}" dt="2022-02-02T09:59:20.938" v="57" actId="26606"/>
          <ac:cxnSpMkLst>
            <pc:docMk/>
            <pc:sldMk cId="3155851385" sldId="257"/>
            <ac:cxnSpMk id="8" creationId="{0B5F7E3B-C5F1-40E0-A491-558BAFBC1127}"/>
          </ac:cxnSpMkLst>
        </pc:cxnChg>
      </pc:sldChg>
      <pc:sldChg chg="add del">
        <pc:chgData name="Lea GUILLARD 861" userId="d06662ec-9711-44e9-9f78-4b9cc7b21ed8" providerId="ADAL" clId="{C878FBA4-CA0F-468D-BDDB-88B70C5D29D4}" dt="2022-02-02T09:58:15.058" v="1" actId="2890"/>
        <pc:sldMkLst>
          <pc:docMk/>
          <pc:sldMk cId="4239248064" sldId="257"/>
        </pc:sldMkLst>
      </pc:sldChg>
      <pc:sldChg chg="addSp delSp modSp new mod setBg setClrOvrMap">
        <pc:chgData name="Lea GUILLARD 861" userId="d06662ec-9711-44e9-9f78-4b9cc7b21ed8" providerId="ADAL" clId="{C878FBA4-CA0F-468D-BDDB-88B70C5D29D4}" dt="2022-02-02T10:06:16.918" v="218" actId="26606"/>
        <pc:sldMkLst>
          <pc:docMk/>
          <pc:sldMk cId="524744576" sldId="258"/>
        </pc:sldMkLst>
        <pc:spChg chg="mod">
          <ac:chgData name="Lea GUILLARD 861" userId="d06662ec-9711-44e9-9f78-4b9cc7b21ed8" providerId="ADAL" clId="{C878FBA4-CA0F-468D-BDDB-88B70C5D29D4}" dt="2022-02-02T10:06:16.918" v="218" actId="26606"/>
          <ac:spMkLst>
            <pc:docMk/>
            <pc:sldMk cId="524744576" sldId="258"/>
            <ac:spMk id="2" creationId="{2A8C38EB-A5F6-48C4-B6CD-425F8A54FBFF}"/>
          </ac:spMkLst>
        </pc:spChg>
        <pc:spChg chg="del">
          <ac:chgData name="Lea GUILLARD 861" userId="d06662ec-9711-44e9-9f78-4b9cc7b21ed8" providerId="ADAL" clId="{C878FBA4-CA0F-468D-BDDB-88B70C5D29D4}" dt="2022-02-02T10:06:16.918" v="218" actId="26606"/>
          <ac:spMkLst>
            <pc:docMk/>
            <pc:sldMk cId="524744576" sldId="258"/>
            <ac:spMk id="3" creationId="{642C646A-896C-4B49-B445-78A1203F661A}"/>
          </ac:spMkLst>
        </pc:spChg>
        <pc:spChg chg="add">
          <ac:chgData name="Lea GUILLARD 861" userId="d06662ec-9711-44e9-9f78-4b9cc7b21ed8" providerId="ADAL" clId="{C878FBA4-CA0F-468D-BDDB-88B70C5D29D4}" dt="2022-02-02T10:06:16.918" v="218" actId="26606"/>
          <ac:spMkLst>
            <pc:docMk/>
            <pc:sldMk cId="524744576" sldId="258"/>
            <ac:spMk id="20" creationId="{9179DE42-5613-4B35-A1E6-6CCBAA13C743}"/>
          </ac:spMkLst>
        </pc:spChg>
        <pc:spChg chg="add">
          <ac:chgData name="Lea GUILLARD 861" userId="d06662ec-9711-44e9-9f78-4b9cc7b21ed8" providerId="ADAL" clId="{C878FBA4-CA0F-468D-BDDB-88B70C5D29D4}" dt="2022-02-02T10:06:16.918" v="218" actId="26606"/>
          <ac:spMkLst>
            <pc:docMk/>
            <pc:sldMk cId="524744576" sldId="258"/>
            <ac:spMk id="26" creationId="{52FB45E9-914E-4471-AC87-E475CD51767D}"/>
          </ac:spMkLst>
        </pc:spChg>
        <pc:spChg chg="add">
          <ac:chgData name="Lea GUILLARD 861" userId="d06662ec-9711-44e9-9f78-4b9cc7b21ed8" providerId="ADAL" clId="{C878FBA4-CA0F-468D-BDDB-88B70C5D29D4}" dt="2022-02-02T10:06:16.918" v="218" actId="26606"/>
          <ac:spMkLst>
            <pc:docMk/>
            <pc:sldMk cId="524744576" sldId="258"/>
            <ac:spMk id="28" creationId="{C310626D-5743-49D4-8F7D-88C4F8F05774}"/>
          </ac:spMkLst>
        </pc:spChg>
        <pc:spChg chg="add">
          <ac:chgData name="Lea GUILLARD 861" userId="d06662ec-9711-44e9-9f78-4b9cc7b21ed8" providerId="ADAL" clId="{C878FBA4-CA0F-468D-BDDB-88B70C5D29D4}" dt="2022-02-02T10:06:16.918" v="218" actId="26606"/>
          <ac:spMkLst>
            <pc:docMk/>
            <pc:sldMk cId="524744576" sldId="258"/>
            <ac:spMk id="30" creationId="{3C195FC1-B568-4C72-9902-34CB35DDD7A1}"/>
          </ac:spMkLst>
        </pc:spChg>
        <pc:spChg chg="add">
          <ac:chgData name="Lea GUILLARD 861" userId="d06662ec-9711-44e9-9f78-4b9cc7b21ed8" providerId="ADAL" clId="{C878FBA4-CA0F-468D-BDDB-88B70C5D29D4}" dt="2022-02-02T10:06:16.918" v="218" actId="26606"/>
          <ac:spMkLst>
            <pc:docMk/>
            <pc:sldMk cId="524744576" sldId="258"/>
            <ac:spMk id="32" creationId="{EF2BDF77-362C-43F0-8CBB-A969EC2AE0C4}"/>
          </ac:spMkLst>
        </pc:spChg>
        <pc:spChg chg="add">
          <ac:chgData name="Lea GUILLARD 861" userId="d06662ec-9711-44e9-9f78-4b9cc7b21ed8" providerId="ADAL" clId="{C878FBA4-CA0F-468D-BDDB-88B70C5D29D4}" dt="2022-02-02T10:06:16.918" v="218" actId="26606"/>
          <ac:spMkLst>
            <pc:docMk/>
            <pc:sldMk cId="524744576" sldId="258"/>
            <ac:spMk id="34" creationId="{4BE96B01-3929-432D-B8C2-ADBCB74C2EF4}"/>
          </ac:spMkLst>
        </pc:spChg>
        <pc:spChg chg="add">
          <ac:chgData name="Lea GUILLARD 861" userId="d06662ec-9711-44e9-9f78-4b9cc7b21ed8" providerId="ADAL" clId="{C878FBA4-CA0F-468D-BDDB-88B70C5D29D4}" dt="2022-02-02T10:06:16.918" v="218" actId="26606"/>
          <ac:spMkLst>
            <pc:docMk/>
            <pc:sldMk cId="524744576" sldId="258"/>
            <ac:spMk id="36" creationId="{2A6FCDE6-CDE2-4C51-B18E-A95CFB679714}"/>
          </ac:spMkLst>
        </pc:spChg>
        <pc:spChg chg="add">
          <ac:chgData name="Lea GUILLARD 861" userId="d06662ec-9711-44e9-9f78-4b9cc7b21ed8" providerId="ADAL" clId="{C878FBA4-CA0F-468D-BDDB-88B70C5D29D4}" dt="2022-02-02T10:06:16.918" v="218" actId="26606"/>
          <ac:spMkLst>
            <pc:docMk/>
            <pc:sldMk cId="524744576" sldId="258"/>
            <ac:spMk id="38" creationId="{9D2E8756-2465-473A-BA2A-2DB1D6224745}"/>
          </ac:spMkLst>
        </pc:spChg>
        <pc:grpChg chg="add">
          <ac:chgData name="Lea GUILLARD 861" userId="d06662ec-9711-44e9-9f78-4b9cc7b21ed8" providerId="ADAL" clId="{C878FBA4-CA0F-468D-BDDB-88B70C5D29D4}" dt="2022-02-02T10:06:16.918" v="218" actId="26606"/>
          <ac:grpSpMkLst>
            <pc:docMk/>
            <pc:sldMk cId="524744576" sldId="258"/>
            <ac:grpSpMk id="8" creationId="{76582886-877C-4AEC-A77F-8055EB9A0CF9}"/>
          </ac:grpSpMkLst>
        </pc:grpChg>
        <pc:cxnChg chg="add">
          <ac:chgData name="Lea GUILLARD 861" userId="d06662ec-9711-44e9-9f78-4b9cc7b21ed8" providerId="ADAL" clId="{C878FBA4-CA0F-468D-BDDB-88B70C5D29D4}" dt="2022-02-02T10:06:16.918" v="218" actId="26606"/>
          <ac:cxnSpMkLst>
            <pc:docMk/>
            <pc:sldMk cId="524744576" sldId="258"/>
            <ac:cxnSpMk id="22" creationId="{EB898B32-3891-4C3A-8F58-C5969D2E9033}"/>
          </ac:cxnSpMkLst>
        </pc:cxnChg>
        <pc:cxnChg chg="add">
          <ac:chgData name="Lea GUILLARD 861" userId="d06662ec-9711-44e9-9f78-4b9cc7b21ed8" providerId="ADAL" clId="{C878FBA4-CA0F-468D-BDDB-88B70C5D29D4}" dt="2022-02-02T10:06:16.918" v="218" actId="26606"/>
          <ac:cxnSpMkLst>
            <pc:docMk/>
            <pc:sldMk cId="524744576" sldId="258"/>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4.080" v="217" actId="26606"/>
        <pc:sldMkLst>
          <pc:docMk/>
          <pc:sldMk cId="634816616" sldId="259"/>
        </pc:sldMkLst>
        <pc:spChg chg="mod">
          <ac:chgData name="Lea GUILLARD 861" userId="d06662ec-9711-44e9-9f78-4b9cc7b21ed8" providerId="ADAL" clId="{C878FBA4-CA0F-468D-BDDB-88B70C5D29D4}" dt="2022-02-02T10:06:14.080" v="217" actId="26606"/>
          <ac:spMkLst>
            <pc:docMk/>
            <pc:sldMk cId="634816616" sldId="259"/>
            <ac:spMk id="2" creationId="{3EFB79DF-6E4C-4777-BF7F-58FD0EF156BD}"/>
          </ac:spMkLst>
        </pc:spChg>
        <pc:spChg chg="del">
          <ac:chgData name="Lea GUILLARD 861" userId="d06662ec-9711-44e9-9f78-4b9cc7b21ed8" providerId="ADAL" clId="{C878FBA4-CA0F-468D-BDDB-88B70C5D29D4}" dt="2022-02-02T10:06:14.080" v="217" actId="26606"/>
          <ac:spMkLst>
            <pc:docMk/>
            <pc:sldMk cId="634816616" sldId="259"/>
            <ac:spMk id="3" creationId="{ABB88321-85E8-4052-AB21-83C753650CAF}"/>
          </ac:spMkLst>
        </pc:spChg>
        <pc:spChg chg="add">
          <ac:chgData name="Lea GUILLARD 861" userId="d06662ec-9711-44e9-9f78-4b9cc7b21ed8" providerId="ADAL" clId="{C878FBA4-CA0F-468D-BDDB-88B70C5D29D4}" dt="2022-02-02T10:06:14.080" v="217" actId="26606"/>
          <ac:spMkLst>
            <pc:docMk/>
            <pc:sldMk cId="634816616" sldId="259"/>
            <ac:spMk id="20" creationId="{9179DE42-5613-4B35-A1E6-6CCBAA13C743}"/>
          </ac:spMkLst>
        </pc:spChg>
        <pc:spChg chg="add">
          <ac:chgData name="Lea GUILLARD 861" userId="d06662ec-9711-44e9-9f78-4b9cc7b21ed8" providerId="ADAL" clId="{C878FBA4-CA0F-468D-BDDB-88B70C5D29D4}" dt="2022-02-02T10:06:14.080" v="217" actId="26606"/>
          <ac:spMkLst>
            <pc:docMk/>
            <pc:sldMk cId="634816616" sldId="259"/>
            <ac:spMk id="26" creationId="{52FB45E9-914E-4471-AC87-E475CD51767D}"/>
          </ac:spMkLst>
        </pc:spChg>
        <pc:spChg chg="add">
          <ac:chgData name="Lea GUILLARD 861" userId="d06662ec-9711-44e9-9f78-4b9cc7b21ed8" providerId="ADAL" clId="{C878FBA4-CA0F-468D-BDDB-88B70C5D29D4}" dt="2022-02-02T10:06:14.080" v="217" actId="26606"/>
          <ac:spMkLst>
            <pc:docMk/>
            <pc:sldMk cId="634816616" sldId="259"/>
            <ac:spMk id="28" creationId="{C310626D-5743-49D4-8F7D-88C4F8F05774}"/>
          </ac:spMkLst>
        </pc:spChg>
        <pc:spChg chg="add">
          <ac:chgData name="Lea GUILLARD 861" userId="d06662ec-9711-44e9-9f78-4b9cc7b21ed8" providerId="ADAL" clId="{C878FBA4-CA0F-468D-BDDB-88B70C5D29D4}" dt="2022-02-02T10:06:14.080" v="217" actId="26606"/>
          <ac:spMkLst>
            <pc:docMk/>
            <pc:sldMk cId="634816616" sldId="259"/>
            <ac:spMk id="30" creationId="{3C195FC1-B568-4C72-9902-34CB35DDD7A1}"/>
          </ac:spMkLst>
        </pc:spChg>
        <pc:spChg chg="add">
          <ac:chgData name="Lea GUILLARD 861" userId="d06662ec-9711-44e9-9f78-4b9cc7b21ed8" providerId="ADAL" clId="{C878FBA4-CA0F-468D-BDDB-88B70C5D29D4}" dt="2022-02-02T10:06:14.080" v="217" actId="26606"/>
          <ac:spMkLst>
            <pc:docMk/>
            <pc:sldMk cId="634816616" sldId="259"/>
            <ac:spMk id="32" creationId="{EF2BDF77-362C-43F0-8CBB-A969EC2AE0C4}"/>
          </ac:spMkLst>
        </pc:spChg>
        <pc:spChg chg="add">
          <ac:chgData name="Lea GUILLARD 861" userId="d06662ec-9711-44e9-9f78-4b9cc7b21ed8" providerId="ADAL" clId="{C878FBA4-CA0F-468D-BDDB-88B70C5D29D4}" dt="2022-02-02T10:06:14.080" v="217" actId="26606"/>
          <ac:spMkLst>
            <pc:docMk/>
            <pc:sldMk cId="634816616" sldId="259"/>
            <ac:spMk id="34" creationId="{4BE96B01-3929-432D-B8C2-ADBCB74C2EF4}"/>
          </ac:spMkLst>
        </pc:spChg>
        <pc:spChg chg="add">
          <ac:chgData name="Lea GUILLARD 861" userId="d06662ec-9711-44e9-9f78-4b9cc7b21ed8" providerId="ADAL" clId="{C878FBA4-CA0F-468D-BDDB-88B70C5D29D4}" dt="2022-02-02T10:06:14.080" v="217" actId="26606"/>
          <ac:spMkLst>
            <pc:docMk/>
            <pc:sldMk cId="634816616" sldId="259"/>
            <ac:spMk id="36" creationId="{2A6FCDE6-CDE2-4C51-B18E-A95CFB679714}"/>
          </ac:spMkLst>
        </pc:spChg>
        <pc:spChg chg="add">
          <ac:chgData name="Lea GUILLARD 861" userId="d06662ec-9711-44e9-9f78-4b9cc7b21ed8" providerId="ADAL" clId="{C878FBA4-CA0F-468D-BDDB-88B70C5D29D4}" dt="2022-02-02T10:06:14.080" v="217" actId="26606"/>
          <ac:spMkLst>
            <pc:docMk/>
            <pc:sldMk cId="634816616" sldId="259"/>
            <ac:spMk id="38" creationId="{9D2E8756-2465-473A-BA2A-2DB1D6224745}"/>
          </ac:spMkLst>
        </pc:spChg>
        <pc:grpChg chg="add">
          <ac:chgData name="Lea GUILLARD 861" userId="d06662ec-9711-44e9-9f78-4b9cc7b21ed8" providerId="ADAL" clId="{C878FBA4-CA0F-468D-BDDB-88B70C5D29D4}" dt="2022-02-02T10:06:14.080" v="217" actId="26606"/>
          <ac:grpSpMkLst>
            <pc:docMk/>
            <pc:sldMk cId="634816616" sldId="259"/>
            <ac:grpSpMk id="8" creationId="{76582886-877C-4AEC-A77F-8055EB9A0CF9}"/>
          </ac:grpSpMkLst>
        </pc:grpChg>
        <pc:cxnChg chg="add">
          <ac:chgData name="Lea GUILLARD 861" userId="d06662ec-9711-44e9-9f78-4b9cc7b21ed8" providerId="ADAL" clId="{C878FBA4-CA0F-468D-BDDB-88B70C5D29D4}" dt="2022-02-02T10:06:14.080" v="217" actId="26606"/>
          <ac:cxnSpMkLst>
            <pc:docMk/>
            <pc:sldMk cId="634816616" sldId="259"/>
            <ac:cxnSpMk id="22" creationId="{EB898B32-3891-4C3A-8F58-C5969D2E9033}"/>
          </ac:cxnSpMkLst>
        </pc:cxnChg>
        <pc:cxnChg chg="add">
          <ac:chgData name="Lea GUILLARD 861" userId="d06662ec-9711-44e9-9f78-4b9cc7b21ed8" providerId="ADAL" clId="{C878FBA4-CA0F-468D-BDDB-88B70C5D29D4}" dt="2022-02-02T10:06:14.080" v="217" actId="26606"/>
          <ac:cxnSpMkLst>
            <pc:docMk/>
            <pc:sldMk cId="634816616" sldId="259"/>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11.670" v="216" actId="26606"/>
        <pc:sldMkLst>
          <pc:docMk/>
          <pc:sldMk cId="627601221" sldId="260"/>
        </pc:sldMkLst>
        <pc:spChg chg="mod">
          <ac:chgData name="Lea GUILLARD 861" userId="d06662ec-9711-44e9-9f78-4b9cc7b21ed8" providerId="ADAL" clId="{C878FBA4-CA0F-468D-BDDB-88B70C5D29D4}" dt="2022-02-02T10:06:11.670" v="216" actId="26606"/>
          <ac:spMkLst>
            <pc:docMk/>
            <pc:sldMk cId="627601221" sldId="260"/>
            <ac:spMk id="2" creationId="{EC1709DF-EFC4-412E-92A7-2C9641B4EB53}"/>
          </ac:spMkLst>
        </pc:spChg>
        <pc:spChg chg="del">
          <ac:chgData name="Lea GUILLARD 861" userId="d06662ec-9711-44e9-9f78-4b9cc7b21ed8" providerId="ADAL" clId="{C878FBA4-CA0F-468D-BDDB-88B70C5D29D4}" dt="2022-02-02T10:06:11.670" v="216" actId="26606"/>
          <ac:spMkLst>
            <pc:docMk/>
            <pc:sldMk cId="627601221" sldId="260"/>
            <ac:spMk id="3" creationId="{1F44BC5C-1308-4B16-8D3E-275A8F1AF3AC}"/>
          </ac:spMkLst>
        </pc:spChg>
        <pc:spChg chg="add">
          <ac:chgData name="Lea GUILLARD 861" userId="d06662ec-9711-44e9-9f78-4b9cc7b21ed8" providerId="ADAL" clId="{C878FBA4-CA0F-468D-BDDB-88B70C5D29D4}" dt="2022-02-02T10:06:11.670" v="216" actId="26606"/>
          <ac:spMkLst>
            <pc:docMk/>
            <pc:sldMk cId="627601221" sldId="260"/>
            <ac:spMk id="20" creationId="{9179DE42-5613-4B35-A1E6-6CCBAA13C743}"/>
          </ac:spMkLst>
        </pc:spChg>
        <pc:spChg chg="add">
          <ac:chgData name="Lea GUILLARD 861" userId="d06662ec-9711-44e9-9f78-4b9cc7b21ed8" providerId="ADAL" clId="{C878FBA4-CA0F-468D-BDDB-88B70C5D29D4}" dt="2022-02-02T10:06:11.670" v="216" actId="26606"/>
          <ac:spMkLst>
            <pc:docMk/>
            <pc:sldMk cId="627601221" sldId="260"/>
            <ac:spMk id="26" creationId="{52FB45E9-914E-4471-AC87-E475CD51767D}"/>
          </ac:spMkLst>
        </pc:spChg>
        <pc:spChg chg="add">
          <ac:chgData name="Lea GUILLARD 861" userId="d06662ec-9711-44e9-9f78-4b9cc7b21ed8" providerId="ADAL" clId="{C878FBA4-CA0F-468D-BDDB-88B70C5D29D4}" dt="2022-02-02T10:06:11.670" v="216" actId="26606"/>
          <ac:spMkLst>
            <pc:docMk/>
            <pc:sldMk cId="627601221" sldId="260"/>
            <ac:spMk id="28" creationId="{C310626D-5743-49D4-8F7D-88C4F8F05774}"/>
          </ac:spMkLst>
        </pc:spChg>
        <pc:spChg chg="add">
          <ac:chgData name="Lea GUILLARD 861" userId="d06662ec-9711-44e9-9f78-4b9cc7b21ed8" providerId="ADAL" clId="{C878FBA4-CA0F-468D-BDDB-88B70C5D29D4}" dt="2022-02-02T10:06:11.670" v="216" actId="26606"/>
          <ac:spMkLst>
            <pc:docMk/>
            <pc:sldMk cId="627601221" sldId="260"/>
            <ac:spMk id="30" creationId="{3C195FC1-B568-4C72-9902-34CB35DDD7A1}"/>
          </ac:spMkLst>
        </pc:spChg>
        <pc:spChg chg="add">
          <ac:chgData name="Lea GUILLARD 861" userId="d06662ec-9711-44e9-9f78-4b9cc7b21ed8" providerId="ADAL" clId="{C878FBA4-CA0F-468D-BDDB-88B70C5D29D4}" dt="2022-02-02T10:06:11.670" v="216" actId="26606"/>
          <ac:spMkLst>
            <pc:docMk/>
            <pc:sldMk cId="627601221" sldId="260"/>
            <ac:spMk id="32" creationId="{EF2BDF77-362C-43F0-8CBB-A969EC2AE0C4}"/>
          </ac:spMkLst>
        </pc:spChg>
        <pc:spChg chg="add">
          <ac:chgData name="Lea GUILLARD 861" userId="d06662ec-9711-44e9-9f78-4b9cc7b21ed8" providerId="ADAL" clId="{C878FBA4-CA0F-468D-BDDB-88B70C5D29D4}" dt="2022-02-02T10:06:11.670" v="216" actId="26606"/>
          <ac:spMkLst>
            <pc:docMk/>
            <pc:sldMk cId="627601221" sldId="260"/>
            <ac:spMk id="34" creationId="{4BE96B01-3929-432D-B8C2-ADBCB74C2EF4}"/>
          </ac:spMkLst>
        </pc:spChg>
        <pc:spChg chg="add">
          <ac:chgData name="Lea GUILLARD 861" userId="d06662ec-9711-44e9-9f78-4b9cc7b21ed8" providerId="ADAL" clId="{C878FBA4-CA0F-468D-BDDB-88B70C5D29D4}" dt="2022-02-02T10:06:11.670" v="216" actId="26606"/>
          <ac:spMkLst>
            <pc:docMk/>
            <pc:sldMk cId="627601221" sldId="260"/>
            <ac:spMk id="36" creationId="{2A6FCDE6-CDE2-4C51-B18E-A95CFB679714}"/>
          </ac:spMkLst>
        </pc:spChg>
        <pc:spChg chg="add">
          <ac:chgData name="Lea GUILLARD 861" userId="d06662ec-9711-44e9-9f78-4b9cc7b21ed8" providerId="ADAL" clId="{C878FBA4-CA0F-468D-BDDB-88B70C5D29D4}" dt="2022-02-02T10:06:11.670" v="216" actId="26606"/>
          <ac:spMkLst>
            <pc:docMk/>
            <pc:sldMk cId="627601221" sldId="260"/>
            <ac:spMk id="38" creationId="{9D2E8756-2465-473A-BA2A-2DB1D6224745}"/>
          </ac:spMkLst>
        </pc:spChg>
        <pc:grpChg chg="add">
          <ac:chgData name="Lea GUILLARD 861" userId="d06662ec-9711-44e9-9f78-4b9cc7b21ed8" providerId="ADAL" clId="{C878FBA4-CA0F-468D-BDDB-88B70C5D29D4}" dt="2022-02-02T10:06:11.670" v="216" actId="26606"/>
          <ac:grpSpMkLst>
            <pc:docMk/>
            <pc:sldMk cId="627601221" sldId="260"/>
            <ac:grpSpMk id="8" creationId="{76582886-877C-4AEC-A77F-8055EB9A0CF9}"/>
          </ac:grpSpMkLst>
        </pc:grpChg>
        <pc:cxnChg chg="add">
          <ac:chgData name="Lea GUILLARD 861" userId="d06662ec-9711-44e9-9f78-4b9cc7b21ed8" providerId="ADAL" clId="{C878FBA4-CA0F-468D-BDDB-88B70C5D29D4}" dt="2022-02-02T10:06:11.670" v="216" actId="26606"/>
          <ac:cxnSpMkLst>
            <pc:docMk/>
            <pc:sldMk cId="627601221" sldId="260"/>
            <ac:cxnSpMk id="22" creationId="{EB898B32-3891-4C3A-8F58-C5969D2E9033}"/>
          </ac:cxnSpMkLst>
        </pc:cxnChg>
        <pc:cxnChg chg="add">
          <ac:chgData name="Lea GUILLARD 861" userId="d06662ec-9711-44e9-9f78-4b9cc7b21ed8" providerId="ADAL" clId="{C878FBA4-CA0F-468D-BDDB-88B70C5D29D4}" dt="2022-02-02T10:06:11.670" v="216" actId="26606"/>
          <ac:cxnSpMkLst>
            <pc:docMk/>
            <pc:sldMk cId="627601221" sldId="260"/>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6:09.654" v="215" actId="26606"/>
        <pc:sldMkLst>
          <pc:docMk/>
          <pc:sldMk cId="1318349590" sldId="261"/>
        </pc:sldMkLst>
        <pc:spChg chg="mod">
          <ac:chgData name="Lea GUILLARD 861" userId="d06662ec-9711-44e9-9f78-4b9cc7b21ed8" providerId="ADAL" clId="{C878FBA4-CA0F-468D-BDDB-88B70C5D29D4}" dt="2022-02-02T10:06:09.654" v="215" actId="26606"/>
          <ac:spMkLst>
            <pc:docMk/>
            <pc:sldMk cId="1318349590" sldId="261"/>
            <ac:spMk id="2" creationId="{4C24C6AE-B359-4085-8B01-F30E9E7E11BD}"/>
          </ac:spMkLst>
        </pc:spChg>
        <pc:spChg chg="del">
          <ac:chgData name="Lea GUILLARD 861" userId="d06662ec-9711-44e9-9f78-4b9cc7b21ed8" providerId="ADAL" clId="{C878FBA4-CA0F-468D-BDDB-88B70C5D29D4}" dt="2022-02-02T10:06:09.654" v="215" actId="26606"/>
          <ac:spMkLst>
            <pc:docMk/>
            <pc:sldMk cId="1318349590" sldId="261"/>
            <ac:spMk id="3" creationId="{61F25809-E582-45B7-B452-C13E40F9EB14}"/>
          </ac:spMkLst>
        </pc:spChg>
        <pc:spChg chg="add">
          <ac:chgData name="Lea GUILLARD 861" userId="d06662ec-9711-44e9-9f78-4b9cc7b21ed8" providerId="ADAL" clId="{C878FBA4-CA0F-468D-BDDB-88B70C5D29D4}" dt="2022-02-02T10:06:09.654" v="215" actId="26606"/>
          <ac:spMkLst>
            <pc:docMk/>
            <pc:sldMk cId="1318349590" sldId="261"/>
            <ac:spMk id="20" creationId="{9179DE42-5613-4B35-A1E6-6CCBAA13C743}"/>
          </ac:spMkLst>
        </pc:spChg>
        <pc:spChg chg="add">
          <ac:chgData name="Lea GUILLARD 861" userId="d06662ec-9711-44e9-9f78-4b9cc7b21ed8" providerId="ADAL" clId="{C878FBA4-CA0F-468D-BDDB-88B70C5D29D4}" dt="2022-02-02T10:06:09.654" v="215" actId="26606"/>
          <ac:spMkLst>
            <pc:docMk/>
            <pc:sldMk cId="1318349590" sldId="261"/>
            <ac:spMk id="26" creationId="{52FB45E9-914E-4471-AC87-E475CD51767D}"/>
          </ac:spMkLst>
        </pc:spChg>
        <pc:spChg chg="add">
          <ac:chgData name="Lea GUILLARD 861" userId="d06662ec-9711-44e9-9f78-4b9cc7b21ed8" providerId="ADAL" clId="{C878FBA4-CA0F-468D-BDDB-88B70C5D29D4}" dt="2022-02-02T10:06:09.654" v="215" actId="26606"/>
          <ac:spMkLst>
            <pc:docMk/>
            <pc:sldMk cId="1318349590" sldId="261"/>
            <ac:spMk id="28" creationId="{C310626D-5743-49D4-8F7D-88C4F8F05774}"/>
          </ac:spMkLst>
        </pc:spChg>
        <pc:spChg chg="add">
          <ac:chgData name="Lea GUILLARD 861" userId="d06662ec-9711-44e9-9f78-4b9cc7b21ed8" providerId="ADAL" clId="{C878FBA4-CA0F-468D-BDDB-88B70C5D29D4}" dt="2022-02-02T10:06:09.654" v="215" actId="26606"/>
          <ac:spMkLst>
            <pc:docMk/>
            <pc:sldMk cId="1318349590" sldId="261"/>
            <ac:spMk id="30" creationId="{3C195FC1-B568-4C72-9902-34CB35DDD7A1}"/>
          </ac:spMkLst>
        </pc:spChg>
        <pc:spChg chg="add">
          <ac:chgData name="Lea GUILLARD 861" userId="d06662ec-9711-44e9-9f78-4b9cc7b21ed8" providerId="ADAL" clId="{C878FBA4-CA0F-468D-BDDB-88B70C5D29D4}" dt="2022-02-02T10:06:09.654" v="215" actId="26606"/>
          <ac:spMkLst>
            <pc:docMk/>
            <pc:sldMk cId="1318349590" sldId="261"/>
            <ac:spMk id="32" creationId="{EF2BDF77-362C-43F0-8CBB-A969EC2AE0C4}"/>
          </ac:spMkLst>
        </pc:spChg>
        <pc:spChg chg="add">
          <ac:chgData name="Lea GUILLARD 861" userId="d06662ec-9711-44e9-9f78-4b9cc7b21ed8" providerId="ADAL" clId="{C878FBA4-CA0F-468D-BDDB-88B70C5D29D4}" dt="2022-02-02T10:06:09.654" v="215" actId="26606"/>
          <ac:spMkLst>
            <pc:docMk/>
            <pc:sldMk cId="1318349590" sldId="261"/>
            <ac:spMk id="34" creationId="{4BE96B01-3929-432D-B8C2-ADBCB74C2EF4}"/>
          </ac:spMkLst>
        </pc:spChg>
        <pc:spChg chg="add">
          <ac:chgData name="Lea GUILLARD 861" userId="d06662ec-9711-44e9-9f78-4b9cc7b21ed8" providerId="ADAL" clId="{C878FBA4-CA0F-468D-BDDB-88B70C5D29D4}" dt="2022-02-02T10:06:09.654" v="215" actId="26606"/>
          <ac:spMkLst>
            <pc:docMk/>
            <pc:sldMk cId="1318349590" sldId="261"/>
            <ac:spMk id="36" creationId="{2A6FCDE6-CDE2-4C51-B18E-A95CFB679714}"/>
          </ac:spMkLst>
        </pc:spChg>
        <pc:spChg chg="add">
          <ac:chgData name="Lea GUILLARD 861" userId="d06662ec-9711-44e9-9f78-4b9cc7b21ed8" providerId="ADAL" clId="{C878FBA4-CA0F-468D-BDDB-88B70C5D29D4}" dt="2022-02-02T10:06:09.654" v="215" actId="26606"/>
          <ac:spMkLst>
            <pc:docMk/>
            <pc:sldMk cId="1318349590" sldId="261"/>
            <ac:spMk id="38" creationId="{9D2E8756-2465-473A-BA2A-2DB1D6224745}"/>
          </ac:spMkLst>
        </pc:spChg>
        <pc:grpChg chg="add">
          <ac:chgData name="Lea GUILLARD 861" userId="d06662ec-9711-44e9-9f78-4b9cc7b21ed8" providerId="ADAL" clId="{C878FBA4-CA0F-468D-BDDB-88B70C5D29D4}" dt="2022-02-02T10:06:09.654" v="215" actId="26606"/>
          <ac:grpSpMkLst>
            <pc:docMk/>
            <pc:sldMk cId="1318349590" sldId="261"/>
            <ac:grpSpMk id="8" creationId="{76582886-877C-4AEC-A77F-8055EB9A0CF9}"/>
          </ac:grpSpMkLst>
        </pc:grpChg>
        <pc:picChg chg="del">
          <ac:chgData name="Lea GUILLARD 861" userId="d06662ec-9711-44e9-9f78-4b9cc7b21ed8" providerId="ADAL" clId="{C878FBA4-CA0F-468D-BDDB-88B70C5D29D4}" dt="2022-02-02T10:05:00.672" v="182" actId="21"/>
          <ac:picMkLst>
            <pc:docMk/>
            <pc:sldMk cId="1318349590" sldId="261"/>
            <ac:picMk id="2050" creationId="{34429841-F64C-4101-99CF-7F5100627A3C}"/>
          </ac:picMkLst>
        </pc:picChg>
        <pc:cxnChg chg="add">
          <ac:chgData name="Lea GUILLARD 861" userId="d06662ec-9711-44e9-9f78-4b9cc7b21ed8" providerId="ADAL" clId="{C878FBA4-CA0F-468D-BDDB-88B70C5D29D4}" dt="2022-02-02T10:06:09.654" v="215" actId="26606"/>
          <ac:cxnSpMkLst>
            <pc:docMk/>
            <pc:sldMk cId="1318349590" sldId="261"/>
            <ac:cxnSpMk id="22" creationId="{EB898B32-3891-4C3A-8F58-C5969D2E9033}"/>
          </ac:cxnSpMkLst>
        </pc:cxnChg>
        <pc:cxnChg chg="add">
          <ac:chgData name="Lea GUILLARD 861" userId="d06662ec-9711-44e9-9f78-4b9cc7b21ed8" providerId="ADAL" clId="{C878FBA4-CA0F-468D-BDDB-88B70C5D29D4}" dt="2022-02-02T10:06:09.654" v="215" actId="26606"/>
          <ac:cxnSpMkLst>
            <pc:docMk/>
            <pc:sldMk cId="1318349590" sldId="261"/>
            <ac:cxnSpMk id="24" creationId="{4AE4806D-B8F9-4679-A68A-9BD21C01A301}"/>
          </ac:cxnSpMkLst>
        </pc:cxnChg>
      </pc:sldChg>
      <pc:sldChg chg="addSp delSp modSp new mod setBg setClrOvrMap">
        <pc:chgData name="Lea GUILLARD 861" userId="d06662ec-9711-44e9-9f78-4b9cc7b21ed8" providerId="ADAL" clId="{C878FBA4-CA0F-468D-BDDB-88B70C5D29D4}" dt="2022-02-02T10:09:02.034" v="286" actId="26606"/>
        <pc:sldMkLst>
          <pc:docMk/>
          <pc:sldMk cId="3755036403" sldId="262"/>
        </pc:sldMkLst>
        <pc:spChg chg="del mod">
          <ac:chgData name="Lea GUILLARD 861" userId="d06662ec-9711-44e9-9f78-4b9cc7b21ed8" providerId="ADAL" clId="{C878FBA4-CA0F-468D-BDDB-88B70C5D29D4}" dt="2022-02-02T10:07:04.725" v="225" actId="478"/>
          <ac:spMkLst>
            <pc:docMk/>
            <pc:sldMk cId="3755036403" sldId="262"/>
            <ac:spMk id="2" creationId="{758E92B3-6A98-41F3-8FB1-8CBE80D74248}"/>
          </ac:spMkLst>
        </pc:spChg>
        <pc:spChg chg="del">
          <ac:chgData name="Lea GUILLARD 861" userId="d06662ec-9711-44e9-9f78-4b9cc7b21ed8" providerId="ADAL" clId="{C878FBA4-CA0F-468D-BDDB-88B70C5D29D4}" dt="2022-02-02T10:05:05.097" v="183"/>
          <ac:spMkLst>
            <pc:docMk/>
            <pc:sldMk cId="3755036403" sldId="262"/>
            <ac:spMk id="3" creationId="{84BBB1D7-B4B4-4EBE-86AE-1504C7703465}"/>
          </ac:spMkLst>
        </pc:spChg>
        <pc:spChg chg="add del mod">
          <ac:chgData name="Lea GUILLARD 861" userId="d06662ec-9711-44e9-9f78-4b9cc7b21ed8" providerId="ADAL" clId="{C878FBA4-CA0F-468D-BDDB-88B70C5D29D4}" dt="2022-02-02T10:06:06.819" v="214" actId="26606"/>
          <ac:spMkLst>
            <pc:docMk/>
            <pc:sldMk cId="3755036403" sldId="262"/>
            <ac:spMk id="5" creationId="{CCAF9F8C-1007-48FE-874F-BD7365787FB0}"/>
          </ac:spMkLst>
        </pc:spChg>
        <pc:spChg chg="add del mod">
          <ac:chgData name="Lea GUILLARD 861" userId="d06662ec-9711-44e9-9f78-4b9cc7b21ed8" providerId="ADAL" clId="{C878FBA4-CA0F-468D-BDDB-88B70C5D29D4}" dt="2022-02-02T10:07:23.190" v="230" actId="478"/>
          <ac:spMkLst>
            <pc:docMk/>
            <pc:sldMk cId="3755036403" sldId="262"/>
            <ac:spMk id="8" creationId="{58D195DD-7564-4F11-86B6-E0BD873CEC50}"/>
          </ac:spMkLst>
        </pc:spChg>
        <pc:spChg chg="add del">
          <ac:chgData name="Lea GUILLARD 861" userId="d06662ec-9711-44e9-9f78-4b9cc7b21ed8" providerId="ADAL" clId="{C878FBA4-CA0F-468D-BDDB-88B70C5D29D4}" dt="2022-02-02T10:09:02.034" v="286" actId="26606"/>
          <ac:spMkLst>
            <pc:docMk/>
            <pc:sldMk cId="3755036403" sldId="262"/>
            <ac:spMk id="22" creationId="{9179DE42-5613-4B35-A1E6-6CCBAA13C743}"/>
          </ac:spMkLst>
        </pc:spChg>
        <pc:spChg chg="add del">
          <ac:chgData name="Lea GUILLARD 861" userId="d06662ec-9711-44e9-9f78-4b9cc7b21ed8" providerId="ADAL" clId="{C878FBA4-CA0F-468D-BDDB-88B70C5D29D4}" dt="2022-02-02T10:09:02.034" v="286" actId="26606"/>
          <ac:spMkLst>
            <pc:docMk/>
            <pc:sldMk cId="3755036403" sldId="262"/>
            <ac:spMk id="28" creationId="{52FB45E9-914E-4471-AC87-E475CD51767D}"/>
          </ac:spMkLst>
        </pc:spChg>
        <pc:spChg chg="add del">
          <ac:chgData name="Lea GUILLARD 861" userId="d06662ec-9711-44e9-9f78-4b9cc7b21ed8" providerId="ADAL" clId="{C878FBA4-CA0F-468D-BDDB-88B70C5D29D4}" dt="2022-02-02T10:09:02.034" v="286" actId="26606"/>
          <ac:spMkLst>
            <pc:docMk/>
            <pc:sldMk cId="3755036403" sldId="262"/>
            <ac:spMk id="30" creationId="{C310626D-5743-49D4-8F7D-88C4F8F05774}"/>
          </ac:spMkLst>
        </pc:spChg>
        <pc:spChg chg="add mod">
          <ac:chgData name="Lea GUILLARD 861" userId="d06662ec-9711-44e9-9f78-4b9cc7b21ed8" providerId="ADAL" clId="{C878FBA4-CA0F-468D-BDDB-88B70C5D29D4}" dt="2022-02-02T10:09:02.034" v="286" actId="26606"/>
          <ac:spMkLst>
            <pc:docMk/>
            <pc:sldMk cId="3755036403" sldId="262"/>
            <ac:spMk id="31" creationId="{9B8C1E09-4E80-4BC4-B4C4-B85F18A4E73E}"/>
          </ac:spMkLst>
        </pc:spChg>
        <pc:spChg chg="add del">
          <ac:chgData name="Lea GUILLARD 861" userId="d06662ec-9711-44e9-9f78-4b9cc7b21ed8" providerId="ADAL" clId="{C878FBA4-CA0F-468D-BDDB-88B70C5D29D4}" dt="2022-02-02T10:09:02.034" v="286" actId="26606"/>
          <ac:spMkLst>
            <pc:docMk/>
            <pc:sldMk cId="3755036403" sldId="262"/>
            <ac:spMk id="32" creationId="{3C195FC1-B568-4C72-9902-34CB35DDD7A1}"/>
          </ac:spMkLst>
        </pc:spChg>
        <pc:spChg chg="add del">
          <ac:chgData name="Lea GUILLARD 861" userId="d06662ec-9711-44e9-9f78-4b9cc7b21ed8" providerId="ADAL" clId="{C878FBA4-CA0F-468D-BDDB-88B70C5D29D4}" dt="2022-02-02T10:09:02.034" v="286" actId="26606"/>
          <ac:spMkLst>
            <pc:docMk/>
            <pc:sldMk cId="3755036403" sldId="262"/>
            <ac:spMk id="34" creationId="{EF2BDF77-362C-43F0-8CBB-A969EC2AE0C4}"/>
          </ac:spMkLst>
        </pc:spChg>
        <pc:spChg chg="add del">
          <ac:chgData name="Lea GUILLARD 861" userId="d06662ec-9711-44e9-9f78-4b9cc7b21ed8" providerId="ADAL" clId="{C878FBA4-CA0F-468D-BDDB-88B70C5D29D4}" dt="2022-02-02T10:09:02.034" v="286" actId="26606"/>
          <ac:spMkLst>
            <pc:docMk/>
            <pc:sldMk cId="3755036403" sldId="262"/>
            <ac:spMk id="36" creationId="{4BE96B01-3929-432D-B8C2-ADBCB74C2EF4}"/>
          </ac:spMkLst>
        </pc:spChg>
        <pc:spChg chg="add del">
          <ac:chgData name="Lea GUILLARD 861" userId="d06662ec-9711-44e9-9f78-4b9cc7b21ed8" providerId="ADAL" clId="{C878FBA4-CA0F-468D-BDDB-88B70C5D29D4}" dt="2022-02-02T10:09:02.034" v="286" actId="26606"/>
          <ac:spMkLst>
            <pc:docMk/>
            <pc:sldMk cId="3755036403" sldId="262"/>
            <ac:spMk id="38" creationId="{2A6FCDE6-CDE2-4C51-B18E-A95CFB679714}"/>
          </ac:spMkLst>
        </pc:spChg>
        <pc:spChg chg="add del">
          <ac:chgData name="Lea GUILLARD 861" userId="d06662ec-9711-44e9-9f78-4b9cc7b21ed8" providerId="ADAL" clId="{C878FBA4-CA0F-468D-BDDB-88B70C5D29D4}" dt="2022-02-02T10:09:02.034" v="286" actId="26606"/>
          <ac:spMkLst>
            <pc:docMk/>
            <pc:sldMk cId="3755036403" sldId="262"/>
            <ac:spMk id="40" creationId="{9D2E8756-2465-473A-BA2A-2DB1D6224745}"/>
          </ac:spMkLst>
        </pc:spChg>
        <pc:spChg chg="add">
          <ac:chgData name="Lea GUILLARD 861" userId="d06662ec-9711-44e9-9f78-4b9cc7b21ed8" providerId="ADAL" clId="{C878FBA4-CA0F-468D-BDDB-88B70C5D29D4}" dt="2022-02-02T10:09:02.034" v="286" actId="26606"/>
          <ac:spMkLst>
            <pc:docMk/>
            <pc:sldMk cId="3755036403" sldId="262"/>
            <ac:spMk id="85" creationId="{377F545A-A4BF-4D23-B82E-2D33535D6006}"/>
          </ac:spMkLst>
        </pc:spChg>
        <pc:grpChg chg="add del">
          <ac:chgData name="Lea GUILLARD 861" userId="d06662ec-9711-44e9-9f78-4b9cc7b21ed8" providerId="ADAL" clId="{C878FBA4-CA0F-468D-BDDB-88B70C5D29D4}" dt="2022-02-02T10:09:02.034" v="286" actId="26606"/>
          <ac:grpSpMkLst>
            <pc:docMk/>
            <pc:sldMk cId="3755036403" sldId="262"/>
            <ac:grpSpMk id="10" creationId="{76582886-877C-4AEC-A77F-8055EB9A0CF9}"/>
          </ac:grpSpMkLst>
        </pc:grpChg>
        <pc:grpChg chg="add">
          <ac:chgData name="Lea GUILLARD 861" userId="d06662ec-9711-44e9-9f78-4b9cc7b21ed8" providerId="ADAL" clId="{C878FBA4-CA0F-468D-BDDB-88B70C5D29D4}" dt="2022-02-02T10:09:02.034" v="286" actId="26606"/>
          <ac:grpSpMkLst>
            <pc:docMk/>
            <pc:sldMk cId="3755036403" sldId="262"/>
            <ac:grpSpMk id="73" creationId="{0565C35A-C6FA-4269-822E-6DB5B9C48882}"/>
          </ac:grpSpMkLst>
        </pc:grpChg>
        <pc:picChg chg="add del mod">
          <ac:chgData name="Lea GUILLARD 861" userId="d06662ec-9711-44e9-9f78-4b9cc7b21ed8" providerId="ADAL" clId="{C878FBA4-CA0F-468D-BDDB-88B70C5D29D4}" dt="2022-02-02T10:05:26.596" v="208" actId="478"/>
          <ac:picMkLst>
            <pc:docMk/>
            <pc:sldMk cId="3755036403" sldId="262"/>
            <ac:picMk id="4" creationId="{4660E9D6-01F0-40A3-9A9A-651A11CD704B}"/>
          </ac:picMkLst>
        </pc:picChg>
        <pc:picChg chg="add del mod">
          <ac:chgData name="Lea GUILLARD 861" userId="d06662ec-9711-44e9-9f78-4b9cc7b21ed8" providerId="ADAL" clId="{C878FBA4-CA0F-468D-BDDB-88B70C5D29D4}" dt="2022-02-02T10:06:04.560" v="213" actId="478"/>
          <ac:picMkLst>
            <pc:docMk/>
            <pc:sldMk cId="3755036403" sldId="262"/>
            <ac:picMk id="3074" creationId="{C620C81B-48AD-4AD1-9420-2F4235B5FCE7}"/>
          </ac:picMkLst>
        </pc:picChg>
        <pc:picChg chg="mod">
          <ac:chgData name="Lea GUILLARD 861" userId="d06662ec-9711-44e9-9f78-4b9cc7b21ed8" providerId="ADAL" clId="{C878FBA4-CA0F-468D-BDDB-88B70C5D29D4}" dt="2022-02-02T10:09:02.034" v="286" actId="26606"/>
          <ac:picMkLst>
            <pc:docMk/>
            <pc:sldMk cId="3755036403" sldId="262"/>
            <ac:picMk id="3076" creationId="{C4963291-63FE-4AF3-BC05-E26CE36BB883}"/>
          </ac:picMkLst>
        </pc:picChg>
        <pc:picChg chg="del mod">
          <ac:chgData name="Lea GUILLARD 861" userId="d06662ec-9711-44e9-9f78-4b9cc7b21ed8" providerId="ADAL" clId="{C878FBA4-CA0F-468D-BDDB-88B70C5D29D4}" dt="2022-02-02T10:06:52.623" v="222" actId="478"/>
          <ac:picMkLst>
            <pc:docMk/>
            <pc:sldMk cId="3755036403" sldId="262"/>
            <ac:picMk id="3078" creationId="{54432709-E3A2-455E-8A10-C7081E2A1866}"/>
          </ac:picMkLst>
        </pc:picChg>
        <pc:cxnChg chg="add del">
          <ac:chgData name="Lea GUILLARD 861" userId="d06662ec-9711-44e9-9f78-4b9cc7b21ed8" providerId="ADAL" clId="{C878FBA4-CA0F-468D-BDDB-88B70C5D29D4}" dt="2022-02-02T10:09:02.034" v="286" actId="26606"/>
          <ac:cxnSpMkLst>
            <pc:docMk/>
            <pc:sldMk cId="3755036403" sldId="262"/>
            <ac:cxnSpMk id="24" creationId="{EB898B32-3891-4C3A-8F58-C5969D2E9033}"/>
          </ac:cxnSpMkLst>
        </pc:cxnChg>
        <pc:cxnChg chg="add del">
          <ac:chgData name="Lea GUILLARD 861" userId="d06662ec-9711-44e9-9f78-4b9cc7b21ed8" providerId="ADAL" clId="{C878FBA4-CA0F-468D-BDDB-88B70C5D29D4}" dt="2022-02-02T10:09:02.034" v="286" actId="26606"/>
          <ac:cxnSpMkLst>
            <pc:docMk/>
            <pc:sldMk cId="3755036403" sldId="262"/>
            <ac:cxnSpMk id="26" creationId="{4AE4806D-B8F9-4679-A68A-9BD21C01A301}"/>
          </ac:cxnSpMkLst>
        </pc:cxnChg>
      </pc:sldChg>
      <pc:sldChg chg="add del">
        <pc:chgData name="Lea GUILLARD 861" userId="d06662ec-9711-44e9-9f78-4b9cc7b21ed8" providerId="ADAL" clId="{C878FBA4-CA0F-468D-BDDB-88B70C5D29D4}" dt="2022-02-02T10:06:24.270" v="219" actId="2696"/>
        <pc:sldMkLst>
          <pc:docMk/>
          <pc:sldMk cId="1987196704" sldId="263"/>
        </pc:sldMkLst>
      </pc:sldChg>
      <pc:sldChg chg="addSp delSp modSp new mod setBg setClrOvrMap">
        <pc:chgData name="Lea GUILLARD 861" userId="d06662ec-9711-44e9-9f78-4b9cc7b21ed8" providerId="ADAL" clId="{C878FBA4-CA0F-468D-BDDB-88B70C5D29D4}" dt="2022-02-02T10:07:51.254" v="275" actId="26606"/>
        <pc:sldMkLst>
          <pc:docMk/>
          <pc:sldMk cId="2691029900" sldId="263"/>
        </pc:sldMkLst>
        <pc:spChg chg="mod">
          <ac:chgData name="Lea GUILLARD 861" userId="d06662ec-9711-44e9-9f78-4b9cc7b21ed8" providerId="ADAL" clId="{C878FBA4-CA0F-468D-BDDB-88B70C5D29D4}" dt="2022-02-02T10:07:51.254" v="275" actId="26606"/>
          <ac:spMkLst>
            <pc:docMk/>
            <pc:sldMk cId="2691029900" sldId="263"/>
            <ac:spMk id="2" creationId="{ACC9005C-ABDA-4D18-B669-ADE16A8A7AC3}"/>
          </ac:spMkLst>
        </pc:spChg>
        <pc:spChg chg="del">
          <ac:chgData name="Lea GUILLARD 861" userId="d06662ec-9711-44e9-9f78-4b9cc7b21ed8" providerId="ADAL" clId="{C878FBA4-CA0F-468D-BDDB-88B70C5D29D4}" dt="2022-02-02T10:07:51.254" v="275" actId="26606"/>
          <ac:spMkLst>
            <pc:docMk/>
            <pc:sldMk cId="2691029900" sldId="263"/>
            <ac:spMk id="3" creationId="{766F2936-897D-400B-9357-81E4176BB435}"/>
          </ac:spMkLst>
        </pc:spChg>
        <pc:spChg chg="add">
          <ac:chgData name="Lea GUILLARD 861" userId="d06662ec-9711-44e9-9f78-4b9cc7b21ed8" providerId="ADAL" clId="{C878FBA4-CA0F-468D-BDDB-88B70C5D29D4}" dt="2022-02-02T10:07:51.254" v="275" actId="26606"/>
          <ac:spMkLst>
            <pc:docMk/>
            <pc:sldMk cId="2691029900" sldId="263"/>
            <ac:spMk id="20" creationId="{9179DE42-5613-4B35-A1E6-6CCBAA13C743}"/>
          </ac:spMkLst>
        </pc:spChg>
        <pc:spChg chg="add">
          <ac:chgData name="Lea GUILLARD 861" userId="d06662ec-9711-44e9-9f78-4b9cc7b21ed8" providerId="ADAL" clId="{C878FBA4-CA0F-468D-BDDB-88B70C5D29D4}" dt="2022-02-02T10:07:51.254" v="275" actId="26606"/>
          <ac:spMkLst>
            <pc:docMk/>
            <pc:sldMk cId="2691029900" sldId="263"/>
            <ac:spMk id="26" creationId="{52FB45E9-914E-4471-AC87-E475CD51767D}"/>
          </ac:spMkLst>
        </pc:spChg>
        <pc:spChg chg="add">
          <ac:chgData name="Lea GUILLARD 861" userId="d06662ec-9711-44e9-9f78-4b9cc7b21ed8" providerId="ADAL" clId="{C878FBA4-CA0F-468D-BDDB-88B70C5D29D4}" dt="2022-02-02T10:07:51.254" v="275" actId="26606"/>
          <ac:spMkLst>
            <pc:docMk/>
            <pc:sldMk cId="2691029900" sldId="263"/>
            <ac:spMk id="28" creationId="{C310626D-5743-49D4-8F7D-88C4F8F05774}"/>
          </ac:spMkLst>
        </pc:spChg>
        <pc:spChg chg="add">
          <ac:chgData name="Lea GUILLARD 861" userId="d06662ec-9711-44e9-9f78-4b9cc7b21ed8" providerId="ADAL" clId="{C878FBA4-CA0F-468D-BDDB-88B70C5D29D4}" dt="2022-02-02T10:07:51.254" v="275" actId="26606"/>
          <ac:spMkLst>
            <pc:docMk/>
            <pc:sldMk cId="2691029900" sldId="263"/>
            <ac:spMk id="30" creationId="{3C195FC1-B568-4C72-9902-34CB35DDD7A1}"/>
          </ac:spMkLst>
        </pc:spChg>
        <pc:spChg chg="add">
          <ac:chgData name="Lea GUILLARD 861" userId="d06662ec-9711-44e9-9f78-4b9cc7b21ed8" providerId="ADAL" clId="{C878FBA4-CA0F-468D-BDDB-88B70C5D29D4}" dt="2022-02-02T10:07:51.254" v="275" actId="26606"/>
          <ac:spMkLst>
            <pc:docMk/>
            <pc:sldMk cId="2691029900" sldId="263"/>
            <ac:spMk id="32" creationId="{EF2BDF77-362C-43F0-8CBB-A969EC2AE0C4}"/>
          </ac:spMkLst>
        </pc:spChg>
        <pc:spChg chg="add">
          <ac:chgData name="Lea GUILLARD 861" userId="d06662ec-9711-44e9-9f78-4b9cc7b21ed8" providerId="ADAL" clId="{C878FBA4-CA0F-468D-BDDB-88B70C5D29D4}" dt="2022-02-02T10:07:51.254" v="275" actId="26606"/>
          <ac:spMkLst>
            <pc:docMk/>
            <pc:sldMk cId="2691029900" sldId="263"/>
            <ac:spMk id="34" creationId="{4BE96B01-3929-432D-B8C2-ADBCB74C2EF4}"/>
          </ac:spMkLst>
        </pc:spChg>
        <pc:spChg chg="add">
          <ac:chgData name="Lea GUILLARD 861" userId="d06662ec-9711-44e9-9f78-4b9cc7b21ed8" providerId="ADAL" clId="{C878FBA4-CA0F-468D-BDDB-88B70C5D29D4}" dt="2022-02-02T10:07:51.254" v="275" actId="26606"/>
          <ac:spMkLst>
            <pc:docMk/>
            <pc:sldMk cId="2691029900" sldId="263"/>
            <ac:spMk id="36" creationId="{2A6FCDE6-CDE2-4C51-B18E-A95CFB679714}"/>
          </ac:spMkLst>
        </pc:spChg>
        <pc:spChg chg="add">
          <ac:chgData name="Lea GUILLARD 861" userId="d06662ec-9711-44e9-9f78-4b9cc7b21ed8" providerId="ADAL" clId="{C878FBA4-CA0F-468D-BDDB-88B70C5D29D4}" dt="2022-02-02T10:07:51.254" v="275" actId="26606"/>
          <ac:spMkLst>
            <pc:docMk/>
            <pc:sldMk cId="2691029900" sldId="263"/>
            <ac:spMk id="38" creationId="{9D2E8756-2465-473A-BA2A-2DB1D6224745}"/>
          </ac:spMkLst>
        </pc:spChg>
        <pc:grpChg chg="add">
          <ac:chgData name="Lea GUILLARD 861" userId="d06662ec-9711-44e9-9f78-4b9cc7b21ed8" providerId="ADAL" clId="{C878FBA4-CA0F-468D-BDDB-88B70C5D29D4}" dt="2022-02-02T10:07:51.254" v="275" actId="26606"/>
          <ac:grpSpMkLst>
            <pc:docMk/>
            <pc:sldMk cId="2691029900" sldId="263"/>
            <ac:grpSpMk id="8" creationId="{76582886-877C-4AEC-A77F-8055EB9A0CF9}"/>
          </ac:grpSpMkLst>
        </pc:grpChg>
        <pc:cxnChg chg="add">
          <ac:chgData name="Lea GUILLARD 861" userId="d06662ec-9711-44e9-9f78-4b9cc7b21ed8" providerId="ADAL" clId="{C878FBA4-CA0F-468D-BDDB-88B70C5D29D4}" dt="2022-02-02T10:07:51.254" v="275" actId="26606"/>
          <ac:cxnSpMkLst>
            <pc:docMk/>
            <pc:sldMk cId="2691029900" sldId="263"/>
            <ac:cxnSpMk id="22" creationId="{EB898B32-3891-4C3A-8F58-C5969D2E9033}"/>
          </ac:cxnSpMkLst>
        </pc:cxnChg>
        <pc:cxnChg chg="add">
          <ac:chgData name="Lea GUILLARD 861" userId="d06662ec-9711-44e9-9f78-4b9cc7b21ed8" providerId="ADAL" clId="{C878FBA4-CA0F-468D-BDDB-88B70C5D29D4}" dt="2022-02-02T10:07:51.254" v="275" actId="26606"/>
          <ac:cxnSpMkLst>
            <pc:docMk/>
            <pc:sldMk cId="2691029900" sldId="263"/>
            <ac:cxnSpMk id="24" creationId="{4AE4806D-B8F9-4679-A68A-9BD21C01A301}"/>
          </ac:cxnSpMkLst>
        </pc:cxnChg>
      </pc:sldChg>
      <pc:sldChg chg="addSp delSp modSp add mod setBg setClrOvrMap delDesignElem chgLayout">
        <pc:chgData name="Lea GUILLARD 861" userId="d06662ec-9711-44e9-9f78-4b9cc7b21ed8" providerId="ADAL" clId="{C878FBA4-CA0F-468D-BDDB-88B70C5D29D4}" dt="2022-02-02T10:08:53.177" v="285" actId="14100"/>
        <pc:sldMkLst>
          <pc:docMk/>
          <pc:sldMk cId="1299320679" sldId="264"/>
        </pc:sldMkLst>
        <pc:spChg chg="add mod ord">
          <ac:chgData name="Lea GUILLARD 861" userId="d06662ec-9711-44e9-9f78-4b9cc7b21ed8" providerId="ADAL" clId="{C878FBA4-CA0F-468D-BDDB-88B70C5D29D4}" dt="2022-02-02T10:08:30.063" v="281" actId="26606"/>
          <ac:spMkLst>
            <pc:docMk/>
            <pc:sldMk cId="1299320679" sldId="264"/>
            <ac:spMk id="2" creationId="{18BC8B36-00E9-4EDA-9EA0-AA9323364DDF}"/>
          </ac:spMkLst>
        </pc:spChg>
        <pc:spChg chg="add mod">
          <ac:chgData name="Lea GUILLARD 861" userId="d06662ec-9711-44e9-9f78-4b9cc7b21ed8" providerId="ADAL" clId="{C878FBA4-CA0F-468D-BDDB-88B70C5D29D4}" dt="2022-02-02T10:08:30.063" v="281" actId="26606"/>
          <ac:spMkLst>
            <pc:docMk/>
            <pc:sldMk cId="1299320679" sldId="264"/>
            <ac:spMk id="3" creationId="{85A8A9FC-168C-4E3C-AF33-243E756C5E46}"/>
          </ac:spMkLst>
        </pc:spChg>
        <pc:spChg chg="del">
          <ac:chgData name="Lea GUILLARD 861" userId="d06662ec-9711-44e9-9f78-4b9cc7b21ed8" providerId="ADAL" clId="{C878FBA4-CA0F-468D-BDDB-88B70C5D29D4}" dt="2022-02-02T10:08:27.056" v="280" actId="700"/>
          <ac:spMkLst>
            <pc:docMk/>
            <pc:sldMk cId="1299320679" sldId="264"/>
            <ac:spMk id="22" creationId="{9179DE42-5613-4B35-A1E6-6CCBAA13C743}"/>
          </ac:spMkLst>
        </pc:spChg>
        <pc:spChg chg="del">
          <ac:chgData name="Lea GUILLARD 861" userId="d06662ec-9711-44e9-9f78-4b9cc7b21ed8" providerId="ADAL" clId="{C878FBA4-CA0F-468D-BDDB-88B70C5D29D4}" dt="2022-02-02T10:08:27.056" v="280" actId="700"/>
          <ac:spMkLst>
            <pc:docMk/>
            <pc:sldMk cId="1299320679" sldId="264"/>
            <ac:spMk id="28" creationId="{52FB45E9-914E-4471-AC87-E475CD51767D}"/>
          </ac:spMkLst>
        </pc:spChg>
        <pc:spChg chg="add">
          <ac:chgData name="Lea GUILLARD 861" userId="d06662ec-9711-44e9-9f78-4b9cc7b21ed8" providerId="ADAL" clId="{C878FBA4-CA0F-468D-BDDB-88B70C5D29D4}" dt="2022-02-02T10:08:30.063" v="281" actId="26606"/>
          <ac:spMkLst>
            <pc:docMk/>
            <pc:sldMk cId="1299320679" sldId="264"/>
            <ac:spMk id="29" creationId="{2783C067-F8BF-4755-B516-8A0CD74CF60C}"/>
          </ac:spMkLst>
        </pc:spChg>
        <pc:spChg chg="del">
          <ac:chgData name="Lea GUILLARD 861" userId="d06662ec-9711-44e9-9f78-4b9cc7b21ed8" providerId="ADAL" clId="{C878FBA4-CA0F-468D-BDDB-88B70C5D29D4}" dt="2022-02-02T10:08:27.056" v="280" actId="700"/>
          <ac:spMkLst>
            <pc:docMk/>
            <pc:sldMk cId="1299320679" sldId="264"/>
            <ac:spMk id="30" creationId="{C310626D-5743-49D4-8F7D-88C4F8F05774}"/>
          </ac:spMkLst>
        </pc:spChg>
        <pc:spChg chg="del mod">
          <ac:chgData name="Lea GUILLARD 861" userId="d06662ec-9711-44e9-9f78-4b9cc7b21ed8" providerId="ADAL" clId="{C878FBA4-CA0F-468D-BDDB-88B70C5D29D4}" dt="2022-02-02T10:08:19.573" v="279" actId="478"/>
          <ac:spMkLst>
            <pc:docMk/>
            <pc:sldMk cId="1299320679" sldId="264"/>
            <ac:spMk id="31" creationId="{9B8C1E09-4E80-4BC4-B4C4-B85F18A4E73E}"/>
          </ac:spMkLst>
        </pc:spChg>
        <pc:spChg chg="del">
          <ac:chgData name="Lea GUILLARD 861" userId="d06662ec-9711-44e9-9f78-4b9cc7b21ed8" providerId="ADAL" clId="{C878FBA4-CA0F-468D-BDDB-88B70C5D29D4}" dt="2022-02-02T10:08:27.056" v="280" actId="700"/>
          <ac:spMkLst>
            <pc:docMk/>
            <pc:sldMk cId="1299320679" sldId="264"/>
            <ac:spMk id="32" creationId="{3C195FC1-B568-4C72-9902-34CB35DDD7A1}"/>
          </ac:spMkLst>
        </pc:spChg>
        <pc:spChg chg="add">
          <ac:chgData name="Lea GUILLARD 861" userId="d06662ec-9711-44e9-9f78-4b9cc7b21ed8" providerId="ADAL" clId="{C878FBA4-CA0F-468D-BDDB-88B70C5D29D4}" dt="2022-02-02T10:08:30.063" v="281" actId="26606"/>
          <ac:spMkLst>
            <pc:docMk/>
            <pc:sldMk cId="1299320679" sldId="264"/>
            <ac:spMk id="33" creationId="{2ED796EC-E7FF-46DB-B912-FB08BF12AA6E}"/>
          </ac:spMkLst>
        </pc:spChg>
        <pc:spChg chg="del">
          <ac:chgData name="Lea GUILLARD 861" userId="d06662ec-9711-44e9-9f78-4b9cc7b21ed8" providerId="ADAL" clId="{C878FBA4-CA0F-468D-BDDB-88B70C5D29D4}" dt="2022-02-02T10:08:27.056" v="280" actId="700"/>
          <ac:spMkLst>
            <pc:docMk/>
            <pc:sldMk cId="1299320679" sldId="264"/>
            <ac:spMk id="34" creationId="{EF2BDF77-362C-43F0-8CBB-A969EC2AE0C4}"/>
          </ac:spMkLst>
        </pc:spChg>
        <pc:spChg chg="add">
          <ac:chgData name="Lea GUILLARD 861" userId="d06662ec-9711-44e9-9f78-4b9cc7b21ed8" providerId="ADAL" clId="{C878FBA4-CA0F-468D-BDDB-88B70C5D29D4}" dt="2022-02-02T10:08:30.063" v="281" actId="26606"/>
          <ac:spMkLst>
            <pc:docMk/>
            <pc:sldMk cId="1299320679" sldId="264"/>
            <ac:spMk id="35" creationId="{549A2DAB-B431-487D-95AD-BB0FECB49E57}"/>
          </ac:spMkLst>
        </pc:spChg>
        <pc:spChg chg="del">
          <ac:chgData name="Lea GUILLARD 861" userId="d06662ec-9711-44e9-9f78-4b9cc7b21ed8" providerId="ADAL" clId="{C878FBA4-CA0F-468D-BDDB-88B70C5D29D4}" dt="2022-02-02T10:08:27.056" v="280" actId="700"/>
          <ac:spMkLst>
            <pc:docMk/>
            <pc:sldMk cId="1299320679" sldId="264"/>
            <ac:spMk id="36" creationId="{4BE96B01-3929-432D-B8C2-ADBCB74C2EF4}"/>
          </ac:spMkLst>
        </pc:spChg>
        <pc:spChg chg="del">
          <ac:chgData name="Lea GUILLARD 861" userId="d06662ec-9711-44e9-9f78-4b9cc7b21ed8" providerId="ADAL" clId="{C878FBA4-CA0F-468D-BDDB-88B70C5D29D4}" dt="2022-02-02T10:08:27.056" v="280" actId="700"/>
          <ac:spMkLst>
            <pc:docMk/>
            <pc:sldMk cId="1299320679" sldId="264"/>
            <ac:spMk id="38" creationId="{2A6FCDE6-CDE2-4C51-B18E-A95CFB679714}"/>
          </ac:spMkLst>
        </pc:spChg>
        <pc:spChg chg="del">
          <ac:chgData name="Lea GUILLARD 861" userId="d06662ec-9711-44e9-9f78-4b9cc7b21ed8" providerId="ADAL" clId="{C878FBA4-CA0F-468D-BDDB-88B70C5D29D4}" dt="2022-02-02T10:08:27.056" v="280" actId="700"/>
          <ac:spMkLst>
            <pc:docMk/>
            <pc:sldMk cId="1299320679" sldId="264"/>
            <ac:spMk id="40" creationId="{9D2E8756-2465-473A-BA2A-2DB1D6224745}"/>
          </ac:spMkLst>
        </pc:spChg>
        <pc:spChg chg="add">
          <ac:chgData name="Lea GUILLARD 861" userId="d06662ec-9711-44e9-9f78-4b9cc7b21ed8" providerId="ADAL" clId="{C878FBA4-CA0F-468D-BDDB-88B70C5D29D4}" dt="2022-02-02T10:08:30.063" v="281" actId="26606"/>
          <ac:spMkLst>
            <pc:docMk/>
            <pc:sldMk cId="1299320679" sldId="264"/>
            <ac:spMk id="41" creationId="{0819F787-32B4-46A8-BC57-C6571BCEE243}"/>
          </ac:spMkLst>
        </pc:spChg>
        <pc:grpChg chg="add">
          <ac:chgData name="Lea GUILLARD 861" userId="d06662ec-9711-44e9-9f78-4b9cc7b21ed8" providerId="ADAL" clId="{C878FBA4-CA0F-468D-BDDB-88B70C5D29D4}" dt="2022-02-02T10:08:30.063" v="281" actId="26606"/>
          <ac:grpSpMkLst>
            <pc:docMk/>
            <pc:sldMk cId="1299320679" sldId="264"/>
            <ac:grpSpMk id="8" creationId="{76582886-877C-4AEC-A77F-8055EB9A0CF9}"/>
          </ac:grpSpMkLst>
        </pc:grpChg>
        <pc:grpChg chg="del">
          <ac:chgData name="Lea GUILLARD 861" userId="d06662ec-9711-44e9-9f78-4b9cc7b21ed8" providerId="ADAL" clId="{C878FBA4-CA0F-468D-BDDB-88B70C5D29D4}" dt="2022-02-02T10:08:27.056" v="280" actId="700"/>
          <ac:grpSpMkLst>
            <pc:docMk/>
            <pc:sldMk cId="1299320679" sldId="264"/>
            <ac:grpSpMk id="10" creationId="{76582886-877C-4AEC-A77F-8055EB9A0CF9}"/>
          </ac:grpSpMkLst>
        </pc:grpChg>
        <pc:picChg chg="del">
          <ac:chgData name="Lea GUILLARD 861" userId="d06662ec-9711-44e9-9f78-4b9cc7b21ed8" providerId="ADAL" clId="{C878FBA4-CA0F-468D-BDDB-88B70C5D29D4}" dt="2022-02-02T10:08:01.613" v="277" actId="478"/>
          <ac:picMkLst>
            <pc:docMk/>
            <pc:sldMk cId="1299320679" sldId="264"/>
            <ac:picMk id="3076" creationId="{C4963291-63FE-4AF3-BC05-E26CE36BB883}"/>
          </ac:picMkLst>
        </pc:picChg>
        <pc:picChg chg="add mod">
          <ac:chgData name="Lea GUILLARD 861" userId="d06662ec-9711-44e9-9f78-4b9cc7b21ed8" providerId="ADAL" clId="{C878FBA4-CA0F-468D-BDDB-88B70C5D29D4}" dt="2022-02-02T10:08:53.177" v="285" actId="14100"/>
          <ac:picMkLst>
            <pc:docMk/>
            <pc:sldMk cId="1299320679" sldId="264"/>
            <ac:picMk id="4098" creationId="{1C02101E-5922-4BF3-BA02-DFDA349E184B}"/>
          </ac:picMkLst>
        </pc:picChg>
        <pc:cxnChg chg="del">
          <ac:chgData name="Lea GUILLARD 861" userId="d06662ec-9711-44e9-9f78-4b9cc7b21ed8" providerId="ADAL" clId="{C878FBA4-CA0F-468D-BDDB-88B70C5D29D4}" dt="2022-02-02T10:08:27.056" v="280" actId="700"/>
          <ac:cxnSpMkLst>
            <pc:docMk/>
            <pc:sldMk cId="1299320679" sldId="264"/>
            <ac:cxnSpMk id="24" creationId="{EB898B32-3891-4C3A-8F58-C5969D2E9033}"/>
          </ac:cxnSpMkLst>
        </pc:cxnChg>
        <pc:cxnChg chg="del">
          <ac:chgData name="Lea GUILLARD 861" userId="d06662ec-9711-44e9-9f78-4b9cc7b21ed8" providerId="ADAL" clId="{C878FBA4-CA0F-468D-BDDB-88B70C5D29D4}" dt="2022-02-02T10:08:27.056" v="280" actId="700"/>
          <ac:cxnSpMkLst>
            <pc:docMk/>
            <pc:sldMk cId="1299320679" sldId="264"/>
            <ac:cxnSpMk id="26" creationId="{4AE4806D-B8F9-4679-A68A-9BD21C01A301}"/>
          </ac:cxnSpMkLst>
        </pc:cxnChg>
        <pc:cxnChg chg="add">
          <ac:chgData name="Lea GUILLARD 861" userId="d06662ec-9711-44e9-9f78-4b9cc7b21ed8" providerId="ADAL" clId="{C878FBA4-CA0F-468D-BDDB-88B70C5D29D4}" dt="2022-02-02T10:08:30.063" v="281" actId="26606"/>
          <ac:cxnSpMkLst>
            <pc:docMk/>
            <pc:sldMk cId="1299320679" sldId="264"/>
            <ac:cxnSpMk id="37" creationId="{C5ECDEE1-7093-418F-9CF5-24EEB115C1C1}"/>
          </ac:cxnSpMkLst>
        </pc:cxnChg>
        <pc:cxnChg chg="add">
          <ac:chgData name="Lea GUILLARD 861" userId="d06662ec-9711-44e9-9f78-4b9cc7b21ed8" providerId="ADAL" clId="{C878FBA4-CA0F-468D-BDDB-88B70C5D29D4}" dt="2022-02-02T10:08:30.063" v="281" actId="26606"/>
          <ac:cxnSpMkLst>
            <pc:docMk/>
            <pc:sldMk cId="1299320679" sldId="264"/>
            <ac:cxnSpMk id="39" creationId="{045062AF-EB11-4651-BC4A-4DA21768DE8E}"/>
          </ac:cxnSpMkLst>
        </pc:cxnChg>
      </pc:sldChg>
      <pc:sldChg chg="addSp new">
        <pc:chgData name="Lea GUILLARD 861" userId="d06662ec-9711-44e9-9f78-4b9cc7b21ed8" providerId="ADAL" clId="{C878FBA4-CA0F-468D-BDDB-88B70C5D29D4}" dt="2022-02-02T10:09:18.976" v="288"/>
        <pc:sldMkLst>
          <pc:docMk/>
          <pc:sldMk cId="434940700" sldId="265"/>
        </pc:sldMkLst>
        <pc:picChg chg="add">
          <ac:chgData name="Lea GUILLARD 861" userId="d06662ec-9711-44e9-9f78-4b9cc7b21ed8" providerId="ADAL" clId="{C878FBA4-CA0F-468D-BDDB-88B70C5D29D4}" dt="2022-02-02T10:09:18.976" v="288"/>
          <ac:picMkLst>
            <pc:docMk/>
            <pc:sldMk cId="434940700" sldId="265"/>
            <ac:picMk id="5122" creationId="{FD8F680A-9EDD-4E9C-8A9A-278B60FED6DB}"/>
          </ac:picMkLst>
        </pc:picChg>
      </pc:sldChg>
      <pc:sldChg chg="addSp new">
        <pc:chgData name="Lea GUILLARD 861" userId="d06662ec-9711-44e9-9f78-4b9cc7b21ed8" providerId="ADAL" clId="{C878FBA4-CA0F-468D-BDDB-88B70C5D29D4}" dt="2022-02-02T10:09:35.339" v="290"/>
        <pc:sldMkLst>
          <pc:docMk/>
          <pc:sldMk cId="749894833" sldId="266"/>
        </pc:sldMkLst>
        <pc:picChg chg="add">
          <ac:chgData name="Lea GUILLARD 861" userId="d06662ec-9711-44e9-9f78-4b9cc7b21ed8" providerId="ADAL" clId="{C878FBA4-CA0F-468D-BDDB-88B70C5D29D4}" dt="2022-02-02T10:09:35.339" v="290"/>
          <ac:picMkLst>
            <pc:docMk/>
            <pc:sldMk cId="749894833" sldId="266"/>
            <ac:picMk id="6146" creationId="{01379123-DCA2-456D-B3BF-0404F25F8AA8}"/>
          </ac:picMkLst>
        </pc:picChg>
      </pc:sldChg>
      <pc:sldChg chg="addSp new">
        <pc:chgData name="Lea GUILLARD 861" userId="d06662ec-9711-44e9-9f78-4b9cc7b21ed8" providerId="ADAL" clId="{C878FBA4-CA0F-468D-BDDB-88B70C5D29D4}" dt="2022-02-02T10:09:45.998" v="292"/>
        <pc:sldMkLst>
          <pc:docMk/>
          <pc:sldMk cId="1884368365" sldId="267"/>
        </pc:sldMkLst>
        <pc:picChg chg="add">
          <ac:chgData name="Lea GUILLARD 861" userId="d06662ec-9711-44e9-9f78-4b9cc7b21ed8" providerId="ADAL" clId="{C878FBA4-CA0F-468D-BDDB-88B70C5D29D4}" dt="2022-02-02T10:09:45.998" v="292"/>
          <ac:picMkLst>
            <pc:docMk/>
            <pc:sldMk cId="1884368365" sldId="267"/>
            <ac:picMk id="7170" creationId="{21161BAB-639F-45E1-A116-0C41B1F18112}"/>
          </ac:picMkLst>
        </pc:picChg>
      </pc:sldChg>
      <pc:sldChg chg="modSp add mod ord">
        <pc:chgData name="Lea GUILLARD 861" userId="d06662ec-9711-44e9-9f78-4b9cc7b21ed8" providerId="ADAL" clId="{C878FBA4-CA0F-468D-BDDB-88B70C5D29D4}" dt="2022-02-02T10:10:13.132" v="314" actId="20577"/>
        <pc:sldMkLst>
          <pc:docMk/>
          <pc:sldMk cId="3388352657" sldId="268"/>
        </pc:sldMkLst>
        <pc:spChg chg="mod">
          <ac:chgData name="Lea GUILLARD 861" userId="d06662ec-9711-44e9-9f78-4b9cc7b21ed8" providerId="ADAL" clId="{C878FBA4-CA0F-468D-BDDB-88B70C5D29D4}" dt="2022-02-02T10:10:13.132" v="314" actId="20577"/>
          <ac:spMkLst>
            <pc:docMk/>
            <pc:sldMk cId="3388352657" sldId="268"/>
            <ac:spMk id="2" creationId="{ACC9005C-ABDA-4D18-B669-ADE16A8A7AC3}"/>
          </ac:spMkLst>
        </pc:spChg>
      </pc:sldChg>
      <pc:sldChg chg="addSp delSp modSp new mod setBg">
        <pc:chgData name="Lea GUILLARD 861" userId="d06662ec-9711-44e9-9f78-4b9cc7b21ed8" providerId="ADAL" clId="{C878FBA4-CA0F-468D-BDDB-88B70C5D29D4}" dt="2022-02-02T10:14:18.187" v="558" actId="20577"/>
        <pc:sldMkLst>
          <pc:docMk/>
          <pc:sldMk cId="1059972565" sldId="269"/>
        </pc:sldMkLst>
        <pc:spChg chg="mod">
          <ac:chgData name="Lea GUILLARD 861" userId="d06662ec-9711-44e9-9f78-4b9cc7b21ed8" providerId="ADAL" clId="{C878FBA4-CA0F-468D-BDDB-88B70C5D29D4}" dt="2022-02-02T10:11:59.192" v="424" actId="26606"/>
          <ac:spMkLst>
            <pc:docMk/>
            <pc:sldMk cId="1059972565" sldId="269"/>
            <ac:spMk id="2" creationId="{F58CBEFD-76F7-4F25-9336-37257B81B0DF}"/>
          </ac:spMkLst>
        </pc:spChg>
        <pc:spChg chg="del mod">
          <ac:chgData name="Lea GUILLARD 861" userId="d06662ec-9711-44e9-9f78-4b9cc7b21ed8" providerId="ADAL" clId="{C878FBA4-CA0F-468D-BDDB-88B70C5D29D4}" dt="2022-02-02T10:11:59.192" v="424" actId="26606"/>
          <ac:spMkLst>
            <pc:docMk/>
            <pc:sldMk cId="1059972565" sldId="269"/>
            <ac:spMk id="3" creationId="{8BDD63F1-89A4-40E5-9CBB-73EFAA2FFF34}"/>
          </ac:spMkLst>
        </pc:spChg>
        <pc:spChg chg="add">
          <ac:chgData name="Lea GUILLARD 861" userId="d06662ec-9711-44e9-9f78-4b9cc7b21ed8" providerId="ADAL" clId="{C878FBA4-CA0F-468D-BDDB-88B70C5D29D4}" dt="2022-02-02T10:11:59.192" v="424" actId="26606"/>
          <ac:spMkLst>
            <pc:docMk/>
            <pc:sldMk cId="1059972565" sldId="269"/>
            <ac:spMk id="9" creationId="{2D94F95D-89EF-455B-9F54-0F4231363A8B}"/>
          </ac:spMkLst>
        </pc:spChg>
        <pc:spChg chg="add">
          <ac:chgData name="Lea GUILLARD 861" userId="d06662ec-9711-44e9-9f78-4b9cc7b21ed8" providerId="ADAL" clId="{C878FBA4-CA0F-468D-BDDB-88B70C5D29D4}" dt="2022-02-02T10:11:59.192" v="424" actId="26606"/>
          <ac:spMkLst>
            <pc:docMk/>
            <pc:sldMk cId="1059972565" sldId="269"/>
            <ac:spMk id="22" creationId="{A1AE21A0-AA96-4557-AB48-66255CF0AD7F}"/>
          </ac:spMkLst>
        </pc:spChg>
        <pc:grpChg chg="add">
          <ac:chgData name="Lea GUILLARD 861" userId="d06662ec-9711-44e9-9f78-4b9cc7b21ed8" providerId="ADAL" clId="{C878FBA4-CA0F-468D-BDDB-88B70C5D29D4}" dt="2022-02-02T10:11:59.192" v="424" actId="26606"/>
          <ac:grpSpMkLst>
            <pc:docMk/>
            <pc:sldMk cId="1059972565" sldId="269"/>
            <ac:grpSpMk id="11" creationId="{612B9F8D-6DD1-481E-8CCE-81A7EEB15F57}"/>
          </ac:grpSpMkLst>
        </pc:grpChg>
        <pc:graphicFrameChg chg="add mod">
          <ac:chgData name="Lea GUILLARD 861" userId="d06662ec-9711-44e9-9f78-4b9cc7b21ed8" providerId="ADAL" clId="{C878FBA4-CA0F-468D-BDDB-88B70C5D29D4}" dt="2022-02-02T10:14:18.187" v="558" actId="20577"/>
          <ac:graphicFrameMkLst>
            <pc:docMk/>
            <pc:sldMk cId="1059972565" sldId="269"/>
            <ac:graphicFrameMk id="5" creationId="{2921862A-E048-4781-8BAD-D07411294F85}"/>
          </ac:graphicFrameMkLst>
        </pc:graphicFrameChg>
      </pc:sldChg>
    </pc:docChg>
  </pc:docChgLst>
  <pc:docChgLst>
    <pc:chgData name="Nicolas PATRIARCHE 861" userId="d1848907-ef35-4bf0-83f2-8110b9052c08" providerId="ADAL" clId="{F805CEFC-3FE6-4740-AD7F-151009CA4349}"/>
    <pc:docChg chg="undo custSel addSld delSld modSld">
      <pc:chgData name="Nicolas PATRIARCHE 861" userId="d1848907-ef35-4bf0-83f2-8110b9052c08" providerId="ADAL" clId="{F805CEFC-3FE6-4740-AD7F-151009CA4349}" dt="2022-03-04T12:22:10.016" v="3343" actId="313"/>
      <pc:docMkLst>
        <pc:docMk/>
      </pc:docMkLst>
      <pc:sldChg chg="modSp mod">
        <pc:chgData name="Nicolas PATRIARCHE 861" userId="d1848907-ef35-4bf0-83f2-8110b9052c08" providerId="ADAL" clId="{F805CEFC-3FE6-4740-AD7F-151009CA4349}" dt="2022-02-28T14:00:53.369" v="1" actId="20577"/>
        <pc:sldMkLst>
          <pc:docMk/>
          <pc:sldMk cId="3974185568" sldId="256"/>
        </pc:sldMkLst>
        <pc:spChg chg="mod">
          <ac:chgData name="Nicolas PATRIARCHE 861" userId="d1848907-ef35-4bf0-83f2-8110b9052c08" providerId="ADAL" clId="{F805CEFC-3FE6-4740-AD7F-151009CA4349}" dt="2022-02-28T14:00:53.369" v="1" actId="20577"/>
          <ac:spMkLst>
            <pc:docMk/>
            <pc:sldMk cId="3974185568" sldId="256"/>
            <ac:spMk id="10" creationId="{A2B5929A-19D3-495F-B557-ED84D46106C0}"/>
          </ac:spMkLst>
        </pc:spChg>
      </pc:sldChg>
      <pc:sldChg chg="modSp mod">
        <pc:chgData name="Nicolas PATRIARCHE 861" userId="d1848907-ef35-4bf0-83f2-8110b9052c08" providerId="ADAL" clId="{F805CEFC-3FE6-4740-AD7F-151009CA4349}" dt="2022-03-04T09:26:09.642" v="1176" actId="20577"/>
        <pc:sldMkLst>
          <pc:docMk/>
          <pc:sldMk cId="3155851385" sldId="257"/>
        </pc:sldMkLst>
        <pc:spChg chg="mod">
          <ac:chgData name="Nicolas PATRIARCHE 861" userId="d1848907-ef35-4bf0-83f2-8110b9052c08" providerId="ADAL" clId="{F805CEFC-3FE6-4740-AD7F-151009CA4349}" dt="2022-03-04T09:26:09.642" v="1176" actId="20577"/>
          <ac:spMkLst>
            <pc:docMk/>
            <pc:sldMk cId="3155851385" sldId="257"/>
            <ac:spMk id="3" creationId="{1980AA72-7CEC-47E0-8390-DCA22A2C1A8D}"/>
          </ac:spMkLst>
        </pc:spChg>
      </pc:sldChg>
      <pc:sldChg chg="modSp mod">
        <pc:chgData name="Nicolas PATRIARCHE 861" userId="d1848907-ef35-4bf0-83f2-8110b9052c08" providerId="ADAL" clId="{F805CEFC-3FE6-4740-AD7F-151009CA4349}" dt="2022-02-28T14:03:12.273" v="184" actId="20577"/>
        <pc:sldMkLst>
          <pc:docMk/>
          <pc:sldMk cId="524744576" sldId="258"/>
        </pc:sldMkLst>
        <pc:spChg chg="mod">
          <ac:chgData name="Nicolas PATRIARCHE 861" userId="d1848907-ef35-4bf0-83f2-8110b9052c08" providerId="ADAL" clId="{F805CEFC-3FE6-4740-AD7F-151009CA4349}" dt="2022-02-28T14:03:12.273" v="184" actId="20577"/>
          <ac:spMkLst>
            <pc:docMk/>
            <pc:sldMk cId="524744576" sldId="258"/>
            <ac:spMk id="2" creationId="{2A8C38EB-A5F6-48C4-B6CD-425F8A54FBFF}"/>
          </ac:spMkLst>
        </pc:spChg>
      </pc:sldChg>
      <pc:sldChg chg="addSp delSp modSp mod">
        <pc:chgData name="Nicolas PATRIARCHE 861" userId="d1848907-ef35-4bf0-83f2-8110b9052c08" providerId="ADAL" clId="{F805CEFC-3FE6-4740-AD7F-151009CA4349}" dt="2022-02-28T14:19:24.294" v="466" actId="1076"/>
        <pc:sldMkLst>
          <pc:docMk/>
          <pc:sldMk cId="634816616" sldId="259"/>
        </pc:sldMkLst>
        <pc:spChg chg="mod">
          <ac:chgData name="Nicolas PATRIARCHE 861" userId="d1848907-ef35-4bf0-83f2-8110b9052c08" providerId="ADAL" clId="{F805CEFC-3FE6-4740-AD7F-151009CA4349}" dt="2022-02-28T14:16:55.726" v="383" actId="242"/>
          <ac:spMkLst>
            <pc:docMk/>
            <pc:sldMk cId="634816616" sldId="259"/>
            <ac:spMk id="2" creationId="{3EFB79DF-6E4C-4777-BF7F-58FD0EF156BD}"/>
          </ac:spMkLst>
        </pc:spChg>
        <pc:spChg chg="add del mod">
          <ac:chgData name="Nicolas PATRIARCHE 861" userId="d1848907-ef35-4bf0-83f2-8110b9052c08" providerId="ADAL" clId="{F805CEFC-3FE6-4740-AD7F-151009CA4349}" dt="2022-02-28T14:18:22.738" v="443" actId="478"/>
          <ac:spMkLst>
            <pc:docMk/>
            <pc:sldMk cId="634816616" sldId="259"/>
            <ac:spMk id="3" creationId="{38DB85BC-FA84-487C-B7DB-D949549912CB}"/>
          </ac:spMkLst>
        </pc:spChg>
        <pc:spChg chg="add mod">
          <ac:chgData name="Nicolas PATRIARCHE 861" userId="d1848907-ef35-4bf0-83f2-8110b9052c08" providerId="ADAL" clId="{F805CEFC-3FE6-4740-AD7F-151009CA4349}" dt="2022-02-28T14:19:24.294" v="466" actId="1076"/>
          <ac:spMkLst>
            <pc:docMk/>
            <pc:sldMk cId="634816616" sldId="259"/>
            <ac:spMk id="25" creationId="{5581EC16-1511-4F7D-8134-D1B43B637361}"/>
          </ac:spMkLst>
        </pc:spChg>
      </pc:sldChg>
      <pc:sldChg chg="modSp mod">
        <pc:chgData name="Nicolas PATRIARCHE 861" userId="d1848907-ef35-4bf0-83f2-8110b9052c08" providerId="ADAL" clId="{F805CEFC-3FE6-4740-AD7F-151009CA4349}" dt="2022-02-28T14:09:13.734" v="282" actId="1076"/>
        <pc:sldMkLst>
          <pc:docMk/>
          <pc:sldMk cId="627601221" sldId="260"/>
        </pc:sldMkLst>
        <pc:spChg chg="mod">
          <ac:chgData name="Nicolas PATRIARCHE 861" userId="d1848907-ef35-4bf0-83f2-8110b9052c08" providerId="ADAL" clId="{F805CEFC-3FE6-4740-AD7F-151009CA4349}" dt="2022-02-28T14:09:13.734" v="282" actId="1076"/>
          <ac:spMkLst>
            <pc:docMk/>
            <pc:sldMk cId="627601221" sldId="260"/>
            <ac:spMk id="2" creationId="{EC1709DF-EFC4-412E-92A7-2C9641B4EB53}"/>
          </ac:spMkLst>
        </pc:spChg>
      </pc:sldChg>
      <pc:sldChg chg="modSp mod">
        <pc:chgData name="Nicolas PATRIARCHE 861" userId="d1848907-ef35-4bf0-83f2-8110b9052c08" providerId="ADAL" clId="{F805CEFC-3FE6-4740-AD7F-151009CA4349}" dt="2022-03-04T09:26:17.884" v="1180" actId="6549"/>
        <pc:sldMkLst>
          <pc:docMk/>
          <pc:sldMk cId="1318349590" sldId="261"/>
        </pc:sldMkLst>
        <pc:spChg chg="mod">
          <ac:chgData name="Nicolas PATRIARCHE 861" userId="d1848907-ef35-4bf0-83f2-8110b9052c08" providerId="ADAL" clId="{F805CEFC-3FE6-4740-AD7F-151009CA4349}" dt="2022-03-04T09:26:17.884" v="1180" actId="6549"/>
          <ac:spMkLst>
            <pc:docMk/>
            <pc:sldMk cId="1318349590" sldId="261"/>
            <ac:spMk id="2" creationId="{4C24C6AE-B359-4085-8B01-F30E9E7E11BD}"/>
          </ac:spMkLst>
        </pc:spChg>
      </pc:sldChg>
      <pc:sldChg chg="del">
        <pc:chgData name="Nicolas PATRIARCHE 861" userId="d1848907-ef35-4bf0-83f2-8110b9052c08" providerId="ADAL" clId="{F805CEFC-3FE6-4740-AD7F-151009CA4349}" dt="2022-02-28T14:09:49.844" v="314" actId="47"/>
        <pc:sldMkLst>
          <pc:docMk/>
          <pc:sldMk cId="3755036403" sldId="262"/>
        </pc:sldMkLst>
      </pc:sldChg>
      <pc:sldChg chg="del">
        <pc:chgData name="Nicolas PATRIARCHE 861" userId="d1848907-ef35-4bf0-83f2-8110b9052c08" providerId="ADAL" clId="{F805CEFC-3FE6-4740-AD7F-151009CA4349}" dt="2022-02-28T14:09:47.721" v="313" actId="47"/>
        <pc:sldMkLst>
          <pc:docMk/>
          <pc:sldMk cId="2691029900" sldId="263"/>
        </pc:sldMkLst>
      </pc:sldChg>
      <pc:sldChg chg="addSp delSp modSp mod">
        <pc:chgData name="Nicolas PATRIARCHE 861" userId="d1848907-ef35-4bf0-83f2-8110b9052c08" providerId="ADAL" clId="{F805CEFC-3FE6-4740-AD7F-151009CA4349}" dt="2022-03-04T11:18:33.043" v="3299" actId="20577"/>
        <pc:sldMkLst>
          <pc:docMk/>
          <pc:sldMk cId="1299320679" sldId="264"/>
        </pc:sldMkLst>
        <pc:spChg chg="mod">
          <ac:chgData name="Nicolas PATRIARCHE 861" userId="d1848907-ef35-4bf0-83f2-8110b9052c08" providerId="ADAL" clId="{F805CEFC-3FE6-4740-AD7F-151009CA4349}" dt="2022-03-04T11:09:05.511" v="3068" actId="404"/>
          <ac:spMkLst>
            <pc:docMk/>
            <pc:sldMk cId="1299320679" sldId="264"/>
            <ac:spMk id="2" creationId="{18BC8B36-00E9-4EDA-9EA0-AA9323364DDF}"/>
          </ac:spMkLst>
        </pc:spChg>
        <pc:spChg chg="del">
          <ac:chgData name="Nicolas PATRIARCHE 861" userId="d1848907-ef35-4bf0-83f2-8110b9052c08" providerId="ADAL" clId="{F805CEFC-3FE6-4740-AD7F-151009CA4349}" dt="2022-03-04T11:09:09.303" v="3069" actId="478"/>
          <ac:spMkLst>
            <pc:docMk/>
            <pc:sldMk cId="1299320679" sldId="264"/>
            <ac:spMk id="3" creationId="{85A8A9FC-168C-4E3C-AF33-243E756C5E46}"/>
          </ac:spMkLst>
        </pc:spChg>
        <pc:spChg chg="add mod">
          <ac:chgData name="Nicolas PATRIARCHE 861" userId="d1848907-ef35-4bf0-83f2-8110b9052c08" providerId="ADAL" clId="{F805CEFC-3FE6-4740-AD7F-151009CA4349}" dt="2022-03-04T11:18:33.043" v="3299" actId="20577"/>
          <ac:spMkLst>
            <pc:docMk/>
            <pc:sldMk cId="1299320679" sldId="264"/>
            <ac:spMk id="4" creationId="{737C0121-50EE-4F5F-818E-0502551D823C}"/>
          </ac:spMkLst>
        </pc:spChg>
        <pc:picChg chg="del">
          <ac:chgData name="Nicolas PATRIARCHE 861" userId="d1848907-ef35-4bf0-83f2-8110b9052c08" providerId="ADAL" clId="{F805CEFC-3FE6-4740-AD7F-151009CA4349}" dt="2022-02-28T14:09:52.554" v="315" actId="478"/>
          <ac:picMkLst>
            <pc:docMk/>
            <pc:sldMk cId="1299320679" sldId="264"/>
            <ac:picMk id="4098" creationId="{1C02101E-5922-4BF3-BA02-DFDA349E184B}"/>
          </ac:picMkLst>
        </pc:picChg>
      </pc:sldChg>
      <pc:sldChg chg="addSp delSp modSp mod">
        <pc:chgData name="Nicolas PATRIARCHE 861" userId="d1848907-ef35-4bf0-83f2-8110b9052c08" providerId="ADAL" clId="{F805CEFC-3FE6-4740-AD7F-151009CA4349}" dt="2022-03-04T11:21:03.624" v="3314" actId="1076"/>
        <pc:sldMkLst>
          <pc:docMk/>
          <pc:sldMk cId="434940700" sldId="265"/>
        </pc:sldMkLst>
        <pc:picChg chg="add del mod">
          <ac:chgData name="Nicolas PATRIARCHE 861" userId="d1848907-ef35-4bf0-83f2-8110b9052c08" providerId="ADAL" clId="{F805CEFC-3FE6-4740-AD7F-151009CA4349}" dt="2022-03-04T11:20:48.558" v="3311" actId="478"/>
          <ac:picMkLst>
            <pc:docMk/>
            <pc:sldMk cId="434940700" sldId="265"/>
            <ac:picMk id="3" creationId="{D1589FA4-58CC-4C49-9D75-C6D23B2B7489}"/>
          </ac:picMkLst>
        </pc:picChg>
        <pc:picChg chg="add mod">
          <ac:chgData name="Nicolas PATRIARCHE 861" userId="d1848907-ef35-4bf0-83f2-8110b9052c08" providerId="ADAL" clId="{F805CEFC-3FE6-4740-AD7F-151009CA4349}" dt="2022-03-04T11:20:46.005" v="3310" actId="1076"/>
          <ac:picMkLst>
            <pc:docMk/>
            <pc:sldMk cId="434940700" sldId="265"/>
            <ac:picMk id="5" creationId="{88EA87C5-B749-4433-A956-85975A094F6B}"/>
          </ac:picMkLst>
        </pc:picChg>
        <pc:picChg chg="add mod">
          <ac:chgData name="Nicolas PATRIARCHE 861" userId="d1848907-ef35-4bf0-83f2-8110b9052c08" providerId="ADAL" clId="{F805CEFC-3FE6-4740-AD7F-151009CA4349}" dt="2022-03-04T11:21:03.624" v="3314" actId="1076"/>
          <ac:picMkLst>
            <pc:docMk/>
            <pc:sldMk cId="434940700" sldId="265"/>
            <ac:picMk id="7" creationId="{59C3F9CA-9407-4E3D-B768-CB096D36DF60}"/>
          </ac:picMkLst>
        </pc:picChg>
        <pc:picChg chg="del">
          <ac:chgData name="Nicolas PATRIARCHE 861" userId="d1848907-ef35-4bf0-83f2-8110b9052c08" providerId="ADAL" clId="{F805CEFC-3FE6-4740-AD7F-151009CA4349}" dt="2022-02-28T14:09:56.024" v="316" actId="478"/>
          <ac:picMkLst>
            <pc:docMk/>
            <pc:sldMk cId="434940700" sldId="265"/>
            <ac:picMk id="5122" creationId="{FD8F680A-9EDD-4E9C-8A9A-278B60FED6DB}"/>
          </ac:picMkLst>
        </pc:picChg>
      </pc:sldChg>
      <pc:sldChg chg="addSp delSp modSp mod">
        <pc:chgData name="Nicolas PATRIARCHE 861" userId="d1848907-ef35-4bf0-83f2-8110b9052c08" providerId="ADAL" clId="{F805CEFC-3FE6-4740-AD7F-151009CA4349}" dt="2022-03-04T11:25:55.172" v="3319" actId="1582"/>
        <pc:sldMkLst>
          <pc:docMk/>
          <pc:sldMk cId="749894833" sldId="266"/>
        </pc:sldMkLst>
        <pc:spChg chg="add mod">
          <ac:chgData name="Nicolas PATRIARCHE 861" userId="d1848907-ef35-4bf0-83f2-8110b9052c08" providerId="ADAL" clId="{F805CEFC-3FE6-4740-AD7F-151009CA4349}" dt="2022-03-04T11:25:55.172" v="3319" actId="1582"/>
          <ac:spMkLst>
            <pc:docMk/>
            <pc:sldMk cId="749894833" sldId="266"/>
            <ac:spMk id="4" creationId="{26B1E22D-4F11-4EC8-8878-A373F0CDB55C}"/>
          </ac:spMkLst>
        </pc:spChg>
        <pc:picChg chg="add mod">
          <ac:chgData name="Nicolas PATRIARCHE 861" userId="d1848907-ef35-4bf0-83f2-8110b9052c08" providerId="ADAL" clId="{F805CEFC-3FE6-4740-AD7F-151009CA4349}" dt="2022-03-04T11:21:26.722" v="3316" actId="1076"/>
          <ac:picMkLst>
            <pc:docMk/>
            <pc:sldMk cId="749894833" sldId="266"/>
            <ac:picMk id="3" creationId="{6373C7B4-72DA-4E33-9F19-58EDEE4036D1}"/>
          </ac:picMkLst>
        </pc:picChg>
        <pc:picChg chg="del">
          <ac:chgData name="Nicolas PATRIARCHE 861" userId="d1848907-ef35-4bf0-83f2-8110b9052c08" providerId="ADAL" clId="{F805CEFC-3FE6-4740-AD7F-151009CA4349}" dt="2022-02-28T14:09:57.723" v="317" actId="478"/>
          <ac:picMkLst>
            <pc:docMk/>
            <pc:sldMk cId="749894833" sldId="266"/>
            <ac:picMk id="6146" creationId="{01379123-DCA2-456D-B3BF-0404F25F8AA8}"/>
          </ac:picMkLst>
        </pc:picChg>
      </pc:sldChg>
      <pc:sldChg chg="delSp del">
        <pc:chgData name="Nicolas PATRIARCHE 861" userId="d1848907-ef35-4bf0-83f2-8110b9052c08" providerId="ADAL" clId="{F805CEFC-3FE6-4740-AD7F-151009CA4349}" dt="2022-03-04T11:26:27.810" v="3320" actId="2696"/>
        <pc:sldMkLst>
          <pc:docMk/>
          <pc:sldMk cId="1884368365" sldId="267"/>
        </pc:sldMkLst>
        <pc:picChg chg="del">
          <ac:chgData name="Nicolas PATRIARCHE 861" userId="d1848907-ef35-4bf0-83f2-8110b9052c08" providerId="ADAL" clId="{F805CEFC-3FE6-4740-AD7F-151009CA4349}" dt="2022-02-28T14:10:00.155" v="318" actId="478"/>
          <ac:picMkLst>
            <pc:docMk/>
            <pc:sldMk cId="1884368365" sldId="267"/>
            <ac:picMk id="7170" creationId="{21161BAB-639F-45E1-A116-0C41B1F18112}"/>
          </ac:picMkLst>
        </pc:picChg>
      </pc:sldChg>
      <pc:sldChg chg="modSp">
        <pc:chgData name="Nicolas PATRIARCHE 861" userId="d1848907-ef35-4bf0-83f2-8110b9052c08" providerId="ADAL" clId="{F805CEFC-3FE6-4740-AD7F-151009CA4349}" dt="2022-03-04T11:35:44.873" v="3342" actId="20577"/>
        <pc:sldMkLst>
          <pc:docMk/>
          <pc:sldMk cId="1059972565" sldId="269"/>
        </pc:sldMkLst>
        <pc:graphicFrameChg chg="mod">
          <ac:chgData name="Nicolas PATRIARCHE 861" userId="d1848907-ef35-4bf0-83f2-8110b9052c08" providerId="ADAL" clId="{F805CEFC-3FE6-4740-AD7F-151009CA4349}" dt="2022-03-04T11:35:44.873" v="3342" actId="20577"/>
          <ac:graphicFrameMkLst>
            <pc:docMk/>
            <pc:sldMk cId="1059972565" sldId="269"/>
            <ac:graphicFrameMk id="5" creationId="{2921862A-E048-4781-8BAD-D07411294F85}"/>
          </ac:graphicFrameMkLst>
        </pc:graphicFrameChg>
      </pc:sldChg>
      <pc:sldChg chg="addSp delSp modSp mod modNotesTx">
        <pc:chgData name="Nicolas PATRIARCHE 861" userId="d1848907-ef35-4bf0-83f2-8110b9052c08" providerId="ADAL" clId="{F805CEFC-3FE6-4740-AD7F-151009CA4349}" dt="2022-03-04T12:22:10.016" v="3343" actId="313"/>
        <pc:sldMkLst>
          <pc:docMk/>
          <pc:sldMk cId="3750916383" sldId="270"/>
        </pc:sldMkLst>
        <pc:spChg chg="add del mod">
          <ac:chgData name="Nicolas PATRIARCHE 861" userId="d1848907-ef35-4bf0-83f2-8110b9052c08" providerId="ADAL" clId="{F805CEFC-3FE6-4740-AD7F-151009CA4349}" dt="2022-03-04T10:41:41.677" v="2346" actId="478"/>
          <ac:spMkLst>
            <pc:docMk/>
            <pc:sldMk cId="3750916383" sldId="270"/>
            <ac:spMk id="4" creationId="{F5D5A415-5D74-4C5C-AB5C-71679B7F96D9}"/>
          </ac:spMkLst>
        </pc:spChg>
        <pc:spChg chg="add del">
          <ac:chgData name="Nicolas PATRIARCHE 861" userId="d1848907-ef35-4bf0-83f2-8110b9052c08" providerId="ADAL" clId="{F805CEFC-3FE6-4740-AD7F-151009CA4349}" dt="2022-03-04T10:40:46.902" v="2332" actId="478"/>
          <ac:spMkLst>
            <pc:docMk/>
            <pc:sldMk cId="3750916383" sldId="270"/>
            <ac:spMk id="6" creationId="{5FABABDA-5827-4535-A8E5-64FAAA88D36E}"/>
          </ac:spMkLst>
        </pc:spChg>
        <pc:spChg chg="mod">
          <ac:chgData name="Nicolas PATRIARCHE 861" userId="d1848907-ef35-4bf0-83f2-8110b9052c08" providerId="ADAL" clId="{F805CEFC-3FE6-4740-AD7F-151009CA4349}" dt="2022-03-04T10:13:47.729" v="1204" actId="20577"/>
          <ac:spMkLst>
            <pc:docMk/>
            <pc:sldMk cId="3750916383" sldId="270"/>
            <ac:spMk id="7" creationId="{FBCAE49C-588F-4060-A370-6939A9021039}"/>
          </ac:spMkLst>
        </pc:spChg>
        <pc:spChg chg="mod">
          <ac:chgData name="Nicolas PATRIARCHE 861" userId="d1848907-ef35-4bf0-83f2-8110b9052c08" providerId="ADAL" clId="{F805CEFC-3FE6-4740-AD7F-151009CA4349}" dt="2022-03-04T10:56:25.501" v="2661" actId="20577"/>
          <ac:spMkLst>
            <pc:docMk/>
            <pc:sldMk cId="3750916383" sldId="270"/>
            <ac:spMk id="8" creationId="{E2E356E3-8A83-4562-995B-AE65AF2A6FC3}"/>
          </ac:spMkLst>
        </pc:spChg>
        <pc:spChg chg="add del mod">
          <ac:chgData name="Nicolas PATRIARCHE 861" userId="d1848907-ef35-4bf0-83f2-8110b9052c08" providerId="ADAL" clId="{F805CEFC-3FE6-4740-AD7F-151009CA4349}" dt="2022-03-04T10:41:43.859" v="2347" actId="478"/>
          <ac:spMkLst>
            <pc:docMk/>
            <pc:sldMk cId="3750916383" sldId="270"/>
            <ac:spMk id="9" creationId="{151A5F95-4A5C-4E3D-B686-F11C192E8C3A}"/>
          </ac:spMkLst>
        </pc:spChg>
        <pc:spChg chg="add del mod">
          <ac:chgData name="Nicolas PATRIARCHE 861" userId="d1848907-ef35-4bf0-83f2-8110b9052c08" providerId="ADAL" clId="{F805CEFC-3FE6-4740-AD7F-151009CA4349}" dt="2022-03-04T10:41:31.116" v="2345" actId="478"/>
          <ac:spMkLst>
            <pc:docMk/>
            <pc:sldMk cId="3750916383" sldId="270"/>
            <ac:spMk id="10" creationId="{82EED5DD-894C-48D0-AB3E-27E4BDD344B1}"/>
          </ac:spMkLst>
        </pc:spChg>
        <pc:spChg chg="add del mod">
          <ac:chgData name="Nicolas PATRIARCHE 861" userId="d1848907-ef35-4bf0-83f2-8110b9052c08" providerId="ADAL" clId="{F805CEFC-3FE6-4740-AD7F-151009CA4349}" dt="2022-03-04T11:03:24.634" v="2826" actId="478"/>
          <ac:spMkLst>
            <pc:docMk/>
            <pc:sldMk cId="3750916383" sldId="270"/>
            <ac:spMk id="12" creationId="{633861F5-A99B-4979-AEFE-13D909F31C56}"/>
          </ac:spMkLst>
        </pc:spChg>
        <pc:graphicFrameChg chg="add mod">
          <ac:chgData name="Nicolas PATRIARCHE 861" userId="d1848907-ef35-4bf0-83f2-8110b9052c08" providerId="ADAL" clId="{F805CEFC-3FE6-4740-AD7F-151009CA4349}" dt="2022-03-04T11:03:29.652" v="2827" actId="1076"/>
          <ac:graphicFrameMkLst>
            <pc:docMk/>
            <pc:sldMk cId="3750916383" sldId="270"/>
            <ac:graphicFrameMk id="11" creationId="{8FD52C7F-3063-4B71-98BE-AE33E1F4C6D2}"/>
          </ac:graphicFrameMkLst>
        </pc:graphicFrameChg>
      </pc:sldChg>
      <pc:sldChg chg="delSp mod">
        <pc:chgData name="Nicolas PATRIARCHE 861" userId="d1848907-ef35-4bf0-83f2-8110b9052c08" providerId="ADAL" clId="{F805CEFC-3FE6-4740-AD7F-151009CA4349}" dt="2022-02-28T14:03:18.622" v="185" actId="478"/>
        <pc:sldMkLst>
          <pc:docMk/>
          <pc:sldMk cId="1547809775" sldId="271"/>
        </pc:sldMkLst>
        <pc:picChg chg="del">
          <ac:chgData name="Nicolas PATRIARCHE 861" userId="d1848907-ef35-4bf0-83f2-8110b9052c08" providerId="ADAL" clId="{F805CEFC-3FE6-4740-AD7F-151009CA4349}" dt="2022-02-28T14:03:18.622" v="185" actId="478"/>
          <ac:picMkLst>
            <pc:docMk/>
            <pc:sldMk cId="1547809775" sldId="271"/>
            <ac:picMk id="5" creationId="{0CA1D752-26B3-4DDE-825C-624C1F398F6E}"/>
          </ac:picMkLst>
        </pc:picChg>
      </pc:sldChg>
      <pc:sldChg chg="delSp mod">
        <pc:chgData name="Nicolas PATRIARCHE 861" userId="d1848907-ef35-4bf0-83f2-8110b9052c08" providerId="ADAL" clId="{F805CEFC-3FE6-4740-AD7F-151009CA4349}" dt="2022-02-28T14:03:20.697" v="186" actId="478"/>
        <pc:sldMkLst>
          <pc:docMk/>
          <pc:sldMk cId="495123435" sldId="272"/>
        </pc:sldMkLst>
        <pc:picChg chg="del">
          <ac:chgData name="Nicolas PATRIARCHE 861" userId="d1848907-ef35-4bf0-83f2-8110b9052c08" providerId="ADAL" clId="{F805CEFC-3FE6-4740-AD7F-151009CA4349}" dt="2022-02-28T14:03:20.697" v="186" actId="478"/>
          <ac:picMkLst>
            <pc:docMk/>
            <pc:sldMk cId="495123435" sldId="272"/>
            <ac:picMk id="7" creationId="{071C9151-9426-4988-A0BD-2F18F24746A2}"/>
          </ac:picMkLst>
        </pc:picChg>
      </pc:sldChg>
      <pc:sldChg chg="delSp mod">
        <pc:chgData name="Nicolas PATRIARCHE 861" userId="d1848907-ef35-4bf0-83f2-8110b9052c08" providerId="ADAL" clId="{F805CEFC-3FE6-4740-AD7F-151009CA4349}" dt="2022-02-28T14:03:23.641" v="187" actId="478"/>
        <pc:sldMkLst>
          <pc:docMk/>
          <pc:sldMk cId="3835494859" sldId="273"/>
        </pc:sldMkLst>
        <pc:picChg chg="del">
          <ac:chgData name="Nicolas PATRIARCHE 861" userId="d1848907-ef35-4bf0-83f2-8110b9052c08" providerId="ADAL" clId="{F805CEFC-3FE6-4740-AD7F-151009CA4349}" dt="2022-02-28T14:03:23.641" v="187" actId="478"/>
          <ac:picMkLst>
            <pc:docMk/>
            <pc:sldMk cId="3835494859" sldId="273"/>
            <ac:picMk id="5" creationId="{3A6A13D3-FDD9-4B71-841B-42FEFB9F5AAF}"/>
          </ac:picMkLst>
        </pc:picChg>
      </pc:sldChg>
      <pc:sldChg chg="del">
        <pc:chgData name="Nicolas PATRIARCHE 861" userId="d1848907-ef35-4bf0-83f2-8110b9052c08" providerId="ADAL" clId="{F805CEFC-3FE6-4740-AD7F-151009CA4349}" dt="2022-02-28T14:03:24.946" v="188" actId="47"/>
        <pc:sldMkLst>
          <pc:docMk/>
          <pc:sldMk cId="2592453942" sldId="274"/>
        </pc:sldMkLst>
      </pc:sldChg>
      <pc:sldChg chg="del">
        <pc:chgData name="Nicolas PATRIARCHE 861" userId="d1848907-ef35-4bf0-83f2-8110b9052c08" providerId="ADAL" clId="{F805CEFC-3FE6-4740-AD7F-151009CA4349}" dt="2022-02-28T14:03:27.059" v="189" actId="47"/>
        <pc:sldMkLst>
          <pc:docMk/>
          <pc:sldMk cId="1742407666" sldId="275"/>
        </pc:sldMkLst>
      </pc:sldChg>
      <pc:sldChg chg="del">
        <pc:chgData name="Nicolas PATRIARCHE 861" userId="d1848907-ef35-4bf0-83f2-8110b9052c08" providerId="ADAL" clId="{F805CEFC-3FE6-4740-AD7F-151009CA4349}" dt="2022-02-28T14:03:27.856" v="190" actId="47"/>
        <pc:sldMkLst>
          <pc:docMk/>
          <pc:sldMk cId="24330778" sldId="276"/>
        </pc:sldMkLst>
      </pc:sldChg>
      <pc:sldChg chg="del">
        <pc:chgData name="Nicolas PATRIARCHE 861" userId="d1848907-ef35-4bf0-83f2-8110b9052c08" providerId="ADAL" clId="{F805CEFC-3FE6-4740-AD7F-151009CA4349}" dt="2022-02-28T14:03:29.098" v="191" actId="47"/>
        <pc:sldMkLst>
          <pc:docMk/>
          <pc:sldMk cId="2620325473" sldId="277"/>
        </pc:sldMkLst>
      </pc:sldChg>
      <pc:sldChg chg="addSp delSp modSp mod setBg modNotesTx">
        <pc:chgData name="Nicolas PATRIARCHE 861" userId="d1848907-ef35-4bf0-83f2-8110b9052c08" providerId="ADAL" clId="{F805CEFC-3FE6-4740-AD7F-151009CA4349}" dt="2022-03-04T11:34:12.310" v="3321" actId="20577"/>
        <pc:sldMkLst>
          <pc:docMk/>
          <pc:sldMk cId="2428528142" sldId="278"/>
        </pc:sldMkLst>
        <pc:spChg chg="mod ord">
          <ac:chgData name="Nicolas PATRIARCHE 861" userId="d1848907-ef35-4bf0-83f2-8110b9052c08" providerId="ADAL" clId="{F805CEFC-3FE6-4740-AD7F-151009CA4349}" dt="2022-02-28T14:55:57.023" v="778" actId="26606"/>
          <ac:spMkLst>
            <pc:docMk/>
            <pc:sldMk cId="2428528142" sldId="278"/>
            <ac:spMk id="2" creationId="{19F232F8-C0CD-48D2-A124-4C928971C86A}"/>
          </ac:spMkLst>
        </pc:spChg>
        <pc:spChg chg="del mod">
          <ac:chgData name="Nicolas PATRIARCHE 861" userId="d1848907-ef35-4bf0-83f2-8110b9052c08" providerId="ADAL" clId="{F805CEFC-3FE6-4740-AD7F-151009CA4349}" dt="2022-02-28T14:36:03.165" v="509" actId="478"/>
          <ac:spMkLst>
            <pc:docMk/>
            <pc:sldMk cId="2428528142" sldId="278"/>
            <ac:spMk id="3" creationId="{0CF42C86-B87D-4F9D-9594-819D8FE54FDB}"/>
          </ac:spMkLst>
        </pc:spChg>
        <pc:spChg chg="add del mod">
          <ac:chgData name="Nicolas PATRIARCHE 861" userId="d1848907-ef35-4bf0-83f2-8110b9052c08" providerId="ADAL" clId="{F805CEFC-3FE6-4740-AD7F-151009CA4349}" dt="2022-02-28T14:36:18.030" v="512" actId="478"/>
          <ac:spMkLst>
            <pc:docMk/>
            <pc:sldMk cId="2428528142" sldId="278"/>
            <ac:spMk id="5" creationId="{3DE028D1-5C7D-412B-9CED-E4246D14AB7D}"/>
          </ac:spMkLst>
        </pc:spChg>
        <pc:spChg chg="add mod">
          <ac:chgData name="Nicolas PATRIARCHE 861" userId="d1848907-ef35-4bf0-83f2-8110b9052c08" providerId="ADAL" clId="{F805CEFC-3FE6-4740-AD7F-151009CA4349}" dt="2022-02-28T14:56:01.996" v="780" actId="5793"/>
          <ac:spMkLst>
            <pc:docMk/>
            <pc:sldMk cId="2428528142" sldId="278"/>
            <ac:spMk id="6" creationId="{8F23A803-94EB-4BA4-8739-0D62A3BD90FD}"/>
          </ac:spMkLst>
        </pc:spChg>
        <pc:spChg chg="add del">
          <ac:chgData name="Nicolas PATRIARCHE 861" userId="d1848907-ef35-4bf0-83f2-8110b9052c08" providerId="ADAL" clId="{F805CEFC-3FE6-4740-AD7F-151009CA4349}" dt="2022-02-28T14:36:33.045" v="514" actId="26606"/>
          <ac:spMkLst>
            <pc:docMk/>
            <pc:sldMk cId="2428528142" sldId="278"/>
            <ac:spMk id="11" creationId="{8DF4D7F6-81B5-452A-9CE6-76D81F91D41B}"/>
          </ac:spMkLst>
        </pc:spChg>
        <pc:spChg chg="add del">
          <ac:chgData name="Nicolas PATRIARCHE 861" userId="d1848907-ef35-4bf0-83f2-8110b9052c08" providerId="ADAL" clId="{F805CEFC-3FE6-4740-AD7F-151009CA4349}" dt="2022-02-28T14:36:33.045" v="514" actId="26606"/>
          <ac:spMkLst>
            <pc:docMk/>
            <pc:sldMk cId="2428528142" sldId="278"/>
            <ac:spMk id="13" creationId="{4600514D-20FB-4559-97DC-D1DC39E6C3DE}"/>
          </ac:spMkLst>
        </pc:spChg>
        <pc:spChg chg="add del">
          <ac:chgData name="Nicolas PATRIARCHE 861" userId="d1848907-ef35-4bf0-83f2-8110b9052c08" providerId="ADAL" clId="{F805CEFC-3FE6-4740-AD7F-151009CA4349}" dt="2022-02-28T14:36:33.045" v="514" actId="26606"/>
          <ac:spMkLst>
            <pc:docMk/>
            <pc:sldMk cId="2428528142" sldId="278"/>
            <ac:spMk id="15" creationId="{266F638A-E405-4AC0-B984-72E5813B0DD1}"/>
          </ac:spMkLst>
        </pc:spChg>
        <pc:spChg chg="add del">
          <ac:chgData name="Nicolas PATRIARCHE 861" userId="d1848907-ef35-4bf0-83f2-8110b9052c08" providerId="ADAL" clId="{F805CEFC-3FE6-4740-AD7F-151009CA4349}" dt="2022-02-28T14:36:33.045" v="514" actId="26606"/>
          <ac:spMkLst>
            <pc:docMk/>
            <pc:sldMk cId="2428528142" sldId="278"/>
            <ac:spMk id="21" creationId="{27B538D5-95DB-47ED-9CB4-34AE5BF78E6B}"/>
          </ac:spMkLst>
        </pc:spChg>
        <pc:spChg chg="add del">
          <ac:chgData name="Nicolas PATRIARCHE 861" userId="d1848907-ef35-4bf0-83f2-8110b9052c08" providerId="ADAL" clId="{F805CEFC-3FE6-4740-AD7F-151009CA4349}" dt="2022-02-28T14:55:57.023" v="778" actId="26606"/>
          <ac:spMkLst>
            <pc:docMk/>
            <pc:sldMk cId="2428528142" sldId="278"/>
            <ac:spMk id="23" creationId="{2C153736-D102-4F57-9DE7-615AFC02B0AC}"/>
          </ac:spMkLst>
        </pc:spChg>
        <pc:spChg chg="add del">
          <ac:chgData name="Nicolas PATRIARCHE 861" userId="d1848907-ef35-4bf0-83f2-8110b9052c08" providerId="ADAL" clId="{F805CEFC-3FE6-4740-AD7F-151009CA4349}" dt="2022-02-28T14:55:57.023" v="778" actId="26606"/>
          <ac:spMkLst>
            <pc:docMk/>
            <pc:sldMk cId="2428528142" sldId="278"/>
            <ac:spMk id="24" creationId="{C52ED567-06B3-4107-9773-BBB6BD78673C}"/>
          </ac:spMkLst>
        </pc:spChg>
        <pc:spChg chg="add del">
          <ac:chgData name="Nicolas PATRIARCHE 861" userId="d1848907-ef35-4bf0-83f2-8110b9052c08" providerId="ADAL" clId="{F805CEFC-3FE6-4740-AD7F-151009CA4349}" dt="2022-02-28T14:55:57.023" v="778" actId="26606"/>
          <ac:spMkLst>
            <pc:docMk/>
            <pc:sldMk cId="2428528142" sldId="278"/>
            <ac:spMk id="25" creationId="{BA407A52-66F4-4CDE-A726-FF79F3EC342D}"/>
          </ac:spMkLst>
        </pc:spChg>
        <pc:spChg chg="add del">
          <ac:chgData name="Nicolas PATRIARCHE 861" userId="d1848907-ef35-4bf0-83f2-8110b9052c08" providerId="ADAL" clId="{F805CEFC-3FE6-4740-AD7F-151009CA4349}" dt="2022-02-28T14:55:57.023" v="778" actId="26606"/>
          <ac:spMkLst>
            <pc:docMk/>
            <pc:sldMk cId="2428528142" sldId="278"/>
            <ac:spMk id="26" creationId="{AF551D8B-3775-4477-88B7-7B7C350D34E4}"/>
          </ac:spMkLst>
        </pc:spChg>
        <pc:spChg chg="add del">
          <ac:chgData name="Nicolas PATRIARCHE 861" userId="d1848907-ef35-4bf0-83f2-8110b9052c08" providerId="ADAL" clId="{F805CEFC-3FE6-4740-AD7F-151009CA4349}" dt="2022-02-28T14:55:57.023" v="778" actId="26606"/>
          <ac:spMkLst>
            <pc:docMk/>
            <pc:sldMk cId="2428528142" sldId="278"/>
            <ac:spMk id="27" creationId="{D28FFB34-4FC3-46F5-B900-D3B774FD0BE6}"/>
          </ac:spMkLst>
        </pc:spChg>
        <pc:spChg chg="add del">
          <ac:chgData name="Nicolas PATRIARCHE 861" userId="d1848907-ef35-4bf0-83f2-8110b9052c08" providerId="ADAL" clId="{F805CEFC-3FE6-4740-AD7F-151009CA4349}" dt="2022-02-28T14:55:57.023" v="778" actId="26606"/>
          <ac:spMkLst>
            <pc:docMk/>
            <pc:sldMk cId="2428528142" sldId="278"/>
            <ac:spMk id="29" creationId="{205F7B13-ACB5-46BE-8070-0431266B183B}"/>
          </ac:spMkLst>
        </pc:spChg>
        <pc:spChg chg="add del">
          <ac:chgData name="Nicolas PATRIARCHE 861" userId="d1848907-ef35-4bf0-83f2-8110b9052c08" providerId="ADAL" clId="{F805CEFC-3FE6-4740-AD7F-151009CA4349}" dt="2022-02-28T14:55:57.023" v="778" actId="26606"/>
          <ac:spMkLst>
            <pc:docMk/>
            <pc:sldMk cId="2428528142" sldId="278"/>
            <ac:spMk id="31" creationId="{D52A0D23-45DD-4DF4-ADE6-A81F409BB9FB}"/>
          </ac:spMkLst>
        </pc:spChg>
        <pc:spChg chg="add del">
          <ac:chgData name="Nicolas PATRIARCHE 861" userId="d1848907-ef35-4bf0-83f2-8110b9052c08" providerId="ADAL" clId="{F805CEFC-3FE6-4740-AD7F-151009CA4349}" dt="2022-02-28T14:55:57.023" v="778" actId="26606"/>
          <ac:spMkLst>
            <pc:docMk/>
            <pc:sldMk cId="2428528142" sldId="278"/>
            <ac:spMk id="32" creationId="{BB934D2B-85E2-4375-94EE-B66C16BF7999}"/>
          </ac:spMkLst>
        </pc:spChg>
        <pc:spChg chg="add del">
          <ac:chgData name="Nicolas PATRIARCHE 861" userId="d1848907-ef35-4bf0-83f2-8110b9052c08" providerId="ADAL" clId="{F805CEFC-3FE6-4740-AD7F-151009CA4349}" dt="2022-02-28T14:55:57.023" v="778" actId="26606"/>
          <ac:spMkLst>
            <pc:docMk/>
            <pc:sldMk cId="2428528142" sldId="278"/>
            <ac:spMk id="33" creationId="{9B445E02-D785-4565-B842-9567BBC09508}"/>
          </ac:spMkLst>
        </pc:spChg>
        <pc:spChg chg="add">
          <ac:chgData name="Nicolas PATRIARCHE 861" userId="d1848907-ef35-4bf0-83f2-8110b9052c08" providerId="ADAL" clId="{F805CEFC-3FE6-4740-AD7F-151009CA4349}" dt="2022-02-28T14:55:57.023" v="778" actId="26606"/>
          <ac:spMkLst>
            <pc:docMk/>
            <pc:sldMk cId="2428528142" sldId="278"/>
            <ac:spMk id="38" creationId="{82D1CBBC-6E9F-4212-9806-7A638C828B49}"/>
          </ac:spMkLst>
        </pc:spChg>
        <pc:spChg chg="add">
          <ac:chgData name="Nicolas PATRIARCHE 861" userId="d1848907-ef35-4bf0-83f2-8110b9052c08" providerId="ADAL" clId="{F805CEFC-3FE6-4740-AD7F-151009CA4349}" dt="2022-02-28T14:55:57.023" v="778" actId="26606"/>
          <ac:spMkLst>
            <pc:docMk/>
            <pc:sldMk cId="2428528142" sldId="278"/>
            <ac:spMk id="51" creationId="{28EC6EDD-78EB-4A50-85CB-7C3CE363AF38}"/>
          </ac:spMkLst>
        </pc:spChg>
        <pc:grpChg chg="add">
          <ac:chgData name="Nicolas PATRIARCHE 861" userId="d1848907-ef35-4bf0-83f2-8110b9052c08" providerId="ADAL" clId="{F805CEFC-3FE6-4740-AD7F-151009CA4349}" dt="2022-02-28T14:55:57.023" v="778" actId="26606"/>
          <ac:grpSpMkLst>
            <pc:docMk/>
            <pc:sldMk cId="2428528142" sldId="278"/>
            <ac:grpSpMk id="40" creationId="{8EC26330-6D02-4C84-B89F-C5A8CF2B5673}"/>
          </ac:grpSpMkLst>
        </pc:grpChg>
        <pc:picChg chg="del">
          <ac:chgData name="Nicolas PATRIARCHE 861" userId="d1848907-ef35-4bf0-83f2-8110b9052c08" providerId="ADAL" clId="{F805CEFC-3FE6-4740-AD7F-151009CA4349}" dt="2022-02-28T14:08:40.755" v="252" actId="478"/>
          <ac:picMkLst>
            <pc:docMk/>
            <pc:sldMk cId="2428528142" sldId="278"/>
            <ac:picMk id="5" creationId="{694BEEA1-9BFD-41F5-A374-8A1498412D5C}"/>
          </ac:picMkLst>
        </pc:picChg>
        <pc:picChg chg="del">
          <ac:chgData name="Nicolas PATRIARCHE 861" userId="d1848907-ef35-4bf0-83f2-8110b9052c08" providerId="ADAL" clId="{F805CEFC-3FE6-4740-AD7F-151009CA4349}" dt="2022-02-28T14:08:40.929" v="253" actId="478"/>
          <ac:picMkLst>
            <pc:docMk/>
            <pc:sldMk cId="2428528142" sldId="278"/>
            <ac:picMk id="7" creationId="{E7717077-B69E-45EA-9933-4EC095BCEC86}"/>
          </ac:picMkLst>
        </pc:picChg>
        <pc:cxnChg chg="add del">
          <ac:chgData name="Nicolas PATRIARCHE 861" userId="d1848907-ef35-4bf0-83f2-8110b9052c08" providerId="ADAL" clId="{F805CEFC-3FE6-4740-AD7F-151009CA4349}" dt="2022-02-28T14:36:33.045" v="514" actId="26606"/>
          <ac:cxnSpMkLst>
            <pc:docMk/>
            <pc:sldMk cId="2428528142" sldId="278"/>
            <ac:cxnSpMk id="17" creationId="{7D1CBE93-B17D-4509-843C-82287C38032A}"/>
          </ac:cxnSpMkLst>
        </pc:cxnChg>
        <pc:cxnChg chg="add del">
          <ac:chgData name="Nicolas PATRIARCHE 861" userId="d1848907-ef35-4bf0-83f2-8110b9052c08" providerId="ADAL" clId="{F805CEFC-3FE6-4740-AD7F-151009CA4349}" dt="2022-02-28T14:36:33.045" v="514" actId="26606"/>
          <ac:cxnSpMkLst>
            <pc:docMk/>
            <pc:sldMk cId="2428528142" sldId="278"/>
            <ac:cxnSpMk id="19" creationId="{AE6277B4-6A43-48AB-89B2-3442221619CC}"/>
          </ac:cxnSpMkLst>
        </pc:cxnChg>
        <pc:cxnChg chg="add del">
          <ac:chgData name="Nicolas PATRIARCHE 861" userId="d1848907-ef35-4bf0-83f2-8110b9052c08" providerId="ADAL" clId="{F805CEFC-3FE6-4740-AD7F-151009CA4349}" dt="2022-02-28T14:55:57.023" v="778" actId="26606"/>
          <ac:cxnSpMkLst>
            <pc:docMk/>
            <pc:sldMk cId="2428528142" sldId="278"/>
            <ac:cxnSpMk id="28" creationId="{1A901C3D-CFAE-460D-BD0E-7D22164D7DFB}"/>
          </ac:cxnSpMkLst>
        </pc:cxnChg>
        <pc:cxnChg chg="add del">
          <ac:chgData name="Nicolas PATRIARCHE 861" userId="d1848907-ef35-4bf0-83f2-8110b9052c08" providerId="ADAL" clId="{F805CEFC-3FE6-4740-AD7F-151009CA4349}" dt="2022-02-28T14:55:57.023" v="778" actId="26606"/>
          <ac:cxnSpMkLst>
            <pc:docMk/>
            <pc:sldMk cId="2428528142" sldId="278"/>
            <ac:cxnSpMk id="30" creationId="{837C0EA9-1437-4437-9D20-2BBDA1AA9FF8}"/>
          </ac:cxnSpMkLst>
        </pc:cxnChg>
      </pc:sldChg>
      <pc:sldChg chg="addSp delSp modSp new mod setBg modNotesTx">
        <pc:chgData name="Nicolas PATRIARCHE 861" userId="d1848907-ef35-4bf0-83f2-8110b9052c08" providerId="ADAL" clId="{F805CEFC-3FE6-4740-AD7F-151009CA4349}" dt="2022-03-04T11:34:41.986" v="3323" actId="6549"/>
        <pc:sldMkLst>
          <pc:docMk/>
          <pc:sldMk cId="403577554" sldId="281"/>
        </pc:sldMkLst>
        <pc:spChg chg="mod ord">
          <ac:chgData name="Nicolas PATRIARCHE 861" userId="d1848907-ef35-4bf0-83f2-8110b9052c08" providerId="ADAL" clId="{F805CEFC-3FE6-4740-AD7F-151009CA4349}" dt="2022-02-28T14:51:54.280" v="686" actId="20577"/>
          <ac:spMkLst>
            <pc:docMk/>
            <pc:sldMk cId="403577554" sldId="281"/>
            <ac:spMk id="2" creationId="{1DD847D8-9977-47AA-A25A-6419DE412BF7}"/>
          </ac:spMkLst>
        </pc:spChg>
        <pc:spChg chg="del mod">
          <ac:chgData name="Nicolas PATRIARCHE 861" userId="d1848907-ef35-4bf0-83f2-8110b9052c08" providerId="ADAL" clId="{F805CEFC-3FE6-4740-AD7F-151009CA4349}" dt="2022-02-28T14:52:07.025" v="687" actId="478"/>
          <ac:spMkLst>
            <pc:docMk/>
            <pc:sldMk cId="403577554" sldId="281"/>
            <ac:spMk id="3" creationId="{D9A4A7AB-452E-4A74-82AA-900D79EE4EB1}"/>
          </ac:spMkLst>
        </pc:spChg>
        <pc:spChg chg="add">
          <ac:chgData name="Nicolas PATRIARCHE 861" userId="d1848907-ef35-4bf0-83f2-8110b9052c08" providerId="ADAL" clId="{F805CEFC-3FE6-4740-AD7F-151009CA4349}" dt="2022-02-28T14:51:46.943" v="670" actId="26606"/>
          <ac:spMkLst>
            <pc:docMk/>
            <pc:sldMk cId="403577554" sldId="281"/>
            <ac:spMk id="8" creationId="{82D1CBBC-6E9F-4212-9806-7A638C828B49}"/>
          </ac:spMkLst>
        </pc:spChg>
        <pc:spChg chg="add mod">
          <ac:chgData name="Nicolas PATRIARCHE 861" userId="d1848907-ef35-4bf0-83f2-8110b9052c08" providerId="ADAL" clId="{F805CEFC-3FE6-4740-AD7F-151009CA4349}" dt="2022-03-02T15:41:19.191" v="1142" actId="255"/>
          <ac:spMkLst>
            <pc:docMk/>
            <pc:sldMk cId="403577554" sldId="281"/>
            <ac:spMk id="20" creationId="{5FD0C24F-3992-4313-AD9B-225C72222112}"/>
          </ac:spMkLst>
        </pc:spChg>
        <pc:spChg chg="add">
          <ac:chgData name="Nicolas PATRIARCHE 861" userId="d1848907-ef35-4bf0-83f2-8110b9052c08" providerId="ADAL" clId="{F805CEFC-3FE6-4740-AD7F-151009CA4349}" dt="2022-02-28T14:51:46.943" v="670" actId="26606"/>
          <ac:spMkLst>
            <pc:docMk/>
            <pc:sldMk cId="403577554" sldId="281"/>
            <ac:spMk id="21" creationId="{28EC6EDD-78EB-4A50-85CB-7C3CE363AF38}"/>
          </ac:spMkLst>
        </pc:spChg>
        <pc:grpChg chg="add">
          <ac:chgData name="Nicolas PATRIARCHE 861" userId="d1848907-ef35-4bf0-83f2-8110b9052c08" providerId="ADAL" clId="{F805CEFC-3FE6-4740-AD7F-151009CA4349}" dt="2022-02-28T14:51:46.943" v="670" actId="26606"/>
          <ac:grpSpMkLst>
            <pc:docMk/>
            <pc:sldMk cId="403577554" sldId="281"/>
            <ac:grpSpMk id="10" creationId="{8EC26330-6D02-4C84-B89F-C5A8CF2B5673}"/>
          </ac:grpSpMkLst>
        </pc:grpChg>
      </pc:sldChg>
      <pc:sldChg chg="addSp delSp modSp new mod">
        <pc:chgData name="Nicolas PATRIARCHE 861" userId="d1848907-ef35-4bf0-83f2-8110b9052c08" providerId="ADAL" clId="{F805CEFC-3FE6-4740-AD7F-151009CA4349}" dt="2022-02-28T15:12:37.417" v="1077" actId="1076"/>
        <pc:sldMkLst>
          <pc:docMk/>
          <pc:sldMk cId="1936084598" sldId="282"/>
        </pc:sldMkLst>
        <pc:spChg chg="del">
          <ac:chgData name="Nicolas PATRIARCHE 861" userId="d1848907-ef35-4bf0-83f2-8110b9052c08" providerId="ADAL" clId="{F805CEFC-3FE6-4740-AD7F-151009CA4349}" dt="2022-02-28T15:06:58.688" v="1008" actId="478"/>
          <ac:spMkLst>
            <pc:docMk/>
            <pc:sldMk cId="1936084598" sldId="282"/>
            <ac:spMk id="2" creationId="{D3575C5D-2C70-44FB-85EE-67DA24CEC77B}"/>
          </ac:spMkLst>
        </pc:spChg>
        <pc:spChg chg="del">
          <ac:chgData name="Nicolas PATRIARCHE 861" userId="d1848907-ef35-4bf0-83f2-8110b9052c08" providerId="ADAL" clId="{F805CEFC-3FE6-4740-AD7F-151009CA4349}" dt="2022-02-28T15:07:01.733" v="1009" actId="478"/>
          <ac:spMkLst>
            <pc:docMk/>
            <pc:sldMk cId="1936084598" sldId="282"/>
            <ac:spMk id="3" creationId="{72887ABB-B39A-4F96-918B-AF6685C8C439}"/>
          </ac:spMkLst>
        </pc:spChg>
        <pc:spChg chg="mod">
          <ac:chgData name="Nicolas PATRIARCHE 861" userId="d1848907-ef35-4bf0-83f2-8110b9052c08" providerId="ADAL" clId="{F805CEFC-3FE6-4740-AD7F-151009CA4349}" dt="2022-02-28T15:07:02.014" v="1010"/>
          <ac:spMkLst>
            <pc:docMk/>
            <pc:sldMk cId="1936084598" sldId="282"/>
            <ac:spMk id="6" creationId="{07261BB7-9D39-4C87-8C1A-36C4EE4DA6BE}"/>
          </ac:spMkLst>
        </pc:spChg>
        <pc:spChg chg="add mod">
          <ac:chgData name="Nicolas PATRIARCHE 861" userId="d1848907-ef35-4bf0-83f2-8110b9052c08" providerId="ADAL" clId="{F805CEFC-3FE6-4740-AD7F-151009CA4349}" dt="2022-02-28T15:12:37.417" v="1077" actId="1076"/>
          <ac:spMkLst>
            <pc:docMk/>
            <pc:sldMk cId="1936084598" sldId="282"/>
            <ac:spMk id="12" creationId="{E84295A8-588F-4BFD-BD58-DD62B5E0207F}"/>
          </ac:spMkLst>
        </pc:spChg>
        <pc:grpChg chg="add del mod">
          <ac:chgData name="Nicolas PATRIARCHE 861" userId="d1848907-ef35-4bf0-83f2-8110b9052c08" providerId="ADAL" clId="{F805CEFC-3FE6-4740-AD7F-151009CA4349}" dt="2022-02-28T15:08:23.103" v="1021" actId="478"/>
          <ac:grpSpMkLst>
            <pc:docMk/>
            <pc:sldMk cId="1936084598" sldId="282"/>
            <ac:grpSpMk id="4" creationId="{39D294D9-1ADA-4645-A291-47AEF6A64230}"/>
          </ac:grpSpMkLst>
        </pc:grpChg>
        <pc:picChg chg="mod">
          <ac:chgData name="Nicolas PATRIARCHE 861" userId="d1848907-ef35-4bf0-83f2-8110b9052c08" providerId="ADAL" clId="{F805CEFC-3FE6-4740-AD7F-151009CA4349}" dt="2022-02-28T15:07:02.014" v="1010"/>
          <ac:picMkLst>
            <pc:docMk/>
            <pc:sldMk cId="1936084598" sldId="282"/>
            <ac:picMk id="5" creationId="{1BF8CE0D-CEC3-4B4A-BD75-26F5004F0BDC}"/>
          </ac:picMkLst>
        </pc:picChg>
        <pc:picChg chg="add del mod">
          <ac:chgData name="Nicolas PATRIARCHE 861" userId="d1848907-ef35-4bf0-83f2-8110b9052c08" providerId="ADAL" clId="{F805CEFC-3FE6-4740-AD7F-151009CA4349}" dt="2022-02-28T15:07:59.502" v="1016" actId="478"/>
          <ac:picMkLst>
            <pc:docMk/>
            <pc:sldMk cId="1936084598" sldId="282"/>
            <ac:picMk id="7" creationId="{D3E2E8C2-A380-4223-B9FB-84C12D8241D9}"/>
          </ac:picMkLst>
        </pc:picChg>
        <pc:picChg chg="add mod">
          <ac:chgData name="Nicolas PATRIARCHE 861" userId="d1848907-ef35-4bf0-83f2-8110b9052c08" providerId="ADAL" clId="{F805CEFC-3FE6-4740-AD7F-151009CA4349}" dt="2022-02-28T15:09:08.609" v="1035" actId="1076"/>
          <ac:picMkLst>
            <pc:docMk/>
            <pc:sldMk cId="1936084598" sldId="282"/>
            <ac:picMk id="9" creationId="{2119EBA8-AA1B-40B5-8B63-257FD051DB68}"/>
          </ac:picMkLst>
        </pc:picChg>
        <pc:picChg chg="add mod">
          <ac:chgData name="Nicolas PATRIARCHE 861" userId="d1848907-ef35-4bf0-83f2-8110b9052c08" providerId="ADAL" clId="{F805CEFC-3FE6-4740-AD7F-151009CA4349}" dt="2022-02-28T15:09:04.021" v="1033" actId="1440"/>
          <ac:picMkLst>
            <pc:docMk/>
            <pc:sldMk cId="1936084598" sldId="282"/>
            <ac:picMk id="11" creationId="{54A8C01A-757C-4363-BCC6-5F718A3F92B5}"/>
          </ac:picMkLst>
        </pc:picChg>
      </pc:sldChg>
      <pc:sldChg chg="addSp delSp modSp new mod">
        <pc:chgData name="Nicolas PATRIARCHE 861" userId="d1848907-ef35-4bf0-83f2-8110b9052c08" providerId="ADAL" clId="{F805CEFC-3FE6-4740-AD7F-151009CA4349}" dt="2022-02-28T15:13:24.517" v="1140" actId="1076"/>
        <pc:sldMkLst>
          <pc:docMk/>
          <pc:sldMk cId="2882115921" sldId="283"/>
        </pc:sldMkLst>
        <pc:spChg chg="del">
          <ac:chgData name="Nicolas PATRIARCHE 861" userId="d1848907-ef35-4bf0-83f2-8110b9052c08" providerId="ADAL" clId="{F805CEFC-3FE6-4740-AD7F-151009CA4349}" dt="2022-02-28T15:09:21.504" v="1037" actId="478"/>
          <ac:spMkLst>
            <pc:docMk/>
            <pc:sldMk cId="2882115921" sldId="283"/>
            <ac:spMk id="2" creationId="{52AB0D4A-5CA0-4AFA-A2CD-0D0D94A835BF}"/>
          </ac:spMkLst>
        </pc:spChg>
        <pc:spChg chg="del">
          <ac:chgData name="Nicolas PATRIARCHE 861" userId="d1848907-ef35-4bf0-83f2-8110b9052c08" providerId="ADAL" clId="{F805CEFC-3FE6-4740-AD7F-151009CA4349}" dt="2022-02-28T15:09:23.151" v="1038" actId="478"/>
          <ac:spMkLst>
            <pc:docMk/>
            <pc:sldMk cId="2882115921" sldId="283"/>
            <ac:spMk id="3" creationId="{BD9932E3-C9EA-484E-853C-654FC170B9FF}"/>
          </ac:spMkLst>
        </pc:spChg>
        <pc:spChg chg="add mod">
          <ac:chgData name="Nicolas PATRIARCHE 861" userId="d1848907-ef35-4bf0-83f2-8110b9052c08" providerId="ADAL" clId="{F805CEFC-3FE6-4740-AD7F-151009CA4349}" dt="2022-02-28T15:13:21.371" v="1139" actId="1035"/>
          <ac:spMkLst>
            <pc:docMk/>
            <pc:sldMk cId="2882115921" sldId="283"/>
            <ac:spMk id="8" creationId="{0818CF4A-5128-46E0-B595-8B1100F7362A}"/>
          </ac:spMkLst>
        </pc:spChg>
        <pc:spChg chg="add del">
          <ac:chgData name="Nicolas PATRIARCHE 861" userId="d1848907-ef35-4bf0-83f2-8110b9052c08" providerId="ADAL" clId="{F805CEFC-3FE6-4740-AD7F-151009CA4349}" dt="2022-02-28T15:10:58.357" v="1049" actId="478"/>
          <ac:spMkLst>
            <pc:docMk/>
            <pc:sldMk cId="2882115921" sldId="283"/>
            <ac:spMk id="9" creationId="{2DE36784-C1C0-483D-BF2C-343BC879751A}"/>
          </ac:spMkLst>
        </pc:spChg>
        <pc:spChg chg="add mod">
          <ac:chgData name="Nicolas PATRIARCHE 861" userId="d1848907-ef35-4bf0-83f2-8110b9052c08" providerId="ADAL" clId="{F805CEFC-3FE6-4740-AD7F-151009CA4349}" dt="2022-02-28T15:13:21.371" v="1139" actId="1035"/>
          <ac:spMkLst>
            <pc:docMk/>
            <pc:sldMk cId="2882115921" sldId="283"/>
            <ac:spMk id="10" creationId="{3A008498-55F6-4DB2-BD64-034658DD4B29}"/>
          </ac:spMkLst>
        </pc:spChg>
        <pc:spChg chg="add mod">
          <ac:chgData name="Nicolas PATRIARCHE 861" userId="d1848907-ef35-4bf0-83f2-8110b9052c08" providerId="ADAL" clId="{F805CEFC-3FE6-4740-AD7F-151009CA4349}" dt="2022-02-28T15:13:24.517" v="1140" actId="1076"/>
          <ac:spMkLst>
            <pc:docMk/>
            <pc:sldMk cId="2882115921" sldId="283"/>
            <ac:spMk id="12" creationId="{538AD13A-C011-43BD-ADE7-7CB973A6B66B}"/>
          </ac:spMkLst>
        </pc:spChg>
        <pc:picChg chg="add del">
          <ac:chgData name="Nicolas PATRIARCHE 861" userId="d1848907-ef35-4bf0-83f2-8110b9052c08" providerId="ADAL" clId="{F805CEFC-3FE6-4740-AD7F-151009CA4349}" dt="2022-02-28T15:09:52.624" v="1040" actId="478"/>
          <ac:picMkLst>
            <pc:docMk/>
            <pc:sldMk cId="2882115921" sldId="283"/>
            <ac:picMk id="5" creationId="{8DA69024-9FB0-4D64-B2F5-4812D9E7A068}"/>
          </ac:picMkLst>
        </pc:picChg>
        <pc:picChg chg="add mod">
          <ac:chgData name="Nicolas PATRIARCHE 861" userId="d1848907-ef35-4bf0-83f2-8110b9052c08" providerId="ADAL" clId="{F805CEFC-3FE6-4740-AD7F-151009CA4349}" dt="2022-02-28T15:13:21.371" v="1139" actId="1035"/>
          <ac:picMkLst>
            <pc:docMk/>
            <pc:sldMk cId="2882115921" sldId="283"/>
            <ac:picMk id="6" creationId="{898BB30E-1298-4BF0-9291-8C01DA0F6A58}"/>
          </ac:picMkLst>
        </pc:picChg>
        <pc:picChg chg="add mod">
          <ac:chgData name="Nicolas PATRIARCHE 861" userId="d1848907-ef35-4bf0-83f2-8110b9052c08" providerId="ADAL" clId="{F805CEFC-3FE6-4740-AD7F-151009CA4349}" dt="2022-02-28T15:13:21.371" v="1139" actId="1035"/>
          <ac:picMkLst>
            <pc:docMk/>
            <pc:sldMk cId="2882115921" sldId="283"/>
            <ac:picMk id="7" creationId="{68C8FFB5-5355-41A6-8FFD-2C7AD085E026}"/>
          </ac:picMkLst>
        </pc:picChg>
        <pc:picChg chg="add mod">
          <ac:chgData name="Nicolas PATRIARCHE 861" userId="d1848907-ef35-4bf0-83f2-8110b9052c08" providerId="ADAL" clId="{F805CEFC-3FE6-4740-AD7F-151009CA4349}" dt="2022-02-28T15:13:21.371" v="1139" actId="1035"/>
          <ac:picMkLst>
            <pc:docMk/>
            <pc:sldMk cId="2882115921" sldId="283"/>
            <ac:picMk id="11" creationId="{F2F65DD3-5B56-49D9-81DC-D69860FC42E1}"/>
          </ac:picMkLst>
        </pc:picChg>
      </pc:sldChg>
    </pc:docChg>
  </pc:docChgLst>
  <pc:docChgLst>
    <pc:chgData name="Sophie ALLIX 861" userId="S::sophie.allix@caf86.caf.fr::653b8b07-0df8-4455-806f-e417d863b4cb" providerId="AD" clId="Web-{83A99F6F-350E-40E3-A3E1-0124D3FB62AA}"/>
    <pc:docChg chg="modSld">
      <pc:chgData name="Sophie ALLIX 861" userId="S::sophie.allix@caf86.caf.fr::653b8b07-0df8-4455-806f-e417d863b4cb" providerId="AD" clId="Web-{83A99F6F-350E-40E3-A3E1-0124D3FB62AA}" dt="2022-09-08T14:22:32.704" v="35" actId="20577"/>
      <pc:docMkLst>
        <pc:docMk/>
      </pc:docMkLst>
      <pc:sldChg chg="modSp">
        <pc:chgData name="Sophie ALLIX 861" userId="S::sophie.allix@caf86.caf.fr::653b8b07-0df8-4455-806f-e417d863b4cb" providerId="AD" clId="Web-{83A99F6F-350E-40E3-A3E1-0124D3FB62AA}" dt="2022-09-08T14:19:51.840" v="1" actId="20577"/>
        <pc:sldMkLst>
          <pc:docMk/>
          <pc:sldMk cId="735693732" sldId="314"/>
        </pc:sldMkLst>
        <pc:spChg chg="mod">
          <ac:chgData name="Sophie ALLIX 861" userId="S::sophie.allix@caf86.caf.fr::653b8b07-0df8-4455-806f-e417d863b4cb" providerId="AD" clId="Web-{83A99F6F-350E-40E3-A3E1-0124D3FB62AA}" dt="2022-09-08T14:19:51.840" v="1" actId="20577"/>
          <ac:spMkLst>
            <pc:docMk/>
            <pc:sldMk cId="735693732" sldId="314"/>
            <ac:spMk id="29" creationId="{1A83FCAB-EBE3-4523-B204-F579CBCF2FF1}"/>
          </ac:spMkLst>
        </pc:spChg>
      </pc:sldChg>
      <pc:sldChg chg="modSp">
        <pc:chgData name="Sophie ALLIX 861" userId="S::sophie.allix@caf86.caf.fr::653b8b07-0df8-4455-806f-e417d863b4cb" providerId="AD" clId="Web-{83A99F6F-350E-40E3-A3E1-0124D3FB62AA}" dt="2022-09-08T14:21:00.748" v="7" actId="20577"/>
        <pc:sldMkLst>
          <pc:docMk/>
          <pc:sldMk cId="2670281985" sldId="348"/>
        </pc:sldMkLst>
        <pc:spChg chg="mod">
          <ac:chgData name="Sophie ALLIX 861" userId="S::sophie.allix@caf86.caf.fr::653b8b07-0df8-4455-806f-e417d863b4cb" providerId="AD" clId="Web-{83A99F6F-350E-40E3-A3E1-0124D3FB62AA}" dt="2022-09-08T14:21:00.748" v="7" actId="20577"/>
          <ac:spMkLst>
            <pc:docMk/>
            <pc:sldMk cId="2670281985" sldId="348"/>
            <ac:spMk id="15" creationId="{F6D7D937-3B7E-4E35-AE9B-310FB21D845C}"/>
          </ac:spMkLst>
        </pc:spChg>
      </pc:sldChg>
      <pc:sldChg chg="modSp">
        <pc:chgData name="Sophie ALLIX 861" userId="S::sophie.allix@caf86.caf.fr::653b8b07-0df8-4455-806f-e417d863b4cb" providerId="AD" clId="Web-{83A99F6F-350E-40E3-A3E1-0124D3FB62AA}" dt="2022-09-08T14:22:32.704" v="35" actId="20577"/>
        <pc:sldMkLst>
          <pc:docMk/>
          <pc:sldMk cId="3248280078" sldId="359"/>
        </pc:sldMkLst>
        <pc:spChg chg="mod">
          <ac:chgData name="Sophie ALLIX 861" userId="S::sophie.allix@caf86.caf.fr::653b8b07-0df8-4455-806f-e417d863b4cb" providerId="AD" clId="Web-{83A99F6F-350E-40E3-A3E1-0124D3FB62AA}" dt="2022-09-08T14:22:09.516" v="32" actId="20577"/>
          <ac:spMkLst>
            <pc:docMk/>
            <pc:sldMk cId="3248280078" sldId="359"/>
            <ac:spMk id="2" creationId="{B10E1BAE-6149-ED3C-887F-05D6488190D3}"/>
          </ac:spMkLst>
        </pc:spChg>
        <pc:spChg chg="mod">
          <ac:chgData name="Sophie ALLIX 861" userId="S::sophie.allix@caf86.caf.fr::653b8b07-0df8-4455-806f-e417d863b4cb" providerId="AD" clId="Web-{83A99F6F-350E-40E3-A3E1-0124D3FB62AA}" dt="2022-09-08T14:22:32.704" v="35" actId="20577"/>
          <ac:spMkLst>
            <pc:docMk/>
            <pc:sldMk cId="3248280078" sldId="359"/>
            <ac:spMk id="3" creationId="{FA882DB6-4061-B538-8A5F-343D60DFB760}"/>
          </ac:spMkLst>
        </pc:spChg>
      </pc:sldChg>
      <pc:sldChg chg="modSp">
        <pc:chgData name="Sophie ALLIX 861" userId="S::sophie.allix@caf86.caf.fr::653b8b07-0df8-4455-806f-e417d863b4cb" providerId="AD" clId="Web-{83A99F6F-350E-40E3-A3E1-0124D3FB62AA}" dt="2022-09-08T14:21:51.047" v="24" actId="20577"/>
        <pc:sldMkLst>
          <pc:docMk/>
          <pc:sldMk cId="1122837873" sldId="360"/>
        </pc:sldMkLst>
        <pc:spChg chg="mod">
          <ac:chgData name="Sophie ALLIX 861" userId="S::sophie.allix@caf86.caf.fr::653b8b07-0df8-4455-806f-e417d863b4cb" providerId="AD" clId="Web-{83A99F6F-350E-40E3-A3E1-0124D3FB62AA}" dt="2022-09-08T14:21:51.047" v="24" actId="20577"/>
          <ac:spMkLst>
            <pc:docMk/>
            <pc:sldMk cId="1122837873" sldId="360"/>
            <ac:spMk id="3" creationId="{CC3DB5D3-62AF-4866-96A9-75017C6FC7C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BBFDC4-5712-4E35-96AD-B76329AC85D8}" type="doc">
      <dgm:prSet loTypeId="urn:microsoft.com/office/officeart/2005/8/layout/hList7" loCatId="picture" qsTypeId="urn:microsoft.com/office/officeart/2005/8/quickstyle/simple1" qsCatId="simple" csTypeId="urn:microsoft.com/office/officeart/2005/8/colors/colorful1" csCatId="colorful" phldr="1"/>
      <dgm:spPr/>
    </dgm:pt>
    <dgm:pt modelId="{02AA9045-9577-469B-9235-EC358615690C}">
      <dgm:prSet phldrT="[Texte]" custT="1"/>
      <dgm:spPr/>
      <dgm:t>
        <a:bodyPr/>
        <a:lstStyle/>
        <a:p>
          <a:pPr>
            <a:buFont typeface="Arial" panose="020B0604020202020204" pitchFamily="34" charset="0"/>
            <a:buChar char="•"/>
          </a:pPr>
          <a:r>
            <a:rPr lang="fr-FR" sz="1600"/>
            <a:t>Aider les parents à calculer le montant de la pension et délivrer un titre exécutoire</a:t>
          </a:r>
        </a:p>
      </dgm:t>
    </dgm:pt>
    <dgm:pt modelId="{23689522-615A-44B9-900F-8E6FB531BF82}" type="parTrans" cxnId="{E33AF7A4-5F18-4D9F-9577-D689D78D8EA2}">
      <dgm:prSet/>
      <dgm:spPr/>
      <dgm:t>
        <a:bodyPr/>
        <a:lstStyle/>
        <a:p>
          <a:endParaRPr lang="fr-FR" sz="1800"/>
        </a:p>
      </dgm:t>
    </dgm:pt>
    <dgm:pt modelId="{269727BA-B2C8-4F0D-A820-AA2570945B78}" type="sibTrans" cxnId="{E33AF7A4-5F18-4D9F-9577-D689D78D8EA2}">
      <dgm:prSet/>
      <dgm:spPr/>
      <dgm:t>
        <a:bodyPr/>
        <a:lstStyle/>
        <a:p>
          <a:endParaRPr lang="fr-FR" sz="1800"/>
        </a:p>
      </dgm:t>
    </dgm:pt>
    <dgm:pt modelId="{247D63F6-41D7-4763-831A-49E15370D7C2}">
      <dgm:prSet phldrT="[Texte]" custT="1"/>
      <dgm:spPr/>
      <dgm:t>
        <a:bodyPr/>
        <a:lstStyle/>
        <a:p>
          <a:pPr>
            <a:buFont typeface="Arial" panose="020B0604020202020204" pitchFamily="34" charset="0"/>
            <a:buChar char="•"/>
          </a:pPr>
          <a:r>
            <a:rPr lang="fr-FR" sz="1600"/>
            <a:t>Être l’intermédiaire entre les deux parents pour le versement de la pension                    alimentaire</a:t>
          </a:r>
        </a:p>
      </dgm:t>
    </dgm:pt>
    <dgm:pt modelId="{0DFED9CA-1A55-45D1-828D-79A099CDB284}" type="parTrans" cxnId="{D037D206-7CE3-4AF9-93E9-6AD5D4DDD0BF}">
      <dgm:prSet/>
      <dgm:spPr/>
      <dgm:t>
        <a:bodyPr/>
        <a:lstStyle/>
        <a:p>
          <a:endParaRPr lang="fr-FR" sz="1800"/>
        </a:p>
      </dgm:t>
    </dgm:pt>
    <dgm:pt modelId="{1533693D-0275-47BF-873E-3F1720633ACF}" type="sibTrans" cxnId="{D037D206-7CE3-4AF9-93E9-6AD5D4DDD0BF}">
      <dgm:prSet/>
      <dgm:spPr/>
      <dgm:t>
        <a:bodyPr/>
        <a:lstStyle/>
        <a:p>
          <a:endParaRPr lang="fr-FR" sz="1800"/>
        </a:p>
      </dgm:t>
    </dgm:pt>
    <dgm:pt modelId="{368DC2B9-F9C8-4C55-8C09-7DF45AC1CF23}">
      <dgm:prSet phldrT="[Texte]" custT="1"/>
      <dgm:spPr/>
      <dgm:t>
        <a:bodyPr/>
        <a:lstStyle/>
        <a:p>
          <a:pPr>
            <a:buFont typeface="Arial" panose="020B0604020202020204" pitchFamily="34" charset="0"/>
            <a:buChar char="•"/>
          </a:pPr>
          <a:r>
            <a:rPr lang="fr-FR" sz="1400"/>
            <a:t>Récupérer les pensions impayées au bénéfice du parent dont la pension alimentaire n’est pas payée (dans la limite des 24 derniers mois)</a:t>
          </a:r>
        </a:p>
      </dgm:t>
    </dgm:pt>
    <dgm:pt modelId="{A8375FB8-B0F1-44B0-8010-89576C07D181}" type="parTrans" cxnId="{B1370F3F-CBA7-4D93-9716-C8E0C2E415BA}">
      <dgm:prSet/>
      <dgm:spPr/>
      <dgm:t>
        <a:bodyPr/>
        <a:lstStyle/>
        <a:p>
          <a:endParaRPr lang="fr-FR" sz="1800"/>
        </a:p>
      </dgm:t>
    </dgm:pt>
    <dgm:pt modelId="{ECBBFD55-D0A8-468A-982D-37ED34363A02}" type="sibTrans" cxnId="{B1370F3F-CBA7-4D93-9716-C8E0C2E415BA}">
      <dgm:prSet/>
      <dgm:spPr/>
      <dgm:t>
        <a:bodyPr/>
        <a:lstStyle/>
        <a:p>
          <a:endParaRPr lang="fr-FR" sz="1800"/>
        </a:p>
      </dgm:t>
    </dgm:pt>
    <dgm:pt modelId="{9D170F6D-7FF0-4A11-B99E-E4DCDC1C0B72}">
      <dgm:prSet phldrT="[Texte]" custT="1"/>
      <dgm:spPr/>
      <dgm:t>
        <a:bodyPr/>
        <a:lstStyle/>
        <a:p>
          <a:pPr>
            <a:buFont typeface="Arial" panose="020B0604020202020204" pitchFamily="34" charset="0"/>
            <a:buChar char="•"/>
          </a:pPr>
          <a:r>
            <a:rPr lang="fr-FR" sz="1400"/>
            <a:t>Verser, sous certaines conditions, une aide financière aux parents en situation d’isolement : l’allocation de soutien familial</a:t>
          </a:r>
        </a:p>
      </dgm:t>
    </dgm:pt>
    <dgm:pt modelId="{9F80472F-0BC5-4034-AD2B-45DD1496CE6D}" type="parTrans" cxnId="{C809EC77-9ABE-4C44-8007-F8EF36CBFEC5}">
      <dgm:prSet/>
      <dgm:spPr/>
      <dgm:t>
        <a:bodyPr/>
        <a:lstStyle/>
        <a:p>
          <a:endParaRPr lang="fr-FR" sz="1800"/>
        </a:p>
      </dgm:t>
    </dgm:pt>
    <dgm:pt modelId="{81A49DBE-A7BA-4AFA-B1D8-B4002F04620B}" type="sibTrans" cxnId="{C809EC77-9ABE-4C44-8007-F8EF36CBFEC5}">
      <dgm:prSet/>
      <dgm:spPr/>
      <dgm:t>
        <a:bodyPr/>
        <a:lstStyle/>
        <a:p>
          <a:endParaRPr lang="fr-FR" sz="1800"/>
        </a:p>
      </dgm:t>
    </dgm:pt>
    <dgm:pt modelId="{5CA41B7D-A787-45E5-9041-69E5D57EB2BF}">
      <dgm:prSet phldrT="[Texte]" custT="1"/>
      <dgm:spPr/>
      <dgm:t>
        <a:bodyPr/>
        <a:lstStyle/>
        <a:p>
          <a:pPr>
            <a:buFont typeface="Arial" panose="020B0604020202020204" pitchFamily="34" charset="0"/>
            <a:buChar char="•"/>
          </a:pPr>
          <a:r>
            <a:rPr lang="fr-FR" sz="1600"/>
            <a:t>Informer les parents séparés avec un site internet et un numéro de téléphone dédiés</a:t>
          </a:r>
        </a:p>
      </dgm:t>
    </dgm:pt>
    <dgm:pt modelId="{C810DC8E-2D42-4ED4-AE52-984B031A450B}" type="parTrans" cxnId="{CEB6F982-C3D5-477A-B049-9019A7C53040}">
      <dgm:prSet/>
      <dgm:spPr/>
      <dgm:t>
        <a:bodyPr/>
        <a:lstStyle/>
        <a:p>
          <a:endParaRPr lang="fr-FR" sz="1800"/>
        </a:p>
      </dgm:t>
    </dgm:pt>
    <dgm:pt modelId="{C89204B5-B10C-4774-9597-F0C02EE703F8}" type="sibTrans" cxnId="{CEB6F982-C3D5-477A-B049-9019A7C53040}">
      <dgm:prSet/>
      <dgm:spPr/>
      <dgm:t>
        <a:bodyPr/>
        <a:lstStyle/>
        <a:p>
          <a:endParaRPr lang="fr-FR" sz="1800"/>
        </a:p>
      </dgm:t>
    </dgm:pt>
    <dgm:pt modelId="{E7639AF6-A8E5-4441-B06A-7A7ECADD4B77}" type="pres">
      <dgm:prSet presAssocID="{08BBFDC4-5712-4E35-96AD-B76329AC85D8}" presName="Name0" presStyleCnt="0">
        <dgm:presLayoutVars>
          <dgm:dir/>
          <dgm:resizeHandles val="exact"/>
        </dgm:presLayoutVars>
      </dgm:prSet>
      <dgm:spPr/>
    </dgm:pt>
    <dgm:pt modelId="{A9BB6EE4-B9AA-4266-884B-CBADC5855F0D}" type="pres">
      <dgm:prSet presAssocID="{08BBFDC4-5712-4E35-96AD-B76329AC85D8}" presName="fgShape" presStyleLbl="fgShp" presStyleIdx="0" presStyleCnt="1"/>
      <dgm:spPr/>
    </dgm:pt>
    <dgm:pt modelId="{86D999CE-E250-427E-BEC1-EE5D155D58C2}" type="pres">
      <dgm:prSet presAssocID="{08BBFDC4-5712-4E35-96AD-B76329AC85D8}" presName="linComp" presStyleCnt="0"/>
      <dgm:spPr/>
    </dgm:pt>
    <dgm:pt modelId="{9C013F41-5FDF-46EB-A708-39660E964136}" type="pres">
      <dgm:prSet presAssocID="{02AA9045-9577-469B-9235-EC358615690C}" presName="compNode" presStyleCnt="0"/>
      <dgm:spPr/>
    </dgm:pt>
    <dgm:pt modelId="{751F50CD-F53C-4818-852B-B46E29C0D0E7}" type="pres">
      <dgm:prSet presAssocID="{02AA9045-9577-469B-9235-EC358615690C}" presName="bkgdShape" presStyleLbl="node1" presStyleIdx="0" presStyleCnt="5"/>
      <dgm:spPr/>
    </dgm:pt>
    <dgm:pt modelId="{B2968494-322E-46A9-BC6E-C01D89764BA5}" type="pres">
      <dgm:prSet presAssocID="{02AA9045-9577-469B-9235-EC358615690C}" presName="nodeTx" presStyleLbl="node1" presStyleIdx="0" presStyleCnt="5">
        <dgm:presLayoutVars>
          <dgm:bulletEnabled val="1"/>
        </dgm:presLayoutVars>
      </dgm:prSet>
      <dgm:spPr/>
    </dgm:pt>
    <dgm:pt modelId="{A464A9D0-6C52-4647-8285-A48472AC9EDE}" type="pres">
      <dgm:prSet presAssocID="{02AA9045-9577-469B-9235-EC358615690C}" presName="invisiNode" presStyleLbl="node1" presStyleIdx="0" presStyleCnt="5"/>
      <dgm:spPr/>
    </dgm:pt>
    <dgm:pt modelId="{4387BF68-EEEB-4FED-99F9-8E07D383704A}" type="pres">
      <dgm:prSet presAssocID="{02AA9045-9577-469B-9235-EC358615690C}"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a:ext>
      </dgm:extLst>
    </dgm:pt>
    <dgm:pt modelId="{93863095-B61F-457F-98EC-1FA809C6ED6F}" type="pres">
      <dgm:prSet presAssocID="{269727BA-B2C8-4F0D-A820-AA2570945B78}" presName="sibTrans" presStyleLbl="sibTrans2D1" presStyleIdx="0" presStyleCnt="0"/>
      <dgm:spPr/>
    </dgm:pt>
    <dgm:pt modelId="{0EF9B7F4-D851-43C5-90B7-9B1A1BCD4F41}" type="pres">
      <dgm:prSet presAssocID="{247D63F6-41D7-4763-831A-49E15370D7C2}" presName="compNode" presStyleCnt="0"/>
      <dgm:spPr/>
    </dgm:pt>
    <dgm:pt modelId="{BA18738F-A9AA-408E-9605-39FB6E50B39B}" type="pres">
      <dgm:prSet presAssocID="{247D63F6-41D7-4763-831A-49E15370D7C2}" presName="bkgdShape" presStyleLbl="node1" presStyleIdx="1" presStyleCnt="5"/>
      <dgm:spPr/>
    </dgm:pt>
    <dgm:pt modelId="{FC925BE0-7691-4E7C-9F8E-C24E4E78BF1C}" type="pres">
      <dgm:prSet presAssocID="{247D63F6-41D7-4763-831A-49E15370D7C2}" presName="nodeTx" presStyleLbl="node1" presStyleIdx="1" presStyleCnt="5">
        <dgm:presLayoutVars>
          <dgm:bulletEnabled val="1"/>
        </dgm:presLayoutVars>
      </dgm:prSet>
      <dgm:spPr/>
    </dgm:pt>
    <dgm:pt modelId="{89A00ECE-E1C2-42C6-8C23-5A970F2EBF2C}" type="pres">
      <dgm:prSet presAssocID="{247D63F6-41D7-4763-831A-49E15370D7C2}" presName="invisiNode" presStyleLbl="node1" presStyleIdx="1" presStyleCnt="5"/>
      <dgm:spPr/>
    </dgm:pt>
    <dgm:pt modelId="{A824A533-817C-4C99-BDFB-A33FB03F9C38}" type="pres">
      <dgm:prSet presAssocID="{247D63F6-41D7-4763-831A-49E15370D7C2}"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éduire"/>
        </a:ext>
      </dgm:extLst>
    </dgm:pt>
    <dgm:pt modelId="{EB5FA3D7-75E6-4354-8FE5-6A524D5EB9D3}" type="pres">
      <dgm:prSet presAssocID="{1533693D-0275-47BF-873E-3F1720633ACF}" presName="sibTrans" presStyleLbl="sibTrans2D1" presStyleIdx="0" presStyleCnt="0"/>
      <dgm:spPr/>
    </dgm:pt>
    <dgm:pt modelId="{6E04C50E-45F7-4988-B87C-6F1662C4F231}" type="pres">
      <dgm:prSet presAssocID="{368DC2B9-F9C8-4C55-8C09-7DF45AC1CF23}" presName="compNode" presStyleCnt="0"/>
      <dgm:spPr/>
    </dgm:pt>
    <dgm:pt modelId="{A2CCBD9A-743F-454C-81CB-6861DB7E68F9}" type="pres">
      <dgm:prSet presAssocID="{368DC2B9-F9C8-4C55-8C09-7DF45AC1CF23}" presName="bkgdShape" presStyleLbl="node1" presStyleIdx="2" presStyleCnt="5"/>
      <dgm:spPr/>
    </dgm:pt>
    <dgm:pt modelId="{A95D2C87-E9E1-447C-8855-A1E280FC0337}" type="pres">
      <dgm:prSet presAssocID="{368DC2B9-F9C8-4C55-8C09-7DF45AC1CF23}" presName="nodeTx" presStyleLbl="node1" presStyleIdx="2" presStyleCnt="5">
        <dgm:presLayoutVars>
          <dgm:bulletEnabled val="1"/>
        </dgm:presLayoutVars>
      </dgm:prSet>
      <dgm:spPr/>
    </dgm:pt>
    <dgm:pt modelId="{94763CEC-EE0E-4206-B018-01A25E60473F}" type="pres">
      <dgm:prSet presAssocID="{368DC2B9-F9C8-4C55-8C09-7DF45AC1CF23}" presName="invisiNode" presStyleLbl="node1" presStyleIdx="2" presStyleCnt="5"/>
      <dgm:spPr/>
    </dgm:pt>
    <dgm:pt modelId="{21DF098E-1766-41C6-A7B2-864E31FE7580}" type="pres">
      <dgm:prSet presAssocID="{368DC2B9-F9C8-4C55-8C09-7DF45AC1CF23}"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uro"/>
        </a:ext>
      </dgm:extLst>
    </dgm:pt>
    <dgm:pt modelId="{FF5369C6-C112-4EBB-A465-F26B088C1294}" type="pres">
      <dgm:prSet presAssocID="{ECBBFD55-D0A8-468A-982D-37ED34363A02}" presName="sibTrans" presStyleLbl="sibTrans2D1" presStyleIdx="0" presStyleCnt="0"/>
      <dgm:spPr/>
    </dgm:pt>
    <dgm:pt modelId="{606B9A69-51B8-4355-9D0E-F45FEC624A7B}" type="pres">
      <dgm:prSet presAssocID="{9D170F6D-7FF0-4A11-B99E-E4DCDC1C0B72}" presName="compNode" presStyleCnt="0"/>
      <dgm:spPr/>
    </dgm:pt>
    <dgm:pt modelId="{968AEC5C-888A-411B-8663-0B976EA16698}" type="pres">
      <dgm:prSet presAssocID="{9D170F6D-7FF0-4A11-B99E-E4DCDC1C0B72}" presName="bkgdShape" presStyleLbl="node1" presStyleIdx="3" presStyleCnt="5"/>
      <dgm:spPr/>
    </dgm:pt>
    <dgm:pt modelId="{0D8C59D7-BC1C-4D66-8157-EB9CCD6D37D3}" type="pres">
      <dgm:prSet presAssocID="{9D170F6D-7FF0-4A11-B99E-E4DCDC1C0B72}" presName="nodeTx" presStyleLbl="node1" presStyleIdx="3" presStyleCnt="5">
        <dgm:presLayoutVars>
          <dgm:bulletEnabled val="1"/>
        </dgm:presLayoutVars>
      </dgm:prSet>
      <dgm:spPr/>
    </dgm:pt>
    <dgm:pt modelId="{44D307D8-9CE0-4164-A382-A54BD5126DAB}" type="pres">
      <dgm:prSet presAssocID="{9D170F6D-7FF0-4A11-B99E-E4DCDC1C0B72}" presName="invisiNode" presStyleLbl="node1" presStyleIdx="3" presStyleCnt="5"/>
      <dgm:spPr/>
    </dgm:pt>
    <dgm:pt modelId="{401EB9E6-7134-4835-A85B-F14D6AEEDD8D}" type="pres">
      <dgm:prSet presAssocID="{9D170F6D-7FF0-4A11-B99E-E4DCDC1C0B72}"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omme avec enfant"/>
        </a:ext>
      </dgm:extLst>
    </dgm:pt>
    <dgm:pt modelId="{B57ABCB2-C5BA-4F0C-A632-559616F9FF48}" type="pres">
      <dgm:prSet presAssocID="{81A49DBE-A7BA-4AFA-B1D8-B4002F04620B}" presName="sibTrans" presStyleLbl="sibTrans2D1" presStyleIdx="0" presStyleCnt="0"/>
      <dgm:spPr/>
    </dgm:pt>
    <dgm:pt modelId="{7DE20BEA-084D-4DCE-ABB7-62D7EF06D2AC}" type="pres">
      <dgm:prSet presAssocID="{5CA41B7D-A787-45E5-9041-69E5D57EB2BF}" presName="compNode" presStyleCnt="0"/>
      <dgm:spPr/>
    </dgm:pt>
    <dgm:pt modelId="{0EB2456C-FFF1-4BFD-834D-F8F811C07D59}" type="pres">
      <dgm:prSet presAssocID="{5CA41B7D-A787-45E5-9041-69E5D57EB2BF}" presName="bkgdShape" presStyleLbl="node1" presStyleIdx="4" presStyleCnt="5" custLinFactNeighborY="263"/>
      <dgm:spPr/>
    </dgm:pt>
    <dgm:pt modelId="{C4C12620-ADE0-45FA-96D9-18DB79796253}" type="pres">
      <dgm:prSet presAssocID="{5CA41B7D-A787-45E5-9041-69E5D57EB2BF}" presName="nodeTx" presStyleLbl="node1" presStyleIdx="4" presStyleCnt="5">
        <dgm:presLayoutVars>
          <dgm:bulletEnabled val="1"/>
        </dgm:presLayoutVars>
      </dgm:prSet>
      <dgm:spPr/>
    </dgm:pt>
    <dgm:pt modelId="{6EC64109-103B-4D50-B17B-96537E0B3A14}" type="pres">
      <dgm:prSet presAssocID="{5CA41B7D-A787-45E5-9041-69E5D57EB2BF}" presName="invisiNode" presStyleLbl="node1" presStyleIdx="4" presStyleCnt="5"/>
      <dgm:spPr/>
    </dgm:pt>
    <dgm:pt modelId="{20415C43-7CFA-4F4E-8EB0-CA02B69D9774}" type="pres">
      <dgm:prSet presAssocID="{5CA41B7D-A787-45E5-9041-69E5D57EB2BF}"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ormations"/>
        </a:ext>
      </dgm:extLst>
    </dgm:pt>
  </dgm:ptLst>
  <dgm:cxnLst>
    <dgm:cxn modelId="{F1091204-03BD-4CD2-96A6-9860B89B61E5}" type="presOf" srcId="{81A49DBE-A7BA-4AFA-B1D8-B4002F04620B}" destId="{B57ABCB2-C5BA-4F0C-A632-559616F9FF48}" srcOrd="0" destOrd="0" presId="urn:microsoft.com/office/officeart/2005/8/layout/hList7"/>
    <dgm:cxn modelId="{D037D206-7CE3-4AF9-93E9-6AD5D4DDD0BF}" srcId="{08BBFDC4-5712-4E35-96AD-B76329AC85D8}" destId="{247D63F6-41D7-4763-831A-49E15370D7C2}" srcOrd="1" destOrd="0" parTransId="{0DFED9CA-1A55-45D1-828D-79A099CDB284}" sibTransId="{1533693D-0275-47BF-873E-3F1720633ACF}"/>
    <dgm:cxn modelId="{F1B6DD14-2F27-4F99-8F97-BE92B3CCB112}" type="presOf" srcId="{02AA9045-9577-469B-9235-EC358615690C}" destId="{751F50CD-F53C-4818-852B-B46E29C0D0E7}" srcOrd="0" destOrd="0" presId="urn:microsoft.com/office/officeart/2005/8/layout/hList7"/>
    <dgm:cxn modelId="{94A54515-0B26-4DA3-AB1F-FF917D48ED5A}" type="presOf" srcId="{368DC2B9-F9C8-4C55-8C09-7DF45AC1CF23}" destId="{A95D2C87-E9E1-447C-8855-A1E280FC0337}" srcOrd="1" destOrd="0" presId="urn:microsoft.com/office/officeart/2005/8/layout/hList7"/>
    <dgm:cxn modelId="{21871B16-3ECF-43D8-8E4A-7CBAC11B66BC}" type="presOf" srcId="{08BBFDC4-5712-4E35-96AD-B76329AC85D8}" destId="{E7639AF6-A8E5-4441-B06A-7A7ECADD4B77}" srcOrd="0" destOrd="0" presId="urn:microsoft.com/office/officeart/2005/8/layout/hList7"/>
    <dgm:cxn modelId="{C602CB25-5EF6-4633-9D0A-404BE0724E49}" type="presOf" srcId="{02AA9045-9577-469B-9235-EC358615690C}" destId="{B2968494-322E-46A9-BC6E-C01D89764BA5}" srcOrd="1" destOrd="0" presId="urn:microsoft.com/office/officeart/2005/8/layout/hList7"/>
    <dgm:cxn modelId="{B1370F3F-CBA7-4D93-9716-C8E0C2E415BA}" srcId="{08BBFDC4-5712-4E35-96AD-B76329AC85D8}" destId="{368DC2B9-F9C8-4C55-8C09-7DF45AC1CF23}" srcOrd="2" destOrd="0" parTransId="{A8375FB8-B0F1-44B0-8010-89576C07D181}" sibTransId="{ECBBFD55-D0A8-468A-982D-37ED34363A02}"/>
    <dgm:cxn modelId="{60309366-2F17-46D6-ACA5-674CB0D25A20}" type="presOf" srcId="{5CA41B7D-A787-45E5-9041-69E5D57EB2BF}" destId="{C4C12620-ADE0-45FA-96D9-18DB79796253}" srcOrd="1" destOrd="0" presId="urn:microsoft.com/office/officeart/2005/8/layout/hList7"/>
    <dgm:cxn modelId="{0CE1F748-30C7-4FCE-AD0B-BDA7548C5C73}" type="presOf" srcId="{1533693D-0275-47BF-873E-3F1720633ACF}" destId="{EB5FA3D7-75E6-4354-8FE5-6A524D5EB9D3}" srcOrd="0" destOrd="0" presId="urn:microsoft.com/office/officeart/2005/8/layout/hList7"/>
    <dgm:cxn modelId="{3F187075-0805-4E2D-827E-1C6724B2CC4C}" type="presOf" srcId="{5CA41B7D-A787-45E5-9041-69E5D57EB2BF}" destId="{0EB2456C-FFF1-4BFD-834D-F8F811C07D59}" srcOrd="0" destOrd="0" presId="urn:microsoft.com/office/officeart/2005/8/layout/hList7"/>
    <dgm:cxn modelId="{C809EC77-9ABE-4C44-8007-F8EF36CBFEC5}" srcId="{08BBFDC4-5712-4E35-96AD-B76329AC85D8}" destId="{9D170F6D-7FF0-4A11-B99E-E4DCDC1C0B72}" srcOrd="3" destOrd="0" parTransId="{9F80472F-0BC5-4034-AD2B-45DD1496CE6D}" sibTransId="{81A49DBE-A7BA-4AFA-B1D8-B4002F04620B}"/>
    <dgm:cxn modelId="{CEB6F982-C3D5-477A-B049-9019A7C53040}" srcId="{08BBFDC4-5712-4E35-96AD-B76329AC85D8}" destId="{5CA41B7D-A787-45E5-9041-69E5D57EB2BF}" srcOrd="4" destOrd="0" parTransId="{C810DC8E-2D42-4ED4-AE52-984B031A450B}" sibTransId="{C89204B5-B10C-4774-9597-F0C02EE703F8}"/>
    <dgm:cxn modelId="{EFA25D91-76EE-4B20-A895-03FED63C0ACF}" type="presOf" srcId="{ECBBFD55-D0A8-468A-982D-37ED34363A02}" destId="{FF5369C6-C112-4EBB-A465-F26B088C1294}" srcOrd="0" destOrd="0" presId="urn:microsoft.com/office/officeart/2005/8/layout/hList7"/>
    <dgm:cxn modelId="{99396391-C6B2-46E5-89E2-33FBDCE1735A}" type="presOf" srcId="{368DC2B9-F9C8-4C55-8C09-7DF45AC1CF23}" destId="{A2CCBD9A-743F-454C-81CB-6861DB7E68F9}" srcOrd="0" destOrd="0" presId="urn:microsoft.com/office/officeart/2005/8/layout/hList7"/>
    <dgm:cxn modelId="{E6164096-0BDE-475C-96ED-C86ADE80E702}" type="presOf" srcId="{9D170F6D-7FF0-4A11-B99E-E4DCDC1C0B72}" destId="{0D8C59D7-BC1C-4D66-8157-EB9CCD6D37D3}" srcOrd="1" destOrd="0" presId="urn:microsoft.com/office/officeart/2005/8/layout/hList7"/>
    <dgm:cxn modelId="{40150F99-FD52-41D4-ADAA-B1253EAE22C1}" type="presOf" srcId="{9D170F6D-7FF0-4A11-B99E-E4DCDC1C0B72}" destId="{968AEC5C-888A-411B-8663-0B976EA16698}" srcOrd="0" destOrd="0" presId="urn:microsoft.com/office/officeart/2005/8/layout/hList7"/>
    <dgm:cxn modelId="{E33AF7A4-5F18-4D9F-9577-D689D78D8EA2}" srcId="{08BBFDC4-5712-4E35-96AD-B76329AC85D8}" destId="{02AA9045-9577-469B-9235-EC358615690C}" srcOrd="0" destOrd="0" parTransId="{23689522-615A-44B9-900F-8E6FB531BF82}" sibTransId="{269727BA-B2C8-4F0D-A820-AA2570945B78}"/>
    <dgm:cxn modelId="{F5A2E8D1-6A86-4B75-A61B-7B5CBB4DE986}" type="presOf" srcId="{269727BA-B2C8-4F0D-A820-AA2570945B78}" destId="{93863095-B61F-457F-98EC-1FA809C6ED6F}" srcOrd="0" destOrd="0" presId="urn:microsoft.com/office/officeart/2005/8/layout/hList7"/>
    <dgm:cxn modelId="{C44C93E0-5A8D-4B2F-B5AD-761EDBF90AA8}" type="presOf" srcId="{247D63F6-41D7-4763-831A-49E15370D7C2}" destId="{BA18738F-A9AA-408E-9605-39FB6E50B39B}" srcOrd="0" destOrd="0" presId="urn:microsoft.com/office/officeart/2005/8/layout/hList7"/>
    <dgm:cxn modelId="{F9DFA3FA-C4A3-4F17-9667-026491E49010}" type="presOf" srcId="{247D63F6-41D7-4763-831A-49E15370D7C2}" destId="{FC925BE0-7691-4E7C-9F8E-C24E4E78BF1C}" srcOrd="1" destOrd="0" presId="urn:microsoft.com/office/officeart/2005/8/layout/hList7"/>
    <dgm:cxn modelId="{F336F2A8-456D-4D7C-84BA-04FD453F2AD9}" type="presParOf" srcId="{E7639AF6-A8E5-4441-B06A-7A7ECADD4B77}" destId="{A9BB6EE4-B9AA-4266-884B-CBADC5855F0D}" srcOrd="0" destOrd="0" presId="urn:microsoft.com/office/officeart/2005/8/layout/hList7"/>
    <dgm:cxn modelId="{E00833B4-9D53-447D-A697-976029280955}" type="presParOf" srcId="{E7639AF6-A8E5-4441-B06A-7A7ECADD4B77}" destId="{86D999CE-E250-427E-BEC1-EE5D155D58C2}" srcOrd="1" destOrd="0" presId="urn:microsoft.com/office/officeart/2005/8/layout/hList7"/>
    <dgm:cxn modelId="{3E4D0F00-1577-449A-A201-76F58F5C42AA}" type="presParOf" srcId="{86D999CE-E250-427E-BEC1-EE5D155D58C2}" destId="{9C013F41-5FDF-46EB-A708-39660E964136}" srcOrd="0" destOrd="0" presId="urn:microsoft.com/office/officeart/2005/8/layout/hList7"/>
    <dgm:cxn modelId="{98F6D5A5-0830-4A89-96C3-17121AA25245}" type="presParOf" srcId="{9C013F41-5FDF-46EB-A708-39660E964136}" destId="{751F50CD-F53C-4818-852B-B46E29C0D0E7}" srcOrd="0" destOrd="0" presId="urn:microsoft.com/office/officeart/2005/8/layout/hList7"/>
    <dgm:cxn modelId="{6EABAE15-15AC-4DE9-8186-E3E9DB803883}" type="presParOf" srcId="{9C013F41-5FDF-46EB-A708-39660E964136}" destId="{B2968494-322E-46A9-BC6E-C01D89764BA5}" srcOrd="1" destOrd="0" presId="urn:microsoft.com/office/officeart/2005/8/layout/hList7"/>
    <dgm:cxn modelId="{7F4F302B-570C-4768-A648-1C9B8B5220A8}" type="presParOf" srcId="{9C013F41-5FDF-46EB-A708-39660E964136}" destId="{A464A9D0-6C52-4647-8285-A48472AC9EDE}" srcOrd="2" destOrd="0" presId="urn:microsoft.com/office/officeart/2005/8/layout/hList7"/>
    <dgm:cxn modelId="{806DFD95-A4A6-4F10-8C80-8985FAA051C6}" type="presParOf" srcId="{9C013F41-5FDF-46EB-A708-39660E964136}" destId="{4387BF68-EEEB-4FED-99F9-8E07D383704A}" srcOrd="3" destOrd="0" presId="urn:microsoft.com/office/officeart/2005/8/layout/hList7"/>
    <dgm:cxn modelId="{4FC01FA8-E7D3-47DF-B4BB-62A7656CDF35}" type="presParOf" srcId="{86D999CE-E250-427E-BEC1-EE5D155D58C2}" destId="{93863095-B61F-457F-98EC-1FA809C6ED6F}" srcOrd="1" destOrd="0" presId="urn:microsoft.com/office/officeart/2005/8/layout/hList7"/>
    <dgm:cxn modelId="{D3AD575D-4E3E-414C-B629-9BCC59301B81}" type="presParOf" srcId="{86D999CE-E250-427E-BEC1-EE5D155D58C2}" destId="{0EF9B7F4-D851-43C5-90B7-9B1A1BCD4F41}" srcOrd="2" destOrd="0" presId="urn:microsoft.com/office/officeart/2005/8/layout/hList7"/>
    <dgm:cxn modelId="{FB8F863A-D581-4A26-9916-A8D1119BBAFB}" type="presParOf" srcId="{0EF9B7F4-D851-43C5-90B7-9B1A1BCD4F41}" destId="{BA18738F-A9AA-408E-9605-39FB6E50B39B}" srcOrd="0" destOrd="0" presId="urn:microsoft.com/office/officeart/2005/8/layout/hList7"/>
    <dgm:cxn modelId="{60B5F866-6883-4711-8348-66D959D47B33}" type="presParOf" srcId="{0EF9B7F4-D851-43C5-90B7-9B1A1BCD4F41}" destId="{FC925BE0-7691-4E7C-9F8E-C24E4E78BF1C}" srcOrd="1" destOrd="0" presId="urn:microsoft.com/office/officeart/2005/8/layout/hList7"/>
    <dgm:cxn modelId="{30D01288-044A-4698-B494-35A4A2C3DE66}" type="presParOf" srcId="{0EF9B7F4-D851-43C5-90B7-9B1A1BCD4F41}" destId="{89A00ECE-E1C2-42C6-8C23-5A970F2EBF2C}" srcOrd="2" destOrd="0" presId="urn:microsoft.com/office/officeart/2005/8/layout/hList7"/>
    <dgm:cxn modelId="{B3B04C2A-9BAC-4FAE-93C9-7FF81025B035}" type="presParOf" srcId="{0EF9B7F4-D851-43C5-90B7-9B1A1BCD4F41}" destId="{A824A533-817C-4C99-BDFB-A33FB03F9C38}" srcOrd="3" destOrd="0" presId="urn:microsoft.com/office/officeart/2005/8/layout/hList7"/>
    <dgm:cxn modelId="{A498E0BB-C5DA-4B0A-A055-79842E994936}" type="presParOf" srcId="{86D999CE-E250-427E-BEC1-EE5D155D58C2}" destId="{EB5FA3D7-75E6-4354-8FE5-6A524D5EB9D3}" srcOrd="3" destOrd="0" presId="urn:microsoft.com/office/officeart/2005/8/layout/hList7"/>
    <dgm:cxn modelId="{EDF348FE-D008-4419-9D1C-32E2395B053C}" type="presParOf" srcId="{86D999CE-E250-427E-BEC1-EE5D155D58C2}" destId="{6E04C50E-45F7-4988-B87C-6F1662C4F231}" srcOrd="4" destOrd="0" presId="urn:microsoft.com/office/officeart/2005/8/layout/hList7"/>
    <dgm:cxn modelId="{EAB0B4F1-8CFB-4D9C-935B-7A9A307F0177}" type="presParOf" srcId="{6E04C50E-45F7-4988-B87C-6F1662C4F231}" destId="{A2CCBD9A-743F-454C-81CB-6861DB7E68F9}" srcOrd="0" destOrd="0" presId="urn:microsoft.com/office/officeart/2005/8/layout/hList7"/>
    <dgm:cxn modelId="{AE16564D-90D6-4332-9D20-8DBB8ECC4A4C}" type="presParOf" srcId="{6E04C50E-45F7-4988-B87C-6F1662C4F231}" destId="{A95D2C87-E9E1-447C-8855-A1E280FC0337}" srcOrd="1" destOrd="0" presId="urn:microsoft.com/office/officeart/2005/8/layout/hList7"/>
    <dgm:cxn modelId="{746E8169-437C-45F8-8989-EBD9C33A5F01}" type="presParOf" srcId="{6E04C50E-45F7-4988-B87C-6F1662C4F231}" destId="{94763CEC-EE0E-4206-B018-01A25E60473F}" srcOrd="2" destOrd="0" presId="urn:microsoft.com/office/officeart/2005/8/layout/hList7"/>
    <dgm:cxn modelId="{765204FB-B9C1-4207-8B38-065F0C261254}" type="presParOf" srcId="{6E04C50E-45F7-4988-B87C-6F1662C4F231}" destId="{21DF098E-1766-41C6-A7B2-864E31FE7580}" srcOrd="3" destOrd="0" presId="urn:microsoft.com/office/officeart/2005/8/layout/hList7"/>
    <dgm:cxn modelId="{5E406EB6-AB09-47E4-B2E1-F3692C8F667F}" type="presParOf" srcId="{86D999CE-E250-427E-BEC1-EE5D155D58C2}" destId="{FF5369C6-C112-4EBB-A465-F26B088C1294}" srcOrd="5" destOrd="0" presId="urn:microsoft.com/office/officeart/2005/8/layout/hList7"/>
    <dgm:cxn modelId="{1485F393-F884-44FB-B287-F9F06B9A1FBD}" type="presParOf" srcId="{86D999CE-E250-427E-BEC1-EE5D155D58C2}" destId="{606B9A69-51B8-4355-9D0E-F45FEC624A7B}" srcOrd="6" destOrd="0" presId="urn:microsoft.com/office/officeart/2005/8/layout/hList7"/>
    <dgm:cxn modelId="{10828E47-F297-479A-B67A-F2BF836E5EF3}" type="presParOf" srcId="{606B9A69-51B8-4355-9D0E-F45FEC624A7B}" destId="{968AEC5C-888A-411B-8663-0B976EA16698}" srcOrd="0" destOrd="0" presId="urn:microsoft.com/office/officeart/2005/8/layout/hList7"/>
    <dgm:cxn modelId="{87534C48-6CF2-475A-9623-026A219546C3}" type="presParOf" srcId="{606B9A69-51B8-4355-9D0E-F45FEC624A7B}" destId="{0D8C59D7-BC1C-4D66-8157-EB9CCD6D37D3}" srcOrd="1" destOrd="0" presId="urn:microsoft.com/office/officeart/2005/8/layout/hList7"/>
    <dgm:cxn modelId="{1DA7A5E1-FF4B-4AE9-B1BB-9794C762831E}" type="presParOf" srcId="{606B9A69-51B8-4355-9D0E-F45FEC624A7B}" destId="{44D307D8-9CE0-4164-A382-A54BD5126DAB}" srcOrd="2" destOrd="0" presId="urn:microsoft.com/office/officeart/2005/8/layout/hList7"/>
    <dgm:cxn modelId="{B47629EA-2818-4C1A-93BD-A175F5A5F0AA}" type="presParOf" srcId="{606B9A69-51B8-4355-9D0E-F45FEC624A7B}" destId="{401EB9E6-7134-4835-A85B-F14D6AEEDD8D}" srcOrd="3" destOrd="0" presId="urn:microsoft.com/office/officeart/2005/8/layout/hList7"/>
    <dgm:cxn modelId="{08804E93-861D-4F86-8DEC-5A6FA5C04C8D}" type="presParOf" srcId="{86D999CE-E250-427E-BEC1-EE5D155D58C2}" destId="{B57ABCB2-C5BA-4F0C-A632-559616F9FF48}" srcOrd="7" destOrd="0" presId="urn:microsoft.com/office/officeart/2005/8/layout/hList7"/>
    <dgm:cxn modelId="{2FC7A070-0957-4FBF-88C8-0648113A61BE}" type="presParOf" srcId="{86D999CE-E250-427E-BEC1-EE5D155D58C2}" destId="{7DE20BEA-084D-4DCE-ABB7-62D7EF06D2AC}" srcOrd="8" destOrd="0" presId="urn:microsoft.com/office/officeart/2005/8/layout/hList7"/>
    <dgm:cxn modelId="{9FE2F6BF-F5FD-452F-BC11-DD4AF49B2599}" type="presParOf" srcId="{7DE20BEA-084D-4DCE-ABB7-62D7EF06D2AC}" destId="{0EB2456C-FFF1-4BFD-834D-F8F811C07D59}" srcOrd="0" destOrd="0" presId="urn:microsoft.com/office/officeart/2005/8/layout/hList7"/>
    <dgm:cxn modelId="{83F7148C-CEC9-41AC-95C0-51F801E41329}" type="presParOf" srcId="{7DE20BEA-084D-4DCE-ABB7-62D7EF06D2AC}" destId="{C4C12620-ADE0-45FA-96D9-18DB79796253}" srcOrd="1" destOrd="0" presId="urn:microsoft.com/office/officeart/2005/8/layout/hList7"/>
    <dgm:cxn modelId="{BB129F4D-0939-40CD-9EDE-9CABEC3C06DB}" type="presParOf" srcId="{7DE20BEA-084D-4DCE-ABB7-62D7EF06D2AC}" destId="{6EC64109-103B-4D50-B17B-96537E0B3A14}" srcOrd="2" destOrd="0" presId="urn:microsoft.com/office/officeart/2005/8/layout/hList7"/>
    <dgm:cxn modelId="{DCB83E97-9FD7-4777-B9CA-690945073B10}" type="presParOf" srcId="{7DE20BEA-084D-4DCE-ABB7-62D7EF06D2AC}" destId="{20415C43-7CFA-4F4E-8EB0-CA02B69D9774}"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B8F81-06BE-45BC-84BB-2D9893C28AB5}"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fr-FR"/>
        </a:p>
      </dgm:t>
    </dgm:pt>
    <dgm:pt modelId="{F4D3578D-3266-4811-B3E4-B79234E97DB1}">
      <dgm:prSet phldrT="[Texte]"/>
      <dgm:spPr/>
      <dgm:t>
        <a:bodyPr/>
        <a:lstStyle/>
        <a:p>
          <a:r>
            <a:rPr lang="fr-FR"/>
            <a:t>Demande de recours</a:t>
          </a:r>
        </a:p>
      </dgm:t>
    </dgm:pt>
    <dgm:pt modelId="{30F70A85-1611-4945-8CA2-6E30B9DFADF1}" type="parTrans" cxnId="{5F8C9E0F-E63E-4E28-8031-926949DAB454}">
      <dgm:prSet/>
      <dgm:spPr/>
      <dgm:t>
        <a:bodyPr/>
        <a:lstStyle/>
        <a:p>
          <a:endParaRPr lang="fr-FR"/>
        </a:p>
      </dgm:t>
    </dgm:pt>
    <dgm:pt modelId="{53739381-A845-4467-99B6-850571B0BB6B}" type="sibTrans" cxnId="{5F8C9E0F-E63E-4E28-8031-926949DAB454}">
      <dgm:prSet/>
      <dgm:spPr/>
      <dgm:t>
        <a:bodyPr/>
        <a:lstStyle/>
        <a:p>
          <a:endParaRPr lang="fr-FR"/>
        </a:p>
      </dgm:t>
    </dgm:pt>
    <dgm:pt modelId="{B0C657E1-9441-4930-9B3A-4FD5D365D0D2}">
      <dgm:prSet phldrT="[Texte]"/>
      <dgm:spPr/>
      <dgm:t>
        <a:bodyPr/>
        <a:lstStyle/>
        <a:p>
          <a:r>
            <a:rPr lang="fr-FR"/>
            <a:t>Suspension de créance</a:t>
          </a:r>
        </a:p>
      </dgm:t>
    </dgm:pt>
    <dgm:pt modelId="{BAF7BD63-1A50-477A-9FE7-A57975342943}" type="parTrans" cxnId="{89772232-4CC7-4823-988B-E35CCF3FEC39}">
      <dgm:prSet/>
      <dgm:spPr/>
      <dgm:t>
        <a:bodyPr/>
        <a:lstStyle/>
        <a:p>
          <a:endParaRPr lang="fr-FR"/>
        </a:p>
      </dgm:t>
    </dgm:pt>
    <dgm:pt modelId="{AD156920-F16F-47B6-ACB0-363962281AD7}" type="sibTrans" cxnId="{89772232-4CC7-4823-988B-E35CCF3FEC39}">
      <dgm:prSet/>
      <dgm:spPr/>
      <dgm:t>
        <a:bodyPr/>
        <a:lstStyle/>
        <a:p>
          <a:endParaRPr lang="fr-FR"/>
        </a:p>
      </dgm:t>
    </dgm:pt>
    <dgm:pt modelId="{8B71BD13-1CF0-4025-B0BD-76885EECE480}">
      <dgm:prSet phldrT="[Texte]"/>
      <dgm:spPr/>
      <dgm:t>
        <a:bodyPr/>
        <a:lstStyle/>
        <a:p>
          <a:r>
            <a:rPr lang="fr-FR"/>
            <a:t>Passage en commission</a:t>
          </a:r>
        </a:p>
      </dgm:t>
    </dgm:pt>
    <dgm:pt modelId="{A30A870D-70DD-45BC-B8A5-11AA3C53407B}" type="parTrans" cxnId="{311BC198-D98B-476F-9344-E541CD0E901F}">
      <dgm:prSet/>
      <dgm:spPr/>
      <dgm:t>
        <a:bodyPr/>
        <a:lstStyle/>
        <a:p>
          <a:endParaRPr lang="fr-FR"/>
        </a:p>
      </dgm:t>
    </dgm:pt>
    <dgm:pt modelId="{00CF73A8-455E-4F3D-8B15-C486DB29F9BE}" type="sibTrans" cxnId="{311BC198-D98B-476F-9344-E541CD0E901F}">
      <dgm:prSet/>
      <dgm:spPr/>
      <dgm:t>
        <a:bodyPr/>
        <a:lstStyle/>
        <a:p>
          <a:endParaRPr lang="fr-FR"/>
        </a:p>
      </dgm:t>
    </dgm:pt>
    <dgm:pt modelId="{6F0D907D-0DE5-4407-A974-FC6B7D825985}">
      <dgm:prSet phldrT="[Texte]"/>
      <dgm:spPr/>
      <dgm:t>
        <a:bodyPr/>
        <a:lstStyle/>
        <a:p>
          <a:r>
            <a:rPr lang="fr-FR"/>
            <a:t>Décision CRA</a:t>
          </a:r>
        </a:p>
      </dgm:t>
    </dgm:pt>
    <dgm:pt modelId="{05058553-1254-44BE-B2A2-408CB81C9E8F}" type="parTrans" cxnId="{FA10290E-9F01-4388-B070-379CCC505A42}">
      <dgm:prSet/>
      <dgm:spPr/>
      <dgm:t>
        <a:bodyPr/>
        <a:lstStyle/>
        <a:p>
          <a:endParaRPr lang="fr-FR"/>
        </a:p>
      </dgm:t>
    </dgm:pt>
    <dgm:pt modelId="{74D88DD2-D359-4D56-869A-3903B6031DB5}" type="sibTrans" cxnId="{FA10290E-9F01-4388-B070-379CCC505A42}">
      <dgm:prSet/>
      <dgm:spPr/>
      <dgm:t>
        <a:bodyPr/>
        <a:lstStyle/>
        <a:p>
          <a:endParaRPr lang="fr-FR"/>
        </a:p>
      </dgm:t>
    </dgm:pt>
    <dgm:pt modelId="{D81E6EE7-4F96-4ECF-98C1-413A6A1AFBB2}">
      <dgm:prSet phldrT="[Texte]"/>
      <dgm:spPr/>
      <dgm:t>
        <a:bodyPr/>
        <a:lstStyle/>
        <a:p>
          <a:r>
            <a:rPr lang="fr-FR"/>
            <a:t>Réponse allocataire</a:t>
          </a:r>
        </a:p>
      </dgm:t>
    </dgm:pt>
    <dgm:pt modelId="{C9DE7DF0-3DA9-4239-B02E-F05F14E49479}" type="parTrans" cxnId="{A3C197ED-C865-4E9B-84C5-49D647AF6F75}">
      <dgm:prSet/>
      <dgm:spPr/>
      <dgm:t>
        <a:bodyPr/>
        <a:lstStyle/>
        <a:p>
          <a:endParaRPr lang="fr-FR"/>
        </a:p>
      </dgm:t>
    </dgm:pt>
    <dgm:pt modelId="{9385863C-1422-44DB-BFD3-FD6006D0EB45}" type="sibTrans" cxnId="{A3C197ED-C865-4E9B-84C5-49D647AF6F75}">
      <dgm:prSet/>
      <dgm:spPr/>
      <dgm:t>
        <a:bodyPr/>
        <a:lstStyle/>
        <a:p>
          <a:endParaRPr lang="fr-FR"/>
        </a:p>
      </dgm:t>
    </dgm:pt>
    <dgm:pt modelId="{76BEEA35-CEA4-44E1-B596-A537EEADF83D}" type="pres">
      <dgm:prSet presAssocID="{6BBB8F81-06BE-45BC-84BB-2D9893C28AB5}" presName="cycle" presStyleCnt="0">
        <dgm:presLayoutVars>
          <dgm:dir/>
          <dgm:resizeHandles val="exact"/>
        </dgm:presLayoutVars>
      </dgm:prSet>
      <dgm:spPr/>
    </dgm:pt>
    <dgm:pt modelId="{C825A1BD-0D68-47FA-82C9-BA4BE556182F}" type="pres">
      <dgm:prSet presAssocID="{F4D3578D-3266-4811-B3E4-B79234E97DB1}" presName="node" presStyleLbl="node1" presStyleIdx="0" presStyleCnt="5">
        <dgm:presLayoutVars>
          <dgm:bulletEnabled val="1"/>
        </dgm:presLayoutVars>
      </dgm:prSet>
      <dgm:spPr/>
    </dgm:pt>
    <dgm:pt modelId="{DB32BF0C-D9D8-4532-B657-59F1764EFF97}" type="pres">
      <dgm:prSet presAssocID="{53739381-A845-4467-99B6-850571B0BB6B}" presName="sibTrans" presStyleLbl="sibTrans2D1" presStyleIdx="0" presStyleCnt="5"/>
      <dgm:spPr/>
    </dgm:pt>
    <dgm:pt modelId="{E2F801AA-DC8D-463E-8FB4-B4047059E295}" type="pres">
      <dgm:prSet presAssocID="{53739381-A845-4467-99B6-850571B0BB6B}" presName="connectorText" presStyleLbl="sibTrans2D1" presStyleIdx="0" presStyleCnt="5"/>
      <dgm:spPr/>
    </dgm:pt>
    <dgm:pt modelId="{28D9CC72-797D-43C4-BAF1-85EDEE9E54A8}" type="pres">
      <dgm:prSet presAssocID="{B0C657E1-9441-4930-9B3A-4FD5D365D0D2}" presName="node" presStyleLbl="node1" presStyleIdx="1" presStyleCnt="5">
        <dgm:presLayoutVars>
          <dgm:bulletEnabled val="1"/>
        </dgm:presLayoutVars>
      </dgm:prSet>
      <dgm:spPr/>
    </dgm:pt>
    <dgm:pt modelId="{9DA85058-218B-4631-B352-94299ADD9411}" type="pres">
      <dgm:prSet presAssocID="{AD156920-F16F-47B6-ACB0-363962281AD7}" presName="sibTrans" presStyleLbl="sibTrans2D1" presStyleIdx="1" presStyleCnt="5"/>
      <dgm:spPr/>
    </dgm:pt>
    <dgm:pt modelId="{B8773D3B-82D9-429C-8693-44E880E088D5}" type="pres">
      <dgm:prSet presAssocID="{AD156920-F16F-47B6-ACB0-363962281AD7}" presName="connectorText" presStyleLbl="sibTrans2D1" presStyleIdx="1" presStyleCnt="5"/>
      <dgm:spPr/>
    </dgm:pt>
    <dgm:pt modelId="{526C3F9F-D5BE-4E22-A69A-F15D40444B43}" type="pres">
      <dgm:prSet presAssocID="{8B71BD13-1CF0-4025-B0BD-76885EECE480}" presName="node" presStyleLbl="node1" presStyleIdx="2" presStyleCnt="5">
        <dgm:presLayoutVars>
          <dgm:bulletEnabled val="1"/>
        </dgm:presLayoutVars>
      </dgm:prSet>
      <dgm:spPr/>
    </dgm:pt>
    <dgm:pt modelId="{D0C200C5-EDE6-4CF3-9BCC-42D6E34ABE4D}" type="pres">
      <dgm:prSet presAssocID="{00CF73A8-455E-4F3D-8B15-C486DB29F9BE}" presName="sibTrans" presStyleLbl="sibTrans2D1" presStyleIdx="2" presStyleCnt="5"/>
      <dgm:spPr/>
    </dgm:pt>
    <dgm:pt modelId="{97AB8A0B-7767-465E-BF54-81011C56796F}" type="pres">
      <dgm:prSet presAssocID="{00CF73A8-455E-4F3D-8B15-C486DB29F9BE}" presName="connectorText" presStyleLbl="sibTrans2D1" presStyleIdx="2" presStyleCnt="5"/>
      <dgm:spPr/>
    </dgm:pt>
    <dgm:pt modelId="{2B3FAB24-9A0C-42D7-AADB-70A400E32FAE}" type="pres">
      <dgm:prSet presAssocID="{6F0D907D-0DE5-4407-A974-FC6B7D825985}" presName="node" presStyleLbl="node1" presStyleIdx="3" presStyleCnt="5">
        <dgm:presLayoutVars>
          <dgm:bulletEnabled val="1"/>
        </dgm:presLayoutVars>
      </dgm:prSet>
      <dgm:spPr/>
    </dgm:pt>
    <dgm:pt modelId="{0EC4ED38-A920-4D4F-9D70-54306BE0FAD3}" type="pres">
      <dgm:prSet presAssocID="{74D88DD2-D359-4D56-869A-3903B6031DB5}" presName="sibTrans" presStyleLbl="sibTrans2D1" presStyleIdx="3" presStyleCnt="5"/>
      <dgm:spPr/>
    </dgm:pt>
    <dgm:pt modelId="{F4870774-D72C-483E-88C2-F400CE0B29A9}" type="pres">
      <dgm:prSet presAssocID="{74D88DD2-D359-4D56-869A-3903B6031DB5}" presName="connectorText" presStyleLbl="sibTrans2D1" presStyleIdx="3" presStyleCnt="5"/>
      <dgm:spPr/>
    </dgm:pt>
    <dgm:pt modelId="{48A05C7F-49CF-409D-B3B2-D167912147E8}" type="pres">
      <dgm:prSet presAssocID="{D81E6EE7-4F96-4ECF-98C1-413A6A1AFBB2}" presName="node" presStyleLbl="node1" presStyleIdx="4" presStyleCnt="5">
        <dgm:presLayoutVars>
          <dgm:bulletEnabled val="1"/>
        </dgm:presLayoutVars>
      </dgm:prSet>
      <dgm:spPr/>
    </dgm:pt>
    <dgm:pt modelId="{4B13E944-C1E8-480A-9741-49B67A60B683}" type="pres">
      <dgm:prSet presAssocID="{9385863C-1422-44DB-BFD3-FD6006D0EB45}" presName="sibTrans" presStyleLbl="sibTrans2D1" presStyleIdx="4" presStyleCnt="5" custFlipVert="0" custFlipHor="0" custScaleX="33495" custScaleY="63058" custLinFactX="-291746" custLinFactY="-6456" custLinFactNeighborX="-300000" custLinFactNeighborY="-100000"/>
      <dgm:spPr/>
    </dgm:pt>
    <dgm:pt modelId="{AC3D5655-6D3E-4553-90DB-BBFFAEA0F5E0}" type="pres">
      <dgm:prSet presAssocID="{9385863C-1422-44DB-BFD3-FD6006D0EB45}" presName="connectorText" presStyleLbl="sibTrans2D1" presStyleIdx="4" presStyleCnt="5"/>
      <dgm:spPr/>
    </dgm:pt>
  </dgm:ptLst>
  <dgm:cxnLst>
    <dgm:cxn modelId="{9FE2FF03-4E9B-4C83-AE9A-F9BA5D270D59}" type="presOf" srcId="{AD156920-F16F-47B6-ACB0-363962281AD7}" destId="{9DA85058-218B-4631-B352-94299ADD9411}" srcOrd="0" destOrd="0" presId="urn:microsoft.com/office/officeart/2005/8/layout/cycle2"/>
    <dgm:cxn modelId="{E2745105-A0B7-47B8-AF5B-8B6C7D941D87}" type="presOf" srcId="{00CF73A8-455E-4F3D-8B15-C486DB29F9BE}" destId="{97AB8A0B-7767-465E-BF54-81011C56796F}" srcOrd="1" destOrd="0" presId="urn:microsoft.com/office/officeart/2005/8/layout/cycle2"/>
    <dgm:cxn modelId="{FA10290E-9F01-4388-B070-379CCC505A42}" srcId="{6BBB8F81-06BE-45BC-84BB-2D9893C28AB5}" destId="{6F0D907D-0DE5-4407-A974-FC6B7D825985}" srcOrd="3" destOrd="0" parTransId="{05058553-1254-44BE-B2A2-408CB81C9E8F}" sibTransId="{74D88DD2-D359-4D56-869A-3903B6031DB5}"/>
    <dgm:cxn modelId="{5F8C9E0F-E63E-4E28-8031-926949DAB454}" srcId="{6BBB8F81-06BE-45BC-84BB-2D9893C28AB5}" destId="{F4D3578D-3266-4811-B3E4-B79234E97DB1}" srcOrd="0" destOrd="0" parTransId="{30F70A85-1611-4945-8CA2-6E30B9DFADF1}" sibTransId="{53739381-A845-4467-99B6-850571B0BB6B}"/>
    <dgm:cxn modelId="{89772232-4CC7-4823-988B-E35CCF3FEC39}" srcId="{6BBB8F81-06BE-45BC-84BB-2D9893C28AB5}" destId="{B0C657E1-9441-4930-9B3A-4FD5D365D0D2}" srcOrd="1" destOrd="0" parTransId="{BAF7BD63-1A50-477A-9FE7-A57975342943}" sibTransId="{AD156920-F16F-47B6-ACB0-363962281AD7}"/>
    <dgm:cxn modelId="{3373C13F-7AF1-411A-83A3-A04AAB534EF2}" type="presOf" srcId="{9385863C-1422-44DB-BFD3-FD6006D0EB45}" destId="{4B13E944-C1E8-480A-9741-49B67A60B683}" srcOrd="0" destOrd="0" presId="urn:microsoft.com/office/officeart/2005/8/layout/cycle2"/>
    <dgm:cxn modelId="{1822B94F-FCC0-424F-9E76-7F0E853BCDB3}" type="presOf" srcId="{00CF73A8-455E-4F3D-8B15-C486DB29F9BE}" destId="{D0C200C5-EDE6-4CF3-9BCC-42D6E34ABE4D}" srcOrd="0" destOrd="0" presId="urn:microsoft.com/office/officeart/2005/8/layout/cycle2"/>
    <dgm:cxn modelId="{D5D4E454-3E28-4F1B-9533-69800869E4B4}" type="presOf" srcId="{6BBB8F81-06BE-45BC-84BB-2D9893C28AB5}" destId="{76BEEA35-CEA4-44E1-B596-A537EEADF83D}" srcOrd="0" destOrd="0" presId="urn:microsoft.com/office/officeart/2005/8/layout/cycle2"/>
    <dgm:cxn modelId="{9829988D-9EBD-47E5-BE4F-FC45F0907642}" type="presOf" srcId="{74D88DD2-D359-4D56-869A-3903B6031DB5}" destId="{F4870774-D72C-483E-88C2-F400CE0B29A9}" srcOrd="1" destOrd="0" presId="urn:microsoft.com/office/officeart/2005/8/layout/cycle2"/>
    <dgm:cxn modelId="{8D0AB98F-4683-41F9-878C-B3775A87F0F4}" type="presOf" srcId="{9385863C-1422-44DB-BFD3-FD6006D0EB45}" destId="{AC3D5655-6D3E-4553-90DB-BBFFAEA0F5E0}" srcOrd="1" destOrd="0" presId="urn:microsoft.com/office/officeart/2005/8/layout/cycle2"/>
    <dgm:cxn modelId="{311BC198-D98B-476F-9344-E541CD0E901F}" srcId="{6BBB8F81-06BE-45BC-84BB-2D9893C28AB5}" destId="{8B71BD13-1CF0-4025-B0BD-76885EECE480}" srcOrd="2" destOrd="0" parTransId="{A30A870D-70DD-45BC-B8A5-11AA3C53407B}" sibTransId="{00CF73A8-455E-4F3D-8B15-C486DB29F9BE}"/>
    <dgm:cxn modelId="{C76D069E-2E70-45A9-B55A-E6BE5D119F3B}" type="presOf" srcId="{B0C657E1-9441-4930-9B3A-4FD5D365D0D2}" destId="{28D9CC72-797D-43C4-BAF1-85EDEE9E54A8}" srcOrd="0" destOrd="0" presId="urn:microsoft.com/office/officeart/2005/8/layout/cycle2"/>
    <dgm:cxn modelId="{D5B3D79E-98E9-4B09-8A2F-D883CC4FD2A0}" type="presOf" srcId="{D81E6EE7-4F96-4ECF-98C1-413A6A1AFBB2}" destId="{48A05C7F-49CF-409D-B3B2-D167912147E8}" srcOrd="0" destOrd="0" presId="urn:microsoft.com/office/officeart/2005/8/layout/cycle2"/>
    <dgm:cxn modelId="{99010BB3-47FC-4D21-B1B1-F71BE273C006}" type="presOf" srcId="{AD156920-F16F-47B6-ACB0-363962281AD7}" destId="{B8773D3B-82D9-429C-8693-44E880E088D5}" srcOrd="1" destOrd="0" presId="urn:microsoft.com/office/officeart/2005/8/layout/cycle2"/>
    <dgm:cxn modelId="{3DA0E1B4-B9CB-4FA9-B341-996FADCF344B}" type="presOf" srcId="{74D88DD2-D359-4D56-869A-3903B6031DB5}" destId="{0EC4ED38-A920-4D4F-9D70-54306BE0FAD3}" srcOrd="0" destOrd="0" presId="urn:microsoft.com/office/officeart/2005/8/layout/cycle2"/>
    <dgm:cxn modelId="{884066B9-8DD8-47EA-918E-65CBF39491FA}" type="presOf" srcId="{F4D3578D-3266-4811-B3E4-B79234E97DB1}" destId="{C825A1BD-0D68-47FA-82C9-BA4BE556182F}" srcOrd="0" destOrd="0" presId="urn:microsoft.com/office/officeart/2005/8/layout/cycle2"/>
    <dgm:cxn modelId="{7E1FEBBF-A78C-4CC3-9D38-A7590543D1AB}" type="presOf" srcId="{53739381-A845-4467-99B6-850571B0BB6B}" destId="{DB32BF0C-D9D8-4532-B657-59F1764EFF97}" srcOrd="0" destOrd="0" presId="urn:microsoft.com/office/officeart/2005/8/layout/cycle2"/>
    <dgm:cxn modelId="{07C837C2-43F3-46B9-8A55-AF12261A7C64}" type="presOf" srcId="{8B71BD13-1CF0-4025-B0BD-76885EECE480}" destId="{526C3F9F-D5BE-4E22-A69A-F15D40444B43}" srcOrd="0" destOrd="0" presId="urn:microsoft.com/office/officeart/2005/8/layout/cycle2"/>
    <dgm:cxn modelId="{A3C197ED-C865-4E9B-84C5-49D647AF6F75}" srcId="{6BBB8F81-06BE-45BC-84BB-2D9893C28AB5}" destId="{D81E6EE7-4F96-4ECF-98C1-413A6A1AFBB2}" srcOrd="4" destOrd="0" parTransId="{C9DE7DF0-3DA9-4239-B02E-F05F14E49479}" sibTransId="{9385863C-1422-44DB-BFD3-FD6006D0EB45}"/>
    <dgm:cxn modelId="{A71F55F4-05EF-4E5C-B097-4BC636A869F0}" type="presOf" srcId="{53739381-A845-4467-99B6-850571B0BB6B}" destId="{E2F801AA-DC8D-463E-8FB4-B4047059E295}" srcOrd="1" destOrd="0" presId="urn:microsoft.com/office/officeart/2005/8/layout/cycle2"/>
    <dgm:cxn modelId="{A123E0FC-9EB1-4A8A-9B1F-F703469BE0CA}" type="presOf" srcId="{6F0D907D-0DE5-4407-A974-FC6B7D825985}" destId="{2B3FAB24-9A0C-42D7-AADB-70A400E32FAE}" srcOrd="0" destOrd="0" presId="urn:microsoft.com/office/officeart/2005/8/layout/cycle2"/>
    <dgm:cxn modelId="{205ED44E-00A1-4C61-8542-460B69B4F2EF}" type="presParOf" srcId="{76BEEA35-CEA4-44E1-B596-A537EEADF83D}" destId="{C825A1BD-0D68-47FA-82C9-BA4BE556182F}" srcOrd="0" destOrd="0" presId="urn:microsoft.com/office/officeart/2005/8/layout/cycle2"/>
    <dgm:cxn modelId="{CF062D5D-3A65-4458-886E-13A224A2DDA7}" type="presParOf" srcId="{76BEEA35-CEA4-44E1-B596-A537EEADF83D}" destId="{DB32BF0C-D9D8-4532-B657-59F1764EFF97}" srcOrd="1" destOrd="0" presId="urn:microsoft.com/office/officeart/2005/8/layout/cycle2"/>
    <dgm:cxn modelId="{B137B5B9-4BCA-4369-AC18-4727E612478B}" type="presParOf" srcId="{DB32BF0C-D9D8-4532-B657-59F1764EFF97}" destId="{E2F801AA-DC8D-463E-8FB4-B4047059E295}" srcOrd="0" destOrd="0" presId="urn:microsoft.com/office/officeart/2005/8/layout/cycle2"/>
    <dgm:cxn modelId="{D457BE18-9296-47E8-A3CA-73A789F47439}" type="presParOf" srcId="{76BEEA35-CEA4-44E1-B596-A537EEADF83D}" destId="{28D9CC72-797D-43C4-BAF1-85EDEE9E54A8}" srcOrd="2" destOrd="0" presId="urn:microsoft.com/office/officeart/2005/8/layout/cycle2"/>
    <dgm:cxn modelId="{EEAE4D88-920B-4BE4-A0D5-16B31E165389}" type="presParOf" srcId="{76BEEA35-CEA4-44E1-B596-A537EEADF83D}" destId="{9DA85058-218B-4631-B352-94299ADD9411}" srcOrd="3" destOrd="0" presId="urn:microsoft.com/office/officeart/2005/8/layout/cycle2"/>
    <dgm:cxn modelId="{F4DAB43C-72C3-437C-9BE7-F77DB4A9CF75}" type="presParOf" srcId="{9DA85058-218B-4631-B352-94299ADD9411}" destId="{B8773D3B-82D9-429C-8693-44E880E088D5}" srcOrd="0" destOrd="0" presId="urn:microsoft.com/office/officeart/2005/8/layout/cycle2"/>
    <dgm:cxn modelId="{8E65498A-A88F-4CA0-A1E7-27EA6519E602}" type="presParOf" srcId="{76BEEA35-CEA4-44E1-B596-A537EEADF83D}" destId="{526C3F9F-D5BE-4E22-A69A-F15D40444B43}" srcOrd="4" destOrd="0" presId="urn:microsoft.com/office/officeart/2005/8/layout/cycle2"/>
    <dgm:cxn modelId="{A738B485-5CC1-4057-8DD5-933F584CE537}" type="presParOf" srcId="{76BEEA35-CEA4-44E1-B596-A537EEADF83D}" destId="{D0C200C5-EDE6-4CF3-9BCC-42D6E34ABE4D}" srcOrd="5" destOrd="0" presId="urn:microsoft.com/office/officeart/2005/8/layout/cycle2"/>
    <dgm:cxn modelId="{D143D9E5-4195-4E69-A455-045AADDBBB54}" type="presParOf" srcId="{D0C200C5-EDE6-4CF3-9BCC-42D6E34ABE4D}" destId="{97AB8A0B-7767-465E-BF54-81011C56796F}" srcOrd="0" destOrd="0" presId="urn:microsoft.com/office/officeart/2005/8/layout/cycle2"/>
    <dgm:cxn modelId="{E1D674F0-2E79-4BA3-9D2B-1CF0E3EB8556}" type="presParOf" srcId="{76BEEA35-CEA4-44E1-B596-A537EEADF83D}" destId="{2B3FAB24-9A0C-42D7-AADB-70A400E32FAE}" srcOrd="6" destOrd="0" presId="urn:microsoft.com/office/officeart/2005/8/layout/cycle2"/>
    <dgm:cxn modelId="{8F17EE9A-09BF-4ECA-A436-404408AB22AE}" type="presParOf" srcId="{76BEEA35-CEA4-44E1-B596-A537EEADF83D}" destId="{0EC4ED38-A920-4D4F-9D70-54306BE0FAD3}" srcOrd="7" destOrd="0" presId="urn:microsoft.com/office/officeart/2005/8/layout/cycle2"/>
    <dgm:cxn modelId="{55F6DC0B-76FC-4773-A1D7-A4DE5365F80B}" type="presParOf" srcId="{0EC4ED38-A920-4D4F-9D70-54306BE0FAD3}" destId="{F4870774-D72C-483E-88C2-F400CE0B29A9}" srcOrd="0" destOrd="0" presId="urn:microsoft.com/office/officeart/2005/8/layout/cycle2"/>
    <dgm:cxn modelId="{372054CC-AC3B-47E2-A64E-6ABB133201D8}" type="presParOf" srcId="{76BEEA35-CEA4-44E1-B596-A537EEADF83D}" destId="{48A05C7F-49CF-409D-B3B2-D167912147E8}" srcOrd="8" destOrd="0" presId="urn:microsoft.com/office/officeart/2005/8/layout/cycle2"/>
    <dgm:cxn modelId="{B8CE712E-1C03-4EA1-AA23-7EA221AF0EDA}" type="presParOf" srcId="{76BEEA35-CEA4-44E1-B596-A537EEADF83D}" destId="{4B13E944-C1E8-480A-9741-49B67A60B683}" srcOrd="9" destOrd="0" presId="urn:microsoft.com/office/officeart/2005/8/layout/cycle2"/>
    <dgm:cxn modelId="{CAF373BE-BA80-4756-AFD7-C385B76284A1}" type="presParOf" srcId="{4B13E944-C1E8-480A-9741-49B67A60B683}" destId="{AC3D5655-6D3E-4553-90DB-BBFFAEA0F5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5036E8-E1E5-434D-A11A-EA601029FE80}"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fr-FR"/>
        </a:p>
      </dgm:t>
    </dgm:pt>
    <dgm:pt modelId="{E81E37DD-B140-4C55-9C3B-44141174553D}">
      <dgm:prSet phldrT="[Texte]" custT="1"/>
      <dgm:spPr/>
      <dgm:t>
        <a:bodyPr/>
        <a:lstStyle/>
        <a:p>
          <a:r>
            <a:rPr lang="fr-FR" sz="4400"/>
            <a:t>7 Avril</a:t>
          </a:r>
        </a:p>
      </dgm:t>
    </dgm:pt>
    <dgm:pt modelId="{096A945E-3CFD-4F8E-A811-7BEEC8995688}" type="parTrans" cxnId="{9FA7C43B-9871-480F-A39C-4879D168CA5E}">
      <dgm:prSet/>
      <dgm:spPr/>
      <dgm:t>
        <a:bodyPr/>
        <a:lstStyle/>
        <a:p>
          <a:endParaRPr lang="fr-FR"/>
        </a:p>
      </dgm:t>
    </dgm:pt>
    <dgm:pt modelId="{C92D7C74-3964-4BA5-AF12-DF1DD7A08566}" type="sibTrans" cxnId="{9FA7C43B-9871-480F-A39C-4879D168CA5E}">
      <dgm:prSet/>
      <dgm:spPr/>
      <dgm:t>
        <a:bodyPr/>
        <a:lstStyle/>
        <a:p>
          <a:endParaRPr lang="fr-FR"/>
        </a:p>
      </dgm:t>
    </dgm:pt>
    <dgm:pt modelId="{D513B627-AF03-4533-8372-60C7234DCB1B}">
      <dgm:prSet phldrT="[Texte]"/>
      <dgm:spPr/>
      <dgm:t>
        <a:bodyPr/>
        <a:lstStyle/>
        <a:p>
          <a:r>
            <a:rPr lang="fr-FR"/>
            <a:t>5 mai</a:t>
          </a:r>
        </a:p>
      </dgm:t>
    </dgm:pt>
    <dgm:pt modelId="{E64266A2-CD60-40C0-8E13-C2771863AB08}" type="parTrans" cxnId="{89C2F08A-CD28-41AF-B200-6FCB7396396B}">
      <dgm:prSet/>
      <dgm:spPr/>
      <dgm:t>
        <a:bodyPr/>
        <a:lstStyle/>
        <a:p>
          <a:endParaRPr lang="fr-FR"/>
        </a:p>
      </dgm:t>
    </dgm:pt>
    <dgm:pt modelId="{D73BAE6F-686B-460F-9020-BAECAD7ECA11}" type="sibTrans" cxnId="{89C2F08A-CD28-41AF-B200-6FCB7396396B}">
      <dgm:prSet/>
      <dgm:spPr/>
      <dgm:t>
        <a:bodyPr/>
        <a:lstStyle/>
        <a:p>
          <a:endParaRPr lang="fr-FR"/>
        </a:p>
      </dgm:t>
    </dgm:pt>
    <dgm:pt modelId="{B2853029-9639-4C60-993A-4A5301B67FA5}">
      <dgm:prSet phldrT="[Texte]" custT="1"/>
      <dgm:spPr/>
      <dgm:t>
        <a:bodyPr/>
        <a:lstStyle/>
        <a:p>
          <a:r>
            <a:rPr lang="fr-FR" sz="4800"/>
            <a:t>2 juin</a:t>
          </a:r>
        </a:p>
      </dgm:t>
    </dgm:pt>
    <dgm:pt modelId="{5399F718-6EA2-47AE-BA53-3BACC7E524E4}" type="parTrans" cxnId="{EBE9227A-8E58-472F-9A72-21D5268E225C}">
      <dgm:prSet/>
      <dgm:spPr/>
      <dgm:t>
        <a:bodyPr/>
        <a:lstStyle/>
        <a:p>
          <a:endParaRPr lang="fr-FR"/>
        </a:p>
      </dgm:t>
    </dgm:pt>
    <dgm:pt modelId="{FC743075-AE1E-4968-A710-87A8AAFBB537}" type="sibTrans" cxnId="{EBE9227A-8E58-472F-9A72-21D5268E225C}">
      <dgm:prSet/>
      <dgm:spPr/>
      <dgm:t>
        <a:bodyPr/>
        <a:lstStyle/>
        <a:p>
          <a:endParaRPr lang="fr-FR"/>
        </a:p>
      </dgm:t>
    </dgm:pt>
    <dgm:pt modelId="{3BFEB3FB-B496-41B1-AECA-B73BA4A1104C}" type="pres">
      <dgm:prSet presAssocID="{CA5036E8-E1E5-434D-A11A-EA601029FE80}" presName="rootnode" presStyleCnt="0">
        <dgm:presLayoutVars>
          <dgm:chMax/>
          <dgm:chPref/>
          <dgm:dir/>
          <dgm:animLvl val="lvl"/>
        </dgm:presLayoutVars>
      </dgm:prSet>
      <dgm:spPr/>
    </dgm:pt>
    <dgm:pt modelId="{C09056CB-5375-4753-B1D0-091A8900A756}" type="pres">
      <dgm:prSet presAssocID="{E81E37DD-B140-4C55-9C3B-44141174553D}" presName="composite" presStyleCnt="0"/>
      <dgm:spPr/>
    </dgm:pt>
    <dgm:pt modelId="{7DAD2691-822C-4CDB-BCCD-B1BF1B172560}" type="pres">
      <dgm:prSet presAssocID="{E81E37DD-B140-4C55-9C3B-44141174553D}" presName="LShape" presStyleLbl="alignNode1" presStyleIdx="0" presStyleCnt="5"/>
      <dgm:spPr/>
    </dgm:pt>
    <dgm:pt modelId="{69CA2843-FA23-4C19-B522-C07F6DAA6351}" type="pres">
      <dgm:prSet presAssocID="{E81E37DD-B140-4C55-9C3B-44141174553D}" presName="ParentText" presStyleLbl="revTx" presStyleIdx="0" presStyleCnt="3">
        <dgm:presLayoutVars>
          <dgm:chMax val="0"/>
          <dgm:chPref val="0"/>
          <dgm:bulletEnabled val="1"/>
        </dgm:presLayoutVars>
      </dgm:prSet>
      <dgm:spPr/>
    </dgm:pt>
    <dgm:pt modelId="{173442BD-CEF6-4CAA-8D3F-86B007C16620}" type="pres">
      <dgm:prSet presAssocID="{E81E37DD-B140-4C55-9C3B-44141174553D}" presName="Triangle" presStyleLbl="alignNode1" presStyleIdx="1" presStyleCnt="5"/>
      <dgm:spPr/>
    </dgm:pt>
    <dgm:pt modelId="{07937CA2-037C-479B-8156-AEFB9D2C8754}" type="pres">
      <dgm:prSet presAssocID="{C92D7C74-3964-4BA5-AF12-DF1DD7A08566}" presName="sibTrans" presStyleCnt="0"/>
      <dgm:spPr/>
    </dgm:pt>
    <dgm:pt modelId="{96DCDBE2-B9D6-4951-A556-669161DA48D6}" type="pres">
      <dgm:prSet presAssocID="{C92D7C74-3964-4BA5-AF12-DF1DD7A08566}" presName="space" presStyleCnt="0"/>
      <dgm:spPr/>
    </dgm:pt>
    <dgm:pt modelId="{A00BAB67-7BEB-4D76-A7E8-0BE4FF835A87}" type="pres">
      <dgm:prSet presAssocID="{D513B627-AF03-4533-8372-60C7234DCB1B}" presName="composite" presStyleCnt="0"/>
      <dgm:spPr/>
    </dgm:pt>
    <dgm:pt modelId="{DEACB436-8CE0-44E5-B07F-81EC4A52DFEE}" type="pres">
      <dgm:prSet presAssocID="{D513B627-AF03-4533-8372-60C7234DCB1B}" presName="LShape" presStyleLbl="alignNode1" presStyleIdx="2" presStyleCnt="5"/>
      <dgm:spPr/>
    </dgm:pt>
    <dgm:pt modelId="{54ACF3B5-AC38-493F-97A8-AC3E0965649B}" type="pres">
      <dgm:prSet presAssocID="{D513B627-AF03-4533-8372-60C7234DCB1B}" presName="ParentText" presStyleLbl="revTx" presStyleIdx="1" presStyleCnt="3">
        <dgm:presLayoutVars>
          <dgm:chMax val="0"/>
          <dgm:chPref val="0"/>
          <dgm:bulletEnabled val="1"/>
        </dgm:presLayoutVars>
      </dgm:prSet>
      <dgm:spPr/>
    </dgm:pt>
    <dgm:pt modelId="{77074CC5-321E-44D4-8C11-071BE0E9E815}" type="pres">
      <dgm:prSet presAssocID="{D513B627-AF03-4533-8372-60C7234DCB1B}" presName="Triangle" presStyleLbl="alignNode1" presStyleIdx="3" presStyleCnt="5"/>
      <dgm:spPr/>
    </dgm:pt>
    <dgm:pt modelId="{A1DF442D-3E56-45D4-BEA5-911224B62E68}" type="pres">
      <dgm:prSet presAssocID="{D73BAE6F-686B-460F-9020-BAECAD7ECA11}" presName="sibTrans" presStyleCnt="0"/>
      <dgm:spPr/>
    </dgm:pt>
    <dgm:pt modelId="{FCD4BBF9-1A1E-4A85-8F5E-F50436E8DCC9}" type="pres">
      <dgm:prSet presAssocID="{D73BAE6F-686B-460F-9020-BAECAD7ECA11}" presName="space" presStyleCnt="0"/>
      <dgm:spPr/>
    </dgm:pt>
    <dgm:pt modelId="{8D872DAC-4A45-4AFE-9BE8-691CA4879C12}" type="pres">
      <dgm:prSet presAssocID="{B2853029-9639-4C60-993A-4A5301B67FA5}" presName="composite" presStyleCnt="0"/>
      <dgm:spPr/>
    </dgm:pt>
    <dgm:pt modelId="{01E17B2D-5F72-45A4-916B-1D434A37DE70}" type="pres">
      <dgm:prSet presAssocID="{B2853029-9639-4C60-993A-4A5301B67FA5}" presName="LShape" presStyleLbl="alignNode1" presStyleIdx="4" presStyleCnt="5"/>
      <dgm:spPr/>
    </dgm:pt>
    <dgm:pt modelId="{55CDF6B6-1632-419F-AA50-0575D2101455}" type="pres">
      <dgm:prSet presAssocID="{B2853029-9639-4C60-993A-4A5301B67FA5}" presName="ParentText" presStyleLbl="revTx" presStyleIdx="2" presStyleCnt="3">
        <dgm:presLayoutVars>
          <dgm:chMax val="0"/>
          <dgm:chPref val="0"/>
          <dgm:bulletEnabled val="1"/>
        </dgm:presLayoutVars>
      </dgm:prSet>
      <dgm:spPr/>
    </dgm:pt>
  </dgm:ptLst>
  <dgm:cxnLst>
    <dgm:cxn modelId="{9FA7C43B-9871-480F-A39C-4879D168CA5E}" srcId="{CA5036E8-E1E5-434D-A11A-EA601029FE80}" destId="{E81E37DD-B140-4C55-9C3B-44141174553D}" srcOrd="0" destOrd="0" parTransId="{096A945E-3CFD-4F8E-A811-7BEEC8995688}" sibTransId="{C92D7C74-3964-4BA5-AF12-DF1DD7A08566}"/>
    <dgm:cxn modelId="{EBE9227A-8E58-472F-9A72-21D5268E225C}" srcId="{CA5036E8-E1E5-434D-A11A-EA601029FE80}" destId="{B2853029-9639-4C60-993A-4A5301B67FA5}" srcOrd="2" destOrd="0" parTransId="{5399F718-6EA2-47AE-BA53-3BACC7E524E4}" sibTransId="{FC743075-AE1E-4968-A710-87A8AAFBB537}"/>
    <dgm:cxn modelId="{89C2F08A-CD28-41AF-B200-6FCB7396396B}" srcId="{CA5036E8-E1E5-434D-A11A-EA601029FE80}" destId="{D513B627-AF03-4533-8372-60C7234DCB1B}" srcOrd="1" destOrd="0" parTransId="{E64266A2-CD60-40C0-8E13-C2771863AB08}" sibTransId="{D73BAE6F-686B-460F-9020-BAECAD7ECA11}"/>
    <dgm:cxn modelId="{AD26B98C-38DD-4F9E-A4BD-076650C5F787}" type="presOf" srcId="{D513B627-AF03-4533-8372-60C7234DCB1B}" destId="{54ACF3B5-AC38-493F-97A8-AC3E0965649B}" srcOrd="0" destOrd="0" presId="urn:microsoft.com/office/officeart/2009/3/layout/StepUpProcess"/>
    <dgm:cxn modelId="{FC9402A3-2128-4345-9F11-435C3735B6CA}" type="presOf" srcId="{B2853029-9639-4C60-993A-4A5301B67FA5}" destId="{55CDF6B6-1632-419F-AA50-0575D2101455}" srcOrd="0" destOrd="0" presId="urn:microsoft.com/office/officeart/2009/3/layout/StepUpProcess"/>
    <dgm:cxn modelId="{926C7FB7-E745-4A3E-88DD-E191CF136A3A}" type="presOf" srcId="{CA5036E8-E1E5-434D-A11A-EA601029FE80}" destId="{3BFEB3FB-B496-41B1-AECA-B73BA4A1104C}" srcOrd="0" destOrd="0" presId="urn:microsoft.com/office/officeart/2009/3/layout/StepUpProcess"/>
    <dgm:cxn modelId="{735CB1C9-4FD2-40B2-A8FF-60FF8A4038A3}" type="presOf" srcId="{E81E37DD-B140-4C55-9C3B-44141174553D}" destId="{69CA2843-FA23-4C19-B522-C07F6DAA6351}" srcOrd="0" destOrd="0" presId="urn:microsoft.com/office/officeart/2009/3/layout/StepUpProcess"/>
    <dgm:cxn modelId="{A7B785B0-C743-4824-A0B0-CA471B059994}" type="presParOf" srcId="{3BFEB3FB-B496-41B1-AECA-B73BA4A1104C}" destId="{C09056CB-5375-4753-B1D0-091A8900A756}" srcOrd="0" destOrd="0" presId="urn:microsoft.com/office/officeart/2009/3/layout/StepUpProcess"/>
    <dgm:cxn modelId="{42426522-D2D5-4362-9CDC-3B779E8A1173}" type="presParOf" srcId="{C09056CB-5375-4753-B1D0-091A8900A756}" destId="{7DAD2691-822C-4CDB-BCCD-B1BF1B172560}" srcOrd="0" destOrd="0" presId="urn:microsoft.com/office/officeart/2009/3/layout/StepUpProcess"/>
    <dgm:cxn modelId="{4A9C15FE-13DB-4B74-A3A4-29353825DC39}" type="presParOf" srcId="{C09056CB-5375-4753-B1D0-091A8900A756}" destId="{69CA2843-FA23-4C19-B522-C07F6DAA6351}" srcOrd="1" destOrd="0" presId="urn:microsoft.com/office/officeart/2009/3/layout/StepUpProcess"/>
    <dgm:cxn modelId="{6DB6CB07-63B4-4C13-870B-C839B3C4988B}" type="presParOf" srcId="{C09056CB-5375-4753-B1D0-091A8900A756}" destId="{173442BD-CEF6-4CAA-8D3F-86B007C16620}" srcOrd="2" destOrd="0" presId="urn:microsoft.com/office/officeart/2009/3/layout/StepUpProcess"/>
    <dgm:cxn modelId="{C2B1D95A-38A0-4392-96F4-1DC8360B35D9}" type="presParOf" srcId="{3BFEB3FB-B496-41B1-AECA-B73BA4A1104C}" destId="{07937CA2-037C-479B-8156-AEFB9D2C8754}" srcOrd="1" destOrd="0" presId="urn:microsoft.com/office/officeart/2009/3/layout/StepUpProcess"/>
    <dgm:cxn modelId="{DC925AF8-17FA-4EDA-A6E1-508A6193DBCF}" type="presParOf" srcId="{07937CA2-037C-479B-8156-AEFB9D2C8754}" destId="{96DCDBE2-B9D6-4951-A556-669161DA48D6}" srcOrd="0" destOrd="0" presId="urn:microsoft.com/office/officeart/2009/3/layout/StepUpProcess"/>
    <dgm:cxn modelId="{CBA2DE1E-6015-4C72-8823-E696CAD757EB}" type="presParOf" srcId="{3BFEB3FB-B496-41B1-AECA-B73BA4A1104C}" destId="{A00BAB67-7BEB-4D76-A7E8-0BE4FF835A87}" srcOrd="2" destOrd="0" presId="urn:microsoft.com/office/officeart/2009/3/layout/StepUpProcess"/>
    <dgm:cxn modelId="{DB63CA18-FAA8-4814-AB8C-27D30470F191}" type="presParOf" srcId="{A00BAB67-7BEB-4D76-A7E8-0BE4FF835A87}" destId="{DEACB436-8CE0-44E5-B07F-81EC4A52DFEE}" srcOrd="0" destOrd="0" presId="urn:microsoft.com/office/officeart/2009/3/layout/StepUpProcess"/>
    <dgm:cxn modelId="{B93C57C9-337D-4EF2-A4DE-8AF9428FF203}" type="presParOf" srcId="{A00BAB67-7BEB-4D76-A7E8-0BE4FF835A87}" destId="{54ACF3B5-AC38-493F-97A8-AC3E0965649B}" srcOrd="1" destOrd="0" presId="urn:microsoft.com/office/officeart/2009/3/layout/StepUpProcess"/>
    <dgm:cxn modelId="{D233AEC3-172B-4EA1-B049-273C5E675041}" type="presParOf" srcId="{A00BAB67-7BEB-4D76-A7E8-0BE4FF835A87}" destId="{77074CC5-321E-44D4-8C11-071BE0E9E815}" srcOrd="2" destOrd="0" presId="urn:microsoft.com/office/officeart/2009/3/layout/StepUpProcess"/>
    <dgm:cxn modelId="{DEFBBE7B-A1EF-4571-9852-4195E92D1A82}" type="presParOf" srcId="{3BFEB3FB-B496-41B1-AECA-B73BA4A1104C}" destId="{A1DF442D-3E56-45D4-BEA5-911224B62E68}" srcOrd="3" destOrd="0" presId="urn:microsoft.com/office/officeart/2009/3/layout/StepUpProcess"/>
    <dgm:cxn modelId="{80B60898-2C5F-46A1-B97B-726626B1C2C8}" type="presParOf" srcId="{A1DF442D-3E56-45D4-BEA5-911224B62E68}" destId="{FCD4BBF9-1A1E-4A85-8F5E-F50436E8DCC9}" srcOrd="0" destOrd="0" presId="urn:microsoft.com/office/officeart/2009/3/layout/StepUpProcess"/>
    <dgm:cxn modelId="{638F7804-B4BE-49B7-81C2-685CF8E44BB5}" type="presParOf" srcId="{3BFEB3FB-B496-41B1-AECA-B73BA4A1104C}" destId="{8D872DAC-4A45-4AFE-9BE8-691CA4879C12}" srcOrd="4" destOrd="0" presId="urn:microsoft.com/office/officeart/2009/3/layout/StepUpProcess"/>
    <dgm:cxn modelId="{742F9C62-1568-4CCD-8710-B6D9942E33C5}" type="presParOf" srcId="{8D872DAC-4A45-4AFE-9BE8-691CA4879C12}" destId="{01E17B2D-5F72-45A4-916B-1D434A37DE70}" srcOrd="0" destOrd="0" presId="urn:microsoft.com/office/officeart/2009/3/layout/StepUpProcess"/>
    <dgm:cxn modelId="{01E7B823-A4D6-454F-BC11-05F4EB73C493}" type="presParOf" srcId="{8D872DAC-4A45-4AFE-9BE8-691CA4879C12}" destId="{55CDF6B6-1632-419F-AA50-0575D210145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F50CD-F53C-4818-852B-B46E29C0D0E7}">
      <dsp:nvSpPr>
        <dsp:cNvPr id="0" name=""/>
        <dsp:cNvSpPr/>
      </dsp:nvSpPr>
      <dsp:spPr>
        <a:xfrm>
          <a:off x="0" y="0"/>
          <a:ext cx="1625766" cy="33097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fr-FR" sz="1600" kern="1200"/>
            <a:t>Aider les parents à calculer le montant de la pension et délivrer un titre exécutoire</a:t>
          </a:r>
        </a:p>
      </dsp:txBody>
      <dsp:txXfrm>
        <a:off x="0" y="1323897"/>
        <a:ext cx="1625766" cy="1323897"/>
      </dsp:txXfrm>
    </dsp:sp>
    <dsp:sp modelId="{4387BF68-EEEB-4FED-99F9-8E07D383704A}">
      <dsp:nvSpPr>
        <dsp:cNvPr id="0" name=""/>
        <dsp:cNvSpPr/>
      </dsp:nvSpPr>
      <dsp:spPr>
        <a:xfrm>
          <a:off x="261810" y="198584"/>
          <a:ext cx="1102144" cy="110214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18738F-A9AA-408E-9605-39FB6E50B39B}">
      <dsp:nvSpPr>
        <dsp:cNvPr id="0" name=""/>
        <dsp:cNvSpPr/>
      </dsp:nvSpPr>
      <dsp:spPr>
        <a:xfrm>
          <a:off x="1674539" y="0"/>
          <a:ext cx="1625766" cy="33097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fr-FR" sz="1600" kern="1200"/>
            <a:t>Être l’intermédiaire entre les deux parents pour le versement de la pension                    alimentaire</a:t>
          </a:r>
        </a:p>
      </dsp:txBody>
      <dsp:txXfrm>
        <a:off x="1674539" y="1323897"/>
        <a:ext cx="1625766" cy="1323897"/>
      </dsp:txXfrm>
    </dsp:sp>
    <dsp:sp modelId="{A824A533-817C-4C99-BDFB-A33FB03F9C38}">
      <dsp:nvSpPr>
        <dsp:cNvPr id="0" name=""/>
        <dsp:cNvSpPr/>
      </dsp:nvSpPr>
      <dsp:spPr>
        <a:xfrm>
          <a:off x="1936350" y="198584"/>
          <a:ext cx="1102144" cy="110214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CBD9A-743F-454C-81CB-6861DB7E68F9}">
      <dsp:nvSpPr>
        <dsp:cNvPr id="0" name=""/>
        <dsp:cNvSpPr/>
      </dsp:nvSpPr>
      <dsp:spPr>
        <a:xfrm>
          <a:off x="3349079" y="0"/>
          <a:ext cx="1625766" cy="330974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fr-FR" sz="1400" kern="1200"/>
            <a:t>Récupérer les pensions impayées au bénéfice du parent dont la pension alimentaire n’est pas payée (dans la limite des 24 derniers mois)</a:t>
          </a:r>
        </a:p>
      </dsp:txBody>
      <dsp:txXfrm>
        <a:off x="3349079" y="1323897"/>
        <a:ext cx="1625766" cy="1323897"/>
      </dsp:txXfrm>
    </dsp:sp>
    <dsp:sp modelId="{21DF098E-1766-41C6-A7B2-864E31FE7580}">
      <dsp:nvSpPr>
        <dsp:cNvPr id="0" name=""/>
        <dsp:cNvSpPr/>
      </dsp:nvSpPr>
      <dsp:spPr>
        <a:xfrm>
          <a:off x="3610890" y="198584"/>
          <a:ext cx="1102144" cy="110214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AEC5C-888A-411B-8663-0B976EA16698}">
      <dsp:nvSpPr>
        <dsp:cNvPr id="0" name=""/>
        <dsp:cNvSpPr/>
      </dsp:nvSpPr>
      <dsp:spPr>
        <a:xfrm>
          <a:off x="5023618" y="0"/>
          <a:ext cx="1625766" cy="330974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fr-FR" sz="1400" kern="1200"/>
            <a:t>Verser, sous certaines conditions, une aide financière aux parents en situation d’isolement : l’allocation de soutien familial</a:t>
          </a:r>
        </a:p>
      </dsp:txBody>
      <dsp:txXfrm>
        <a:off x="5023618" y="1323897"/>
        <a:ext cx="1625766" cy="1323897"/>
      </dsp:txXfrm>
    </dsp:sp>
    <dsp:sp modelId="{401EB9E6-7134-4835-A85B-F14D6AEEDD8D}">
      <dsp:nvSpPr>
        <dsp:cNvPr id="0" name=""/>
        <dsp:cNvSpPr/>
      </dsp:nvSpPr>
      <dsp:spPr>
        <a:xfrm>
          <a:off x="5285429" y="198584"/>
          <a:ext cx="1102144" cy="1102144"/>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2456C-FFF1-4BFD-834D-F8F811C07D59}">
      <dsp:nvSpPr>
        <dsp:cNvPr id="0" name=""/>
        <dsp:cNvSpPr/>
      </dsp:nvSpPr>
      <dsp:spPr>
        <a:xfrm>
          <a:off x="6698158" y="0"/>
          <a:ext cx="1625766" cy="330974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fr-FR" sz="1600" kern="1200"/>
            <a:t>Informer les parents séparés avec un site internet et un numéro de téléphone dédiés</a:t>
          </a:r>
        </a:p>
      </dsp:txBody>
      <dsp:txXfrm>
        <a:off x="6698158" y="1323897"/>
        <a:ext cx="1625766" cy="1323897"/>
      </dsp:txXfrm>
    </dsp:sp>
    <dsp:sp modelId="{20415C43-7CFA-4F4E-8EB0-CA02B69D9774}">
      <dsp:nvSpPr>
        <dsp:cNvPr id="0" name=""/>
        <dsp:cNvSpPr/>
      </dsp:nvSpPr>
      <dsp:spPr>
        <a:xfrm>
          <a:off x="6959969" y="198584"/>
          <a:ext cx="1102144" cy="1102144"/>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B6EE4-B9AA-4266-884B-CBADC5855F0D}">
      <dsp:nvSpPr>
        <dsp:cNvPr id="0" name=""/>
        <dsp:cNvSpPr/>
      </dsp:nvSpPr>
      <dsp:spPr>
        <a:xfrm>
          <a:off x="332956" y="2647795"/>
          <a:ext cx="7658011" cy="496461"/>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5A1BD-0D68-47FA-82C9-BA4BE556182F}">
      <dsp:nvSpPr>
        <dsp:cNvPr id="0" name=""/>
        <dsp:cNvSpPr/>
      </dsp:nvSpPr>
      <dsp:spPr>
        <a:xfrm>
          <a:off x="3411374" y="1066"/>
          <a:ext cx="1731269" cy="1731269"/>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Demande de recours</a:t>
          </a:r>
        </a:p>
      </dsp:txBody>
      <dsp:txXfrm>
        <a:off x="3664912" y="254604"/>
        <a:ext cx="1224193" cy="1224193"/>
      </dsp:txXfrm>
    </dsp:sp>
    <dsp:sp modelId="{DB32BF0C-D9D8-4532-B657-59F1764EFF97}">
      <dsp:nvSpPr>
        <dsp:cNvPr id="0" name=""/>
        <dsp:cNvSpPr/>
      </dsp:nvSpPr>
      <dsp:spPr>
        <a:xfrm rot="2160000">
          <a:off x="5087667" y="1330323"/>
          <a:ext cx="459147" cy="584303"/>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5100820" y="1406702"/>
        <a:ext cx="321403" cy="350581"/>
      </dsp:txXfrm>
    </dsp:sp>
    <dsp:sp modelId="{28D9CC72-797D-43C4-BAF1-85EDEE9E54A8}">
      <dsp:nvSpPr>
        <dsp:cNvPr id="0" name=""/>
        <dsp:cNvSpPr/>
      </dsp:nvSpPr>
      <dsp:spPr>
        <a:xfrm>
          <a:off x="5512865" y="1527889"/>
          <a:ext cx="1731269" cy="1731269"/>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Suspension de créance</a:t>
          </a:r>
        </a:p>
      </dsp:txBody>
      <dsp:txXfrm>
        <a:off x="5766403" y="1781427"/>
        <a:ext cx="1224193" cy="1224193"/>
      </dsp:txXfrm>
    </dsp:sp>
    <dsp:sp modelId="{9DA85058-218B-4631-B352-94299ADD9411}">
      <dsp:nvSpPr>
        <dsp:cNvPr id="0" name=""/>
        <dsp:cNvSpPr/>
      </dsp:nvSpPr>
      <dsp:spPr>
        <a:xfrm rot="6480000">
          <a:off x="5751592" y="3324239"/>
          <a:ext cx="459147" cy="584303"/>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10800000">
        <a:off x="5841747" y="3375599"/>
        <a:ext cx="321403" cy="350581"/>
      </dsp:txXfrm>
    </dsp:sp>
    <dsp:sp modelId="{526C3F9F-D5BE-4E22-A69A-F15D40444B43}">
      <dsp:nvSpPr>
        <dsp:cNvPr id="0" name=""/>
        <dsp:cNvSpPr/>
      </dsp:nvSpPr>
      <dsp:spPr>
        <a:xfrm>
          <a:off x="4710167" y="3998340"/>
          <a:ext cx="1731269" cy="1731269"/>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Passage en commission</a:t>
          </a:r>
        </a:p>
      </dsp:txBody>
      <dsp:txXfrm>
        <a:off x="4963705" y="4251878"/>
        <a:ext cx="1224193" cy="1224193"/>
      </dsp:txXfrm>
    </dsp:sp>
    <dsp:sp modelId="{D0C200C5-EDE6-4CF3-9BCC-42D6E34ABE4D}">
      <dsp:nvSpPr>
        <dsp:cNvPr id="0" name=""/>
        <dsp:cNvSpPr/>
      </dsp:nvSpPr>
      <dsp:spPr>
        <a:xfrm rot="10800000">
          <a:off x="4060429" y="4571823"/>
          <a:ext cx="459147" cy="584303"/>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10800000">
        <a:off x="4198173" y="4688684"/>
        <a:ext cx="321403" cy="350581"/>
      </dsp:txXfrm>
    </dsp:sp>
    <dsp:sp modelId="{2B3FAB24-9A0C-42D7-AADB-70A400E32FAE}">
      <dsp:nvSpPr>
        <dsp:cNvPr id="0" name=""/>
        <dsp:cNvSpPr/>
      </dsp:nvSpPr>
      <dsp:spPr>
        <a:xfrm>
          <a:off x="2112581" y="3998340"/>
          <a:ext cx="1731269" cy="1731269"/>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Décision CRA</a:t>
          </a:r>
        </a:p>
      </dsp:txBody>
      <dsp:txXfrm>
        <a:off x="2366119" y="4251878"/>
        <a:ext cx="1224193" cy="1224193"/>
      </dsp:txXfrm>
    </dsp:sp>
    <dsp:sp modelId="{0EC4ED38-A920-4D4F-9D70-54306BE0FAD3}">
      <dsp:nvSpPr>
        <dsp:cNvPr id="0" name=""/>
        <dsp:cNvSpPr/>
      </dsp:nvSpPr>
      <dsp:spPr>
        <a:xfrm rot="15120000">
          <a:off x="2351308" y="3348956"/>
          <a:ext cx="459147" cy="584303"/>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10800000">
        <a:off x="2441463" y="3531318"/>
        <a:ext cx="321403" cy="350581"/>
      </dsp:txXfrm>
    </dsp:sp>
    <dsp:sp modelId="{48A05C7F-49CF-409D-B3B2-D167912147E8}">
      <dsp:nvSpPr>
        <dsp:cNvPr id="0" name=""/>
        <dsp:cNvSpPr/>
      </dsp:nvSpPr>
      <dsp:spPr>
        <a:xfrm>
          <a:off x="1309883" y="1527889"/>
          <a:ext cx="1731269" cy="1731269"/>
        </a:xfrm>
        <a:prstGeom prst="ellipse">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FR" sz="1800" kern="1200"/>
            <a:t>Réponse allocataire</a:t>
          </a:r>
        </a:p>
      </dsp:txBody>
      <dsp:txXfrm>
        <a:off x="1563421" y="1781427"/>
        <a:ext cx="1224193" cy="1224193"/>
      </dsp:txXfrm>
    </dsp:sp>
    <dsp:sp modelId="{4B13E944-C1E8-480A-9741-49B67A60B683}">
      <dsp:nvSpPr>
        <dsp:cNvPr id="0" name=""/>
        <dsp:cNvSpPr/>
      </dsp:nvSpPr>
      <dsp:spPr>
        <a:xfrm rot="19440000">
          <a:off x="421867" y="831499"/>
          <a:ext cx="153791" cy="368450"/>
        </a:xfrm>
        <a:prstGeom prst="rightArrow">
          <a:avLst>
            <a:gd name="adj1" fmla="val 60000"/>
            <a:gd name="adj2" fmla="val 5000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a:off x="426273" y="918748"/>
        <a:ext cx="107654" cy="2210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D2691-822C-4CDB-BCCD-B1BF1B172560}">
      <dsp:nvSpPr>
        <dsp:cNvPr id="0" name=""/>
        <dsp:cNvSpPr/>
      </dsp:nvSpPr>
      <dsp:spPr>
        <a:xfrm rot="5400000">
          <a:off x="445205" y="1552663"/>
          <a:ext cx="1332385" cy="2217059"/>
        </a:xfrm>
        <a:prstGeom prst="corner">
          <a:avLst>
            <a:gd name="adj1" fmla="val 16120"/>
            <a:gd name="adj2" fmla="val 1611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CA2843-FA23-4C19-B522-C07F6DAA6351}">
      <dsp:nvSpPr>
        <dsp:cNvPr id="0" name=""/>
        <dsp:cNvSpPr/>
      </dsp:nvSpPr>
      <dsp:spPr>
        <a:xfrm>
          <a:off x="222797" y="2215086"/>
          <a:ext cx="2001573" cy="175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fr-FR" sz="4400" kern="1200"/>
            <a:t>7 Avril</a:t>
          </a:r>
        </a:p>
      </dsp:txBody>
      <dsp:txXfrm>
        <a:off x="222797" y="2215086"/>
        <a:ext cx="2001573" cy="1754496"/>
      </dsp:txXfrm>
    </dsp:sp>
    <dsp:sp modelId="{173442BD-CEF6-4CAA-8D3F-86B007C16620}">
      <dsp:nvSpPr>
        <dsp:cNvPr id="0" name=""/>
        <dsp:cNvSpPr/>
      </dsp:nvSpPr>
      <dsp:spPr>
        <a:xfrm>
          <a:off x="1846715" y="1389441"/>
          <a:ext cx="377655" cy="377655"/>
        </a:xfrm>
        <a:prstGeom prst="triangle">
          <a:avLst>
            <a:gd name="adj" fmla="val 100000"/>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ACB436-8CE0-44E5-B07F-81EC4A52DFEE}">
      <dsp:nvSpPr>
        <dsp:cNvPr id="0" name=""/>
        <dsp:cNvSpPr/>
      </dsp:nvSpPr>
      <dsp:spPr>
        <a:xfrm rot="5400000">
          <a:off x="2895523" y="946329"/>
          <a:ext cx="1332385" cy="2217059"/>
        </a:xfrm>
        <a:prstGeom prst="corner">
          <a:avLst>
            <a:gd name="adj1" fmla="val 16120"/>
            <a:gd name="adj2" fmla="val 16110"/>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ACF3B5-AC38-493F-97A8-AC3E0965649B}">
      <dsp:nvSpPr>
        <dsp:cNvPr id="0" name=""/>
        <dsp:cNvSpPr/>
      </dsp:nvSpPr>
      <dsp:spPr>
        <a:xfrm>
          <a:off x="2673114" y="1608753"/>
          <a:ext cx="2001573" cy="175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fr-FR" sz="5100" kern="1200"/>
            <a:t>5 mai</a:t>
          </a:r>
        </a:p>
      </dsp:txBody>
      <dsp:txXfrm>
        <a:off x="2673114" y="1608753"/>
        <a:ext cx="2001573" cy="1754496"/>
      </dsp:txXfrm>
    </dsp:sp>
    <dsp:sp modelId="{77074CC5-321E-44D4-8C11-071BE0E9E815}">
      <dsp:nvSpPr>
        <dsp:cNvPr id="0" name=""/>
        <dsp:cNvSpPr/>
      </dsp:nvSpPr>
      <dsp:spPr>
        <a:xfrm>
          <a:off x="4297033" y="783107"/>
          <a:ext cx="377655" cy="377655"/>
        </a:xfrm>
        <a:prstGeom prst="triangle">
          <a:avLst>
            <a:gd name="adj" fmla="val 100000"/>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17B2D-5F72-45A4-916B-1D434A37DE70}">
      <dsp:nvSpPr>
        <dsp:cNvPr id="0" name=""/>
        <dsp:cNvSpPr/>
      </dsp:nvSpPr>
      <dsp:spPr>
        <a:xfrm rot="5400000">
          <a:off x="5345840" y="339996"/>
          <a:ext cx="1332385" cy="2217059"/>
        </a:xfrm>
        <a:prstGeom prst="corner">
          <a:avLst>
            <a:gd name="adj1" fmla="val 16120"/>
            <a:gd name="adj2" fmla="val 16110"/>
          </a:avLst>
        </a:prstGeom>
        <a:solidFill>
          <a:schemeClr val="accent6">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DF6B6-1632-419F-AA50-0575D2101455}">
      <dsp:nvSpPr>
        <dsp:cNvPr id="0" name=""/>
        <dsp:cNvSpPr/>
      </dsp:nvSpPr>
      <dsp:spPr>
        <a:xfrm>
          <a:off x="5123432" y="1002419"/>
          <a:ext cx="2001573" cy="1754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fr-FR" sz="4800" kern="1200"/>
            <a:t>2 juin</a:t>
          </a:r>
        </a:p>
      </dsp:txBody>
      <dsp:txXfrm>
        <a:off x="5123432" y="1002419"/>
        <a:ext cx="2001573" cy="1754496"/>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6725" cy="338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1175" y="0"/>
            <a:ext cx="4276725" cy="338138"/>
          </a:xfrm>
          <a:prstGeom prst="rect">
            <a:avLst/>
          </a:prstGeom>
        </p:spPr>
        <p:txBody>
          <a:bodyPr vert="horz" lIns="91440" tIns="45720" rIns="91440" bIns="45720" rtlCol="0"/>
          <a:lstStyle>
            <a:lvl1pPr algn="r">
              <a:defRPr sz="1200"/>
            </a:lvl1pPr>
          </a:lstStyle>
          <a:p>
            <a:fld id="{6AC5ECE5-1166-400F-A2E6-2864B01B33B2}" type="datetimeFigureOut">
              <a:rPr lang="fr-FR" smtClean="0"/>
              <a:t>03/03/2023</a:t>
            </a:fld>
            <a:endParaRPr lang="fr-FR"/>
          </a:p>
        </p:txBody>
      </p:sp>
      <p:sp>
        <p:nvSpPr>
          <p:cNvPr id="4" name="Espace réservé de l'image des diapositives 3"/>
          <p:cNvSpPr>
            <a:spLocks noGrp="1" noRot="1" noChangeAspect="1"/>
          </p:cNvSpPr>
          <p:nvPr>
            <p:ph type="sldImg" idx="2"/>
          </p:nvPr>
        </p:nvSpPr>
        <p:spPr>
          <a:xfrm>
            <a:off x="3327400" y="842963"/>
            <a:ext cx="3214688" cy="22733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425" y="3243263"/>
            <a:ext cx="7894638" cy="26527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00800"/>
            <a:ext cx="4276725" cy="338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1175" y="6400800"/>
            <a:ext cx="4276725" cy="338138"/>
          </a:xfrm>
          <a:prstGeom prst="rect">
            <a:avLst/>
          </a:prstGeom>
        </p:spPr>
        <p:txBody>
          <a:bodyPr vert="horz" lIns="91440" tIns="45720" rIns="91440" bIns="45720" rtlCol="0" anchor="b"/>
          <a:lstStyle>
            <a:lvl1pPr algn="r">
              <a:defRPr sz="1200"/>
            </a:lvl1pPr>
          </a:lstStyle>
          <a:p>
            <a:fld id="{109CE3EE-897B-4F25-8C79-F9706EA50F0E}" type="slidenum">
              <a:rPr lang="fr-FR" smtClean="0"/>
              <a:t>‹N°›</a:t>
            </a:fld>
            <a:endParaRPr lang="fr-FR"/>
          </a:p>
        </p:txBody>
      </p:sp>
    </p:spTree>
    <p:extLst>
      <p:ext uri="{BB962C8B-B14F-4D97-AF65-F5344CB8AC3E}">
        <p14:creationId xmlns:p14="http://schemas.microsoft.com/office/powerpoint/2010/main" val="281692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6188" y="1143000"/>
            <a:ext cx="4365625" cy="3086100"/>
          </a:xfrm>
        </p:spPr>
      </p:sp>
      <p:sp>
        <p:nvSpPr>
          <p:cNvPr id="3" name="Espace réservé des notes 2"/>
          <p:cNvSpPr>
            <a:spLocks noGrp="1"/>
          </p:cNvSpPr>
          <p:nvPr>
            <p:ph type="body" idx="1"/>
          </p:nvPr>
        </p:nvSpPr>
        <p:spPr/>
        <p:txBody>
          <a:bodyPr/>
          <a:lstStyle/>
          <a:p>
            <a:r>
              <a:rPr lang="fr-FR"/>
              <a:t>Un champ d’application qui évolue très vite</a:t>
            </a:r>
          </a:p>
          <a:p>
            <a:r>
              <a:rPr lang="fr-FR"/>
              <a:t>Depuis mars 2022, avec la systématisation, les allocataires n’ont pas à effectuer de démarche pour la mise en place de l’intermédiation financière. Les informations nécessaires à sa mise en place seront transmises directement de la justice vers les services ARIPA.</a:t>
            </a:r>
          </a:p>
          <a:p>
            <a:r>
              <a:rPr lang="fr-FR"/>
              <a:t>Néanmoins, tout parent disposant déjà d’un jugement ou d’un titre exécutoire pourra toujours faire appel aux services ARIPA pour mise en place de l’intermédiation financière, comme c’est le cas actuellement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1EF7B-BC1D-4477-9082-12AA9684A280}"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98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246188" y="1143000"/>
            <a:ext cx="4365625"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a:solidFill>
                  <a:schemeClr val="tx1"/>
                </a:solidFill>
              </a:rPr>
              <a:t>Taux de refus plutôt autour de 22%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a:solidFill>
                  <a:schemeClr val="tx1"/>
                </a:solidFill>
              </a:rPr>
              <a:t>127+119= 246 dossiers d’IF traités de mars à décembre 2022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a:solidFill>
                  <a:schemeClr val="tx1"/>
                </a:solidFill>
              </a:rPr>
              <a:t>Prévision 2023 = 1000 dossiers d’IF</a:t>
            </a:r>
          </a:p>
        </p:txBody>
      </p:sp>
      <p:sp>
        <p:nvSpPr>
          <p:cNvPr id="4" name="Espace réservé du numéro de diapositive 3"/>
          <p:cNvSpPr>
            <a:spLocks noGrp="1"/>
          </p:cNvSpPr>
          <p:nvPr>
            <p:ph type="sldNum" sz="quarter" idx="5"/>
          </p:nvPr>
        </p:nvSpPr>
        <p:spPr/>
        <p:txBody>
          <a:bodyPr/>
          <a:lstStyle/>
          <a:p>
            <a:fld id="{D4A1EF7B-BC1D-4477-9082-12AA9684A280}" type="slidenum">
              <a:rPr lang="fr-FR" smtClean="0"/>
              <a:t>10</a:t>
            </a:fld>
            <a:endParaRPr lang="fr-FR"/>
          </a:p>
        </p:txBody>
      </p:sp>
    </p:spTree>
    <p:extLst>
      <p:ext uri="{BB962C8B-B14F-4D97-AF65-F5344CB8AC3E}">
        <p14:creationId xmlns:p14="http://schemas.microsoft.com/office/powerpoint/2010/main" val="346819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a:effectLst/>
                <a:latin typeface="Segoe UI" panose="020B0502040204020203" pitchFamily="34" charset="0"/>
              </a:rPr>
              <a:t>La demande de recours peut être faite sur Caf.fr espace mon compte par mail, ou par courrier libre, dans un délai de deux mois après réception de la notification de modification de droit ou refus.</a:t>
            </a:r>
          </a:p>
          <a:p>
            <a:r>
              <a:rPr lang="fr-FR" sz="1800">
                <a:effectLst/>
                <a:latin typeface="Segoe UI" panose="020B0502040204020203" pitchFamily="34" charset="0"/>
              </a:rPr>
              <a:t>Les recours sont vus au minima au jour le jour, pour permettre l'éventuelle suspension d'un recouvrement de créance</a:t>
            </a:r>
          </a:p>
          <a:p>
            <a:r>
              <a:rPr lang="fr-FR" sz="1800">
                <a:effectLst/>
                <a:latin typeface="Segoe UI" panose="020B0502040204020203" pitchFamily="34" charset="0"/>
              </a:rPr>
              <a:t>La demande est transmise à la commission pour étude du cas. Elle se réunit toute les 6 semaines environ. Tant que le dossier n'est pas passée en commission, la créance reste suspendue,</a:t>
            </a:r>
          </a:p>
          <a:p>
            <a:r>
              <a:rPr lang="fr-FR" sz="1800">
                <a:effectLst/>
                <a:latin typeface="Segoe UI" panose="020B0502040204020203" pitchFamily="34" charset="0"/>
              </a:rPr>
              <a:t>La commission rend sa décision d'accord de remise totale, partielle ou refus de remise de dette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a:effectLst/>
                <a:latin typeface="Segoe UI" panose="020B0502040204020203" pitchFamily="34" charset="0"/>
              </a:rPr>
              <a:t>Les notifications des décisions sont adressées par pli postal : </a:t>
            </a:r>
            <a:br>
              <a:rPr lang="fr-FR" sz="1800">
                <a:effectLst/>
                <a:latin typeface="Segoe UI" panose="020B0502040204020203" pitchFamily="34" charset="0"/>
              </a:rPr>
            </a:br>
            <a:r>
              <a:rPr lang="fr-FR" sz="1800">
                <a:effectLst/>
                <a:latin typeface="Segoe UI" panose="020B0502040204020203" pitchFamily="34" charset="0"/>
              </a:rPr>
              <a:t>-	en pli simple quand il s’agit d’une demande de remise de dette</a:t>
            </a:r>
            <a:br>
              <a:rPr lang="fr-FR" sz="1800">
                <a:effectLst/>
                <a:latin typeface="Segoe UI" panose="020B0502040204020203" pitchFamily="34" charset="0"/>
              </a:rPr>
            </a:br>
            <a:r>
              <a:rPr lang="fr-FR" sz="1800">
                <a:effectLst/>
                <a:latin typeface="Segoe UI" panose="020B0502040204020203" pitchFamily="34" charset="0"/>
              </a:rPr>
              <a:t>-	en pli recommandé quand il s’agit d’une contestation d’indus ou de droit</a:t>
            </a:r>
            <a:br>
              <a:rPr lang="fr-FR" sz="1800">
                <a:effectLst/>
                <a:latin typeface="Segoe UI" panose="020B0502040204020203" pitchFamily="34" charset="0"/>
              </a:rPr>
            </a:br>
            <a:br>
              <a:rPr lang="fr-FR" sz="1800">
                <a:effectLst/>
                <a:latin typeface="Segoe UI" panose="020B0502040204020203" pitchFamily="34" charset="0"/>
              </a:rPr>
            </a:br>
            <a:r>
              <a:rPr lang="fr-FR" sz="1800">
                <a:effectLst/>
                <a:latin typeface="Segoe UI" panose="020B0502040204020203" pitchFamily="34" charset="0"/>
              </a:rPr>
              <a:t>Elles sont numérisées dans le dossier pour traçabilité</a:t>
            </a:r>
            <a:endParaRPr lang="fr-FR" sz="1800">
              <a:effectLst/>
              <a:latin typeface="Arial" panose="020B0604020202020204" pitchFamily="34" charset="0"/>
            </a:endParaRPr>
          </a:p>
          <a:p>
            <a:endParaRPr lang="fr-FR"/>
          </a:p>
        </p:txBody>
      </p:sp>
      <p:sp>
        <p:nvSpPr>
          <p:cNvPr id="4" name="Espace réservé du numéro de diapositive 3"/>
          <p:cNvSpPr>
            <a:spLocks noGrp="1"/>
          </p:cNvSpPr>
          <p:nvPr>
            <p:ph type="sldNum" sz="quarter" idx="5"/>
          </p:nvPr>
        </p:nvSpPr>
        <p:spPr/>
        <p:txBody>
          <a:bodyPr/>
          <a:lstStyle/>
          <a:p>
            <a:fld id="{109CE3EE-897B-4F25-8C79-F9706EA50F0E}" type="slidenum">
              <a:rPr lang="fr-FR" smtClean="0"/>
              <a:t>22</a:t>
            </a:fld>
            <a:endParaRPr lang="fr-FR"/>
          </a:p>
        </p:txBody>
      </p:sp>
    </p:spTree>
    <p:extLst>
      <p:ext uri="{BB962C8B-B14F-4D97-AF65-F5344CB8AC3E}">
        <p14:creationId xmlns:p14="http://schemas.microsoft.com/office/powerpoint/2010/main" val="187848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9899" y="-9334"/>
            <a:ext cx="10723753" cy="757834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21972" y="2650553"/>
            <a:ext cx="6813013" cy="1814743"/>
          </a:xfrm>
        </p:spPr>
        <p:txBody>
          <a:bodyPr anchor="b">
            <a:noAutofit/>
          </a:bodyPr>
          <a:lstStyle>
            <a:lvl1pPr algn="r">
              <a:defRPr sz="5952">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321972" y="4465295"/>
            <a:ext cx="681301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97956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3751839"/>
          </a:xfrm>
        </p:spPr>
        <p:txBody>
          <a:bodyPr anchor="ctr">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8" y="4927788"/>
            <a:ext cx="7422197"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08013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1287454" y="4003828"/>
            <a:ext cx="63372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27788"/>
            <a:ext cx="7422198"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366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712786" y="2129659"/>
            <a:ext cx="7422198" cy="2861014"/>
          </a:xfrm>
        </p:spPr>
        <p:txBody>
          <a:bodyPr anchor="b">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5140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9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720094" y="671971"/>
            <a:ext cx="7414890"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00818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245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097" y="671972"/>
            <a:ext cx="1144496" cy="5788752"/>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712786" y="671972"/>
            <a:ext cx="6074393" cy="578875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7867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8" b="0" i="0">
                <a:solidFill>
                  <a:schemeClr val="bg1"/>
                </a:solidFill>
                <a:latin typeface="Arial"/>
                <a:cs typeface="Arial"/>
              </a:defRPr>
            </a:lvl1pPr>
          </a:lstStyle>
          <a:p>
            <a:endParaRPr/>
          </a:p>
        </p:txBody>
      </p:sp>
      <p:sp>
        <p:nvSpPr>
          <p:cNvPr id="3" name="Holder 3"/>
          <p:cNvSpPr>
            <a:spLocks noGrp="1"/>
          </p:cNvSpPr>
          <p:nvPr>
            <p:ph sz="half" idx="2"/>
          </p:nvPr>
        </p:nvSpPr>
        <p:spPr>
          <a:xfrm>
            <a:off x="297834" y="1760000"/>
            <a:ext cx="4233290" cy="598305"/>
          </a:xfrm>
          <a:prstGeom prst="rect">
            <a:avLst/>
          </a:prstGeom>
        </p:spPr>
        <p:txBody>
          <a:bodyPr wrap="square" lIns="0" tIns="0" rIns="0" bIns="0">
            <a:spAutoFit/>
          </a:bodyPr>
          <a:lstStyle>
            <a:lvl1pPr>
              <a:defRPr sz="3888" b="0" i="0">
                <a:solidFill>
                  <a:srgbClr val="181769"/>
                </a:solidFill>
                <a:latin typeface="Tahoma"/>
                <a:cs typeface="Tahoma"/>
              </a:defRPr>
            </a:lvl1pPr>
          </a:lstStyle>
          <a:p>
            <a:endParaRPr/>
          </a:p>
        </p:txBody>
      </p:sp>
      <p:sp>
        <p:nvSpPr>
          <p:cNvPr id="4" name="Holder 4"/>
          <p:cNvSpPr>
            <a:spLocks noGrp="1"/>
          </p:cNvSpPr>
          <p:nvPr>
            <p:ph sz="half" idx="3"/>
          </p:nvPr>
        </p:nvSpPr>
        <p:spPr>
          <a:xfrm>
            <a:off x="5539810" y="2670525"/>
            <a:ext cx="4489076" cy="170944"/>
          </a:xfrm>
          <a:prstGeom prst="rect">
            <a:avLst/>
          </a:prstGeom>
        </p:spPr>
        <p:txBody>
          <a:bodyPr wrap="square" lIns="0" tIns="0" rIns="0" bIns="0">
            <a:spAutoFit/>
          </a:bodyPr>
          <a:lstStyle>
            <a:lvl1pPr>
              <a:defRPr sz="1111" b="0" i="0">
                <a:solidFill>
                  <a:schemeClr val="bg1"/>
                </a:solidFill>
                <a:latin typeface="Open Sans"/>
                <a:cs typeface="Open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7391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1">
        <a:schemeClr val="bg1"/>
      </p:bgRef>
    </p:bg>
    <p:spTree>
      <p:nvGrpSpPr>
        <p:cNvPr id="1" name=""/>
        <p:cNvGrpSpPr/>
        <p:nvPr/>
      </p:nvGrpSpPr>
      <p:grpSpPr>
        <a:xfrm>
          <a:off x="0" y="0"/>
          <a:ext cx="0" cy="0"/>
          <a:chOff x="0" y="0"/>
          <a:chExt cx="0" cy="0"/>
        </a:xfrm>
      </p:grpSpPr>
      <p:sp>
        <p:nvSpPr>
          <p:cNvPr id="11" name="Freeform 6"/>
          <p:cNvSpPr/>
          <p:nvPr/>
        </p:nvSpPr>
        <p:spPr bwMode="auto">
          <a:xfrm>
            <a:off x="0" y="-3499"/>
            <a:ext cx="10691813" cy="5736253"/>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accent1"/>
          </a:solidFill>
          <a:ln>
            <a:noFill/>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710333" y="1597417"/>
            <a:ext cx="9271149" cy="3275034"/>
          </a:xfrm>
        </p:spPr>
        <p:txBody>
          <a:bodyPr/>
          <a:lstStyle>
            <a:lvl1pPr>
              <a:defRPr sz="4736"/>
            </a:lvl1pPr>
          </a:lstStyle>
          <a:p>
            <a:r>
              <a:rPr lang="fr-FR"/>
              <a:t>Modifiez le style du titre</a:t>
            </a:r>
            <a:endParaRPr lang="en-US"/>
          </a:p>
        </p:txBody>
      </p:sp>
      <p:sp>
        <p:nvSpPr>
          <p:cNvPr id="3" name="Subtitle 2"/>
          <p:cNvSpPr>
            <a:spLocks noGrp="1"/>
          </p:cNvSpPr>
          <p:nvPr>
            <p:ph type="subTitle" idx="1"/>
          </p:nvPr>
        </p:nvSpPr>
        <p:spPr>
          <a:xfrm>
            <a:off x="710333" y="5821156"/>
            <a:ext cx="9271149" cy="479478"/>
          </a:xfrm>
        </p:spPr>
        <p:txBody>
          <a:bodyPr anchor="t"/>
          <a:lstStyle>
            <a:lvl1pPr marL="0" indent="0" algn="l">
              <a:buNone/>
              <a:defRPr>
                <a:solidFill>
                  <a:schemeClr val="tx1"/>
                </a:solidFill>
              </a:defRPr>
            </a:lvl1pPr>
            <a:lvl2pPr marL="400964" indent="0" algn="ctr">
              <a:buNone/>
              <a:defRPr>
                <a:solidFill>
                  <a:schemeClr val="tx1">
                    <a:tint val="75000"/>
                  </a:schemeClr>
                </a:solidFill>
              </a:defRPr>
            </a:lvl2pPr>
            <a:lvl3pPr marL="801929" indent="0" algn="ctr">
              <a:buNone/>
              <a:defRPr>
                <a:solidFill>
                  <a:schemeClr val="tx1">
                    <a:tint val="75000"/>
                  </a:schemeClr>
                </a:solidFill>
              </a:defRPr>
            </a:lvl3pPr>
            <a:lvl4pPr marL="1202893" indent="0" algn="ctr">
              <a:buNone/>
              <a:defRPr>
                <a:solidFill>
                  <a:schemeClr val="tx1">
                    <a:tint val="75000"/>
                  </a:schemeClr>
                </a:solidFill>
              </a:defRPr>
            </a:lvl4pPr>
            <a:lvl5pPr marL="1603858" indent="0" algn="ctr">
              <a:buNone/>
              <a:defRPr>
                <a:solidFill>
                  <a:schemeClr val="tx1">
                    <a:tint val="75000"/>
                  </a:schemeClr>
                </a:solidFill>
              </a:defRPr>
            </a:lvl5pPr>
            <a:lvl6pPr marL="2004822" indent="0" algn="ctr">
              <a:buNone/>
              <a:defRPr>
                <a:solidFill>
                  <a:schemeClr val="tx1">
                    <a:tint val="75000"/>
                  </a:schemeClr>
                </a:solidFill>
              </a:defRPr>
            </a:lvl6pPr>
            <a:lvl7pPr marL="2405786" indent="0" algn="ctr">
              <a:buNone/>
              <a:defRPr>
                <a:solidFill>
                  <a:schemeClr val="tx1">
                    <a:tint val="75000"/>
                  </a:schemeClr>
                </a:solidFill>
              </a:defRPr>
            </a:lvl7pPr>
            <a:lvl8pPr marL="2806751" indent="0" algn="ctr">
              <a:buNone/>
              <a:defRPr>
                <a:solidFill>
                  <a:schemeClr val="tx1">
                    <a:tint val="75000"/>
                  </a:schemeClr>
                </a:solidFill>
              </a:defRPr>
            </a:lvl8pPr>
            <a:lvl9pPr marL="3207715"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08B9EBBA-996F-894A-B54A-D6246ED52CEA}"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grpSp>
        <p:nvGrpSpPr>
          <p:cNvPr id="8" name="Groupe 7">
            <a:extLst>
              <a:ext uri="{FF2B5EF4-FFF2-40B4-BE49-F238E27FC236}">
                <a16:creationId xmlns:a16="http://schemas.microsoft.com/office/drawing/2014/main" id="{DA75E18B-7767-4011-B701-E78985E23363}"/>
              </a:ext>
            </a:extLst>
          </p:cNvPr>
          <p:cNvGrpSpPr/>
          <p:nvPr userDrawn="1"/>
        </p:nvGrpSpPr>
        <p:grpSpPr>
          <a:xfrm>
            <a:off x="8942773" y="452231"/>
            <a:ext cx="1478401" cy="924648"/>
            <a:chOff x="5588236" y="5243677"/>
            <a:chExt cx="2684875" cy="1326271"/>
          </a:xfrm>
        </p:grpSpPr>
        <p:pic>
          <p:nvPicPr>
            <p:cNvPr id="9" name="Image 8" descr="Une image contenant dessin&#10;&#10;Description générée automatiquement">
              <a:extLst>
                <a:ext uri="{FF2B5EF4-FFF2-40B4-BE49-F238E27FC236}">
                  <a16:creationId xmlns:a16="http://schemas.microsoft.com/office/drawing/2014/main" id="{B2CF2D8A-B186-4E09-91B3-E3DCABA2F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092CA56C-801D-407E-A6B1-7D0944BD34DF}"/>
                </a:ext>
              </a:extLst>
            </p:cNvPr>
            <p:cNvPicPr>
              <a:picLocks noChangeAspect="1"/>
            </p:cNvPicPr>
            <p:nvPr/>
          </p:nvPicPr>
          <p:blipFill rotWithShape="1">
            <a:blip r:embed="rId3"/>
            <a:srcRect t="4687" r="68945" b="6250"/>
            <a:stretch/>
          </p:blipFill>
          <p:spPr>
            <a:xfrm>
              <a:off x="5588236" y="5246637"/>
              <a:ext cx="1121893" cy="1323311"/>
            </a:xfrm>
            <a:prstGeom prst="rect">
              <a:avLst/>
            </a:prstGeom>
          </p:spPr>
        </p:pic>
      </p:grpSp>
    </p:spTree>
    <p:extLst>
      <p:ext uri="{BB962C8B-B14F-4D97-AF65-F5344CB8AC3E}">
        <p14:creationId xmlns:p14="http://schemas.microsoft.com/office/powerpoint/2010/main" val="192249385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10691813" cy="2409647"/>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0332" y="492942"/>
            <a:ext cx="9271147" cy="1069741"/>
          </a:xfrm>
        </p:spPr>
        <p:txBody>
          <a:bodyPr/>
          <a:lstStyle/>
          <a:p>
            <a:r>
              <a:rPr lang="fr-FR"/>
              <a:t>Modifiez le style du titre</a:t>
            </a:r>
            <a:endParaRPr lang="en-US"/>
          </a:p>
        </p:txBody>
      </p:sp>
      <p:sp>
        <p:nvSpPr>
          <p:cNvPr id="3" name="Content Placeholder 2"/>
          <p:cNvSpPr>
            <a:spLocks noGrp="1"/>
          </p:cNvSpPr>
          <p:nvPr>
            <p:ph idx="1"/>
          </p:nvPr>
        </p:nvSpPr>
        <p:spPr>
          <a:xfrm>
            <a:off x="717972" y="2449660"/>
            <a:ext cx="9255867" cy="4008580"/>
          </a:xfrm>
          <a:effectLst/>
        </p:spPr>
        <p:txBody>
          <a:bodyPr/>
          <a:lstStyle>
            <a:lvl1pPr marL="0" indent="0">
              <a:buNone/>
              <a:defRPr/>
            </a:lvl1pPr>
            <a:lvl2pPr marL="400964" indent="0">
              <a:buNone/>
              <a:defRPr/>
            </a:lvl2pPr>
            <a:lvl3pPr marL="801929" indent="0">
              <a:buNone/>
              <a:defRPr/>
            </a:lvl3pPr>
            <a:lvl4pPr marL="1202893" indent="0">
              <a:buNone/>
              <a:defRPr/>
            </a:lvl4pPr>
            <a:lvl5pPr marL="1603858" indent="0">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B3A1323-8D79-1946-B0D7-40001CF92E9D}"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grpSp>
        <p:nvGrpSpPr>
          <p:cNvPr id="8" name="Groupe 7">
            <a:extLst>
              <a:ext uri="{FF2B5EF4-FFF2-40B4-BE49-F238E27FC236}">
                <a16:creationId xmlns:a16="http://schemas.microsoft.com/office/drawing/2014/main" id="{F21C18F1-6F6A-4A51-92D1-706084B83804}"/>
              </a:ext>
            </a:extLst>
          </p:cNvPr>
          <p:cNvGrpSpPr/>
          <p:nvPr userDrawn="1"/>
        </p:nvGrpSpPr>
        <p:grpSpPr>
          <a:xfrm>
            <a:off x="9239078" y="6458240"/>
            <a:ext cx="1182095" cy="733990"/>
            <a:chOff x="5588236" y="5243677"/>
            <a:chExt cx="2684875" cy="1326271"/>
          </a:xfrm>
        </p:grpSpPr>
        <p:pic>
          <p:nvPicPr>
            <p:cNvPr id="9" name="Image 8" descr="Une image contenant dessin&#10;&#10;Description générée automatiquement">
              <a:extLst>
                <a:ext uri="{FF2B5EF4-FFF2-40B4-BE49-F238E27FC236}">
                  <a16:creationId xmlns:a16="http://schemas.microsoft.com/office/drawing/2014/main" id="{450F818E-8258-4E19-B280-08469D3CC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id="{B5C59BDD-026C-4413-A324-83F4897A87E8}"/>
                </a:ext>
              </a:extLst>
            </p:cNvPr>
            <p:cNvPicPr>
              <a:picLocks noChangeAspect="1"/>
            </p:cNvPicPr>
            <p:nvPr/>
          </p:nvPicPr>
          <p:blipFill rotWithShape="1">
            <a:blip r:embed="rId3"/>
            <a:srcRect t="4687" r="68945" b="6250"/>
            <a:stretch/>
          </p:blipFill>
          <p:spPr>
            <a:xfrm>
              <a:off x="5588236" y="5246637"/>
              <a:ext cx="1121893" cy="1323311"/>
            </a:xfrm>
            <a:prstGeom prst="rect">
              <a:avLst/>
            </a:prstGeom>
          </p:spPr>
        </p:pic>
      </p:grpSp>
    </p:spTree>
    <p:extLst>
      <p:ext uri="{BB962C8B-B14F-4D97-AF65-F5344CB8AC3E}">
        <p14:creationId xmlns:p14="http://schemas.microsoft.com/office/powerpoint/2010/main" val="388532154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8"/>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52134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10" name="Freeform 7"/>
          <p:cNvSpPr/>
          <p:nvPr/>
        </p:nvSpPr>
        <p:spPr bwMode="auto">
          <a:xfrm>
            <a:off x="0" y="2"/>
            <a:ext cx="10691813" cy="5736253"/>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accent1"/>
          </a:solidFill>
          <a:ln>
            <a:noFill/>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10332" y="3253368"/>
            <a:ext cx="9261869" cy="1619080"/>
          </a:xfrm>
        </p:spPr>
        <p:txBody>
          <a:bodyPr anchor="b"/>
          <a:lstStyle>
            <a:lvl1pPr algn="r">
              <a:defRPr sz="4210" b="1" cap="none"/>
            </a:lvl1pPr>
          </a:lstStyle>
          <a:p>
            <a:r>
              <a:rPr lang="fr-FR"/>
              <a:t>Modifiez le style du titre</a:t>
            </a:r>
            <a:endParaRPr lang="en-US"/>
          </a:p>
        </p:txBody>
      </p:sp>
      <p:sp>
        <p:nvSpPr>
          <p:cNvPr id="3" name="Text Placeholder 2"/>
          <p:cNvSpPr>
            <a:spLocks noGrp="1"/>
          </p:cNvSpPr>
          <p:nvPr>
            <p:ph type="body" idx="1"/>
          </p:nvPr>
        </p:nvSpPr>
        <p:spPr>
          <a:xfrm>
            <a:off x="710332" y="5821547"/>
            <a:ext cx="9261869" cy="478355"/>
          </a:xfrm>
        </p:spPr>
        <p:txBody>
          <a:bodyPr anchor="t">
            <a:noAutofit/>
          </a:bodyPr>
          <a:lstStyle>
            <a:lvl1pPr marL="0" indent="0" algn="r">
              <a:buNone/>
              <a:defRPr sz="1579">
                <a:solidFill>
                  <a:schemeClr val="tx1"/>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42990431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8" name="Freeform 6"/>
          <p:cNvSpPr/>
          <p:nvPr/>
        </p:nvSpPr>
        <p:spPr bwMode="auto">
          <a:xfrm>
            <a:off x="0" y="0"/>
            <a:ext cx="10691813" cy="2409647"/>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717972" y="2449661"/>
            <a:ext cx="4547768" cy="4011062"/>
          </a:xfrm>
          <a:effectLst/>
        </p:spPr>
        <p:txBody>
          <a:bodyPr>
            <a:normAutofit/>
          </a:bodyPr>
          <a:lstStyle>
            <a:lvl1pPr marL="0" indent="0">
              <a:buNone/>
              <a:defRPr/>
            </a:lvl1pPr>
            <a:lvl2pPr marL="400964" indent="0">
              <a:buNone/>
              <a:defRPr/>
            </a:lvl2pPr>
            <a:lvl3pPr marL="801929" indent="0">
              <a:buNone/>
              <a:defRPr/>
            </a:lvl3pPr>
            <a:lvl4pPr marL="1202893" indent="0">
              <a:buNone/>
              <a:defRPr/>
            </a:lvl4pPr>
            <a:lvl5pPr marL="1603858" indent="0">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5426074" y="2449660"/>
            <a:ext cx="4555406" cy="4011063"/>
          </a:xfrm>
          <a:effectLst/>
        </p:spPr>
        <p:txBody>
          <a:bodyPr>
            <a:normAutofit/>
          </a:bodyPr>
          <a:lstStyle>
            <a:lvl1pPr marL="0" indent="0">
              <a:buNone/>
              <a:defRPr/>
            </a:lvl1pPr>
            <a:lvl2pPr marL="400964" indent="0">
              <a:buNone/>
              <a:defRPr/>
            </a:lvl2pPr>
            <a:lvl3pPr marL="801929" indent="0">
              <a:buNone/>
              <a:defRPr/>
            </a:lvl3pPr>
            <a:lvl4pPr marL="1202893" indent="0">
              <a:buNone/>
              <a:defRPr/>
            </a:lvl4pPr>
            <a:lvl5pPr marL="1603858" indent="0">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57302355-E14B-8545-A8F8-0FE83CC9D524}"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grpSp>
        <p:nvGrpSpPr>
          <p:cNvPr id="9" name="Groupe 8">
            <a:extLst>
              <a:ext uri="{FF2B5EF4-FFF2-40B4-BE49-F238E27FC236}">
                <a16:creationId xmlns:a16="http://schemas.microsoft.com/office/drawing/2014/main" id="{D8D0E5E7-9BEE-49D9-B9A7-AF3D145AFB96}"/>
              </a:ext>
            </a:extLst>
          </p:cNvPr>
          <p:cNvGrpSpPr/>
          <p:nvPr userDrawn="1"/>
        </p:nvGrpSpPr>
        <p:grpSpPr>
          <a:xfrm>
            <a:off x="9239078" y="6458240"/>
            <a:ext cx="1182095" cy="733990"/>
            <a:chOff x="5588236" y="5243677"/>
            <a:chExt cx="2684875" cy="1326271"/>
          </a:xfrm>
        </p:grpSpPr>
        <p:pic>
          <p:nvPicPr>
            <p:cNvPr id="10" name="Image 9" descr="Une image contenant dessin&#10;&#10;Description générée automatiquement">
              <a:extLst>
                <a:ext uri="{FF2B5EF4-FFF2-40B4-BE49-F238E27FC236}">
                  <a16:creationId xmlns:a16="http://schemas.microsoft.com/office/drawing/2014/main" id="{72F65B43-21FF-4070-B35C-7A25B50BD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6840" y="5243677"/>
              <a:ext cx="1326271" cy="1326271"/>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A4396327-C5CE-49B9-A2A3-9F5B0271923B}"/>
                </a:ext>
              </a:extLst>
            </p:cNvPr>
            <p:cNvPicPr>
              <a:picLocks noChangeAspect="1"/>
            </p:cNvPicPr>
            <p:nvPr/>
          </p:nvPicPr>
          <p:blipFill rotWithShape="1">
            <a:blip r:embed="rId3"/>
            <a:srcRect t="4687" r="68945" b="6250"/>
            <a:stretch/>
          </p:blipFill>
          <p:spPr>
            <a:xfrm>
              <a:off x="5588236" y="5246637"/>
              <a:ext cx="1121893" cy="1323311"/>
            </a:xfrm>
            <a:prstGeom prst="rect">
              <a:avLst/>
            </a:prstGeom>
          </p:spPr>
        </p:pic>
      </p:grpSp>
    </p:spTree>
    <p:extLst>
      <p:ext uri="{BB962C8B-B14F-4D97-AF65-F5344CB8AC3E}">
        <p14:creationId xmlns:p14="http://schemas.microsoft.com/office/powerpoint/2010/main" val="236420713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accent1"/>
        </a:solidFill>
        <a:effectLst/>
      </p:bgPr>
    </p:bg>
    <p:spTree>
      <p:nvGrpSpPr>
        <p:cNvPr id="1" name=""/>
        <p:cNvGrpSpPr/>
        <p:nvPr/>
      </p:nvGrpSpPr>
      <p:grpSpPr>
        <a:xfrm>
          <a:off x="0" y="0"/>
          <a:ext cx="0" cy="0"/>
          <a:chOff x="0" y="0"/>
          <a:chExt cx="0" cy="0"/>
        </a:xfrm>
      </p:grpSpPr>
      <p:sp>
        <p:nvSpPr>
          <p:cNvPr id="10" name="Freeform 6"/>
          <p:cNvSpPr/>
          <p:nvPr/>
        </p:nvSpPr>
        <p:spPr bwMode="auto">
          <a:xfrm>
            <a:off x="0" y="0"/>
            <a:ext cx="10691813" cy="2409647"/>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714479" y="2397397"/>
            <a:ext cx="4551262" cy="635222"/>
          </a:xfrm>
        </p:spPr>
        <p:txBody>
          <a:bodyPr anchor="b">
            <a:noAutofit/>
          </a:bodyPr>
          <a:lstStyle>
            <a:lvl1pPr marL="0" indent="0" algn="ctr">
              <a:buNone/>
              <a:defRPr sz="1754" b="0"/>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Cliquez pour modifier les styles du texte du masque</a:t>
            </a:r>
          </a:p>
        </p:txBody>
      </p:sp>
      <p:sp>
        <p:nvSpPr>
          <p:cNvPr id="4" name="Content Placeholder 3"/>
          <p:cNvSpPr>
            <a:spLocks noGrp="1"/>
          </p:cNvSpPr>
          <p:nvPr>
            <p:ph sz="half" idx="2"/>
          </p:nvPr>
        </p:nvSpPr>
        <p:spPr>
          <a:xfrm>
            <a:off x="714479" y="3032621"/>
            <a:ext cx="4551261" cy="342810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5426074" y="2397397"/>
            <a:ext cx="4555406" cy="635222"/>
          </a:xfrm>
        </p:spPr>
        <p:txBody>
          <a:bodyPr anchor="b">
            <a:noAutofit/>
          </a:bodyPr>
          <a:lstStyle>
            <a:lvl1pPr marL="0" indent="0" algn="ctr">
              <a:buNone/>
              <a:defRPr sz="1754" b="0"/>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lang="fr-FR"/>
              <a:t>Cliquez pour modifier les styles du texte du masque</a:t>
            </a:r>
          </a:p>
        </p:txBody>
      </p:sp>
      <p:sp>
        <p:nvSpPr>
          <p:cNvPr id="6" name="Content Placeholder 5"/>
          <p:cNvSpPr>
            <a:spLocks noGrp="1"/>
          </p:cNvSpPr>
          <p:nvPr>
            <p:ph sz="quarter" idx="4"/>
          </p:nvPr>
        </p:nvSpPr>
        <p:spPr>
          <a:xfrm>
            <a:off x="5426074" y="3032621"/>
            <a:ext cx="4555406" cy="3428103"/>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02640F58-564D-2B4F-AE67-E407BA4FCF45}"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212297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bg>
      <p:bgRef idx="1001">
        <a:schemeClr val="bg1"/>
      </p:bgRef>
    </p:bg>
    <p:spTree>
      <p:nvGrpSpPr>
        <p:cNvPr id="1" name=""/>
        <p:cNvGrpSpPr/>
        <p:nvPr/>
      </p:nvGrpSpPr>
      <p:grpSpPr>
        <a:xfrm>
          <a:off x="0" y="0"/>
          <a:ext cx="0" cy="0"/>
          <a:chOff x="0" y="0"/>
          <a:chExt cx="0" cy="0"/>
        </a:xfrm>
      </p:grpSpPr>
      <p:sp>
        <p:nvSpPr>
          <p:cNvPr id="6" name="Freeform 6"/>
          <p:cNvSpPr/>
          <p:nvPr/>
        </p:nvSpPr>
        <p:spPr bwMode="auto">
          <a:xfrm>
            <a:off x="0" y="0"/>
            <a:ext cx="10691813" cy="2409647"/>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F13A34C8-038E-2045-AF43-DF7DBB8E0E9E}"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9713859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8341736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941104" y="491729"/>
            <a:ext cx="3111020" cy="2000317"/>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941104" y="491729"/>
            <a:ext cx="3111020" cy="1783982"/>
          </a:xfrm>
        </p:spPr>
        <p:txBody>
          <a:bodyPr anchor="b"/>
          <a:lstStyle>
            <a:lvl1pPr algn="l">
              <a:defRPr sz="1754" b="1"/>
            </a:lvl1pPr>
          </a:lstStyle>
          <a:p>
            <a:r>
              <a:rPr lang="fr-FR"/>
              <a:t>Modifiez le style du titre</a:t>
            </a:r>
            <a:endParaRPr lang="en-US"/>
          </a:p>
        </p:txBody>
      </p:sp>
      <p:sp>
        <p:nvSpPr>
          <p:cNvPr id="3" name="Content Placeholder 2"/>
          <p:cNvSpPr>
            <a:spLocks noGrp="1"/>
          </p:cNvSpPr>
          <p:nvPr>
            <p:ph idx="1"/>
          </p:nvPr>
        </p:nvSpPr>
        <p:spPr>
          <a:xfrm>
            <a:off x="4258163" y="491730"/>
            <a:ext cx="5483266" cy="5968994"/>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941104" y="2492046"/>
            <a:ext cx="3111020" cy="3968676"/>
          </a:xfrm>
        </p:spPr>
        <p:txBody>
          <a:bodyPr/>
          <a:lstStyle>
            <a:lvl1pPr marL="0" indent="0">
              <a:buNone/>
              <a:defRPr sz="1228"/>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0DF5E60-9974-AC48-9591-99C2BB44B7CF}"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368750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4478" y="801959"/>
            <a:ext cx="4255843" cy="1782623"/>
          </a:xfrm>
        </p:spPr>
        <p:txBody>
          <a:bodyPr anchor="b">
            <a:normAutofit/>
          </a:bodyPr>
          <a:lstStyle>
            <a:lvl1pPr algn="l">
              <a:defRPr sz="2105" b="0"/>
            </a:lvl1pPr>
          </a:lstStyle>
          <a:p>
            <a:r>
              <a:rPr lang="fr-FR"/>
              <a:t>Modifiez le style du titre</a:t>
            </a:r>
            <a:endParaRPr lang="en-US"/>
          </a:p>
        </p:txBody>
      </p:sp>
      <p:sp>
        <p:nvSpPr>
          <p:cNvPr id="9" name="Picture Placeholder 11"/>
          <p:cNvSpPr>
            <a:spLocks noGrp="1" noChangeAspect="1"/>
          </p:cNvSpPr>
          <p:nvPr>
            <p:ph type="pic" sz="quarter" idx="13"/>
          </p:nvPr>
        </p:nvSpPr>
        <p:spPr bwMode="auto">
          <a:xfrm>
            <a:off x="5347763" y="0"/>
            <a:ext cx="5344050" cy="7559675"/>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228"/>
            </a:lvl1pPr>
          </a:lstStyle>
          <a:p>
            <a:r>
              <a:rPr lang="fr-FR"/>
              <a:t>Cliquez sur l'icône pour ajouter une image</a:t>
            </a:r>
            <a:endParaRPr lang="en-US"/>
          </a:p>
        </p:txBody>
      </p:sp>
      <p:sp>
        <p:nvSpPr>
          <p:cNvPr id="4" name="Text Placeholder 3"/>
          <p:cNvSpPr>
            <a:spLocks noGrp="1"/>
          </p:cNvSpPr>
          <p:nvPr>
            <p:ph type="body" sz="half" idx="2"/>
          </p:nvPr>
        </p:nvSpPr>
        <p:spPr>
          <a:xfrm>
            <a:off x="714478" y="2584581"/>
            <a:ext cx="4255843" cy="3876141"/>
          </a:xfrm>
        </p:spPr>
        <p:txBody>
          <a:bodyPr anchor="t">
            <a:normAutofit/>
          </a:bodyPr>
          <a:lstStyle>
            <a:lvl1pPr marL="0" indent="0">
              <a:buNone/>
              <a:defRPr sz="1052"/>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fr-FR"/>
              <a:t>Cliquez pour modifier les styles du texte du masque</a:t>
            </a:r>
          </a:p>
        </p:txBody>
      </p:sp>
      <p:sp>
        <p:nvSpPr>
          <p:cNvPr id="5" name="Date Placeholder 4"/>
          <p:cNvSpPr>
            <a:spLocks noGrp="1"/>
          </p:cNvSpPr>
          <p:nvPr>
            <p:ph type="dt" sz="half" idx="10"/>
          </p:nvPr>
        </p:nvSpPr>
        <p:spPr>
          <a:xfrm>
            <a:off x="3407674" y="6659483"/>
            <a:ext cx="856677" cy="402483"/>
          </a:xfrm>
        </p:spPr>
        <p:txBody>
          <a:bodyPr/>
          <a:lstStyle/>
          <a:p>
            <a:fld id="{18C79C5D-2A6F-F04D-97DA-BEF2467B64E4}" type="datetimeFigureOut">
              <a:rPr lang="en-US" smtClean="0"/>
              <a:pPr/>
              <a:t>3/3/2023</a:t>
            </a:fld>
            <a:endParaRPr lang="en-US"/>
          </a:p>
        </p:txBody>
      </p:sp>
      <p:sp>
        <p:nvSpPr>
          <p:cNvPr id="6" name="Footer Placeholder 5"/>
          <p:cNvSpPr>
            <a:spLocks noGrp="1"/>
          </p:cNvSpPr>
          <p:nvPr>
            <p:ph type="ftr" sz="quarter" idx="11"/>
          </p:nvPr>
        </p:nvSpPr>
        <p:spPr>
          <a:xfrm>
            <a:off x="517750" y="6659483"/>
            <a:ext cx="2889923" cy="402483"/>
          </a:xfrm>
        </p:spPr>
        <p:txBody>
          <a:bodyPr/>
          <a:lstStyle/>
          <a:p>
            <a:endParaRPr lang="en-US"/>
          </a:p>
        </p:txBody>
      </p:sp>
      <p:sp>
        <p:nvSpPr>
          <p:cNvPr id="7" name="Slide Number Placeholder 6"/>
          <p:cNvSpPr>
            <a:spLocks noGrp="1"/>
          </p:cNvSpPr>
          <p:nvPr>
            <p:ph type="sldNum" sz="quarter" idx="12"/>
          </p:nvPr>
        </p:nvSpPr>
        <p:spPr>
          <a:xfrm>
            <a:off x="4264351" y="6521171"/>
            <a:ext cx="931460" cy="540795"/>
          </a:xfrm>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345288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0332" y="5291772"/>
            <a:ext cx="9261869" cy="624724"/>
          </a:xfrm>
        </p:spPr>
        <p:txBody>
          <a:bodyPr anchor="b">
            <a:normAutofit/>
          </a:bodyPr>
          <a:lstStyle>
            <a:lvl1pPr algn="l">
              <a:defRPr sz="2105" b="0"/>
            </a:lvl1pPr>
          </a:lstStyle>
          <a:p>
            <a:r>
              <a:rPr lang="fr-FR"/>
              <a:t>Modifiez le style du titre</a:t>
            </a:r>
            <a:endParaRPr lang="en-US"/>
          </a:p>
        </p:txBody>
      </p:sp>
      <p:sp>
        <p:nvSpPr>
          <p:cNvPr id="15" name="Picture Placeholder 14"/>
          <p:cNvSpPr>
            <a:spLocks noGrp="1" noChangeAspect="1"/>
          </p:cNvSpPr>
          <p:nvPr>
            <p:ph type="pic" sz="quarter" idx="13"/>
          </p:nvPr>
        </p:nvSpPr>
        <p:spPr bwMode="auto">
          <a:xfrm>
            <a:off x="0" y="0"/>
            <a:ext cx="10691813" cy="5291773"/>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403"/>
            </a:lvl1pPr>
          </a:lstStyle>
          <a:p>
            <a:r>
              <a:rPr lang="fr-FR"/>
              <a:t>Cliquez sur l'icône pour ajouter une image</a:t>
            </a:r>
            <a:endParaRPr lang="en-US"/>
          </a:p>
        </p:txBody>
      </p:sp>
      <p:sp>
        <p:nvSpPr>
          <p:cNvPr id="4" name="Text Placeholder 3"/>
          <p:cNvSpPr>
            <a:spLocks noGrp="1"/>
          </p:cNvSpPr>
          <p:nvPr>
            <p:ph type="body" sz="half" idx="2"/>
          </p:nvPr>
        </p:nvSpPr>
        <p:spPr>
          <a:xfrm>
            <a:off x="710332" y="5916496"/>
            <a:ext cx="9261869" cy="544226"/>
          </a:xfrm>
        </p:spPr>
        <p:txBody>
          <a:bodyPr>
            <a:normAutofit/>
          </a:bodyPr>
          <a:lstStyle>
            <a:lvl1pPr marL="0" indent="0">
              <a:buNone/>
              <a:defRPr sz="1052"/>
            </a:lvl1pPr>
            <a:lvl2pPr marL="400964" indent="0">
              <a:buNone/>
              <a:defRPr sz="1052"/>
            </a:lvl2pPr>
            <a:lvl3pPr marL="801929" indent="0">
              <a:buNone/>
              <a:defRPr sz="877"/>
            </a:lvl3pPr>
            <a:lvl4pPr marL="1202893" indent="0">
              <a:buNone/>
              <a:defRPr sz="789"/>
            </a:lvl4pPr>
            <a:lvl5pPr marL="1603858" indent="0">
              <a:buNone/>
              <a:defRPr sz="789"/>
            </a:lvl5pPr>
            <a:lvl6pPr marL="2004822" indent="0">
              <a:buNone/>
              <a:defRPr sz="789"/>
            </a:lvl6pPr>
            <a:lvl7pPr marL="2405786" indent="0">
              <a:buNone/>
              <a:defRPr sz="789"/>
            </a:lvl7pPr>
            <a:lvl8pPr marL="2806751" indent="0">
              <a:buNone/>
              <a:defRPr sz="789"/>
            </a:lvl8pPr>
            <a:lvl9pPr marL="3207715" indent="0">
              <a:buNone/>
              <a:defRPr sz="78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8C79C5D-2A6F-F04D-97DA-BEF2467B64E4}"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535543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553969" y="1192105"/>
            <a:ext cx="5553232" cy="3570605"/>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46274" y="1365219"/>
            <a:ext cx="5168622" cy="2916628"/>
          </a:xfrm>
        </p:spPr>
        <p:txBody>
          <a:bodyPr anchor="b"/>
          <a:lstStyle>
            <a:lvl1pPr algn="l">
              <a:defRPr sz="3683" b="1" cap="none"/>
            </a:lvl1pPr>
          </a:lstStyle>
          <a:p>
            <a:r>
              <a:rPr lang="fr-FR"/>
              <a:t>Modifiez le style du titre</a:t>
            </a:r>
            <a:endParaRPr lang="en-US"/>
          </a:p>
        </p:txBody>
      </p:sp>
      <p:sp>
        <p:nvSpPr>
          <p:cNvPr id="3" name="Text Placeholder 2"/>
          <p:cNvSpPr>
            <a:spLocks noGrp="1"/>
          </p:cNvSpPr>
          <p:nvPr>
            <p:ph type="body" idx="1"/>
          </p:nvPr>
        </p:nvSpPr>
        <p:spPr>
          <a:xfrm>
            <a:off x="748208" y="4898335"/>
            <a:ext cx="5166689" cy="786216"/>
          </a:xfrm>
        </p:spPr>
        <p:txBody>
          <a:bodyPr anchor="t">
            <a:noAutofit/>
          </a:bodyPr>
          <a:lstStyle>
            <a:lvl1pPr marL="0" indent="0" algn="l">
              <a:buNone/>
              <a:defRPr sz="1579">
                <a:solidFill>
                  <a:schemeClr val="tx1"/>
                </a:solidFill>
              </a:defRPr>
            </a:lvl1pPr>
            <a:lvl2pPr marL="400964" indent="0">
              <a:buNone/>
              <a:defRPr sz="1579">
                <a:solidFill>
                  <a:schemeClr val="tx1">
                    <a:tint val="75000"/>
                  </a:schemeClr>
                </a:solidFill>
              </a:defRPr>
            </a:lvl2pPr>
            <a:lvl3pPr marL="801929" indent="0">
              <a:buNone/>
              <a:defRPr sz="1403">
                <a:solidFill>
                  <a:schemeClr val="tx1">
                    <a:tint val="75000"/>
                  </a:schemeClr>
                </a:solidFill>
              </a:defRPr>
            </a:lvl3pPr>
            <a:lvl4pPr marL="1202893" indent="0">
              <a:buNone/>
              <a:defRPr sz="1228">
                <a:solidFill>
                  <a:schemeClr val="tx1">
                    <a:tint val="75000"/>
                  </a:schemeClr>
                </a:solidFill>
              </a:defRPr>
            </a:lvl4pPr>
            <a:lvl5pPr marL="1603858" indent="0">
              <a:buNone/>
              <a:defRPr sz="1228">
                <a:solidFill>
                  <a:schemeClr val="tx1">
                    <a:tint val="75000"/>
                  </a:schemeClr>
                </a:solidFill>
              </a:defRPr>
            </a:lvl5pPr>
            <a:lvl6pPr marL="2004822" indent="0">
              <a:buNone/>
              <a:defRPr sz="1228">
                <a:solidFill>
                  <a:schemeClr val="tx1">
                    <a:tint val="75000"/>
                  </a:schemeClr>
                </a:solidFill>
              </a:defRPr>
            </a:lvl6pPr>
            <a:lvl7pPr marL="2405786" indent="0">
              <a:buNone/>
              <a:defRPr sz="1228">
                <a:solidFill>
                  <a:schemeClr val="tx1">
                    <a:tint val="75000"/>
                  </a:schemeClr>
                </a:solidFill>
              </a:defRPr>
            </a:lvl7pPr>
            <a:lvl8pPr marL="2806751" indent="0">
              <a:buNone/>
              <a:defRPr sz="1228">
                <a:solidFill>
                  <a:schemeClr val="tx1">
                    <a:tint val="75000"/>
                  </a:schemeClr>
                </a:solidFill>
              </a:defRPr>
            </a:lvl8pPr>
            <a:lvl9pPr marL="3207715" indent="0">
              <a:buNone/>
              <a:defRPr sz="1228">
                <a:solidFill>
                  <a:schemeClr val="tx1">
                    <a:tint val="75000"/>
                  </a:schemeClr>
                </a:solidFill>
              </a:defRPr>
            </a:lvl9pPr>
          </a:lstStyle>
          <a:p>
            <a:pPr lvl="0"/>
            <a:r>
              <a:rPr lang="fr-FR"/>
              <a:t>Cliquez pour modifier les styles du texte du masque</a:t>
            </a:r>
          </a:p>
        </p:txBody>
      </p:sp>
      <p:sp>
        <p:nvSpPr>
          <p:cNvPr id="9" name="Text Placeholder 5"/>
          <p:cNvSpPr>
            <a:spLocks noGrp="1"/>
          </p:cNvSpPr>
          <p:nvPr>
            <p:ph type="body" sz="quarter" idx="16"/>
          </p:nvPr>
        </p:nvSpPr>
        <p:spPr>
          <a:xfrm>
            <a:off x="6642607" y="1192106"/>
            <a:ext cx="3341192" cy="4492445"/>
          </a:xfrm>
        </p:spPr>
        <p:txBody>
          <a:bodyPr anchor="t"/>
          <a:lstStyle>
            <a:lvl1pPr marL="0" indent="0">
              <a:buFontTx/>
              <a:buNone/>
              <a:defRPr/>
            </a:lvl1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FA1846-DA80-1C48-A609-854EA85C59AD}"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921943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000502" y="2520537"/>
            <a:ext cx="4292787" cy="2760165"/>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92D050"/>
          </a:solidFill>
          <a:ln>
            <a:no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190104" y="2685192"/>
            <a:ext cx="3843266" cy="2213216"/>
          </a:xfrm>
        </p:spPr>
        <p:txBody>
          <a:bodyPr/>
          <a:lstStyle>
            <a:lvl1pPr>
              <a:defRPr sz="2806"/>
            </a:lvl1pPr>
          </a:lstStyle>
          <a:p>
            <a:r>
              <a:rPr lang="fr-FR"/>
              <a:t>Modifiez le style du titre</a:t>
            </a:r>
            <a:endParaRPr lang="en-US"/>
          </a:p>
        </p:txBody>
      </p:sp>
      <p:sp>
        <p:nvSpPr>
          <p:cNvPr id="6" name="Text Placeholder 5"/>
          <p:cNvSpPr>
            <a:spLocks noGrp="1"/>
          </p:cNvSpPr>
          <p:nvPr>
            <p:ph type="body" sz="quarter" idx="16"/>
          </p:nvPr>
        </p:nvSpPr>
        <p:spPr>
          <a:xfrm>
            <a:off x="5398523" y="2519892"/>
            <a:ext cx="4279795" cy="2530391"/>
          </a:xfrm>
        </p:spPr>
        <p:txBody>
          <a:bodyPr anchor="t"/>
          <a:lstStyle>
            <a:lvl1pPr marL="0" indent="0">
              <a:buFontTx/>
              <a:buNone/>
              <a:defRPr/>
            </a:lvl1pPr>
          </a:lstStyle>
          <a:p>
            <a:pPr lvl="0"/>
            <a:r>
              <a:rPr lang="fr-FR"/>
              <a:t>Cliquez pour modifier les styles du texte du masque</a:t>
            </a:r>
          </a:p>
        </p:txBody>
      </p:sp>
      <p:sp>
        <p:nvSpPr>
          <p:cNvPr id="2" name="Date Placeholder 1"/>
          <p:cNvSpPr>
            <a:spLocks noGrp="1"/>
          </p:cNvSpPr>
          <p:nvPr>
            <p:ph type="dt" sz="half" idx="10"/>
          </p:nvPr>
        </p:nvSpPr>
        <p:spPr/>
        <p:txBody>
          <a:bodyPr/>
          <a:lstStyle/>
          <a:p>
            <a:fld id="{FBF54567-0DE4-3F47-BF90-CB84690072F9}"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892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2786" y="2977208"/>
            <a:ext cx="7422198" cy="2013467"/>
          </a:xfrm>
        </p:spPr>
        <p:txBody>
          <a:bodyPr anchor="b"/>
          <a:lstStyle>
            <a:lvl1pPr algn="l">
              <a:defRPr sz="4409"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491650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0691813" cy="2409647"/>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C6C52C72-DE31-F449-A4ED-4C594FD91407}"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417042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6725925" y="491730"/>
            <a:ext cx="3965888" cy="5968993"/>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7176582" y="646145"/>
            <a:ext cx="2187815" cy="5660164"/>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710333" y="491730"/>
            <a:ext cx="5798011" cy="5968993"/>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ED62726E-379B-B349-9EED-81ED093FA806}"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053431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1455937"/>
          </a:xfrm>
        </p:spPr>
        <p:txBody>
          <a:bodyPr/>
          <a:lstStyle/>
          <a:p>
            <a:r>
              <a:rPr lang="fr-FR"/>
              <a:t>Modifiez le style du titre</a:t>
            </a:r>
            <a:endParaRPr lang="en-US"/>
          </a:p>
        </p:txBody>
      </p:sp>
      <p:sp>
        <p:nvSpPr>
          <p:cNvPr id="3" name="Content Placeholder 2"/>
          <p:cNvSpPr>
            <a:spLocks noGrp="1"/>
          </p:cNvSpPr>
          <p:nvPr>
            <p:ph sz="half" idx="1"/>
          </p:nvPr>
        </p:nvSpPr>
        <p:spPr>
          <a:xfrm>
            <a:off x="712788" y="2381649"/>
            <a:ext cx="361083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524148" y="2381651"/>
            <a:ext cx="361083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495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12787" y="671971"/>
            <a:ext cx="7422196" cy="145593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712786"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12786"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521149"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4521149"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099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12786" y="671971"/>
            <a:ext cx="7422197" cy="1455937"/>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65882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537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1651933"/>
            <a:ext cx="3262479" cy="1409272"/>
          </a:xfrm>
        </p:spPr>
        <p:txBody>
          <a:bodyPr anchor="b">
            <a:normAutofit/>
          </a:bodyPr>
          <a:lstStyle>
            <a:lvl1pPr>
              <a:defRPr sz="2205"/>
            </a:lvl1pPr>
          </a:lstStyle>
          <a:p>
            <a:r>
              <a:rPr lang="fr-FR"/>
              <a:t>Modifiez le style du titre</a:t>
            </a:r>
            <a:endParaRPr lang="en-US"/>
          </a:p>
        </p:txBody>
      </p:sp>
      <p:sp>
        <p:nvSpPr>
          <p:cNvPr id="3" name="Content Placeholder 2"/>
          <p:cNvSpPr>
            <a:spLocks noGrp="1"/>
          </p:cNvSpPr>
          <p:nvPr>
            <p:ph idx="1"/>
          </p:nvPr>
        </p:nvSpPr>
        <p:spPr>
          <a:xfrm>
            <a:off x="4175789" y="567610"/>
            <a:ext cx="3959194" cy="609187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712786" y="3061205"/>
            <a:ext cx="3262479"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7148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5291772"/>
            <a:ext cx="7422197" cy="624724"/>
          </a:xfrm>
        </p:spPr>
        <p:txBody>
          <a:bodyPr anchor="b">
            <a:normAutofit/>
          </a:bodyPr>
          <a:lstStyle>
            <a:lvl1pPr algn="l">
              <a:defRPr sz="2646" b="0"/>
            </a:lvl1pPr>
          </a:lstStyle>
          <a:p>
            <a:r>
              <a:rPr lang="fr-FR"/>
              <a:t>Modifiez le style du titre</a:t>
            </a:r>
            <a:endParaRPr lang="en-US"/>
          </a:p>
        </p:txBody>
      </p:sp>
      <p:sp>
        <p:nvSpPr>
          <p:cNvPr id="3" name="Picture Placeholder 2"/>
          <p:cNvSpPr>
            <a:spLocks noGrp="1" noChangeAspect="1"/>
          </p:cNvSpPr>
          <p:nvPr>
            <p:ph type="pic" idx="1"/>
          </p:nvPr>
        </p:nvSpPr>
        <p:spPr>
          <a:xfrm>
            <a:off x="712786" y="671971"/>
            <a:ext cx="7422197"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a:p>
        </p:txBody>
      </p:sp>
      <p:sp>
        <p:nvSpPr>
          <p:cNvPr id="4" name="Text Placeholder 3"/>
          <p:cNvSpPr>
            <a:spLocks noGrp="1"/>
          </p:cNvSpPr>
          <p:nvPr>
            <p:ph type="body" sz="half" idx="2"/>
          </p:nvPr>
        </p:nvSpPr>
        <p:spPr>
          <a:xfrm>
            <a:off x="712786" y="5916496"/>
            <a:ext cx="7422197"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528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900" y="-9334"/>
            <a:ext cx="10723754" cy="757834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12787" y="671971"/>
            <a:ext cx="7422196" cy="1455937"/>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712786" y="2381651"/>
            <a:ext cx="7422197" cy="427783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320211" y="6659484"/>
            <a:ext cx="79993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61BEF0D-F0BB-DE4B-95CE-6DB70DBA9567}" type="datetimeFigureOut">
              <a:rPr lang="en-US" smtClean="0"/>
              <a:pPr/>
              <a:t>3/3/2023</a:t>
            </a:fld>
            <a:endParaRPr lang="en-US"/>
          </a:p>
        </p:txBody>
      </p:sp>
      <p:sp>
        <p:nvSpPr>
          <p:cNvPr id="5" name="Footer Placeholder 4"/>
          <p:cNvSpPr>
            <a:spLocks noGrp="1"/>
          </p:cNvSpPr>
          <p:nvPr>
            <p:ph type="ftr" sz="quarter" idx="3"/>
          </p:nvPr>
        </p:nvSpPr>
        <p:spPr>
          <a:xfrm>
            <a:off x="712787" y="6659484"/>
            <a:ext cx="5405508"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5572" y="6659484"/>
            <a:ext cx="599413" cy="402483"/>
          </a:xfrm>
          <a:prstGeom prst="rect">
            <a:avLst/>
          </a:prstGeom>
        </p:spPr>
        <p:txBody>
          <a:bodyPr vert="horz" lIns="91440" tIns="45720" rIns="91440" bIns="45720" rtlCol="0" anchor="ctr"/>
          <a:lstStyle>
            <a:lvl1pPr algn="r">
              <a:defRPr sz="992">
                <a:solidFill>
                  <a:schemeClr val="accent1"/>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42860258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0332" y="492942"/>
            <a:ext cx="9271147" cy="1069741"/>
          </a:xfrm>
          <a:prstGeom prst="rect">
            <a:avLst/>
          </a:prstGeom>
          <a:effectLst/>
        </p:spPr>
        <p:txBody>
          <a:bodyPr vert="horz" lIns="91440" tIns="45720" rIns="91440" bIns="45720" rtlCol="0" anchor="b">
            <a:noAutofit/>
          </a:bodyPr>
          <a:lstStyle/>
          <a:p>
            <a:r>
              <a:rPr lang="fr-FR"/>
              <a:t>Modifiez le style du titre</a:t>
            </a:r>
            <a:endParaRPr lang="en-US"/>
          </a:p>
        </p:txBody>
      </p:sp>
      <p:sp>
        <p:nvSpPr>
          <p:cNvPr id="3" name="Text Placeholder 2"/>
          <p:cNvSpPr>
            <a:spLocks noGrp="1"/>
          </p:cNvSpPr>
          <p:nvPr>
            <p:ph type="body" idx="1"/>
          </p:nvPr>
        </p:nvSpPr>
        <p:spPr>
          <a:xfrm>
            <a:off x="710333" y="2407898"/>
            <a:ext cx="9263506" cy="4050342"/>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p:cNvSpPr>
            <a:spLocks noGrp="1"/>
          </p:cNvSpPr>
          <p:nvPr>
            <p:ph type="ftr" sz="quarter" idx="3"/>
          </p:nvPr>
        </p:nvSpPr>
        <p:spPr>
          <a:xfrm>
            <a:off x="395957" y="6659483"/>
            <a:ext cx="7580664" cy="402483"/>
          </a:xfrm>
          <a:prstGeom prst="rect">
            <a:avLst/>
          </a:prstGeom>
        </p:spPr>
        <p:txBody>
          <a:bodyPr vert="horz" lIns="91440" tIns="45720" rIns="91440" bIns="45720" rtlCol="0" anchor="b"/>
          <a:lstStyle>
            <a:lvl1pPr algn="l">
              <a:defRPr sz="789">
                <a:solidFill>
                  <a:schemeClr val="tx1"/>
                </a:solidFill>
              </a:defRPr>
            </a:lvl1pPr>
          </a:lstStyle>
          <a:p>
            <a:endParaRPr lang="en-US"/>
          </a:p>
        </p:txBody>
      </p:sp>
      <p:sp>
        <p:nvSpPr>
          <p:cNvPr id="4" name="Date Placeholder 3"/>
          <p:cNvSpPr>
            <a:spLocks noGrp="1"/>
          </p:cNvSpPr>
          <p:nvPr>
            <p:ph type="dt" sz="half" idx="2"/>
          </p:nvPr>
        </p:nvSpPr>
        <p:spPr>
          <a:xfrm>
            <a:off x="8186030" y="6659483"/>
            <a:ext cx="1178367" cy="402483"/>
          </a:xfrm>
          <a:prstGeom prst="rect">
            <a:avLst/>
          </a:prstGeom>
        </p:spPr>
        <p:txBody>
          <a:bodyPr vert="horz" lIns="91440" tIns="45720" rIns="91440" bIns="45720" rtlCol="0" anchor="b"/>
          <a:lstStyle>
            <a:lvl1pPr algn="r">
              <a:defRPr sz="789">
                <a:solidFill>
                  <a:schemeClr val="tx1"/>
                </a:solidFill>
              </a:defRPr>
            </a:lvl1pPr>
          </a:lstStyle>
          <a:p>
            <a:fld id="{09B482E8-6E0E-1B4F-B1FD-C69DB9E858D9}" type="datetimeFigureOut">
              <a:rPr lang="en-US" smtClean="0"/>
              <a:pPr/>
              <a:t>3/3/2023</a:t>
            </a:fld>
            <a:endParaRPr lang="en-US"/>
          </a:p>
        </p:txBody>
      </p:sp>
      <p:sp>
        <p:nvSpPr>
          <p:cNvPr id="6" name="Slide Number Placeholder 5"/>
          <p:cNvSpPr>
            <a:spLocks noGrp="1"/>
          </p:cNvSpPr>
          <p:nvPr>
            <p:ph type="sldNum" sz="quarter" idx="4"/>
          </p:nvPr>
        </p:nvSpPr>
        <p:spPr>
          <a:xfrm>
            <a:off x="9364397" y="6521171"/>
            <a:ext cx="931460" cy="540795"/>
          </a:xfrm>
          <a:prstGeom prst="rect">
            <a:avLst/>
          </a:prstGeom>
        </p:spPr>
        <p:txBody>
          <a:bodyPr vert="horz" lIns="91440" tIns="45720" rIns="91440" bIns="10800" rtlCol="0" anchor="b"/>
          <a:lstStyle>
            <a:lvl1pPr algn="r">
              <a:defRPr sz="1754">
                <a:solidFill>
                  <a:schemeClr val="accent1"/>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249485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00964" rtl="0" eaLnBrk="1" latinLnBrk="0" hangingPunct="1">
        <a:spcBef>
          <a:spcPct val="0"/>
        </a:spcBef>
        <a:buNone/>
        <a:defRPr sz="3508" b="1" kern="1200">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0723" indent="-300723" algn="l" defTabSz="400964" rtl="0" eaLnBrk="1" latinLnBrk="0" hangingPunct="1">
        <a:spcBef>
          <a:spcPct val="20000"/>
        </a:spcBef>
        <a:spcAft>
          <a:spcPts val="526"/>
        </a:spcAft>
        <a:buClr>
          <a:schemeClr val="accent1"/>
        </a:buClr>
        <a:buFont typeface="Wingdings 2" charset="2"/>
        <a:buChar char=""/>
        <a:defRPr sz="1579" kern="1200">
          <a:solidFill>
            <a:schemeClr val="tx1"/>
          </a:solidFill>
          <a:latin typeface="+mn-lt"/>
          <a:ea typeface="+mn-ea"/>
          <a:cs typeface="+mn-cs"/>
        </a:defRPr>
      </a:lvl1pPr>
      <a:lvl2pPr marL="651567" indent="-250603" algn="l" defTabSz="400964" rtl="0" eaLnBrk="1" latinLnBrk="0" hangingPunct="1">
        <a:spcBef>
          <a:spcPct val="20000"/>
        </a:spcBef>
        <a:spcAft>
          <a:spcPts val="526"/>
        </a:spcAft>
        <a:buClr>
          <a:schemeClr val="accent1"/>
        </a:buClr>
        <a:buFont typeface="Wingdings 2" charset="2"/>
        <a:buChar char=""/>
        <a:defRPr sz="1403" kern="1200">
          <a:solidFill>
            <a:schemeClr val="tx1"/>
          </a:solidFill>
          <a:latin typeface="+mn-lt"/>
          <a:ea typeface="+mn-ea"/>
          <a:cs typeface="+mn-cs"/>
        </a:defRPr>
      </a:lvl2pPr>
      <a:lvl3pPr marL="1002411" indent="-200482" algn="l" defTabSz="400964" rtl="0" eaLnBrk="1" latinLnBrk="0" hangingPunct="1">
        <a:spcBef>
          <a:spcPct val="20000"/>
        </a:spcBef>
        <a:spcAft>
          <a:spcPts val="526"/>
        </a:spcAft>
        <a:buClr>
          <a:schemeClr val="accent1"/>
        </a:buClr>
        <a:buFont typeface="Wingdings 2" charset="2"/>
        <a:buChar char=""/>
        <a:defRPr sz="1228" kern="1200">
          <a:solidFill>
            <a:schemeClr val="tx1"/>
          </a:solidFill>
          <a:latin typeface="+mn-lt"/>
          <a:ea typeface="+mn-ea"/>
          <a:cs typeface="+mn-cs"/>
        </a:defRPr>
      </a:lvl3pPr>
      <a:lvl4pPr marL="1403375" indent="-200482" algn="l" defTabSz="400964" rtl="0" eaLnBrk="1" latinLnBrk="0" hangingPunct="1">
        <a:spcBef>
          <a:spcPct val="20000"/>
        </a:spcBef>
        <a:spcAft>
          <a:spcPts val="526"/>
        </a:spcAft>
        <a:buClr>
          <a:schemeClr val="accent1"/>
        </a:buClr>
        <a:buFont typeface="Wingdings 2" charset="2"/>
        <a:buChar char=""/>
        <a:defRPr sz="1052" kern="1200">
          <a:solidFill>
            <a:schemeClr val="tx1"/>
          </a:solidFill>
          <a:latin typeface="+mn-lt"/>
          <a:ea typeface="+mn-ea"/>
          <a:cs typeface="+mn-cs"/>
        </a:defRPr>
      </a:lvl4pPr>
      <a:lvl5pPr marL="1804340" indent="-200482" algn="l" defTabSz="400964" rtl="0" eaLnBrk="1" latinLnBrk="0" hangingPunct="1">
        <a:spcBef>
          <a:spcPct val="20000"/>
        </a:spcBef>
        <a:spcAft>
          <a:spcPts val="526"/>
        </a:spcAft>
        <a:buClr>
          <a:schemeClr val="accent1"/>
        </a:buClr>
        <a:buFont typeface="Wingdings 2" charset="2"/>
        <a:buChar char=""/>
        <a:defRPr sz="1052" kern="1200">
          <a:solidFill>
            <a:schemeClr val="tx1"/>
          </a:solidFill>
          <a:latin typeface="+mn-lt"/>
          <a:ea typeface="+mn-ea"/>
          <a:cs typeface="+mn-cs"/>
        </a:defRPr>
      </a:lvl5pPr>
      <a:lvl6pPr marL="2104800" indent="-200482" algn="l" defTabSz="400964" rtl="0" eaLnBrk="1" latinLnBrk="0" hangingPunct="1">
        <a:spcBef>
          <a:spcPct val="20000"/>
        </a:spcBef>
        <a:spcAft>
          <a:spcPts val="526"/>
        </a:spcAft>
        <a:buClr>
          <a:schemeClr val="accent1"/>
        </a:buClr>
        <a:buFont typeface="Wingdings 2" charset="2"/>
        <a:buChar char=""/>
        <a:defRPr sz="1052" kern="1200">
          <a:solidFill>
            <a:schemeClr val="tx1"/>
          </a:solidFill>
          <a:latin typeface="+mn-lt"/>
          <a:ea typeface="+mn-ea"/>
          <a:cs typeface="+mn-cs"/>
        </a:defRPr>
      </a:lvl6pPr>
      <a:lvl7pPr marL="2455600" indent="-200482" algn="l" defTabSz="400964" rtl="0" eaLnBrk="1" latinLnBrk="0" hangingPunct="1">
        <a:spcBef>
          <a:spcPct val="20000"/>
        </a:spcBef>
        <a:spcAft>
          <a:spcPts val="526"/>
        </a:spcAft>
        <a:buClr>
          <a:schemeClr val="accent1"/>
        </a:buClr>
        <a:buFont typeface="Wingdings 2" charset="2"/>
        <a:buChar char=""/>
        <a:defRPr sz="1052" kern="1200">
          <a:solidFill>
            <a:schemeClr val="tx1"/>
          </a:solidFill>
          <a:latin typeface="+mn-lt"/>
          <a:ea typeface="+mn-ea"/>
          <a:cs typeface="+mn-cs"/>
        </a:defRPr>
      </a:lvl7pPr>
      <a:lvl8pPr marL="2806400" indent="-200482" algn="l" defTabSz="400964" rtl="0" eaLnBrk="1" latinLnBrk="0" hangingPunct="1">
        <a:spcBef>
          <a:spcPct val="20000"/>
        </a:spcBef>
        <a:spcAft>
          <a:spcPts val="526"/>
        </a:spcAft>
        <a:buClr>
          <a:schemeClr val="accent1"/>
        </a:buClr>
        <a:buFont typeface="Wingdings 2" charset="2"/>
        <a:buChar char=""/>
        <a:defRPr sz="1052" kern="1200">
          <a:solidFill>
            <a:schemeClr val="tx1"/>
          </a:solidFill>
          <a:latin typeface="+mn-lt"/>
          <a:ea typeface="+mn-ea"/>
          <a:cs typeface="+mn-cs"/>
        </a:defRPr>
      </a:lvl8pPr>
      <a:lvl9pPr marL="3157200" indent="-200482" algn="l" defTabSz="400964" rtl="0" eaLnBrk="1" latinLnBrk="0" hangingPunct="1">
        <a:spcBef>
          <a:spcPct val="20000"/>
        </a:spcBef>
        <a:spcAft>
          <a:spcPts val="526"/>
        </a:spcAft>
        <a:buClr>
          <a:schemeClr val="accent1"/>
        </a:buClr>
        <a:buFont typeface="Wingdings 2" charset="2"/>
        <a:buChar char=""/>
        <a:defRPr sz="1052" kern="1200">
          <a:solidFill>
            <a:schemeClr val="tx1"/>
          </a:solidFill>
          <a:latin typeface="+mn-lt"/>
          <a:ea typeface="+mn-ea"/>
          <a:cs typeface="+mn-cs"/>
        </a:defRPr>
      </a:lvl9pPr>
    </p:bodyStyle>
    <p:otherStyle>
      <a:defPPr>
        <a:defRPr lang="en-US"/>
      </a:defPPr>
      <a:lvl1pPr marL="0" algn="l" defTabSz="400964" rtl="0" eaLnBrk="1" latinLnBrk="0" hangingPunct="1">
        <a:defRPr sz="1579" kern="1200">
          <a:solidFill>
            <a:schemeClr val="tx1"/>
          </a:solidFill>
          <a:latin typeface="+mn-lt"/>
          <a:ea typeface="+mn-ea"/>
          <a:cs typeface="+mn-cs"/>
        </a:defRPr>
      </a:lvl1pPr>
      <a:lvl2pPr marL="400964" algn="l" defTabSz="400964" rtl="0" eaLnBrk="1" latinLnBrk="0" hangingPunct="1">
        <a:defRPr sz="1579" kern="1200">
          <a:solidFill>
            <a:schemeClr val="tx1"/>
          </a:solidFill>
          <a:latin typeface="+mn-lt"/>
          <a:ea typeface="+mn-ea"/>
          <a:cs typeface="+mn-cs"/>
        </a:defRPr>
      </a:lvl2pPr>
      <a:lvl3pPr marL="801929" algn="l" defTabSz="400964" rtl="0" eaLnBrk="1" latinLnBrk="0" hangingPunct="1">
        <a:defRPr sz="1579" kern="1200">
          <a:solidFill>
            <a:schemeClr val="tx1"/>
          </a:solidFill>
          <a:latin typeface="+mn-lt"/>
          <a:ea typeface="+mn-ea"/>
          <a:cs typeface="+mn-cs"/>
        </a:defRPr>
      </a:lvl3pPr>
      <a:lvl4pPr marL="1202893" algn="l" defTabSz="400964" rtl="0" eaLnBrk="1" latinLnBrk="0" hangingPunct="1">
        <a:defRPr sz="1579" kern="1200">
          <a:solidFill>
            <a:schemeClr val="tx1"/>
          </a:solidFill>
          <a:latin typeface="+mn-lt"/>
          <a:ea typeface="+mn-ea"/>
          <a:cs typeface="+mn-cs"/>
        </a:defRPr>
      </a:lvl4pPr>
      <a:lvl5pPr marL="1603858" algn="l" defTabSz="400964" rtl="0" eaLnBrk="1" latinLnBrk="0" hangingPunct="1">
        <a:defRPr sz="1579" kern="1200">
          <a:solidFill>
            <a:schemeClr val="tx1"/>
          </a:solidFill>
          <a:latin typeface="+mn-lt"/>
          <a:ea typeface="+mn-ea"/>
          <a:cs typeface="+mn-cs"/>
        </a:defRPr>
      </a:lvl5pPr>
      <a:lvl6pPr marL="2004822" algn="l" defTabSz="400964" rtl="0" eaLnBrk="1" latinLnBrk="0" hangingPunct="1">
        <a:defRPr sz="1579" kern="1200">
          <a:solidFill>
            <a:schemeClr val="tx1"/>
          </a:solidFill>
          <a:latin typeface="+mn-lt"/>
          <a:ea typeface="+mn-ea"/>
          <a:cs typeface="+mn-cs"/>
        </a:defRPr>
      </a:lvl6pPr>
      <a:lvl7pPr marL="2405786" algn="l" defTabSz="400964" rtl="0" eaLnBrk="1" latinLnBrk="0" hangingPunct="1">
        <a:defRPr sz="1579" kern="1200">
          <a:solidFill>
            <a:schemeClr val="tx1"/>
          </a:solidFill>
          <a:latin typeface="+mn-lt"/>
          <a:ea typeface="+mn-ea"/>
          <a:cs typeface="+mn-cs"/>
        </a:defRPr>
      </a:lvl7pPr>
      <a:lvl8pPr marL="2806751" algn="l" defTabSz="400964" rtl="0" eaLnBrk="1" latinLnBrk="0" hangingPunct="1">
        <a:defRPr sz="1579" kern="1200">
          <a:solidFill>
            <a:schemeClr val="tx1"/>
          </a:solidFill>
          <a:latin typeface="+mn-lt"/>
          <a:ea typeface="+mn-ea"/>
          <a:cs typeface="+mn-cs"/>
        </a:defRPr>
      </a:lvl8pPr>
      <a:lvl9pPr marL="3207715" algn="l" defTabSz="400964"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pension-alimentaire.caf.fr/" TargetMode="Externa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www.pension-alimentaire.caf.fr/"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A06622B5-0D3E-459F-977C-302B9D998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85" y="650901"/>
            <a:ext cx="3232146" cy="3385715"/>
          </a:xfrm>
          <a:prstGeom prst="round2SameRect">
            <a:avLst>
              <a:gd name="adj1" fmla="val 473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A8C57116-FF6E-4139-8821-B2C87DACD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421"/>
            <a:ext cx="3239619" cy="2872676"/>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441007E8-34BF-4691-B8BB-3873A54D3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84" y="1665426"/>
            <a:ext cx="2675311" cy="1389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Top Corners Rounded 74">
            <a:extLst>
              <a:ext uri="{FF2B5EF4-FFF2-40B4-BE49-F238E27FC236}">
                <a16:creationId xmlns:a16="http://schemas.microsoft.com/office/drawing/2014/main" id="{B22EB6A2-EE25-4D0A-B8F7-560339B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5631" y="-1"/>
            <a:ext cx="3799439" cy="3451345"/>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D2C3104C-4206-4F13-AC1B-BD1A0833E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9220" y="1"/>
            <a:ext cx="3512261" cy="3265779"/>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a:extLst>
              <a:ext uri="{FF2B5EF4-FFF2-40B4-BE49-F238E27FC236}">
                <a16:creationId xmlns:a16="http://schemas.microsoft.com/office/drawing/2014/main" id="{857D380A-B82C-45BD-BF77-B0215AFF6FEF}"/>
              </a:ext>
            </a:extLst>
          </p:cNvPr>
          <p:cNvPicPr>
            <a:picLocks noChangeAspect="1"/>
          </p:cNvPicPr>
          <p:nvPr/>
        </p:nvPicPr>
        <p:blipFill>
          <a:blip r:embed="rId3"/>
          <a:stretch>
            <a:fillRect/>
          </a:stretch>
        </p:blipFill>
        <p:spPr>
          <a:xfrm>
            <a:off x="4394066" y="413319"/>
            <a:ext cx="2279103" cy="2437544"/>
          </a:xfrm>
          <a:prstGeom prst="rect">
            <a:avLst/>
          </a:prstGeom>
        </p:spPr>
      </p:pic>
      <p:sp>
        <p:nvSpPr>
          <p:cNvPr id="79" name="Rectangle: Top Corners Rounded 78">
            <a:extLst>
              <a:ext uri="{FF2B5EF4-FFF2-40B4-BE49-F238E27FC236}">
                <a16:creationId xmlns:a16="http://schemas.microsoft.com/office/drawing/2014/main" id="{E075FF7B-260C-401F-825B-033879C5E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645630" y="3865487"/>
            <a:ext cx="3799439" cy="3694188"/>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1D5037CA-A2EE-4AB1-869B-76219B61E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89220" y="4051051"/>
            <a:ext cx="3512261" cy="3508624"/>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a:extLst>
              <a:ext uri="{FF2B5EF4-FFF2-40B4-BE49-F238E27FC236}">
                <a16:creationId xmlns:a16="http://schemas.microsoft.com/office/drawing/2014/main" id="{2FF3A5EA-153A-4A1B-BA7C-D519F58DA522}"/>
              </a:ext>
            </a:extLst>
          </p:cNvPr>
          <p:cNvPicPr>
            <a:picLocks noChangeAspect="1"/>
          </p:cNvPicPr>
          <p:nvPr/>
        </p:nvPicPr>
        <p:blipFill>
          <a:blip r:embed="rId4"/>
          <a:stretch>
            <a:fillRect/>
          </a:stretch>
        </p:blipFill>
        <p:spPr>
          <a:xfrm>
            <a:off x="4352850" y="4459389"/>
            <a:ext cx="2272367" cy="2626396"/>
          </a:xfrm>
          <a:prstGeom prst="rect">
            <a:avLst/>
          </a:prstGeom>
        </p:spPr>
      </p:pic>
      <p:sp>
        <p:nvSpPr>
          <p:cNvPr id="83" name="Rectangle: Top Corners Rounded 82">
            <a:extLst>
              <a:ext uri="{FF2B5EF4-FFF2-40B4-BE49-F238E27FC236}">
                <a16:creationId xmlns:a16="http://schemas.microsoft.com/office/drawing/2014/main" id="{03EE06E7-68E3-478C-8B9B-551876F1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08937" y="2016855"/>
            <a:ext cx="5572043" cy="2993708"/>
          </a:xfrm>
          <a:prstGeom prst="round2SameRect">
            <a:avLst>
              <a:gd name="adj1" fmla="val 380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Freeform: Shape 84">
            <a:extLst>
              <a:ext uri="{FF2B5EF4-FFF2-40B4-BE49-F238E27FC236}">
                <a16:creationId xmlns:a16="http://schemas.microsoft.com/office/drawing/2014/main" id="{34533210-0571-49A3-9F72-A917C934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117" y="908140"/>
            <a:ext cx="2846695" cy="5211136"/>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032D1FC8-2951-446E-9E35-F380FD1A55C7}"/>
              </a:ext>
            </a:extLst>
          </p:cNvPr>
          <p:cNvPicPr>
            <a:picLocks noChangeAspect="1"/>
          </p:cNvPicPr>
          <p:nvPr/>
        </p:nvPicPr>
        <p:blipFill>
          <a:blip r:embed="rId5"/>
          <a:stretch>
            <a:fillRect/>
          </a:stretch>
        </p:blipFill>
        <p:spPr>
          <a:xfrm>
            <a:off x="8219885" y="1973557"/>
            <a:ext cx="2072979" cy="3187486"/>
          </a:xfrm>
          <a:prstGeom prst="rect">
            <a:avLst/>
          </a:prstGeom>
        </p:spPr>
      </p:pic>
      <p:sp>
        <p:nvSpPr>
          <p:cNvPr id="9" name="ZoneTexte 8">
            <a:extLst>
              <a:ext uri="{FF2B5EF4-FFF2-40B4-BE49-F238E27FC236}">
                <a16:creationId xmlns:a16="http://schemas.microsoft.com/office/drawing/2014/main" id="{D6AAA476-D86A-43E9-A87E-B3DDEAE93A66}"/>
              </a:ext>
            </a:extLst>
          </p:cNvPr>
          <p:cNvSpPr txBox="1"/>
          <p:nvPr/>
        </p:nvSpPr>
        <p:spPr>
          <a:xfrm>
            <a:off x="537984" y="4237628"/>
            <a:ext cx="2847732" cy="2062103"/>
          </a:xfrm>
          <a:custGeom>
            <a:avLst/>
            <a:gdLst>
              <a:gd name="connsiteX0" fmla="*/ 0 w 2847732"/>
              <a:gd name="connsiteY0" fmla="*/ 0 h 2062103"/>
              <a:gd name="connsiteX1" fmla="*/ 569546 w 2847732"/>
              <a:gd name="connsiteY1" fmla="*/ 0 h 2062103"/>
              <a:gd name="connsiteX2" fmla="*/ 1196047 w 2847732"/>
              <a:gd name="connsiteY2" fmla="*/ 0 h 2062103"/>
              <a:gd name="connsiteX3" fmla="*/ 1765594 w 2847732"/>
              <a:gd name="connsiteY3" fmla="*/ 0 h 2062103"/>
              <a:gd name="connsiteX4" fmla="*/ 2335140 w 2847732"/>
              <a:gd name="connsiteY4" fmla="*/ 0 h 2062103"/>
              <a:gd name="connsiteX5" fmla="*/ 2847732 w 2847732"/>
              <a:gd name="connsiteY5" fmla="*/ 0 h 2062103"/>
              <a:gd name="connsiteX6" fmla="*/ 2847732 w 2847732"/>
              <a:gd name="connsiteY6" fmla="*/ 666747 h 2062103"/>
              <a:gd name="connsiteX7" fmla="*/ 2847732 w 2847732"/>
              <a:gd name="connsiteY7" fmla="*/ 1312872 h 2062103"/>
              <a:gd name="connsiteX8" fmla="*/ 2847732 w 2847732"/>
              <a:gd name="connsiteY8" fmla="*/ 2062103 h 2062103"/>
              <a:gd name="connsiteX9" fmla="*/ 2221231 w 2847732"/>
              <a:gd name="connsiteY9" fmla="*/ 2062103 h 2062103"/>
              <a:gd name="connsiteX10" fmla="*/ 1594730 w 2847732"/>
              <a:gd name="connsiteY10" fmla="*/ 2062103 h 2062103"/>
              <a:gd name="connsiteX11" fmla="*/ 1025184 w 2847732"/>
              <a:gd name="connsiteY11" fmla="*/ 2062103 h 2062103"/>
              <a:gd name="connsiteX12" fmla="*/ 541069 w 2847732"/>
              <a:gd name="connsiteY12" fmla="*/ 2062103 h 2062103"/>
              <a:gd name="connsiteX13" fmla="*/ 0 w 2847732"/>
              <a:gd name="connsiteY13" fmla="*/ 2062103 h 2062103"/>
              <a:gd name="connsiteX14" fmla="*/ 0 w 2847732"/>
              <a:gd name="connsiteY14" fmla="*/ 1436598 h 2062103"/>
              <a:gd name="connsiteX15" fmla="*/ 0 w 2847732"/>
              <a:gd name="connsiteY15" fmla="*/ 811094 h 2062103"/>
              <a:gd name="connsiteX16" fmla="*/ 0 w 2847732"/>
              <a:gd name="connsiteY16"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7732" h="2062103" fill="none" extrusionOk="0">
                <a:moveTo>
                  <a:pt x="0" y="0"/>
                </a:moveTo>
                <a:cubicBezTo>
                  <a:pt x="165025" y="26760"/>
                  <a:pt x="358545" y="-4967"/>
                  <a:pt x="569546" y="0"/>
                </a:cubicBezTo>
                <a:cubicBezTo>
                  <a:pt x="780547" y="4967"/>
                  <a:pt x="896231" y="-9547"/>
                  <a:pt x="1196047" y="0"/>
                </a:cubicBezTo>
                <a:cubicBezTo>
                  <a:pt x="1495863" y="9547"/>
                  <a:pt x="1503094" y="-25918"/>
                  <a:pt x="1765594" y="0"/>
                </a:cubicBezTo>
                <a:cubicBezTo>
                  <a:pt x="2028094" y="25918"/>
                  <a:pt x="2088499" y="21189"/>
                  <a:pt x="2335140" y="0"/>
                </a:cubicBezTo>
                <a:cubicBezTo>
                  <a:pt x="2581781" y="-21189"/>
                  <a:pt x="2601697" y="-25564"/>
                  <a:pt x="2847732" y="0"/>
                </a:cubicBezTo>
                <a:cubicBezTo>
                  <a:pt x="2872342" y="273362"/>
                  <a:pt x="2815371" y="402952"/>
                  <a:pt x="2847732" y="666747"/>
                </a:cubicBezTo>
                <a:cubicBezTo>
                  <a:pt x="2880093" y="930542"/>
                  <a:pt x="2864983" y="1016703"/>
                  <a:pt x="2847732" y="1312872"/>
                </a:cubicBezTo>
                <a:cubicBezTo>
                  <a:pt x="2830481" y="1609041"/>
                  <a:pt x="2844143" y="1722353"/>
                  <a:pt x="2847732" y="2062103"/>
                </a:cubicBezTo>
                <a:cubicBezTo>
                  <a:pt x="2686237" y="2042183"/>
                  <a:pt x="2533944" y="2080800"/>
                  <a:pt x="2221231" y="2062103"/>
                </a:cubicBezTo>
                <a:cubicBezTo>
                  <a:pt x="1908518" y="2043406"/>
                  <a:pt x="1789877" y="2044534"/>
                  <a:pt x="1594730" y="2062103"/>
                </a:cubicBezTo>
                <a:cubicBezTo>
                  <a:pt x="1399583" y="2079672"/>
                  <a:pt x="1164585" y="2069114"/>
                  <a:pt x="1025184" y="2062103"/>
                </a:cubicBezTo>
                <a:cubicBezTo>
                  <a:pt x="885783" y="2055092"/>
                  <a:pt x="665739" y="2073187"/>
                  <a:pt x="541069" y="2062103"/>
                </a:cubicBezTo>
                <a:cubicBezTo>
                  <a:pt x="416399" y="2051019"/>
                  <a:pt x="209086" y="2037464"/>
                  <a:pt x="0" y="2062103"/>
                </a:cubicBezTo>
                <a:cubicBezTo>
                  <a:pt x="19136" y="1843184"/>
                  <a:pt x="27985" y="1585998"/>
                  <a:pt x="0" y="1436598"/>
                </a:cubicBezTo>
                <a:cubicBezTo>
                  <a:pt x="-27985" y="1287198"/>
                  <a:pt x="8971" y="1025346"/>
                  <a:pt x="0" y="811094"/>
                </a:cubicBezTo>
                <a:cubicBezTo>
                  <a:pt x="-8971" y="596842"/>
                  <a:pt x="16629" y="234467"/>
                  <a:pt x="0" y="0"/>
                </a:cubicBezTo>
                <a:close/>
              </a:path>
              <a:path w="2847732" h="2062103" stroke="0" extrusionOk="0">
                <a:moveTo>
                  <a:pt x="0" y="0"/>
                </a:moveTo>
                <a:cubicBezTo>
                  <a:pt x="221109" y="-23465"/>
                  <a:pt x="488033" y="20329"/>
                  <a:pt x="626501" y="0"/>
                </a:cubicBezTo>
                <a:cubicBezTo>
                  <a:pt x="764969" y="-20329"/>
                  <a:pt x="1073524" y="28450"/>
                  <a:pt x="1196047" y="0"/>
                </a:cubicBezTo>
                <a:cubicBezTo>
                  <a:pt x="1318570" y="-28450"/>
                  <a:pt x="1552419" y="-16970"/>
                  <a:pt x="1765594" y="0"/>
                </a:cubicBezTo>
                <a:cubicBezTo>
                  <a:pt x="1978769" y="16970"/>
                  <a:pt x="2092007" y="-21322"/>
                  <a:pt x="2249708" y="0"/>
                </a:cubicBezTo>
                <a:cubicBezTo>
                  <a:pt x="2407409" y="21322"/>
                  <a:pt x="2569345" y="20247"/>
                  <a:pt x="2847732" y="0"/>
                </a:cubicBezTo>
                <a:cubicBezTo>
                  <a:pt x="2842395" y="198274"/>
                  <a:pt x="2822327" y="414448"/>
                  <a:pt x="2847732" y="728610"/>
                </a:cubicBezTo>
                <a:cubicBezTo>
                  <a:pt x="2873138" y="1042772"/>
                  <a:pt x="2866997" y="1094544"/>
                  <a:pt x="2847732" y="1395356"/>
                </a:cubicBezTo>
                <a:cubicBezTo>
                  <a:pt x="2828467" y="1696168"/>
                  <a:pt x="2834156" y="1813557"/>
                  <a:pt x="2847732" y="2062103"/>
                </a:cubicBezTo>
                <a:cubicBezTo>
                  <a:pt x="2654064" y="2065208"/>
                  <a:pt x="2540416" y="2073082"/>
                  <a:pt x="2363618" y="2062103"/>
                </a:cubicBezTo>
                <a:cubicBezTo>
                  <a:pt x="2186820" y="2051124"/>
                  <a:pt x="2009016" y="2040070"/>
                  <a:pt x="1822548" y="2062103"/>
                </a:cubicBezTo>
                <a:cubicBezTo>
                  <a:pt x="1636080" y="2084137"/>
                  <a:pt x="1437118" y="2051396"/>
                  <a:pt x="1253002" y="2062103"/>
                </a:cubicBezTo>
                <a:cubicBezTo>
                  <a:pt x="1068886" y="2072810"/>
                  <a:pt x="868020" y="2090084"/>
                  <a:pt x="683456" y="2062103"/>
                </a:cubicBezTo>
                <a:cubicBezTo>
                  <a:pt x="498892" y="2034122"/>
                  <a:pt x="175777" y="2074448"/>
                  <a:pt x="0" y="2062103"/>
                </a:cubicBezTo>
                <a:cubicBezTo>
                  <a:pt x="-12685" y="1811273"/>
                  <a:pt x="17674" y="1600973"/>
                  <a:pt x="0" y="1354114"/>
                </a:cubicBezTo>
                <a:cubicBezTo>
                  <a:pt x="-17674" y="1107255"/>
                  <a:pt x="10503" y="951411"/>
                  <a:pt x="0" y="625505"/>
                </a:cubicBezTo>
                <a:cubicBezTo>
                  <a:pt x="-10503" y="299599"/>
                  <a:pt x="1795" y="267504"/>
                  <a:pt x="0" y="0"/>
                </a:cubicBezTo>
                <a:close/>
              </a:path>
            </a:pathLst>
          </a:custGeom>
          <a:ln>
            <a:extLst>
              <a:ext uri="{C807C97D-BFC1-408E-A445-0C87EB9F89A2}">
                <ask:lineSketchStyleProps xmlns:ask="http://schemas.microsoft.com/office/drawing/2018/sketchyshapes" sd="4187038272">
                  <a:prstGeom prst="rect">
                    <a:avLst/>
                  </a:prstGeom>
                  <ask:type>
                    <ask:lineSketchFreehand/>
                  </ask:type>
                </ask:lineSketchStyleProps>
              </a:ext>
            </a:extLst>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3200"/>
              <a:t>Réunion mensuelle des partenaires d’accueil Caf </a:t>
            </a:r>
          </a:p>
        </p:txBody>
      </p:sp>
      <p:sp>
        <p:nvSpPr>
          <p:cNvPr id="10" name="ZoneTexte 9">
            <a:extLst>
              <a:ext uri="{FF2B5EF4-FFF2-40B4-BE49-F238E27FC236}">
                <a16:creationId xmlns:a16="http://schemas.microsoft.com/office/drawing/2014/main" id="{A2B5929A-19D3-495F-B557-ED84D46106C0}"/>
              </a:ext>
            </a:extLst>
          </p:cNvPr>
          <p:cNvSpPr txBox="1"/>
          <p:nvPr/>
        </p:nvSpPr>
        <p:spPr>
          <a:xfrm>
            <a:off x="661481" y="6562121"/>
            <a:ext cx="2578138" cy="461665"/>
          </a:xfrm>
          <a:prstGeom prst="rect">
            <a:avLst/>
          </a:prstGeom>
          <a:noFill/>
        </p:spPr>
        <p:txBody>
          <a:bodyPr wrap="square" lIns="91440" tIns="45720" rIns="91440" bIns="45720" rtlCol="0" anchor="t">
            <a:spAutoFit/>
          </a:bodyPr>
          <a:lstStyle/>
          <a:p>
            <a:pPr algn="ctr"/>
            <a:r>
              <a:rPr lang="fr-FR" sz="2400" b="1"/>
              <a:t>03/03/22</a:t>
            </a:r>
          </a:p>
        </p:txBody>
      </p:sp>
    </p:spTree>
    <p:extLst>
      <p:ext uri="{BB962C8B-B14F-4D97-AF65-F5344CB8AC3E}">
        <p14:creationId xmlns:p14="http://schemas.microsoft.com/office/powerpoint/2010/main" val="39741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ED9EF-2F8F-45AB-9836-1D02D1211B3D}"/>
              </a:ext>
            </a:extLst>
          </p:cNvPr>
          <p:cNvSpPr>
            <a:spLocks noGrp="1"/>
          </p:cNvSpPr>
          <p:nvPr>
            <p:ph type="title"/>
          </p:nvPr>
        </p:nvSpPr>
        <p:spPr>
          <a:xfrm>
            <a:off x="707809" y="1420924"/>
            <a:ext cx="9271147" cy="851039"/>
          </a:xfrm>
        </p:spPr>
        <p:txBody>
          <a:bodyPr/>
          <a:lstStyle/>
          <a:p>
            <a:r>
              <a:rPr lang="fr-FR" sz="4210"/>
              <a:t>Volumétrie des dossiers d’intermédiation financière</a:t>
            </a:r>
          </a:p>
        </p:txBody>
      </p:sp>
      <p:grpSp>
        <p:nvGrpSpPr>
          <p:cNvPr id="3" name="Groupe 2">
            <a:extLst>
              <a:ext uri="{FF2B5EF4-FFF2-40B4-BE49-F238E27FC236}">
                <a16:creationId xmlns:a16="http://schemas.microsoft.com/office/drawing/2014/main" id="{B0008AD2-59E2-4903-BFF4-0549D148D883}"/>
              </a:ext>
            </a:extLst>
          </p:cNvPr>
          <p:cNvGrpSpPr/>
          <p:nvPr/>
        </p:nvGrpSpPr>
        <p:grpSpPr>
          <a:xfrm>
            <a:off x="707809" y="3031569"/>
            <a:ext cx="9115295" cy="1642627"/>
            <a:chOff x="5724341" y="2319263"/>
            <a:chExt cx="7054870" cy="1873107"/>
          </a:xfrm>
        </p:grpSpPr>
        <p:grpSp>
          <p:nvGrpSpPr>
            <p:cNvPr id="4" name="Groupe 3">
              <a:extLst>
                <a:ext uri="{FF2B5EF4-FFF2-40B4-BE49-F238E27FC236}">
                  <a16:creationId xmlns:a16="http://schemas.microsoft.com/office/drawing/2014/main" id="{9BB58016-17D3-46F0-9F2E-0CB4456C4957}"/>
                </a:ext>
              </a:extLst>
            </p:cNvPr>
            <p:cNvGrpSpPr/>
            <p:nvPr/>
          </p:nvGrpSpPr>
          <p:grpSpPr>
            <a:xfrm>
              <a:off x="5724342" y="2319263"/>
              <a:ext cx="7054869" cy="1570232"/>
              <a:chOff x="-137069" y="2175130"/>
              <a:chExt cx="9582371" cy="1084887"/>
            </a:xfrm>
          </p:grpSpPr>
          <p:sp>
            <p:nvSpPr>
              <p:cNvPr id="6" name="Rectangle : coins arrondis 5">
                <a:extLst>
                  <a:ext uri="{FF2B5EF4-FFF2-40B4-BE49-F238E27FC236}">
                    <a16:creationId xmlns:a16="http://schemas.microsoft.com/office/drawing/2014/main" id="{90F13D56-136A-4D2D-9657-AAA13844E007}"/>
                  </a:ext>
                </a:extLst>
              </p:cNvPr>
              <p:cNvSpPr/>
              <p:nvPr/>
            </p:nvSpPr>
            <p:spPr>
              <a:xfrm>
                <a:off x="-137069" y="2175130"/>
                <a:ext cx="9582371" cy="1084887"/>
              </a:xfrm>
              <a:prstGeom prst="roundRect">
                <a:avLst>
                  <a:gd name="adj" fmla="val 7216"/>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3">
                  <a:solidFill>
                    <a:srgbClr val="FF9900"/>
                  </a:solidFill>
                </a:endParaRPr>
              </a:p>
            </p:txBody>
          </p:sp>
          <p:sp>
            <p:nvSpPr>
              <p:cNvPr id="7" name="ZoneTexte 6">
                <a:extLst>
                  <a:ext uri="{FF2B5EF4-FFF2-40B4-BE49-F238E27FC236}">
                    <a16:creationId xmlns:a16="http://schemas.microsoft.com/office/drawing/2014/main" id="{69E75326-3419-4CF4-9571-F60E8D51259F}"/>
                  </a:ext>
                </a:extLst>
              </p:cNvPr>
              <p:cNvSpPr txBox="1"/>
              <p:nvPr/>
            </p:nvSpPr>
            <p:spPr>
              <a:xfrm>
                <a:off x="137541" y="2238199"/>
                <a:ext cx="6874626" cy="327957"/>
              </a:xfrm>
              <a:prstGeom prst="rect">
                <a:avLst/>
              </a:prstGeom>
              <a:noFill/>
            </p:spPr>
            <p:txBody>
              <a:bodyPr wrap="square" rtlCol="0">
                <a:spAutoFit/>
              </a:bodyPr>
              <a:lstStyle/>
              <a:p>
                <a:r>
                  <a:rPr lang="fr-FR" sz="2105" b="1">
                    <a:solidFill>
                      <a:srgbClr val="FF9933"/>
                    </a:solidFill>
                  </a:rPr>
                  <a:t>Depuis le 1</a:t>
                </a:r>
                <a:r>
                  <a:rPr lang="fr-FR" sz="2105" b="1" baseline="30000">
                    <a:solidFill>
                      <a:srgbClr val="FF9933"/>
                    </a:solidFill>
                  </a:rPr>
                  <a:t>er</a:t>
                </a:r>
                <a:r>
                  <a:rPr lang="fr-FR" sz="2105" b="1">
                    <a:solidFill>
                      <a:srgbClr val="FF9933"/>
                    </a:solidFill>
                  </a:rPr>
                  <a:t> mars 2022 (2022 uniquement)</a:t>
                </a:r>
              </a:p>
            </p:txBody>
          </p:sp>
        </p:grpSp>
        <p:sp>
          <p:nvSpPr>
            <p:cNvPr id="5" name="ZoneTexte 4">
              <a:extLst>
                <a:ext uri="{FF2B5EF4-FFF2-40B4-BE49-F238E27FC236}">
                  <a16:creationId xmlns:a16="http://schemas.microsoft.com/office/drawing/2014/main" id="{068C7184-226E-48A1-B1F7-3AE7395FD5A8}"/>
                </a:ext>
              </a:extLst>
            </p:cNvPr>
            <p:cNvSpPr txBox="1"/>
            <p:nvPr/>
          </p:nvSpPr>
          <p:spPr>
            <a:xfrm>
              <a:off x="5724341" y="2963494"/>
              <a:ext cx="5835145" cy="1228876"/>
            </a:xfrm>
            <a:prstGeom prst="rect">
              <a:avLst/>
            </a:prstGeom>
            <a:noFill/>
          </p:spPr>
          <p:txBody>
            <a:bodyPr wrap="square" rtlCol="0">
              <a:spAutoFit/>
            </a:bodyPr>
            <a:lstStyle/>
            <a:p>
              <a:r>
                <a:rPr lang="fr-FR" sz="2105" b="1"/>
                <a:t>127</a:t>
              </a:r>
              <a:r>
                <a:rPr lang="fr-FR" sz="1579"/>
                <a:t> démarches transmises par le tribunal judiciaire de Poitiers </a:t>
              </a:r>
            </a:p>
            <a:p>
              <a:r>
                <a:rPr lang="fr-FR" sz="2105" b="1"/>
                <a:t>119</a:t>
              </a:r>
              <a:r>
                <a:rPr lang="fr-FR" sz="1579"/>
                <a:t> démarches transmises directement par les usagers</a:t>
              </a:r>
            </a:p>
            <a:p>
              <a:endParaRPr lang="fr-FR" sz="877"/>
            </a:p>
            <a:p>
              <a:endParaRPr lang="fr-FR" sz="1316"/>
            </a:p>
          </p:txBody>
        </p:sp>
      </p:grpSp>
      <p:sp>
        <p:nvSpPr>
          <p:cNvPr id="8" name="Rectangle : coins arrondis 7">
            <a:extLst>
              <a:ext uri="{FF2B5EF4-FFF2-40B4-BE49-F238E27FC236}">
                <a16:creationId xmlns:a16="http://schemas.microsoft.com/office/drawing/2014/main" id="{E3069387-7319-E03A-431D-B525392D6708}"/>
              </a:ext>
            </a:extLst>
          </p:cNvPr>
          <p:cNvSpPr/>
          <p:nvPr/>
        </p:nvSpPr>
        <p:spPr>
          <a:xfrm>
            <a:off x="707809" y="4579923"/>
            <a:ext cx="9115295" cy="1660246"/>
          </a:xfrm>
          <a:prstGeom prst="roundRect">
            <a:avLst>
              <a:gd name="adj" fmla="val 7216"/>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579">
              <a:solidFill>
                <a:schemeClr val="tx1"/>
              </a:solidFill>
            </a:endParaRPr>
          </a:p>
          <a:p>
            <a:r>
              <a:rPr lang="fr-FR" sz="2105" b="1">
                <a:solidFill>
                  <a:schemeClr val="tx1"/>
                </a:solidFill>
              </a:rPr>
              <a:t>730</a:t>
            </a:r>
            <a:r>
              <a:rPr lang="fr-FR" sz="1579">
                <a:solidFill>
                  <a:schemeClr val="tx1"/>
                </a:solidFill>
              </a:rPr>
              <a:t> démarches transmises par le tribunal judiciaire de Poitiers (113 déjà reçues)</a:t>
            </a:r>
          </a:p>
          <a:p>
            <a:pPr defTabSz="801929">
              <a:defRPr/>
            </a:pPr>
            <a:r>
              <a:rPr lang="fr-FR" sz="1579" i="1">
                <a:solidFill>
                  <a:schemeClr val="tx1"/>
                </a:solidFill>
              </a:rPr>
              <a:t>Prévisions des flux fournis par la justice, et appliquant un taux de refus qui reste à confirmer (30%)</a:t>
            </a:r>
          </a:p>
          <a:p>
            <a:pPr defTabSz="801929">
              <a:defRPr/>
            </a:pPr>
            <a:r>
              <a:rPr lang="fr-FR" sz="2105" b="1">
                <a:solidFill>
                  <a:schemeClr val="tx1"/>
                </a:solidFill>
              </a:rPr>
              <a:t>270</a:t>
            </a:r>
            <a:r>
              <a:rPr lang="fr-FR" sz="1579">
                <a:solidFill>
                  <a:schemeClr val="tx1"/>
                </a:solidFill>
              </a:rPr>
              <a:t> démarches transmises directement par les usagers</a:t>
            </a:r>
          </a:p>
        </p:txBody>
      </p:sp>
      <p:sp>
        <p:nvSpPr>
          <p:cNvPr id="9" name="ZoneTexte 8">
            <a:extLst>
              <a:ext uri="{FF2B5EF4-FFF2-40B4-BE49-F238E27FC236}">
                <a16:creationId xmlns:a16="http://schemas.microsoft.com/office/drawing/2014/main" id="{4EA0BA5F-E620-898B-8B67-06799441F66D}"/>
              </a:ext>
            </a:extLst>
          </p:cNvPr>
          <p:cNvSpPr txBox="1"/>
          <p:nvPr/>
        </p:nvSpPr>
        <p:spPr>
          <a:xfrm>
            <a:off x="969035" y="4557467"/>
            <a:ext cx="5373155" cy="416268"/>
          </a:xfrm>
          <a:prstGeom prst="rect">
            <a:avLst/>
          </a:prstGeom>
          <a:noFill/>
        </p:spPr>
        <p:txBody>
          <a:bodyPr wrap="square" rtlCol="0">
            <a:spAutoFit/>
          </a:bodyPr>
          <a:lstStyle/>
          <a:p>
            <a:r>
              <a:rPr lang="fr-FR" sz="2105" b="1">
                <a:solidFill>
                  <a:srgbClr val="FF9933"/>
                </a:solidFill>
              </a:rPr>
              <a:t>Projection 2023</a:t>
            </a:r>
          </a:p>
        </p:txBody>
      </p:sp>
    </p:spTree>
    <p:extLst>
      <p:ext uri="{BB962C8B-B14F-4D97-AF65-F5344CB8AC3E}">
        <p14:creationId xmlns:p14="http://schemas.microsoft.com/office/powerpoint/2010/main" val="18874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DC3BA-6E1B-493A-8304-68C1658F6929}"/>
              </a:ext>
            </a:extLst>
          </p:cNvPr>
          <p:cNvSpPr>
            <a:spLocks noGrp="1"/>
          </p:cNvSpPr>
          <p:nvPr>
            <p:ph type="title"/>
          </p:nvPr>
        </p:nvSpPr>
        <p:spPr>
          <a:xfrm>
            <a:off x="707270" y="571235"/>
            <a:ext cx="9271147" cy="851039"/>
          </a:xfrm>
        </p:spPr>
        <p:txBody>
          <a:bodyPr anchor="ctr" anchorCtr="0"/>
          <a:lstStyle/>
          <a:p>
            <a:r>
              <a:rPr lang="fr-FR" sz="3859"/>
              <a:t>L’intermédiation financière – Les points de vigilance</a:t>
            </a:r>
          </a:p>
        </p:txBody>
      </p:sp>
      <p:grpSp>
        <p:nvGrpSpPr>
          <p:cNvPr id="4" name="Groupe 3">
            <a:extLst>
              <a:ext uri="{FF2B5EF4-FFF2-40B4-BE49-F238E27FC236}">
                <a16:creationId xmlns:a16="http://schemas.microsoft.com/office/drawing/2014/main" id="{5CA5816E-FE81-4EC7-861D-40DBC1D8974C}"/>
              </a:ext>
            </a:extLst>
          </p:cNvPr>
          <p:cNvGrpSpPr/>
          <p:nvPr/>
        </p:nvGrpSpPr>
        <p:grpSpPr>
          <a:xfrm>
            <a:off x="632777" y="2919604"/>
            <a:ext cx="9420134" cy="3246660"/>
            <a:chOff x="959005" y="2175130"/>
            <a:chExt cx="7516876" cy="1886440"/>
          </a:xfrm>
        </p:grpSpPr>
        <p:sp>
          <p:nvSpPr>
            <p:cNvPr id="5" name="Rectangle : coins arrondis 4">
              <a:extLst>
                <a:ext uri="{FF2B5EF4-FFF2-40B4-BE49-F238E27FC236}">
                  <a16:creationId xmlns:a16="http://schemas.microsoft.com/office/drawing/2014/main" id="{42F3DCE3-79C5-4DBC-857C-774D6642599F}"/>
                </a:ext>
              </a:extLst>
            </p:cNvPr>
            <p:cNvSpPr/>
            <p:nvPr/>
          </p:nvSpPr>
          <p:spPr>
            <a:xfrm>
              <a:off x="959005" y="2175130"/>
              <a:ext cx="7516876" cy="1886440"/>
            </a:xfrm>
            <a:prstGeom prst="roundRect">
              <a:avLst>
                <a:gd name="adj" fmla="val 7216"/>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endParaRPr lang="fr-FR" sz="1403">
                <a:solidFill>
                  <a:srgbClr val="FF9900"/>
                </a:solidFill>
                <a:latin typeface="Calibri" panose="020F0502020204030204"/>
              </a:endParaRPr>
            </a:p>
          </p:txBody>
        </p:sp>
        <p:sp>
          <p:nvSpPr>
            <p:cNvPr id="6" name="ZoneTexte 5">
              <a:extLst>
                <a:ext uri="{FF2B5EF4-FFF2-40B4-BE49-F238E27FC236}">
                  <a16:creationId xmlns:a16="http://schemas.microsoft.com/office/drawing/2014/main" id="{2765843C-8BDE-45DD-8562-2D6992B89242}"/>
                </a:ext>
              </a:extLst>
            </p:cNvPr>
            <p:cNvSpPr txBox="1"/>
            <p:nvPr/>
          </p:nvSpPr>
          <p:spPr>
            <a:xfrm>
              <a:off x="1156850" y="2317991"/>
              <a:ext cx="4750419" cy="194851"/>
            </a:xfrm>
            <a:prstGeom prst="rect">
              <a:avLst/>
            </a:prstGeom>
            <a:noFill/>
          </p:spPr>
          <p:txBody>
            <a:bodyPr wrap="square" rtlCol="0">
              <a:spAutoFit/>
            </a:bodyPr>
            <a:lstStyle/>
            <a:p>
              <a:pPr defTabSz="801929">
                <a:defRPr/>
              </a:pPr>
              <a:r>
                <a:rPr lang="fr-FR" sz="1579" b="1">
                  <a:solidFill>
                    <a:srgbClr val="FF9933"/>
                  </a:solidFill>
                  <a:latin typeface="Calibri" panose="020F0502020204030204"/>
                </a:rPr>
                <a:t>Communication</a:t>
              </a:r>
            </a:p>
          </p:txBody>
        </p:sp>
      </p:grpSp>
      <p:sp>
        <p:nvSpPr>
          <p:cNvPr id="8" name="ZoneTexte 7">
            <a:extLst>
              <a:ext uri="{FF2B5EF4-FFF2-40B4-BE49-F238E27FC236}">
                <a16:creationId xmlns:a16="http://schemas.microsoft.com/office/drawing/2014/main" id="{2C90F7D9-C1AF-49D3-8BE5-A788B272C207}"/>
              </a:ext>
            </a:extLst>
          </p:cNvPr>
          <p:cNvSpPr txBox="1"/>
          <p:nvPr/>
        </p:nvSpPr>
        <p:spPr>
          <a:xfrm>
            <a:off x="880717" y="3573302"/>
            <a:ext cx="9178318" cy="2467150"/>
          </a:xfrm>
          <a:prstGeom prst="rect">
            <a:avLst/>
          </a:prstGeom>
          <a:noFill/>
        </p:spPr>
        <p:txBody>
          <a:bodyPr wrap="square" rtlCol="0">
            <a:spAutoFit/>
          </a:bodyPr>
          <a:lstStyle/>
          <a:p>
            <a:r>
              <a:rPr lang="fr-FR" sz="1403"/>
              <a:t>La systématisation de l’IF est désormais inscrite dans la loi. Pour autant, le service n’est pas encore connu de tous, et il est nécessaire </a:t>
            </a:r>
            <a:r>
              <a:rPr lang="fr-FR" sz="1403" b="1"/>
              <a:t>d’accompagner les parents séparés</a:t>
            </a:r>
            <a:r>
              <a:rPr lang="fr-FR" sz="1403"/>
              <a:t>, en particulier dans des situations de tension.</a:t>
            </a:r>
          </a:p>
          <a:p>
            <a:endParaRPr lang="fr-FR" sz="1403"/>
          </a:p>
          <a:p>
            <a:r>
              <a:rPr lang="fr-FR" sz="1403"/>
              <a:t>Les pensions alimentaires sont versées sur de nombreuses années. Nous encourageons les parents à y avoir recours dès la séparation, même si les relations sont bonnes, car </a:t>
            </a:r>
            <a:r>
              <a:rPr lang="fr-FR" sz="1403" b="1"/>
              <a:t>des impayés peuvent surgir longtemps après la séparation</a:t>
            </a:r>
          </a:p>
          <a:p>
            <a:endParaRPr lang="fr-FR" sz="1403" b="1"/>
          </a:p>
          <a:p>
            <a:r>
              <a:rPr lang="fr-FR" sz="1403"/>
              <a:t>La mise en place de l’IF permet de repérer les impayés de pension alimentaire </a:t>
            </a:r>
            <a:r>
              <a:rPr lang="fr-FR" sz="1403" b="1"/>
              <a:t>dès le premier mois </a:t>
            </a:r>
            <a:r>
              <a:rPr lang="fr-FR" sz="1403"/>
              <a:t>et ainsi </a:t>
            </a:r>
            <a:r>
              <a:rPr lang="fr-FR" sz="1403" b="1"/>
              <a:t>éviter que la dette ne se creuse</a:t>
            </a:r>
          </a:p>
          <a:p>
            <a:endParaRPr lang="fr-FR" sz="1403"/>
          </a:p>
          <a:p>
            <a:pPr marL="250603" indent="-250603">
              <a:buFont typeface="Arial" panose="020B0604020202020204" pitchFamily="34" charset="0"/>
              <a:buChar char="•"/>
            </a:pPr>
            <a:endParaRPr lang="fr-FR" sz="1403"/>
          </a:p>
          <a:p>
            <a:endParaRPr lang="fr-FR" sz="1403"/>
          </a:p>
        </p:txBody>
      </p:sp>
    </p:spTree>
    <p:extLst>
      <p:ext uri="{BB962C8B-B14F-4D97-AF65-F5344CB8AC3E}">
        <p14:creationId xmlns:p14="http://schemas.microsoft.com/office/powerpoint/2010/main" val="179337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874300" y="3402463"/>
            <a:ext cx="6147097" cy="745415"/>
          </a:xfrm>
        </p:spPr>
        <p:txBody>
          <a:bodyPr vert="horz" lIns="91440" tIns="45720" rIns="91440" bIns="45720" rtlCol="0" anchor="t">
            <a:noAutofit/>
          </a:bodyPr>
          <a:lstStyle/>
          <a:p>
            <a:pPr marL="377825" indent="-377825"/>
            <a:r>
              <a:rPr lang="fr-FR" sz="2800">
                <a:solidFill>
                  <a:schemeClr val="tx1"/>
                </a:solidFill>
                <a:ea typeface="+mn-lt"/>
                <a:cs typeface="+mn-lt"/>
              </a:rPr>
              <a:t>La nouvelle agence de Châtellerault</a:t>
            </a:r>
          </a:p>
        </p:txBody>
      </p:sp>
    </p:spTree>
    <p:extLst>
      <p:ext uri="{BB962C8B-B14F-4D97-AF65-F5344CB8AC3E}">
        <p14:creationId xmlns:p14="http://schemas.microsoft.com/office/powerpoint/2010/main" val="135520886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B99E4D29-5F08-447A-A2A3-AB222BB4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89139" cy="75596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2AAA27E5-A53E-4E62-DE68-0F0B3DC61086}"/>
              </a:ext>
            </a:extLst>
          </p:cNvPr>
          <p:cNvPicPr>
            <a:picLocks noChangeAspect="1"/>
          </p:cNvPicPr>
          <p:nvPr/>
        </p:nvPicPr>
        <p:blipFill>
          <a:blip r:embed="rId2"/>
          <a:stretch>
            <a:fillRect/>
          </a:stretch>
        </p:blipFill>
        <p:spPr>
          <a:xfrm>
            <a:off x="144530" y="116964"/>
            <a:ext cx="10402752" cy="7325747"/>
          </a:xfrm>
          <a:prstGeom prst="rect">
            <a:avLst/>
          </a:prstGeom>
        </p:spPr>
      </p:pic>
    </p:spTree>
    <p:extLst>
      <p:ext uri="{BB962C8B-B14F-4D97-AF65-F5344CB8AC3E}">
        <p14:creationId xmlns:p14="http://schemas.microsoft.com/office/powerpoint/2010/main" val="2573661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88D7A-736E-4324-88C9-F395E6C7BFC2}"/>
              </a:ext>
            </a:extLst>
          </p:cNvPr>
          <p:cNvSpPr>
            <a:spLocks noGrp="1"/>
          </p:cNvSpPr>
          <p:nvPr>
            <p:ph type="title"/>
          </p:nvPr>
        </p:nvSpPr>
        <p:spPr>
          <a:xfrm>
            <a:off x="840565" y="1474671"/>
            <a:ext cx="9001658" cy="1062957"/>
          </a:xfrm>
        </p:spPr>
        <p:txBody>
          <a:bodyPr>
            <a:normAutofit/>
          </a:bodyPr>
          <a:lstStyle/>
          <a:p>
            <a:r>
              <a:rPr lang="fr-FR" sz="3508">
                <a:solidFill>
                  <a:srgbClr val="FFFFFF"/>
                </a:solidFill>
              </a:rPr>
              <a:t>Les ateliers collectifs </a:t>
            </a:r>
          </a:p>
        </p:txBody>
      </p:sp>
      <p:sp>
        <p:nvSpPr>
          <p:cNvPr id="17" name="ZoneTexte 16">
            <a:extLst>
              <a:ext uri="{FF2B5EF4-FFF2-40B4-BE49-F238E27FC236}">
                <a16:creationId xmlns:a16="http://schemas.microsoft.com/office/drawing/2014/main" id="{456501E9-AE97-40F7-952E-4022ED088DFE}"/>
              </a:ext>
            </a:extLst>
          </p:cNvPr>
          <p:cNvSpPr txBox="1"/>
          <p:nvPr/>
        </p:nvSpPr>
        <p:spPr>
          <a:xfrm>
            <a:off x="132814" y="309533"/>
            <a:ext cx="8339037" cy="523220"/>
          </a:xfrm>
          <a:prstGeom prst="rect">
            <a:avLst/>
          </a:prstGeom>
          <a:noFill/>
        </p:spPr>
        <p:txBody>
          <a:bodyPr wrap="square">
            <a:spAutoFit/>
          </a:bodyPr>
          <a:lstStyle/>
          <a:p>
            <a:r>
              <a:rPr lang="fr-FR" sz="2800">
                <a:solidFill>
                  <a:schemeClr val="accent2">
                    <a:lumMod val="50000"/>
                  </a:schemeClr>
                </a:solidFill>
                <a:effectLst>
                  <a:outerShdw blurRad="38100" dist="38100" dir="2700000" algn="tl">
                    <a:srgbClr val="000000">
                      <a:alpha val="43137"/>
                    </a:srgbClr>
                  </a:outerShdw>
                </a:effectLst>
                <a:ea typeface="+mn-lt"/>
                <a:cs typeface="+mn-lt"/>
              </a:rPr>
              <a:t>Lieu</a:t>
            </a:r>
            <a:endParaRPr lang="fr-FR" sz="2800">
              <a:solidFill>
                <a:schemeClr val="accent2">
                  <a:lumMod val="50000"/>
                </a:schemeClr>
              </a:solidFill>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B3B8859B-AF8B-4EF8-9252-EB5A0E0E09B5}"/>
              </a:ext>
            </a:extLst>
          </p:cNvPr>
          <p:cNvSpPr txBox="1"/>
          <p:nvPr/>
        </p:nvSpPr>
        <p:spPr>
          <a:xfrm>
            <a:off x="132814" y="1079826"/>
            <a:ext cx="8203790" cy="461665"/>
          </a:xfrm>
          <a:prstGeom prst="rect">
            <a:avLst/>
          </a:prstGeom>
          <a:noFill/>
        </p:spPr>
        <p:txBody>
          <a:bodyPr wrap="square" lIns="91440" tIns="45720" rIns="91440" bIns="45720" rtlCol="0" anchor="t">
            <a:spAutoFit/>
          </a:bodyPr>
          <a:lstStyle/>
          <a:p>
            <a:r>
              <a:rPr lang="fr-FR" sz="1200"/>
              <a:t>5 boulevard de l'</a:t>
            </a:r>
            <a:r>
              <a:rPr lang="fr-FR" sz="1200" err="1"/>
              <a:t>Envigne</a:t>
            </a:r>
            <a:r>
              <a:rPr lang="fr-FR" sz="1200"/>
              <a:t> à Châtellerault </a:t>
            </a:r>
          </a:p>
          <a:p>
            <a:pPr marL="171450" indent="-171450">
              <a:buFontTx/>
              <a:buChar char="-"/>
            </a:pPr>
            <a:endParaRPr lang="fr-FR" sz="1200"/>
          </a:p>
        </p:txBody>
      </p:sp>
      <p:sp>
        <p:nvSpPr>
          <p:cNvPr id="9" name="ZoneTexte 8">
            <a:extLst>
              <a:ext uri="{FF2B5EF4-FFF2-40B4-BE49-F238E27FC236}">
                <a16:creationId xmlns:a16="http://schemas.microsoft.com/office/drawing/2014/main" id="{82D8E052-C856-2A1C-1D3A-33E3148CD635}"/>
              </a:ext>
            </a:extLst>
          </p:cNvPr>
          <p:cNvSpPr txBox="1"/>
          <p:nvPr/>
        </p:nvSpPr>
        <p:spPr>
          <a:xfrm>
            <a:off x="159477" y="1692080"/>
            <a:ext cx="8339037" cy="523220"/>
          </a:xfrm>
          <a:prstGeom prst="rect">
            <a:avLst/>
          </a:prstGeom>
          <a:noFill/>
        </p:spPr>
        <p:txBody>
          <a:bodyPr wrap="square">
            <a:spAutoFit/>
          </a:bodyPr>
          <a:lstStyle/>
          <a:p>
            <a:r>
              <a:rPr lang="fr-FR" sz="2800">
                <a:solidFill>
                  <a:schemeClr val="accent2">
                    <a:lumMod val="50000"/>
                  </a:schemeClr>
                </a:solidFill>
                <a:effectLst>
                  <a:outerShdw blurRad="38100" dist="38100" dir="2700000" algn="tl">
                    <a:srgbClr val="000000">
                      <a:alpha val="43137"/>
                    </a:srgbClr>
                  </a:outerShdw>
                </a:effectLst>
                <a:ea typeface="+mn-lt"/>
                <a:cs typeface="+mn-lt"/>
              </a:rPr>
              <a:t>Horaires</a:t>
            </a:r>
          </a:p>
        </p:txBody>
      </p:sp>
      <p:sp>
        <p:nvSpPr>
          <p:cNvPr id="10" name="ZoneTexte 9">
            <a:extLst>
              <a:ext uri="{FF2B5EF4-FFF2-40B4-BE49-F238E27FC236}">
                <a16:creationId xmlns:a16="http://schemas.microsoft.com/office/drawing/2014/main" id="{9204A3CD-3CAC-FC14-0576-67F0A3F60169}"/>
              </a:ext>
            </a:extLst>
          </p:cNvPr>
          <p:cNvSpPr txBox="1"/>
          <p:nvPr/>
        </p:nvSpPr>
        <p:spPr>
          <a:xfrm>
            <a:off x="132813" y="3412329"/>
            <a:ext cx="8339037" cy="523220"/>
          </a:xfrm>
          <a:prstGeom prst="rect">
            <a:avLst/>
          </a:prstGeom>
          <a:noFill/>
        </p:spPr>
        <p:txBody>
          <a:bodyPr wrap="square">
            <a:spAutoFit/>
          </a:bodyPr>
          <a:lstStyle/>
          <a:p>
            <a:r>
              <a:rPr lang="fr-FR" sz="2800">
                <a:solidFill>
                  <a:schemeClr val="accent2">
                    <a:lumMod val="50000"/>
                  </a:schemeClr>
                </a:solidFill>
                <a:effectLst>
                  <a:outerShdw blurRad="38100" dist="38100" dir="2700000" algn="tl">
                    <a:srgbClr val="000000">
                      <a:alpha val="43137"/>
                    </a:srgbClr>
                  </a:outerShdw>
                </a:effectLst>
                <a:ea typeface="+mn-lt"/>
                <a:cs typeface="+mn-lt"/>
              </a:rPr>
              <a:t>Services</a:t>
            </a:r>
            <a:endParaRPr lang="fr-FR" sz="2800">
              <a:solidFill>
                <a:schemeClr val="accent2">
                  <a:lumMod val="50000"/>
                </a:schemeClr>
              </a:solidFill>
              <a:effectLst>
                <a:outerShdw blurRad="38100" dist="38100" dir="2700000" algn="tl">
                  <a:srgbClr val="000000">
                    <a:alpha val="43137"/>
                  </a:srgbClr>
                </a:outerShdw>
              </a:effectLst>
            </a:endParaRPr>
          </a:p>
        </p:txBody>
      </p:sp>
      <p:sp>
        <p:nvSpPr>
          <p:cNvPr id="11" name="ZoneTexte 10">
            <a:extLst>
              <a:ext uri="{FF2B5EF4-FFF2-40B4-BE49-F238E27FC236}">
                <a16:creationId xmlns:a16="http://schemas.microsoft.com/office/drawing/2014/main" id="{7BF70C6C-57D9-1518-98A5-96F4F34B583E}"/>
              </a:ext>
            </a:extLst>
          </p:cNvPr>
          <p:cNvSpPr txBox="1"/>
          <p:nvPr/>
        </p:nvSpPr>
        <p:spPr>
          <a:xfrm>
            <a:off x="227100" y="2537628"/>
            <a:ext cx="8203790" cy="646331"/>
          </a:xfrm>
          <a:prstGeom prst="rect">
            <a:avLst/>
          </a:prstGeom>
          <a:noFill/>
        </p:spPr>
        <p:txBody>
          <a:bodyPr wrap="square" lIns="91440" tIns="45720" rIns="91440" bIns="45720" rtlCol="0" anchor="t">
            <a:spAutoFit/>
          </a:bodyPr>
          <a:lstStyle/>
          <a:p>
            <a:r>
              <a:rPr lang="fr-FR" sz="1200"/>
              <a:t>Le lundi mardi mercredi et vendredi de 9h00 à 12h00  et de 13h15 à 16h30</a:t>
            </a:r>
            <a:endParaRPr lang="fr-FR"/>
          </a:p>
          <a:p>
            <a:r>
              <a:rPr lang="fr-FR" sz="1200"/>
              <a:t>Le jeudi de 13h15 à 16h30</a:t>
            </a:r>
          </a:p>
          <a:p>
            <a:pPr marL="171450" indent="-171450">
              <a:buFontTx/>
              <a:buChar char="-"/>
            </a:pPr>
            <a:endParaRPr lang="fr-FR" sz="1200"/>
          </a:p>
        </p:txBody>
      </p:sp>
      <p:sp>
        <p:nvSpPr>
          <p:cNvPr id="12" name="ZoneTexte 11">
            <a:extLst>
              <a:ext uri="{FF2B5EF4-FFF2-40B4-BE49-F238E27FC236}">
                <a16:creationId xmlns:a16="http://schemas.microsoft.com/office/drawing/2014/main" id="{83DE50D8-8062-F81F-BDD3-109DB410C112}"/>
              </a:ext>
            </a:extLst>
          </p:cNvPr>
          <p:cNvSpPr txBox="1"/>
          <p:nvPr/>
        </p:nvSpPr>
        <p:spPr>
          <a:xfrm>
            <a:off x="268060" y="4333723"/>
            <a:ext cx="8203790" cy="1569660"/>
          </a:xfrm>
          <a:prstGeom prst="rect">
            <a:avLst/>
          </a:prstGeom>
          <a:noFill/>
        </p:spPr>
        <p:txBody>
          <a:bodyPr wrap="square" rtlCol="0">
            <a:spAutoFit/>
          </a:bodyPr>
          <a:lstStyle/>
          <a:p>
            <a:pPr marL="171450" indent="-171450">
              <a:buFontTx/>
              <a:buChar char="-"/>
            </a:pPr>
            <a:r>
              <a:rPr lang="fr-FR" sz="1200"/>
              <a:t>Accueil sans rendez-vous pour le 1</a:t>
            </a:r>
            <a:r>
              <a:rPr lang="fr-FR" sz="1200" baseline="30000"/>
              <a:t>er</a:t>
            </a:r>
            <a:r>
              <a:rPr lang="fr-FR" sz="1200"/>
              <a:t> niveau</a:t>
            </a:r>
          </a:p>
          <a:p>
            <a:pPr marL="171450" indent="-171450">
              <a:buFontTx/>
              <a:buChar char="-"/>
            </a:pPr>
            <a:r>
              <a:rPr lang="fr-FR" sz="1200"/>
              <a:t>Sur Rendez-vous pour être reçu par un gestionnaire (niveau 2)</a:t>
            </a:r>
          </a:p>
          <a:p>
            <a:pPr marL="171450" indent="-171450">
              <a:buFontTx/>
              <a:buChar char="-"/>
            </a:pPr>
            <a:r>
              <a:rPr lang="fr-FR" sz="1200"/>
              <a:t>Espace libre service et accompagnement Caf.fr</a:t>
            </a:r>
          </a:p>
          <a:p>
            <a:pPr marL="171450" indent="-171450">
              <a:buFontTx/>
              <a:buChar char="-"/>
            </a:pPr>
            <a:r>
              <a:rPr lang="fr-FR" sz="1200"/>
              <a:t>Action sociale sur rendez-vous</a:t>
            </a:r>
          </a:p>
          <a:p>
            <a:pPr marL="171450" indent="-171450">
              <a:buFontTx/>
              <a:buChar char="-"/>
            </a:pPr>
            <a:r>
              <a:rPr lang="fr-FR" sz="1200"/>
              <a:t>Rendez-vous Contrôleur : à l’initiative du contrôleur</a:t>
            </a:r>
          </a:p>
          <a:p>
            <a:pPr marL="171450" indent="-171450">
              <a:buFontTx/>
              <a:buChar char="-"/>
            </a:pPr>
            <a:r>
              <a:rPr lang="fr-FR" sz="1200"/>
              <a:t>Atelier collectif Caf.fr et « DTR »</a:t>
            </a:r>
          </a:p>
          <a:p>
            <a:pPr marL="171450" indent="-171450">
              <a:buFontTx/>
              <a:buChar char="-"/>
            </a:pPr>
            <a:endParaRPr lang="fr-FR" sz="1200"/>
          </a:p>
          <a:p>
            <a:pPr marL="171450" indent="-171450">
              <a:buFontTx/>
              <a:buChar char="-"/>
            </a:pPr>
            <a:endParaRPr lang="fr-FR" sz="1200"/>
          </a:p>
        </p:txBody>
      </p:sp>
    </p:spTree>
    <p:extLst>
      <p:ext uri="{BB962C8B-B14F-4D97-AF65-F5344CB8AC3E}">
        <p14:creationId xmlns:p14="http://schemas.microsoft.com/office/powerpoint/2010/main" val="4025056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874300" y="3402463"/>
            <a:ext cx="6147097" cy="745415"/>
          </a:xfrm>
        </p:spPr>
        <p:txBody>
          <a:bodyPr vert="horz" lIns="91440" tIns="45720" rIns="91440" bIns="45720" rtlCol="0" anchor="t">
            <a:noAutofit/>
          </a:bodyPr>
          <a:lstStyle/>
          <a:p>
            <a:pPr marL="377825" indent="-377825"/>
            <a:r>
              <a:rPr lang="fr-FR" sz="2800" err="1">
                <a:solidFill>
                  <a:schemeClr val="tx1"/>
                </a:solidFill>
                <a:ea typeface="+mn-lt"/>
                <a:cs typeface="+mn-lt"/>
              </a:rPr>
              <a:t>Vacaf</a:t>
            </a:r>
            <a:endParaRPr lang="fr-FR" sz="2800">
              <a:solidFill>
                <a:schemeClr val="tx1"/>
              </a:solidFill>
              <a:ea typeface="+mn-lt"/>
              <a:cs typeface="+mn-lt"/>
            </a:endParaRPr>
          </a:p>
        </p:txBody>
      </p:sp>
    </p:spTree>
    <p:extLst>
      <p:ext uri="{BB962C8B-B14F-4D97-AF65-F5344CB8AC3E}">
        <p14:creationId xmlns:p14="http://schemas.microsoft.com/office/powerpoint/2010/main" val="424281245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descr="Une image contenant texte&#10;&#10;Description générée automatiquement">
            <a:extLst>
              <a:ext uri="{FF2B5EF4-FFF2-40B4-BE49-F238E27FC236}">
                <a16:creationId xmlns:a16="http://schemas.microsoft.com/office/drawing/2014/main" id="{4C7D5D78-3131-04DA-15FC-9BFDDF9748AA}"/>
              </a:ext>
            </a:extLst>
          </p:cNvPr>
          <p:cNvPicPr>
            <a:picLocks noChangeAspect="1"/>
          </p:cNvPicPr>
          <p:nvPr/>
        </p:nvPicPr>
        <p:blipFill>
          <a:blip r:embed="rId2"/>
          <a:stretch>
            <a:fillRect/>
          </a:stretch>
        </p:blipFill>
        <p:spPr>
          <a:xfrm>
            <a:off x="1263444" y="168078"/>
            <a:ext cx="7895342" cy="1115957"/>
          </a:xfrm>
          <a:prstGeom prst="rect">
            <a:avLst/>
          </a:prstGeom>
        </p:spPr>
      </p:pic>
      <p:pic>
        <p:nvPicPr>
          <p:cNvPr id="8" name="Image 8" descr="Une image contenant texte&#10;&#10;Description générée automatiquement">
            <a:extLst>
              <a:ext uri="{FF2B5EF4-FFF2-40B4-BE49-F238E27FC236}">
                <a16:creationId xmlns:a16="http://schemas.microsoft.com/office/drawing/2014/main" id="{43395833-2EEA-73A8-A86D-4AE2168CE199}"/>
              </a:ext>
            </a:extLst>
          </p:cNvPr>
          <p:cNvPicPr>
            <a:picLocks noChangeAspect="1"/>
          </p:cNvPicPr>
          <p:nvPr/>
        </p:nvPicPr>
        <p:blipFill>
          <a:blip r:embed="rId3"/>
          <a:stretch>
            <a:fillRect/>
          </a:stretch>
        </p:blipFill>
        <p:spPr>
          <a:xfrm>
            <a:off x="-1387" y="1646404"/>
            <a:ext cx="10320579" cy="5411928"/>
          </a:xfrm>
          <a:prstGeom prst="rect">
            <a:avLst/>
          </a:prstGeom>
        </p:spPr>
      </p:pic>
      <p:pic>
        <p:nvPicPr>
          <p:cNvPr id="9" name="Image 9" descr="Une image contenant texte, transport, camionnette&#10;&#10;Description générée automatiquement">
            <a:extLst>
              <a:ext uri="{FF2B5EF4-FFF2-40B4-BE49-F238E27FC236}">
                <a16:creationId xmlns:a16="http://schemas.microsoft.com/office/drawing/2014/main" id="{5E9B8C09-EA29-F3CF-2299-EEA713FD5CEC}"/>
              </a:ext>
            </a:extLst>
          </p:cNvPr>
          <p:cNvPicPr>
            <a:picLocks noChangeAspect="1"/>
          </p:cNvPicPr>
          <p:nvPr/>
        </p:nvPicPr>
        <p:blipFill>
          <a:blip r:embed="rId4"/>
          <a:stretch>
            <a:fillRect/>
          </a:stretch>
        </p:blipFill>
        <p:spPr>
          <a:xfrm>
            <a:off x="563106" y="171414"/>
            <a:ext cx="1459234" cy="835303"/>
          </a:xfrm>
          <a:prstGeom prst="rect">
            <a:avLst/>
          </a:prstGeom>
        </p:spPr>
      </p:pic>
    </p:spTree>
    <p:extLst>
      <p:ext uri="{BB962C8B-B14F-4D97-AF65-F5344CB8AC3E}">
        <p14:creationId xmlns:p14="http://schemas.microsoft.com/office/powerpoint/2010/main" val="175279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03F879-F4A2-7D75-7C77-3B74680E13CC}"/>
              </a:ext>
            </a:extLst>
          </p:cNvPr>
          <p:cNvSpPr>
            <a:spLocks noGrp="1"/>
          </p:cNvSpPr>
          <p:nvPr>
            <p:ph type="title"/>
          </p:nvPr>
        </p:nvSpPr>
        <p:spPr>
          <a:xfrm>
            <a:off x="1391661" y="436224"/>
            <a:ext cx="7422196" cy="1455937"/>
          </a:xfrm>
        </p:spPr>
        <p:txBody>
          <a:bodyPr>
            <a:normAutofit/>
          </a:bodyPr>
          <a:lstStyle/>
          <a:p>
            <a:pPr algn="ctr"/>
            <a:r>
              <a:rPr lang="fr-FR" sz="3950" b="1">
                <a:ea typeface="+mj-lt"/>
                <a:cs typeface="+mj-lt"/>
              </a:rPr>
              <a:t>Le parcours de la famille</a:t>
            </a:r>
            <a:endParaRPr lang="fr-FR"/>
          </a:p>
          <a:p>
            <a:endParaRPr lang="fr-FR" sz="3950"/>
          </a:p>
        </p:txBody>
      </p:sp>
      <p:pic>
        <p:nvPicPr>
          <p:cNvPr id="4" name="Image 4" descr="Une image contenant texte, transport, camionnette&#10;&#10;Description générée automatiquement">
            <a:extLst>
              <a:ext uri="{FF2B5EF4-FFF2-40B4-BE49-F238E27FC236}">
                <a16:creationId xmlns:a16="http://schemas.microsoft.com/office/drawing/2014/main" id="{CAFF9D86-0C7C-196F-4D25-0C04F61BA909}"/>
              </a:ext>
            </a:extLst>
          </p:cNvPr>
          <p:cNvPicPr>
            <a:picLocks noChangeAspect="1"/>
          </p:cNvPicPr>
          <p:nvPr/>
        </p:nvPicPr>
        <p:blipFill>
          <a:blip r:embed="rId2"/>
          <a:stretch>
            <a:fillRect/>
          </a:stretch>
        </p:blipFill>
        <p:spPr>
          <a:xfrm>
            <a:off x="158634" y="95975"/>
            <a:ext cx="1563038" cy="891930"/>
          </a:xfrm>
          <a:prstGeom prst="rect">
            <a:avLst/>
          </a:prstGeom>
        </p:spPr>
      </p:pic>
      <p:pic>
        <p:nvPicPr>
          <p:cNvPr id="5" name="Image 5" descr="Une image contenant texte&#10;&#10;Description générée automatiquement">
            <a:extLst>
              <a:ext uri="{FF2B5EF4-FFF2-40B4-BE49-F238E27FC236}">
                <a16:creationId xmlns:a16="http://schemas.microsoft.com/office/drawing/2014/main" id="{8644AA54-B20D-5DE1-C438-4F8A0C216C43}"/>
              </a:ext>
            </a:extLst>
          </p:cNvPr>
          <p:cNvPicPr>
            <a:picLocks noChangeAspect="1"/>
          </p:cNvPicPr>
          <p:nvPr/>
        </p:nvPicPr>
        <p:blipFill>
          <a:blip r:embed="rId3"/>
          <a:stretch>
            <a:fillRect/>
          </a:stretch>
        </p:blipFill>
        <p:spPr>
          <a:xfrm>
            <a:off x="159038" y="1529057"/>
            <a:ext cx="9905363" cy="4581735"/>
          </a:xfrm>
          <a:prstGeom prst="rect">
            <a:avLst/>
          </a:prstGeom>
        </p:spPr>
      </p:pic>
    </p:spTree>
    <p:extLst>
      <p:ext uri="{BB962C8B-B14F-4D97-AF65-F5344CB8AC3E}">
        <p14:creationId xmlns:p14="http://schemas.microsoft.com/office/powerpoint/2010/main" val="279840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197EA-1B65-D6F5-7EA3-86962EEADF50}"/>
              </a:ext>
            </a:extLst>
          </p:cNvPr>
          <p:cNvSpPr>
            <a:spLocks noGrp="1"/>
          </p:cNvSpPr>
          <p:nvPr>
            <p:ph type="title"/>
          </p:nvPr>
        </p:nvSpPr>
        <p:spPr>
          <a:xfrm>
            <a:off x="1448233" y="332496"/>
            <a:ext cx="7422196" cy="1455937"/>
          </a:xfrm>
        </p:spPr>
        <p:txBody>
          <a:bodyPr/>
          <a:lstStyle/>
          <a:p>
            <a:r>
              <a:rPr lang="fr-FR" sz="3950" b="1">
                <a:ea typeface="+mj-lt"/>
                <a:cs typeface="+mj-lt"/>
              </a:rPr>
              <a:t>Les sollicitations des familles</a:t>
            </a:r>
            <a:endParaRPr lang="fr-FR"/>
          </a:p>
        </p:txBody>
      </p:sp>
      <p:sp>
        <p:nvSpPr>
          <p:cNvPr id="5" name="ZoneTexte 4">
            <a:extLst>
              <a:ext uri="{FF2B5EF4-FFF2-40B4-BE49-F238E27FC236}">
                <a16:creationId xmlns:a16="http://schemas.microsoft.com/office/drawing/2014/main" id="{895D04EE-EF72-A552-2FF0-8153662110D9}"/>
              </a:ext>
            </a:extLst>
          </p:cNvPr>
          <p:cNvSpPr txBox="1"/>
          <p:nvPr/>
        </p:nvSpPr>
        <p:spPr>
          <a:xfrm>
            <a:off x="391928" y="2670694"/>
            <a:ext cx="4541521" cy="3290388"/>
          </a:xfrm>
          <a:prstGeom prst="rect">
            <a:avLst/>
          </a:prstGeom>
          <a:solidFill>
            <a:srgbClr val="AFD462"/>
          </a:solidFill>
          <a:ln w="38100">
            <a:solidFill>
              <a:schemeClr val="accent6">
                <a:lumMod val="75000"/>
              </a:schemeClr>
            </a:solidFill>
          </a:ln>
        </p:spPr>
        <p:txBody>
          <a:bodyPr wrap="square" lIns="91440" tIns="45720" rIns="91440" bIns="45720" rtlCol="0" anchor="t">
            <a:spAutoFit/>
          </a:bodyPr>
          <a:lstStyle/>
          <a:p>
            <a:pPr algn="ctr"/>
            <a:r>
              <a:rPr lang="fr-FR" sz="1929" b="1">
                <a:solidFill>
                  <a:schemeClr val="bg1"/>
                </a:solidFill>
                <a:latin typeface="Alwyn" panose="00000300000000000000" pitchFamily="2" charset="0"/>
              </a:rPr>
              <a:t>CAF DE LA VIENNE</a:t>
            </a:r>
          </a:p>
          <a:p>
            <a:pPr algn="ctr"/>
            <a:r>
              <a:rPr lang="fr-FR" sz="1929" b="1">
                <a:solidFill>
                  <a:schemeClr val="bg1"/>
                </a:solidFill>
                <a:latin typeface="Alwyn" panose="00000300000000000000" pitchFamily="2" charset="0"/>
              </a:rPr>
              <a:t>Informations sur les droits</a:t>
            </a:r>
          </a:p>
          <a:p>
            <a:pPr algn="ctr"/>
            <a:endParaRPr lang="fr-FR" sz="1900" b="1">
              <a:solidFill>
                <a:schemeClr val="bg1"/>
              </a:solidFill>
              <a:latin typeface="Alwyn" panose="00000300000000000000" pitchFamily="2" charset="0"/>
            </a:endParaRPr>
          </a:p>
          <a:p>
            <a:pPr algn="ctr"/>
            <a:endParaRPr lang="fr-FR" sz="1052">
              <a:solidFill>
                <a:schemeClr val="bg1"/>
              </a:solidFill>
              <a:latin typeface="Alwyn" panose="00000300000000000000" pitchFamily="2" charset="0"/>
            </a:endParaRPr>
          </a:p>
          <a:p>
            <a:pPr marL="250190" indent="-250190">
              <a:buClr>
                <a:srgbClr val="A68ABF"/>
              </a:buClr>
              <a:buFont typeface="Wingdings" panose="05000000000000000000" pitchFamily="2" charset="2"/>
              <a:buChar char="§"/>
            </a:pPr>
            <a:r>
              <a:rPr lang="fr-FR" sz="1316" b="1">
                <a:solidFill>
                  <a:schemeClr val="bg1"/>
                </a:solidFill>
                <a:latin typeface="Alwyn" panose="00000300000000000000" pitchFamily="2" charset="0"/>
              </a:rPr>
              <a:t>Critères d’attribution de l’aide</a:t>
            </a:r>
          </a:p>
          <a:p>
            <a:pPr marL="250190" indent="-250190">
              <a:buClr>
                <a:srgbClr val="A68ABF"/>
              </a:buClr>
              <a:buFont typeface="Wingdings" panose="05000000000000000000" pitchFamily="2" charset="2"/>
              <a:buChar char="§"/>
            </a:pPr>
            <a:endParaRPr lang="fr-FR" sz="1228" b="1">
              <a:solidFill>
                <a:schemeClr val="bg1"/>
              </a:solidFill>
              <a:latin typeface="Alwyn" panose="00000300000000000000" pitchFamily="2" charset="0"/>
            </a:endParaRPr>
          </a:p>
          <a:p>
            <a:pPr marL="250190" indent="-250190">
              <a:buClr>
                <a:srgbClr val="A68ABF"/>
              </a:buClr>
              <a:buFont typeface="Wingdings" panose="05000000000000000000" pitchFamily="2" charset="2"/>
              <a:buChar char="§"/>
            </a:pPr>
            <a:r>
              <a:rPr lang="fr-FR" sz="1316" b="1">
                <a:solidFill>
                  <a:schemeClr val="bg1"/>
                </a:solidFill>
                <a:latin typeface="Alwyn" panose="00000300000000000000" pitchFamily="2" charset="0"/>
              </a:rPr>
              <a:t>Envoi de la notification de droits</a:t>
            </a:r>
          </a:p>
          <a:p>
            <a:pPr marL="250190" indent="-250190">
              <a:buClr>
                <a:srgbClr val="A68ABF"/>
              </a:buClr>
              <a:buFont typeface="Wingdings" panose="05000000000000000000" pitchFamily="2" charset="2"/>
              <a:buChar char="§"/>
            </a:pPr>
            <a:endParaRPr lang="fr-FR" sz="1228" b="1">
              <a:solidFill>
                <a:schemeClr val="bg1"/>
              </a:solidFill>
              <a:latin typeface="Alwyn" panose="00000300000000000000" pitchFamily="2" charset="0"/>
            </a:endParaRPr>
          </a:p>
          <a:p>
            <a:pPr marL="250190" indent="-250190">
              <a:buClr>
                <a:srgbClr val="A68ABF"/>
              </a:buClr>
              <a:buFont typeface="Wingdings" panose="05000000000000000000" pitchFamily="2" charset="2"/>
              <a:buChar char="§"/>
            </a:pPr>
            <a:r>
              <a:rPr lang="fr-FR" sz="1316" b="1">
                <a:solidFill>
                  <a:schemeClr val="bg1"/>
                </a:solidFill>
                <a:latin typeface="Alwyn" panose="00000300000000000000" pitchFamily="2" charset="0"/>
              </a:rPr>
              <a:t>Révision des droits (ouverture de droits, majorations, …)</a:t>
            </a:r>
          </a:p>
          <a:p>
            <a:pPr marL="250190" indent="-250190">
              <a:buClr>
                <a:srgbClr val="A68ABF"/>
              </a:buClr>
              <a:buFont typeface="Wingdings" panose="05000000000000000000" pitchFamily="2" charset="2"/>
              <a:buChar char="§"/>
            </a:pPr>
            <a:endParaRPr lang="fr-FR" sz="1052" b="1">
              <a:solidFill>
                <a:schemeClr val="bg1"/>
              </a:solidFill>
              <a:latin typeface="Alwyn" panose="00000300000000000000" pitchFamily="2" charset="0"/>
            </a:endParaRPr>
          </a:p>
          <a:p>
            <a:pPr marL="250190" indent="-250190">
              <a:buClr>
                <a:srgbClr val="A68ABF"/>
              </a:buClr>
              <a:buFont typeface="Wingdings" panose="05000000000000000000" pitchFamily="2" charset="2"/>
              <a:buChar char="§"/>
            </a:pPr>
            <a:r>
              <a:rPr lang="fr-FR" sz="1316" b="1">
                <a:solidFill>
                  <a:schemeClr val="bg1"/>
                </a:solidFill>
                <a:latin typeface="Alwyn" panose="00000300000000000000" pitchFamily="2" charset="0"/>
              </a:rPr>
              <a:t>Demande de dérogation</a:t>
            </a:r>
          </a:p>
          <a:p>
            <a:pPr marL="250190" indent="-250190">
              <a:buClr>
                <a:srgbClr val="A68ABF"/>
              </a:buClr>
              <a:buFont typeface="Wingdings" panose="05000000000000000000" pitchFamily="2" charset="2"/>
              <a:buChar char="§"/>
            </a:pPr>
            <a:endParaRPr lang="fr-FR" sz="1300" b="1">
              <a:solidFill>
                <a:schemeClr val="bg1"/>
              </a:solidFill>
              <a:latin typeface="Alwyn" panose="00000300000000000000" pitchFamily="2" charset="0"/>
            </a:endParaRPr>
          </a:p>
          <a:p>
            <a:pPr marL="250190" indent="-250190">
              <a:buClr>
                <a:srgbClr val="A68ABF"/>
              </a:buClr>
              <a:buFont typeface="Wingdings" panose="05000000000000000000" pitchFamily="2" charset="2"/>
              <a:buChar char="§"/>
            </a:pPr>
            <a:endParaRPr lang="fr-FR" sz="1300" b="1">
              <a:solidFill>
                <a:schemeClr val="bg1"/>
              </a:solidFill>
              <a:latin typeface="Alwyn" panose="00000300000000000000" pitchFamily="2" charset="0"/>
            </a:endParaRPr>
          </a:p>
          <a:p>
            <a:pPr marL="250190" indent="-250190">
              <a:buClr>
                <a:srgbClr val="A68ABF"/>
              </a:buClr>
              <a:buFont typeface="Wingdings" panose="05000000000000000000" pitchFamily="2" charset="2"/>
              <a:buChar char="§"/>
            </a:pPr>
            <a:endParaRPr lang="fr-FR" sz="1300" b="1">
              <a:solidFill>
                <a:schemeClr val="bg1"/>
              </a:solidFill>
              <a:latin typeface="Alwyn" panose="00000300000000000000" pitchFamily="2" charset="0"/>
            </a:endParaRPr>
          </a:p>
          <a:p>
            <a:pPr marL="250190" indent="-250190">
              <a:buClr>
                <a:srgbClr val="A68ABF"/>
              </a:buClr>
              <a:buFont typeface="Wingdings" panose="05000000000000000000" pitchFamily="2" charset="2"/>
              <a:buChar char="§"/>
            </a:pPr>
            <a:endParaRPr lang="fr-FR" sz="1300" b="1">
              <a:solidFill>
                <a:schemeClr val="bg1"/>
              </a:solidFill>
              <a:latin typeface="Alwyn" panose="00000300000000000000" pitchFamily="2" charset="0"/>
            </a:endParaRPr>
          </a:p>
        </p:txBody>
      </p:sp>
      <p:sp>
        <p:nvSpPr>
          <p:cNvPr id="7" name="ZoneTexte 6">
            <a:extLst>
              <a:ext uri="{FF2B5EF4-FFF2-40B4-BE49-F238E27FC236}">
                <a16:creationId xmlns:a16="http://schemas.microsoft.com/office/drawing/2014/main" id="{902397E7-DB39-105E-9269-5ABC5FA985C8}"/>
              </a:ext>
            </a:extLst>
          </p:cNvPr>
          <p:cNvSpPr txBox="1"/>
          <p:nvPr/>
        </p:nvSpPr>
        <p:spPr>
          <a:xfrm>
            <a:off x="5224012" y="2669166"/>
            <a:ext cx="4368640" cy="3344826"/>
          </a:xfrm>
          <a:prstGeom prst="rect">
            <a:avLst/>
          </a:prstGeom>
          <a:solidFill>
            <a:schemeClr val="accent1">
              <a:lumMod val="60000"/>
              <a:lumOff val="40000"/>
            </a:schemeClr>
          </a:solidFill>
          <a:ln w="38100">
            <a:solidFill>
              <a:schemeClr val="accent5">
                <a:lumMod val="50000"/>
              </a:schemeClr>
            </a:solidFill>
          </a:ln>
        </p:spPr>
        <p:txBody>
          <a:bodyPr wrap="square" lIns="91440" tIns="45720" rIns="91440" bIns="45720" rtlCol="0" anchor="t">
            <a:spAutoFit/>
          </a:bodyPr>
          <a:lstStyle/>
          <a:p>
            <a:pPr algn="ctr"/>
            <a:r>
              <a:rPr lang="fr-FR" sz="2105" b="1">
                <a:solidFill>
                  <a:schemeClr val="bg1"/>
                </a:solidFill>
                <a:latin typeface="Alwyn" panose="00000300000000000000" pitchFamily="2" charset="0"/>
              </a:rPr>
              <a:t>VACAF </a:t>
            </a:r>
          </a:p>
          <a:p>
            <a:pPr algn="ctr"/>
            <a:r>
              <a:rPr lang="fr-FR" sz="1929" b="1">
                <a:solidFill>
                  <a:schemeClr val="bg1"/>
                </a:solidFill>
                <a:latin typeface="Alwyn" panose="00000300000000000000" pitchFamily="2" charset="0"/>
              </a:rPr>
              <a:t>Information sur les séjours</a:t>
            </a:r>
          </a:p>
          <a:p>
            <a:pPr algn="ctr"/>
            <a:endParaRPr lang="fr-FR" sz="1900" b="1">
              <a:solidFill>
                <a:schemeClr val="bg1"/>
              </a:solidFill>
              <a:latin typeface="Alwyn" panose="00000300000000000000"/>
            </a:endParaRPr>
          </a:p>
          <a:p>
            <a:endParaRPr lang="fr-FR" sz="1316" b="1">
              <a:solidFill>
                <a:schemeClr val="bg1"/>
              </a:solidFill>
              <a:latin typeface="Alwyn" panose="00000300000000000000"/>
            </a:endParaRPr>
          </a:p>
          <a:p>
            <a:pPr marL="250190" indent="-250190">
              <a:buClr>
                <a:srgbClr val="AFD462"/>
              </a:buClr>
              <a:buFont typeface="Wingdings" panose="05000000000000000000" pitchFamily="2" charset="2"/>
              <a:buChar char="§"/>
            </a:pPr>
            <a:r>
              <a:rPr lang="fr-FR" sz="1316" b="1">
                <a:solidFill>
                  <a:schemeClr val="bg1"/>
                </a:solidFill>
                <a:latin typeface="Alwyn" panose="00000300000000000000"/>
              </a:rPr>
              <a:t>Modalités pratiques d’utilisation de l’aide </a:t>
            </a:r>
          </a:p>
          <a:p>
            <a:pPr marL="250190" indent="-250190">
              <a:buClr>
                <a:srgbClr val="AFD462"/>
              </a:buClr>
              <a:buFont typeface="Wingdings" panose="05000000000000000000" pitchFamily="2" charset="2"/>
              <a:buChar char="§"/>
            </a:pPr>
            <a:endParaRPr lang="fr-FR" sz="702" b="1">
              <a:solidFill>
                <a:schemeClr val="bg1"/>
              </a:solidFill>
              <a:latin typeface="Alwyn" panose="00000300000000000000"/>
            </a:endParaRPr>
          </a:p>
          <a:p>
            <a:pPr marL="250190" indent="-250190">
              <a:buClr>
                <a:srgbClr val="AFD462"/>
              </a:buClr>
              <a:buFont typeface="Wingdings" panose="05000000000000000000" pitchFamily="2" charset="2"/>
              <a:buChar char="§"/>
            </a:pPr>
            <a:r>
              <a:rPr lang="fr-FR" sz="1316" b="1">
                <a:solidFill>
                  <a:schemeClr val="bg1"/>
                </a:solidFill>
                <a:latin typeface="Alwyn" panose="00000300000000000000"/>
              </a:rPr>
              <a:t>Demande de catalogue des structures de vacances</a:t>
            </a:r>
          </a:p>
          <a:p>
            <a:pPr marL="250190" indent="-250190">
              <a:buClr>
                <a:srgbClr val="AFD462"/>
              </a:buClr>
              <a:buFont typeface="Wingdings" panose="05000000000000000000" pitchFamily="2" charset="2"/>
              <a:buChar char="§"/>
            </a:pPr>
            <a:endParaRPr lang="fr-FR" sz="702" b="1">
              <a:solidFill>
                <a:schemeClr val="bg1"/>
              </a:solidFill>
              <a:latin typeface="Alwyn" panose="00000300000000000000"/>
            </a:endParaRPr>
          </a:p>
          <a:p>
            <a:pPr marL="250190" indent="-250190">
              <a:buClr>
                <a:srgbClr val="AFD462"/>
              </a:buClr>
              <a:buFont typeface="Wingdings" panose="05000000000000000000" pitchFamily="2" charset="2"/>
              <a:buChar char="§"/>
            </a:pPr>
            <a:r>
              <a:rPr lang="fr-FR" sz="1316" b="1">
                <a:solidFill>
                  <a:schemeClr val="bg1"/>
                </a:solidFill>
                <a:latin typeface="Alwyn" panose="00000300000000000000"/>
              </a:rPr>
              <a:t>Questions sur les réservations</a:t>
            </a:r>
          </a:p>
          <a:p>
            <a:pPr marL="250190" indent="-250190">
              <a:buClr>
                <a:srgbClr val="AFD462"/>
              </a:buClr>
              <a:buFont typeface="Wingdings" panose="05000000000000000000" pitchFamily="2" charset="2"/>
              <a:buChar char="§"/>
            </a:pPr>
            <a:endParaRPr lang="fr-FR" sz="702" b="1">
              <a:solidFill>
                <a:schemeClr val="bg1"/>
              </a:solidFill>
              <a:latin typeface="Alwyn" panose="00000300000000000000"/>
            </a:endParaRPr>
          </a:p>
          <a:p>
            <a:pPr marL="250190" indent="-250190">
              <a:buClr>
                <a:srgbClr val="AFD462"/>
              </a:buClr>
              <a:buFont typeface="Wingdings" panose="05000000000000000000" pitchFamily="2" charset="2"/>
              <a:buChar char="§"/>
            </a:pPr>
            <a:r>
              <a:rPr lang="fr-FR" sz="1316" b="1">
                <a:solidFill>
                  <a:schemeClr val="bg1"/>
                </a:solidFill>
                <a:latin typeface="Alwyn" panose="00000300000000000000"/>
              </a:rPr>
              <a:t>Disponibilité du budget</a:t>
            </a:r>
          </a:p>
          <a:p>
            <a:pPr marL="250190" indent="-250190">
              <a:buClr>
                <a:srgbClr val="AFD462"/>
              </a:buClr>
              <a:buFont typeface="Wingdings" panose="05000000000000000000" pitchFamily="2" charset="2"/>
              <a:buChar char="§"/>
            </a:pPr>
            <a:endParaRPr lang="fr-FR" sz="1300" b="1">
              <a:solidFill>
                <a:schemeClr val="bg1"/>
              </a:solidFill>
              <a:latin typeface="Alwyn" panose="00000300000000000000"/>
            </a:endParaRPr>
          </a:p>
          <a:p>
            <a:pPr marL="250190" indent="-250190">
              <a:buClr>
                <a:srgbClr val="AFD462"/>
              </a:buClr>
              <a:buFont typeface="Wingdings" panose="05000000000000000000" pitchFamily="2" charset="2"/>
              <a:buChar char="§"/>
            </a:pPr>
            <a:endParaRPr lang="fr-FR" sz="1300" b="1">
              <a:solidFill>
                <a:schemeClr val="bg1"/>
              </a:solidFill>
              <a:latin typeface="Alwyn" panose="00000300000000000000"/>
            </a:endParaRPr>
          </a:p>
          <a:p>
            <a:pPr marL="250190" indent="-250190">
              <a:buClr>
                <a:srgbClr val="AFD462"/>
              </a:buClr>
              <a:buFont typeface="Wingdings" panose="05000000000000000000" pitchFamily="2" charset="2"/>
              <a:buChar char="§"/>
            </a:pPr>
            <a:endParaRPr lang="fr-FR" sz="1300" b="1">
              <a:solidFill>
                <a:schemeClr val="bg1"/>
              </a:solidFill>
              <a:latin typeface="Alwyn" panose="00000300000000000000"/>
            </a:endParaRPr>
          </a:p>
          <a:p>
            <a:pPr marL="250190" indent="-250190">
              <a:buClr>
                <a:srgbClr val="AFD462"/>
              </a:buClr>
              <a:buFont typeface="Wingdings" panose="05000000000000000000" pitchFamily="2" charset="2"/>
              <a:buChar char="§"/>
            </a:pPr>
            <a:endParaRPr lang="fr-FR" sz="1300" b="1">
              <a:solidFill>
                <a:schemeClr val="bg1"/>
              </a:solidFill>
              <a:latin typeface="Alwyn" panose="00000300000000000000"/>
            </a:endParaRPr>
          </a:p>
          <a:p>
            <a:pPr marL="250190" indent="-250190">
              <a:buClr>
                <a:srgbClr val="AFD462"/>
              </a:buClr>
              <a:buFont typeface="Wingdings" panose="05000000000000000000" pitchFamily="2" charset="2"/>
              <a:buChar char="§"/>
            </a:pPr>
            <a:endParaRPr lang="fr-FR" sz="1316" b="1">
              <a:solidFill>
                <a:schemeClr val="bg1"/>
              </a:solidFill>
              <a:latin typeface="Alwyn" panose="00000300000000000000"/>
            </a:endParaRPr>
          </a:p>
        </p:txBody>
      </p:sp>
      <p:sp>
        <p:nvSpPr>
          <p:cNvPr id="9" name="ZoneTexte 8">
            <a:extLst>
              <a:ext uri="{FF2B5EF4-FFF2-40B4-BE49-F238E27FC236}">
                <a16:creationId xmlns:a16="http://schemas.microsoft.com/office/drawing/2014/main" id="{559F57CF-C07B-E2EB-9256-734A052D5AD3}"/>
              </a:ext>
            </a:extLst>
          </p:cNvPr>
          <p:cNvSpPr txBox="1"/>
          <p:nvPr/>
        </p:nvSpPr>
        <p:spPr>
          <a:xfrm>
            <a:off x="2140282" y="1061803"/>
            <a:ext cx="5677181" cy="335348"/>
          </a:xfrm>
          <a:prstGeom prst="rect">
            <a:avLst/>
          </a:prstGeom>
          <a:noFill/>
        </p:spPr>
        <p:txBody>
          <a:bodyPr wrap="square" rtlCol="0">
            <a:spAutoFit/>
          </a:bodyPr>
          <a:lstStyle/>
          <a:p>
            <a:pPr algn="ctr"/>
            <a:r>
              <a:rPr lang="fr-FR" sz="1579" b="1">
                <a:solidFill>
                  <a:schemeClr val="accent1"/>
                </a:solidFill>
                <a:latin typeface="Alwyn" panose="00000300000000000000" pitchFamily="2" charset="0"/>
              </a:rPr>
              <a:t>Quel interlocuteur privilégier selon la demande ?</a:t>
            </a:r>
          </a:p>
        </p:txBody>
      </p:sp>
      <p:pic>
        <p:nvPicPr>
          <p:cNvPr id="12" name="Image 11" descr="Une image contenant texte, camionnette, projecteur&#10;&#10;Description générée automatiquement">
            <a:extLst>
              <a:ext uri="{FF2B5EF4-FFF2-40B4-BE49-F238E27FC236}">
                <a16:creationId xmlns:a16="http://schemas.microsoft.com/office/drawing/2014/main" id="{18CC8999-F3C7-221E-EF7C-C85629B4312F}"/>
              </a:ext>
            </a:extLst>
          </p:cNvPr>
          <p:cNvPicPr>
            <a:picLocks noChangeAspect="1"/>
          </p:cNvPicPr>
          <p:nvPr/>
        </p:nvPicPr>
        <p:blipFill>
          <a:blip r:embed="rId2"/>
          <a:stretch>
            <a:fillRect/>
          </a:stretch>
        </p:blipFill>
        <p:spPr>
          <a:xfrm rot="21346441">
            <a:off x="4044545" y="6455007"/>
            <a:ext cx="1365694" cy="712196"/>
          </a:xfrm>
          <a:prstGeom prst="rect">
            <a:avLst/>
          </a:prstGeom>
        </p:spPr>
      </p:pic>
      <p:pic>
        <p:nvPicPr>
          <p:cNvPr id="14" name="Espace réservé pour une image  5" descr="Logo Vacaf + certif +RSE - fond blanc (1).pdf - Adobe Reader">
            <a:extLst>
              <a:ext uri="{FF2B5EF4-FFF2-40B4-BE49-F238E27FC236}">
                <a16:creationId xmlns:a16="http://schemas.microsoft.com/office/drawing/2014/main" id="{44D158E8-7512-CEBC-EF4F-AC9F39FB7BFB}"/>
              </a:ext>
            </a:extLst>
          </p:cNvPr>
          <p:cNvPicPr>
            <a:picLocks noChangeAspect="1"/>
          </p:cNvPicPr>
          <p:nvPr/>
        </p:nvPicPr>
        <p:blipFill rotWithShape="1">
          <a:blip r:embed="rId3">
            <a:extLst>
              <a:ext uri="{28A0092B-C50C-407E-A947-70E740481C1C}">
                <a14:useLocalDpi xmlns:a14="http://schemas.microsoft.com/office/drawing/2010/main" val="0"/>
              </a:ext>
            </a:extLst>
          </a:blip>
          <a:srcRect l="1953" r="1484"/>
          <a:stretch/>
        </p:blipFill>
        <p:spPr>
          <a:xfrm>
            <a:off x="193923" y="152374"/>
            <a:ext cx="807154" cy="1413442"/>
          </a:xfrm>
          <a:prstGeom prst="rect">
            <a:avLst/>
          </a:prstGeom>
        </p:spPr>
      </p:pic>
    </p:spTree>
    <p:extLst>
      <p:ext uri="{BB962C8B-B14F-4D97-AF65-F5344CB8AC3E}">
        <p14:creationId xmlns:p14="http://schemas.microsoft.com/office/powerpoint/2010/main" val="316960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4008E-F4BB-1939-335F-75181E004C05}"/>
              </a:ext>
            </a:extLst>
          </p:cNvPr>
          <p:cNvSpPr>
            <a:spLocks noGrp="1"/>
          </p:cNvSpPr>
          <p:nvPr>
            <p:ph type="title"/>
          </p:nvPr>
        </p:nvSpPr>
        <p:spPr>
          <a:xfrm>
            <a:off x="0" y="496873"/>
            <a:ext cx="8809394" cy="1455937"/>
          </a:xfrm>
        </p:spPr>
        <p:txBody>
          <a:bodyPr>
            <a:normAutofit/>
          </a:bodyPr>
          <a:lstStyle/>
          <a:p>
            <a:pPr algn="ctr"/>
            <a:r>
              <a:rPr lang="fr-FR" sz="3950" b="1">
                <a:ea typeface="+mj-lt"/>
                <a:cs typeface="+mj-lt"/>
              </a:rPr>
              <a:t>Les sollicitations des familles sur VACAF.ORG</a:t>
            </a:r>
            <a:endParaRPr lang="fr-FR"/>
          </a:p>
          <a:p>
            <a:endParaRPr lang="fr-FR" sz="3950"/>
          </a:p>
        </p:txBody>
      </p:sp>
      <p:pic>
        <p:nvPicPr>
          <p:cNvPr id="5" name="Image 5">
            <a:extLst>
              <a:ext uri="{FF2B5EF4-FFF2-40B4-BE49-F238E27FC236}">
                <a16:creationId xmlns:a16="http://schemas.microsoft.com/office/drawing/2014/main" id="{13A5BFBA-315B-90CF-D82D-E354EB7476DC}"/>
              </a:ext>
            </a:extLst>
          </p:cNvPr>
          <p:cNvPicPr>
            <a:picLocks noChangeAspect="1"/>
          </p:cNvPicPr>
          <p:nvPr/>
        </p:nvPicPr>
        <p:blipFill>
          <a:blip r:embed="rId2"/>
          <a:stretch>
            <a:fillRect/>
          </a:stretch>
        </p:blipFill>
        <p:spPr>
          <a:xfrm>
            <a:off x="651745" y="2123806"/>
            <a:ext cx="8612532" cy="5061096"/>
          </a:xfrm>
          <a:prstGeom prst="rect">
            <a:avLst/>
          </a:prstGeom>
        </p:spPr>
      </p:pic>
    </p:spTree>
    <p:extLst>
      <p:ext uri="{BB962C8B-B14F-4D97-AF65-F5344CB8AC3E}">
        <p14:creationId xmlns:p14="http://schemas.microsoft.com/office/powerpoint/2010/main" val="250007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9863" y="1609930"/>
            <a:ext cx="0" cy="433981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D55427E-D962-4F9A-B40C-B68D9F25CA46}"/>
              </a:ext>
            </a:extLst>
          </p:cNvPr>
          <p:cNvSpPr>
            <a:spLocks noGrp="1"/>
          </p:cNvSpPr>
          <p:nvPr>
            <p:ph type="title"/>
          </p:nvPr>
        </p:nvSpPr>
        <p:spPr>
          <a:xfrm>
            <a:off x="564289" y="900192"/>
            <a:ext cx="3054397" cy="5759290"/>
          </a:xfrm>
        </p:spPr>
        <p:txBody>
          <a:bodyPr anchor="ctr">
            <a:normAutofit/>
          </a:bodyPr>
          <a:lstStyle/>
          <a:p>
            <a:r>
              <a:rPr lang="fr-FR" dirty="0"/>
              <a:t>Ordre du jour </a:t>
            </a:r>
          </a:p>
        </p:txBody>
      </p:sp>
      <p:sp>
        <p:nvSpPr>
          <p:cNvPr id="3" name="Espace réservé du contenu 2">
            <a:extLst>
              <a:ext uri="{FF2B5EF4-FFF2-40B4-BE49-F238E27FC236}">
                <a16:creationId xmlns:a16="http://schemas.microsoft.com/office/drawing/2014/main" id="{1980AA72-7CEC-47E0-8390-DCA22A2C1A8D}"/>
              </a:ext>
            </a:extLst>
          </p:cNvPr>
          <p:cNvSpPr>
            <a:spLocks noGrp="1"/>
          </p:cNvSpPr>
          <p:nvPr>
            <p:ph idx="1"/>
          </p:nvPr>
        </p:nvSpPr>
        <p:spPr>
          <a:xfrm>
            <a:off x="3821041" y="1260116"/>
            <a:ext cx="5694697" cy="5759290"/>
          </a:xfrm>
        </p:spPr>
        <p:txBody>
          <a:bodyPr anchor="ctr">
            <a:normAutofit/>
          </a:bodyPr>
          <a:lstStyle/>
          <a:p>
            <a:pPr marL="377825" indent="-377825"/>
            <a:endParaRPr lang="fr-FR" sz="1950" dirty="0">
              <a:ea typeface="+mn-lt"/>
              <a:cs typeface="+mn-lt"/>
            </a:endParaRPr>
          </a:p>
          <a:p>
            <a:pPr marL="377825" indent="-377825"/>
            <a:r>
              <a:rPr lang="fr-FR" sz="1950" dirty="0">
                <a:ea typeface="+mn-lt"/>
                <a:cs typeface="+mn-lt"/>
              </a:rPr>
              <a:t>Présentation de l’Intermédiation financière (ARIPA)</a:t>
            </a:r>
          </a:p>
          <a:p>
            <a:pPr marL="377825" indent="-377825"/>
            <a:r>
              <a:rPr lang="fr-FR" sz="1950" dirty="0">
                <a:ea typeface="+mn-lt"/>
                <a:cs typeface="+mn-lt"/>
              </a:rPr>
              <a:t>Nouvelle agence de Châtellerault </a:t>
            </a:r>
            <a:endParaRPr lang="fr-FR" dirty="0"/>
          </a:p>
          <a:p>
            <a:pPr marL="377825" indent="-377825"/>
            <a:r>
              <a:rPr lang="fr-FR" sz="1950" dirty="0">
                <a:ea typeface="+mn-lt"/>
                <a:cs typeface="+mn-lt"/>
              </a:rPr>
              <a:t>Campagne </a:t>
            </a:r>
            <a:r>
              <a:rPr lang="fr-FR" sz="1950" dirty="0" err="1">
                <a:ea typeface="+mn-lt"/>
                <a:cs typeface="+mn-lt"/>
              </a:rPr>
              <a:t>Vacaf</a:t>
            </a:r>
            <a:endParaRPr lang="fr-FR" sz="1950" dirty="0">
              <a:ea typeface="+mn-lt"/>
              <a:cs typeface="+mn-lt"/>
            </a:endParaRPr>
          </a:p>
          <a:p>
            <a:pPr marL="377825" indent="-377825"/>
            <a:r>
              <a:rPr lang="fr-FR" sz="1950" dirty="0">
                <a:ea typeface="+mn-lt"/>
                <a:cs typeface="+mn-lt"/>
              </a:rPr>
              <a:t>Le circuit des demandes de recours</a:t>
            </a:r>
            <a:endParaRPr lang="fr-FR" dirty="0"/>
          </a:p>
          <a:p>
            <a:pPr marL="377825" indent="-377825"/>
            <a:r>
              <a:rPr lang="fr-FR" sz="1950" dirty="0">
                <a:ea typeface="+mn-lt"/>
                <a:cs typeface="+mn-lt"/>
              </a:rPr>
              <a:t>Atelier « Caf.fr » et « Faire ma DTR » à la Caf</a:t>
            </a:r>
            <a:endParaRPr lang="fr-FR" dirty="0"/>
          </a:p>
          <a:p>
            <a:pPr marL="377825" indent="-377825"/>
            <a:r>
              <a:rPr lang="fr-FR" sz="1950" dirty="0">
                <a:ea typeface="+mn-lt"/>
                <a:cs typeface="+mn-lt"/>
              </a:rPr>
              <a:t>Questions diverses</a:t>
            </a:r>
            <a:endParaRPr lang="fr-FR" dirty="0"/>
          </a:p>
          <a:p>
            <a:pPr marL="377825" indent="-377825"/>
            <a:endParaRPr lang="fr-FR" dirty="0"/>
          </a:p>
          <a:p>
            <a:pPr marL="377825" indent="-377825"/>
            <a:endParaRPr lang="fr-FR" sz="1950" dirty="0">
              <a:ea typeface="+mn-lt"/>
              <a:cs typeface="+mn-lt"/>
            </a:endParaRPr>
          </a:p>
          <a:p>
            <a:pPr marL="0" indent="0">
              <a:buNone/>
            </a:pPr>
            <a:endParaRPr lang="en-US" sz="1950" dirty="0">
              <a:ea typeface="+mn-lt"/>
              <a:cs typeface="+mn-lt"/>
            </a:endParaRPr>
          </a:p>
          <a:p>
            <a:pPr marL="377825" indent="-377825"/>
            <a:endParaRPr lang="fr-FR" sz="1950" dirty="0"/>
          </a:p>
          <a:p>
            <a:pPr marL="377825" indent="-377825"/>
            <a:endParaRPr lang="fr-FR" sz="1950" dirty="0"/>
          </a:p>
        </p:txBody>
      </p:sp>
    </p:spTree>
    <p:extLst>
      <p:ext uri="{BB962C8B-B14F-4D97-AF65-F5344CB8AC3E}">
        <p14:creationId xmlns:p14="http://schemas.microsoft.com/office/powerpoint/2010/main" val="315585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A3183249-89E2-4B50-871B-F6C38E9984DE}"/>
              </a:ext>
            </a:extLst>
          </p:cNvPr>
          <p:cNvPicPr>
            <a:picLocks noChangeAspect="1"/>
          </p:cNvPicPr>
          <p:nvPr/>
        </p:nvPicPr>
        <p:blipFill>
          <a:blip r:embed="rId2"/>
          <a:stretch>
            <a:fillRect/>
          </a:stretch>
        </p:blipFill>
        <p:spPr>
          <a:xfrm rot="21346441">
            <a:off x="585652" y="6582245"/>
            <a:ext cx="1537108" cy="801586"/>
          </a:xfrm>
          <a:prstGeom prst="rect">
            <a:avLst/>
          </a:prstGeom>
        </p:spPr>
      </p:pic>
      <p:pic>
        <p:nvPicPr>
          <p:cNvPr id="5" name="Espace réservé pour une image  5" descr="Logo Vacaf + certif +RSE - fond blanc (1).pdf - Adobe Reader">
            <a:extLst>
              <a:ext uri="{FF2B5EF4-FFF2-40B4-BE49-F238E27FC236}">
                <a16:creationId xmlns:a16="http://schemas.microsoft.com/office/drawing/2014/main" id="{A7AB42D8-DFF0-43F0-BCC3-2B39CA6E0E39}"/>
              </a:ext>
            </a:extLst>
          </p:cNvPr>
          <p:cNvPicPr>
            <a:picLocks noChangeAspect="1"/>
          </p:cNvPicPr>
          <p:nvPr/>
        </p:nvPicPr>
        <p:blipFill rotWithShape="1">
          <a:blip r:embed="rId3">
            <a:extLst>
              <a:ext uri="{28A0092B-C50C-407E-A947-70E740481C1C}">
                <a14:useLocalDpi xmlns:a14="http://schemas.microsoft.com/office/drawing/2010/main" val="0"/>
              </a:ext>
            </a:extLst>
          </a:blip>
          <a:srcRect l="1953" r="1484"/>
          <a:stretch/>
        </p:blipFill>
        <p:spPr>
          <a:xfrm>
            <a:off x="121321" y="134574"/>
            <a:ext cx="619965" cy="1252972"/>
          </a:xfrm>
          <a:prstGeom prst="rect">
            <a:avLst/>
          </a:prstGeom>
        </p:spPr>
      </p:pic>
      <p:sp>
        <p:nvSpPr>
          <p:cNvPr id="9" name="ZoneTexte 3">
            <a:extLst>
              <a:ext uri="{FF2B5EF4-FFF2-40B4-BE49-F238E27FC236}">
                <a16:creationId xmlns:a16="http://schemas.microsoft.com/office/drawing/2014/main" id="{EB548D75-CE30-4886-AC7D-F2CF2BD961C1}"/>
              </a:ext>
            </a:extLst>
          </p:cNvPr>
          <p:cNvSpPr txBox="1"/>
          <p:nvPr/>
        </p:nvSpPr>
        <p:spPr>
          <a:xfrm>
            <a:off x="6250740" y="6359025"/>
            <a:ext cx="5550086" cy="335348"/>
          </a:xfrm>
          <a:prstGeom prst="rect">
            <a:avLst/>
          </a:prstGeom>
          <a:noFill/>
        </p:spPr>
        <p:txBody>
          <a:bodyPr wrap="square" rtlCol="0">
            <a:spAutoFit/>
          </a:bodyPr>
          <a:lstStyle/>
          <a:p>
            <a:pPr algn="ctr"/>
            <a:r>
              <a:rPr lang="fr-FR" sz="1579">
                <a:solidFill>
                  <a:schemeClr val="bg1"/>
                </a:solidFill>
                <a:cs typeface="Futura Medium" panose="020B0602020204020303" pitchFamily="34" charset="-79"/>
              </a:rPr>
              <a:t>VACAF, DES VACANCES POUR TOUS</a:t>
            </a:r>
          </a:p>
        </p:txBody>
      </p:sp>
      <p:sp>
        <p:nvSpPr>
          <p:cNvPr id="10" name="ZoneTexte 9">
            <a:extLst>
              <a:ext uri="{FF2B5EF4-FFF2-40B4-BE49-F238E27FC236}">
                <a16:creationId xmlns:a16="http://schemas.microsoft.com/office/drawing/2014/main" id="{A7990FFC-F2D0-4342-A929-15646D1A4A83}"/>
              </a:ext>
            </a:extLst>
          </p:cNvPr>
          <p:cNvSpPr txBox="1"/>
          <p:nvPr/>
        </p:nvSpPr>
        <p:spPr>
          <a:xfrm>
            <a:off x="992713" y="223888"/>
            <a:ext cx="7081041" cy="1252972"/>
          </a:xfrm>
          <a:prstGeom prst="rect">
            <a:avLst/>
          </a:prstGeom>
          <a:noFill/>
        </p:spPr>
        <p:txBody>
          <a:bodyPr wrap="square" rtlCol="0">
            <a:spAutoFit/>
          </a:bodyPr>
          <a:lstStyle/>
          <a:p>
            <a:pPr algn="ctr"/>
            <a:r>
              <a:rPr lang="fr-FR" sz="3157" b="1">
                <a:solidFill>
                  <a:schemeClr val="accent1"/>
                </a:solidFill>
                <a:latin typeface="Alwyn" panose="00000300000000000000" pitchFamily="2" charset="0"/>
              </a:rPr>
              <a:t>Ou trouver les infos VACAF sur le Caf.fr</a:t>
            </a:r>
          </a:p>
          <a:p>
            <a:pPr algn="ctr"/>
            <a:r>
              <a:rPr lang="fr-FR" sz="1228" i="1">
                <a:solidFill>
                  <a:srgbClr val="0070C0"/>
                </a:solidFill>
              </a:rPr>
              <a:t>Sur le Caf.fr dans les pages locales (86)=&gt; cliquer sur «ma caf »</a:t>
            </a:r>
          </a:p>
          <a:p>
            <a:pPr algn="ctr"/>
            <a:endParaRPr lang="fr-FR" sz="3157" b="1">
              <a:solidFill>
                <a:schemeClr val="accent1"/>
              </a:solidFill>
              <a:latin typeface="Alwyn" panose="00000300000000000000" pitchFamily="2" charset="0"/>
            </a:endParaRPr>
          </a:p>
        </p:txBody>
      </p:sp>
      <p:pic>
        <p:nvPicPr>
          <p:cNvPr id="11" name="Image 10">
            <a:extLst>
              <a:ext uri="{FF2B5EF4-FFF2-40B4-BE49-F238E27FC236}">
                <a16:creationId xmlns:a16="http://schemas.microsoft.com/office/drawing/2014/main" id="{E8886478-DC87-3F62-CE91-43AFA94CE9FB}"/>
              </a:ext>
            </a:extLst>
          </p:cNvPr>
          <p:cNvPicPr>
            <a:picLocks noChangeAspect="1"/>
          </p:cNvPicPr>
          <p:nvPr/>
        </p:nvPicPr>
        <p:blipFill>
          <a:blip r:embed="rId4"/>
          <a:stretch>
            <a:fillRect/>
          </a:stretch>
        </p:blipFill>
        <p:spPr>
          <a:xfrm>
            <a:off x="4441073" y="3960866"/>
            <a:ext cx="4819659" cy="2410807"/>
          </a:xfrm>
          <a:prstGeom prst="rect">
            <a:avLst/>
          </a:prstGeom>
        </p:spPr>
      </p:pic>
      <p:pic>
        <p:nvPicPr>
          <p:cNvPr id="13" name="Image 12">
            <a:extLst>
              <a:ext uri="{FF2B5EF4-FFF2-40B4-BE49-F238E27FC236}">
                <a16:creationId xmlns:a16="http://schemas.microsoft.com/office/drawing/2014/main" id="{8850F96A-B270-D270-A3A0-DD683D700F40}"/>
              </a:ext>
            </a:extLst>
          </p:cNvPr>
          <p:cNvPicPr>
            <a:picLocks noChangeAspect="1"/>
          </p:cNvPicPr>
          <p:nvPr/>
        </p:nvPicPr>
        <p:blipFill>
          <a:blip r:embed="rId5"/>
          <a:stretch>
            <a:fillRect/>
          </a:stretch>
        </p:blipFill>
        <p:spPr>
          <a:xfrm>
            <a:off x="2516753" y="1586998"/>
            <a:ext cx="4480432" cy="1979409"/>
          </a:xfrm>
          <a:prstGeom prst="rect">
            <a:avLst/>
          </a:prstGeom>
        </p:spPr>
      </p:pic>
      <p:pic>
        <p:nvPicPr>
          <p:cNvPr id="14" name="Image 13">
            <a:extLst>
              <a:ext uri="{FF2B5EF4-FFF2-40B4-BE49-F238E27FC236}">
                <a16:creationId xmlns:a16="http://schemas.microsoft.com/office/drawing/2014/main" id="{6ACD93B4-7172-8DA2-6C1C-5CA31F0685A3}"/>
              </a:ext>
            </a:extLst>
          </p:cNvPr>
          <p:cNvPicPr>
            <a:picLocks noChangeAspect="1"/>
          </p:cNvPicPr>
          <p:nvPr/>
        </p:nvPicPr>
        <p:blipFill>
          <a:blip r:embed="rId6"/>
          <a:stretch>
            <a:fillRect/>
          </a:stretch>
        </p:blipFill>
        <p:spPr>
          <a:xfrm>
            <a:off x="431304" y="3889107"/>
            <a:ext cx="3976345" cy="2283022"/>
          </a:xfrm>
          <a:prstGeom prst="rect">
            <a:avLst/>
          </a:prstGeom>
        </p:spPr>
      </p:pic>
    </p:spTree>
    <p:extLst>
      <p:ext uri="{BB962C8B-B14F-4D97-AF65-F5344CB8AC3E}">
        <p14:creationId xmlns:p14="http://schemas.microsoft.com/office/powerpoint/2010/main" val="1366116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799856" y="3255880"/>
            <a:ext cx="7014580" cy="751739"/>
          </a:xfrm>
        </p:spPr>
        <p:txBody>
          <a:bodyPr vert="horz" lIns="91440" tIns="45720" rIns="91440" bIns="45720" rtlCol="0" anchor="b">
            <a:noAutofit/>
          </a:bodyPr>
          <a:lstStyle/>
          <a:p>
            <a:pPr defTabSz="457200"/>
            <a:r>
              <a:rPr lang="en-US" sz="3600">
                <a:solidFill>
                  <a:srgbClr val="FFFFFF"/>
                </a:solidFill>
              </a:rPr>
              <a:t>Circuit des </a:t>
            </a:r>
            <a:r>
              <a:rPr lang="en-US" sz="3600" err="1">
                <a:solidFill>
                  <a:srgbClr val="FFFFFF"/>
                </a:solidFill>
              </a:rPr>
              <a:t>demandes</a:t>
            </a:r>
            <a:r>
              <a:rPr lang="en-US" sz="3600">
                <a:solidFill>
                  <a:srgbClr val="FFFFFF"/>
                </a:solidFill>
              </a:rPr>
              <a:t> de </a:t>
            </a:r>
            <a:r>
              <a:rPr lang="en-US" sz="3600" err="1">
                <a:solidFill>
                  <a:srgbClr val="FFFFFF"/>
                </a:solidFill>
              </a:rPr>
              <a:t>recours</a:t>
            </a:r>
            <a:endParaRPr lang="en-US" sz="36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9037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88D7A-736E-4324-88C9-F395E6C7BFC2}"/>
              </a:ext>
            </a:extLst>
          </p:cNvPr>
          <p:cNvSpPr>
            <a:spLocks noGrp="1"/>
          </p:cNvSpPr>
          <p:nvPr>
            <p:ph type="title"/>
          </p:nvPr>
        </p:nvSpPr>
        <p:spPr>
          <a:xfrm>
            <a:off x="840565" y="1474671"/>
            <a:ext cx="9001658" cy="1062957"/>
          </a:xfrm>
        </p:spPr>
        <p:txBody>
          <a:bodyPr>
            <a:normAutofit/>
          </a:bodyPr>
          <a:lstStyle/>
          <a:p>
            <a:r>
              <a:rPr lang="fr-FR" sz="3508">
                <a:solidFill>
                  <a:srgbClr val="FFFFFF"/>
                </a:solidFill>
              </a:rPr>
              <a:t>Les ateliers collectifs </a:t>
            </a:r>
          </a:p>
        </p:txBody>
      </p:sp>
      <p:sp>
        <p:nvSpPr>
          <p:cNvPr id="17" name="ZoneTexte 16">
            <a:extLst>
              <a:ext uri="{FF2B5EF4-FFF2-40B4-BE49-F238E27FC236}">
                <a16:creationId xmlns:a16="http://schemas.microsoft.com/office/drawing/2014/main" id="{456501E9-AE97-40F7-952E-4022ED088DFE}"/>
              </a:ext>
            </a:extLst>
          </p:cNvPr>
          <p:cNvSpPr txBox="1"/>
          <p:nvPr/>
        </p:nvSpPr>
        <p:spPr>
          <a:xfrm>
            <a:off x="361414" y="333939"/>
            <a:ext cx="8339037" cy="523220"/>
          </a:xfrm>
          <a:prstGeom prst="rect">
            <a:avLst/>
          </a:prstGeom>
          <a:noFill/>
        </p:spPr>
        <p:txBody>
          <a:bodyPr wrap="square">
            <a:spAutoFit/>
          </a:bodyPr>
          <a:lstStyle/>
          <a:p>
            <a:r>
              <a:rPr lang="fr-FR" sz="2800">
                <a:solidFill>
                  <a:schemeClr val="accent2">
                    <a:lumMod val="50000"/>
                  </a:schemeClr>
                </a:solidFill>
                <a:effectLst>
                  <a:outerShdw blurRad="38100" dist="38100" dir="2700000" algn="tl">
                    <a:srgbClr val="000000">
                      <a:alpha val="43137"/>
                    </a:srgbClr>
                  </a:outerShdw>
                </a:effectLst>
                <a:ea typeface="+mn-lt"/>
                <a:cs typeface="+mn-lt"/>
              </a:rPr>
              <a:t>Circuit des demandes de recours</a:t>
            </a:r>
            <a:endParaRPr lang="fr-FR" sz="2800">
              <a:solidFill>
                <a:schemeClr val="accent2">
                  <a:lumMod val="50000"/>
                </a:schemeClr>
              </a:solidFill>
              <a:effectLst>
                <a:outerShdw blurRad="38100" dist="38100" dir="2700000" algn="tl">
                  <a:srgbClr val="000000">
                    <a:alpha val="43137"/>
                  </a:srgbClr>
                </a:outerShdw>
              </a:effectLst>
            </a:endParaRPr>
          </a:p>
        </p:txBody>
      </p:sp>
      <p:sp>
        <p:nvSpPr>
          <p:cNvPr id="5" name="ZoneTexte 4">
            <a:extLst>
              <a:ext uri="{FF2B5EF4-FFF2-40B4-BE49-F238E27FC236}">
                <a16:creationId xmlns:a16="http://schemas.microsoft.com/office/drawing/2014/main" id="{B3B8859B-AF8B-4EF8-9252-EB5A0E0E09B5}"/>
              </a:ext>
            </a:extLst>
          </p:cNvPr>
          <p:cNvSpPr txBox="1"/>
          <p:nvPr/>
        </p:nvSpPr>
        <p:spPr>
          <a:xfrm>
            <a:off x="132814" y="1079826"/>
            <a:ext cx="8203790" cy="461665"/>
          </a:xfrm>
          <a:prstGeom prst="rect">
            <a:avLst/>
          </a:prstGeom>
          <a:noFill/>
        </p:spPr>
        <p:txBody>
          <a:bodyPr wrap="square" lIns="91440" tIns="45720" rIns="91440" bIns="45720" rtlCol="0" anchor="t">
            <a:spAutoFit/>
          </a:bodyPr>
          <a:lstStyle/>
          <a:p>
            <a:pPr marL="171450" indent="-171450">
              <a:buFontTx/>
              <a:buChar char="-"/>
            </a:pPr>
            <a:endParaRPr lang="fr-FR" sz="1200"/>
          </a:p>
          <a:p>
            <a:pPr marL="171450" indent="-171450">
              <a:buFontTx/>
              <a:buChar char="-"/>
            </a:pPr>
            <a:endParaRPr lang="fr-FR" sz="1200"/>
          </a:p>
        </p:txBody>
      </p:sp>
      <p:graphicFrame>
        <p:nvGraphicFramePr>
          <p:cNvPr id="3" name="Diagramme 2">
            <a:extLst>
              <a:ext uri="{FF2B5EF4-FFF2-40B4-BE49-F238E27FC236}">
                <a16:creationId xmlns:a16="http://schemas.microsoft.com/office/drawing/2014/main" id="{F12C5397-45DB-21E5-D5CD-16E44D66C557}"/>
              </a:ext>
            </a:extLst>
          </p:cNvPr>
          <p:cNvGraphicFramePr/>
          <p:nvPr>
            <p:extLst>
              <p:ext uri="{D42A27DB-BD31-4B8C-83A1-F6EECF244321}">
                <p14:modId xmlns:p14="http://schemas.microsoft.com/office/powerpoint/2010/main" val="676459212"/>
              </p:ext>
            </p:extLst>
          </p:nvPr>
        </p:nvGraphicFramePr>
        <p:xfrm>
          <a:off x="683533" y="1310658"/>
          <a:ext cx="8554018" cy="5730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34FDA0A1-CD4C-6AA9-0750-FF62AFEA1087}"/>
              </a:ext>
            </a:extLst>
          </p:cNvPr>
          <p:cNvSpPr/>
          <p:nvPr/>
        </p:nvSpPr>
        <p:spPr>
          <a:xfrm>
            <a:off x="1018309" y="2213264"/>
            <a:ext cx="592282" cy="671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9291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799856" y="3255880"/>
            <a:ext cx="7014580" cy="751739"/>
          </a:xfrm>
        </p:spPr>
        <p:txBody>
          <a:bodyPr vert="horz" lIns="91440" tIns="45720" rIns="91440" bIns="45720" rtlCol="0" anchor="b">
            <a:noAutofit/>
          </a:bodyPr>
          <a:lstStyle/>
          <a:p>
            <a:pPr defTabSz="457200"/>
            <a:r>
              <a:rPr lang="en-US" sz="3600">
                <a:solidFill>
                  <a:srgbClr val="FFFFFF"/>
                </a:solidFill>
              </a:rPr>
              <a:t>Ateliers </a:t>
            </a:r>
            <a:r>
              <a:rPr lang="en-US" sz="3600" err="1">
                <a:solidFill>
                  <a:srgbClr val="FFFFFF"/>
                </a:solidFill>
              </a:rPr>
              <a:t>collectifs</a:t>
            </a:r>
            <a:r>
              <a:rPr lang="en-US" sz="3600">
                <a:solidFill>
                  <a:srgbClr val="FFFFFF"/>
                </a:solidFill>
              </a:rPr>
              <a:t> : Caf.fr et Faire ma DTR</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5452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14"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Espace réservé du contenu 7" descr="Une image contenant texte, portable, intérieur, personne&#10;&#10;Description générée automatiquement">
            <a:extLst>
              <a:ext uri="{FF2B5EF4-FFF2-40B4-BE49-F238E27FC236}">
                <a16:creationId xmlns:a16="http://schemas.microsoft.com/office/drawing/2014/main" id="{8D9B3CC1-D570-1A31-0458-2B26474CB868}"/>
              </a:ext>
            </a:extLst>
          </p:cNvPr>
          <p:cNvPicPr>
            <a:picLocks noGrp="1" noChangeAspect="1"/>
          </p:cNvPicPr>
          <p:nvPr>
            <p:ph idx="1"/>
          </p:nvPr>
        </p:nvPicPr>
        <p:blipFill rotWithShape="1">
          <a:blip r:embed="rId2"/>
          <a:srcRect l="9091" t="8187" r="1" b="8472"/>
          <a:stretch/>
        </p:blipFill>
        <p:spPr>
          <a:xfrm>
            <a:off x="3744461" y="-1"/>
            <a:ext cx="6947351" cy="7559676"/>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A7CB4AF4-603D-BDA8-CAEA-CBAED383B07B}"/>
              </a:ext>
            </a:extLst>
          </p:cNvPr>
          <p:cNvSpPr>
            <a:spLocks noGrp="1"/>
          </p:cNvSpPr>
          <p:nvPr>
            <p:ph type="title"/>
          </p:nvPr>
        </p:nvSpPr>
        <p:spPr>
          <a:xfrm>
            <a:off x="586565" y="1850418"/>
            <a:ext cx="3896848" cy="3811080"/>
          </a:xfrm>
        </p:spPr>
        <p:txBody>
          <a:bodyPr vert="horz" lIns="91440" tIns="45720" rIns="91440" bIns="45720" rtlCol="0" anchor="b">
            <a:normAutofit/>
          </a:bodyPr>
          <a:lstStyle/>
          <a:p>
            <a:pPr algn="r" defTabSz="457200"/>
            <a:r>
              <a:rPr lang="en-US" sz="2800"/>
              <a:t>Ateliers Collectifs à la Caf:</a:t>
            </a:r>
            <a:br>
              <a:rPr lang="en-US" sz="2800"/>
            </a:br>
            <a:r>
              <a:rPr lang="en-US" sz="2800"/>
              <a:t>2 thématiques : </a:t>
            </a:r>
            <a:br>
              <a:rPr lang="en-US" sz="2800"/>
            </a:br>
            <a:r>
              <a:rPr lang="en-US" sz="2800"/>
              <a:t>Découverte du caf.fr</a:t>
            </a:r>
            <a:br>
              <a:rPr lang="en-US" sz="2800"/>
            </a:br>
            <a:r>
              <a:rPr lang="en-US" sz="2800"/>
              <a:t>Faire ma DTR</a:t>
            </a:r>
          </a:p>
        </p:txBody>
      </p:sp>
      <p:cxnSp>
        <p:nvCxnSpPr>
          <p:cNvPr id="25" name="Straight Connector 24">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17938" y="0"/>
            <a:ext cx="1069181" cy="7559675"/>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11611" y="4058076"/>
            <a:ext cx="4177417" cy="350159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1724"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1768"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3237"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18"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57675" y="-9333"/>
            <a:ext cx="1131352" cy="7569008"/>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989" y="-9333"/>
            <a:ext cx="1096038" cy="7569008"/>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5464"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AutoShape 2" descr="Atelier numérique collectif à la médiathèque - Ville de Chantepie">
            <a:extLst>
              <a:ext uri="{FF2B5EF4-FFF2-40B4-BE49-F238E27FC236}">
                <a16:creationId xmlns:a16="http://schemas.microsoft.com/office/drawing/2014/main" id="{0AAD8B88-1EE8-9266-A26F-1E09BA8C7574}"/>
              </a:ext>
            </a:extLst>
          </p:cNvPr>
          <p:cNvSpPr>
            <a:spLocks noChangeAspect="1" noChangeArrowheads="1"/>
          </p:cNvSpPr>
          <p:nvPr/>
        </p:nvSpPr>
        <p:spPr bwMode="auto">
          <a:xfrm>
            <a:off x="5192713" y="3627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6">
            <a:extLst>
              <a:ext uri="{FF2B5EF4-FFF2-40B4-BE49-F238E27FC236}">
                <a16:creationId xmlns:a16="http://schemas.microsoft.com/office/drawing/2014/main" id="{55EF08C6-EF17-6459-C562-9EE60C98A575}"/>
              </a:ext>
            </a:extLst>
          </p:cNvPr>
          <p:cNvSpPr>
            <a:spLocks noChangeAspect="1" noChangeArrowheads="1"/>
          </p:cNvSpPr>
          <p:nvPr/>
        </p:nvSpPr>
        <p:spPr bwMode="auto">
          <a:xfrm>
            <a:off x="5345113" y="37798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64145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88E5FB5-484A-DFA1-715D-292742BC4476}"/>
              </a:ext>
            </a:extLst>
          </p:cNvPr>
          <p:cNvPicPr>
            <a:picLocks noChangeAspect="1"/>
          </p:cNvPicPr>
          <p:nvPr/>
        </p:nvPicPr>
        <p:blipFill>
          <a:blip r:embed="rId2"/>
          <a:stretch>
            <a:fillRect/>
          </a:stretch>
        </p:blipFill>
        <p:spPr>
          <a:xfrm>
            <a:off x="589486" y="186480"/>
            <a:ext cx="5524500" cy="6953250"/>
          </a:xfrm>
          <a:prstGeom prst="rect">
            <a:avLst/>
          </a:prstGeom>
        </p:spPr>
      </p:pic>
    </p:spTree>
    <p:extLst>
      <p:ext uri="{BB962C8B-B14F-4D97-AF65-F5344CB8AC3E}">
        <p14:creationId xmlns:p14="http://schemas.microsoft.com/office/powerpoint/2010/main" val="2409925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Questions </a:t>
            </a:r>
            <a:r>
              <a:rPr lang="en-US" sz="5900" err="1">
                <a:solidFill>
                  <a:srgbClr val="FFFFFF"/>
                </a:solidFill>
              </a:rPr>
              <a:t>diverses</a:t>
            </a:r>
            <a:endParaRPr lang="en-US" sz="59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64306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39784"/>
            <a:ext cx="10691812" cy="25198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1617" y="-9333"/>
            <a:ext cx="4180205" cy="756900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F58CBEFD-76F7-4F25-9336-37257B81B0DF}"/>
              </a:ext>
            </a:extLst>
          </p:cNvPr>
          <p:cNvSpPr>
            <a:spLocks noGrp="1"/>
          </p:cNvSpPr>
          <p:nvPr>
            <p:ph type="title"/>
          </p:nvPr>
        </p:nvSpPr>
        <p:spPr>
          <a:xfrm>
            <a:off x="593990" y="5253601"/>
            <a:ext cx="7538875" cy="1455937"/>
          </a:xfrm>
        </p:spPr>
        <p:txBody>
          <a:bodyPr anchor="ctr">
            <a:normAutofit/>
          </a:bodyPr>
          <a:lstStyle/>
          <a:p>
            <a:r>
              <a:rPr lang="fr-FR" sz="4300">
                <a:solidFill>
                  <a:schemeClr val="bg1"/>
                </a:solidFill>
              </a:rPr>
              <a:t>Calendrier des prochaines réunions </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1812" cy="5039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Diagramme 5">
            <a:extLst>
              <a:ext uri="{FF2B5EF4-FFF2-40B4-BE49-F238E27FC236}">
                <a16:creationId xmlns:a16="http://schemas.microsoft.com/office/drawing/2014/main" id="{3163E6C1-A932-F10B-6875-D2D7E2CB814B}"/>
              </a:ext>
            </a:extLst>
          </p:cNvPr>
          <p:cNvGraphicFramePr/>
          <p:nvPr>
            <p:extLst>
              <p:ext uri="{D42A27DB-BD31-4B8C-83A1-F6EECF244321}">
                <p14:modId xmlns:p14="http://schemas.microsoft.com/office/powerpoint/2010/main" val="3915096079"/>
              </p:ext>
            </p:extLst>
          </p:nvPr>
        </p:nvGraphicFramePr>
        <p:xfrm>
          <a:off x="1704783" y="538707"/>
          <a:ext cx="7127875" cy="4751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972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11" cy="7569008"/>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5CC5006-F749-4D01-A7A2-C7490038FDFC}"/>
              </a:ext>
            </a:extLst>
          </p:cNvPr>
          <p:cNvSpPr>
            <a:spLocks noGrp="1"/>
          </p:cNvSpPr>
          <p:nvPr>
            <p:ph type="title"/>
          </p:nvPr>
        </p:nvSpPr>
        <p:spPr>
          <a:xfrm>
            <a:off x="1576468" y="3047202"/>
            <a:ext cx="7538875" cy="1455937"/>
          </a:xfrm>
        </p:spPr>
        <p:txBody>
          <a:bodyPr>
            <a:normAutofit/>
          </a:bodyPr>
          <a:lstStyle/>
          <a:p>
            <a:r>
              <a:rPr lang="fr-FR">
                <a:solidFill>
                  <a:srgbClr val="FFFFFF"/>
                </a:solidFill>
              </a:rPr>
              <a:t>Merci pour votre participation</a:t>
            </a:r>
          </a:p>
        </p:txBody>
      </p:sp>
    </p:spTree>
    <p:extLst>
      <p:ext uri="{BB962C8B-B14F-4D97-AF65-F5344CB8AC3E}">
        <p14:creationId xmlns:p14="http://schemas.microsoft.com/office/powerpoint/2010/main" val="213331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50E63301-F05A-4018-919B-4F770BBC8D0D}"/>
              </a:ext>
            </a:extLst>
          </p:cNvPr>
          <p:cNvSpPr>
            <a:spLocks noGrp="1"/>
          </p:cNvSpPr>
          <p:nvPr>
            <p:ph type="title"/>
          </p:nvPr>
        </p:nvSpPr>
        <p:spPr>
          <a:xfrm>
            <a:off x="3902586" y="3397699"/>
            <a:ext cx="6147097" cy="745415"/>
          </a:xfrm>
        </p:spPr>
        <p:txBody>
          <a:bodyPr vert="horz" lIns="91440" tIns="45720" rIns="91440" bIns="45720" rtlCol="0" anchor="t">
            <a:noAutofit/>
          </a:bodyPr>
          <a:lstStyle/>
          <a:p>
            <a:pPr marL="377825" indent="-377825"/>
            <a:r>
              <a:rPr lang="fr-FR" sz="2800" b="1">
                <a:solidFill>
                  <a:schemeClr val="tx1"/>
                </a:solidFill>
                <a:ea typeface="+mn-lt"/>
                <a:cs typeface="+mn-lt"/>
              </a:rPr>
              <a:t>Systématisation</a:t>
            </a:r>
            <a:r>
              <a:rPr lang="fr-FR" sz="2800" b="1">
                <a:solidFill>
                  <a:schemeClr val="tx1"/>
                </a:solidFill>
                <a:ea typeface="+mj-lt"/>
                <a:cs typeface="+mj-lt"/>
              </a:rPr>
              <a:t> de l’intermédiation financière</a:t>
            </a:r>
          </a:p>
        </p:txBody>
      </p:sp>
    </p:spTree>
    <p:extLst>
      <p:ext uri="{BB962C8B-B14F-4D97-AF65-F5344CB8AC3E}">
        <p14:creationId xmlns:p14="http://schemas.microsoft.com/office/powerpoint/2010/main" val="10159900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AED9EF-2F8F-45AB-9836-1D02D1211B3D}"/>
              </a:ext>
            </a:extLst>
          </p:cNvPr>
          <p:cNvSpPr>
            <a:spLocks noGrp="1"/>
          </p:cNvSpPr>
          <p:nvPr>
            <p:ph type="title"/>
          </p:nvPr>
        </p:nvSpPr>
        <p:spPr/>
        <p:txBody>
          <a:bodyPr/>
          <a:lstStyle/>
          <a:p>
            <a:r>
              <a:rPr lang="fr-FR"/>
              <a:t>Ordre du jour</a:t>
            </a:r>
          </a:p>
        </p:txBody>
      </p:sp>
      <p:sp>
        <p:nvSpPr>
          <p:cNvPr id="3" name="Espace réservé du contenu 2">
            <a:extLst>
              <a:ext uri="{FF2B5EF4-FFF2-40B4-BE49-F238E27FC236}">
                <a16:creationId xmlns:a16="http://schemas.microsoft.com/office/drawing/2014/main" id="{1C984CD8-8428-4413-A5B9-47A486E105BA}"/>
              </a:ext>
            </a:extLst>
          </p:cNvPr>
          <p:cNvSpPr>
            <a:spLocks noGrp="1"/>
          </p:cNvSpPr>
          <p:nvPr>
            <p:ph idx="1"/>
          </p:nvPr>
        </p:nvSpPr>
        <p:spPr/>
        <p:txBody>
          <a:bodyPr>
            <a:normAutofit/>
          </a:bodyPr>
          <a:lstStyle/>
          <a:p>
            <a:pPr marL="250603" indent="-250603">
              <a:buFont typeface="Arial" panose="020B0604020202020204" pitchFamily="34" charset="0"/>
              <a:buChar char="•"/>
            </a:pPr>
            <a:r>
              <a:rPr lang="fr-FR" sz="2105"/>
              <a:t>Les missions de l’ARIPA</a:t>
            </a:r>
          </a:p>
          <a:p>
            <a:pPr marL="250603" indent="-250603">
              <a:buFont typeface="Arial" panose="020B0604020202020204" pitchFamily="34" charset="0"/>
              <a:buChar char="•"/>
            </a:pPr>
            <a:r>
              <a:rPr lang="fr-FR" sz="2105"/>
              <a:t>L’intermédiation financière </a:t>
            </a:r>
          </a:p>
          <a:p>
            <a:pPr marL="250603" indent="-250603">
              <a:buFont typeface="Arial" panose="020B0604020202020204" pitchFamily="34" charset="0"/>
              <a:buChar char="•"/>
            </a:pPr>
            <a:r>
              <a:rPr lang="fr-FR" sz="2105"/>
              <a:t>Les enjeux</a:t>
            </a:r>
          </a:p>
        </p:txBody>
      </p:sp>
    </p:spTree>
    <p:extLst>
      <p:ext uri="{BB962C8B-B14F-4D97-AF65-F5344CB8AC3E}">
        <p14:creationId xmlns:p14="http://schemas.microsoft.com/office/powerpoint/2010/main" val="158583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56FCADE0-1E5F-4309-9F9A-17C43228CAE4}"/>
              </a:ext>
            </a:extLst>
          </p:cNvPr>
          <p:cNvSpPr>
            <a:spLocks noGrp="1"/>
          </p:cNvSpPr>
          <p:nvPr>
            <p:ph type="title"/>
          </p:nvPr>
        </p:nvSpPr>
        <p:spPr>
          <a:xfrm>
            <a:off x="748048" y="829977"/>
            <a:ext cx="9271147" cy="851039"/>
          </a:xfrm>
        </p:spPr>
        <p:txBody>
          <a:bodyPr anchor="ctr" anchorCtr="0"/>
          <a:lstStyle/>
          <a:p>
            <a:r>
              <a:rPr lang="fr-FR" sz="3859"/>
              <a:t>Missions ARIPA</a:t>
            </a:r>
            <a:br>
              <a:rPr lang="fr-FR" sz="3859"/>
            </a:br>
            <a:r>
              <a:rPr lang="fr-FR" sz="1754" b="0"/>
              <a:t>Agence de Recouvrement et d’Intermédiation des Pensions Alimentaires</a:t>
            </a:r>
            <a:endParaRPr lang="fr-FR" sz="3859" b="0"/>
          </a:p>
        </p:txBody>
      </p:sp>
      <p:sp>
        <p:nvSpPr>
          <p:cNvPr id="13" name="Légende : flèche courbée encadrée à une bordure 12">
            <a:extLst>
              <a:ext uri="{FF2B5EF4-FFF2-40B4-BE49-F238E27FC236}">
                <a16:creationId xmlns:a16="http://schemas.microsoft.com/office/drawing/2014/main" id="{1090D04E-9359-4A46-9CEA-9667C6ACE623}"/>
              </a:ext>
            </a:extLst>
          </p:cNvPr>
          <p:cNvSpPr/>
          <p:nvPr/>
        </p:nvSpPr>
        <p:spPr>
          <a:xfrm>
            <a:off x="9029933" y="2972133"/>
            <a:ext cx="1502187" cy="851039"/>
          </a:xfrm>
          <a:prstGeom prst="accentBorderCallout2">
            <a:avLst>
              <a:gd name="adj1" fmla="val 18750"/>
              <a:gd name="adj2" fmla="val -8333"/>
              <a:gd name="adj3" fmla="val 18750"/>
              <a:gd name="adj4" fmla="val -16667"/>
              <a:gd name="adj5" fmla="val 70790"/>
              <a:gd name="adj6" fmla="val -565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0964">
              <a:defRPr/>
            </a:pPr>
            <a:r>
              <a:rPr lang="fr-FR" sz="1403">
                <a:solidFill>
                  <a:prstClr val="white"/>
                </a:solidFill>
                <a:latin typeface="Calibri" panose="020F0502020204030204"/>
                <a:hlinkClick r:id="rId2">
                  <a:extLst>
                    <a:ext uri="{A12FA001-AC4F-418D-AE19-62706E023703}">
                      <ahyp:hlinkClr xmlns:ahyp="http://schemas.microsoft.com/office/drawing/2018/hyperlinkcolor" val="tx"/>
                    </a:ext>
                  </a:extLst>
                </a:hlinkClick>
              </a:rPr>
              <a:t>www.pension-alimentaire.caf.fr</a:t>
            </a:r>
            <a:endParaRPr lang="fr-FR" sz="1403">
              <a:solidFill>
                <a:prstClr val="white"/>
              </a:solidFill>
              <a:latin typeface="Calibri" panose="020F0502020204030204"/>
            </a:endParaRPr>
          </a:p>
          <a:p>
            <a:pPr algn="ctr" defTabSz="400964">
              <a:defRPr/>
            </a:pPr>
            <a:r>
              <a:rPr lang="fr-FR" sz="1403">
                <a:solidFill>
                  <a:prstClr val="white"/>
                </a:solidFill>
                <a:latin typeface="Calibri" panose="020F0502020204030204"/>
              </a:rPr>
              <a:t> Numéro : 32 38</a:t>
            </a:r>
          </a:p>
        </p:txBody>
      </p:sp>
      <p:grpSp>
        <p:nvGrpSpPr>
          <p:cNvPr id="3" name="Groupe 2">
            <a:extLst>
              <a:ext uri="{FF2B5EF4-FFF2-40B4-BE49-F238E27FC236}">
                <a16:creationId xmlns:a16="http://schemas.microsoft.com/office/drawing/2014/main" id="{99EDB195-9E36-4F94-8EDA-086248F5D0C7}"/>
              </a:ext>
            </a:extLst>
          </p:cNvPr>
          <p:cNvGrpSpPr/>
          <p:nvPr/>
        </p:nvGrpSpPr>
        <p:grpSpPr>
          <a:xfrm>
            <a:off x="496822" y="2751332"/>
            <a:ext cx="8323925" cy="3309744"/>
            <a:chOff x="1401417" y="2256184"/>
            <a:chExt cx="9491870" cy="3774140"/>
          </a:xfrm>
        </p:grpSpPr>
        <p:graphicFrame>
          <p:nvGraphicFramePr>
            <p:cNvPr id="10" name="Diagramme 9">
              <a:extLst>
                <a:ext uri="{FF2B5EF4-FFF2-40B4-BE49-F238E27FC236}">
                  <a16:creationId xmlns:a16="http://schemas.microsoft.com/office/drawing/2014/main" id="{85B1CEDB-F5D9-4534-B35F-C30EE172EA41}"/>
                </a:ext>
              </a:extLst>
            </p:cNvPr>
            <p:cNvGraphicFramePr/>
            <p:nvPr/>
          </p:nvGraphicFramePr>
          <p:xfrm>
            <a:off x="1401417" y="2256184"/>
            <a:ext cx="9491870" cy="37741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a:extLst>
                <a:ext uri="{FF2B5EF4-FFF2-40B4-BE49-F238E27FC236}">
                  <a16:creationId xmlns:a16="http://schemas.microsoft.com/office/drawing/2014/main" id="{68EB4821-C16F-4740-96AF-5A24D2ED51E9}"/>
                </a:ext>
              </a:extLst>
            </p:cNvPr>
            <p:cNvSpPr txBox="1"/>
            <p:nvPr/>
          </p:nvSpPr>
          <p:spPr>
            <a:xfrm>
              <a:off x="4018916" y="2873362"/>
              <a:ext cx="469785" cy="413111"/>
            </a:xfrm>
            <a:prstGeom prst="rect">
              <a:avLst/>
            </a:prstGeom>
            <a:noFill/>
          </p:spPr>
          <p:txBody>
            <a:bodyPr wrap="square" rtlCol="0">
              <a:spAutoFit/>
            </a:bodyPr>
            <a:lstStyle/>
            <a:p>
              <a:pPr algn="ctr" defTabSz="400964">
                <a:defRPr/>
              </a:pPr>
              <a:r>
                <a:rPr lang="fr-FR" sz="1754" b="1">
                  <a:solidFill>
                    <a:prstClr val="white"/>
                  </a:solidFill>
                  <a:latin typeface="Calibri" panose="020F0502020204030204"/>
                </a:rPr>
                <a:t>IF</a:t>
              </a:r>
            </a:p>
          </p:txBody>
        </p:sp>
        <p:sp>
          <p:nvSpPr>
            <p:cNvPr id="12" name="ZoneTexte 11">
              <a:extLst>
                <a:ext uri="{FF2B5EF4-FFF2-40B4-BE49-F238E27FC236}">
                  <a16:creationId xmlns:a16="http://schemas.microsoft.com/office/drawing/2014/main" id="{7583DBC5-A60F-4F78-B39E-992E088EF1A1}"/>
                </a:ext>
              </a:extLst>
            </p:cNvPr>
            <p:cNvSpPr txBox="1"/>
            <p:nvPr/>
          </p:nvSpPr>
          <p:spPr>
            <a:xfrm>
              <a:off x="1725752" y="2781028"/>
              <a:ext cx="1149289" cy="597658"/>
            </a:xfrm>
            <a:prstGeom prst="rect">
              <a:avLst/>
            </a:prstGeom>
            <a:noFill/>
          </p:spPr>
          <p:txBody>
            <a:bodyPr wrap="square" rtlCol="0">
              <a:spAutoFit/>
            </a:bodyPr>
            <a:lstStyle/>
            <a:p>
              <a:pPr algn="ctr" defTabSz="400964">
                <a:defRPr/>
              </a:pPr>
              <a:r>
                <a:rPr lang="fr-FR" sz="1403" b="1">
                  <a:solidFill>
                    <a:prstClr val="white"/>
                  </a:solidFill>
                  <a:latin typeface="Calibri" panose="020F0502020204030204"/>
                </a:rPr>
                <a:t>Titre exécutoire</a:t>
              </a:r>
            </a:p>
          </p:txBody>
        </p:sp>
        <p:sp>
          <p:nvSpPr>
            <p:cNvPr id="14" name="ZoneTexte 13">
              <a:extLst>
                <a:ext uri="{FF2B5EF4-FFF2-40B4-BE49-F238E27FC236}">
                  <a16:creationId xmlns:a16="http://schemas.microsoft.com/office/drawing/2014/main" id="{70DF97F2-2D42-4736-840E-DDF4A08B4574}"/>
                </a:ext>
              </a:extLst>
            </p:cNvPr>
            <p:cNvSpPr txBox="1"/>
            <p:nvPr/>
          </p:nvSpPr>
          <p:spPr>
            <a:xfrm>
              <a:off x="5506798" y="2965695"/>
              <a:ext cx="1281107" cy="536240"/>
            </a:xfrm>
            <a:prstGeom prst="rect">
              <a:avLst/>
            </a:prstGeom>
            <a:noFill/>
          </p:spPr>
          <p:txBody>
            <a:bodyPr wrap="square" rtlCol="0">
              <a:spAutoFit/>
            </a:bodyPr>
            <a:lstStyle/>
            <a:p>
              <a:pPr algn="ctr" defTabSz="400964">
                <a:defRPr/>
              </a:pPr>
              <a:r>
                <a:rPr lang="fr-FR" sz="1228" b="1">
                  <a:solidFill>
                    <a:prstClr val="white"/>
                  </a:solidFill>
                  <a:latin typeface="Calibri" panose="020F0502020204030204"/>
                </a:rPr>
                <a:t>Recouvrement</a:t>
              </a:r>
            </a:p>
          </p:txBody>
        </p:sp>
        <p:sp>
          <p:nvSpPr>
            <p:cNvPr id="16" name="ZoneTexte 15">
              <a:extLst>
                <a:ext uri="{FF2B5EF4-FFF2-40B4-BE49-F238E27FC236}">
                  <a16:creationId xmlns:a16="http://schemas.microsoft.com/office/drawing/2014/main" id="{587561CC-E2A5-4A41-B141-5FB6C957FA0B}"/>
                </a:ext>
              </a:extLst>
            </p:cNvPr>
            <p:cNvSpPr txBox="1"/>
            <p:nvPr/>
          </p:nvSpPr>
          <p:spPr>
            <a:xfrm>
              <a:off x="7751170" y="2894201"/>
              <a:ext cx="629173" cy="382401"/>
            </a:xfrm>
            <a:prstGeom prst="rect">
              <a:avLst/>
            </a:prstGeom>
            <a:noFill/>
          </p:spPr>
          <p:txBody>
            <a:bodyPr wrap="square" rtlCol="0">
              <a:spAutoFit/>
            </a:bodyPr>
            <a:lstStyle/>
            <a:p>
              <a:pPr algn="ctr" defTabSz="400964">
                <a:defRPr/>
              </a:pPr>
              <a:r>
                <a:rPr lang="fr-FR" sz="1579" b="1">
                  <a:solidFill>
                    <a:prstClr val="white"/>
                  </a:solidFill>
                  <a:latin typeface="Calibri" panose="020F0502020204030204"/>
                </a:rPr>
                <a:t>ASF</a:t>
              </a:r>
            </a:p>
          </p:txBody>
        </p:sp>
        <p:sp>
          <p:nvSpPr>
            <p:cNvPr id="18" name="ZoneTexte 17">
              <a:extLst>
                <a:ext uri="{FF2B5EF4-FFF2-40B4-BE49-F238E27FC236}">
                  <a16:creationId xmlns:a16="http://schemas.microsoft.com/office/drawing/2014/main" id="{9043ECA3-8427-40A5-9862-F39CEE8D7E76}"/>
                </a:ext>
              </a:extLst>
            </p:cNvPr>
            <p:cNvSpPr txBox="1"/>
            <p:nvPr/>
          </p:nvSpPr>
          <p:spPr>
            <a:xfrm>
              <a:off x="9343608" y="2965695"/>
              <a:ext cx="1227587" cy="289909"/>
            </a:xfrm>
            <a:prstGeom prst="rect">
              <a:avLst/>
            </a:prstGeom>
            <a:noFill/>
          </p:spPr>
          <p:txBody>
            <a:bodyPr wrap="square" rtlCol="0">
              <a:spAutoFit/>
            </a:bodyPr>
            <a:lstStyle/>
            <a:p>
              <a:pPr algn="ctr" defTabSz="400964">
                <a:defRPr/>
              </a:pPr>
              <a:r>
                <a:rPr lang="fr-FR" sz="1052" b="1">
                  <a:solidFill>
                    <a:prstClr val="white"/>
                  </a:solidFill>
                  <a:latin typeface="Calibri" panose="020F0502020204030204"/>
                </a:rPr>
                <a:t>Communication</a:t>
              </a:r>
            </a:p>
          </p:txBody>
        </p:sp>
      </p:grpSp>
    </p:spTree>
    <p:extLst>
      <p:ext uri="{BB962C8B-B14F-4D97-AF65-F5344CB8AC3E}">
        <p14:creationId xmlns:p14="http://schemas.microsoft.com/office/powerpoint/2010/main" val="343878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DC3BA-6E1B-493A-8304-68C1658F6929}"/>
              </a:ext>
            </a:extLst>
          </p:cNvPr>
          <p:cNvSpPr>
            <a:spLocks noGrp="1"/>
          </p:cNvSpPr>
          <p:nvPr>
            <p:ph type="title"/>
          </p:nvPr>
        </p:nvSpPr>
        <p:spPr>
          <a:xfrm>
            <a:off x="785763" y="945579"/>
            <a:ext cx="9271147" cy="851039"/>
          </a:xfrm>
        </p:spPr>
        <p:txBody>
          <a:bodyPr anchor="ctr" anchorCtr="0"/>
          <a:lstStyle/>
          <a:p>
            <a:r>
              <a:rPr lang="fr-FR" sz="3859"/>
              <a:t>Quelques chiffres</a:t>
            </a:r>
            <a:br>
              <a:rPr lang="fr-FR" sz="3859"/>
            </a:br>
            <a:endParaRPr lang="fr-FR" sz="2806"/>
          </a:p>
        </p:txBody>
      </p:sp>
      <p:sp>
        <p:nvSpPr>
          <p:cNvPr id="20" name="Espace réservé du contenu 2">
            <a:extLst>
              <a:ext uri="{FF2B5EF4-FFF2-40B4-BE49-F238E27FC236}">
                <a16:creationId xmlns:a16="http://schemas.microsoft.com/office/drawing/2014/main" id="{ADB6960F-A641-4172-A274-95E13AAF7529}"/>
              </a:ext>
            </a:extLst>
          </p:cNvPr>
          <p:cNvSpPr>
            <a:spLocks noGrp="1"/>
          </p:cNvSpPr>
          <p:nvPr>
            <p:ph idx="1"/>
          </p:nvPr>
        </p:nvSpPr>
        <p:spPr>
          <a:xfrm>
            <a:off x="488955" y="2777480"/>
            <a:ext cx="6121714" cy="3911639"/>
          </a:xfrm>
        </p:spPr>
        <p:txBody>
          <a:bodyPr>
            <a:normAutofit fontScale="92500" lnSpcReduction="20000"/>
          </a:bodyPr>
          <a:lstStyle/>
          <a:p>
            <a:r>
              <a:rPr lang="fr-FR" sz="1666" b="1">
                <a:solidFill>
                  <a:srgbClr val="FF9933"/>
                </a:solidFill>
              </a:rPr>
              <a:t>En France</a:t>
            </a:r>
          </a:p>
          <a:p>
            <a:pPr>
              <a:spcAft>
                <a:spcPts val="0"/>
              </a:spcAft>
            </a:pPr>
            <a:r>
              <a:rPr lang="fr-FR" sz="1491"/>
              <a:t>Les familles monoparentales représentent aujourd’hui près d’</a:t>
            </a:r>
            <a:r>
              <a:rPr lang="fr-FR" sz="1491" b="1"/>
              <a:t>1 famille sur 4</a:t>
            </a:r>
          </a:p>
          <a:p>
            <a:pPr>
              <a:spcAft>
                <a:spcPts val="0"/>
              </a:spcAft>
            </a:pPr>
            <a:r>
              <a:rPr lang="fr-FR" sz="1228" i="1"/>
              <a:t>Contre 1 sur 10 en 1975</a:t>
            </a:r>
          </a:p>
          <a:p>
            <a:pPr>
              <a:spcAft>
                <a:spcPts val="0"/>
              </a:spcAft>
            </a:pPr>
            <a:endParaRPr lang="fr-FR" sz="1228" i="1"/>
          </a:p>
          <a:p>
            <a:pPr>
              <a:spcAft>
                <a:spcPts val="0"/>
              </a:spcAft>
            </a:pPr>
            <a:r>
              <a:rPr lang="fr-FR" sz="1403" b="1"/>
              <a:t>700 000</a:t>
            </a:r>
            <a:r>
              <a:rPr lang="fr-FR" sz="1403"/>
              <a:t> familles monoparentales vivent sous le seuil de pauvreté</a:t>
            </a:r>
          </a:p>
          <a:p>
            <a:pPr>
              <a:spcAft>
                <a:spcPts val="0"/>
              </a:spcAft>
            </a:pPr>
            <a:r>
              <a:rPr lang="fr-FR" sz="1228" i="1"/>
              <a:t>Soit </a:t>
            </a:r>
            <a:r>
              <a:rPr lang="fr-FR" sz="1228" b="1" i="1"/>
              <a:t>1 million d’enfants pauvres</a:t>
            </a:r>
          </a:p>
          <a:p>
            <a:endParaRPr lang="fr-FR" sz="1491"/>
          </a:p>
          <a:p>
            <a:pPr>
              <a:spcAft>
                <a:spcPts val="0"/>
              </a:spcAft>
            </a:pPr>
            <a:r>
              <a:rPr lang="fr-FR" sz="1491"/>
              <a:t>85 % des parents des familles monoparentales sont des femmes </a:t>
            </a:r>
          </a:p>
          <a:p>
            <a:pPr>
              <a:spcAft>
                <a:spcPts val="0"/>
              </a:spcAft>
            </a:pPr>
            <a:r>
              <a:rPr lang="fr-FR" sz="1491"/>
              <a:t>54 % des dossiers de surendettement concernent des femmes seules avec enfants.</a:t>
            </a:r>
          </a:p>
          <a:p>
            <a:endParaRPr lang="fr-FR" sz="1052"/>
          </a:p>
          <a:p>
            <a:pPr>
              <a:spcAft>
                <a:spcPts val="0"/>
              </a:spcAft>
            </a:pPr>
            <a:r>
              <a:rPr lang="fr-FR" sz="1491" b="1"/>
              <a:t>40% </a:t>
            </a:r>
            <a:r>
              <a:rPr lang="fr-FR" sz="1491"/>
              <a:t>des enfants ont moins de 5 ans au moment des séparations.</a:t>
            </a:r>
          </a:p>
          <a:p>
            <a:pPr marL="300723" indent="-300723">
              <a:spcAft>
                <a:spcPts val="0"/>
              </a:spcAft>
              <a:buFont typeface="Wingdings" panose="05000000000000000000" pitchFamily="2" charset="2"/>
              <a:buChar char="è"/>
            </a:pPr>
            <a:endParaRPr lang="fr-FR" sz="1228"/>
          </a:p>
          <a:p>
            <a:r>
              <a:rPr lang="fr-FR" sz="1491"/>
              <a:t>900 000 à 1 million de parents bénéficient d’une pension alimentaire</a:t>
            </a:r>
          </a:p>
          <a:p>
            <a:pPr>
              <a:spcAft>
                <a:spcPts val="0"/>
              </a:spcAft>
            </a:pPr>
            <a:r>
              <a:rPr lang="fr-FR" sz="1491"/>
              <a:t>Entre </a:t>
            </a:r>
            <a:r>
              <a:rPr lang="fr-FR" sz="1491" b="1"/>
              <a:t>30 et 40 % </a:t>
            </a:r>
            <a:r>
              <a:rPr lang="fr-FR" sz="1491"/>
              <a:t>des pensions alimentaires sont totalement ou partiellement impayées</a:t>
            </a:r>
          </a:p>
          <a:p>
            <a:pPr>
              <a:spcAft>
                <a:spcPts val="0"/>
              </a:spcAft>
            </a:pPr>
            <a:r>
              <a:rPr lang="fr-FR" sz="1491"/>
              <a:t>Alors qu’elles représentent 18 % des ressources des familles monoparentales.</a:t>
            </a:r>
          </a:p>
        </p:txBody>
      </p:sp>
      <p:sp>
        <p:nvSpPr>
          <p:cNvPr id="4" name="Espace réservé du contenu 2">
            <a:extLst>
              <a:ext uri="{FF2B5EF4-FFF2-40B4-BE49-F238E27FC236}">
                <a16:creationId xmlns:a16="http://schemas.microsoft.com/office/drawing/2014/main" id="{A773B9F9-8362-4B1A-B921-E16709B4B90B}"/>
              </a:ext>
            </a:extLst>
          </p:cNvPr>
          <p:cNvSpPr txBox="1">
            <a:spLocks/>
          </p:cNvSpPr>
          <p:nvPr/>
        </p:nvSpPr>
        <p:spPr>
          <a:xfrm>
            <a:off x="6610669" y="2777480"/>
            <a:ext cx="3960534" cy="3725123"/>
          </a:xfrm>
          <a:prstGeom prst="rect">
            <a:avLst/>
          </a:prstGeom>
          <a:effectLst/>
        </p:spPr>
        <p:txBody>
          <a:bodyPr vert="horz" lIns="80189" tIns="40094" rIns="80189" bIns="40094" rtlCol="0" anchor="t">
            <a:normAutofit/>
          </a:bodyPr>
          <a:lstStyle>
            <a:lvl1pPr marL="0" indent="0" algn="l"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600" kern="1200">
                <a:solidFill>
                  <a:schemeClr val="tx1"/>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400" kern="1200">
                <a:solidFill>
                  <a:schemeClr val="tx1"/>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defTabSz="400964">
              <a:spcAft>
                <a:spcPts val="526"/>
              </a:spcAft>
              <a:buClr>
                <a:srgbClr val="3494BA"/>
              </a:buClr>
              <a:defRPr/>
            </a:pPr>
            <a:r>
              <a:rPr lang="fr-FR" sz="1403" b="1">
                <a:solidFill>
                  <a:srgbClr val="FF9933"/>
                </a:solidFill>
                <a:latin typeface="Calibri" panose="020F0502020204030204"/>
              </a:rPr>
              <a:t>Dans la Vienne</a:t>
            </a:r>
          </a:p>
          <a:p>
            <a:pPr defTabSz="400964">
              <a:spcAft>
                <a:spcPts val="526"/>
              </a:spcAft>
              <a:buClr>
                <a:srgbClr val="3494BA"/>
              </a:buClr>
              <a:defRPr/>
            </a:pPr>
            <a:endParaRPr lang="fr-FR" sz="1403" b="1">
              <a:solidFill>
                <a:srgbClr val="FF9933"/>
              </a:solidFill>
              <a:latin typeface="Calibri" panose="020F0502020204030204"/>
            </a:endParaRPr>
          </a:p>
          <a:p>
            <a:pPr marL="300723" indent="-300723">
              <a:buFont typeface="Wingdings" panose="05000000000000000000" pitchFamily="2" charset="2"/>
              <a:buChar char="è"/>
            </a:pPr>
            <a:r>
              <a:rPr lang="fr-FR" sz="1403"/>
              <a:t>En 2022, 896 nouvelles familles ont bénéficié du service de recouvrement des pensions alimentaires (procédure de recouvrement engagée)</a:t>
            </a:r>
          </a:p>
          <a:p>
            <a:pPr marL="300723" indent="-300723">
              <a:buFont typeface="Wingdings" panose="05000000000000000000" pitchFamily="2" charset="2"/>
              <a:buChar char="è"/>
            </a:pPr>
            <a:endParaRPr lang="fr-FR" sz="1403"/>
          </a:p>
          <a:p>
            <a:pPr marL="300723" indent="-300723">
              <a:buFont typeface="Wingdings" panose="05000000000000000000" pitchFamily="2" charset="2"/>
              <a:buChar char="è"/>
            </a:pPr>
            <a:r>
              <a:rPr lang="fr-FR" sz="1403"/>
              <a:t>77 % des pensions impayées signalées ont été récupérées par l’ARIPA en 2022, pour un montant de  2 628 354 €</a:t>
            </a:r>
            <a:endParaRPr lang="fr-FR" sz="1579">
              <a:solidFill>
                <a:prstClr val="black"/>
              </a:solidFill>
              <a:latin typeface="Calibri" panose="020F0502020204030204"/>
            </a:endParaRPr>
          </a:p>
        </p:txBody>
      </p:sp>
    </p:spTree>
    <p:extLst>
      <p:ext uri="{BB962C8B-B14F-4D97-AF65-F5344CB8AC3E}">
        <p14:creationId xmlns:p14="http://schemas.microsoft.com/office/powerpoint/2010/main" val="1487016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DC3BA-6E1B-493A-8304-68C1658F6929}"/>
              </a:ext>
            </a:extLst>
          </p:cNvPr>
          <p:cNvSpPr>
            <a:spLocks noGrp="1"/>
          </p:cNvSpPr>
          <p:nvPr>
            <p:ph type="title"/>
          </p:nvPr>
        </p:nvSpPr>
        <p:spPr>
          <a:xfrm>
            <a:off x="710333" y="615534"/>
            <a:ext cx="9271147" cy="851039"/>
          </a:xfrm>
        </p:spPr>
        <p:txBody>
          <a:bodyPr anchor="ctr" anchorCtr="0"/>
          <a:lstStyle/>
          <a:p>
            <a:r>
              <a:rPr lang="fr-FR" sz="3859"/>
              <a:t>L’intermédiation financière</a:t>
            </a:r>
            <a:br>
              <a:rPr lang="fr-FR" sz="3859"/>
            </a:br>
            <a:endParaRPr lang="fr-FR" sz="2806"/>
          </a:p>
        </p:txBody>
      </p:sp>
      <p:sp>
        <p:nvSpPr>
          <p:cNvPr id="20" name="Espace réservé du contenu 2">
            <a:extLst>
              <a:ext uri="{FF2B5EF4-FFF2-40B4-BE49-F238E27FC236}">
                <a16:creationId xmlns:a16="http://schemas.microsoft.com/office/drawing/2014/main" id="{ADB6960F-A641-4172-A274-95E13AAF7529}"/>
              </a:ext>
            </a:extLst>
          </p:cNvPr>
          <p:cNvSpPr>
            <a:spLocks noGrp="1"/>
          </p:cNvSpPr>
          <p:nvPr>
            <p:ph idx="1"/>
          </p:nvPr>
        </p:nvSpPr>
        <p:spPr>
          <a:xfrm>
            <a:off x="568817" y="2888548"/>
            <a:ext cx="9894816" cy="3614055"/>
          </a:xfrm>
        </p:spPr>
        <p:txBody>
          <a:bodyPr>
            <a:normAutofit/>
          </a:bodyPr>
          <a:lstStyle/>
          <a:p>
            <a:pPr algn="ctr"/>
            <a:r>
              <a:rPr lang="fr-FR" sz="2806" b="1">
                <a:solidFill>
                  <a:srgbClr val="FF9933"/>
                </a:solidFill>
              </a:rPr>
              <a:t>Qu’est ce que c’est ?</a:t>
            </a:r>
          </a:p>
          <a:p>
            <a:pPr>
              <a:lnSpc>
                <a:spcPct val="120000"/>
              </a:lnSpc>
            </a:pPr>
            <a:r>
              <a:rPr lang="fr-FR" sz="1491"/>
              <a:t>La Caf et la MSA (via la structure de l’Aripa) proposent ce service aux parents séparés concernés par la pension alimentaire, qu’il y ait impayé ou non. </a:t>
            </a:r>
          </a:p>
          <a:p>
            <a:endParaRPr lang="fr-FR" sz="1491"/>
          </a:p>
          <a:p>
            <a:r>
              <a:rPr lang="fr-FR" sz="1491"/>
              <a:t>Les deux organismes peuvent être l’intermédiaire entre les deux parents</a:t>
            </a:r>
          </a:p>
          <a:p>
            <a:pPr marL="300723" indent="-300723">
              <a:buFont typeface="Wingdings" panose="05000000000000000000" pitchFamily="2" charset="2"/>
              <a:buChar char="è"/>
            </a:pPr>
            <a:r>
              <a:rPr lang="fr-FR" sz="1491"/>
              <a:t> ils collectent la pension auprès du parent qui doit la payer (le débiteur)</a:t>
            </a:r>
          </a:p>
          <a:p>
            <a:pPr marL="300723" indent="-300723">
              <a:buFont typeface="Wingdings" panose="05000000000000000000" pitchFamily="2" charset="2"/>
              <a:buChar char="è"/>
            </a:pPr>
            <a:r>
              <a:rPr lang="fr-FR" sz="1491"/>
              <a:t> et la reversent tous les mois au parent qui doit la recevoir (le créancier)</a:t>
            </a:r>
          </a:p>
          <a:p>
            <a:endParaRPr lang="fr-FR" sz="1491"/>
          </a:p>
          <a:p>
            <a:r>
              <a:rPr lang="fr-FR" sz="1491"/>
              <a:t>Une condition : être en possession d’un titre exécutoire</a:t>
            </a:r>
          </a:p>
          <a:p>
            <a:pPr marL="300723" indent="-300723">
              <a:buFont typeface="Wingdings" panose="05000000000000000000" pitchFamily="2" charset="2"/>
              <a:buChar char="è"/>
            </a:pPr>
            <a:endParaRPr lang="fr-FR" sz="2719">
              <a:solidFill>
                <a:srgbClr val="002060"/>
              </a:solidFill>
            </a:endParaRPr>
          </a:p>
          <a:p>
            <a:endParaRPr lang="fr-FR"/>
          </a:p>
        </p:txBody>
      </p:sp>
    </p:spTree>
    <p:extLst>
      <p:ext uri="{BB962C8B-B14F-4D97-AF65-F5344CB8AC3E}">
        <p14:creationId xmlns:p14="http://schemas.microsoft.com/office/powerpoint/2010/main" val="141815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DC3BA-6E1B-493A-8304-68C1658F6929}"/>
              </a:ext>
            </a:extLst>
          </p:cNvPr>
          <p:cNvSpPr>
            <a:spLocks noGrp="1"/>
          </p:cNvSpPr>
          <p:nvPr>
            <p:ph type="title"/>
          </p:nvPr>
        </p:nvSpPr>
        <p:spPr>
          <a:xfrm>
            <a:off x="710333" y="1530231"/>
            <a:ext cx="9271147" cy="851039"/>
          </a:xfrm>
        </p:spPr>
        <p:txBody>
          <a:bodyPr anchor="ctr" anchorCtr="0"/>
          <a:lstStyle/>
          <a:p>
            <a:r>
              <a:rPr lang="fr-FR" sz="3859"/>
              <a:t>L’intermédiation financière</a:t>
            </a:r>
            <a:br>
              <a:rPr lang="fr-FR" sz="3859"/>
            </a:br>
            <a:endParaRPr lang="fr-FR" sz="2806"/>
          </a:p>
        </p:txBody>
      </p:sp>
      <p:grpSp>
        <p:nvGrpSpPr>
          <p:cNvPr id="6" name="Groupe 5">
            <a:extLst>
              <a:ext uri="{FF2B5EF4-FFF2-40B4-BE49-F238E27FC236}">
                <a16:creationId xmlns:a16="http://schemas.microsoft.com/office/drawing/2014/main" id="{19CF567B-F5BD-406E-8330-BAC0757BB1C8}"/>
              </a:ext>
            </a:extLst>
          </p:cNvPr>
          <p:cNvGrpSpPr/>
          <p:nvPr/>
        </p:nvGrpSpPr>
        <p:grpSpPr>
          <a:xfrm>
            <a:off x="501352" y="2748697"/>
            <a:ext cx="4926047" cy="1701009"/>
            <a:chOff x="959005" y="2520176"/>
            <a:chExt cx="6908286" cy="1522436"/>
          </a:xfrm>
        </p:grpSpPr>
        <p:sp>
          <p:nvSpPr>
            <p:cNvPr id="9" name="Rectangle : coins arrondis 8">
              <a:extLst>
                <a:ext uri="{FF2B5EF4-FFF2-40B4-BE49-F238E27FC236}">
                  <a16:creationId xmlns:a16="http://schemas.microsoft.com/office/drawing/2014/main" id="{433EFB28-F3D5-4803-955A-FEDA478F1D78}"/>
                </a:ext>
              </a:extLst>
            </p:cNvPr>
            <p:cNvSpPr/>
            <p:nvPr/>
          </p:nvSpPr>
          <p:spPr>
            <a:xfrm>
              <a:off x="959005" y="2520176"/>
              <a:ext cx="6908286" cy="1522436"/>
            </a:xfrm>
            <a:prstGeom prst="roundRect">
              <a:avLst>
                <a:gd name="adj" fmla="val 7216"/>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endParaRPr lang="fr-FR" sz="1579">
                <a:solidFill>
                  <a:srgbClr val="FF9900"/>
                </a:solidFill>
                <a:latin typeface="Calibri" panose="020F0502020204030204"/>
              </a:endParaRPr>
            </a:p>
          </p:txBody>
        </p:sp>
        <p:sp>
          <p:nvSpPr>
            <p:cNvPr id="10" name="ZoneTexte 9">
              <a:extLst>
                <a:ext uri="{FF2B5EF4-FFF2-40B4-BE49-F238E27FC236}">
                  <a16:creationId xmlns:a16="http://schemas.microsoft.com/office/drawing/2014/main" id="{6D34738B-1B82-472E-988A-36603906B64A}"/>
                </a:ext>
              </a:extLst>
            </p:cNvPr>
            <p:cNvSpPr txBox="1"/>
            <p:nvPr/>
          </p:nvSpPr>
          <p:spPr>
            <a:xfrm>
              <a:off x="1282947" y="2551849"/>
              <a:ext cx="4750419" cy="324247"/>
            </a:xfrm>
            <a:prstGeom prst="rect">
              <a:avLst/>
            </a:prstGeom>
            <a:noFill/>
          </p:spPr>
          <p:txBody>
            <a:bodyPr wrap="square" rtlCol="0">
              <a:spAutoFit/>
            </a:bodyPr>
            <a:lstStyle/>
            <a:p>
              <a:pPr defTabSz="801929">
                <a:defRPr/>
              </a:pPr>
              <a:r>
                <a:rPr lang="fr-FR" sz="1754" b="1">
                  <a:solidFill>
                    <a:srgbClr val="FF9933"/>
                  </a:solidFill>
                  <a:latin typeface="Calibri" panose="020F0502020204030204"/>
                </a:rPr>
                <a:t>Pourquoi?</a:t>
              </a:r>
            </a:p>
          </p:txBody>
        </p:sp>
      </p:grpSp>
      <p:sp>
        <p:nvSpPr>
          <p:cNvPr id="4" name="ZoneTexte 3">
            <a:extLst>
              <a:ext uri="{FF2B5EF4-FFF2-40B4-BE49-F238E27FC236}">
                <a16:creationId xmlns:a16="http://schemas.microsoft.com/office/drawing/2014/main" id="{E615CA8D-1509-4B6D-99FA-6DE06FD075C8}"/>
              </a:ext>
            </a:extLst>
          </p:cNvPr>
          <p:cNvSpPr txBox="1"/>
          <p:nvPr/>
        </p:nvSpPr>
        <p:spPr>
          <a:xfrm>
            <a:off x="602723" y="3144205"/>
            <a:ext cx="4743183" cy="1225848"/>
          </a:xfrm>
          <a:prstGeom prst="rect">
            <a:avLst/>
          </a:prstGeom>
          <a:noFill/>
        </p:spPr>
        <p:txBody>
          <a:bodyPr wrap="square" rtlCol="0">
            <a:spAutoFit/>
          </a:bodyPr>
          <a:lstStyle/>
          <a:p>
            <a:pPr defTabSz="801929">
              <a:defRPr/>
            </a:pPr>
            <a:r>
              <a:rPr lang="fr-FR" sz="1403">
                <a:solidFill>
                  <a:prstClr val="black"/>
                </a:solidFill>
                <a:latin typeface="Calibri" panose="020F0502020204030204"/>
              </a:rPr>
              <a:t>Prévenir les impayés de pension alimentaire </a:t>
            </a:r>
          </a:p>
          <a:p>
            <a:pPr defTabSz="801929">
              <a:defRPr/>
            </a:pPr>
            <a:endParaRPr lang="fr-FR" sz="877">
              <a:solidFill>
                <a:prstClr val="black"/>
              </a:solidFill>
              <a:latin typeface="Calibri" panose="020F0502020204030204"/>
            </a:endParaRPr>
          </a:p>
          <a:p>
            <a:pPr defTabSz="801929">
              <a:defRPr/>
            </a:pPr>
            <a:r>
              <a:rPr lang="fr-FR" sz="1403">
                <a:solidFill>
                  <a:prstClr val="black"/>
                </a:solidFill>
                <a:latin typeface="Calibri" panose="020F0502020204030204"/>
              </a:rPr>
              <a:t>Lutter contre l’appauvrissement des familles monoparentales</a:t>
            </a:r>
          </a:p>
          <a:p>
            <a:pPr defTabSz="801929">
              <a:defRPr/>
            </a:pPr>
            <a:endParaRPr lang="fr-FR" sz="877">
              <a:solidFill>
                <a:prstClr val="black"/>
              </a:solidFill>
              <a:latin typeface="Calibri" panose="020F0502020204030204"/>
            </a:endParaRPr>
          </a:p>
          <a:p>
            <a:pPr defTabSz="801929">
              <a:defRPr/>
            </a:pPr>
            <a:r>
              <a:rPr lang="fr-FR" sz="1403">
                <a:solidFill>
                  <a:prstClr val="black"/>
                </a:solidFill>
                <a:latin typeface="Calibri" panose="020F0502020204030204"/>
              </a:rPr>
              <a:t>Apaiser la coparentalité, pour éviter que les tensions rejaillissent sur les enfants</a:t>
            </a:r>
          </a:p>
        </p:txBody>
      </p:sp>
      <p:grpSp>
        <p:nvGrpSpPr>
          <p:cNvPr id="12" name="Groupe 11">
            <a:extLst>
              <a:ext uri="{FF2B5EF4-FFF2-40B4-BE49-F238E27FC236}">
                <a16:creationId xmlns:a16="http://schemas.microsoft.com/office/drawing/2014/main" id="{302DF743-08FD-40F2-8897-D82E1E52C277}"/>
              </a:ext>
            </a:extLst>
          </p:cNvPr>
          <p:cNvGrpSpPr/>
          <p:nvPr/>
        </p:nvGrpSpPr>
        <p:grpSpPr>
          <a:xfrm>
            <a:off x="5733812" y="2855709"/>
            <a:ext cx="4456649" cy="1090370"/>
            <a:chOff x="959005" y="2520176"/>
            <a:chExt cx="6908286" cy="558838"/>
          </a:xfrm>
        </p:grpSpPr>
        <p:sp>
          <p:nvSpPr>
            <p:cNvPr id="13" name="Rectangle : coins arrondis 12">
              <a:extLst>
                <a:ext uri="{FF2B5EF4-FFF2-40B4-BE49-F238E27FC236}">
                  <a16:creationId xmlns:a16="http://schemas.microsoft.com/office/drawing/2014/main" id="{7B0B3AB8-ABB9-4969-8E3C-EA8FA7CA1769}"/>
                </a:ext>
              </a:extLst>
            </p:cNvPr>
            <p:cNvSpPr/>
            <p:nvPr/>
          </p:nvSpPr>
          <p:spPr>
            <a:xfrm>
              <a:off x="959005" y="2520176"/>
              <a:ext cx="6908286" cy="558838"/>
            </a:xfrm>
            <a:prstGeom prst="roundRect">
              <a:avLst>
                <a:gd name="adj" fmla="val 7216"/>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endParaRPr lang="fr-FR" sz="1579">
                <a:solidFill>
                  <a:srgbClr val="FF9900"/>
                </a:solidFill>
                <a:latin typeface="Calibri" panose="020F0502020204030204"/>
              </a:endParaRPr>
            </a:p>
          </p:txBody>
        </p:sp>
        <p:sp>
          <p:nvSpPr>
            <p:cNvPr id="14" name="ZoneTexte 13">
              <a:extLst>
                <a:ext uri="{FF2B5EF4-FFF2-40B4-BE49-F238E27FC236}">
                  <a16:creationId xmlns:a16="http://schemas.microsoft.com/office/drawing/2014/main" id="{345C8EE4-B7AA-403E-8C37-D4AAE9F83783}"/>
                </a:ext>
              </a:extLst>
            </p:cNvPr>
            <p:cNvSpPr txBox="1"/>
            <p:nvPr/>
          </p:nvSpPr>
          <p:spPr>
            <a:xfrm>
              <a:off x="1282947" y="2551849"/>
              <a:ext cx="4750418" cy="185676"/>
            </a:xfrm>
            <a:prstGeom prst="rect">
              <a:avLst/>
            </a:prstGeom>
            <a:noFill/>
          </p:spPr>
          <p:txBody>
            <a:bodyPr wrap="square" rtlCol="0">
              <a:spAutoFit/>
            </a:bodyPr>
            <a:lstStyle/>
            <a:p>
              <a:pPr defTabSz="801929">
                <a:defRPr/>
              </a:pPr>
              <a:r>
                <a:rPr lang="fr-FR" sz="1754" b="1">
                  <a:solidFill>
                    <a:srgbClr val="FF9933"/>
                  </a:solidFill>
                  <a:latin typeface="Calibri" panose="020F0502020204030204"/>
                </a:rPr>
                <a:t>Pour qui?</a:t>
              </a:r>
            </a:p>
          </p:txBody>
        </p:sp>
      </p:grpSp>
      <p:sp>
        <p:nvSpPr>
          <p:cNvPr id="15" name="ZoneTexte 14">
            <a:extLst>
              <a:ext uri="{FF2B5EF4-FFF2-40B4-BE49-F238E27FC236}">
                <a16:creationId xmlns:a16="http://schemas.microsoft.com/office/drawing/2014/main" id="{EFF57472-EFB4-4A7B-9051-D173EA535D1E}"/>
              </a:ext>
            </a:extLst>
          </p:cNvPr>
          <p:cNvSpPr txBox="1"/>
          <p:nvPr/>
        </p:nvSpPr>
        <p:spPr>
          <a:xfrm>
            <a:off x="5835183" y="3266447"/>
            <a:ext cx="4253907" cy="524118"/>
          </a:xfrm>
          <a:prstGeom prst="rect">
            <a:avLst/>
          </a:prstGeom>
          <a:noFill/>
        </p:spPr>
        <p:txBody>
          <a:bodyPr wrap="square" rtlCol="0">
            <a:spAutoFit/>
          </a:bodyPr>
          <a:lstStyle/>
          <a:p>
            <a:pPr defTabSz="801929">
              <a:defRPr/>
            </a:pPr>
            <a:r>
              <a:rPr lang="fr-FR" sz="1403">
                <a:solidFill>
                  <a:prstClr val="black"/>
                </a:solidFill>
                <a:latin typeface="Calibri" panose="020F0502020204030204"/>
              </a:rPr>
              <a:t>Tous les parents disposant d’un titre exécutoire</a:t>
            </a:r>
          </a:p>
          <a:p>
            <a:pPr defTabSz="801929">
              <a:defRPr/>
            </a:pPr>
            <a:endParaRPr lang="fr-FR" sz="1403">
              <a:solidFill>
                <a:prstClr val="black"/>
              </a:solidFill>
              <a:latin typeface="Calibri" panose="020F0502020204030204"/>
            </a:endParaRPr>
          </a:p>
        </p:txBody>
      </p:sp>
      <p:grpSp>
        <p:nvGrpSpPr>
          <p:cNvPr id="16" name="Groupe 15">
            <a:extLst>
              <a:ext uri="{FF2B5EF4-FFF2-40B4-BE49-F238E27FC236}">
                <a16:creationId xmlns:a16="http://schemas.microsoft.com/office/drawing/2014/main" id="{3F703DAD-7E47-4258-8280-F29F547E4788}"/>
              </a:ext>
            </a:extLst>
          </p:cNvPr>
          <p:cNvGrpSpPr/>
          <p:nvPr/>
        </p:nvGrpSpPr>
        <p:grpSpPr>
          <a:xfrm>
            <a:off x="5733811" y="4181986"/>
            <a:ext cx="4456649" cy="1607452"/>
            <a:chOff x="959005" y="2520176"/>
            <a:chExt cx="6908286" cy="477679"/>
          </a:xfrm>
        </p:grpSpPr>
        <p:sp>
          <p:nvSpPr>
            <p:cNvPr id="17" name="Rectangle : coins arrondis 16">
              <a:extLst>
                <a:ext uri="{FF2B5EF4-FFF2-40B4-BE49-F238E27FC236}">
                  <a16:creationId xmlns:a16="http://schemas.microsoft.com/office/drawing/2014/main" id="{4BAD38BD-D1F1-413E-9458-E16280802DFF}"/>
                </a:ext>
              </a:extLst>
            </p:cNvPr>
            <p:cNvSpPr/>
            <p:nvPr/>
          </p:nvSpPr>
          <p:spPr>
            <a:xfrm>
              <a:off x="959005" y="2520176"/>
              <a:ext cx="6908286" cy="477679"/>
            </a:xfrm>
            <a:prstGeom prst="roundRect">
              <a:avLst>
                <a:gd name="adj" fmla="val 7216"/>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endParaRPr lang="fr-FR" sz="1754">
                <a:solidFill>
                  <a:srgbClr val="FF9900"/>
                </a:solidFill>
                <a:latin typeface="Calibri" panose="020F0502020204030204"/>
              </a:endParaRPr>
            </a:p>
          </p:txBody>
        </p:sp>
        <p:sp>
          <p:nvSpPr>
            <p:cNvPr id="18" name="ZoneTexte 17">
              <a:extLst>
                <a:ext uri="{FF2B5EF4-FFF2-40B4-BE49-F238E27FC236}">
                  <a16:creationId xmlns:a16="http://schemas.microsoft.com/office/drawing/2014/main" id="{9A286552-F88A-46CF-94BA-08D2A354ABBC}"/>
                </a:ext>
              </a:extLst>
            </p:cNvPr>
            <p:cNvSpPr txBox="1"/>
            <p:nvPr/>
          </p:nvSpPr>
          <p:spPr>
            <a:xfrm>
              <a:off x="1282947" y="2551849"/>
              <a:ext cx="4750418" cy="107657"/>
            </a:xfrm>
            <a:prstGeom prst="rect">
              <a:avLst/>
            </a:prstGeom>
            <a:noFill/>
          </p:spPr>
          <p:txBody>
            <a:bodyPr wrap="square" rtlCol="0">
              <a:spAutoFit/>
            </a:bodyPr>
            <a:lstStyle/>
            <a:p>
              <a:pPr defTabSz="801929">
                <a:defRPr/>
              </a:pPr>
              <a:r>
                <a:rPr lang="fr-FR" sz="1754" b="1">
                  <a:solidFill>
                    <a:srgbClr val="FF9933"/>
                  </a:solidFill>
                  <a:latin typeface="Calibri" panose="020F0502020204030204"/>
                </a:rPr>
                <a:t>Comment?</a:t>
              </a:r>
            </a:p>
          </p:txBody>
        </p:sp>
      </p:grpSp>
      <p:sp>
        <p:nvSpPr>
          <p:cNvPr id="19" name="ZoneTexte 18">
            <a:extLst>
              <a:ext uri="{FF2B5EF4-FFF2-40B4-BE49-F238E27FC236}">
                <a16:creationId xmlns:a16="http://schemas.microsoft.com/office/drawing/2014/main" id="{6E30ECC7-CF32-465E-AB37-FF7D9493EF4F}"/>
              </a:ext>
            </a:extLst>
          </p:cNvPr>
          <p:cNvSpPr txBox="1"/>
          <p:nvPr/>
        </p:nvSpPr>
        <p:spPr>
          <a:xfrm>
            <a:off x="5835183" y="4703186"/>
            <a:ext cx="4253907" cy="955903"/>
          </a:xfrm>
          <a:prstGeom prst="rect">
            <a:avLst/>
          </a:prstGeom>
          <a:noFill/>
        </p:spPr>
        <p:txBody>
          <a:bodyPr wrap="square" rtlCol="0">
            <a:spAutoFit/>
          </a:bodyPr>
          <a:lstStyle/>
          <a:p>
            <a:pPr defTabSz="801929">
              <a:defRPr/>
            </a:pPr>
            <a:r>
              <a:rPr lang="fr-FR" sz="1403">
                <a:solidFill>
                  <a:prstClr val="black"/>
                </a:solidFill>
                <a:latin typeface="Calibri" panose="020F0502020204030204"/>
              </a:rPr>
              <a:t>En faisant une demande sur le site </a:t>
            </a:r>
            <a:r>
              <a:rPr lang="fr-FR" sz="1403" b="1">
                <a:solidFill>
                  <a:srgbClr val="FFFFFF"/>
                </a:solidFill>
                <a:latin typeface="Calibri" panose="020F0502020204030204"/>
              </a:rPr>
              <a:t>                            </a:t>
            </a:r>
            <a:r>
              <a:rPr lang="fr-FR" sz="1403" b="1">
                <a:solidFill>
                  <a:srgbClr val="FFFFFF"/>
                </a:solidFill>
                <a:latin typeface="Calibri" panose="020F0502020204030204"/>
                <a:hlinkClick r:id="rId2"/>
              </a:rPr>
              <a:t>www.pension-alimentaire.caf.fr</a:t>
            </a:r>
            <a:endParaRPr lang="fr-FR" sz="1403" b="1">
              <a:solidFill>
                <a:srgbClr val="FFFFFF"/>
              </a:solidFill>
              <a:latin typeface="Calibri" panose="020F0502020204030204"/>
            </a:endParaRPr>
          </a:p>
          <a:p>
            <a:pPr defTabSz="801929">
              <a:defRPr/>
            </a:pPr>
            <a:endParaRPr lang="fr-FR" sz="1403" b="1">
              <a:solidFill>
                <a:srgbClr val="FFFFFF"/>
              </a:solidFill>
              <a:latin typeface="Calibri" panose="020F0502020204030204"/>
            </a:endParaRPr>
          </a:p>
          <a:p>
            <a:pPr defTabSz="801929">
              <a:defRPr/>
            </a:pPr>
            <a:r>
              <a:rPr lang="fr-FR" sz="1403">
                <a:solidFill>
                  <a:prstClr val="black"/>
                </a:solidFill>
                <a:latin typeface="Calibri" panose="020F0502020204030204"/>
              </a:rPr>
              <a:t>Via les professionnels de la justice, sur le portail justice</a:t>
            </a:r>
          </a:p>
        </p:txBody>
      </p:sp>
      <p:grpSp>
        <p:nvGrpSpPr>
          <p:cNvPr id="20" name="Groupe 19">
            <a:extLst>
              <a:ext uri="{FF2B5EF4-FFF2-40B4-BE49-F238E27FC236}">
                <a16:creationId xmlns:a16="http://schemas.microsoft.com/office/drawing/2014/main" id="{F6348C19-0176-4C9F-8C5B-773BAC0C0366}"/>
              </a:ext>
            </a:extLst>
          </p:cNvPr>
          <p:cNvGrpSpPr/>
          <p:nvPr/>
        </p:nvGrpSpPr>
        <p:grpSpPr>
          <a:xfrm>
            <a:off x="501353" y="4639450"/>
            <a:ext cx="4926046" cy="1942099"/>
            <a:chOff x="959005" y="2520176"/>
            <a:chExt cx="6908286" cy="1585998"/>
          </a:xfrm>
        </p:grpSpPr>
        <p:sp>
          <p:nvSpPr>
            <p:cNvPr id="21" name="Rectangle : coins arrondis 20">
              <a:extLst>
                <a:ext uri="{FF2B5EF4-FFF2-40B4-BE49-F238E27FC236}">
                  <a16:creationId xmlns:a16="http://schemas.microsoft.com/office/drawing/2014/main" id="{3B99A758-520C-4D1A-A22C-029B4DD58866}"/>
                </a:ext>
              </a:extLst>
            </p:cNvPr>
            <p:cNvSpPr/>
            <p:nvPr/>
          </p:nvSpPr>
          <p:spPr>
            <a:xfrm>
              <a:off x="959005" y="2520176"/>
              <a:ext cx="6908286" cy="1585998"/>
            </a:xfrm>
            <a:prstGeom prst="roundRect">
              <a:avLst>
                <a:gd name="adj" fmla="val 7216"/>
              </a:avLst>
            </a:prstGeom>
            <a:solidFill>
              <a:schemeClr val="bg2">
                <a:lumMod val="95000"/>
              </a:schemeClr>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1929">
                <a:defRPr/>
              </a:pPr>
              <a:endParaRPr lang="fr-FR" sz="1579">
                <a:solidFill>
                  <a:srgbClr val="FF9900"/>
                </a:solidFill>
                <a:latin typeface="Calibri" panose="020F0502020204030204"/>
              </a:endParaRPr>
            </a:p>
          </p:txBody>
        </p:sp>
        <p:sp>
          <p:nvSpPr>
            <p:cNvPr id="22" name="ZoneTexte 21">
              <a:extLst>
                <a:ext uri="{FF2B5EF4-FFF2-40B4-BE49-F238E27FC236}">
                  <a16:creationId xmlns:a16="http://schemas.microsoft.com/office/drawing/2014/main" id="{505491A2-1997-49FB-B860-83BFE1C4FEC0}"/>
                </a:ext>
              </a:extLst>
            </p:cNvPr>
            <p:cNvSpPr txBox="1"/>
            <p:nvPr/>
          </p:nvSpPr>
          <p:spPr>
            <a:xfrm>
              <a:off x="1282945" y="2551849"/>
              <a:ext cx="4750419" cy="295852"/>
            </a:xfrm>
            <a:prstGeom prst="rect">
              <a:avLst/>
            </a:prstGeom>
            <a:noFill/>
          </p:spPr>
          <p:txBody>
            <a:bodyPr wrap="square" rtlCol="0">
              <a:spAutoFit/>
            </a:bodyPr>
            <a:lstStyle/>
            <a:p>
              <a:pPr defTabSz="801929">
                <a:defRPr/>
              </a:pPr>
              <a:r>
                <a:rPr lang="fr-FR" sz="1754" b="1">
                  <a:solidFill>
                    <a:srgbClr val="FF9933"/>
                  </a:solidFill>
                  <a:latin typeface="Calibri" panose="020F0502020204030204"/>
                </a:rPr>
                <a:t>Les avantages</a:t>
              </a:r>
            </a:p>
          </p:txBody>
        </p:sp>
      </p:grpSp>
      <p:sp>
        <p:nvSpPr>
          <p:cNvPr id="23" name="ZoneTexte 22">
            <a:extLst>
              <a:ext uri="{FF2B5EF4-FFF2-40B4-BE49-F238E27FC236}">
                <a16:creationId xmlns:a16="http://schemas.microsoft.com/office/drawing/2014/main" id="{926D9F0F-8373-4422-80A7-8B7612E6BFAD}"/>
              </a:ext>
            </a:extLst>
          </p:cNvPr>
          <p:cNvSpPr txBox="1"/>
          <p:nvPr/>
        </p:nvSpPr>
        <p:spPr>
          <a:xfrm>
            <a:off x="602723" y="5040098"/>
            <a:ext cx="4743183" cy="1522661"/>
          </a:xfrm>
          <a:prstGeom prst="rect">
            <a:avLst/>
          </a:prstGeom>
          <a:noFill/>
        </p:spPr>
        <p:txBody>
          <a:bodyPr wrap="square" rtlCol="0">
            <a:spAutoFit/>
          </a:bodyPr>
          <a:lstStyle/>
          <a:p>
            <a:pPr defTabSz="801929">
              <a:defRPr/>
            </a:pPr>
            <a:r>
              <a:rPr lang="fr-FR" sz="1403">
                <a:solidFill>
                  <a:prstClr val="black"/>
                </a:solidFill>
                <a:latin typeface="Calibri" panose="020F0502020204030204"/>
              </a:rPr>
              <a:t>Détecter dès le premier mois de survenance,  un éventuel  impayé et engager immédiatement une procédure de recouvrement </a:t>
            </a:r>
          </a:p>
          <a:p>
            <a:pPr defTabSz="801929">
              <a:defRPr/>
            </a:pPr>
            <a:endParaRPr lang="fr-FR" sz="877">
              <a:solidFill>
                <a:prstClr val="black"/>
              </a:solidFill>
              <a:latin typeface="Calibri" panose="020F0502020204030204"/>
            </a:endParaRPr>
          </a:p>
          <a:p>
            <a:pPr defTabSz="801929">
              <a:defRPr/>
            </a:pPr>
            <a:r>
              <a:rPr lang="fr-FR" sz="1403">
                <a:solidFill>
                  <a:prstClr val="black"/>
                </a:solidFill>
                <a:latin typeface="Calibri" panose="020F0502020204030204"/>
              </a:rPr>
              <a:t>En cas d’impayé, le parent qui élève </a:t>
            </a:r>
            <a:r>
              <a:rPr lang="fr-FR" sz="1403" u="sng">
                <a:solidFill>
                  <a:prstClr val="black"/>
                </a:solidFill>
                <a:latin typeface="Calibri" panose="020F0502020204030204"/>
              </a:rPr>
              <a:t>seul</a:t>
            </a:r>
            <a:r>
              <a:rPr lang="fr-FR" sz="1403">
                <a:solidFill>
                  <a:prstClr val="black"/>
                </a:solidFill>
                <a:latin typeface="Calibri" panose="020F0502020204030204"/>
              </a:rPr>
              <a:t> son enfant percevra l’allocation de soutien familial, de 185€33 par mois et par enfant, le temps que la pension soit recouvrée</a:t>
            </a:r>
          </a:p>
        </p:txBody>
      </p:sp>
    </p:spTree>
    <p:extLst>
      <p:ext uri="{BB962C8B-B14F-4D97-AF65-F5344CB8AC3E}">
        <p14:creationId xmlns:p14="http://schemas.microsoft.com/office/powerpoint/2010/main" val="168762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BDC3BA-6E1B-493A-8304-68C1658F6929}"/>
              </a:ext>
            </a:extLst>
          </p:cNvPr>
          <p:cNvSpPr>
            <a:spLocks noGrp="1"/>
          </p:cNvSpPr>
          <p:nvPr>
            <p:ph type="title"/>
          </p:nvPr>
        </p:nvSpPr>
        <p:spPr>
          <a:xfrm>
            <a:off x="738619" y="464656"/>
            <a:ext cx="9271147" cy="851039"/>
          </a:xfrm>
        </p:spPr>
        <p:txBody>
          <a:bodyPr anchor="ctr" anchorCtr="0"/>
          <a:lstStyle/>
          <a:p>
            <a:r>
              <a:rPr lang="fr-FR" sz="3859"/>
              <a:t>Perspectives 2023 </a:t>
            </a:r>
            <a:br>
              <a:rPr lang="fr-FR" sz="3859"/>
            </a:br>
            <a:r>
              <a:rPr lang="fr-FR" sz="2806" b="0"/>
              <a:t>L’intermédiation financière</a:t>
            </a:r>
            <a:endParaRPr lang="fr-FR" sz="2806"/>
          </a:p>
        </p:txBody>
      </p:sp>
      <p:sp>
        <p:nvSpPr>
          <p:cNvPr id="3" name="ZoneTexte 2">
            <a:extLst>
              <a:ext uri="{FF2B5EF4-FFF2-40B4-BE49-F238E27FC236}">
                <a16:creationId xmlns:a16="http://schemas.microsoft.com/office/drawing/2014/main" id="{0B04C39A-2734-497A-B4D0-BBC2A94D5DC7}"/>
              </a:ext>
            </a:extLst>
          </p:cNvPr>
          <p:cNvSpPr txBox="1"/>
          <p:nvPr/>
        </p:nvSpPr>
        <p:spPr>
          <a:xfrm>
            <a:off x="1145200" y="2698395"/>
            <a:ext cx="9183679" cy="4196342"/>
          </a:xfrm>
          <a:prstGeom prst="rect">
            <a:avLst/>
          </a:prstGeom>
          <a:noFill/>
        </p:spPr>
        <p:txBody>
          <a:bodyPr wrap="square" rtlCol="0">
            <a:spAutoFit/>
          </a:bodyPr>
          <a:lstStyle/>
          <a:p>
            <a:pPr defTabSz="801929">
              <a:defRPr/>
            </a:pPr>
            <a:r>
              <a:rPr lang="fr-FR" sz="1579" b="1">
                <a:solidFill>
                  <a:srgbClr val="75BDA7"/>
                </a:solidFill>
                <a:latin typeface="Calibri" panose="020F0502020204030204"/>
              </a:rPr>
              <a:t>Champ d’application de l’IF</a:t>
            </a:r>
          </a:p>
          <a:p>
            <a:pPr defTabSz="801929">
              <a:defRPr/>
            </a:pPr>
            <a:endParaRPr lang="fr-FR" sz="1579">
              <a:solidFill>
                <a:prstClr val="black"/>
              </a:solidFill>
              <a:latin typeface="Calibri" panose="020F0502020204030204"/>
            </a:endParaRPr>
          </a:p>
          <a:p>
            <a:pPr defTabSz="801929">
              <a:defRPr/>
            </a:pPr>
            <a:r>
              <a:rPr lang="fr-FR" sz="1579">
                <a:solidFill>
                  <a:prstClr val="black"/>
                </a:solidFill>
                <a:latin typeface="Calibri" panose="020F0502020204030204"/>
              </a:rPr>
              <a:t>Octobre 2020  	</a:t>
            </a:r>
            <a:r>
              <a:rPr lang="fr-FR" sz="1579">
                <a:solidFill>
                  <a:prstClr val="black"/>
                </a:solidFill>
                <a:latin typeface="Calibri" panose="020F0502020204030204"/>
                <a:sym typeface="Wingdings" panose="05000000000000000000" pitchFamily="2" charset="2"/>
              </a:rPr>
              <a:t> En cas d’impayé</a:t>
            </a:r>
          </a:p>
          <a:p>
            <a:pPr defTabSz="801929">
              <a:defRPr/>
            </a:pPr>
            <a:endParaRPr lang="fr-FR" sz="1579">
              <a:solidFill>
                <a:prstClr val="black"/>
              </a:solidFill>
              <a:latin typeface="Calibri" panose="020F0502020204030204"/>
              <a:sym typeface="Wingdings" panose="05000000000000000000" pitchFamily="2" charset="2"/>
            </a:endParaRPr>
          </a:p>
          <a:p>
            <a:pPr defTabSz="801929">
              <a:defRPr/>
            </a:pPr>
            <a:r>
              <a:rPr lang="fr-FR" sz="1579">
                <a:solidFill>
                  <a:prstClr val="black"/>
                </a:solidFill>
                <a:latin typeface="Calibri" panose="020F0502020204030204"/>
                <a:sym typeface="Wingdings" panose="05000000000000000000" pitchFamily="2" charset="2"/>
              </a:rPr>
              <a:t>Janvier 2021 	 A la demande d’un parent, avec ou sans impayé</a:t>
            </a:r>
          </a:p>
          <a:p>
            <a:pPr defTabSz="801929">
              <a:defRPr/>
            </a:pPr>
            <a:r>
              <a:rPr lang="fr-FR" sz="1579">
                <a:solidFill>
                  <a:prstClr val="black"/>
                </a:solidFill>
                <a:latin typeface="Calibri" panose="020F0502020204030204"/>
                <a:sym typeface="Wingdings" panose="05000000000000000000" pitchFamily="2" charset="2"/>
              </a:rPr>
              <a:t>		 Sur décision du juge aux affaires familiales</a:t>
            </a:r>
          </a:p>
          <a:p>
            <a:pPr defTabSz="801929">
              <a:defRPr/>
            </a:pPr>
            <a:endParaRPr lang="fr-FR" sz="1579">
              <a:solidFill>
                <a:prstClr val="black"/>
              </a:solidFill>
              <a:latin typeface="Calibri" panose="020F0502020204030204"/>
              <a:sym typeface="Wingdings" panose="05000000000000000000" pitchFamily="2" charset="2"/>
            </a:endParaRPr>
          </a:p>
          <a:p>
            <a:pPr algn="ctr" defTabSz="801929">
              <a:defRPr/>
            </a:pPr>
            <a:r>
              <a:rPr lang="fr-FR" sz="1228" i="1">
                <a:solidFill>
                  <a:prstClr val="black"/>
                </a:solidFill>
                <a:latin typeface="Calibri" panose="020F0502020204030204" pitchFamily="34" charset="0"/>
                <a:ea typeface="Times New Roman" panose="02020603050405020304" pitchFamily="18" charset="0"/>
              </a:rPr>
              <a:t>Pour améliorer la qualité du service et faciliter la vie des usagers, le Gouvernement a décidé de rendre automatique et systématique l’intermédiation financière pour tous les couples séparés ou en cours de séparation</a:t>
            </a:r>
            <a:endParaRPr lang="fr-FR" sz="1228" i="1">
              <a:solidFill>
                <a:prstClr val="black"/>
              </a:solidFill>
              <a:latin typeface="Calibri" panose="020F0502020204030204"/>
              <a:sym typeface="Wingdings" panose="05000000000000000000" pitchFamily="2" charset="2"/>
            </a:endParaRPr>
          </a:p>
          <a:p>
            <a:pPr defTabSz="801929">
              <a:defRPr/>
            </a:pPr>
            <a:endParaRPr lang="fr-FR" sz="1579">
              <a:solidFill>
                <a:prstClr val="black"/>
              </a:solidFill>
              <a:latin typeface="Calibri" panose="020F0502020204030204"/>
              <a:sym typeface="Wingdings" panose="05000000000000000000" pitchFamily="2" charset="2"/>
            </a:endParaRPr>
          </a:p>
          <a:p>
            <a:pPr defTabSz="801929">
              <a:defRPr/>
            </a:pPr>
            <a:r>
              <a:rPr lang="fr-FR" sz="1579">
                <a:solidFill>
                  <a:prstClr val="black"/>
                </a:solidFill>
                <a:latin typeface="Calibri" panose="020F0502020204030204"/>
                <a:sym typeface="Wingdings" panose="05000000000000000000" pitchFamily="2" charset="2"/>
              </a:rPr>
              <a:t>Mars 2022 	 Pour tout divorce en cours ou à venir devant la justice fixant une pension alimentaire</a:t>
            </a:r>
          </a:p>
          <a:p>
            <a:pPr defTabSz="801929">
              <a:defRPr/>
            </a:pPr>
            <a:r>
              <a:rPr lang="fr-FR" sz="1579">
                <a:solidFill>
                  <a:prstClr val="black"/>
                </a:solidFill>
                <a:latin typeface="Calibri" panose="020F0502020204030204"/>
                <a:sym typeface="Wingdings" panose="05000000000000000000" pitchFamily="2" charset="2"/>
              </a:rPr>
              <a:t>		</a:t>
            </a:r>
            <a:r>
              <a:rPr lang="fr-FR" sz="1228" i="1">
                <a:solidFill>
                  <a:prstClr val="black"/>
                </a:solidFill>
                <a:latin typeface="Calibri" panose="020F0502020204030204"/>
                <a:sym typeface="Wingdings" panose="05000000000000000000" pitchFamily="2" charset="2"/>
              </a:rPr>
              <a:t>Les parents n’effectuent aucune démarche. Les informations nécessaires sont transmises 	directement de la justice 			vers les services ARIPA.</a:t>
            </a:r>
          </a:p>
          <a:p>
            <a:pPr defTabSz="801929">
              <a:defRPr/>
            </a:pPr>
            <a:r>
              <a:rPr lang="fr-FR" sz="1228" i="1">
                <a:solidFill>
                  <a:prstClr val="black"/>
                </a:solidFill>
                <a:latin typeface="Calibri" panose="020F0502020204030204"/>
                <a:sym typeface="Wingdings" panose="05000000000000000000" pitchFamily="2" charset="2"/>
              </a:rPr>
              <a:t>		Néanmoins, tout parent disposant déjà d’un titre exécutoire peut demander la mise en place de l’intermédiation 			financière, comme précédemment</a:t>
            </a:r>
          </a:p>
          <a:p>
            <a:pPr defTabSz="801929">
              <a:defRPr/>
            </a:pPr>
            <a:endParaRPr lang="fr-FR" sz="1579">
              <a:solidFill>
                <a:prstClr val="black"/>
              </a:solidFill>
              <a:latin typeface="Calibri" panose="020F0502020204030204"/>
              <a:sym typeface="Wingdings" panose="05000000000000000000" pitchFamily="2" charset="2"/>
            </a:endParaRPr>
          </a:p>
          <a:p>
            <a:pPr defTabSz="801929">
              <a:defRPr/>
            </a:pPr>
            <a:r>
              <a:rPr lang="fr-FR" sz="1579">
                <a:solidFill>
                  <a:prstClr val="black"/>
                </a:solidFill>
                <a:latin typeface="Calibri" panose="020F0502020204030204"/>
                <a:sym typeface="Wingdings" panose="05000000000000000000" pitchFamily="2" charset="2"/>
              </a:rPr>
              <a:t>Janvier 2023 	 Pour l’ensemble des titres émis</a:t>
            </a:r>
            <a:endParaRPr lang="fr-FR" sz="1579">
              <a:solidFill>
                <a:prstClr val="black"/>
              </a:solidFill>
              <a:latin typeface="Calibri" panose="020F0502020204030204"/>
            </a:endParaRPr>
          </a:p>
          <a:p>
            <a:pPr defTabSz="801929">
              <a:defRPr/>
            </a:pPr>
            <a:endParaRPr lang="fr-FR" sz="1579">
              <a:solidFill>
                <a:prstClr val="black"/>
              </a:solidFill>
              <a:latin typeface="Calibri" panose="020F0502020204030204"/>
            </a:endParaRPr>
          </a:p>
        </p:txBody>
      </p:sp>
      <p:sp>
        <p:nvSpPr>
          <p:cNvPr id="4" name="Flèche : droite 3">
            <a:extLst>
              <a:ext uri="{FF2B5EF4-FFF2-40B4-BE49-F238E27FC236}">
                <a16:creationId xmlns:a16="http://schemas.microsoft.com/office/drawing/2014/main" id="{5C3A849D-662D-42DD-82AF-1B592895970E}"/>
              </a:ext>
            </a:extLst>
          </p:cNvPr>
          <p:cNvSpPr/>
          <p:nvPr/>
        </p:nvSpPr>
        <p:spPr>
          <a:xfrm>
            <a:off x="667011" y="6402301"/>
            <a:ext cx="478189" cy="17656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801929">
              <a:defRPr/>
            </a:pPr>
            <a:endParaRPr lang="fr-FR" sz="1579">
              <a:solidFill>
                <a:srgbClr val="FFFFFF"/>
              </a:solidFill>
              <a:latin typeface="Calibri" panose="020F0502020204030204"/>
            </a:endParaRPr>
          </a:p>
        </p:txBody>
      </p:sp>
    </p:spTree>
    <p:extLst>
      <p:ext uri="{BB962C8B-B14F-4D97-AF65-F5344CB8AC3E}">
        <p14:creationId xmlns:p14="http://schemas.microsoft.com/office/powerpoint/2010/main" val="2715995011"/>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bodyPr vert="horz" lIns="91440" tIns="45720" rIns="91440" bIns="45720" rtlCol="0">
        <a:normAutofit/>
      </a:bodyPr>
      <a:lstStyle>
        <a:defPPr algn="l">
          <a:spcBef>
            <a:spcPts val="1000"/>
          </a:spcBef>
          <a:buClr>
            <a:schemeClr val="accent1"/>
          </a:buClr>
          <a:buSzPct val="80000"/>
          <a:buFont typeface="Wingdings 3" charset="2"/>
          <a:buChar cha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Concis">
  <a:themeElements>
    <a:clrScheme name="Personnalisé 3">
      <a:dk1>
        <a:sysClr val="windowText" lastClr="000000"/>
      </a:dk1>
      <a:lt1>
        <a:srgbClr val="FFFFFF"/>
      </a:lt1>
      <a:dk2>
        <a:srgbClr val="373545"/>
      </a:dk2>
      <a:lt2>
        <a:srgbClr val="FFFFFF"/>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95d04b-f1f1-4cca-b402-12059382b588" xsi:nil="true"/>
    <lcf76f155ced4ddcb4097134ff3c332f xmlns="5587b222-5307-4abc-b315-46f3816be8ff">
      <Terms xmlns="http://schemas.microsoft.com/office/infopath/2007/PartnerControls"/>
    </lcf76f155ced4ddcb4097134ff3c332f>
    <SharedWithUsers xmlns="9695d04b-f1f1-4cca-b402-12059382b588">
      <UserInfo>
        <DisplayName>Thi Oanh DO-NABTI 861</DisplayName>
        <AccountId>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F8C7C66777B948AB8386C0C8316A70" ma:contentTypeVersion="13" ma:contentTypeDescription="Crée un document." ma:contentTypeScope="" ma:versionID="4ba1d260f574f2477f8e8d076e0754e1">
  <xsd:schema xmlns:xsd="http://www.w3.org/2001/XMLSchema" xmlns:xs="http://www.w3.org/2001/XMLSchema" xmlns:p="http://schemas.microsoft.com/office/2006/metadata/properties" xmlns:ns2="5587b222-5307-4abc-b315-46f3816be8ff" xmlns:ns3="9695d04b-f1f1-4cca-b402-12059382b588" targetNamespace="http://schemas.microsoft.com/office/2006/metadata/properties" ma:root="true" ma:fieldsID="bf0459238f9e86df22125eab19487c8b" ns2:_="" ns3:_="">
    <xsd:import namespace="5587b222-5307-4abc-b315-46f3816be8ff"/>
    <xsd:import namespace="9695d04b-f1f1-4cca-b402-12059382b5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7b222-5307-4abc-b315-46f3816be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6d3a89c3-dfa8-4892-b639-3079eaac7cb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95d04b-f1f1-4cca-b402-12059382b58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83341df5-9d52-4b16-902c-5443f897a79a}" ma:internalName="TaxCatchAll" ma:showField="CatchAllData" ma:web="9695d04b-f1f1-4cca-b402-12059382b5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1133E-37E0-4C76-8374-DD7AB0F2B06F}">
  <ds:schemaRefs>
    <ds:schemaRef ds:uri="http://schemas.microsoft.com/sharepoint/v3/contenttype/forms"/>
  </ds:schemaRefs>
</ds:datastoreItem>
</file>

<file path=customXml/itemProps2.xml><?xml version="1.0" encoding="utf-8"?>
<ds:datastoreItem xmlns:ds="http://schemas.openxmlformats.org/officeDocument/2006/customXml" ds:itemID="{5912CDF5-7FB3-42D4-87A9-DA7AF3DF3573}">
  <ds:schemaRefs>
    <ds:schemaRef ds:uri="5587b222-5307-4abc-b315-46f3816be8ff"/>
    <ds:schemaRef ds:uri="9695d04b-f1f1-4cca-b402-12059382b5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B577FB5-0CBA-48C2-B149-29130020741B}">
  <ds:schemaRefs>
    <ds:schemaRef ds:uri="5587b222-5307-4abc-b315-46f3816be8ff"/>
    <ds:schemaRef ds:uri="9695d04b-f1f1-4cca-b402-12059382b5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1427</Words>
  <Application>Microsoft Office PowerPoint</Application>
  <PresentationFormat>Personnalisé</PresentationFormat>
  <Paragraphs>189</Paragraphs>
  <Slides>28</Slides>
  <Notes>3</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28</vt:i4>
      </vt:variant>
    </vt:vector>
  </HeadingPairs>
  <TitlesOfParts>
    <vt:vector size="41" baseType="lpstr">
      <vt:lpstr>Alwyn</vt:lpstr>
      <vt:lpstr>Arial</vt:lpstr>
      <vt:lpstr>Calibri</vt:lpstr>
      <vt:lpstr>Calibri Light</vt:lpstr>
      <vt:lpstr>Open Sans</vt:lpstr>
      <vt:lpstr>Segoe UI</vt:lpstr>
      <vt:lpstr>Tahoma</vt:lpstr>
      <vt:lpstr>Trebuchet MS</vt:lpstr>
      <vt:lpstr>Wingdings</vt:lpstr>
      <vt:lpstr>Wingdings 2</vt:lpstr>
      <vt:lpstr>Wingdings 3</vt:lpstr>
      <vt:lpstr>Facette</vt:lpstr>
      <vt:lpstr>Concis</vt:lpstr>
      <vt:lpstr>Présentation PowerPoint</vt:lpstr>
      <vt:lpstr>Ordre du jour </vt:lpstr>
      <vt:lpstr>Systématisation de l’intermédiation financière</vt:lpstr>
      <vt:lpstr>Ordre du jour</vt:lpstr>
      <vt:lpstr>Missions ARIPA Agence de Recouvrement et d’Intermédiation des Pensions Alimentaires</vt:lpstr>
      <vt:lpstr>Quelques chiffres </vt:lpstr>
      <vt:lpstr>L’intermédiation financière </vt:lpstr>
      <vt:lpstr>L’intermédiation financière </vt:lpstr>
      <vt:lpstr>Perspectives 2023  L’intermédiation financière</vt:lpstr>
      <vt:lpstr>Volumétrie des dossiers d’intermédiation financière</vt:lpstr>
      <vt:lpstr>L’intermédiation financière – Les points de vigilance</vt:lpstr>
      <vt:lpstr>La nouvelle agence de Châtellerault</vt:lpstr>
      <vt:lpstr>Présentation PowerPoint</vt:lpstr>
      <vt:lpstr>Les ateliers collectifs </vt:lpstr>
      <vt:lpstr>Vacaf</vt:lpstr>
      <vt:lpstr>Présentation PowerPoint</vt:lpstr>
      <vt:lpstr>Le parcours de la famille </vt:lpstr>
      <vt:lpstr>Les sollicitations des familles</vt:lpstr>
      <vt:lpstr>Les sollicitations des familles sur VACAF.ORG </vt:lpstr>
      <vt:lpstr>Présentation PowerPoint</vt:lpstr>
      <vt:lpstr>Circuit des demandes de recours</vt:lpstr>
      <vt:lpstr>Les ateliers collectifs </vt:lpstr>
      <vt:lpstr>Ateliers collectifs : Caf.fr et Faire ma DTR</vt:lpstr>
      <vt:lpstr>Ateliers Collectifs à la Caf: 2 thématiques :  Découverte du caf.fr Faire ma DTR</vt:lpstr>
      <vt:lpstr>Présentation PowerPoint</vt:lpstr>
      <vt:lpstr>Questions diverses</vt:lpstr>
      <vt:lpstr>Calendrier des prochaines réunions </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GUILLARD 861</dc:creator>
  <cp:lastModifiedBy>Nicolas PATRIARCHE 861</cp:lastModifiedBy>
  <cp:revision>3</cp:revision>
  <cp:lastPrinted>2020-12-23T15:38:17Z</cp:lastPrinted>
  <dcterms:created xsi:type="dcterms:W3CDTF">2020-12-23T14:03:58Z</dcterms:created>
  <dcterms:modified xsi:type="dcterms:W3CDTF">2023-03-03T14:45:01Z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0x0101002EF8C7C66777B948AB8386C0C8316A70</vt:lpwstr>
  </property>
  <property fmtid="{D5CDD505-2E9C-101B-9397-08002B2CF9AE}" pid="3" name="MediaServiceImageTags">
    <vt:lpwstr/>
  </property>
</Properties>
</file>