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0"/>
  </p:notesMasterIdLst>
  <p:sldIdLst>
    <p:sldId id="256" r:id="rId5"/>
    <p:sldId id="257" r:id="rId6"/>
    <p:sldId id="258" r:id="rId7"/>
    <p:sldId id="316" r:id="rId8"/>
    <p:sldId id="309" r:id="rId9"/>
    <p:sldId id="268" r:id="rId10"/>
    <p:sldId id="310" r:id="rId11"/>
    <p:sldId id="313" r:id="rId12"/>
    <p:sldId id="314" r:id="rId13"/>
    <p:sldId id="315" r:id="rId14"/>
    <p:sldId id="281" r:id="rId15"/>
    <p:sldId id="311" r:id="rId16"/>
    <p:sldId id="297" r:id="rId17"/>
    <p:sldId id="269" r:id="rId18"/>
    <p:sldId id="280" r:id="rId19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33FD7-093F-4966-A144-17723738827A}" v="8" dt="2022-05-06T09:34:49.381"/>
    <p1510:client id="{A71D1D70-F6F6-4940-A7AA-FA323A15746F}" v="86" dt="2022-05-06T11:53:55.455"/>
    <p1510:client id="{ECE49E0E-208A-40D0-8A3D-894A80470A61}" v="317" dt="2022-05-04T12:19:34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35B0F0-69F7-466D-9399-6545F4B13BBA}">
      <dgm:prSet/>
      <dgm:spPr/>
      <dgm:t>
        <a:bodyPr/>
        <a:lstStyle/>
        <a:p>
          <a:pPr>
            <a:defRPr b="1"/>
          </a:pPr>
          <a:r>
            <a:rPr lang="en-US"/>
            <a:t>6 </a:t>
          </a:r>
          <a:r>
            <a:rPr lang="en-US" err="1"/>
            <a:t>mai</a:t>
          </a:r>
          <a:endParaRPr lang="en-US"/>
        </a:p>
      </dgm:t>
    </dgm:pt>
    <dgm:pt modelId="{1BC1CF1D-1A52-4C57-ADE4-8013D3C58C4B}" type="parTrans" cxnId="{C9D08D36-8C0A-4CA1-9D68-5025A0A848A6}">
      <dgm:prSet/>
      <dgm:spPr/>
      <dgm:t>
        <a:bodyPr/>
        <a:lstStyle/>
        <a:p>
          <a:endParaRPr lang="en-US"/>
        </a:p>
      </dgm:t>
    </dgm:pt>
    <dgm:pt modelId="{0FE41645-4DD8-4B07-98C8-38D01BA9B9C3}" type="sibTrans" cxnId="{C9D08D36-8C0A-4CA1-9D68-5025A0A848A6}">
      <dgm:prSet/>
      <dgm:spPr/>
      <dgm:t>
        <a:bodyPr/>
        <a:lstStyle/>
        <a:p>
          <a:endParaRPr lang="en-US"/>
        </a:p>
      </dgm:t>
    </dgm:pt>
    <dgm:pt modelId="{75F779F7-D7B2-4E71-9BCD-E2C91CD00088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808F1837-A382-4A6A-97EB-04504CB4606C}">
      <dgm:prSet/>
      <dgm:spPr/>
      <dgm:t>
        <a:bodyPr/>
        <a:lstStyle/>
        <a:p>
          <a:r>
            <a:rPr lang="en-US"/>
            <a:t>3 </a:t>
          </a:r>
          <a:r>
            <a:rPr lang="en-US" err="1"/>
            <a:t>juin</a:t>
          </a:r>
          <a:endParaRPr lang="en-US"/>
        </a:p>
      </dgm:t>
    </dgm:pt>
    <dgm:pt modelId="{9E27C67A-1FAD-44BB-A37F-1D11C5DAD903}" type="parTrans" cxnId="{E496CF60-0A81-4F5B-92FB-72A30F63882E}">
      <dgm:prSet/>
      <dgm:spPr/>
      <dgm:t>
        <a:bodyPr/>
        <a:lstStyle/>
        <a:p>
          <a:endParaRPr lang="en-US"/>
        </a:p>
      </dgm:t>
    </dgm:pt>
    <dgm:pt modelId="{DCDFCCE2-6172-4A90-85A8-220EB1C0FEA0}" type="sibTrans" cxnId="{E496CF60-0A81-4F5B-92FB-72A30F63882E}">
      <dgm:prSet/>
      <dgm:spPr/>
      <dgm:t>
        <a:bodyPr/>
        <a:lstStyle/>
        <a:p>
          <a:endParaRPr lang="en-US"/>
        </a:p>
      </dgm:t>
    </dgm:pt>
    <dgm:pt modelId="{3A29BF98-54FF-47E7-91F2-26EB9FC0174F}">
      <dgm:prSet/>
      <dgm:spPr/>
      <dgm:t>
        <a:bodyPr/>
        <a:lstStyle/>
        <a:p>
          <a:pPr>
            <a:defRPr b="1"/>
          </a:pPr>
          <a:r>
            <a:rPr lang="en-US"/>
            <a:t>8 </a:t>
          </a:r>
          <a:r>
            <a:rPr lang="en-US" err="1"/>
            <a:t>juillet</a:t>
          </a:r>
          <a:endParaRPr lang="en-US"/>
        </a:p>
      </dgm:t>
    </dgm:pt>
    <dgm:pt modelId="{33ECB474-A6C7-4A38-8EAF-AD70B010E7EB}" type="parTrans" cxnId="{7190B051-1689-47CB-9601-B5BE7B0414A6}">
      <dgm:prSet/>
      <dgm:spPr/>
      <dgm:t>
        <a:bodyPr/>
        <a:lstStyle/>
        <a:p>
          <a:endParaRPr lang="en-US"/>
        </a:p>
      </dgm:t>
    </dgm:pt>
    <dgm:pt modelId="{23251A4A-D871-43C2-893D-F8ABA45DDAB6}" type="sibTrans" cxnId="{7190B051-1689-47CB-9601-B5BE7B0414A6}">
      <dgm:prSet/>
      <dgm:spPr/>
      <dgm:t>
        <a:bodyPr/>
        <a:lstStyle/>
        <a:p>
          <a:endParaRPr lang="en-US"/>
        </a:p>
      </dgm:t>
    </dgm:pt>
    <dgm:pt modelId="{9A8AA5B3-7D2E-483F-B317-D5D8B6076A62}">
      <dgm:prSet/>
      <dgm:spPr/>
      <dgm:t>
        <a:bodyPr/>
        <a:lstStyle/>
        <a:p>
          <a:endParaRPr lang="en-US"/>
        </a:p>
      </dgm:t>
    </dgm:pt>
    <dgm:pt modelId="{AB04CB5D-5AB4-4808-8AEE-6966F41A2B94}" type="parTrans" cxnId="{E31AB9F1-FD1E-42F0-B077-5B8736BFDE65}">
      <dgm:prSet/>
      <dgm:spPr/>
      <dgm:t>
        <a:bodyPr/>
        <a:lstStyle/>
        <a:p>
          <a:endParaRPr lang="en-US"/>
        </a:p>
      </dgm:t>
    </dgm:pt>
    <dgm:pt modelId="{55EC3EED-CC89-4945-A7A1-B0B214D6C8F0}" type="sibTrans" cxnId="{E31AB9F1-FD1E-42F0-B077-5B8736BFDE65}">
      <dgm:prSet/>
      <dgm:spPr/>
      <dgm:t>
        <a:bodyPr/>
        <a:lstStyle/>
        <a:p>
          <a:endParaRPr lang="en-US"/>
        </a:p>
      </dgm:t>
    </dgm:pt>
    <dgm:pt modelId="{B82CBEF3-F737-4822-B2D0-4A0A6CD71299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31552FDD-0688-475E-962F-83B7A60DC7CA}" type="parTrans" cxnId="{182D3BC4-89D0-4403-A5AC-7152EDF78E29}">
      <dgm:prSet/>
      <dgm:spPr/>
      <dgm:t>
        <a:bodyPr/>
        <a:lstStyle/>
        <a:p>
          <a:endParaRPr lang="en-US"/>
        </a:p>
      </dgm:t>
    </dgm:pt>
    <dgm:pt modelId="{97A04516-F3AF-4495-88E3-3C413CAD5F57}" type="sibTrans" cxnId="{182D3BC4-89D0-4403-A5AC-7152EDF78E29}">
      <dgm:prSet/>
      <dgm:spPr/>
      <dgm:t>
        <a:bodyPr/>
        <a:lstStyle/>
        <a:p>
          <a:endParaRPr lang="en-US"/>
        </a:p>
      </dgm:t>
    </dgm:pt>
    <dgm:pt modelId="{63AEDB07-16CF-4E3B-8A8B-854312CE5437}">
      <dgm:prSet/>
      <dgm:spPr/>
      <dgm:t>
        <a:bodyPr/>
        <a:lstStyle/>
        <a:p>
          <a:r>
            <a:rPr lang="en-US"/>
            <a:t>9 </a:t>
          </a:r>
          <a:r>
            <a:rPr lang="en-US" err="1"/>
            <a:t>septembre</a:t>
          </a:r>
          <a:endParaRPr lang="en-US"/>
        </a:p>
      </dgm:t>
    </dgm:pt>
    <dgm:pt modelId="{0E53AE47-0F12-4DE5-9733-87DE2394B7D0}" type="parTrans" cxnId="{1D6A3ADC-3659-4678-8466-7057FF258A4E}">
      <dgm:prSet/>
      <dgm:spPr/>
      <dgm:t>
        <a:bodyPr/>
        <a:lstStyle/>
        <a:p>
          <a:endParaRPr lang="en-US"/>
        </a:p>
      </dgm:t>
    </dgm:pt>
    <dgm:pt modelId="{61754B02-D7A6-4D83-BD5C-430DB27ED8D6}" type="sibTrans" cxnId="{1D6A3ADC-3659-4678-8466-7057FF258A4E}">
      <dgm:prSet/>
      <dgm:spPr/>
      <dgm:t>
        <a:bodyPr/>
        <a:lstStyle/>
        <a:p>
          <a:endParaRPr lang="en-US"/>
        </a:p>
      </dgm:t>
    </dgm:pt>
    <dgm:pt modelId="{74B4EC2A-3095-4B7F-96F6-2BBE2E4E4DF6}">
      <dgm:prSet/>
      <dgm:spPr/>
      <dgm:t>
        <a:bodyPr/>
        <a:lstStyle/>
        <a:p>
          <a:pPr>
            <a:defRPr b="1"/>
          </a:pPr>
          <a:r>
            <a:rPr lang="en-US"/>
            <a:t>7 </a:t>
          </a:r>
          <a:r>
            <a:rPr lang="en-US" err="1"/>
            <a:t>octobre</a:t>
          </a:r>
          <a:endParaRPr lang="en-US"/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ABA03119-13D2-44FF-88EA-343304378178}">
      <dgm:prSet/>
      <dgm:spPr/>
      <dgm:t>
        <a:bodyPr/>
        <a:lstStyle/>
        <a:p>
          <a:endParaRPr lang="en-US"/>
        </a:p>
      </dgm:t>
    </dgm:pt>
    <dgm:pt modelId="{308E6715-5E32-4077-923C-A129702BF585}" type="parTrans" cxnId="{CE77D3F3-B807-48EF-AC11-DFFD3098ED50}">
      <dgm:prSet/>
      <dgm:spPr/>
      <dgm:t>
        <a:bodyPr/>
        <a:lstStyle/>
        <a:p>
          <a:endParaRPr lang="en-US"/>
        </a:p>
      </dgm:t>
    </dgm:pt>
    <dgm:pt modelId="{4666C57B-8C2F-4847-8228-736B4A2CAB41}" type="sibTrans" cxnId="{CE77D3F3-B807-48EF-AC11-DFFD3098ED50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410C7ACE-1B5E-4722-A8A0-3CE12F28A439}">
      <dgm:prSet/>
      <dgm:spPr/>
      <dgm:t>
        <a:bodyPr/>
        <a:lstStyle/>
        <a:p>
          <a:r>
            <a:rPr lang="en-US"/>
            <a:t>4 </a:t>
          </a:r>
          <a:r>
            <a:rPr lang="en-US" err="1"/>
            <a:t>novembre</a:t>
          </a:r>
          <a:endParaRPr lang="en-US"/>
        </a:p>
      </dgm:t>
    </dgm:pt>
    <dgm:pt modelId="{16F4AACC-F475-4D4E-9DCE-2B57EE1E5D0C}" type="parTrans" cxnId="{C97AD155-474C-4224-8908-10846FF81FAC}">
      <dgm:prSet/>
      <dgm:spPr/>
      <dgm:t>
        <a:bodyPr/>
        <a:lstStyle/>
        <a:p>
          <a:endParaRPr lang="en-US"/>
        </a:p>
      </dgm:t>
    </dgm:pt>
    <dgm:pt modelId="{FD462CB4-670A-48D3-84FF-7A641F661E78}" type="sibTrans" cxnId="{C97AD155-474C-4224-8908-10846FF81FAC}">
      <dgm:prSet/>
      <dgm:spPr/>
      <dgm:t>
        <a:bodyPr/>
        <a:lstStyle/>
        <a:p>
          <a:endParaRPr lang="en-US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487FB0B5-0FDA-4236-B6BB-60C707D9BF36}" type="pres">
      <dgm:prSet presAssocID="{7635B0F0-69F7-466D-9399-6545F4B13BBA}" presName="composite" presStyleCnt="0"/>
      <dgm:spPr/>
    </dgm:pt>
    <dgm:pt modelId="{22B89021-37C7-4D73-ACC8-BDBAF88BF7D3}" type="pres">
      <dgm:prSet presAssocID="{7635B0F0-69F7-466D-9399-6545F4B13BBA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F2F6753-F9D6-43BF-A8C1-5F1A88EC941D}" type="pres">
      <dgm:prSet presAssocID="{7635B0F0-69F7-466D-9399-6545F4B13BBA}" presName="DropPinPlaceHolder" presStyleCnt="0"/>
      <dgm:spPr/>
    </dgm:pt>
    <dgm:pt modelId="{29E601DD-B922-46C2-8853-1A7B4850FC68}" type="pres">
      <dgm:prSet presAssocID="{7635B0F0-69F7-466D-9399-6545F4B13BBA}" presName="DropPin" presStyleLbl="alignNode1" presStyleIdx="0" presStyleCnt="6"/>
      <dgm:spPr/>
    </dgm:pt>
    <dgm:pt modelId="{BB677A20-DA8C-4E9E-A9A4-741F337C6831}" type="pres">
      <dgm:prSet presAssocID="{7635B0F0-69F7-466D-9399-6545F4B13BBA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6C286863-CEC3-44B5-93E8-4E64B590A876}" type="pres">
      <dgm:prSet presAssocID="{7635B0F0-69F7-466D-9399-6545F4B13BBA}" presName="L2TextContainer" presStyleLbl="revTx" presStyleIdx="0" presStyleCnt="12">
        <dgm:presLayoutVars>
          <dgm:bulletEnabled val="1"/>
        </dgm:presLayoutVars>
      </dgm:prSet>
      <dgm:spPr/>
    </dgm:pt>
    <dgm:pt modelId="{7A077F9E-E8DB-4551-855B-0BF9FCD90FA7}" type="pres">
      <dgm:prSet presAssocID="{7635B0F0-69F7-466D-9399-6545F4B13BBA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A6DB51C3-984D-4151-AE18-749B3980B9D7}" type="pres">
      <dgm:prSet presAssocID="{7635B0F0-69F7-466D-9399-6545F4B13BBA}" presName="ConnectLine" presStyleLbl="sibTrans1D1" presStyleIdx="0" presStyleCnt="6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6E10DC-F36B-4A13-BFC4-1B966CBFF5F6}" type="pres">
      <dgm:prSet presAssocID="{7635B0F0-69F7-466D-9399-6545F4B13BBA}" presName="EmptyPlaceHolder" presStyleCnt="0"/>
      <dgm:spPr/>
    </dgm:pt>
    <dgm:pt modelId="{52F7E0D2-9BA5-4D2D-9BF9-EB4292EBE05D}" type="pres">
      <dgm:prSet presAssocID="{0FE41645-4DD8-4B07-98C8-38D01BA9B9C3}" presName="spaceBetweenRectangles" presStyleCnt="0"/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1" presStyleCnt="6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1" presStyleCnt="6"/>
      <dgm:spPr/>
    </dgm:pt>
    <dgm:pt modelId="{BC9AA89D-F286-4C3C-BEC1-7123D493A0E6}" type="pres">
      <dgm:prSet presAssocID="{75F779F7-D7B2-4E71-9BCD-E2C91CD00088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2" presStyleCnt="12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1" presStyleCnt="6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13F9208C-1AF3-448A-83F5-9B489A32ED1E}" type="pres">
      <dgm:prSet presAssocID="{3A29BF98-54FF-47E7-91F2-26EB9FC0174F}" presName="composite" presStyleCnt="0"/>
      <dgm:spPr/>
    </dgm:pt>
    <dgm:pt modelId="{CDC1227E-A4D9-4EFA-A430-BEAA34206925}" type="pres">
      <dgm:prSet presAssocID="{3A29BF98-54FF-47E7-91F2-26EB9FC0174F}" presName="ConnectorPoint" presStyleLbl="lnNode1" presStyleIdx="2" presStyleCnt="6"/>
      <dgm:spPr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03C9D-B270-49DB-B650-8924E15AC0C8}" type="pres">
      <dgm:prSet presAssocID="{3A29BF98-54FF-47E7-91F2-26EB9FC0174F}" presName="DropPinPlaceHolder" presStyleCnt="0"/>
      <dgm:spPr/>
    </dgm:pt>
    <dgm:pt modelId="{19BCD870-CB52-42B5-B995-CE52B26E9660}" type="pres">
      <dgm:prSet presAssocID="{3A29BF98-54FF-47E7-91F2-26EB9FC0174F}" presName="DropPin" presStyleLbl="alignNode1" presStyleIdx="2" presStyleCnt="6"/>
      <dgm:spPr/>
    </dgm:pt>
    <dgm:pt modelId="{584893F9-4F89-4B73-803E-7FD889B868BE}" type="pres">
      <dgm:prSet presAssocID="{3A29BF98-54FF-47E7-91F2-26EB9FC0174F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959E821-F4F5-48B8-8B49-1A30AF5D9392}" type="pres">
      <dgm:prSet presAssocID="{3A29BF98-54FF-47E7-91F2-26EB9FC0174F}" presName="L2TextContainer" presStyleLbl="revTx" presStyleIdx="4" presStyleCnt="12">
        <dgm:presLayoutVars>
          <dgm:bulletEnabled val="1"/>
        </dgm:presLayoutVars>
      </dgm:prSet>
      <dgm:spPr/>
    </dgm:pt>
    <dgm:pt modelId="{989AA450-EAC9-46C8-A01E-ECC08C35C8A5}" type="pres">
      <dgm:prSet presAssocID="{3A29BF98-54FF-47E7-91F2-26EB9FC0174F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3FFCFD39-8C99-4007-BAE2-06E56377A155}" type="pres">
      <dgm:prSet presAssocID="{3A29BF98-54FF-47E7-91F2-26EB9FC0174F}" presName="ConnectLine" presStyleLbl="sibTrans1D1" presStyleIdx="2" presStyleCnt="6"/>
      <dgm:spPr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gm:spPr>
    </dgm:pt>
    <dgm:pt modelId="{63B69BBB-7AD2-4E55-959C-CBCE4FE93C2C}" type="pres">
      <dgm:prSet presAssocID="{3A29BF98-54FF-47E7-91F2-26EB9FC0174F}" presName="EmptyPlaceHolder" presStyleCnt="0"/>
      <dgm:spPr/>
    </dgm:pt>
    <dgm:pt modelId="{CBFEA9DF-BC96-4CF4-89BC-0C7420499E46}" type="pres">
      <dgm:prSet presAssocID="{23251A4A-D871-43C2-893D-F8ABA45DDAB6}" presName="spaceBetweenRectangles" presStyleCnt="0"/>
      <dgm:spPr/>
    </dgm:pt>
    <dgm:pt modelId="{F4B8DB9A-4539-43F9-B8A8-7C23EFEE8312}" type="pres">
      <dgm:prSet presAssocID="{B82CBEF3-F737-4822-B2D0-4A0A6CD71299}" presName="composite" presStyleCnt="0"/>
      <dgm:spPr/>
    </dgm:pt>
    <dgm:pt modelId="{4334E267-F43A-47FD-A488-5377FDDC35ED}" type="pres">
      <dgm:prSet presAssocID="{B82CBEF3-F737-4822-B2D0-4A0A6CD71299}" presName="ConnectorPoint" presStyleLbl="lnNode1" presStyleIdx="3" presStyleCnt="6"/>
      <dgm:spPr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58C684-34C5-441B-B21D-6666E3254C2D}" type="pres">
      <dgm:prSet presAssocID="{B82CBEF3-F737-4822-B2D0-4A0A6CD71299}" presName="DropPinPlaceHolder" presStyleCnt="0"/>
      <dgm:spPr/>
    </dgm:pt>
    <dgm:pt modelId="{D93EE5D6-46C2-41A0-AAA1-FAB782640C4B}" type="pres">
      <dgm:prSet presAssocID="{B82CBEF3-F737-4822-B2D0-4A0A6CD71299}" presName="DropPin" presStyleLbl="alignNode1" presStyleIdx="3" presStyleCnt="6"/>
      <dgm:spPr/>
    </dgm:pt>
    <dgm:pt modelId="{69F9BDC8-FA48-4876-B890-A6ECD2C35485}" type="pres">
      <dgm:prSet presAssocID="{B82CBEF3-F737-4822-B2D0-4A0A6CD71299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13AAF3-E033-4190-909B-AEC5F7CF961C}" type="pres">
      <dgm:prSet presAssocID="{B82CBEF3-F737-4822-B2D0-4A0A6CD71299}" presName="L2TextContainer" presStyleLbl="revTx" presStyleIdx="6" presStyleCnt="12">
        <dgm:presLayoutVars>
          <dgm:bulletEnabled val="1"/>
        </dgm:presLayoutVars>
      </dgm:prSet>
      <dgm:spPr/>
    </dgm:pt>
    <dgm:pt modelId="{CB7F6FB3-8FDE-40CF-A22D-CD2D56267E09}" type="pres">
      <dgm:prSet presAssocID="{B82CBEF3-F737-4822-B2D0-4A0A6CD71299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078933C7-29C2-40EC-BC20-9DC5F7E638B5}" type="pres">
      <dgm:prSet presAssocID="{B82CBEF3-F737-4822-B2D0-4A0A6CD71299}" presName="ConnectLine" presStyleLbl="sibTrans1D1" presStyleIdx="3" presStyleCnt="6"/>
      <dgm:spPr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gm:spPr>
    </dgm:pt>
    <dgm:pt modelId="{BA2BC587-0593-4E57-9859-13B0DA497D96}" type="pres">
      <dgm:prSet presAssocID="{B82CBEF3-F737-4822-B2D0-4A0A6CD71299}" presName="EmptyPlaceHolder" presStyleCnt="0"/>
      <dgm:spPr/>
    </dgm:pt>
    <dgm:pt modelId="{714C96C2-C963-46FC-A247-5F77366869A6}" type="pres">
      <dgm:prSet presAssocID="{97A04516-F3AF-4495-88E3-3C413CAD5F57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4" presStyleCnt="6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4" presStyleCnt="6"/>
      <dgm:spPr/>
    </dgm:pt>
    <dgm:pt modelId="{2991818F-84D9-4B46-86F1-568B18BAE3CC}" type="pres">
      <dgm:prSet presAssocID="{74B4EC2A-3095-4B7F-96F6-2BBE2E4E4DF6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8" presStyleCnt="12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4" presStyleCnt="6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5" presStyleCnt="6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5" presStyleCnt="6"/>
      <dgm:spPr/>
    </dgm:pt>
    <dgm:pt modelId="{AB679596-7BD9-4FB0-A371-C1FA0EF1C9C7}" type="pres">
      <dgm:prSet presAssocID="{D7225BB6-1023-475C-8FDD-6A2D25F9EB47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10" presStyleCnt="12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5" presStyleCnt="6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</dgm:ptLst>
  <dgm:cxnLst>
    <dgm:cxn modelId="{967C4014-50E1-4C80-B14C-D87734C0DA05}" srcId="{661A51E5-CBB0-46A1-AF39-8B34D270130A}" destId="{75F779F7-D7B2-4E71-9BCD-E2C91CD00088}" srcOrd="1" destOrd="0" parTransId="{AAF02D0F-72F1-41D9-9E1C-AA0544B0361D}" sibTransId="{B0B374BE-A63D-4852-8E94-2E92535F149C}"/>
    <dgm:cxn modelId="{27C7901B-5F82-4A65-A0D8-E7A18D06876A}" type="presOf" srcId="{3A29BF98-54FF-47E7-91F2-26EB9FC0174F}" destId="{989AA450-EAC9-46C8-A01E-ECC08C35C8A5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8F6E3A28-7DCF-49C7-82E9-9C887132A1AD}" type="presOf" srcId="{B82CBEF3-F737-4822-B2D0-4A0A6CD71299}" destId="{CB7F6FB3-8FDE-40CF-A22D-CD2D56267E09}" srcOrd="0" destOrd="0" presId="urn:microsoft.com/office/officeart/2017/3/layout/DropPinTimeline"/>
    <dgm:cxn modelId="{3D5EEC2A-1FED-4559-A94F-82C6C33678AB}" type="presOf" srcId="{63AEDB07-16CF-4E3B-8A8B-854312CE5437}" destId="{FD13AAF3-E033-4190-909B-AEC5F7CF961C}" srcOrd="0" destOrd="0" presId="urn:microsoft.com/office/officeart/2017/3/layout/DropPinTimeline"/>
    <dgm:cxn modelId="{C9D08D36-8C0A-4CA1-9D68-5025A0A848A6}" srcId="{661A51E5-CBB0-46A1-AF39-8B34D270130A}" destId="{7635B0F0-69F7-466D-9399-6545F4B13BBA}" srcOrd="0" destOrd="0" parTransId="{1BC1CF1D-1A52-4C57-ADE4-8013D3C58C4B}" sibTransId="{0FE41645-4DD8-4B07-98C8-38D01BA9B9C3}"/>
    <dgm:cxn modelId="{6DEB0540-E3F1-4488-BFA1-D0C70C3410CA}" type="presOf" srcId="{ABA03119-13D2-44FF-88EA-343304378178}" destId="{84EFEA84-41BC-49F9-A222-16FA1EF28AA9}" srcOrd="0" destOrd="0" presId="urn:microsoft.com/office/officeart/2017/3/layout/DropPinTimeline"/>
    <dgm:cxn modelId="{52B3C25E-E5FE-42E8-9479-75A51CE8E3A6}" srcId="{661A51E5-CBB0-46A1-AF39-8B34D270130A}" destId="{74B4EC2A-3095-4B7F-96F6-2BBE2E4E4DF6}" srcOrd="4" destOrd="0" parTransId="{82B5627A-505A-42A9-92D3-1D74A5D39D2E}" sibTransId="{ED8EC99E-5E37-4A48-B601-FA23808BF8F8}"/>
    <dgm:cxn modelId="{E496CF60-0A81-4F5B-92FB-72A30F63882E}" srcId="{75F779F7-D7B2-4E71-9BCD-E2C91CD00088}" destId="{808F1837-A382-4A6A-97EB-04504CB4606C}" srcOrd="0" destOrd="0" parTransId="{9E27C67A-1FAD-44BB-A37F-1D11C5DAD903}" sibTransId="{DCDFCCE2-6172-4A90-85A8-220EB1C0FEA0}"/>
    <dgm:cxn modelId="{2EEEE541-7A10-4A0F-8D6F-B66CDA17C7C0}" type="presOf" srcId="{D7225BB6-1023-475C-8FDD-6A2D25F9EB47}" destId="{4D6C652D-BD61-4BCC-8E82-A1A748182CEB}" srcOrd="0" destOrd="0" presId="urn:microsoft.com/office/officeart/2017/3/layout/DropPinTimeline"/>
    <dgm:cxn modelId="{E79EEE4B-9F92-4A35-AF66-F5F1676DBF47}" type="presOf" srcId="{808F1837-A382-4A6A-97EB-04504CB4606C}" destId="{BB76CCE3-E357-4632-AA1F-9CB588B30E46}" srcOrd="0" destOrd="0" presId="urn:microsoft.com/office/officeart/2017/3/layout/DropPinTimeline"/>
    <dgm:cxn modelId="{7F171971-AADD-4A13-A035-C4D2A4F78547}" type="presOf" srcId="{74B4EC2A-3095-4B7F-96F6-2BBE2E4E4DF6}" destId="{B4101365-45D4-42DD-A918-C376EF8CF8DB}" srcOrd="0" destOrd="0" presId="urn:microsoft.com/office/officeart/2017/3/layout/DropPinTimeline"/>
    <dgm:cxn modelId="{7190B051-1689-47CB-9601-B5BE7B0414A6}" srcId="{661A51E5-CBB0-46A1-AF39-8B34D270130A}" destId="{3A29BF98-54FF-47E7-91F2-26EB9FC0174F}" srcOrd="2" destOrd="0" parTransId="{33ECB474-A6C7-4A38-8EAF-AD70B010E7EB}" sibTransId="{23251A4A-D871-43C2-893D-F8ABA45DDAB6}"/>
    <dgm:cxn modelId="{C97AD155-474C-4224-8908-10846FF81FAC}" srcId="{D7225BB6-1023-475C-8FDD-6A2D25F9EB47}" destId="{410C7ACE-1B5E-4722-A8A0-3CE12F28A439}" srcOrd="0" destOrd="0" parTransId="{16F4AACC-F475-4D4E-9DCE-2B57EE1E5D0C}" sibTransId="{FD462CB4-670A-48D3-84FF-7A641F661E78}"/>
    <dgm:cxn modelId="{FEB80956-214A-4CBB-9374-BD9B8201C4CA}" type="presOf" srcId="{9A8AA5B3-7D2E-483F-B317-D5D8B6076A62}" destId="{E959E821-F4F5-48B8-8B49-1A30AF5D9392}" srcOrd="0" destOrd="0" presId="urn:microsoft.com/office/officeart/2017/3/layout/DropPinTimeline"/>
    <dgm:cxn modelId="{50564476-44D0-48AB-A1BB-CC9B951C99BF}" type="presOf" srcId="{7635B0F0-69F7-466D-9399-6545F4B13BBA}" destId="{7A077F9E-E8DB-4551-855B-0BF9FCD90FA7}" srcOrd="0" destOrd="0" presId="urn:microsoft.com/office/officeart/2017/3/layout/DropPinTimeline"/>
    <dgm:cxn modelId="{A8726EB8-2530-4E51-AB52-2AD0E9B06E3C}" type="presOf" srcId="{410C7ACE-1B5E-4722-A8A0-3CE12F28A439}" destId="{F8BE09E7-E7AC-4299-A0E1-98FA6155C52F}" srcOrd="0" destOrd="0" presId="urn:microsoft.com/office/officeart/2017/3/layout/DropPinTimeline"/>
    <dgm:cxn modelId="{182D3BC4-89D0-4403-A5AC-7152EDF78E29}" srcId="{661A51E5-CBB0-46A1-AF39-8B34D270130A}" destId="{B82CBEF3-F737-4822-B2D0-4A0A6CD71299}" srcOrd="3" destOrd="0" parTransId="{31552FDD-0688-475E-962F-83B7A60DC7CA}" sibTransId="{97A04516-F3AF-4495-88E3-3C413CAD5F57}"/>
    <dgm:cxn modelId="{1D6A3ADC-3659-4678-8466-7057FF258A4E}" srcId="{B82CBEF3-F737-4822-B2D0-4A0A6CD71299}" destId="{63AEDB07-16CF-4E3B-8A8B-854312CE5437}" srcOrd="0" destOrd="0" parTransId="{0E53AE47-0F12-4DE5-9733-87DE2394B7D0}" sibTransId="{61754B02-D7A6-4D83-BD5C-430DB27ED8D6}"/>
    <dgm:cxn modelId="{ACDEB0EF-8396-4A67-9393-A1F2008131AC}" srcId="{661A51E5-CBB0-46A1-AF39-8B34D270130A}" destId="{D7225BB6-1023-475C-8FDD-6A2D25F9EB47}" srcOrd="5" destOrd="0" parTransId="{B5B6F9CF-6DBE-43DB-93B1-F8895C757081}" sibTransId="{DF9695FE-A3C7-4A26-B552-7B5C6563F236}"/>
    <dgm:cxn modelId="{E31AB9F1-FD1E-42F0-B077-5B8736BFDE65}" srcId="{3A29BF98-54FF-47E7-91F2-26EB9FC0174F}" destId="{9A8AA5B3-7D2E-483F-B317-D5D8B6076A62}" srcOrd="0" destOrd="0" parTransId="{AB04CB5D-5AB4-4808-8AEE-6966F41A2B94}" sibTransId="{55EC3EED-CC89-4945-A7A1-B0B214D6C8F0}"/>
    <dgm:cxn modelId="{CE77D3F3-B807-48EF-AC11-DFFD3098ED50}" srcId="{74B4EC2A-3095-4B7F-96F6-2BBE2E4E4DF6}" destId="{ABA03119-13D2-44FF-88EA-343304378178}" srcOrd="0" destOrd="0" parTransId="{308E6715-5E32-4077-923C-A129702BF585}" sibTransId="{4666C57B-8C2F-4847-8228-736B4A2CAB41}"/>
    <dgm:cxn modelId="{AB8563FB-1209-45A1-ADD0-19A0F0B86A69}" type="presOf" srcId="{75F779F7-D7B2-4E71-9BCD-E2C91CD00088}" destId="{A2631E12-8F38-4531-B6F1-D854AD229B58}" srcOrd="0" destOrd="0" presId="urn:microsoft.com/office/officeart/2017/3/layout/DropPinTimeline"/>
    <dgm:cxn modelId="{1EA015A1-C832-456E-8F2D-1CA914F76481}" type="presParOf" srcId="{9C9BFB88-F8A3-46F7-8948-1458221E9891}" destId="{2306F122-3040-41EF-9EB2-FD70EC749591}" srcOrd="0" destOrd="0" presId="urn:microsoft.com/office/officeart/2017/3/layout/DropPinTimeline"/>
    <dgm:cxn modelId="{79121B31-C486-4501-9090-D799C945947E}" type="presParOf" srcId="{9C9BFB88-F8A3-46F7-8948-1458221E9891}" destId="{EB1045DC-372C-4BCF-87C5-34476C17551F}" srcOrd="1" destOrd="0" presId="urn:microsoft.com/office/officeart/2017/3/layout/DropPinTimeline"/>
    <dgm:cxn modelId="{84A2B2FE-D9BC-4401-8486-0B665B3378C9}" type="presParOf" srcId="{EB1045DC-372C-4BCF-87C5-34476C17551F}" destId="{487FB0B5-0FDA-4236-B6BB-60C707D9BF36}" srcOrd="0" destOrd="0" presId="urn:microsoft.com/office/officeart/2017/3/layout/DropPinTimeline"/>
    <dgm:cxn modelId="{9B5BCC00-904D-46D5-BD5A-EC5AF3A3BC2B}" type="presParOf" srcId="{487FB0B5-0FDA-4236-B6BB-60C707D9BF36}" destId="{22B89021-37C7-4D73-ACC8-BDBAF88BF7D3}" srcOrd="0" destOrd="0" presId="urn:microsoft.com/office/officeart/2017/3/layout/DropPinTimeline"/>
    <dgm:cxn modelId="{713786C4-249C-452C-963E-A3A40077417B}" type="presParOf" srcId="{487FB0B5-0FDA-4236-B6BB-60C707D9BF36}" destId="{4F2F6753-F9D6-43BF-A8C1-5F1A88EC941D}" srcOrd="1" destOrd="0" presId="urn:microsoft.com/office/officeart/2017/3/layout/DropPinTimeline"/>
    <dgm:cxn modelId="{E830387B-E5EF-4EF8-B218-C5A2634FD518}" type="presParOf" srcId="{4F2F6753-F9D6-43BF-A8C1-5F1A88EC941D}" destId="{29E601DD-B922-46C2-8853-1A7B4850FC68}" srcOrd="0" destOrd="0" presId="urn:microsoft.com/office/officeart/2017/3/layout/DropPinTimeline"/>
    <dgm:cxn modelId="{1D45A22D-81C0-47CC-9AA5-F04E8D44E5BA}" type="presParOf" srcId="{4F2F6753-F9D6-43BF-A8C1-5F1A88EC941D}" destId="{BB677A20-DA8C-4E9E-A9A4-741F337C6831}" srcOrd="1" destOrd="0" presId="urn:microsoft.com/office/officeart/2017/3/layout/DropPinTimeline"/>
    <dgm:cxn modelId="{7E7518A5-35EB-4A95-80D7-788FCC574ADF}" type="presParOf" srcId="{487FB0B5-0FDA-4236-B6BB-60C707D9BF36}" destId="{6C286863-CEC3-44B5-93E8-4E64B590A876}" srcOrd="2" destOrd="0" presId="urn:microsoft.com/office/officeart/2017/3/layout/DropPinTimeline"/>
    <dgm:cxn modelId="{EEA7B103-1CBE-4AC6-8E6E-AC351C419ED3}" type="presParOf" srcId="{487FB0B5-0FDA-4236-B6BB-60C707D9BF36}" destId="{7A077F9E-E8DB-4551-855B-0BF9FCD90FA7}" srcOrd="3" destOrd="0" presId="urn:microsoft.com/office/officeart/2017/3/layout/DropPinTimeline"/>
    <dgm:cxn modelId="{2E1793AB-3FD5-47B9-8277-D9DCE8D3D81C}" type="presParOf" srcId="{487FB0B5-0FDA-4236-B6BB-60C707D9BF36}" destId="{A6DB51C3-984D-4151-AE18-749B3980B9D7}" srcOrd="4" destOrd="0" presId="urn:microsoft.com/office/officeart/2017/3/layout/DropPinTimeline"/>
    <dgm:cxn modelId="{4D4FEF86-FAF9-4ACB-9E02-0D279E498D33}" type="presParOf" srcId="{487FB0B5-0FDA-4236-B6BB-60C707D9BF36}" destId="{716E10DC-F36B-4A13-BFC4-1B966CBFF5F6}" srcOrd="5" destOrd="0" presId="urn:microsoft.com/office/officeart/2017/3/layout/DropPinTimeline"/>
    <dgm:cxn modelId="{BC57A556-52E7-4BF1-A104-4C2D3BB9FC3E}" type="presParOf" srcId="{EB1045DC-372C-4BCF-87C5-34476C17551F}" destId="{52F7E0D2-9BA5-4D2D-9BF9-EB4292EBE05D}" srcOrd="1" destOrd="0" presId="urn:microsoft.com/office/officeart/2017/3/layout/DropPinTimeline"/>
    <dgm:cxn modelId="{944DD479-C07B-4FC5-903F-7DCAF2D3A7D9}" type="presParOf" srcId="{EB1045DC-372C-4BCF-87C5-34476C17551F}" destId="{31C0C148-DFF1-4597-B72E-9869B535F931}" srcOrd="2" destOrd="0" presId="urn:microsoft.com/office/officeart/2017/3/layout/DropPinTimeline"/>
    <dgm:cxn modelId="{E4D28A8E-850E-4AB9-B4BB-4BCE990BA059}" type="presParOf" srcId="{31C0C148-DFF1-4597-B72E-9869B535F931}" destId="{04B1E997-8653-4C43-B9A2-7BE32928AC21}" srcOrd="0" destOrd="0" presId="urn:microsoft.com/office/officeart/2017/3/layout/DropPinTimeline"/>
    <dgm:cxn modelId="{70BA1FA0-930B-4D73-B6B8-39F7444CBD74}" type="presParOf" srcId="{31C0C148-DFF1-4597-B72E-9869B535F931}" destId="{36C83077-56BE-470D-95CD-570F5AF1C47B}" srcOrd="1" destOrd="0" presId="urn:microsoft.com/office/officeart/2017/3/layout/DropPinTimeline"/>
    <dgm:cxn modelId="{EE6EF036-DFB3-4D55-8263-5299ECCC9B0E}" type="presParOf" srcId="{36C83077-56BE-470D-95CD-570F5AF1C47B}" destId="{2C5A0FAE-F960-44BD-91C9-8A30B1653246}" srcOrd="0" destOrd="0" presId="urn:microsoft.com/office/officeart/2017/3/layout/DropPinTimeline"/>
    <dgm:cxn modelId="{5DDF19C7-E887-4949-8063-CBFC6C7A55B1}" type="presParOf" srcId="{36C83077-56BE-470D-95CD-570F5AF1C47B}" destId="{BC9AA89D-F286-4C3C-BEC1-7123D493A0E6}" srcOrd="1" destOrd="0" presId="urn:microsoft.com/office/officeart/2017/3/layout/DropPinTimeline"/>
    <dgm:cxn modelId="{8250F5FD-5CEC-464F-8E28-9ECDFC91D442}" type="presParOf" srcId="{31C0C148-DFF1-4597-B72E-9869B535F931}" destId="{BB76CCE3-E357-4632-AA1F-9CB588B30E46}" srcOrd="2" destOrd="0" presId="urn:microsoft.com/office/officeart/2017/3/layout/DropPinTimeline"/>
    <dgm:cxn modelId="{28CAA954-B49F-4CAC-9A80-C90AAC076D10}" type="presParOf" srcId="{31C0C148-DFF1-4597-B72E-9869B535F931}" destId="{A2631E12-8F38-4531-B6F1-D854AD229B58}" srcOrd="3" destOrd="0" presId="urn:microsoft.com/office/officeart/2017/3/layout/DropPinTimeline"/>
    <dgm:cxn modelId="{3EB577EE-95B4-4EAF-9EEB-ED700C24A477}" type="presParOf" srcId="{31C0C148-DFF1-4597-B72E-9869B535F931}" destId="{F31A706D-D321-40D6-BCC4-266437C022F6}" srcOrd="4" destOrd="0" presId="urn:microsoft.com/office/officeart/2017/3/layout/DropPinTimeline"/>
    <dgm:cxn modelId="{E26AEF94-1E92-4D83-A72E-A7E34E0CB478}" type="presParOf" srcId="{31C0C148-DFF1-4597-B72E-9869B535F931}" destId="{F9A30B8D-41EE-4048-BEE6-0826D1702BDC}" srcOrd="5" destOrd="0" presId="urn:microsoft.com/office/officeart/2017/3/layout/DropPinTimeline"/>
    <dgm:cxn modelId="{3F029D24-00C0-4203-9BC4-6A7863DC8359}" type="presParOf" srcId="{EB1045DC-372C-4BCF-87C5-34476C17551F}" destId="{FCC94DA1-B203-4058-AAC2-424975017A99}" srcOrd="3" destOrd="0" presId="urn:microsoft.com/office/officeart/2017/3/layout/DropPinTimeline"/>
    <dgm:cxn modelId="{DCD2AA67-59E9-4E07-99BD-88ACBC95706D}" type="presParOf" srcId="{EB1045DC-372C-4BCF-87C5-34476C17551F}" destId="{13F9208C-1AF3-448A-83F5-9B489A32ED1E}" srcOrd="4" destOrd="0" presId="urn:microsoft.com/office/officeart/2017/3/layout/DropPinTimeline"/>
    <dgm:cxn modelId="{AE266088-D6D9-4516-A6AC-44624FB9DC1C}" type="presParOf" srcId="{13F9208C-1AF3-448A-83F5-9B489A32ED1E}" destId="{CDC1227E-A4D9-4EFA-A430-BEAA34206925}" srcOrd="0" destOrd="0" presId="urn:microsoft.com/office/officeart/2017/3/layout/DropPinTimeline"/>
    <dgm:cxn modelId="{92135BF9-CBF0-404E-867C-B1184F41F2BB}" type="presParOf" srcId="{13F9208C-1AF3-448A-83F5-9B489A32ED1E}" destId="{7BB03C9D-B270-49DB-B650-8924E15AC0C8}" srcOrd="1" destOrd="0" presId="urn:microsoft.com/office/officeart/2017/3/layout/DropPinTimeline"/>
    <dgm:cxn modelId="{066604B4-4CE7-4535-95E0-D2D5B40D6DE4}" type="presParOf" srcId="{7BB03C9D-B270-49DB-B650-8924E15AC0C8}" destId="{19BCD870-CB52-42B5-B995-CE52B26E9660}" srcOrd="0" destOrd="0" presId="urn:microsoft.com/office/officeart/2017/3/layout/DropPinTimeline"/>
    <dgm:cxn modelId="{02585CAA-D430-445A-9F89-98DC07782E3D}" type="presParOf" srcId="{7BB03C9D-B270-49DB-B650-8924E15AC0C8}" destId="{584893F9-4F89-4B73-803E-7FD889B868BE}" srcOrd="1" destOrd="0" presId="urn:microsoft.com/office/officeart/2017/3/layout/DropPinTimeline"/>
    <dgm:cxn modelId="{D09E8DD3-EE4D-48C3-A661-496F97C079EB}" type="presParOf" srcId="{13F9208C-1AF3-448A-83F5-9B489A32ED1E}" destId="{E959E821-F4F5-48B8-8B49-1A30AF5D9392}" srcOrd="2" destOrd="0" presId="urn:microsoft.com/office/officeart/2017/3/layout/DropPinTimeline"/>
    <dgm:cxn modelId="{F8231D39-6806-4C20-AD7D-1BD0E13E0E44}" type="presParOf" srcId="{13F9208C-1AF3-448A-83F5-9B489A32ED1E}" destId="{989AA450-EAC9-46C8-A01E-ECC08C35C8A5}" srcOrd="3" destOrd="0" presId="urn:microsoft.com/office/officeart/2017/3/layout/DropPinTimeline"/>
    <dgm:cxn modelId="{F27D0B59-ED37-4FF5-B8D4-87935E8E037B}" type="presParOf" srcId="{13F9208C-1AF3-448A-83F5-9B489A32ED1E}" destId="{3FFCFD39-8C99-4007-BAE2-06E56377A155}" srcOrd="4" destOrd="0" presId="urn:microsoft.com/office/officeart/2017/3/layout/DropPinTimeline"/>
    <dgm:cxn modelId="{E64BD1E6-5524-4C7E-A9FD-E968E15C1D94}" type="presParOf" srcId="{13F9208C-1AF3-448A-83F5-9B489A32ED1E}" destId="{63B69BBB-7AD2-4E55-959C-CBCE4FE93C2C}" srcOrd="5" destOrd="0" presId="urn:microsoft.com/office/officeart/2017/3/layout/DropPinTimeline"/>
    <dgm:cxn modelId="{50940904-D034-4AFE-8E6C-ECDC5EDB8EB7}" type="presParOf" srcId="{EB1045DC-372C-4BCF-87C5-34476C17551F}" destId="{CBFEA9DF-BC96-4CF4-89BC-0C7420499E46}" srcOrd="5" destOrd="0" presId="urn:microsoft.com/office/officeart/2017/3/layout/DropPinTimeline"/>
    <dgm:cxn modelId="{E2E12A65-A53B-4580-A623-09829FD174B5}" type="presParOf" srcId="{EB1045DC-372C-4BCF-87C5-34476C17551F}" destId="{F4B8DB9A-4539-43F9-B8A8-7C23EFEE8312}" srcOrd="6" destOrd="0" presId="urn:microsoft.com/office/officeart/2017/3/layout/DropPinTimeline"/>
    <dgm:cxn modelId="{2E6F8DE1-8758-492F-988E-4E49FD6C6A57}" type="presParOf" srcId="{F4B8DB9A-4539-43F9-B8A8-7C23EFEE8312}" destId="{4334E267-F43A-47FD-A488-5377FDDC35ED}" srcOrd="0" destOrd="0" presId="urn:microsoft.com/office/officeart/2017/3/layout/DropPinTimeline"/>
    <dgm:cxn modelId="{09286E0D-0BAC-4AFA-A08B-D2FF679C96F8}" type="presParOf" srcId="{F4B8DB9A-4539-43F9-B8A8-7C23EFEE8312}" destId="{5B58C684-34C5-441B-B21D-6666E3254C2D}" srcOrd="1" destOrd="0" presId="urn:microsoft.com/office/officeart/2017/3/layout/DropPinTimeline"/>
    <dgm:cxn modelId="{61EB93C0-C2F7-4A9D-944B-56E507EB9154}" type="presParOf" srcId="{5B58C684-34C5-441B-B21D-6666E3254C2D}" destId="{D93EE5D6-46C2-41A0-AAA1-FAB782640C4B}" srcOrd="0" destOrd="0" presId="urn:microsoft.com/office/officeart/2017/3/layout/DropPinTimeline"/>
    <dgm:cxn modelId="{B0495A73-E512-483E-8EA4-4A60252F6247}" type="presParOf" srcId="{5B58C684-34C5-441B-B21D-6666E3254C2D}" destId="{69F9BDC8-FA48-4876-B890-A6ECD2C35485}" srcOrd="1" destOrd="0" presId="urn:microsoft.com/office/officeart/2017/3/layout/DropPinTimeline"/>
    <dgm:cxn modelId="{822A7079-831E-4250-BB44-477B6B947884}" type="presParOf" srcId="{F4B8DB9A-4539-43F9-B8A8-7C23EFEE8312}" destId="{FD13AAF3-E033-4190-909B-AEC5F7CF961C}" srcOrd="2" destOrd="0" presId="urn:microsoft.com/office/officeart/2017/3/layout/DropPinTimeline"/>
    <dgm:cxn modelId="{C2548C37-81BA-4170-98E1-34F4E21B1EFF}" type="presParOf" srcId="{F4B8DB9A-4539-43F9-B8A8-7C23EFEE8312}" destId="{CB7F6FB3-8FDE-40CF-A22D-CD2D56267E09}" srcOrd="3" destOrd="0" presId="urn:microsoft.com/office/officeart/2017/3/layout/DropPinTimeline"/>
    <dgm:cxn modelId="{D88D4EBB-76FE-4523-834B-3A63955A5A34}" type="presParOf" srcId="{F4B8DB9A-4539-43F9-B8A8-7C23EFEE8312}" destId="{078933C7-29C2-40EC-BC20-9DC5F7E638B5}" srcOrd="4" destOrd="0" presId="urn:microsoft.com/office/officeart/2017/3/layout/DropPinTimeline"/>
    <dgm:cxn modelId="{6E44E4A0-41E5-4399-8C3A-51A5E679C56B}" type="presParOf" srcId="{F4B8DB9A-4539-43F9-B8A8-7C23EFEE8312}" destId="{BA2BC587-0593-4E57-9859-13B0DA497D96}" srcOrd="5" destOrd="0" presId="urn:microsoft.com/office/officeart/2017/3/layout/DropPinTimeline"/>
    <dgm:cxn modelId="{B5684ED0-C9A2-469D-9EF2-B68CE3F13E9F}" type="presParOf" srcId="{EB1045DC-372C-4BCF-87C5-34476C17551F}" destId="{714C96C2-C963-46FC-A247-5F77366869A6}" srcOrd="7" destOrd="0" presId="urn:microsoft.com/office/officeart/2017/3/layout/DropPinTimeline"/>
    <dgm:cxn modelId="{6E14019C-E5F3-4D42-8619-6BE52431BB57}" type="presParOf" srcId="{EB1045DC-372C-4BCF-87C5-34476C17551F}" destId="{3F3AC173-996C-4C09-88F6-48E4EAFB9B0E}" srcOrd="8" destOrd="0" presId="urn:microsoft.com/office/officeart/2017/3/layout/DropPinTimeline"/>
    <dgm:cxn modelId="{5529FDF1-0C2E-4FC8-87CE-C859FE089EB8}" type="presParOf" srcId="{3F3AC173-996C-4C09-88F6-48E4EAFB9B0E}" destId="{90546FB3-A6FC-48BD-B008-8ECA4BC6A101}" srcOrd="0" destOrd="0" presId="urn:microsoft.com/office/officeart/2017/3/layout/DropPinTimeline"/>
    <dgm:cxn modelId="{8C77B4FB-669B-464D-AE27-C247646E4A96}" type="presParOf" srcId="{3F3AC173-996C-4C09-88F6-48E4EAFB9B0E}" destId="{06459A42-5B69-4F4B-8DAF-E2E8C2450740}" srcOrd="1" destOrd="0" presId="urn:microsoft.com/office/officeart/2017/3/layout/DropPinTimeline"/>
    <dgm:cxn modelId="{9272D5B1-F7FF-45C7-9EB4-3E0625A6E6E2}" type="presParOf" srcId="{06459A42-5B69-4F4B-8DAF-E2E8C2450740}" destId="{A3F676B8-36E0-48DD-9D78-AC32FB159206}" srcOrd="0" destOrd="0" presId="urn:microsoft.com/office/officeart/2017/3/layout/DropPinTimeline"/>
    <dgm:cxn modelId="{B37B3F06-90FD-46B8-B0D1-CA420D90D453}" type="presParOf" srcId="{06459A42-5B69-4F4B-8DAF-E2E8C2450740}" destId="{2991818F-84D9-4B46-86F1-568B18BAE3CC}" srcOrd="1" destOrd="0" presId="urn:microsoft.com/office/officeart/2017/3/layout/DropPinTimeline"/>
    <dgm:cxn modelId="{2D03CC6D-720E-40CA-923C-9158C96339D7}" type="presParOf" srcId="{3F3AC173-996C-4C09-88F6-48E4EAFB9B0E}" destId="{84EFEA84-41BC-49F9-A222-16FA1EF28AA9}" srcOrd="2" destOrd="0" presId="urn:microsoft.com/office/officeart/2017/3/layout/DropPinTimeline"/>
    <dgm:cxn modelId="{DD8520A9-0A9D-4F06-8F1C-65769BEFB90D}" type="presParOf" srcId="{3F3AC173-996C-4C09-88F6-48E4EAFB9B0E}" destId="{B4101365-45D4-42DD-A918-C376EF8CF8DB}" srcOrd="3" destOrd="0" presId="urn:microsoft.com/office/officeart/2017/3/layout/DropPinTimeline"/>
    <dgm:cxn modelId="{584D8A26-2920-4D7E-AD41-47FA13AAD5E0}" type="presParOf" srcId="{3F3AC173-996C-4C09-88F6-48E4EAFB9B0E}" destId="{57A0A67D-E961-4673-9432-C14600FF0218}" srcOrd="4" destOrd="0" presId="urn:microsoft.com/office/officeart/2017/3/layout/DropPinTimeline"/>
    <dgm:cxn modelId="{30E7E65D-0239-4C62-9530-E2A273017160}" type="presParOf" srcId="{3F3AC173-996C-4C09-88F6-48E4EAFB9B0E}" destId="{7F8B4DA7-D29D-4E5E-9A14-E9134634223F}" srcOrd="5" destOrd="0" presId="urn:microsoft.com/office/officeart/2017/3/layout/DropPinTimeline"/>
    <dgm:cxn modelId="{20E19466-4FE2-4819-BF22-DB72F523AA9F}" type="presParOf" srcId="{EB1045DC-372C-4BCF-87C5-34476C17551F}" destId="{0A81B090-F860-462B-BEAE-D62229031365}" srcOrd="9" destOrd="0" presId="urn:microsoft.com/office/officeart/2017/3/layout/DropPinTimeline"/>
    <dgm:cxn modelId="{EC1B7902-277F-4AC3-BCE6-3BE8B6397DC4}" type="presParOf" srcId="{EB1045DC-372C-4BCF-87C5-34476C17551F}" destId="{C9D623F9-15EA-48C5-BA9D-2ED306C2D8F0}" srcOrd="10" destOrd="0" presId="urn:microsoft.com/office/officeart/2017/3/layout/DropPinTimeline"/>
    <dgm:cxn modelId="{B65123E3-75F7-47F2-BB0B-310F4F208CA0}" type="presParOf" srcId="{C9D623F9-15EA-48C5-BA9D-2ED306C2D8F0}" destId="{B4B07929-5E0D-4708-A86D-5036CDE40F7D}" srcOrd="0" destOrd="0" presId="urn:microsoft.com/office/officeart/2017/3/layout/DropPinTimeline"/>
    <dgm:cxn modelId="{AF0518FD-BF18-4786-9E03-52CE358BDEB4}" type="presParOf" srcId="{C9D623F9-15EA-48C5-BA9D-2ED306C2D8F0}" destId="{1DDD2E71-E6F4-43AB-9315-E2273CE3E91E}" srcOrd="1" destOrd="0" presId="urn:microsoft.com/office/officeart/2017/3/layout/DropPinTimeline"/>
    <dgm:cxn modelId="{8E0DD264-19DE-4859-9B06-9BBF46037A88}" type="presParOf" srcId="{1DDD2E71-E6F4-43AB-9315-E2273CE3E91E}" destId="{5EB8A413-232D-4FAE-ADEE-F5D55E9B4B4C}" srcOrd="0" destOrd="0" presId="urn:microsoft.com/office/officeart/2017/3/layout/DropPinTimeline"/>
    <dgm:cxn modelId="{307C2A7D-CBDA-4219-A859-7C36F50DB069}" type="presParOf" srcId="{1DDD2E71-E6F4-43AB-9315-E2273CE3E91E}" destId="{AB679596-7BD9-4FB0-A371-C1FA0EF1C9C7}" srcOrd="1" destOrd="0" presId="urn:microsoft.com/office/officeart/2017/3/layout/DropPinTimeline"/>
    <dgm:cxn modelId="{0107C3BF-747D-44DD-94E4-E487CF9EB980}" type="presParOf" srcId="{C9D623F9-15EA-48C5-BA9D-2ED306C2D8F0}" destId="{F8BE09E7-E7AC-4299-A0E1-98FA6155C52F}" srcOrd="2" destOrd="0" presId="urn:microsoft.com/office/officeart/2017/3/layout/DropPinTimeline"/>
    <dgm:cxn modelId="{11444C70-8215-4F25-841C-FA716DA0AD2D}" type="presParOf" srcId="{C9D623F9-15EA-48C5-BA9D-2ED306C2D8F0}" destId="{4D6C652D-BD61-4BCC-8E82-A1A748182CEB}" srcOrd="3" destOrd="0" presId="urn:microsoft.com/office/officeart/2017/3/layout/DropPinTimeline"/>
    <dgm:cxn modelId="{5ED1AD3D-298B-4B30-BD35-8FFD5B4DECF9}" type="presParOf" srcId="{C9D623F9-15EA-48C5-BA9D-2ED306C2D8F0}" destId="{BC7B3B86-5EF0-4B4F-8E0F-8208D1D207B7}" srcOrd="4" destOrd="0" presId="urn:microsoft.com/office/officeart/2017/3/layout/DropPinTimeline"/>
    <dgm:cxn modelId="{DE52E3A6-D31D-48EC-8BEF-79F3F3A6FC99}" type="presParOf" srcId="{C9D623F9-15EA-48C5-BA9D-2ED306C2D8F0}" destId="{E696A79E-F8C7-49D5-A408-5AF7F7B42BC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601DD-B922-46C2-8853-1A7B4850FC68}">
      <dsp:nvSpPr>
        <dsp:cNvPr id="0" name=""/>
        <dsp:cNvSpPr/>
      </dsp:nvSpPr>
      <dsp:spPr>
        <a:xfrm rot="8100000">
          <a:off x="60920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77A20-DA8C-4E9E-A9A4-741F337C6831}">
      <dsp:nvSpPr>
        <dsp:cNvPr id="0" name=""/>
        <dsp:cNvSpPr/>
      </dsp:nvSpPr>
      <dsp:spPr>
        <a:xfrm>
          <a:off x="90513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86863-CEC3-44B5-93E8-4E64B590A876}">
      <dsp:nvSpPr>
        <dsp:cNvPr id="0" name=""/>
        <dsp:cNvSpPr/>
      </dsp:nvSpPr>
      <dsp:spPr>
        <a:xfrm>
          <a:off x="382474" y="738958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77F9E-E8DB-4551-855B-0BF9FCD90FA7}">
      <dsp:nvSpPr>
        <dsp:cNvPr id="0" name=""/>
        <dsp:cNvSpPr/>
      </dsp:nvSpPr>
      <dsp:spPr>
        <a:xfrm>
          <a:off x="382474" y="362234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6 </a:t>
          </a:r>
          <a:r>
            <a:rPr lang="en-US" sz="2000" kern="1200" err="1"/>
            <a:t>mai</a:t>
          </a:r>
          <a:endParaRPr lang="en-US" sz="2000" kern="1200"/>
        </a:p>
      </dsp:txBody>
      <dsp:txXfrm>
        <a:off x="382474" y="362234"/>
        <a:ext cx="2271095" cy="376723"/>
      </dsp:txXfrm>
    </dsp:sp>
    <dsp:sp modelId="{A6DB51C3-984D-4151-AE18-749B3980B9D7}">
      <dsp:nvSpPr>
        <dsp:cNvPr id="0" name=""/>
        <dsp:cNvSpPr/>
      </dsp:nvSpPr>
      <dsp:spPr>
        <a:xfrm>
          <a:off x="194112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89021-37C7-4D73-ACC8-BDBAF88BF7D3}">
      <dsp:nvSpPr>
        <dsp:cNvPr id="0" name=""/>
        <dsp:cNvSpPr/>
      </dsp:nvSpPr>
      <dsp:spPr>
        <a:xfrm>
          <a:off x="159541" y="1777266"/>
          <a:ext cx="67810" cy="678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0FAE-F960-44BD-91C9-8A30B1653246}">
      <dsp:nvSpPr>
        <dsp:cNvPr id="0" name=""/>
        <dsp:cNvSpPr/>
      </dsp:nvSpPr>
      <dsp:spPr>
        <a:xfrm rot="18900000">
          <a:off x="1424200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1905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1453793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1745753" y="1811172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 </a:t>
          </a:r>
          <a:r>
            <a:rPr lang="en-US" sz="1500" kern="1200" err="1"/>
            <a:t>juin</a:t>
          </a:r>
          <a:endParaRPr lang="en-US" sz="1500" kern="1200"/>
        </a:p>
      </dsp:txBody>
      <dsp:txXfrm>
        <a:off x="1745753" y="1811172"/>
        <a:ext cx="2271095" cy="1072213"/>
      </dsp:txXfrm>
    </dsp:sp>
    <dsp:sp modelId="{A2631E12-8F38-4531-B6F1-D854AD229B58}">
      <dsp:nvSpPr>
        <dsp:cNvPr id="0" name=""/>
        <dsp:cNvSpPr/>
      </dsp:nvSpPr>
      <dsp:spPr>
        <a:xfrm>
          <a:off x="1745753" y="2883385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1745753" y="2883385"/>
        <a:ext cx="2271095" cy="376723"/>
      </dsp:txXfrm>
    </dsp:sp>
    <dsp:sp modelId="{F31A706D-D321-40D6-BCC4-266437C022F6}">
      <dsp:nvSpPr>
        <dsp:cNvPr id="0" name=""/>
        <dsp:cNvSpPr/>
      </dsp:nvSpPr>
      <dsp:spPr>
        <a:xfrm>
          <a:off x="1557392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522821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D870-CB52-42B5-B995-CE52B26E9660}">
      <dsp:nvSpPr>
        <dsp:cNvPr id="0" name=""/>
        <dsp:cNvSpPr/>
      </dsp:nvSpPr>
      <dsp:spPr>
        <a:xfrm rot="8100000">
          <a:off x="2787480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1905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3F9-4F89-4B73-803E-7FD889B868BE}">
      <dsp:nvSpPr>
        <dsp:cNvPr id="0" name=""/>
        <dsp:cNvSpPr/>
      </dsp:nvSpPr>
      <dsp:spPr>
        <a:xfrm>
          <a:off x="2817072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E821-F4F5-48B8-8B49-1A30AF5D9392}">
      <dsp:nvSpPr>
        <dsp:cNvPr id="0" name=""/>
        <dsp:cNvSpPr/>
      </dsp:nvSpPr>
      <dsp:spPr>
        <a:xfrm>
          <a:off x="3109033" y="738958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109033" y="738958"/>
        <a:ext cx="2271095" cy="1072213"/>
      </dsp:txXfrm>
    </dsp:sp>
    <dsp:sp modelId="{989AA450-EAC9-46C8-A01E-ECC08C35C8A5}">
      <dsp:nvSpPr>
        <dsp:cNvPr id="0" name=""/>
        <dsp:cNvSpPr/>
      </dsp:nvSpPr>
      <dsp:spPr>
        <a:xfrm>
          <a:off x="3109033" y="362234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8 </a:t>
          </a:r>
          <a:r>
            <a:rPr lang="en-US" sz="2000" kern="1200" err="1"/>
            <a:t>juillet</a:t>
          </a:r>
          <a:endParaRPr lang="en-US" sz="2000" kern="1200"/>
        </a:p>
      </dsp:txBody>
      <dsp:txXfrm>
        <a:off x="3109033" y="362234"/>
        <a:ext cx="2271095" cy="376723"/>
      </dsp:txXfrm>
    </dsp:sp>
    <dsp:sp modelId="{3FFCFD39-8C99-4007-BAE2-06E56377A155}">
      <dsp:nvSpPr>
        <dsp:cNvPr id="0" name=""/>
        <dsp:cNvSpPr/>
      </dsp:nvSpPr>
      <dsp:spPr>
        <a:xfrm>
          <a:off x="2920671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227E-A4D9-4EFA-A430-BEAA34206925}">
      <dsp:nvSpPr>
        <dsp:cNvPr id="0" name=""/>
        <dsp:cNvSpPr/>
      </dsp:nvSpPr>
      <dsp:spPr>
        <a:xfrm>
          <a:off x="2886101" y="1777266"/>
          <a:ext cx="67810" cy="67810"/>
        </a:xfrm>
        <a:prstGeom prst="ellipse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E5D6-46C2-41A0-AAA1-FAB782640C4B}">
      <dsp:nvSpPr>
        <dsp:cNvPr id="0" name=""/>
        <dsp:cNvSpPr/>
      </dsp:nvSpPr>
      <dsp:spPr>
        <a:xfrm rot="18900000">
          <a:off x="4150759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1905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BDC8-FA48-4876-B890-A6ECD2C35485}">
      <dsp:nvSpPr>
        <dsp:cNvPr id="0" name=""/>
        <dsp:cNvSpPr/>
      </dsp:nvSpPr>
      <dsp:spPr>
        <a:xfrm>
          <a:off x="4180352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AAF3-E033-4190-909B-AEC5F7CF961C}">
      <dsp:nvSpPr>
        <dsp:cNvPr id="0" name=""/>
        <dsp:cNvSpPr/>
      </dsp:nvSpPr>
      <dsp:spPr>
        <a:xfrm>
          <a:off x="4472313" y="1811172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9 </a:t>
          </a:r>
          <a:r>
            <a:rPr lang="en-US" sz="1500" kern="1200" err="1"/>
            <a:t>septembre</a:t>
          </a:r>
          <a:endParaRPr lang="en-US" sz="1500" kern="1200"/>
        </a:p>
      </dsp:txBody>
      <dsp:txXfrm>
        <a:off x="4472313" y="1811172"/>
        <a:ext cx="2271095" cy="1072213"/>
      </dsp:txXfrm>
    </dsp:sp>
    <dsp:sp modelId="{CB7F6FB3-8FDE-40CF-A22D-CD2D56267E09}">
      <dsp:nvSpPr>
        <dsp:cNvPr id="0" name=""/>
        <dsp:cNvSpPr/>
      </dsp:nvSpPr>
      <dsp:spPr>
        <a:xfrm>
          <a:off x="4472313" y="2883385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4472313" y="2883385"/>
        <a:ext cx="2271095" cy="376723"/>
      </dsp:txXfrm>
    </dsp:sp>
    <dsp:sp modelId="{078933C7-29C2-40EC-BC20-9DC5F7E638B5}">
      <dsp:nvSpPr>
        <dsp:cNvPr id="0" name=""/>
        <dsp:cNvSpPr/>
      </dsp:nvSpPr>
      <dsp:spPr>
        <a:xfrm>
          <a:off x="4283951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E267-F43A-47FD-A488-5377FDDC35ED}">
      <dsp:nvSpPr>
        <dsp:cNvPr id="0" name=""/>
        <dsp:cNvSpPr/>
      </dsp:nvSpPr>
      <dsp:spPr>
        <a:xfrm>
          <a:off x="4249381" y="1777266"/>
          <a:ext cx="67810" cy="67810"/>
        </a:xfrm>
        <a:prstGeom prst="ellipse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8100000">
          <a:off x="5514039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1905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5543632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5835593" y="738958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835593" y="738958"/>
        <a:ext cx="2271095" cy="1072213"/>
      </dsp:txXfrm>
    </dsp:sp>
    <dsp:sp modelId="{B4101365-45D4-42DD-A918-C376EF8CF8DB}">
      <dsp:nvSpPr>
        <dsp:cNvPr id="0" name=""/>
        <dsp:cNvSpPr/>
      </dsp:nvSpPr>
      <dsp:spPr>
        <a:xfrm>
          <a:off x="5835593" y="362234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</a:t>
          </a:r>
          <a:r>
            <a:rPr lang="en-US" sz="2000" kern="1200" err="1"/>
            <a:t>octobre</a:t>
          </a:r>
          <a:endParaRPr lang="en-US" sz="2000" kern="1200"/>
        </a:p>
      </dsp:txBody>
      <dsp:txXfrm>
        <a:off x="5835593" y="362234"/>
        <a:ext cx="2271095" cy="376723"/>
      </dsp:txXfrm>
    </dsp:sp>
    <dsp:sp modelId="{57A0A67D-E961-4673-9432-C14600FF0218}">
      <dsp:nvSpPr>
        <dsp:cNvPr id="0" name=""/>
        <dsp:cNvSpPr/>
      </dsp:nvSpPr>
      <dsp:spPr>
        <a:xfrm>
          <a:off x="5647231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5612661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18900000">
          <a:off x="6877319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6906912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7198873" y="1811172"/>
          <a:ext cx="2271095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 </a:t>
          </a:r>
          <a:r>
            <a:rPr lang="en-US" sz="1500" kern="1200" err="1"/>
            <a:t>novembre</a:t>
          </a:r>
          <a:endParaRPr lang="en-US" sz="1500" kern="1200"/>
        </a:p>
      </dsp:txBody>
      <dsp:txXfrm>
        <a:off x="7198873" y="1811172"/>
        <a:ext cx="2271095" cy="1072213"/>
      </dsp:txXfrm>
    </dsp:sp>
    <dsp:sp modelId="{4D6C652D-BD61-4BCC-8E82-A1A748182CEB}">
      <dsp:nvSpPr>
        <dsp:cNvPr id="0" name=""/>
        <dsp:cNvSpPr/>
      </dsp:nvSpPr>
      <dsp:spPr>
        <a:xfrm>
          <a:off x="7198873" y="2883385"/>
          <a:ext cx="2271095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7198873" y="2883385"/>
        <a:ext cx="2271095" cy="376723"/>
      </dsp:txXfrm>
    </dsp:sp>
    <dsp:sp modelId="{BC7B3B86-5EF0-4B4F-8E0F-8208D1D207B7}">
      <dsp:nvSpPr>
        <dsp:cNvPr id="0" name=""/>
        <dsp:cNvSpPr/>
      </dsp:nvSpPr>
      <dsp:spPr>
        <a:xfrm>
          <a:off x="7010511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6975941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arteniares.caf86@caf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06/05/22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567CF-50BA-4374-8F62-FF0F81B1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50">
                <a:ea typeface="+mj-lt"/>
                <a:cs typeface="+mj-lt"/>
              </a:rPr>
              <a:t>Les Déplacés Ukrainiens 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74EDB-6239-4920-B0C9-A5E4B39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Organisation arrêtée à la CAF de la Vienne </a:t>
            </a:r>
            <a:r>
              <a:rPr lang="fr-FR" sz="1950" dirty="0"/>
              <a:t> :</a:t>
            </a:r>
            <a:endParaRPr lang="fr-FR" dirty="0"/>
          </a:p>
          <a:p>
            <a:pPr marL="377825" indent="-377825"/>
            <a:endParaRPr lang="fr-FR" sz="1200"/>
          </a:p>
          <a:p>
            <a:pPr marL="377825" indent="-377825"/>
            <a:r>
              <a:rPr lang="fr-FR" sz="1600" dirty="0"/>
              <a:t>Les travailleurs sociaux d'AUDACIA se chargent de récupérer les formulaires CAF auprès des familles qu'ils accompagnent.</a:t>
            </a:r>
          </a:p>
          <a:p>
            <a:pPr marL="377825" indent="-377825"/>
            <a:r>
              <a:rPr lang="fr-FR" sz="1600" dirty="0"/>
              <a:t>Les familles non accompagnées par AUDACIA recevront dans les prochains jours des formulaires papier. Il s'agit des familles détentrices d'une APS.   </a:t>
            </a:r>
          </a:p>
          <a:p>
            <a:pPr marL="377825" indent="-377825"/>
            <a:r>
              <a:rPr lang="fr-FR" sz="1600" dirty="0"/>
              <a:t>Une communication a été diffusée auprès de la Préfecture et du Conseil Départemental.</a:t>
            </a:r>
          </a:p>
          <a:p>
            <a:pPr marL="377825" indent="-377825"/>
            <a:r>
              <a:rPr lang="fr-FR" sz="1600" dirty="0"/>
              <a:t>Une équipe dédiée et spécialisée sera en charge du traitement des dossiers des déplacés Ukrainiens. </a:t>
            </a:r>
          </a:p>
          <a:p>
            <a:pPr marL="377825" indent="-377825"/>
            <a:r>
              <a:rPr lang="fr-FR" sz="1600" dirty="0"/>
              <a:t>Les documents seront disponibles sur le caf.fr. En situation d'accueil en PRC et EFS, faire compléter les formulaires, et les adresser par mail à l'adresse </a:t>
            </a:r>
            <a:r>
              <a:rPr lang="fr-FR" sz="1600" dirty="0">
                <a:hlinkClick r:id="rId2"/>
              </a:rPr>
              <a:t>partenaires.caf86@caf.fr</a:t>
            </a:r>
            <a:r>
              <a:rPr lang="fr-FR" sz="1600" dirty="0"/>
              <a:t> avec dans l'objet du mail Déplacés Ukrainiens</a:t>
            </a:r>
          </a:p>
        </p:txBody>
      </p:sp>
    </p:spTree>
    <p:extLst>
      <p:ext uri="{BB962C8B-B14F-4D97-AF65-F5344CB8AC3E}">
        <p14:creationId xmlns:p14="http://schemas.microsoft.com/office/powerpoint/2010/main" val="30800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19" y="1490585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 err="1">
                <a:solidFill>
                  <a:srgbClr val="FFFFFF"/>
                </a:solidFill>
              </a:rPr>
              <a:t>Revalorisation</a:t>
            </a:r>
            <a:r>
              <a:rPr lang="en-US" sz="5900">
                <a:solidFill>
                  <a:srgbClr val="FFFFFF"/>
                </a:solidFill>
              </a:rPr>
              <a:t> des </a:t>
            </a:r>
            <a:r>
              <a:rPr lang="en-US" sz="5900" err="1">
                <a:solidFill>
                  <a:srgbClr val="FFFFFF"/>
                </a:solidFill>
              </a:rPr>
              <a:t>prestations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94B60-4548-4B18-9F9E-AFC63F12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03" y="1536970"/>
            <a:ext cx="8761954" cy="5200337"/>
          </a:xfrm>
        </p:spPr>
        <p:txBody>
          <a:bodyPr/>
          <a:lstStyle/>
          <a:p>
            <a:r>
              <a:rPr lang="fr-FR"/>
              <a:t>La hausse intervient au plus tôt sur les paiements du mois de mai (paiements à terme échu)</a:t>
            </a:r>
          </a:p>
          <a:p>
            <a:endParaRPr lang="fr-FR"/>
          </a:p>
          <a:p>
            <a:r>
              <a:rPr lang="fr-FR"/>
              <a:t>Pour les prestations dites « trimestrielles », elle est appliquée dès le moment ou les ressources du mois d’avril sont pris en compte. Exemple:</a:t>
            </a:r>
          </a:p>
          <a:p>
            <a:pPr lvl="3"/>
            <a:r>
              <a:rPr lang="fr-FR"/>
              <a:t>Vous déclarez les ressources de février, mars et avril 2022. La revalorisation intervient sur les droits de mai, versés début juin.</a:t>
            </a:r>
          </a:p>
          <a:p>
            <a:pPr lvl="3"/>
            <a:endParaRPr lang="fr-FR"/>
          </a:p>
          <a:p>
            <a:r>
              <a:rPr lang="fr-FR"/>
              <a:t>Cette augmentation concerne la plupart des prestations mais pas toutes. Exemple : APL ou AJPP non concernés.</a:t>
            </a:r>
          </a:p>
          <a:p>
            <a:endParaRPr lang="fr-FR"/>
          </a:p>
          <a:p>
            <a:r>
              <a:rPr lang="fr-FR"/>
              <a:t>Le calcul de la hausse dépend notamment de l’augmentation attendue des prix à la consommation pour l’année en cours.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DBB5A8-ADE7-44DF-88D4-7E24CB408D06}"/>
              </a:ext>
            </a:extLst>
          </p:cNvPr>
          <p:cNvSpPr txBox="1"/>
          <p:nvPr/>
        </p:nvSpPr>
        <p:spPr>
          <a:xfrm>
            <a:off x="573931" y="632297"/>
            <a:ext cx="954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Comme chaque année, au 1</a:t>
            </a:r>
            <a:r>
              <a:rPr lang="fr-FR" baseline="30000"/>
              <a:t>er</a:t>
            </a:r>
            <a:r>
              <a:rPr lang="fr-FR"/>
              <a:t> avril, les montants de certaines aides sont revalorisés.</a:t>
            </a:r>
          </a:p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23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77105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 sz="1950" dirty="0"/>
              <a:t>La refonte du Caf.fr</a:t>
            </a:r>
          </a:p>
          <a:p>
            <a:pPr marL="377825" indent="-377825"/>
            <a:r>
              <a:rPr lang="fr-FR" sz="1950" dirty="0"/>
              <a:t>Point de situation – déplacés Ukrainiens</a:t>
            </a:r>
          </a:p>
          <a:p>
            <a:pPr marL="377825" indent="-377825"/>
            <a:r>
              <a:rPr lang="fr-FR" sz="1950" dirty="0"/>
              <a:t>Revalorisation des prestations</a:t>
            </a:r>
          </a:p>
          <a:p>
            <a:pPr marL="377825" indent="-377825"/>
            <a:r>
              <a:rPr lang="fr-FR" sz="1950" dirty="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C38EB-A5F6-48C4-B6CD-425F8A54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414" y="1057228"/>
            <a:ext cx="6944490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La </a:t>
            </a:r>
            <a:r>
              <a:rPr lang="en-US" sz="5900" err="1">
                <a:solidFill>
                  <a:srgbClr val="FFFFFF"/>
                </a:solidFill>
              </a:rPr>
              <a:t>refonte</a:t>
            </a:r>
            <a:r>
              <a:rPr lang="en-US" sz="5900">
                <a:solidFill>
                  <a:srgbClr val="FFFFFF"/>
                </a:solidFill>
              </a:rPr>
              <a:t> du Caf.fr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9333"/>
            <a:ext cx="10691809" cy="7569008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8B640EC-2FC4-4E7B-AD24-BCFB7FA4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14" y="456605"/>
            <a:ext cx="3042870" cy="9830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400" err="1"/>
              <a:t>Contexte</a:t>
            </a:r>
            <a:endParaRPr lang="en-US" sz="540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326369FA-82DE-4DD5-A359-4C0E5A9350D4}"/>
              </a:ext>
            </a:extLst>
          </p:cNvPr>
          <p:cNvSpPr txBox="1">
            <a:spLocks/>
          </p:cNvSpPr>
          <p:nvPr/>
        </p:nvSpPr>
        <p:spPr>
          <a:xfrm>
            <a:off x="6335623" y="3363569"/>
            <a:ext cx="3042870" cy="983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5400" err="1"/>
              <a:t>Objectifs</a:t>
            </a:r>
            <a:endParaRPr lang="en-US" sz="5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9E5CD9-4AE9-4618-A03E-FD7CE671542B}"/>
              </a:ext>
            </a:extLst>
          </p:cNvPr>
          <p:cNvSpPr txBox="1"/>
          <p:nvPr/>
        </p:nvSpPr>
        <p:spPr>
          <a:xfrm>
            <a:off x="1101114" y="1874996"/>
            <a:ext cx="8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 format actuel du Caf.fr deviendra obsolète fin 2022.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8B9B03-171E-4EFE-A52C-CDC4F0481DFA}"/>
              </a:ext>
            </a:extLst>
          </p:cNvPr>
          <p:cNvSpPr txBox="1"/>
          <p:nvPr/>
        </p:nvSpPr>
        <p:spPr>
          <a:xfrm>
            <a:off x="586353" y="4523474"/>
            <a:ext cx="8953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Simplifier la navigation sur le site</a:t>
            </a:r>
          </a:p>
          <a:p>
            <a:pPr marL="285750" indent="-285750">
              <a:buFontTx/>
              <a:buChar char="-"/>
            </a:pPr>
            <a:r>
              <a:rPr lang="fr-FR"/>
              <a:t>Faciliter l’accès aux informations et démarches</a:t>
            </a:r>
          </a:p>
          <a:p>
            <a:pPr marL="285750" indent="-285750">
              <a:buFontTx/>
              <a:buChar char="-"/>
            </a:pPr>
            <a:r>
              <a:rPr lang="fr-FR"/>
              <a:t>Savoir très rapidement comment la Caf peut aider</a:t>
            </a:r>
          </a:p>
          <a:p>
            <a:pPr marL="285750" indent="-285750">
              <a:buFontTx/>
              <a:buChar char="-"/>
            </a:pPr>
            <a:r>
              <a:rPr lang="fr-FR"/>
              <a:t>Simplifier le langage et clarifier les contenus</a:t>
            </a:r>
          </a:p>
          <a:p>
            <a:pPr marL="285750" indent="-285750">
              <a:buFontTx/>
              <a:buChar char="-"/>
            </a:pPr>
            <a:r>
              <a:rPr lang="fr-FR"/>
              <a:t>Accéder à des contenus personnalisés en fonction de la situation de l’allocataire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45B5207-A557-48CE-B812-208491820042}"/>
              </a:ext>
            </a:extLst>
          </p:cNvPr>
          <p:cNvCxnSpPr/>
          <p:nvPr/>
        </p:nvCxnSpPr>
        <p:spPr>
          <a:xfrm>
            <a:off x="165370" y="3131865"/>
            <a:ext cx="9957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5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68B8602A-4561-414A-AB31-ADC22ADA1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451" y="523111"/>
            <a:ext cx="48876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20" err="1">
                <a:solidFill>
                  <a:srgbClr val="4A9ACB"/>
                </a:solidFill>
                <a:latin typeface="Tahoma"/>
                <a:cs typeface="Tahoma"/>
              </a:rPr>
              <a:t>Qu'est-ce</a:t>
            </a:r>
            <a:r>
              <a:rPr sz="3600" b="0" spc="-265">
                <a:solidFill>
                  <a:srgbClr val="4A9ACB"/>
                </a:solidFill>
                <a:latin typeface="Tahoma"/>
                <a:cs typeface="Tahoma"/>
              </a:rPr>
              <a:t> </a:t>
            </a:r>
            <a:r>
              <a:rPr sz="3600" b="0" spc="-80">
                <a:solidFill>
                  <a:srgbClr val="4A9ACB"/>
                </a:solidFill>
                <a:latin typeface="Tahoma"/>
                <a:cs typeface="Tahoma"/>
              </a:rPr>
              <a:t>qui</a:t>
            </a:r>
            <a:r>
              <a:rPr sz="3600" b="0" spc="-260">
                <a:solidFill>
                  <a:srgbClr val="4A9ACB"/>
                </a:solidFill>
                <a:latin typeface="Tahoma"/>
                <a:cs typeface="Tahoma"/>
              </a:rPr>
              <a:t> </a:t>
            </a:r>
            <a:r>
              <a:rPr sz="3600" b="0" spc="10">
                <a:solidFill>
                  <a:srgbClr val="4A9ACB"/>
                </a:solidFill>
                <a:latin typeface="Tahoma"/>
                <a:cs typeface="Tahoma"/>
              </a:rPr>
              <a:t>change</a:t>
            </a:r>
            <a:r>
              <a:rPr sz="3600" b="0" spc="-260">
                <a:solidFill>
                  <a:srgbClr val="4A9ACB"/>
                </a:solidFill>
                <a:latin typeface="Tahoma"/>
                <a:cs typeface="Tahoma"/>
              </a:rPr>
              <a:t> </a:t>
            </a:r>
            <a:r>
              <a:rPr sz="3600" b="0" spc="140">
                <a:solidFill>
                  <a:srgbClr val="4A9ACB"/>
                </a:solidFill>
                <a:latin typeface="Tahoma"/>
                <a:cs typeface="Tahoma"/>
              </a:rPr>
              <a:t>?</a:t>
            </a:r>
            <a:endParaRPr sz="3600">
              <a:solidFill>
                <a:srgbClr val="4A9ACB"/>
              </a:solidFill>
              <a:latin typeface="Tahoma"/>
              <a:cs typeface="Tahom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BD95C9-07E5-44AF-8C9A-4DC33D47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96" y="2072200"/>
            <a:ext cx="5218753" cy="3874180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0524F765-0B24-4CCB-8954-8D3DF0B62E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054" y="2072200"/>
            <a:ext cx="4317206" cy="387418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D613049E-2981-4D40-A050-63AAC19D75FA}"/>
              </a:ext>
            </a:extLst>
          </p:cNvPr>
          <p:cNvSpPr/>
          <p:nvPr/>
        </p:nvSpPr>
        <p:spPr>
          <a:xfrm>
            <a:off x="822086" y="6260408"/>
            <a:ext cx="2903608" cy="776156"/>
          </a:xfrm>
          <a:custGeom>
            <a:avLst/>
            <a:gdLst/>
            <a:ahLst/>
            <a:cxnLst/>
            <a:rect l="l" t="t" r="r" b="b"/>
            <a:pathLst>
              <a:path w="3457575" h="1162050">
                <a:moveTo>
                  <a:pt x="3457574" y="1162048"/>
                </a:moveTo>
                <a:lnTo>
                  <a:pt x="0" y="1162048"/>
                </a:lnTo>
                <a:lnTo>
                  <a:pt x="0" y="0"/>
                </a:lnTo>
                <a:lnTo>
                  <a:pt x="3457574" y="0"/>
                </a:lnTo>
                <a:lnTo>
                  <a:pt x="3457574" y="1162048"/>
                </a:lnTo>
                <a:close/>
              </a:path>
            </a:pathLst>
          </a:custGeom>
          <a:solidFill>
            <a:srgbClr val="1C2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BCEAA58-BD1A-4D80-9310-F313B4E9FAD4}"/>
              </a:ext>
            </a:extLst>
          </p:cNvPr>
          <p:cNvSpPr txBox="1"/>
          <p:nvPr/>
        </p:nvSpPr>
        <p:spPr>
          <a:xfrm>
            <a:off x="1640764" y="6372110"/>
            <a:ext cx="14947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>
                <a:solidFill>
                  <a:srgbClr val="FFFFFF"/>
                </a:solidFill>
                <a:latin typeface="Lucida Sans Unicode"/>
                <a:cs typeface="Lucida Sans Unicode"/>
              </a:rPr>
              <a:t>Avant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FDA7661-F071-462F-916A-CB48EC524292}"/>
              </a:ext>
            </a:extLst>
          </p:cNvPr>
          <p:cNvSpPr/>
          <p:nvPr/>
        </p:nvSpPr>
        <p:spPr>
          <a:xfrm>
            <a:off x="6373337" y="6260408"/>
            <a:ext cx="2903608" cy="776156"/>
          </a:xfrm>
          <a:custGeom>
            <a:avLst/>
            <a:gdLst/>
            <a:ahLst/>
            <a:cxnLst/>
            <a:rect l="l" t="t" r="r" b="b"/>
            <a:pathLst>
              <a:path w="3457575" h="1162050">
                <a:moveTo>
                  <a:pt x="3457574" y="1162048"/>
                </a:moveTo>
                <a:lnTo>
                  <a:pt x="0" y="1162048"/>
                </a:lnTo>
                <a:lnTo>
                  <a:pt x="0" y="0"/>
                </a:lnTo>
                <a:lnTo>
                  <a:pt x="3457574" y="0"/>
                </a:lnTo>
                <a:lnTo>
                  <a:pt x="3457574" y="1162048"/>
                </a:lnTo>
                <a:close/>
              </a:path>
            </a:pathLst>
          </a:custGeom>
          <a:solidFill>
            <a:srgbClr val="1C2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B913D3-4030-4688-B058-26B15BC26891}"/>
              </a:ext>
            </a:extLst>
          </p:cNvPr>
          <p:cNvSpPr txBox="1"/>
          <p:nvPr/>
        </p:nvSpPr>
        <p:spPr>
          <a:xfrm>
            <a:off x="7192015" y="6372110"/>
            <a:ext cx="14947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spc="-110">
                <a:solidFill>
                  <a:srgbClr val="FFFFFF"/>
                </a:solidFill>
                <a:latin typeface="Lucida Sans Unicode"/>
                <a:cs typeface="Lucida Sans Unicode"/>
              </a:rPr>
              <a:t>Après</a:t>
            </a:r>
            <a:endParaRPr sz="36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8074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19" y="191326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5900">
                <a:solidFill>
                  <a:srgbClr val="FFFFFF"/>
                </a:solidFill>
              </a:rPr>
              <a:t>Point de situation Les </a:t>
            </a:r>
            <a:r>
              <a:rPr lang="en-US" sz="5900" err="1">
                <a:solidFill>
                  <a:srgbClr val="FFFFFF"/>
                </a:solidFill>
              </a:rPr>
              <a:t>déplacés</a:t>
            </a:r>
            <a:r>
              <a:rPr lang="en-US" sz="5900">
                <a:solidFill>
                  <a:srgbClr val="FFFFFF"/>
                </a:solidFill>
              </a:rPr>
              <a:t> </a:t>
            </a:r>
            <a:r>
              <a:rPr lang="en-US" sz="5900" err="1">
                <a:solidFill>
                  <a:srgbClr val="FFFFFF"/>
                </a:solidFill>
              </a:rPr>
              <a:t>Ukrainiens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567CF-50BA-4374-8F62-FF0F81B1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950"/>
              <a:t>Les Déplacés Ukrainiens 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74EDB-6239-4920-B0C9-A5E4B39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950">
                <a:ea typeface="+mn-lt"/>
                <a:cs typeface="+mn-lt"/>
              </a:rPr>
              <a:t>Mi-Avril, le gouvernement a décidé la prise en compte des enfants,</a:t>
            </a:r>
            <a:r>
              <a:rPr lang="fr-FR" sz="1950" b="1">
                <a:ea typeface="+mn-lt"/>
                <a:cs typeface="+mn-lt"/>
              </a:rPr>
              <a:t> pour le calcul de certaines prestations, pour les allocataires titulaires d’une autorisation provisoire de séjour (APS) portant la mention “bénéficiaire de la protection temporaire”.</a:t>
            </a: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1400">
                <a:ea typeface="+mn-lt"/>
                <a:cs typeface="+mn-lt"/>
              </a:rPr>
              <a:t>Les prestations </a:t>
            </a:r>
            <a:r>
              <a:rPr lang="fr-FR" sz="1400" b="1">
                <a:ea typeface="+mn-lt"/>
                <a:cs typeface="+mn-lt"/>
              </a:rPr>
              <a:t>éligibles</a:t>
            </a:r>
            <a:r>
              <a:rPr lang="fr-FR" sz="1400">
                <a:ea typeface="+mn-lt"/>
                <a:cs typeface="+mn-lt"/>
              </a:rPr>
              <a:t> à cette dérogation sont les suivantes :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Allocations familiales,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Complément familial,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Allocation de base,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Prime à la naissance, (déclaration de grossesse à fournir)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Allocation d’éducation de l’enfant handicapé, (formulaire à demander à la MDPH)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les APL, </a:t>
            </a:r>
            <a:endParaRPr lang="fr-FR" sz="1400"/>
          </a:p>
          <a:p>
            <a:pPr marL="377825" indent="-377825"/>
            <a:r>
              <a:rPr lang="fr-FR" sz="1400">
                <a:ea typeface="+mn-lt"/>
                <a:cs typeface="+mn-lt"/>
              </a:rPr>
              <a:t>Allocation de soutien familial. ( personne veuve, isolée après rupture de vie commune, de mariage)  </a:t>
            </a:r>
            <a:endParaRPr lang="fr-FR" sz="1400"/>
          </a:p>
          <a:p>
            <a:pPr marL="377825" indent="-377825"/>
            <a:endParaRPr lang="fr-FR" sz="1950"/>
          </a:p>
        </p:txBody>
      </p:sp>
    </p:spTree>
    <p:extLst>
      <p:ext uri="{BB962C8B-B14F-4D97-AF65-F5344CB8AC3E}">
        <p14:creationId xmlns:p14="http://schemas.microsoft.com/office/powerpoint/2010/main" val="32249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567CF-50BA-4374-8F62-FF0F81B1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50">
                <a:ea typeface="+mj-lt"/>
                <a:cs typeface="+mj-lt"/>
              </a:rPr>
              <a:t>Les Déplacés Ukrainiens 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74EDB-6239-4920-B0C9-A5E4B39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600" b="1">
                <a:ea typeface="+mn-lt"/>
                <a:cs typeface="+mn-lt"/>
              </a:rPr>
              <a:t>En situation de Relation de service</a:t>
            </a:r>
            <a:r>
              <a:rPr lang="fr-FR" sz="1600">
                <a:ea typeface="+mn-lt"/>
                <a:cs typeface="+mn-lt"/>
              </a:rPr>
              <a:t> : Il est important de questionner l'usager afin de savoir si un dossier papier doit lui être remis pour étude des droits. </a:t>
            </a:r>
          </a:p>
          <a:p>
            <a:pPr marL="0" indent="0">
              <a:buNone/>
            </a:pPr>
            <a:endParaRPr lang="fr-FR" sz="1950">
              <a:ea typeface="+mn-lt"/>
              <a:cs typeface="+mn-lt"/>
            </a:endParaRPr>
          </a:p>
          <a:p>
            <a:pPr marL="377825" indent="-377825"/>
            <a:endParaRPr lang="fr-FR" sz="195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1CD859B-5332-A36F-B9CA-FABD7D47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9840"/>
              </p:ext>
            </p:extLst>
          </p:nvPr>
        </p:nvGraphicFramePr>
        <p:xfrm>
          <a:off x="715113" y="3391826"/>
          <a:ext cx="7538340" cy="366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36">
                  <a:extLst>
                    <a:ext uri="{9D8B030D-6E8A-4147-A177-3AD203B41FA5}">
                      <a16:colId xmlns:a16="http://schemas.microsoft.com/office/drawing/2014/main" val="4287149960"/>
                    </a:ext>
                  </a:extLst>
                </a:gridCol>
                <a:gridCol w="725795">
                  <a:extLst>
                    <a:ext uri="{9D8B030D-6E8A-4147-A177-3AD203B41FA5}">
                      <a16:colId xmlns:a16="http://schemas.microsoft.com/office/drawing/2014/main" val="388223274"/>
                    </a:ext>
                  </a:extLst>
                </a:gridCol>
                <a:gridCol w="725793">
                  <a:extLst>
                    <a:ext uri="{9D8B030D-6E8A-4147-A177-3AD203B41FA5}">
                      <a16:colId xmlns:a16="http://schemas.microsoft.com/office/drawing/2014/main" val="4281925849"/>
                    </a:ext>
                  </a:extLst>
                </a:gridCol>
                <a:gridCol w="889098">
                  <a:extLst>
                    <a:ext uri="{9D8B030D-6E8A-4147-A177-3AD203B41FA5}">
                      <a16:colId xmlns:a16="http://schemas.microsoft.com/office/drawing/2014/main" val="3916378620"/>
                    </a:ext>
                  </a:extLst>
                </a:gridCol>
                <a:gridCol w="960830">
                  <a:extLst>
                    <a:ext uri="{9D8B030D-6E8A-4147-A177-3AD203B41FA5}">
                      <a16:colId xmlns:a16="http://schemas.microsoft.com/office/drawing/2014/main" val="466146096"/>
                    </a:ext>
                  </a:extLst>
                </a:gridCol>
                <a:gridCol w="852810">
                  <a:extLst>
                    <a:ext uri="{9D8B030D-6E8A-4147-A177-3AD203B41FA5}">
                      <a16:colId xmlns:a16="http://schemas.microsoft.com/office/drawing/2014/main" val="938684709"/>
                    </a:ext>
                  </a:extLst>
                </a:gridCol>
                <a:gridCol w="925378">
                  <a:extLst>
                    <a:ext uri="{9D8B030D-6E8A-4147-A177-3AD203B41FA5}">
                      <a16:colId xmlns:a16="http://schemas.microsoft.com/office/drawing/2014/main" val="2287318588"/>
                    </a:ext>
                  </a:extLst>
                </a:gridCol>
              </a:tblGrid>
              <a:tr h="426889"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/>
                        <a:t>APS délivrée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/>
                        <a:t>Présence d'enfants mineurs ou état de grossesse 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/>
                        <a:t>Logement autonome (loyer payé)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80393"/>
                  </a:ext>
                </a:extLst>
              </a:tr>
              <a:tr h="339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44714"/>
                  </a:ext>
                </a:extLst>
              </a:tr>
              <a:tr h="426889">
                <a:tc>
                  <a:txBody>
                    <a:bodyPr/>
                    <a:lstStyle/>
                    <a:p>
                      <a:r>
                        <a:rPr lang="fr-FR" sz="1000"/>
                        <a:t>Remettre Déclaration de situation + DR 2020+  Demande d'aide au logement + DR 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3218"/>
                  </a:ext>
                </a:extLst>
              </a:tr>
              <a:tr h="426889">
                <a:tc>
                  <a:txBody>
                    <a:bodyPr/>
                    <a:lstStyle/>
                    <a:p>
                      <a:r>
                        <a:rPr lang="fr-FR" sz="1100"/>
                        <a:t>Remettre Déclaration de situation +DR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0826"/>
                  </a:ext>
                </a:extLst>
              </a:tr>
              <a:tr h="426889">
                <a:tc>
                  <a:txBody>
                    <a:bodyPr/>
                    <a:lstStyle/>
                    <a:p>
                      <a:r>
                        <a:rPr lang="fr-FR" sz="1100"/>
                        <a:t>Remettre Demande d'aide au logement + Dr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568127"/>
                  </a:ext>
                </a:extLst>
              </a:tr>
              <a:tr h="426889">
                <a:tc>
                  <a:txBody>
                    <a:bodyPr/>
                    <a:lstStyle/>
                    <a:p>
                      <a:r>
                        <a:rPr lang="fr-FR" sz="1100"/>
                        <a:t>Aucun dossier à remettre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76374"/>
                  </a:ext>
                </a:extLst>
              </a:tr>
              <a:tr h="426889">
                <a:tc>
                  <a:txBody>
                    <a:bodyPr/>
                    <a:lstStyle/>
                    <a:p>
                      <a:r>
                        <a:rPr lang="fr-FR" sz="1100"/>
                        <a:t>Orienter vers AUDACIA + remise déclaration de situation + DR 2020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05892"/>
                  </a:ext>
                </a:extLst>
              </a:tr>
              <a:tr h="4268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/>
                        <a:t>Orienter vers AUDACIA - Aucun dossier à remettre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5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8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567CF-50BA-4374-8F62-FF0F81B1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50">
                <a:ea typeface="+mj-lt"/>
                <a:cs typeface="+mj-lt"/>
              </a:rPr>
              <a:t>Les Déplacés Ukrainiens 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74EDB-6239-4920-B0C9-A5E4B39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Ouverture des droits</a:t>
            </a:r>
            <a:r>
              <a:rPr lang="fr-FR" sz="1950"/>
              <a:t> :</a:t>
            </a:r>
            <a:endParaRPr lang="fr-FR"/>
          </a:p>
          <a:p>
            <a:pPr marL="377825" indent="-377825"/>
            <a:endParaRPr lang="fr-FR" sz="1950"/>
          </a:p>
          <a:p>
            <a:pPr marL="377825" indent="-377825"/>
            <a:r>
              <a:rPr lang="fr-FR" sz="1200"/>
              <a:t>A compter du mois suivant où les conditions sont remplies, soit le mois suivant le début de validité de l'APS.</a:t>
            </a:r>
          </a:p>
          <a:p>
            <a:pPr marL="377825" indent="-377825"/>
            <a:r>
              <a:rPr lang="fr-FR" sz="1200"/>
              <a:t>Pour ouvrir un droit, l'APS doit être supérieure à 3 mois. Celle délivrée aux Ukrainiens est normalement de 6 mois.</a:t>
            </a:r>
          </a:p>
          <a:p>
            <a:pPr marL="377825" indent="-377825"/>
            <a:r>
              <a:rPr lang="fr-FR" sz="1200"/>
              <a:t>Les revenus annuels de nature imposable y compris perçus à l'étranger devront être pris en compte.</a:t>
            </a:r>
          </a:p>
          <a:p>
            <a:pPr marL="377825" indent="-377825"/>
            <a:r>
              <a:rPr lang="fr-FR" sz="1200"/>
              <a:t>Les informations concernant le parent resté en Ukraine doivent être renseignées sur la déclaration de situation, et revenus annuels. </a:t>
            </a:r>
          </a:p>
          <a:p>
            <a:pPr marL="377825" indent="-377825"/>
            <a:r>
              <a:rPr lang="fr-FR" sz="1200"/>
              <a:t>Le RIB, les justificatifs d'état civil, l'Autorisation provisoire de Séjour sont à joindre à la déclaration de situation et/ou Demande d'aide au logement.  </a:t>
            </a:r>
          </a:p>
          <a:p>
            <a:pPr marL="377825" indent="-377825"/>
            <a:r>
              <a:rPr lang="fr-FR" sz="1200"/>
              <a:t>Déposer les formulaires auprès des services de la CAF. </a:t>
            </a:r>
          </a:p>
        </p:txBody>
      </p:sp>
    </p:spTree>
    <p:extLst>
      <p:ext uri="{BB962C8B-B14F-4D97-AF65-F5344CB8AC3E}">
        <p14:creationId xmlns:p14="http://schemas.microsoft.com/office/powerpoint/2010/main" val="30839187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7" ma:contentTypeDescription="Crée un document." ma:contentTypeScope="" ma:versionID="b8256a7e6ebd6a884714deb5daa0001e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85102c9bde0a8eb36603304a66bdd24e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2CDF5-7FB3-42D4-87A9-DA7AF3DF3573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494134-4709-4C9F-B067-DC54007B93D2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Personnalisé</PresentationFormat>
  <Slides>15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Facette</vt:lpstr>
      <vt:lpstr>Présentation PowerPoint</vt:lpstr>
      <vt:lpstr>Ordre du jour </vt:lpstr>
      <vt:lpstr>La refonte du Caf.fr</vt:lpstr>
      <vt:lpstr>Contexte</vt:lpstr>
      <vt:lpstr>Qu'est-ce qui change ?</vt:lpstr>
      <vt:lpstr>Point de situation Les déplacés Ukrainiens</vt:lpstr>
      <vt:lpstr>Les Déplacés Ukrainiens </vt:lpstr>
      <vt:lpstr>Les Déplacés Ukrainiens  </vt:lpstr>
      <vt:lpstr>Les Déplacés Ukrainiens  </vt:lpstr>
      <vt:lpstr>Les Déplacés Ukrainiens  </vt:lpstr>
      <vt:lpstr>Revalorisation des prestations</vt:lpstr>
      <vt:lpstr>Présentation PowerPoint</vt:lpstr>
      <vt:lpstr>Questions diverses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revision>26</cp:revision>
  <cp:lastPrinted>2020-12-23T15:38:17Z</cp:lastPrinted>
  <dcterms:created xsi:type="dcterms:W3CDTF">2020-12-23T14:03:58Z</dcterms:created>
  <dcterms:modified xsi:type="dcterms:W3CDTF">2022-05-06T11:54:04Z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</Properties>
</file>