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Lst>
  <p:notesMasterIdLst>
    <p:notesMasterId r:id="rId26"/>
  </p:notesMasterIdLst>
  <p:sldIdLst>
    <p:sldId id="256" r:id="rId5"/>
    <p:sldId id="257" r:id="rId6"/>
    <p:sldId id="419" r:id="rId7"/>
    <p:sldId id="438" r:id="rId8"/>
    <p:sldId id="440" r:id="rId9"/>
    <p:sldId id="441" r:id="rId10"/>
    <p:sldId id="449" r:id="rId11"/>
    <p:sldId id="442" r:id="rId12"/>
    <p:sldId id="444" r:id="rId13"/>
    <p:sldId id="446" r:id="rId14"/>
    <p:sldId id="450" r:id="rId15"/>
    <p:sldId id="451" r:id="rId16"/>
    <p:sldId id="445" r:id="rId17"/>
    <p:sldId id="417" r:id="rId18"/>
    <p:sldId id="447" r:id="rId19"/>
    <p:sldId id="270" r:id="rId20"/>
    <p:sldId id="397" r:id="rId21"/>
    <p:sldId id="418" r:id="rId22"/>
    <p:sldId id="414" r:id="rId23"/>
    <p:sldId id="269" r:id="rId24"/>
    <p:sldId id="280" r:id="rId25"/>
  </p:sldIdLst>
  <p:sldSz cx="10691813" cy="7559675"/>
  <p:notesSz cx="9869488"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D801C3-61CF-B475-0507-ADA6F0B7DE80}" name="Nicolas PATRIARCHE 861" initials="NP8" userId="S::nicolas.patriarche@caf86.caf.fr::d1848907-ef35-4bf0-83f2-8110b9052c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 id="2" name="Nicolas PATRIARCHE 861" initials="NP8" lastIdx="1" clrIdx="1">
    <p:extLst>
      <p:ext uri="{19B8F6BF-5375-455C-9EA6-DF929625EA0E}">
        <p15:presenceInfo xmlns:p15="http://schemas.microsoft.com/office/powerpoint/2012/main" userId="S::nicolas.patriarche@caf86.caf.fr::d1848907-ef35-4bf0-83f2-8110b9052c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ACB"/>
    <a:srgbClr val="71850D"/>
    <a:srgbClr val="CCCCFF"/>
    <a:srgbClr val="1C2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34090-FBA9-407C-98BE-A07063C4CED1}" v="165" dt="2023-05-05T11:40:53.8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4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ALLIX 861" userId="S::sophie.allix@caf86.caf.fr::653b8b07-0df8-4455-806f-e417d863b4cb" providerId="AD" clId="Web-{9EF1CA62-FD1E-474C-A10A-1AF10CF34C34}"/>
    <pc:docChg chg="addSld sldOrd">
      <pc:chgData name="Sophie ALLIX 861" userId="S::sophie.allix@caf86.caf.fr::653b8b07-0df8-4455-806f-e417d863b4cb" providerId="AD" clId="Web-{9EF1CA62-FD1E-474C-A10A-1AF10CF34C34}" dt="2022-04-08T11:55:45.037" v="2"/>
      <pc:docMkLst>
        <pc:docMk/>
      </pc:docMkLst>
      <pc:sldChg chg="add ord replId">
        <pc:chgData name="Sophie ALLIX 861" userId="S::sophie.allix@caf86.caf.fr::653b8b07-0df8-4455-806f-e417d863b4cb" providerId="AD" clId="Web-{9EF1CA62-FD1E-474C-A10A-1AF10CF34C34}" dt="2022-04-08T11:55:41.052" v="1"/>
        <pc:sldMkLst>
          <pc:docMk/>
          <pc:sldMk cId="3704208624" sldId="299"/>
        </pc:sldMkLst>
      </pc:sldChg>
      <pc:sldChg chg="add replId">
        <pc:chgData name="Sophie ALLIX 861" userId="S::sophie.allix@caf86.caf.fr::653b8b07-0df8-4455-806f-e417d863b4cb" providerId="AD" clId="Web-{9EF1CA62-FD1E-474C-A10A-1AF10CF34C34}" dt="2022-04-08T11:55:45.037" v="2"/>
        <pc:sldMkLst>
          <pc:docMk/>
          <pc:sldMk cId="1335976215" sldId="300"/>
        </pc:sldMkLst>
      </pc:sldChg>
    </pc:docChg>
  </pc:docChgLst>
  <pc:docChgLst>
    <pc:chgData name="Lea GUILLARD 861" userId="S::lea.guillard@caf86.caf.fr::d06662ec-9711-44e9-9f78-4b9cc7b21ed8" providerId="AD" clId="Web-{E38BF753-CA22-43C4-8D4F-92490267C386}"/>
    <pc:docChg chg="modSld">
      <pc:chgData name="Lea GUILLARD 861" userId="S::lea.guillard@caf86.caf.fr::d06662ec-9711-44e9-9f78-4b9cc7b21ed8" providerId="AD" clId="Web-{E38BF753-CA22-43C4-8D4F-92490267C386}" dt="2022-02-04T08:06:59.488" v="16" actId="1076"/>
      <pc:docMkLst>
        <pc:docMk/>
      </pc:docMkLst>
      <pc:sldChg chg="delSp modSp">
        <pc:chgData name="Lea GUILLARD 861" userId="S::lea.guillard@caf86.caf.fr::d06662ec-9711-44e9-9f78-4b9cc7b21ed8" providerId="AD" clId="Web-{E38BF753-CA22-43C4-8D4F-92490267C386}" dt="2022-02-04T08:06:47.238" v="10" actId="1076"/>
        <pc:sldMkLst>
          <pc:docMk/>
          <pc:sldMk cId="434940700" sldId="265"/>
        </pc:sldMkLst>
        <pc:spChg chg="del mod">
          <ac:chgData name="Lea GUILLARD 861" userId="S::lea.guillard@caf86.caf.fr::d06662ec-9711-44e9-9f78-4b9cc7b21ed8" providerId="AD" clId="Web-{E38BF753-CA22-43C4-8D4F-92490267C386}" dt="2022-02-04T08:06:45.394" v="9"/>
          <ac:spMkLst>
            <pc:docMk/>
            <pc:sldMk cId="434940700" sldId="265"/>
            <ac:spMk id="2" creationId="{BF29BCF2-EB1B-440E-A037-F84902CA4613}"/>
          </ac:spMkLst>
        </pc:spChg>
        <pc:spChg chg="del mod">
          <ac:chgData name="Lea GUILLARD 861" userId="S::lea.guillard@caf86.caf.fr::d06662ec-9711-44e9-9f78-4b9cc7b21ed8" providerId="AD" clId="Web-{E38BF753-CA22-43C4-8D4F-92490267C386}" dt="2022-02-04T08:06:40.456" v="6"/>
          <ac:spMkLst>
            <pc:docMk/>
            <pc:sldMk cId="434940700" sldId="265"/>
            <ac:spMk id="3" creationId="{C7523A0E-8B02-4E38-98A6-30EEA8497128}"/>
          </ac:spMkLst>
        </pc:spChg>
        <pc:picChg chg="mod">
          <ac:chgData name="Lea GUILLARD 861" userId="S::lea.guillard@caf86.caf.fr::d06662ec-9711-44e9-9f78-4b9cc7b21ed8" providerId="AD" clId="Web-{E38BF753-CA22-43C4-8D4F-92490267C386}" dt="2022-02-04T08:06:47.238" v="10" actId="1076"/>
          <ac:picMkLst>
            <pc:docMk/>
            <pc:sldMk cId="434940700" sldId="265"/>
            <ac:picMk id="5122" creationId="{FD8F680A-9EDD-4E9C-8A9A-278B60FED6DB}"/>
          </ac:picMkLst>
        </pc:picChg>
      </pc:sldChg>
      <pc:sldChg chg="delSp modSp">
        <pc:chgData name="Lea GUILLARD 861" userId="S::lea.guillard@caf86.caf.fr::d06662ec-9711-44e9-9f78-4b9cc7b21ed8" providerId="AD" clId="Web-{E38BF753-CA22-43C4-8D4F-92490267C386}" dt="2022-02-04T08:06:59.488" v="16" actId="1076"/>
        <pc:sldMkLst>
          <pc:docMk/>
          <pc:sldMk cId="749894833" sldId="266"/>
        </pc:sldMkLst>
        <pc:spChg chg="del mod">
          <ac:chgData name="Lea GUILLARD 861" userId="S::lea.guillard@caf86.caf.fr::d06662ec-9711-44e9-9f78-4b9cc7b21ed8" providerId="AD" clId="Web-{E38BF753-CA22-43C4-8D4F-92490267C386}" dt="2022-02-04T08:06:56.769" v="15"/>
          <ac:spMkLst>
            <pc:docMk/>
            <pc:sldMk cId="749894833" sldId="266"/>
            <ac:spMk id="2" creationId="{5A459A2A-6ABE-4DD3-AD31-538C37CD65AF}"/>
          </ac:spMkLst>
        </pc:spChg>
        <pc:spChg chg="del mod">
          <ac:chgData name="Lea GUILLARD 861" userId="S::lea.guillard@caf86.caf.fr::d06662ec-9711-44e9-9f78-4b9cc7b21ed8" providerId="AD" clId="Web-{E38BF753-CA22-43C4-8D4F-92490267C386}" dt="2022-02-04T08:06:52.613" v="13"/>
          <ac:spMkLst>
            <pc:docMk/>
            <pc:sldMk cId="749894833" sldId="266"/>
            <ac:spMk id="3" creationId="{287C0A8D-6A14-4941-862D-6AE32BB71C88}"/>
          </ac:spMkLst>
        </pc:spChg>
        <pc:picChg chg="mod">
          <ac:chgData name="Lea GUILLARD 861" userId="S::lea.guillard@caf86.caf.fr::d06662ec-9711-44e9-9f78-4b9cc7b21ed8" providerId="AD" clId="Web-{E38BF753-CA22-43C4-8D4F-92490267C386}" dt="2022-02-04T08:06:59.488" v="16" actId="1076"/>
          <ac:picMkLst>
            <pc:docMk/>
            <pc:sldMk cId="749894833" sldId="266"/>
            <ac:picMk id="6146" creationId="{01379123-DCA2-456D-B3BF-0404F25F8AA8}"/>
          </ac:picMkLst>
        </pc:picChg>
      </pc:sldChg>
      <pc:sldChg chg="modSp">
        <pc:chgData name="Lea GUILLARD 861" userId="S::lea.guillard@caf86.caf.fr::d06662ec-9711-44e9-9f78-4b9cc7b21ed8" providerId="AD" clId="Web-{E38BF753-CA22-43C4-8D4F-92490267C386}" dt="2022-02-04T08:04:43.047" v="2" actId="1076"/>
        <pc:sldMkLst>
          <pc:docMk/>
          <pc:sldMk cId="3750916383" sldId="270"/>
        </pc:sldMkLst>
        <pc:spChg chg="mod">
          <ac:chgData name="Lea GUILLARD 861" userId="S::lea.guillard@caf86.caf.fr::d06662ec-9711-44e9-9f78-4b9cc7b21ed8" providerId="AD" clId="Web-{E38BF753-CA22-43C4-8D4F-92490267C386}" dt="2022-02-04T08:04:43.047" v="2" actId="1076"/>
          <ac:spMkLst>
            <pc:docMk/>
            <pc:sldMk cId="3750916383" sldId="270"/>
            <ac:spMk id="6" creationId="{C1B2BF5A-F6FA-4756-979C-112180A6BADA}"/>
          </ac:spMkLst>
        </pc:spChg>
      </pc:sldChg>
      <pc:sldChg chg="modSp">
        <pc:chgData name="Lea GUILLARD 861" userId="S::lea.guillard@caf86.caf.fr::d06662ec-9711-44e9-9f78-4b9cc7b21ed8" providerId="AD" clId="Web-{E38BF753-CA22-43C4-8D4F-92490267C386}" dt="2022-02-04T08:03:00.154" v="1" actId="20577"/>
        <pc:sldMkLst>
          <pc:docMk/>
          <pc:sldMk cId="2428528142" sldId="278"/>
        </pc:sldMkLst>
        <pc:spChg chg="mod">
          <ac:chgData name="Lea GUILLARD 861" userId="S::lea.guillard@caf86.caf.fr::d06662ec-9711-44e9-9f78-4b9cc7b21ed8" providerId="AD" clId="Web-{E38BF753-CA22-43C4-8D4F-92490267C386}" dt="2022-02-04T08:03:00.154" v="1" actId="20577"/>
          <ac:spMkLst>
            <pc:docMk/>
            <pc:sldMk cId="2428528142" sldId="278"/>
            <ac:spMk id="3" creationId="{0CF42C86-B87D-4F9D-9594-819D8FE54FDB}"/>
          </ac:spMkLst>
        </pc:spChg>
      </pc:sldChg>
    </pc:docChg>
  </pc:docChgLst>
  <pc:docChgLst>
    <pc:chgData name="Lea GUILLARD 861" userId="S::lea.guillard@caf86.caf.fr::d06662ec-9711-44e9-9f78-4b9cc7b21ed8" providerId="AD" clId="Web-{F973287C-923E-44BE-8087-A63FA36563BC}"/>
    <pc:docChg chg="modSld">
      <pc:chgData name="Lea GUILLARD 861" userId="S::lea.guillard@caf86.caf.fr::d06662ec-9711-44e9-9f78-4b9cc7b21ed8" providerId="AD" clId="Web-{F973287C-923E-44BE-8087-A63FA36563BC}" dt="2022-03-04T13:00:52.249" v="2" actId="20577"/>
      <pc:docMkLst>
        <pc:docMk/>
      </pc:docMkLst>
      <pc:sldChg chg="modSp">
        <pc:chgData name="Lea GUILLARD 861" userId="S::lea.guillard@caf86.caf.fr::d06662ec-9711-44e9-9f78-4b9cc7b21ed8" providerId="AD" clId="Web-{F973287C-923E-44BE-8087-A63FA36563BC}" dt="2022-03-04T13:00:52.249" v="2" actId="20577"/>
        <pc:sldMkLst>
          <pc:docMk/>
          <pc:sldMk cId="3155851385" sldId="257"/>
        </pc:sldMkLst>
        <pc:spChg chg="mod">
          <ac:chgData name="Lea GUILLARD 861" userId="S::lea.guillard@caf86.caf.fr::d06662ec-9711-44e9-9f78-4b9cc7b21ed8" providerId="AD" clId="Web-{F973287C-923E-44BE-8087-A63FA36563BC}" dt="2022-03-04T13:00:52.249" v="2" actId="20577"/>
          <ac:spMkLst>
            <pc:docMk/>
            <pc:sldMk cId="3155851385" sldId="257"/>
            <ac:spMk id="3" creationId="{1980AA72-7CEC-47E0-8390-DCA22A2C1A8D}"/>
          </ac:spMkLst>
        </pc:spChg>
      </pc:sldChg>
    </pc:docChg>
  </pc:docChgLst>
  <pc:docChgLst>
    <pc:chgData name="Nicolas PATRIARCHE 861" userId="d1848907-ef35-4bf0-83f2-8110b9052c08" providerId="ADAL" clId="{90C6353A-801F-4111-9FD8-08672F6A7E73}"/>
    <pc:docChg chg="custSel addSld modSld">
      <pc:chgData name="Nicolas PATRIARCHE 861" userId="d1848907-ef35-4bf0-83f2-8110b9052c08" providerId="ADAL" clId="{90C6353A-801F-4111-9FD8-08672F6A7E73}" dt="2022-02-04T12:56:45.412" v="2440" actId="20577"/>
      <pc:docMkLst>
        <pc:docMk/>
      </pc:docMkLst>
      <pc:sldChg chg="modSp mod">
        <pc:chgData name="Nicolas PATRIARCHE 861" userId="d1848907-ef35-4bf0-83f2-8110b9052c08" providerId="ADAL" clId="{90C6353A-801F-4111-9FD8-08672F6A7E73}" dt="2022-02-04T12:42:11.634" v="2256" actId="20577"/>
        <pc:sldMkLst>
          <pc:docMk/>
          <pc:sldMk cId="3155851385" sldId="257"/>
        </pc:sldMkLst>
        <pc:spChg chg="mod">
          <ac:chgData name="Nicolas PATRIARCHE 861" userId="d1848907-ef35-4bf0-83f2-8110b9052c08" providerId="ADAL" clId="{90C6353A-801F-4111-9FD8-08672F6A7E73}" dt="2022-02-04T12:42:11.634" v="2256" actId="20577"/>
          <ac:spMkLst>
            <pc:docMk/>
            <pc:sldMk cId="3155851385" sldId="257"/>
            <ac:spMk id="3" creationId="{1980AA72-7CEC-47E0-8390-DCA22A2C1A8D}"/>
          </ac:spMkLst>
        </pc:spChg>
      </pc:sldChg>
      <pc:sldChg chg="addSp delSp modSp mod">
        <pc:chgData name="Nicolas PATRIARCHE 861" userId="d1848907-ef35-4bf0-83f2-8110b9052c08" providerId="ADAL" clId="{90C6353A-801F-4111-9FD8-08672F6A7E73}" dt="2022-02-04T10:14:12.799" v="2219" actId="20577"/>
        <pc:sldMkLst>
          <pc:docMk/>
          <pc:sldMk cId="3750916383" sldId="270"/>
        </pc:sldMkLst>
        <pc:spChg chg="del">
          <ac:chgData name="Nicolas PATRIARCHE 861" userId="d1848907-ef35-4bf0-83f2-8110b9052c08" providerId="ADAL" clId="{90C6353A-801F-4111-9FD8-08672F6A7E73}" dt="2022-02-04T10:12:15.443" v="1933" actId="478"/>
          <ac:spMkLst>
            <pc:docMk/>
            <pc:sldMk cId="3750916383" sldId="270"/>
            <ac:spMk id="2" creationId="{87078993-575C-4DCA-A9B6-5EBECF932CC5}"/>
          </ac:spMkLst>
        </pc:spChg>
        <pc:spChg chg="add del mod">
          <ac:chgData name="Nicolas PATRIARCHE 861" userId="d1848907-ef35-4bf0-83f2-8110b9052c08" providerId="ADAL" clId="{90C6353A-801F-4111-9FD8-08672F6A7E73}" dt="2022-02-04T10:06:09.985" v="1299" actId="478"/>
          <ac:spMkLst>
            <pc:docMk/>
            <pc:sldMk cId="3750916383" sldId="270"/>
            <ac:spMk id="5" creationId="{0FE0A0D4-7E3E-47D3-BCD4-C0EE1A6028B9}"/>
          </ac:spMkLst>
        </pc:spChg>
        <pc:spChg chg="mod">
          <ac:chgData name="Nicolas PATRIARCHE 861" userId="d1848907-ef35-4bf0-83f2-8110b9052c08" providerId="ADAL" clId="{90C6353A-801F-4111-9FD8-08672F6A7E73}" dt="2022-02-02T16:11:14.730" v="677" actId="1076"/>
          <ac:spMkLst>
            <pc:docMk/>
            <pc:sldMk cId="3750916383" sldId="270"/>
            <ac:spMk id="6" creationId="{C1B2BF5A-F6FA-4756-979C-112180A6BADA}"/>
          </ac:spMkLst>
        </pc:spChg>
        <pc:spChg chg="add mod">
          <ac:chgData name="Nicolas PATRIARCHE 861" userId="d1848907-ef35-4bf0-83f2-8110b9052c08" providerId="ADAL" clId="{90C6353A-801F-4111-9FD8-08672F6A7E73}" dt="2022-02-04T10:07:50.901" v="1349" actId="1076"/>
          <ac:spMkLst>
            <pc:docMk/>
            <pc:sldMk cId="3750916383" sldId="270"/>
            <ac:spMk id="7" creationId="{FBCAE49C-588F-4060-A370-6939A9021039}"/>
          </ac:spMkLst>
        </pc:spChg>
        <pc:spChg chg="add mod">
          <ac:chgData name="Nicolas PATRIARCHE 861" userId="d1848907-ef35-4bf0-83f2-8110b9052c08" providerId="ADAL" clId="{90C6353A-801F-4111-9FD8-08672F6A7E73}" dt="2022-02-04T10:14:12.799" v="2219" actId="20577"/>
          <ac:spMkLst>
            <pc:docMk/>
            <pc:sldMk cId="3750916383" sldId="270"/>
            <ac:spMk id="8" creationId="{E2E356E3-8A83-4562-995B-AE65AF2A6FC3}"/>
          </ac:spMkLst>
        </pc:spChg>
        <pc:picChg chg="del mod">
          <ac:chgData name="Nicolas PATRIARCHE 861" userId="d1848907-ef35-4bf0-83f2-8110b9052c08" providerId="ADAL" clId="{90C6353A-801F-4111-9FD8-08672F6A7E73}" dt="2022-02-04T10:06:06.520" v="1298" actId="478"/>
          <ac:picMkLst>
            <pc:docMk/>
            <pc:sldMk cId="3750916383" sldId="270"/>
            <ac:picMk id="4" creationId="{7B53DD3F-7EED-4247-AECE-83A63F8A2461}"/>
          </ac:picMkLst>
        </pc:picChg>
      </pc:sldChg>
      <pc:sldChg chg="addSp delSp modSp new mod setBg delDesignElem chgLayout">
        <pc:chgData name="Nicolas PATRIARCHE 861" userId="d1848907-ef35-4bf0-83f2-8110b9052c08" providerId="ADAL" clId="{90C6353A-801F-4111-9FD8-08672F6A7E73}" dt="2022-02-02T14:49:59.298" v="18" actId="1076"/>
        <pc:sldMkLst>
          <pc:docMk/>
          <pc:sldMk cId="1547809775" sldId="271"/>
        </pc:sldMkLst>
        <pc:spChg chg="del mod">
          <ac:chgData name="Nicolas PATRIARCHE 861" userId="d1848907-ef35-4bf0-83f2-8110b9052c08" providerId="ADAL" clId="{90C6353A-801F-4111-9FD8-08672F6A7E73}" dt="2022-02-02T14:48:31.792" v="6" actId="478"/>
          <ac:spMkLst>
            <pc:docMk/>
            <pc:sldMk cId="1547809775" sldId="271"/>
            <ac:spMk id="2" creationId="{22F416C9-B03D-48AC-856E-F20A5A0D5FEB}"/>
          </ac:spMkLst>
        </pc:spChg>
        <pc:spChg chg="del">
          <ac:chgData name="Nicolas PATRIARCHE 861" userId="d1848907-ef35-4bf0-83f2-8110b9052c08" providerId="ADAL" clId="{90C6353A-801F-4111-9FD8-08672F6A7E73}" dt="2022-02-02T14:48:08.958" v="1" actId="478"/>
          <ac:spMkLst>
            <pc:docMk/>
            <pc:sldMk cId="1547809775" sldId="271"/>
            <ac:spMk id="3" creationId="{9E0C90B4-DC82-46FB-AF06-22B437B0C1E2}"/>
          </ac:spMkLst>
        </pc:spChg>
        <pc:spChg chg="add del mod ord">
          <ac:chgData name="Nicolas PATRIARCHE 861" userId="d1848907-ef35-4bf0-83f2-8110b9052c08" providerId="ADAL" clId="{90C6353A-801F-4111-9FD8-08672F6A7E73}" dt="2022-02-02T14:49:47.667" v="15" actId="478"/>
          <ac:spMkLst>
            <pc:docMk/>
            <pc:sldMk cId="1547809775" sldId="271"/>
            <ac:spMk id="6" creationId="{B7269395-9730-4808-88E6-4BEE91665098}"/>
          </ac:spMkLst>
        </pc:spChg>
        <pc:spChg chg="add del mod ord">
          <ac:chgData name="Nicolas PATRIARCHE 861" userId="d1848907-ef35-4bf0-83f2-8110b9052c08" providerId="ADAL" clId="{90C6353A-801F-4111-9FD8-08672F6A7E73}" dt="2022-02-02T14:49:50.251" v="16" actId="478"/>
          <ac:spMkLst>
            <pc:docMk/>
            <pc:sldMk cId="1547809775" sldId="271"/>
            <ac:spMk id="7" creationId="{A0111221-4A8C-4A93-BAB5-60D8C60A4D84}"/>
          </ac:spMkLst>
        </pc:spChg>
        <pc:grpChg chg="add del">
          <ac:chgData name="Nicolas PATRIARCHE 861" userId="d1848907-ef35-4bf0-83f2-8110b9052c08" providerId="ADAL" clId="{90C6353A-801F-4111-9FD8-08672F6A7E73}" dt="2022-02-02T14:49:41.623" v="13" actId="6264"/>
          <ac:grpSpMkLst>
            <pc:docMk/>
            <pc:sldMk cId="1547809775" sldId="271"/>
            <ac:grpSpMk id="10" creationId="{4815A7B4-532E-48C9-AC24-D78ACF3339DB}"/>
          </ac:grpSpMkLst>
        </pc:grpChg>
        <pc:picChg chg="add mod">
          <ac:chgData name="Nicolas PATRIARCHE 861" userId="d1848907-ef35-4bf0-83f2-8110b9052c08" providerId="ADAL" clId="{90C6353A-801F-4111-9FD8-08672F6A7E73}" dt="2022-02-02T14:49:59.298" v="18" actId="1076"/>
          <ac:picMkLst>
            <pc:docMk/>
            <pc:sldMk cId="1547809775" sldId="271"/>
            <ac:picMk id="5" creationId="{0CA1D752-26B3-4DDE-825C-624C1F398F6E}"/>
          </ac:picMkLst>
        </pc:picChg>
      </pc:sldChg>
      <pc:sldChg chg="addSp delSp new mod">
        <pc:chgData name="Nicolas PATRIARCHE 861" userId="d1848907-ef35-4bf0-83f2-8110b9052c08" providerId="ADAL" clId="{90C6353A-801F-4111-9FD8-08672F6A7E73}" dt="2022-02-02T14:50:50.454" v="24" actId="478"/>
        <pc:sldMkLst>
          <pc:docMk/>
          <pc:sldMk cId="495123435" sldId="272"/>
        </pc:sldMkLst>
        <pc:spChg chg="del">
          <ac:chgData name="Nicolas PATRIARCHE 861" userId="d1848907-ef35-4bf0-83f2-8110b9052c08" providerId="ADAL" clId="{90C6353A-801F-4111-9FD8-08672F6A7E73}" dt="2022-02-02T14:50:50.454" v="24" actId="478"/>
          <ac:spMkLst>
            <pc:docMk/>
            <pc:sldMk cId="495123435" sldId="272"/>
            <ac:spMk id="2" creationId="{5DC73D21-B365-4FF2-97CB-37347BEA5BA3}"/>
          </ac:spMkLst>
        </pc:spChg>
        <pc:picChg chg="add del">
          <ac:chgData name="Nicolas PATRIARCHE 861" userId="d1848907-ef35-4bf0-83f2-8110b9052c08" providerId="ADAL" clId="{90C6353A-801F-4111-9FD8-08672F6A7E73}" dt="2022-02-02T14:50:29.251" v="22" actId="478"/>
          <ac:picMkLst>
            <pc:docMk/>
            <pc:sldMk cId="495123435" sldId="272"/>
            <ac:picMk id="5" creationId="{9DA02319-EEA4-4950-859D-4D0080BB8649}"/>
          </ac:picMkLst>
        </pc:picChg>
        <pc:picChg chg="add">
          <ac:chgData name="Nicolas PATRIARCHE 861" userId="d1848907-ef35-4bf0-83f2-8110b9052c08" providerId="ADAL" clId="{90C6353A-801F-4111-9FD8-08672F6A7E73}" dt="2022-02-02T14:50:46.490" v="23" actId="22"/>
          <ac:picMkLst>
            <pc:docMk/>
            <pc:sldMk cId="495123435" sldId="272"/>
            <ac:picMk id="7" creationId="{071C9151-9426-4988-A0BD-2F18F24746A2}"/>
          </ac:picMkLst>
        </pc:picChg>
      </pc:sldChg>
      <pc:sldChg chg="addSp delSp new mod modNotesTx">
        <pc:chgData name="Nicolas PATRIARCHE 861" userId="d1848907-ef35-4bf0-83f2-8110b9052c08" providerId="ADAL" clId="{90C6353A-801F-4111-9FD8-08672F6A7E73}" dt="2022-02-04T12:44:10.626" v="2273" actId="20577"/>
        <pc:sldMkLst>
          <pc:docMk/>
          <pc:sldMk cId="3835494859" sldId="273"/>
        </pc:sldMkLst>
        <pc:spChg chg="del">
          <ac:chgData name="Nicolas PATRIARCHE 861" userId="d1848907-ef35-4bf0-83f2-8110b9052c08" providerId="ADAL" clId="{90C6353A-801F-4111-9FD8-08672F6A7E73}" dt="2022-02-02T14:51:12.748" v="26" actId="478"/>
          <ac:spMkLst>
            <pc:docMk/>
            <pc:sldMk cId="3835494859" sldId="273"/>
            <ac:spMk id="2" creationId="{1F4B9154-366A-44C0-9CC4-AEAAA0AEBB23}"/>
          </ac:spMkLst>
        </pc:spChg>
        <pc:spChg chg="del">
          <ac:chgData name="Nicolas PATRIARCHE 861" userId="d1848907-ef35-4bf0-83f2-8110b9052c08" providerId="ADAL" clId="{90C6353A-801F-4111-9FD8-08672F6A7E73}" dt="2022-02-02T14:51:10.718" v="25" actId="478"/>
          <ac:spMkLst>
            <pc:docMk/>
            <pc:sldMk cId="3835494859" sldId="273"/>
            <ac:spMk id="3" creationId="{EFD2D243-46D3-4E3F-87C3-D6BE4BDC8138}"/>
          </ac:spMkLst>
        </pc:spChg>
        <pc:picChg chg="add">
          <ac:chgData name="Nicolas PATRIARCHE 861" userId="d1848907-ef35-4bf0-83f2-8110b9052c08" providerId="ADAL" clId="{90C6353A-801F-4111-9FD8-08672F6A7E73}" dt="2022-02-02T14:51:14.312" v="27" actId="22"/>
          <ac:picMkLst>
            <pc:docMk/>
            <pc:sldMk cId="3835494859" sldId="273"/>
            <ac:picMk id="5" creationId="{3A6A13D3-FDD9-4B71-841B-42FEFB9F5AAF}"/>
          </ac:picMkLst>
        </pc:picChg>
      </pc:sldChg>
      <pc:sldChg chg="addSp delSp new mod">
        <pc:chgData name="Nicolas PATRIARCHE 861" userId="d1848907-ef35-4bf0-83f2-8110b9052c08" providerId="ADAL" clId="{90C6353A-801F-4111-9FD8-08672F6A7E73}" dt="2022-02-02T14:52:15.479" v="32" actId="22"/>
        <pc:sldMkLst>
          <pc:docMk/>
          <pc:sldMk cId="2592453942" sldId="274"/>
        </pc:sldMkLst>
        <pc:spChg chg="del">
          <ac:chgData name="Nicolas PATRIARCHE 861" userId="d1848907-ef35-4bf0-83f2-8110b9052c08" providerId="ADAL" clId="{90C6353A-801F-4111-9FD8-08672F6A7E73}" dt="2022-02-02T14:52:14.037" v="31" actId="478"/>
          <ac:spMkLst>
            <pc:docMk/>
            <pc:sldMk cId="2592453942" sldId="274"/>
            <ac:spMk id="2" creationId="{EB8E62ED-E331-4C6F-AA4E-503E13457714}"/>
          </ac:spMkLst>
        </pc:spChg>
        <pc:spChg chg="del">
          <ac:chgData name="Nicolas PATRIARCHE 861" userId="d1848907-ef35-4bf0-83f2-8110b9052c08" providerId="ADAL" clId="{90C6353A-801F-4111-9FD8-08672F6A7E73}" dt="2022-02-02T14:52:12.734" v="30" actId="478"/>
          <ac:spMkLst>
            <pc:docMk/>
            <pc:sldMk cId="2592453942" sldId="274"/>
            <ac:spMk id="3" creationId="{5DE2B072-FADD-4706-A850-1D33E3486927}"/>
          </ac:spMkLst>
        </pc:spChg>
        <pc:picChg chg="add">
          <ac:chgData name="Nicolas PATRIARCHE 861" userId="d1848907-ef35-4bf0-83f2-8110b9052c08" providerId="ADAL" clId="{90C6353A-801F-4111-9FD8-08672F6A7E73}" dt="2022-02-02T14:52:15.479" v="32" actId="22"/>
          <ac:picMkLst>
            <pc:docMk/>
            <pc:sldMk cId="2592453942" sldId="274"/>
            <ac:picMk id="5" creationId="{9A868776-B155-4E2D-BA68-8B9F474E1C9B}"/>
          </ac:picMkLst>
        </pc:picChg>
      </pc:sldChg>
      <pc:sldChg chg="addSp delSp new mod modNotesTx">
        <pc:chgData name="Nicolas PATRIARCHE 861" userId="d1848907-ef35-4bf0-83f2-8110b9052c08" providerId="ADAL" clId="{90C6353A-801F-4111-9FD8-08672F6A7E73}" dt="2022-02-04T12:44:25.454" v="2314" actId="20577"/>
        <pc:sldMkLst>
          <pc:docMk/>
          <pc:sldMk cId="1742407666" sldId="275"/>
        </pc:sldMkLst>
        <pc:spChg chg="del">
          <ac:chgData name="Nicolas PATRIARCHE 861" userId="d1848907-ef35-4bf0-83f2-8110b9052c08" providerId="ADAL" clId="{90C6353A-801F-4111-9FD8-08672F6A7E73}" dt="2022-02-02T14:53:44.373" v="34" actId="478"/>
          <ac:spMkLst>
            <pc:docMk/>
            <pc:sldMk cId="1742407666" sldId="275"/>
            <ac:spMk id="2" creationId="{57405B4C-BB3D-4D0B-97CB-855C67ECE903}"/>
          </ac:spMkLst>
        </pc:spChg>
        <pc:spChg chg="del">
          <ac:chgData name="Nicolas PATRIARCHE 861" userId="d1848907-ef35-4bf0-83f2-8110b9052c08" providerId="ADAL" clId="{90C6353A-801F-4111-9FD8-08672F6A7E73}" dt="2022-02-02T14:53:42.334" v="33" actId="478"/>
          <ac:spMkLst>
            <pc:docMk/>
            <pc:sldMk cId="1742407666" sldId="275"/>
            <ac:spMk id="3" creationId="{40A34171-F969-4271-94FC-EE2BF4851776}"/>
          </ac:spMkLst>
        </pc:spChg>
        <pc:picChg chg="add">
          <ac:chgData name="Nicolas PATRIARCHE 861" userId="d1848907-ef35-4bf0-83f2-8110b9052c08" providerId="ADAL" clId="{90C6353A-801F-4111-9FD8-08672F6A7E73}" dt="2022-02-02T14:53:46.489" v="35" actId="22"/>
          <ac:picMkLst>
            <pc:docMk/>
            <pc:sldMk cId="1742407666" sldId="275"/>
            <ac:picMk id="5" creationId="{280C9A0B-E0B3-47CA-BD0F-38329F568085}"/>
          </ac:picMkLst>
        </pc:picChg>
      </pc:sldChg>
      <pc:sldChg chg="addSp delSp new mod">
        <pc:chgData name="Nicolas PATRIARCHE 861" userId="d1848907-ef35-4bf0-83f2-8110b9052c08" providerId="ADAL" clId="{90C6353A-801F-4111-9FD8-08672F6A7E73}" dt="2022-02-02T14:54:30.916" v="40" actId="22"/>
        <pc:sldMkLst>
          <pc:docMk/>
          <pc:sldMk cId="24330778" sldId="276"/>
        </pc:sldMkLst>
        <pc:spChg chg="del">
          <ac:chgData name="Nicolas PATRIARCHE 861" userId="d1848907-ef35-4bf0-83f2-8110b9052c08" providerId="ADAL" clId="{90C6353A-801F-4111-9FD8-08672F6A7E73}" dt="2022-02-02T14:54:28.481" v="39" actId="478"/>
          <ac:spMkLst>
            <pc:docMk/>
            <pc:sldMk cId="24330778" sldId="276"/>
            <ac:spMk id="2" creationId="{BFE0D595-977E-4BAC-AF74-413F31242056}"/>
          </ac:spMkLst>
        </pc:spChg>
        <pc:spChg chg="del">
          <ac:chgData name="Nicolas PATRIARCHE 861" userId="d1848907-ef35-4bf0-83f2-8110b9052c08" providerId="ADAL" clId="{90C6353A-801F-4111-9FD8-08672F6A7E73}" dt="2022-02-02T14:54:27.949" v="38" actId="478"/>
          <ac:spMkLst>
            <pc:docMk/>
            <pc:sldMk cId="24330778" sldId="276"/>
            <ac:spMk id="3" creationId="{B19AAC84-9F7A-485B-AA0E-E1E593E178BC}"/>
          </ac:spMkLst>
        </pc:spChg>
        <pc:picChg chg="add">
          <ac:chgData name="Nicolas PATRIARCHE 861" userId="d1848907-ef35-4bf0-83f2-8110b9052c08" providerId="ADAL" clId="{90C6353A-801F-4111-9FD8-08672F6A7E73}" dt="2022-02-02T14:54:30.916" v="40" actId="22"/>
          <ac:picMkLst>
            <pc:docMk/>
            <pc:sldMk cId="24330778" sldId="276"/>
            <ac:picMk id="5" creationId="{E60F29DE-E837-457E-94A0-05A5E1670AF7}"/>
          </ac:picMkLst>
        </pc:picChg>
      </pc:sldChg>
      <pc:sldChg chg="addSp delSp new mod">
        <pc:chgData name="Nicolas PATRIARCHE 861" userId="d1848907-ef35-4bf0-83f2-8110b9052c08" providerId="ADAL" clId="{90C6353A-801F-4111-9FD8-08672F6A7E73}" dt="2022-02-02T14:54:56.207" v="43" actId="22"/>
        <pc:sldMkLst>
          <pc:docMk/>
          <pc:sldMk cId="2620325473" sldId="277"/>
        </pc:sldMkLst>
        <pc:spChg chg="del">
          <ac:chgData name="Nicolas PATRIARCHE 861" userId="d1848907-ef35-4bf0-83f2-8110b9052c08" providerId="ADAL" clId="{90C6353A-801F-4111-9FD8-08672F6A7E73}" dt="2022-02-02T14:54:54.301" v="42" actId="478"/>
          <ac:spMkLst>
            <pc:docMk/>
            <pc:sldMk cId="2620325473" sldId="277"/>
            <ac:spMk id="2" creationId="{BB7A1064-D7E3-465B-B88A-B1C25E958866}"/>
          </ac:spMkLst>
        </pc:spChg>
        <pc:spChg chg="del">
          <ac:chgData name="Nicolas PATRIARCHE 861" userId="d1848907-ef35-4bf0-83f2-8110b9052c08" providerId="ADAL" clId="{90C6353A-801F-4111-9FD8-08672F6A7E73}" dt="2022-02-02T14:54:53.286" v="41" actId="478"/>
          <ac:spMkLst>
            <pc:docMk/>
            <pc:sldMk cId="2620325473" sldId="277"/>
            <ac:spMk id="3" creationId="{93038997-2DDF-4B00-B231-3180E820E874}"/>
          </ac:spMkLst>
        </pc:spChg>
        <pc:picChg chg="add">
          <ac:chgData name="Nicolas PATRIARCHE 861" userId="d1848907-ef35-4bf0-83f2-8110b9052c08" providerId="ADAL" clId="{90C6353A-801F-4111-9FD8-08672F6A7E73}" dt="2022-02-02T14:54:56.207" v="43" actId="22"/>
          <ac:picMkLst>
            <pc:docMk/>
            <pc:sldMk cId="2620325473" sldId="277"/>
            <ac:picMk id="5" creationId="{61E09185-0196-4883-AF24-844172470345}"/>
          </ac:picMkLst>
        </pc:picChg>
      </pc:sldChg>
      <pc:sldChg chg="addSp modSp new mod addCm delCm modNotesTx">
        <pc:chgData name="Nicolas PATRIARCHE 861" userId="d1848907-ef35-4bf0-83f2-8110b9052c08" providerId="ADAL" clId="{90C6353A-801F-4111-9FD8-08672F6A7E73}" dt="2022-02-04T12:56:45.412" v="2440" actId="20577"/>
        <pc:sldMkLst>
          <pc:docMk/>
          <pc:sldMk cId="2428528142" sldId="278"/>
        </pc:sldMkLst>
        <pc:spChg chg="mod">
          <ac:chgData name="Nicolas PATRIARCHE 861" userId="d1848907-ef35-4bf0-83f2-8110b9052c08" providerId="ADAL" clId="{90C6353A-801F-4111-9FD8-08672F6A7E73}" dt="2022-02-02T15:34:05.857" v="55" actId="20577"/>
          <ac:spMkLst>
            <pc:docMk/>
            <pc:sldMk cId="2428528142" sldId="278"/>
            <ac:spMk id="2" creationId="{19F232F8-C0CD-48D2-A124-4C928971C86A}"/>
          </ac:spMkLst>
        </pc:spChg>
        <pc:spChg chg="mod">
          <ac:chgData name="Nicolas PATRIARCHE 861" userId="d1848907-ef35-4bf0-83f2-8110b9052c08" providerId="ADAL" clId="{90C6353A-801F-4111-9FD8-08672F6A7E73}" dt="2022-02-02T15:47:50.100" v="674" actId="20577"/>
          <ac:spMkLst>
            <pc:docMk/>
            <pc:sldMk cId="2428528142" sldId="278"/>
            <ac:spMk id="3" creationId="{0CF42C86-B87D-4F9D-9594-819D8FE54FDB}"/>
          </ac:spMkLst>
        </pc:spChg>
        <pc:picChg chg="add mod">
          <ac:chgData name="Nicolas PATRIARCHE 861" userId="d1848907-ef35-4bf0-83f2-8110b9052c08" providerId="ADAL" clId="{90C6353A-801F-4111-9FD8-08672F6A7E73}" dt="2022-02-02T15:47:57.888" v="676" actId="1076"/>
          <ac:picMkLst>
            <pc:docMk/>
            <pc:sldMk cId="2428528142" sldId="278"/>
            <ac:picMk id="5" creationId="{694BEEA1-9BFD-41F5-A374-8A1498412D5C}"/>
          </ac:picMkLst>
        </pc:picChg>
        <pc:picChg chg="add mod">
          <ac:chgData name="Nicolas PATRIARCHE 861" userId="d1848907-ef35-4bf0-83f2-8110b9052c08" providerId="ADAL" clId="{90C6353A-801F-4111-9FD8-08672F6A7E73}" dt="2022-02-02T15:47:55.800" v="675" actId="1076"/>
          <ac:picMkLst>
            <pc:docMk/>
            <pc:sldMk cId="2428528142" sldId="278"/>
            <ac:picMk id="7" creationId="{E7717077-B69E-45EA-9933-4EC095BCEC86}"/>
          </ac:picMkLst>
        </pc:picChg>
      </pc:sldChg>
      <pc:sldChg chg="modSp new mod">
        <pc:chgData name="Nicolas PATRIARCHE 861" userId="d1848907-ef35-4bf0-83f2-8110b9052c08" providerId="ADAL" clId="{90C6353A-801F-4111-9FD8-08672F6A7E73}" dt="2022-02-02T16:35:11.408" v="1296" actId="20577"/>
        <pc:sldMkLst>
          <pc:docMk/>
          <pc:sldMk cId="4012835241" sldId="279"/>
        </pc:sldMkLst>
        <pc:spChg chg="mod">
          <ac:chgData name="Nicolas PATRIARCHE 861" userId="d1848907-ef35-4bf0-83f2-8110b9052c08" providerId="ADAL" clId="{90C6353A-801F-4111-9FD8-08672F6A7E73}" dt="2022-02-02T16:21:56.148" v="689" actId="20577"/>
          <ac:spMkLst>
            <pc:docMk/>
            <pc:sldMk cId="4012835241" sldId="279"/>
            <ac:spMk id="2" creationId="{1799801B-D25F-4BFB-88B5-4CEACEB6C460}"/>
          </ac:spMkLst>
        </pc:spChg>
        <pc:spChg chg="mod">
          <ac:chgData name="Nicolas PATRIARCHE 861" userId="d1848907-ef35-4bf0-83f2-8110b9052c08" providerId="ADAL" clId="{90C6353A-801F-4111-9FD8-08672F6A7E73}" dt="2022-02-02T16:35:11.408" v="1296" actId="20577"/>
          <ac:spMkLst>
            <pc:docMk/>
            <pc:sldMk cId="4012835241" sldId="279"/>
            <ac:spMk id="3" creationId="{03A91957-62FB-4E3C-AD0F-3086F7BBBE51}"/>
          </ac:spMkLst>
        </pc:spChg>
      </pc:sldChg>
      <pc:sldChg chg="addSp delSp modSp new mod setBg">
        <pc:chgData name="Nicolas PATRIARCHE 861" userId="d1848907-ef35-4bf0-83f2-8110b9052c08" providerId="ADAL" clId="{90C6353A-801F-4111-9FD8-08672F6A7E73}" dt="2022-02-04T10:19:20.951" v="2253" actId="20577"/>
        <pc:sldMkLst>
          <pc:docMk/>
          <pc:sldMk cId="2133316995" sldId="280"/>
        </pc:sldMkLst>
        <pc:spChg chg="mod">
          <ac:chgData name="Nicolas PATRIARCHE 861" userId="d1848907-ef35-4bf0-83f2-8110b9052c08" providerId="ADAL" clId="{90C6353A-801F-4111-9FD8-08672F6A7E73}" dt="2022-02-04T10:19:20.951" v="2253" actId="20577"/>
          <ac:spMkLst>
            <pc:docMk/>
            <pc:sldMk cId="2133316995" sldId="280"/>
            <ac:spMk id="2" creationId="{05CC5006-F749-4D01-A7A2-C7490038FDFC}"/>
          </ac:spMkLst>
        </pc:spChg>
        <pc:spChg chg="del mod">
          <ac:chgData name="Nicolas PATRIARCHE 861" userId="d1848907-ef35-4bf0-83f2-8110b9052c08" providerId="ADAL" clId="{90C6353A-801F-4111-9FD8-08672F6A7E73}" dt="2022-02-04T10:19:08.910" v="2222" actId="478"/>
          <ac:spMkLst>
            <pc:docMk/>
            <pc:sldMk cId="2133316995" sldId="280"/>
            <ac:spMk id="3" creationId="{2D671E07-2369-497F-944C-4CB4AC1E00CE}"/>
          </ac:spMkLst>
        </pc:spChg>
        <pc:spChg chg="add">
          <ac:chgData name="Nicolas PATRIARCHE 861" userId="d1848907-ef35-4bf0-83f2-8110b9052c08" providerId="ADAL" clId="{90C6353A-801F-4111-9FD8-08672F6A7E73}" dt="2022-02-04T10:19:04.981" v="2221" actId="26606"/>
          <ac:spMkLst>
            <pc:docMk/>
            <pc:sldMk cId="2133316995" sldId="280"/>
            <ac:spMk id="8" creationId="{CE3A6A76-AE5D-49AE-9D49-90C0F1548261}"/>
          </ac:spMkLst>
        </pc:spChg>
        <pc:grpChg chg="add">
          <ac:chgData name="Nicolas PATRIARCHE 861" userId="d1848907-ef35-4bf0-83f2-8110b9052c08" providerId="ADAL" clId="{90C6353A-801F-4111-9FD8-08672F6A7E73}" dt="2022-02-04T10:19:04.981" v="2221" actId="26606"/>
          <ac:grpSpMkLst>
            <pc:docMk/>
            <pc:sldMk cId="2133316995" sldId="280"/>
            <ac:grpSpMk id="10" creationId="{64DBF464-02EB-49E8-BED5-CCD9C0E092FA}"/>
          </ac:grpSpMkLst>
        </pc:grpChg>
      </pc:sldChg>
    </pc:docChg>
  </pc:docChgLst>
  <pc:docChgLst>
    <pc:chgData name="Fabienne BOUTET 861" userId="S::fabienne.boutet@caf86.caf.fr::fa09bdb3-1d75-436f-b8cb-365a3331495b" providerId="AD" clId="Web-{B70B75F1-1F5A-F035-E735-688B25C948B0}"/>
    <pc:docChg chg="modSld sldOrd">
      <pc:chgData name="Fabienne BOUTET 861" userId="S::fabienne.boutet@caf86.caf.fr::fa09bdb3-1d75-436f-b8cb-365a3331495b" providerId="AD" clId="Web-{B70B75F1-1F5A-F035-E735-688B25C948B0}" dt="2022-10-07T08:18:41.483" v="386" actId="14100"/>
      <pc:docMkLst>
        <pc:docMk/>
      </pc:docMkLst>
      <pc:sldChg chg="ord">
        <pc:chgData name="Fabienne BOUTET 861" userId="S::fabienne.boutet@caf86.caf.fr::fa09bdb3-1d75-436f-b8cb-365a3331495b" providerId="AD" clId="Web-{B70B75F1-1F5A-F035-E735-688B25C948B0}" dt="2022-10-07T07:53:02.322" v="261"/>
        <pc:sldMkLst>
          <pc:docMk/>
          <pc:sldMk cId="524744576" sldId="258"/>
        </pc:sldMkLst>
      </pc:sldChg>
      <pc:sldChg chg="addSp delSp modSp ord">
        <pc:chgData name="Fabienne BOUTET 861" userId="S::fabienne.boutet@caf86.caf.fr::fa09bdb3-1d75-436f-b8cb-365a3331495b" providerId="AD" clId="Web-{B70B75F1-1F5A-F035-E735-688B25C948B0}" dt="2022-10-07T08:18:41.483" v="386" actId="14100"/>
        <pc:sldMkLst>
          <pc:docMk/>
          <pc:sldMk cId="3258785885" sldId="282"/>
        </pc:sldMkLst>
        <pc:spChg chg="mod">
          <ac:chgData name="Fabienne BOUTET 861" userId="S::fabienne.boutet@caf86.caf.fr::fa09bdb3-1d75-436f-b8cb-365a3331495b" providerId="AD" clId="Web-{B70B75F1-1F5A-F035-E735-688B25C948B0}" dt="2022-10-07T08:04:24.791" v="351" actId="1076"/>
          <ac:spMkLst>
            <pc:docMk/>
            <pc:sldMk cId="3258785885" sldId="282"/>
            <ac:spMk id="3" creationId="{BE397445-1761-F569-9E90-BAF6B7D0A50F}"/>
          </ac:spMkLst>
        </pc:spChg>
        <pc:spChg chg="add mod">
          <ac:chgData name="Fabienne BOUTET 861" userId="S::fabienne.boutet@caf86.caf.fr::fa09bdb3-1d75-436f-b8cb-365a3331495b" providerId="AD" clId="Web-{B70B75F1-1F5A-F035-E735-688B25C948B0}" dt="2022-10-07T08:04:37.338" v="352" actId="20577"/>
          <ac:spMkLst>
            <pc:docMk/>
            <pc:sldMk cId="3258785885" sldId="282"/>
            <ac:spMk id="9" creationId="{E441E616-F294-449C-D12A-19074A5E74B2}"/>
          </ac:spMkLst>
        </pc:spChg>
        <pc:spChg chg="add del mod">
          <ac:chgData name="Fabienne BOUTET 861" userId="S::fabienne.boutet@caf86.caf.fr::fa09bdb3-1d75-436f-b8cb-365a3331495b" providerId="AD" clId="Web-{B70B75F1-1F5A-F035-E735-688B25C948B0}" dt="2022-10-07T08:18:41.483" v="386" actId="14100"/>
          <ac:spMkLst>
            <pc:docMk/>
            <pc:sldMk cId="3258785885" sldId="282"/>
            <ac:spMk id="10" creationId="{6CA80FF9-2B07-2D8E-601E-072F0539BB4F}"/>
          </ac:spMkLst>
        </pc:spChg>
        <pc:picChg chg="del mod">
          <ac:chgData name="Fabienne BOUTET 861" userId="S::fabienne.boutet@caf86.caf.fr::fa09bdb3-1d75-436f-b8cb-365a3331495b" providerId="AD" clId="Web-{B70B75F1-1F5A-F035-E735-688B25C948B0}" dt="2022-10-07T07:35:15.062" v="19"/>
          <ac:picMkLst>
            <pc:docMk/>
            <pc:sldMk cId="3258785885" sldId="282"/>
            <ac:picMk id="4" creationId="{1917CDD4-084F-4592-BDAD-00E4C8BB5A6B}"/>
          </ac:picMkLst>
        </pc:picChg>
        <pc:picChg chg="add mod">
          <ac:chgData name="Fabienne BOUTET 861" userId="S::fabienne.boutet@caf86.caf.fr::fa09bdb3-1d75-436f-b8cb-365a3331495b" providerId="AD" clId="Web-{B70B75F1-1F5A-F035-E735-688B25C948B0}" dt="2022-10-07T08:03:33.430" v="337" actId="1076"/>
          <ac:picMkLst>
            <pc:docMk/>
            <pc:sldMk cId="3258785885" sldId="282"/>
            <ac:picMk id="5" creationId="{F2B0E987-4A54-D23E-75C5-6D6EAF0A3014}"/>
          </ac:picMkLst>
        </pc:picChg>
        <pc:picChg chg="del mod">
          <ac:chgData name="Fabienne BOUTET 861" userId="S::fabienne.boutet@caf86.caf.fr::fa09bdb3-1d75-436f-b8cb-365a3331495b" providerId="AD" clId="Web-{B70B75F1-1F5A-F035-E735-688B25C948B0}" dt="2022-10-07T07:35:28.922" v="20"/>
          <ac:picMkLst>
            <pc:docMk/>
            <pc:sldMk cId="3258785885" sldId="282"/>
            <ac:picMk id="6" creationId="{A2FCF94F-C7DF-4E2F-9D9B-6C6A4CEBA2BD}"/>
          </ac:picMkLst>
        </pc:picChg>
        <pc:picChg chg="add del mod">
          <ac:chgData name="Fabienne BOUTET 861" userId="S::fabienne.boutet@caf86.caf.fr::fa09bdb3-1d75-436f-b8cb-365a3331495b" providerId="AD" clId="Web-{B70B75F1-1F5A-F035-E735-688B25C948B0}" dt="2022-10-07T07:41:40.524" v="139"/>
          <ac:picMkLst>
            <pc:docMk/>
            <pc:sldMk cId="3258785885" sldId="282"/>
            <ac:picMk id="7" creationId="{91CDBD6B-B918-B3C7-A2F5-90CE754D6C44}"/>
          </ac:picMkLst>
        </pc:picChg>
        <pc:picChg chg="add del mod">
          <ac:chgData name="Fabienne BOUTET 861" userId="S::fabienne.boutet@caf86.caf.fr::fa09bdb3-1d75-436f-b8cb-365a3331495b" providerId="AD" clId="Web-{B70B75F1-1F5A-F035-E735-688B25C948B0}" dt="2022-10-07T07:48:33.268" v="219"/>
          <ac:picMkLst>
            <pc:docMk/>
            <pc:sldMk cId="3258785885" sldId="282"/>
            <ac:picMk id="8" creationId="{65D7649C-EA34-CED0-53D0-B707ADC779FA}"/>
          </ac:picMkLst>
        </pc:picChg>
      </pc:sldChg>
      <pc:sldChg chg="addSp delSp modSp delAnim">
        <pc:chgData name="Fabienne BOUTET 861" userId="S::fabienne.boutet@caf86.caf.fr::fa09bdb3-1d75-436f-b8cb-365a3331495b" providerId="AD" clId="Web-{B70B75F1-1F5A-F035-E735-688B25C948B0}" dt="2022-10-07T07:51:31.726" v="260"/>
        <pc:sldMkLst>
          <pc:docMk/>
          <pc:sldMk cId="2013777590" sldId="362"/>
        </pc:sldMkLst>
        <pc:spChg chg="del mod">
          <ac:chgData name="Fabienne BOUTET 861" userId="S::fabienne.boutet@caf86.caf.fr::fa09bdb3-1d75-436f-b8cb-365a3331495b" providerId="AD" clId="Web-{B70B75F1-1F5A-F035-E735-688B25C948B0}" dt="2022-10-07T07:51:31.726" v="260"/>
          <ac:spMkLst>
            <pc:docMk/>
            <pc:sldMk cId="2013777590" sldId="362"/>
            <ac:spMk id="2" creationId="{30BB1A7C-2978-4064-91FF-94F9BD76A91B}"/>
          </ac:spMkLst>
        </pc:spChg>
        <pc:spChg chg="add mod">
          <ac:chgData name="Fabienne BOUTET 861" userId="S::fabienne.boutet@caf86.caf.fr::fa09bdb3-1d75-436f-b8cb-365a3331495b" providerId="AD" clId="Web-{B70B75F1-1F5A-F035-E735-688B25C948B0}" dt="2022-10-07T07:51:31.726" v="260"/>
          <ac:spMkLst>
            <pc:docMk/>
            <pc:sldMk cId="2013777590" sldId="362"/>
            <ac:spMk id="5" creationId="{E7270041-3B0E-1B33-E269-D337C4D68D90}"/>
          </ac:spMkLst>
        </pc:spChg>
        <pc:picChg chg="del">
          <ac:chgData name="Fabienne BOUTET 861" userId="S::fabienne.boutet@caf86.caf.fr::fa09bdb3-1d75-436f-b8cb-365a3331495b" providerId="AD" clId="Web-{B70B75F1-1F5A-F035-E735-688B25C948B0}" dt="2022-10-07T07:33:33.982" v="8"/>
          <ac:picMkLst>
            <pc:docMk/>
            <pc:sldMk cId="2013777590" sldId="362"/>
            <ac:picMk id="4" creationId="{1917CDD4-084F-4592-BDAD-00E4C8BB5A6B}"/>
          </ac:picMkLst>
        </pc:picChg>
        <pc:picChg chg="del">
          <ac:chgData name="Fabienne BOUTET 861" userId="S::fabienne.boutet@caf86.caf.fr::fa09bdb3-1d75-436f-b8cb-365a3331495b" providerId="AD" clId="Web-{B70B75F1-1F5A-F035-E735-688B25C948B0}" dt="2022-10-07T07:33:37.935" v="9"/>
          <ac:picMkLst>
            <pc:docMk/>
            <pc:sldMk cId="2013777590" sldId="362"/>
            <ac:picMk id="6" creationId="{A2FCF94F-C7DF-4E2F-9D9B-6C6A4CEBA2BD}"/>
          </ac:picMkLst>
        </pc:picChg>
      </pc:sldChg>
      <pc:sldChg chg="addSp modSp ord">
        <pc:chgData name="Fabienne BOUTET 861" userId="S::fabienne.boutet@caf86.caf.fr::fa09bdb3-1d75-436f-b8cb-365a3331495b" providerId="AD" clId="Web-{B70B75F1-1F5A-F035-E735-688B25C948B0}" dt="2022-10-07T08:18:04.591" v="382" actId="1076"/>
        <pc:sldMkLst>
          <pc:docMk/>
          <pc:sldMk cId="2296735334" sldId="368"/>
        </pc:sldMkLst>
        <pc:spChg chg="mod">
          <ac:chgData name="Fabienne BOUTET 861" userId="S::fabienne.boutet@caf86.caf.fr::fa09bdb3-1d75-436f-b8cb-365a3331495b" providerId="AD" clId="Web-{B70B75F1-1F5A-F035-E735-688B25C948B0}" dt="2022-10-07T07:59:25.752" v="302" actId="1076"/>
          <ac:spMkLst>
            <pc:docMk/>
            <pc:sldMk cId="2296735334" sldId="368"/>
            <ac:spMk id="2" creationId="{B4B3209F-304C-504D-1AA0-08AE9B9A70DD}"/>
          </ac:spMkLst>
        </pc:spChg>
        <pc:spChg chg="mod">
          <ac:chgData name="Fabienne BOUTET 861" userId="S::fabienne.boutet@caf86.caf.fr::fa09bdb3-1d75-436f-b8cb-365a3331495b" providerId="AD" clId="Web-{B70B75F1-1F5A-F035-E735-688B25C948B0}" dt="2022-10-07T08:17:44.606" v="377" actId="1076"/>
          <ac:spMkLst>
            <pc:docMk/>
            <pc:sldMk cId="2296735334" sldId="368"/>
            <ac:spMk id="53" creationId="{EB43FC82-46AF-417B-8ED0-E37B8EE13E11}"/>
          </ac:spMkLst>
        </pc:spChg>
        <pc:spChg chg="mod">
          <ac:chgData name="Fabienne BOUTET 861" userId="S::fabienne.boutet@caf86.caf.fr::fa09bdb3-1d75-436f-b8cb-365a3331495b" providerId="AD" clId="Web-{B70B75F1-1F5A-F035-E735-688B25C948B0}" dt="2022-10-07T08:18:04.591" v="382" actId="1076"/>
          <ac:spMkLst>
            <pc:docMk/>
            <pc:sldMk cId="2296735334" sldId="368"/>
            <ac:spMk id="55" creationId="{07BC0BB2-032F-4AA1-B4F7-D1CD6D08FD49}"/>
          </ac:spMkLst>
        </pc:spChg>
        <pc:spChg chg="mod">
          <ac:chgData name="Fabienne BOUTET 861" userId="S::fabienne.boutet@caf86.caf.fr::fa09bdb3-1d75-436f-b8cb-365a3331495b" providerId="AD" clId="Web-{B70B75F1-1F5A-F035-E735-688B25C948B0}" dt="2022-10-07T07:59:58.675" v="308" actId="1076"/>
          <ac:spMkLst>
            <pc:docMk/>
            <pc:sldMk cId="2296735334" sldId="368"/>
            <ac:spMk id="56" creationId="{D2B74645-BF25-448B-9837-2875EC73A7FD}"/>
          </ac:spMkLst>
        </pc:spChg>
        <pc:spChg chg="mod">
          <ac:chgData name="Fabienne BOUTET 861" userId="S::fabienne.boutet@caf86.caf.fr::fa09bdb3-1d75-436f-b8cb-365a3331495b" providerId="AD" clId="Web-{B70B75F1-1F5A-F035-E735-688B25C948B0}" dt="2022-10-07T08:01:24.458" v="333" actId="20577"/>
          <ac:spMkLst>
            <pc:docMk/>
            <pc:sldMk cId="2296735334" sldId="368"/>
            <ac:spMk id="57" creationId="{3EFEAFE6-3373-4CCE-8BB8-02EC66093D04}"/>
          </ac:spMkLst>
        </pc:spChg>
        <pc:spChg chg="mod">
          <ac:chgData name="Fabienne BOUTET 861" userId="S::fabienne.boutet@caf86.caf.fr::fa09bdb3-1d75-436f-b8cb-365a3331495b" providerId="AD" clId="Web-{B70B75F1-1F5A-F035-E735-688B25C948B0}" dt="2022-10-07T07:59:56.253" v="307" actId="1076"/>
          <ac:spMkLst>
            <pc:docMk/>
            <pc:sldMk cId="2296735334" sldId="368"/>
            <ac:spMk id="58" creationId="{7C63EA0A-494A-4E3A-9515-28A9731E85CE}"/>
          </ac:spMkLst>
        </pc:spChg>
        <pc:spChg chg="mod">
          <ac:chgData name="Fabienne BOUTET 861" userId="S::fabienne.boutet@caf86.caf.fr::fa09bdb3-1d75-436f-b8cb-365a3331495b" providerId="AD" clId="Web-{B70B75F1-1F5A-F035-E735-688B25C948B0}" dt="2022-10-07T08:17:48.700" v="378" actId="1076"/>
          <ac:spMkLst>
            <pc:docMk/>
            <pc:sldMk cId="2296735334" sldId="368"/>
            <ac:spMk id="59" creationId="{149D400B-9858-4E62-86B2-A293A9EFB063}"/>
          </ac:spMkLst>
        </pc:spChg>
        <pc:spChg chg="mod">
          <ac:chgData name="Fabienne BOUTET 861" userId="S::fabienne.boutet@caf86.caf.fr::fa09bdb3-1d75-436f-b8cb-365a3331495b" providerId="AD" clId="Web-{B70B75F1-1F5A-F035-E735-688B25C948B0}" dt="2022-10-07T08:17:28.606" v="375" actId="1076"/>
          <ac:spMkLst>
            <pc:docMk/>
            <pc:sldMk cId="2296735334" sldId="368"/>
            <ac:spMk id="60" creationId="{55301533-DAB1-4701-A74F-9D3D631A5323}"/>
          </ac:spMkLst>
        </pc:spChg>
        <pc:spChg chg="mod">
          <ac:chgData name="Fabienne BOUTET 861" userId="S::fabienne.boutet@caf86.caf.fr::fa09bdb3-1d75-436f-b8cb-365a3331495b" providerId="AD" clId="Web-{B70B75F1-1F5A-F035-E735-688B25C948B0}" dt="2022-10-07T08:17:37.731" v="376" actId="14100"/>
          <ac:spMkLst>
            <pc:docMk/>
            <pc:sldMk cId="2296735334" sldId="368"/>
            <ac:spMk id="61" creationId="{56C263EB-7E28-4F10-A4C9-B34916CCF2B1}"/>
          </ac:spMkLst>
        </pc:spChg>
        <pc:spChg chg="mod">
          <ac:chgData name="Fabienne BOUTET 861" userId="S::fabienne.boutet@caf86.caf.fr::fa09bdb3-1d75-436f-b8cb-365a3331495b" providerId="AD" clId="Web-{B70B75F1-1F5A-F035-E735-688B25C948B0}" dt="2022-10-07T08:00:02.175" v="309" actId="1076"/>
          <ac:spMkLst>
            <pc:docMk/>
            <pc:sldMk cId="2296735334" sldId="368"/>
            <ac:spMk id="62" creationId="{D635FA3E-A89B-46E1-B89A-B0785D89F792}"/>
          </ac:spMkLst>
        </pc:spChg>
        <pc:spChg chg="mod">
          <ac:chgData name="Fabienne BOUTET 861" userId="S::fabienne.boutet@caf86.caf.fr::fa09bdb3-1d75-436f-b8cb-365a3331495b" providerId="AD" clId="Web-{B70B75F1-1F5A-F035-E735-688B25C948B0}" dt="2022-10-07T08:18:03.232" v="381" actId="1076"/>
          <ac:spMkLst>
            <pc:docMk/>
            <pc:sldMk cId="2296735334" sldId="368"/>
            <ac:spMk id="63" creationId="{B5ACA14C-3AF9-47B4-82FB-FB0F5DC63B64}"/>
          </ac:spMkLst>
        </pc:spChg>
        <pc:picChg chg="add mod">
          <ac:chgData name="Fabienne BOUTET 861" userId="S::fabienne.boutet@caf86.caf.fr::fa09bdb3-1d75-436f-b8cb-365a3331495b" providerId="AD" clId="Web-{B70B75F1-1F5A-F035-E735-688B25C948B0}" dt="2022-10-07T07:59:42.018" v="306" actId="1076"/>
          <ac:picMkLst>
            <pc:docMk/>
            <pc:sldMk cId="2296735334" sldId="368"/>
            <ac:picMk id="3" creationId="{08A6D1CF-426A-56CB-84E6-845676901175}"/>
          </ac:picMkLst>
        </pc:picChg>
      </pc:sldChg>
    </pc:docChg>
  </pc:docChgLst>
  <pc:docChgLst>
    <pc:chgData name="Lea GUILLARD 861" userId="d06662ec-9711-44e9-9f78-4b9cc7b21ed8" providerId="ADAL" clId="{C878FBA4-CA0F-468D-BDDB-88B70C5D29D4}"/>
    <pc:docChg chg="undo custSel addSld delSld modSld sldOrd">
      <pc:chgData name="Lea GUILLARD 861" userId="d06662ec-9711-44e9-9f78-4b9cc7b21ed8" providerId="ADAL" clId="{C878FBA4-CA0F-468D-BDDB-88B70C5D29D4}" dt="2022-02-02T10:14:18.187" v="558" actId="20577"/>
      <pc:docMkLst>
        <pc:docMk/>
      </pc:docMkLst>
      <pc:sldChg chg="addSp delSp modSp new mod setBg">
        <pc:chgData name="Lea GUILLARD 861" userId="d06662ec-9711-44e9-9f78-4b9cc7b21ed8" providerId="ADAL" clId="{C878FBA4-CA0F-468D-BDDB-88B70C5D29D4}" dt="2022-02-02T09:59:20.938" v="57" actId="26606"/>
        <pc:sldMkLst>
          <pc:docMk/>
          <pc:sldMk cId="3155851385" sldId="257"/>
        </pc:sldMkLst>
        <pc:spChg chg="mod">
          <ac:chgData name="Lea GUILLARD 861" userId="d06662ec-9711-44e9-9f78-4b9cc7b21ed8" providerId="ADAL" clId="{C878FBA4-CA0F-468D-BDDB-88B70C5D29D4}" dt="2022-02-02T09:59:20.938" v="57" actId="26606"/>
          <ac:spMkLst>
            <pc:docMk/>
            <pc:sldMk cId="3155851385" sldId="257"/>
            <ac:spMk id="2" creationId="{CD55427E-D962-4F9A-B40C-B68D9F25CA46}"/>
          </ac:spMkLst>
        </pc:spChg>
        <pc:spChg chg="add del mod">
          <ac:chgData name="Lea GUILLARD 861" userId="d06662ec-9711-44e9-9f78-4b9cc7b21ed8" providerId="ADAL" clId="{C878FBA4-CA0F-468D-BDDB-88B70C5D29D4}" dt="2022-02-02T09:59:20.938" v="57" actId="26606"/>
          <ac:spMkLst>
            <pc:docMk/>
            <pc:sldMk cId="3155851385" sldId="257"/>
            <ac:spMk id="3" creationId="{1980AA72-7CEC-47E0-8390-DCA22A2C1A8D}"/>
          </ac:spMkLst>
        </pc:spChg>
        <pc:spChg chg="add del">
          <ac:chgData name="Lea GUILLARD 861" userId="d06662ec-9711-44e9-9f78-4b9cc7b21ed8" providerId="ADAL" clId="{C878FBA4-CA0F-468D-BDDB-88B70C5D29D4}" dt="2022-02-02T09:58:48.425" v="19" actId="26606"/>
          <ac:spMkLst>
            <pc:docMk/>
            <pc:sldMk cId="3155851385" sldId="257"/>
            <ac:spMk id="9" creationId="{45B71F80-1F92-4074-84D9-16A062B215B3}"/>
          </ac:spMkLst>
        </pc:spChg>
        <pc:spChg chg="add del">
          <ac:chgData name="Lea GUILLARD 861" userId="d06662ec-9711-44e9-9f78-4b9cc7b21ed8" providerId="ADAL" clId="{C878FBA4-CA0F-468D-BDDB-88B70C5D29D4}" dt="2022-02-02T09:58:48.425" v="19" actId="26606"/>
          <ac:spMkLst>
            <pc:docMk/>
            <pc:sldMk cId="3155851385" sldId="257"/>
            <ac:spMk id="11" creationId="{7209C9DA-6E0D-46D9-8275-C52222D8CCAC}"/>
          </ac:spMkLst>
        </pc:spChg>
        <pc:spChg chg="add del">
          <ac:chgData name="Lea GUILLARD 861" userId="d06662ec-9711-44e9-9f78-4b9cc7b21ed8" providerId="ADAL" clId="{C878FBA4-CA0F-468D-BDDB-88B70C5D29D4}" dt="2022-02-02T09:58:48.425" v="19" actId="26606"/>
          <ac:spMkLst>
            <pc:docMk/>
            <pc:sldMk cId="3155851385" sldId="257"/>
            <ac:spMk id="13" creationId="{3EB57A4D-E0D0-46DA-B339-F24CA46FA70B}"/>
          </ac:spMkLst>
        </pc:spChg>
        <pc:graphicFrameChg chg="add del mod modGraphic">
          <ac:chgData name="Lea GUILLARD 861" userId="d06662ec-9711-44e9-9f78-4b9cc7b21ed8" providerId="ADAL" clId="{C878FBA4-CA0F-468D-BDDB-88B70C5D29D4}" dt="2022-02-02T09:58:49.255" v="20"/>
          <ac:graphicFrameMkLst>
            <pc:docMk/>
            <pc:sldMk cId="3155851385" sldId="257"/>
            <ac:graphicFrameMk id="4" creationId="{268994D3-2C5D-46E9-B59E-0EE378A29B13}"/>
          </ac:graphicFrameMkLst>
        </pc:graphicFrameChg>
        <pc:cxnChg chg="add">
          <ac:chgData name="Lea GUILLARD 861" userId="d06662ec-9711-44e9-9f78-4b9cc7b21ed8" providerId="ADAL" clId="{C878FBA4-CA0F-468D-BDDB-88B70C5D29D4}" dt="2022-02-02T09:59:20.938" v="57" actId="26606"/>
          <ac:cxnSpMkLst>
            <pc:docMk/>
            <pc:sldMk cId="3155851385" sldId="257"/>
            <ac:cxnSpMk id="8" creationId="{0B5F7E3B-C5F1-40E0-A491-558BAFBC1127}"/>
          </ac:cxnSpMkLst>
        </pc:cxnChg>
      </pc:sldChg>
      <pc:sldChg chg="add del">
        <pc:chgData name="Lea GUILLARD 861" userId="d06662ec-9711-44e9-9f78-4b9cc7b21ed8" providerId="ADAL" clId="{C878FBA4-CA0F-468D-BDDB-88B70C5D29D4}" dt="2022-02-02T09:58:15.058" v="1" actId="2890"/>
        <pc:sldMkLst>
          <pc:docMk/>
          <pc:sldMk cId="4239248064" sldId="257"/>
        </pc:sldMkLst>
      </pc:sldChg>
      <pc:sldChg chg="addSp delSp modSp new mod setBg setClrOvrMap">
        <pc:chgData name="Lea GUILLARD 861" userId="d06662ec-9711-44e9-9f78-4b9cc7b21ed8" providerId="ADAL" clId="{C878FBA4-CA0F-468D-BDDB-88B70C5D29D4}" dt="2022-02-02T10:06:16.918" v="218" actId="26606"/>
        <pc:sldMkLst>
          <pc:docMk/>
          <pc:sldMk cId="524744576" sldId="258"/>
        </pc:sldMkLst>
        <pc:spChg chg="mod">
          <ac:chgData name="Lea GUILLARD 861" userId="d06662ec-9711-44e9-9f78-4b9cc7b21ed8" providerId="ADAL" clId="{C878FBA4-CA0F-468D-BDDB-88B70C5D29D4}" dt="2022-02-02T10:06:16.918" v="218" actId="26606"/>
          <ac:spMkLst>
            <pc:docMk/>
            <pc:sldMk cId="524744576" sldId="258"/>
            <ac:spMk id="2" creationId="{2A8C38EB-A5F6-48C4-B6CD-425F8A54FBFF}"/>
          </ac:spMkLst>
        </pc:spChg>
        <pc:spChg chg="del">
          <ac:chgData name="Lea GUILLARD 861" userId="d06662ec-9711-44e9-9f78-4b9cc7b21ed8" providerId="ADAL" clId="{C878FBA4-CA0F-468D-BDDB-88B70C5D29D4}" dt="2022-02-02T10:06:16.918" v="218" actId="26606"/>
          <ac:spMkLst>
            <pc:docMk/>
            <pc:sldMk cId="524744576" sldId="258"/>
            <ac:spMk id="3" creationId="{642C646A-896C-4B49-B445-78A1203F661A}"/>
          </ac:spMkLst>
        </pc:spChg>
        <pc:spChg chg="add">
          <ac:chgData name="Lea GUILLARD 861" userId="d06662ec-9711-44e9-9f78-4b9cc7b21ed8" providerId="ADAL" clId="{C878FBA4-CA0F-468D-BDDB-88B70C5D29D4}" dt="2022-02-02T10:06:16.918" v="218" actId="26606"/>
          <ac:spMkLst>
            <pc:docMk/>
            <pc:sldMk cId="524744576" sldId="258"/>
            <ac:spMk id="20" creationId="{9179DE42-5613-4B35-A1E6-6CCBAA13C743}"/>
          </ac:spMkLst>
        </pc:spChg>
        <pc:spChg chg="add">
          <ac:chgData name="Lea GUILLARD 861" userId="d06662ec-9711-44e9-9f78-4b9cc7b21ed8" providerId="ADAL" clId="{C878FBA4-CA0F-468D-BDDB-88B70C5D29D4}" dt="2022-02-02T10:06:16.918" v="218" actId="26606"/>
          <ac:spMkLst>
            <pc:docMk/>
            <pc:sldMk cId="524744576" sldId="258"/>
            <ac:spMk id="26" creationId="{52FB45E9-914E-4471-AC87-E475CD51767D}"/>
          </ac:spMkLst>
        </pc:spChg>
        <pc:spChg chg="add">
          <ac:chgData name="Lea GUILLARD 861" userId="d06662ec-9711-44e9-9f78-4b9cc7b21ed8" providerId="ADAL" clId="{C878FBA4-CA0F-468D-BDDB-88B70C5D29D4}" dt="2022-02-02T10:06:16.918" v="218" actId="26606"/>
          <ac:spMkLst>
            <pc:docMk/>
            <pc:sldMk cId="524744576" sldId="258"/>
            <ac:spMk id="28" creationId="{C310626D-5743-49D4-8F7D-88C4F8F05774}"/>
          </ac:spMkLst>
        </pc:spChg>
        <pc:spChg chg="add">
          <ac:chgData name="Lea GUILLARD 861" userId="d06662ec-9711-44e9-9f78-4b9cc7b21ed8" providerId="ADAL" clId="{C878FBA4-CA0F-468D-BDDB-88B70C5D29D4}" dt="2022-02-02T10:06:16.918" v="218" actId="26606"/>
          <ac:spMkLst>
            <pc:docMk/>
            <pc:sldMk cId="524744576" sldId="258"/>
            <ac:spMk id="30" creationId="{3C195FC1-B568-4C72-9902-34CB35DDD7A1}"/>
          </ac:spMkLst>
        </pc:spChg>
        <pc:spChg chg="add">
          <ac:chgData name="Lea GUILLARD 861" userId="d06662ec-9711-44e9-9f78-4b9cc7b21ed8" providerId="ADAL" clId="{C878FBA4-CA0F-468D-BDDB-88B70C5D29D4}" dt="2022-02-02T10:06:16.918" v="218" actId="26606"/>
          <ac:spMkLst>
            <pc:docMk/>
            <pc:sldMk cId="524744576" sldId="258"/>
            <ac:spMk id="32" creationId="{EF2BDF77-362C-43F0-8CBB-A969EC2AE0C4}"/>
          </ac:spMkLst>
        </pc:spChg>
        <pc:spChg chg="add">
          <ac:chgData name="Lea GUILLARD 861" userId="d06662ec-9711-44e9-9f78-4b9cc7b21ed8" providerId="ADAL" clId="{C878FBA4-CA0F-468D-BDDB-88B70C5D29D4}" dt="2022-02-02T10:06:16.918" v="218" actId="26606"/>
          <ac:spMkLst>
            <pc:docMk/>
            <pc:sldMk cId="524744576" sldId="258"/>
            <ac:spMk id="34" creationId="{4BE96B01-3929-432D-B8C2-ADBCB74C2EF4}"/>
          </ac:spMkLst>
        </pc:spChg>
        <pc:spChg chg="add">
          <ac:chgData name="Lea GUILLARD 861" userId="d06662ec-9711-44e9-9f78-4b9cc7b21ed8" providerId="ADAL" clId="{C878FBA4-CA0F-468D-BDDB-88B70C5D29D4}" dt="2022-02-02T10:06:16.918" v="218" actId="26606"/>
          <ac:spMkLst>
            <pc:docMk/>
            <pc:sldMk cId="524744576" sldId="258"/>
            <ac:spMk id="36" creationId="{2A6FCDE6-CDE2-4C51-B18E-A95CFB679714}"/>
          </ac:spMkLst>
        </pc:spChg>
        <pc:spChg chg="add">
          <ac:chgData name="Lea GUILLARD 861" userId="d06662ec-9711-44e9-9f78-4b9cc7b21ed8" providerId="ADAL" clId="{C878FBA4-CA0F-468D-BDDB-88B70C5D29D4}" dt="2022-02-02T10:06:16.918" v="218" actId="26606"/>
          <ac:spMkLst>
            <pc:docMk/>
            <pc:sldMk cId="524744576" sldId="258"/>
            <ac:spMk id="38" creationId="{9D2E8756-2465-473A-BA2A-2DB1D6224745}"/>
          </ac:spMkLst>
        </pc:spChg>
        <pc:grpChg chg="add">
          <ac:chgData name="Lea GUILLARD 861" userId="d06662ec-9711-44e9-9f78-4b9cc7b21ed8" providerId="ADAL" clId="{C878FBA4-CA0F-468D-BDDB-88B70C5D29D4}" dt="2022-02-02T10:06:16.918" v="218" actId="26606"/>
          <ac:grpSpMkLst>
            <pc:docMk/>
            <pc:sldMk cId="524744576" sldId="258"/>
            <ac:grpSpMk id="8" creationId="{76582886-877C-4AEC-A77F-8055EB9A0CF9}"/>
          </ac:grpSpMkLst>
        </pc:grpChg>
        <pc:cxnChg chg="add">
          <ac:chgData name="Lea GUILLARD 861" userId="d06662ec-9711-44e9-9f78-4b9cc7b21ed8" providerId="ADAL" clId="{C878FBA4-CA0F-468D-BDDB-88B70C5D29D4}" dt="2022-02-02T10:06:16.918" v="218" actId="26606"/>
          <ac:cxnSpMkLst>
            <pc:docMk/>
            <pc:sldMk cId="524744576" sldId="258"/>
            <ac:cxnSpMk id="22" creationId="{EB898B32-3891-4C3A-8F58-C5969D2E9033}"/>
          </ac:cxnSpMkLst>
        </pc:cxnChg>
        <pc:cxnChg chg="add">
          <ac:chgData name="Lea GUILLARD 861" userId="d06662ec-9711-44e9-9f78-4b9cc7b21ed8" providerId="ADAL" clId="{C878FBA4-CA0F-468D-BDDB-88B70C5D29D4}" dt="2022-02-02T10:06:16.918" v="218" actId="26606"/>
          <ac:cxnSpMkLst>
            <pc:docMk/>
            <pc:sldMk cId="524744576" sldId="258"/>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4.080" v="217" actId="26606"/>
        <pc:sldMkLst>
          <pc:docMk/>
          <pc:sldMk cId="634816616" sldId="259"/>
        </pc:sldMkLst>
        <pc:spChg chg="mod">
          <ac:chgData name="Lea GUILLARD 861" userId="d06662ec-9711-44e9-9f78-4b9cc7b21ed8" providerId="ADAL" clId="{C878FBA4-CA0F-468D-BDDB-88B70C5D29D4}" dt="2022-02-02T10:06:14.080" v="217" actId="26606"/>
          <ac:spMkLst>
            <pc:docMk/>
            <pc:sldMk cId="634816616" sldId="259"/>
            <ac:spMk id="2" creationId="{3EFB79DF-6E4C-4777-BF7F-58FD0EF156BD}"/>
          </ac:spMkLst>
        </pc:spChg>
        <pc:spChg chg="del">
          <ac:chgData name="Lea GUILLARD 861" userId="d06662ec-9711-44e9-9f78-4b9cc7b21ed8" providerId="ADAL" clId="{C878FBA4-CA0F-468D-BDDB-88B70C5D29D4}" dt="2022-02-02T10:06:14.080" v="217" actId="26606"/>
          <ac:spMkLst>
            <pc:docMk/>
            <pc:sldMk cId="634816616" sldId="259"/>
            <ac:spMk id="3" creationId="{ABB88321-85E8-4052-AB21-83C753650CAF}"/>
          </ac:spMkLst>
        </pc:spChg>
        <pc:spChg chg="add">
          <ac:chgData name="Lea GUILLARD 861" userId="d06662ec-9711-44e9-9f78-4b9cc7b21ed8" providerId="ADAL" clId="{C878FBA4-CA0F-468D-BDDB-88B70C5D29D4}" dt="2022-02-02T10:06:14.080" v="217" actId="26606"/>
          <ac:spMkLst>
            <pc:docMk/>
            <pc:sldMk cId="634816616" sldId="259"/>
            <ac:spMk id="20" creationId="{9179DE42-5613-4B35-A1E6-6CCBAA13C743}"/>
          </ac:spMkLst>
        </pc:spChg>
        <pc:spChg chg="add">
          <ac:chgData name="Lea GUILLARD 861" userId="d06662ec-9711-44e9-9f78-4b9cc7b21ed8" providerId="ADAL" clId="{C878FBA4-CA0F-468D-BDDB-88B70C5D29D4}" dt="2022-02-02T10:06:14.080" v="217" actId="26606"/>
          <ac:spMkLst>
            <pc:docMk/>
            <pc:sldMk cId="634816616" sldId="259"/>
            <ac:spMk id="26" creationId="{52FB45E9-914E-4471-AC87-E475CD51767D}"/>
          </ac:spMkLst>
        </pc:spChg>
        <pc:spChg chg="add">
          <ac:chgData name="Lea GUILLARD 861" userId="d06662ec-9711-44e9-9f78-4b9cc7b21ed8" providerId="ADAL" clId="{C878FBA4-CA0F-468D-BDDB-88B70C5D29D4}" dt="2022-02-02T10:06:14.080" v="217" actId="26606"/>
          <ac:spMkLst>
            <pc:docMk/>
            <pc:sldMk cId="634816616" sldId="259"/>
            <ac:spMk id="28" creationId="{C310626D-5743-49D4-8F7D-88C4F8F05774}"/>
          </ac:spMkLst>
        </pc:spChg>
        <pc:spChg chg="add">
          <ac:chgData name="Lea GUILLARD 861" userId="d06662ec-9711-44e9-9f78-4b9cc7b21ed8" providerId="ADAL" clId="{C878FBA4-CA0F-468D-BDDB-88B70C5D29D4}" dt="2022-02-02T10:06:14.080" v="217" actId="26606"/>
          <ac:spMkLst>
            <pc:docMk/>
            <pc:sldMk cId="634816616" sldId="259"/>
            <ac:spMk id="30" creationId="{3C195FC1-B568-4C72-9902-34CB35DDD7A1}"/>
          </ac:spMkLst>
        </pc:spChg>
        <pc:spChg chg="add">
          <ac:chgData name="Lea GUILLARD 861" userId="d06662ec-9711-44e9-9f78-4b9cc7b21ed8" providerId="ADAL" clId="{C878FBA4-CA0F-468D-BDDB-88B70C5D29D4}" dt="2022-02-02T10:06:14.080" v="217" actId="26606"/>
          <ac:spMkLst>
            <pc:docMk/>
            <pc:sldMk cId="634816616" sldId="259"/>
            <ac:spMk id="32" creationId="{EF2BDF77-362C-43F0-8CBB-A969EC2AE0C4}"/>
          </ac:spMkLst>
        </pc:spChg>
        <pc:spChg chg="add">
          <ac:chgData name="Lea GUILLARD 861" userId="d06662ec-9711-44e9-9f78-4b9cc7b21ed8" providerId="ADAL" clId="{C878FBA4-CA0F-468D-BDDB-88B70C5D29D4}" dt="2022-02-02T10:06:14.080" v="217" actId="26606"/>
          <ac:spMkLst>
            <pc:docMk/>
            <pc:sldMk cId="634816616" sldId="259"/>
            <ac:spMk id="34" creationId="{4BE96B01-3929-432D-B8C2-ADBCB74C2EF4}"/>
          </ac:spMkLst>
        </pc:spChg>
        <pc:spChg chg="add">
          <ac:chgData name="Lea GUILLARD 861" userId="d06662ec-9711-44e9-9f78-4b9cc7b21ed8" providerId="ADAL" clId="{C878FBA4-CA0F-468D-BDDB-88B70C5D29D4}" dt="2022-02-02T10:06:14.080" v="217" actId="26606"/>
          <ac:spMkLst>
            <pc:docMk/>
            <pc:sldMk cId="634816616" sldId="259"/>
            <ac:spMk id="36" creationId="{2A6FCDE6-CDE2-4C51-B18E-A95CFB679714}"/>
          </ac:spMkLst>
        </pc:spChg>
        <pc:spChg chg="add">
          <ac:chgData name="Lea GUILLARD 861" userId="d06662ec-9711-44e9-9f78-4b9cc7b21ed8" providerId="ADAL" clId="{C878FBA4-CA0F-468D-BDDB-88B70C5D29D4}" dt="2022-02-02T10:06:14.080" v="217" actId="26606"/>
          <ac:spMkLst>
            <pc:docMk/>
            <pc:sldMk cId="634816616" sldId="259"/>
            <ac:spMk id="38" creationId="{9D2E8756-2465-473A-BA2A-2DB1D6224745}"/>
          </ac:spMkLst>
        </pc:spChg>
        <pc:grpChg chg="add">
          <ac:chgData name="Lea GUILLARD 861" userId="d06662ec-9711-44e9-9f78-4b9cc7b21ed8" providerId="ADAL" clId="{C878FBA4-CA0F-468D-BDDB-88B70C5D29D4}" dt="2022-02-02T10:06:14.080" v="217" actId="26606"/>
          <ac:grpSpMkLst>
            <pc:docMk/>
            <pc:sldMk cId="634816616" sldId="259"/>
            <ac:grpSpMk id="8" creationId="{76582886-877C-4AEC-A77F-8055EB9A0CF9}"/>
          </ac:grpSpMkLst>
        </pc:grpChg>
        <pc:cxnChg chg="add">
          <ac:chgData name="Lea GUILLARD 861" userId="d06662ec-9711-44e9-9f78-4b9cc7b21ed8" providerId="ADAL" clId="{C878FBA4-CA0F-468D-BDDB-88B70C5D29D4}" dt="2022-02-02T10:06:14.080" v="217" actId="26606"/>
          <ac:cxnSpMkLst>
            <pc:docMk/>
            <pc:sldMk cId="634816616" sldId="259"/>
            <ac:cxnSpMk id="22" creationId="{EB898B32-3891-4C3A-8F58-C5969D2E9033}"/>
          </ac:cxnSpMkLst>
        </pc:cxnChg>
        <pc:cxnChg chg="add">
          <ac:chgData name="Lea GUILLARD 861" userId="d06662ec-9711-44e9-9f78-4b9cc7b21ed8" providerId="ADAL" clId="{C878FBA4-CA0F-468D-BDDB-88B70C5D29D4}" dt="2022-02-02T10:06:14.080" v="217" actId="26606"/>
          <ac:cxnSpMkLst>
            <pc:docMk/>
            <pc:sldMk cId="634816616" sldId="259"/>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1.670" v="216" actId="26606"/>
        <pc:sldMkLst>
          <pc:docMk/>
          <pc:sldMk cId="627601221" sldId="260"/>
        </pc:sldMkLst>
        <pc:spChg chg="mod">
          <ac:chgData name="Lea GUILLARD 861" userId="d06662ec-9711-44e9-9f78-4b9cc7b21ed8" providerId="ADAL" clId="{C878FBA4-CA0F-468D-BDDB-88B70C5D29D4}" dt="2022-02-02T10:06:11.670" v="216" actId="26606"/>
          <ac:spMkLst>
            <pc:docMk/>
            <pc:sldMk cId="627601221" sldId="260"/>
            <ac:spMk id="2" creationId="{EC1709DF-EFC4-412E-92A7-2C9641B4EB53}"/>
          </ac:spMkLst>
        </pc:spChg>
        <pc:spChg chg="del">
          <ac:chgData name="Lea GUILLARD 861" userId="d06662ec-9711-44e9-9f78-4b9cc7b21ed8" providerId="ADAL" clId="{C878FBA4-CA0F-468D-BDDB-88B70C5D29D4}" dt="2022-02-02T10:06:11.670" v="216" actId="26606"/>
          <ac:spMkLst>
            <pc:docMk/>
            <pc:sldMk cId="627601221" sldId="260"/>
            <ac:spMk id="3" creationId="{1F44BC5C-1308-4B16-8D3E-275A8F1AF3AC}"/>
          </ac:spMkLst>
        </pc:spChg>
        <pc:spChg chg="add">
          <ac:chgData name="Lea GUILLARD 861" userId="d06662ec-9711-44e9-9f78-4b9cc7b21ed8" providerId="ADAL" clId="{C878FBA4-CA0F-468D-BDDB-88B70C5D29D4}" dt="2022-02-02T10:06:11.670" v="216" actId="26606"/>
          <ac:spMkLst>
            <pc:docMk/>
            <pc:sldMk cId="627601221" sldId="260"/>
            <ac:spMk id="20" creationId="{9179DE42-5613-4B35-A1E6-6CCBAA13C743}"/>
          </ac:spMkLst>
        </pc:spChg>
        <pc:spChg chg="add">
          <ac:chgData name="Lea GUILLARD 861" userId="d06662ec-9711-44e9-9f78-4b9cc7b21ed8" providerId="ADAL" clId="{C878FBA4-CA0F-468D-BDDB-88B70C5D29D4}" dt="2022-02-02T10:06:11.670" v="216" actId="26606"/>
          <ac:spMkLst>
            <pc:docMk/>
            <pc:sldMk cId="627601221" sldId="260"/>
            <ac:spMk id="26" creationId="{52FB45E9-914E-4471-AC87-E475CD51767D}"/>
          </ac:spMkLst>
        </pc:spChg>
        <pc:spChg chg="add">
          <ac:chgData name="Lea GUILLARD 861" userId="d06662ec-9711-44e9-9f78-4b9cc7b21ed8" providerId="ADAL" clId="{C878FBA4-CA0F-468D-BDDB-88B70C5D29D4}" dt="2022-02-02T10:06:11.670" v="216" actId="26606"/>
          <ac:spMkLst>
            <pc:docMk/>
            <pc:sldMk cId="627601221" sldId="260"/>
            <ac:spMk id="28" creationId="{C310626D-5743-49D4-8F7D-88C4F8F05774}"/>
          </ac:spMkLst>
        </pc:spChg>
        <pc:spChg chg="add">
          <ac:chgData name="Lea GUILLARD 861" userId="d06662ec-9711-44e9-9f78-4b9cc7b21ed8" providerId="ADAL" clId="{C878FBA4-CA0F-468D-BDDB-88B70C5D29D4}" dt="2022-02-02T10:06:11.670" v="216" actId="26606"/>
          <ac:spMkLst>
            <pc:docMk/>
            <pc:sldMk cId="627601221" sldId="260"/>
            <ac:spMk id="30" creationId="{3C195FC1-B568-4C72-9902-34CB35DDD7A1}"/>
          </ac:spMkLst>
        </pc:spChg>
        <pc:spChg chg="add">
          <ac:chgData name="Lea GUILLARD 861" userId="d06662ec-9711-44e9-9f78-4b9cc7b21ed8" providerId="ADAL" clId="{C878FBA4-CA0F-468D-BDDB-88B70C5D29D4}" dt="2022-02-02T10:06:11.670" v="216" actId="26606"/>
          <ac:spMkLst>
            <pc:docMk/>
            <pc:sldMk cId="627601221" sldId="260"/>
            <ac:spMk id="32" creationId="{EF2BDF77-362C-43F0-8CBB-A969EC2AE0C4}"/>
          </ac:spMkLst>
        </pc:spChg>
        <pc:spChg chg="add">
          <ac:chgData name="Lea GUILLARD 861" userId="d06662ec-9711-44e9-9f78-4b9cc7b21ed8" providerId="ADAL" clId="{C878FBA4-CA0F-468D-BDDB-88B70C5D29D4}" dt="2022-02-02T10:06:11.670" v="216" actId="26606"/>
          <ac:spMkLst>
            <pc:docMk/>
            <pc:sldMk cId="627601221" sldId="260"/>
            <ac:spMk id="34" creationId="{4BE96B01-3929-432D-B8C2-ADBCB74C2EF4}"/>
          </ac:spMkLst>
        </pc:spChg>
        <pc:spChg chg="add">
          <ac:chgData name="Lea GUILLARD 861" userId="d06662ec-9711-44e9-9f78-4b9cc7b21ed8" providerId="ADAL" clId="{C878FBA4-CA0F-468D-BDDB-88B70C5D29D4}" dt="2022-02-02T10:06:11.670" v="216" actId="26606"/>
          <ac:spMkLst>
            <pc:docMk/>
            <pc:sldMk cId="627601221" sldId="260"/>
            <ac:spMk id="36" creationId="{2A6FCDE6-CDE2-4C51-B18E-A95CFB679714}"/>
          </ac:spMkLst>
        </pc:spChg>
        <pc:spChg chg="add">
          <ac:chgData name="Lea GUILLARD 861" userId="d06662ec-9711-44e9-9f78-4b9cc7b21ed8" providerId="ADAL" clId="{C878FBA4-CA0F-468D-BDDB-88B70C5D29D4}" dt="2022-02-02T10:06:11.670" v="216" actId="26606"/>
          <ac:spMkLst>
            <pc:docMk/>
            <pc:sldMk cId="627601221" sldId="260"/>
            <ac:spMk id="38" creationId="{9D2E8756-2465-473A-BA2A-2DB1D6224745}"/>
          </ac:spMkLst>
        </pc:spChg>
        <pc:grpChg chg="add">
          <ac:chgData name="Lea GUILLARD 861" userId="d06662ec-9711-44e9-9f78-4b9cc7b21ed8" providerId="ADAL" clId="{C878FBA4-CA0F-468D-BDDB-88B70C5D29D4}" dt="2022-02-02T10:06:11.670" v="216" actId="26606"/>
          <ac:grpSpMkLst>
            <pc:docMk/>
            <pc:sldMk cId="627601221" sldId="260"/>
            <ac:grpSpMk id="8" creationId="{76582886-877C-4AEC-A77F-8055EB9A0CF9}"/>
          </ac:grpSpMkLst>
        </pc:grpChg>
        <pc:cxnChg chg="add">
          <ac:chgData name="Lea GUILLARD 861" userId="d06662ec-9711-44e9-9f78-4b9cc7b21ed8" providerId="ADAL" clId="{C878FBA4-CA0F-468D-BDDB-88B70C5D29D4}" dt="2022-02-02T10:06:11.670" v="216" actId="26606"/>
          <ac:cxnSpMkLst>
            <pc:docMk/>
            <pc:sldMk cId="627601221" sldId="260"/>
            <ac:cxnSpMk id="22" creationId="{EB898B32-3891-4C3A-8F58-C5969D2E9033}"/>
          </ac:cxnSpMkLst>
        </pc:cxnChg>
        <pc:cxnChg chg="add">
          <ac:chgData name="Lea GUILLARD 861" userId="d06662ec-9711-44e9-9f78-4b9cc7b21ed8" providerId="ADAL" clId="{C878FBA4-CA0F-468D-BDDB-88B70C5D29D4}" dt="2022-02-02T10:06:11.670" v="216" actId="26606"/>
          <ac:cxnSpMkLst>
            <pc:docMk/>
            <pc:sldMk cId="627601221" sldId="260"/>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09.654" v="215" actId="26606"/>
        <pc:sldMkLst>
          <pc:docMk/>
          <pc:sldMk cId="1318349590" sldId="261"/>
        </pc:sldMkLst>
        <pc:spChg chg="mod">
          <ac:chgData name="Lea GUILLARD 861" userId="d06662ec-9711-44e9-9f78-4b9cc7b21ed8" providerId="ADAL" clId="{C878FBA4-CA0F-468D-BDDB-88B70C5D29D4}" dt="2022-02-02T10:06:09.654" v="215" actId="26606"/>
          <ac:spMkLst>
            <pc:docMk/>
            <pc:sldMk cId="1318349590" sldId="261"/>
            <ac:spMk id="2" creationId="{4C24C6AE-B359-4085-8B01-F30E9E7E11BD}"/>
          </ac:spMkLst>
        </pc:spChg>
        <pc:spChg chg="del">
          <ac:chgData name="Lea GUILLARD 861" userId="d06662ec-9711-44e9-9f78-4b9cc7b21ed8" providerId="ADAL" clId="{C878FBA4-CA0F-468D-BDDB-88B70C5D29D4}" dt="2022-02-02T10:06:09.654" v="215" actId="26606"/>
          <ac:spMkLst>
            <pc:docMk/>
            <pc:sldMk cId="1318349590" sldId="261"/>
            <ac:spMk id="3" creationId="{61F25809-E582-45B7-B452-C13E40F9EB14}"/>
          </ac:spMkLst>
        </pc:spChg>
        <pc:spChg chg="add">
          <ac:chgData name="Lea GUILLARD 861" userId="d06662ec-9711-44e9-9f78-4b9cc7b21ed8" providerId="ADAL" clId="{C878FBA4-CA0F-468D-BDDB-88B70C5D29D4}" dt="2022-02-02T10:06:09.654" v="215" actId="26606"/>
          <ac:spMkLst>
            <pc:docMk/>
            <pc:sldMk cId="1318349590" sldId="261"/>
            <ac:spMk id="20" creationId="{9179DE42-5613-4B35-A1E6-6CCBAA13C743}"/>
          </ac:spMkLst>
        </pc:spChg>
        <pc:spChg chg="add">
          <ac:chgData name="Lea GUILLARD 861" userId="d06662ec-9711-44e9-9f78-4b9cc7b21ed8" providerId="ADAL" clId="{C878FBA4-CA0F-468D-BDDB-88B70C5D29D4}" dt="2022-02-02T10:06:09.654" v="215" actId="26606"/>
          <ac:spMkLst>
            <pc:docMk/>
            <pc:sldMk cId="1318349590" sldId="261"/>
            <ac:spMk id="26" creationId="{52FB45E9-914E-4471-AC87-E475CD51767D}"/>
          </ac:spMkLst>
        </pc:spChg>
        <pc:spChg chg="add">
          <ac:chgData name="Lea GUILLARD 861" userId="d06662ec-9711-44e9-9f78-4b9cc7b21ed8" providerId="ADAL" clId="{C878FBA4-CA0F-468D-BDDB-88B70C5D29D4}" dt="2022-02-02T10:06:09.654" v="215" actId="26606"/>
          <ac:spMkLst>
            <pc:docMk/>
            <pc:sldMk cId="1318349590" sldId="261"/>
            <ac:spMk id="28" creationId="{C310626D-5743-49D4-8F7D-88C4F8F05774}"/>
          </ac:spMkLst>
        </pc:spChg>
        <pc:spChg chg="add">
          <ac:chgData name="Lea GUILLARD 861" userId="d06662ec-9711-44e9-9f78-4b9cc7b21ed8" providerId="ADAL" clId="{C878FBA4-CA0F-468D-BDDB-88B70C5D29D4}" dt="2022-02-02T10:06:09.654" v="215" actId="26606"/>
          <ac:spMkLst>
            <pc:docMk/>
            <pc:sldMk cId="1318349590" sldId="261"/>
            <ac:spMk id="30" creationId="{3C195FC1-B568-4C72-9902-34CB35DDD7A1}"/>
          </ac:spMkLst>
        </pc:spChg>
        <pc:spChg chg="add">
          <ac:chgData name="Lea GUILLARD 861" userId="d06662ec-9711-44e9-9f78-4b9cc7b21ed8" providerId="ADAL" clId="{C878FBA4-CA0F-468D-BDDB-88B70C5D29D4}" dt="2022-02-02T10:06:09.654" v="215" actId="26606"/>
          <ac:spMkLst>
            <pc:docMk/>
            <pc:sldMk cId="1318349590" sldId="261"/>
            <ac:spMk id="32" creationId="{EF2BDF77-362C-43F0-8CBB-A969EC2AE0C4}"/>
          </ac:spMkLst>
        </pc:spChg>
        <pc:spChg chg="add">
          <ac:chgData name="Lea GUILLARD 861" userId="d06662ec-9711-44e9-9f78-4b9cc7b21ed8" providerId="ADAL" clId="{C878FBA4-CA0F-468D-BDDB-88B70C5D29D4}" dt="2022-02-02T10:06:09.654" v="215" actId="26606"/>
          <ac:spMkLst>
            <pc:docMk/>
            <pc:sldMk cId="1318349590" sldId="261"/>
            <ac:spMk id="34" creationId="{4BE96B01-3929-432D-B8C2-ADBCB74C2EF4}"/>
          </ac:spMkLst>
        </pc:spChg>
        <pc:spChg chg="add">
          <ac:chgData name="Lea GUILLARD 861" userId="d06662ec-9711-44e9-9f78-4b9cc7b21ed8" providerId="ADAL" clId="{C878FBA4-CA0F-468D-BDDB-88B70C5D29D4}" dt="2022-02-02T10:06:09.654" v="215" actId="26606"/>
          <ac:spMkLst>
            <pc:docMk/>
            <pc:sldMk cId="1318349590" sldId="261"/>
            <ac:spMk id="36" creationId="{2A6FCDE6-CDE2-4C51-B18E-A95CFB679714}"/>
          </ac:spMkLst>
        </pc:spChg>
        <pc:spChg chg="add">
          <ac:chgData name="Lea GUILLARD 861" userId="d06662ec-9711-44e9-9f78-4b9cc7b21ed8" providerId="ADAL" clId="{C878FBA4-CA0F-468D-BDDB-88B70C5D29D4}" dt="2022-02-02T10:06:09.654" v="215" actId="26606"/>
          <ac:spMkLst>
            <pc:docMk/>
            <pc:sldMk cId="1318349590" sldId="261"/>
            <ac:spMk id="38" creationId="{9D2E8756-2465-473A-BA2A-2DB1D6224745}"/>
          </ac:spMkLst>
        </pc:spChg>
        <pc:grpChg chg="add">
          <ac:chgData name="Lea GUILLARD 861" userId="d06662ec-9711-44e9-9f78-4b9cc7b21ed8" providerId="ADAL" clId="{C878FBA4-CA0F-468D-BDDB-88B70C5D29D4}" dt="2022-02-02T10:06:09.654" v="215" actId="26606"/>
          <ac:grpSpMkLst>
            <pc:docMk/>
            <pc:sldMk cId="1318349590" sldId="261"/>
            <ac:grpSpMk id="8" creationId="{76582886-877C-4AEC-A77F-8055EB9A0CF9}"/>
          </ac:grpSpMkLst>
        </pc:grpChg>
        <pc:picChg chg="del">
          <ac:chgData name="Lea GUILLARD 861" userId="d06662ec-9711-44e9-9f78-4b9cc7b21ed8" providerId="ADAL" clId="{C878FBA4-CA0F-468D-BDDB-88B70C5D29D4}" dt="2022-02-02T10:05:00.672" v="182" actId="21"/>
          <ac:picMkLst>
            <pc:docMk/>
            <pc:sldMk cId="1318349590" sldId="261"/>
            <ac:picMk id="2050" creationId="{34429841-F64C-4101-99CF-7F5100627A3C}"/>
          </ac:picMkLst>
        </pc:picChg>
        <pc:cxnChg chg="add">
          <ac:chgData name="Lea GUILLARD 861" userId="d06662ec-9711-44e9-9f78-4b9cc7b21ed8" providerId="ADAL" clId="{C878FBA4-CA0F-468D-BDDB-88B70C5D29D4}" dt="2022-02-02T10:06:09.654" v="215" actId="26606"/>
          <ac:cxnSpMkLst>
            <pc:docMk/>
            <pc:sldMk cId="1318349590" sldId="261"/>
            <ac:cxnSpMk id="22" creationId="{EB898B32-3891-4C3A-8F58-C5969D2E9033}"/>
          </ac:cxnSpMkLst>
        </pc:cxnChg>
        <pc:cxnChg chg="add">
          <ac:chgData name="Lea GUILLARD 861" userId="d06662ec-9711-44e9-9f78-4b9cc7b21ed8" providerId="ADAL" clId="{C878FBA4-CA0F-468D-BDDB-88B70C5D29D4}" dt="2022-02-02T10:06:09.654" v="215" actId="26606"/>
          <ac:cxnSpMkLst>
            <pc:docMk/>
            <pc:sldMk cId="1318349590" sldId="261"/>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9:02.034" v="286" actId="26606"/>
        <pc:sldMkLst>
          <pc:docMk/>
          <pc:sldMk cId="3755036403" sldId="262"/>
        </pc:sldMkLst>
        <pc:spChg chg="del mod">
          <ac:chgData name="Lea GUILLARD 861" userId="d06662ec-9711-44e9-9f78-4b9cc7b21ed8" providerId="ADAL" clId="{C878FBA4-CA0F-468D-BDDB-88B70C5D29D4}" dt="2022-02-02T10:07:04.725" v="225" actId="478"/>
          <ac:spMkLst>
            <pc:docMk/>
            <pc:sldMk cId="3755036403" sldId="262"/>
            <ac:spMk id="2" creationId="{758E92B3-6A98-41F3-8FB1-8CBE80D74248}"/>
          </ac:spMkLst>
        </pc:spChg>
        <pc:spChg chg="del">
          <ac:chgData name="Lea GUILLARD 861" userId="d06662ec-9711-44e9-9f78-4b9cc7b21ed8" providerId="ADAL" clId="{C878FBA4-CA0F-468D-BDDB-88B70C5D29D4}" dt="2022-02-02T10:05:05.097" v="183"/>
          <ac:spMkLst>
            <pc:docMk/>
            <pc:sldMk cId="3755036403" sldId="262"/>
            <ac:spMk id="3" creationId="{84BBB1D7-B4B4-4EBE-86AE-1504C7703465}"/>
          </ac:spMkLst>
        </pc:spChg>
        <pc:spChg chg="add del mod">
          <ac:chgData name="Lea GUILLARD 861" userId="d06662ec-9711-44e9-9f78-4b9cc7b21ed8" providerId="ADAL" clId="{C878FBA4-CA0F-468D-BDDB-88B70C5D29D4}" dt="2022-02-02T10:06:06.819" v="214" actId="26606"/>
          <ac:spMkLst>
            <pc:docMk/>
            <pc:sldMk cId="3755036403" sldId="262"/>
            <ac:spMk id="5" creationId="{CCAF9F8C-1007-48FE-874F-BD7365787FB0}"/>
          </ac:spMkLst>
        </pc:spChg>
        <pc:spChg chg="add del mod">
          <ac:chgData name="Lea GUILLARD 861" userId="d06662ec-9711-44e9-9f78-4b9cc7b21ed8" providerId="ADAL" clId="{C878FBA4-CA0F-468D-BDDB-88B70C5D29D4}" dt="2022-02-02T10:07:23.190" v="230" actId="478"/>
          <ac:spMkLst>
            <pc:docMk/>
            <pc:sldMk cId="3755036403" sldId="262"/>
            <ac:spMk id="8" creationId="{58D195DD-7564-4F11-86B6-E0BD873CEC50}"/>
          </ac:spMkLst>
        </pc:spChg>
        <pc:spChg chg="add del">
          <ac:chgData name="Lea GUILLARD 861" userId="d06662ec-9711-44e9-9f78-4b9cc7b21ed8" providerId="ADAL" clId="{C878FBA4-CA0F-468D-BDDB-88B70C5D29D4}" dt="2022-02-02T10:09:02.034" v="286" actId="26606"/>
          <ac:spMkLst>
            <pc:docMk/>
            <pc:sldMk cId="3755036403" sldId="262"/>
            <ac:spMk id="22" creationId="{9179DE42-5613-4B35-A1E6-6CCBAA13C743}"/>
          </ac:spMkLst>
        </pc:spChg>
        <pc:spChg chg="add del">
          <ac:chgData name="Lea GUILLARD 861" userId="d06662ec-9711-44e9-9f78-4b9cc7b21ed8" providerId="ADAL" clId="{C878FBA4-CA0F-468D-BDDB-88B70C5D29D4}" dt="2022-02-02T10:09:02.034" v="286" actId="26606"/>
          <ac:spMkLst>
            <pc:docMk/>
            <pc:sldMk cId="3755036403" sldId="262"/>
            <ac:spMk id="28" creationId="{52FB45E9-914E-4471-AC87-E475CD51767D}"/>
          </ac:spMkLst>
        </pc:spChg>
        <pc:spChg chg="add del">
          <ac:chgData name="Lea GUILLARD 861" userId="d06662ec-9711-44e9-9f78-4b9cc7b21ed8" providerId="ADAL" clId="{C878FBA4-CA0F-468D-BDDB-88B70C5D29D4}" dt="2022-02-02T10:09:02.034" v="286" actId="26606"/>
          <ac:spMkLst>
            <pc:docMk/>
            <pc:sldMk cId="3755036403" sldId="262"/>
            <ac:spMk id="30" creationId="{C310626D-5743-49D4-8F7D-88C4F8F05774}"/>
          </ac:spMkLst>
        </pc:spChg>
        <pc:spChg chg="add mod">
          <ac:chgData name="Lea GUILLARD 861" userId="d06662ec-9711-44e9-9f78-4b9cc7b21ed8" providerId="ADAL" clId="{C878FBA4-CA0F-468D-BDDB-88B70C5D29D4}" dt="2022-02-02T10:09:02.034" v="286" actId="26606"/>
          <ac:spMkLst>
            <pc:docMk/>
            <pc:sldMk cId="3755036403" sldId="262"/>
            <ac:spMk id="31" creationId="{9B8C1E09-4E80-4BC4-B4C4-B85F18A4E73E}"/>
          </ac:spMkLst>
        </pc:spChg>
        <pc:spChg chg="add del">
          <ac:chgData name="Lea GUILLARD 861" userId="d06662ec-9711-44e9-9f78-4b9cc7b21ed8" providerId="ADAL" clId="{C878FBA4-CA0F-468D-BDDB-88B70C5D29D4}" dt="2022-02-02T10:09:02.034" v="286" actId="26606"/>
          <ac:spMkLst>
            <pc:docMk/>
            <pc:sldMk cId="3755036403" sldId="262"/>
            <ac:spMk id="32" creationId="{3C195FC1-B568-4C72-9902-34CB35DDD7A1}"/>
          </ac:spMkLst>
        </pc:spChg>
        <pc:spChg chg="add del">
          <ac:chgData name="Lea GUILLARD 861" userId="d06662ec-9711-44e9-9f78-4b9cc7b21ed8" providerId="ADAL" clId="{C878FBA4-CA0F-468D-BDDB-88B70C5D29D4}" dt="2022-02-02T10:09:02.034" v="286" actId="26606"/>
          <ac:spMkLst>
            <pc:docMk/>
            <pc:sldMk cId="3755036403" sldId="262"/>
            <ac:spMk id="34" creationId="{EF2BDF77-362C-43F0-8CBB-A969EC2AE0C4}"/>
          </ac:spMkLst>
        </pc:spChg>
        <pc:spChg chg="add del">
          <ac:chgData name="Lea GUILLARD 861" userId="d06662ec-9711-44e9-9f78-4b9cc7b21ed8" providerId="ADAL" clId="{C878FBA4-CA0F-468D-BDDB-88B70C5D29D4}" dt="2022-02-02T10:09:02.034" v="286" actId="26606"/>
          <ac:spMkLst>
            <pc:docMk/>
            <pc:sldMk cId="3755036403" sldId="262"/>
            <ac:spMk id="36" creationId="{4BE96B01-3929-432D-B8C2-ADBCB74C2EF4}"/>
          </ac:spMkLst>
        </pc:spChg>
        <pc:spChg chg="add del">
          <ac:chgData name="Lea GUILLARD 861" userId="d06662ec-9711-44e9-9f78-4b9cc7b21ed8" providerId="ADAL" clId="{C878FBA4-CA0F-468D-BDDB-88B70C5D29D4}" dt="2022-02-02T10:09:02.034" v="286" actId="26606"/>
          <ac:spMkLst>
            <pc:docMk/>
            <pc:sldMk cId="3755036403" sldId="262"/>
            <ac:spMk id="38" creationId="{2A6FCDE6-CDE2-4C51-B18E-A95CFB679714}"/>
          </ac:spMkLst>
        </pc:spChg>
        <pc:spChg chg="add del">
          <ac:chgData name="Lea GUILLARD 861" userId="d06662ec-9711-44e9-9f78-4b9cc7b21ed8" providerId="ADAL" clId="{C878FBA4-CA0F-468D-BDDB-88B70C5D29D4}" dt="2022-02-02T10:09:02.034" v="286" actId="26606"/>
          <ac:spMkLst>
            <pc:docMk/>
            <pc:sldMk cId="3755036403" sldId="262"/>
            <ac:spMk id="40" creationId="{9D2E8756-2465-473A-BA2A-2DB1D6224745}"/>
          </ac:spMkLst>
        </pc:spChg>
        <pc:spChg chg="add">
          <ac:chgData name="Lea GUILLARD 861" userId="d06662ec-9711-44e9-9f78-4b9cc7b21ed8" providerId="ADAL" clId="{C878FBA4-CA0F-468D-BDDB-88B70C5D29D4}" dt="2022-02-02T10:09:02.034" v="286" actId="26606"/>
          <ac:spMkLst>
            <pc:docMk/>
            <pc:sldMk cId="3755036403" sldId="262"/>
            <ac:spMk id="85" creationId="{377F545A-A4BF-4D23-B82E-2D33535D6006}"/>
          </ac:spMkLst>
        </pc:spChg>
        <pc:grpChg chg="add del">
          <ac:chgData name="Lea GUILLARD 861" userId="d06662ec-9711-44e9-9f78-4b9cc7b21ed8" providerId="ADAL" clId="{C878FBA4-CA0F-468D-BDDB-88B70C5D29D4}" dt="2022-02-02T10:09:02.034" v="286" actId="26606"/>
          <ac:grpSpMkLst>
            <pc:docMk/>
            <pc:sldMk cId="3755036403" sldId="262"/>
            <ac:grpSpMk id="10" creationId="{76582886-877C-4AEC-A77F-8055EB9A0CF9}"/>
          </ac:grpSpMkLst>
        </pc:grpChg>
        <pc:grpChg chg="add">
          <ac:chgData name="Lea GUILLARD 861" userId="d06662ec-9711-44e9-9f78-4b9cc7b21ed8" providerId="ADAL" clId="{C878FBA4-CA0F-468D-BDDB-88B70C5D29D4}" dt="2022-02-02T10:09:02.034" v="286" actId="26606"/>
          <ac:grpSpMkLst>
            <pc:docMk/>
            <pc:sldMk cId="3755036403" sldId="262"/>
            <ac:grpSpMk id="73" creationId="{0565C35A-C6FA-4269-822E-6DB5B9C48882}"/>
          </ac:grpSpMkLst>
        </pc:grpChg>
        <pc:picChg chg="add del mod">
          <ac:chgData name="Lea GUILLARD 861" userId="d06662ec-9711-44e9-9f78-4b9cc7b21ed8" providerId="ADAL" clId="{C878FBA4-CA0F-468D-BDDB-88B70C5D29D4}" dt="2022-02-02T10:05:26.596" v="208" actId="478"/>
          <ac:picMkLst>
            <pc:docMk/>
            <pc:sldMk cId="3755036403" sldId="262"/>
            <ac:picMk id="4" creationId="{4660E9D6-01F0-40A3-9A9A-651A11CD704B}"/>
          </ac:picMkLst>
        </pc:picChg>
        <pc:picChg chg="add del mod">
          <ac:chgData name="Lea GUILLARD 861" userId="d06662ec-9711-44e9-9f78-4b9cc7b21ed8" providerId="ADAL" clId="{C878FBA4-CA0F-468D-BDDB-88B70C5D29D4}" dt="2022-02-02T10:06:04.560" v="213" actId="478"/>
          <ac:picMkLst>
            <pc:docMk/>
            <pc:sldMk cId="3755036403" sldId="262"/>
            <ac:picMk id="3074" creationId="{C620C81B-48AD-4AD1-9420-2F4235B5FCE7}"/>
          </ac:picMkLst>
        </pc:picChg>
        <pc:picChg chg="mod">
          <ac:chgData name="Lea GUILLARD 861" userId="d06662ec-9711-44e9-9f78-4b9cc7b21ed8" providerId="ADAL" clId="{C878FBA4-CA0F-468D-BDDB-88B70C5D29D4}" dt="2022-02-02T10:09:02.034" v="286" actId="26606"/>
          <ac:picMkLst>
            <pc:docMk/>
            <pc:sldMk cId="3755036403" sldId="262"/>
            <ac:picMk id="3076" creationId="{C4963291-63FE-4AF3-BC05-E26CE36BB883}"/>
          </ac:picMkLst>
        </pc:picChg>
        <pc:picChg chg="del mod">
          <ac:chgData name="Lea GUILLARD 861" userId="d06662ec-9711-44e9-9f78-4b9cc7b21ed8" providerId="ADAL" clId="{C878FBA4-CA0F-468D-BDDB-88B70C5D29D4}" dt="2022-02-02T10:06:52.623" v="222" actId="478"/>
          <ac:picMkLst>
            <pc:docMk/>
            <pc:sldMk cId="3755036403" sldId="262"/>
            <ac:picMk id="3078" creationId="{54432709-E3A2-455E-8A10-C7081E2A1866}"/>
          </ac:picMkLst>
        </pc:picChg>
        <pc:cxnChg chg="add del">
          <ac:chgData name="Lea GUILLARD 861" userId="d06662ec-9711-44e9-9f78-4b9cc7b21ed8" providerId="ADAL" clId="{C878FBA4-CA0F-468D-BDDB-88B70C5D29D4}" dt="2022-02-02T10:09:02.034" v="286" actId="26606"/>
          <ac:cxnSpMkLst>
            <pc:docMk/>
            <pc:sldMk cId="3755036403" sldId="262"/>
            <ac:cxnSpMk id="24" creationId="{EB898B32-3891-4C3A-8F58-C5969D2E9033}"/>
          </ac:cxnSpMkLst>
        </pc:cxnChg>
        <pc:cxnChg chg="add del">
          <ac:chgData name="Lea GUILLARD 861" userId="d06662ec-9711-44e9-9f78-4b9cc7b21ed8" providerId="ADAL" clId="{C878FBA4-CA0F-468D-BDDB-88B70C5D29D4}" dt="2022-02-02T10:09:02.034" v="286" actId="26606"/>
          <ac:cxnSpMkLst>
            <pc:docMk/>
            <pc:sldMk cId="3755036403" sldId="262"/>
            <ac:cxnSpMk id="26" creationId="{4AE4806D-B8F9-4679-A68A-9BD21C01A301}"/>
          </ac:cxnSpMkLst>
        </pc:cxnChg>
      </pc:sldChg>
      <pc:sldChg chg="add del">
        <pc:chgData name="Lea GUILLARD 861" userId="d06662ec-9711-44e9-9f78-4b9cc7b21ed8" providerId="ADAL" clId="{C878FBA4-CA0F-468D-BDDB-88B70C5D29D4}" dt="2022-02-02T10:06:24.270" v="219" actId="2696"/>
        <pc:sldMkLst>
          <pc:docMk/>
          <pc:sldMk cId="1987196704" sldId="263"/>
        </pc:sldMkLst>
      </pc:sldChg>
      <pc:sldChg chg="addSp delSp modSp new mod setBg setClrOvrMap">
        <pc:chgData name="Lea GUILLARD 861" userId="d06662ec-9711-44e9-9f78-4b9cc7b21ed8" providerId="ADAL" clId="{C878FBA4-CA0F-468D-BDDB-88B70C5D29D4}" dt="2022-02-02T10:07:51.254" v="275" actId="26606"/>
        <pc:sldMkLst>
          <pc:docMk/>
          <pc:sldMk cId="2691029900" sldId="263"/>
        </pc:sldMkLst>
        <pc:spChg chg="mod">
          <ac:chgData name="Lea GUILLARD 861" userId="d06662ec-9711-44e9-9f78-4b9cc7b21ed8" providerId="ADAL" clId="{C878FBA4-CA0F-468D-BDDB-88B70C5D29D4}" dt="2022-02-02T10:07:51.254" v="275" actId="26606"/>
          <ac:spMkLst>
            <pc:docMk/>
            <pc:sldMk cId="2691029900" sldId="263"/>
            <ac:spMk id="2" creationId="{ACC9005C-ABDA-4D18-B669-ADE16A8A7AC3}"/>
          </ac:spMkLst>
        </pc:spChg>
        <pc:spChg chg="del">
          <ac:chgData name="Lea GUILLARD 861" userId="d06662ec-9711-44e9-9f78-4b9cc7b21ed8" providerId="ADAL" clId="{C878FBA4-CA0F-468D-BDDB-88B70C5D29D4}" dt="2022-02-02T10:07:51.254" v="275" actId="26606"/>
          <ac:spMkLst>
            <pc:docMk/>
            <pc:sldMk cId="2691029900" sldId="263"/>
            <ac:spMk id="3" creationId="{766F2936-897D-400B-9357-81E4176BB435}"/>
          </ac:spMkLst>
        </pc:spChg>
        <pc:spChg chg="add">
          <ac:chgData name="Lea GUILLARD 861" userId="d06662ec-9711-44e9-9f78-4b9cc7b21ed8" providerId="ADAL" clId="{C878FBA4-CA0F-468D-BDDB-88B70C5D29D4}" dt="2022-02-02T10:07:51.254" v="275" actId="26606"/>
          <ac:spMkLst>
            <pc:docMk/>
            <pc:sldMk cId="2691029900" sldId="263"/>
            <ac:spMk id="20" creationId="{9179DE42-5613-4B35-A1E6-6CCBAA13C743}"/>
          </ac:spMkLst>
        </pc:spChg>
        <pc:spChg chg="add">
          <ac:chgData name="Lea GUILLARD 861" userId="d06662ec-9711-44e9-9f78-4b9cc7b21ed8" providerId="ADAL" clId="{C878FBA4-CA0F-468D-BDDB-88B70C5D29D4}" dt="2022-02-02T10:07:51.254" v="275" actId="26606"/>
          <ac:spMkLst>
            <pc:docMk/>
            <pc:sldMk cId="2691029900" sldId="263"/>
            <ac:spMk id="26" creationId="{52FB45E9-914E-4471-AC87-E475CD51767D}"/>
          </ac:spMkLst>
        </pc:spChg>
        <pc:spChg chg="add">
          <ac:chgData name="Lea GUILLARD 861" userId="d06662ec-9711-44e9-9f78-4b9cc7b21ed8" providerId="ADAL" clId="{C878FBA4-CA0F-468D-BDDB-88B70C5D29D4}" dt="2022-02-02T10:07:51.254" v="275" actId="26606"/>
          <ac:spMkLst>
            <pc:docMk/>
            <pc:sldMk cId="2691029900" sldId="263"/>
            <ac:spMk id="28" creationId="{C310626D-5743-49D4-8F7D-88C4F8F05774}"/>
          </ac:spMkLst>
        </pc:spChg>
        <pc:spChg chg="add">
          <ac:chgData name="Lea GUILLARD 861" userId="d06662ec-9711-44e9-9f78-4b9cc7b21ed8" providerId="ADAL" clId="{C878FBA4-CA0F-468D-BDDB-88B70C5D29D4}" dt="2022-02-02T10:07:51.254" v="275" actId="26606"/>
          <ac:spMkLst>
            <pc:docMk/>
            <pc:sldMk cId="2691029900" sldId="263"/>
            <ac:spMk id="30" creationId="{3C195FC1-B568-4C72-9902-34CB35DDD7A1}"/>
          </ac:spMkLst>
        </pc:spChg>
        <pc:spChg chg="add">
          <ac:chgData name="Lea GUILLARD 861" userId="d06662ec-9711-44e9-9f78-4b9cc7b21ed8" providerId="ADAL" clId="{C878FBA4-CA0F-468D-BDDB-88B70C5D29D4}" dt="2022-02-02T10:07:51.254" v="275" actId="26606"/>
          <ac:spMkLst>
            <pc:docMk/>
            <pc:sldMk cId="2691029900" sldId="263"/>
            <ac:spMk id="32" creationId="{EF2BDF77-362C-43F0-8CBB-A969EC2AE0C4}"/>
          </ac:spMkLst>
        </pc:spChg>
        <pc:spChg chg="add">
          <ac:chgData name="Lea GUILLARD 861" userId="d06662ec-9711-44e9-9f78-4b9cc7b21ed8" providerId="ADAL" clId="{C878FBA4-CA0F-468D-BDDB-88B70C5D29D4}" dt="2022-02-02T10:07:51.254" v="275" actId="26606"/>
          <ac:spMkLst>
            <pc:docMk/>
            <pc:sldMk cId="2691029900" sldId="263"/>
            <ac:spMk id="34" creationId="{4BE96B01-3929-432D-B8C2-ADBCB74C2EF4}"/>
          </ac:spMkLst>
        </pc:spChg>
        <pc:spChg chg="add">
          <ac:chgData name="Lea GUILLARD 861" userId="d06662ec-9711-44e9-9f78-4b9cc7b21ed8" providerId="ADAL" clId="{C878FBA4-CA0F-468D-BDDB-88B70C5D29D4}" dt="2022-02-02T10:07:51.254" v="275" actId="26606"/>
          <ac:spMkLst>
            <pc:docMk/>
            <pc:sldMk cId="2691029900" sldId="263"/>
            <ac:spMk id="36" creationId="{2A6FCDE6-CDE2-4C51-B18E-A95CFB679714}"/>
          </ac:spMkLst>
        </pc:spChg>
        <pc:spChg chg="add">
          <ac:chgData name="Lea GUILLARD 861" userId="d06662ec-9711-44e9-9f78-4b9cc7b21ed8" providerId="ADAL" clId="{C878FBA4-CA0F-468D-BDDB-88B70C5D29D4}" dt="2022-02-02T10:07:51.254" v="275" actId="26606"/>
          <ac:spMkLst>
            <pc:docMk/>
            <pc:sldMk cId="2691029900" sldId="263"/>
            <ac:spMk id="38" creationId="{9D2E8756-2465-473A-BA2A-2DB1D6224745}"/>
          </ac:spMkLst>
        </pc:spChg>
        <pc:grpChg chg="add">
          <ac:chgData name="Lea GUILLARD 861" userId="d06662ec-9711-44e9-9f78-4b9cc7b21ed8" providerId="ADAL" clId="{C878FBA4-CA0F-468D-BDDB-88B70C5D29D4}" dt="2022-02-02T10:07:51.254" v="275" actId="26606"/>
          <ac:grpSpMkLst>
            <pc:docMk/>
            <pc:sldMk cId="2691029900" sldId="263"/>
            <ac:grpSpMk id="8" creationId="{76582886-877C-4AEC-A77F-8055EB9A0CF9}"/>
          </ac:grpSpMkLst>
        </pc:grpChg>
        <pc:cxnChg chg="add">
          <ac:chgData name="Lea GUILLARD 861" userId="d06662ec-9711-44e9-9f78-4b9cc7b21ed8" providerId="ADAL" clId="{C878FBA4-CA0F-468D-BDDB-88B70C5D29D4}" dt="2022-02-02T10:07:51.254" v="275" actId="26606"/>
          <ac:cxnSpMkLst>
            <pc:docMk/>
            <pc:sldMk cId="2691029900" sldId="263"/>
            <ac:cxnSpMk id="22" creationId="{EB898B32-3891-4C3A-8F58-C5969D2E9033}"/>
          </ac:cxnSpMkLst>
        </pc:cxnChg>
        <pc:cxnChg chg="add">
          <ac:chgData name="Lea GUILLARD 861" userId="d06662ec-9711-44e9-9f78-4b9cc7b21ed8" providerId="ADAL" clId="{C878FBA4-CA0F-468D-BDDB-88B70C5D29D4}" dt="2022-02-02T10:07:51.254" v="275" actId="26606"/>
          <ac:cxnSpMkLst>
            <pc:docMk/>
            <pc:sldMk cId="2691029900" sldId="263"/>
            <ac:cxnSpMk id="24" creationId="{4AE4806D-B8F9-4679-A68A-9BD21C01A301}"/>
          </ac:cxnSpMkLst>
        </pc:cxnChg>
      </pc:sldChg>
      <pc:sldChg chg="addSp delSp modSp add mod setBg setClrOvrMap delDesignElem chgLayout">
        <pc:chgData name="Lea GUILLARD 861" userId="d06662ec-9711-44e9-9f78-4b9cc7b21ed8" providerId="ADAL" clId="{C878FBA4-CA0F-468D-BDDB-88B70C5D29D4}" dt="2022-02-02T10:08:53.177" v="285" actId="14100"/>
        <pc:sldMkLst>
          <pc:docMk/>
          <pc:sldMk cId="1299320679" sldId="264"/>
        </pc:sldMkLst>
        <pc:spChg chg="add mod ord">
          <ac:chgData name="Lea GUILLARD 861" userId="d06662ec-9711-44e9-9f78-4b9cc7b21ed8" providerId="ADAL" clId="{C878FBA4-CA0F-468D-BDDB-88B70C5D29D4}" dt="2022-02-02T10:08:30.063" v="281" actId="26606"/>
          <ac:spMkLst>
            <pc:docMk/>
            <pc:sldMk cId="1299320679" sldId="264"/>
            <ac:spMk id="2" creationId="{18BC8B36-00E9-4EDA-9EA0-AA9323364DDF}"/>
          </ac:spMkLst>
        </pc:spChg>
        <pc:spChg chg="add mod">
          <ac:chgData name="Lea GUILLARD 861" userId="d06662ec-9711-44e9-9f78-4b9cc7b21ed8" providerId="ADAL" clId="{C878FBA4-CA0F-468D-BDDB-88B70C5D29D4}" dt="2022-02-02T10:08:30.063" v="281" actId="26606"/>
          <ac:spMkLst>
            <pc:docMk/>
            <pc:sldMk cId="1299320679" sldId="264"/>
            <ac:spMk id="3" creationId="{85A8A9FC-168C-4E3C-AF33-243E756C5E46}"/>
          </ac:spMkLst>
        </pc:spChg>
        <pc:spChg chg="del">
          <ac:chgData name="Lea GUILLARD 861" userId="d06662ec-9711-44e9-9f78-4b9cc7b21ed8" providerId="ADAL" clId="{C878FBA4-CA0F-468D-BDDB-88B70C5D29D4}" dt="2022-02-02T10:08:27.056" v="280" actId="700"/>
          <ac:spMkLst>
            <pc:docMk/>
            <pc:sldMk cId="1299320679" sldId="264"/>
            <ac:spMk id="22" creationId="{9179DE42-5613-4B35-A1E6-6CCBAA13C743}"/>
          </ac:spMkLst>
        </pc:spChg>
        <pc:spChg chg="del">
          <ac:chgData name="Lea GUILLARD 861" userId="d06662ec-9711-44e9-9f78-4b9cc7b21ed8" providerId="ADAL" clId="{C878FBA4-CA0F-468D-BDDB-88B70C5D29D4}" dt="2022-02-02T10:08:27.056" v="280" actId="700"/>
          <ac:spMkLst>
            <pc:docMk/>
            <pc:sldMk cId="1299320679" sldId="264"/>
            <ac:spMk id="28" creationId="{52FB45E9-914E-4471-AC87-E475CD51767D}"/>
          </ac:spMkLst>
        </pc:spChg>
        <pc:spChg chg="add">
          <ac:chgData name="Lea GUILLARD 861" userId="d06662ec-9711-44e9-9f78-4b9cc7b21ed8" providerId="ADAL" clId="{C878FBA4-CA0F-468D-BDDB-88B70C5D29D4}" dt="2022-02-02T10:08:30.063" v="281" actId="26606"/>
          <ac:spMkLst>
            <pc:docMk/>
            <pc:sldMk cId="1299320679" sldId="264"/>
            <ac:spMk id="29" creationId="{2783C067-F8BF-4755-B516-8A0CD74CF60C}"/>
          </ac:spMkLst>
        </pc:spChg>
        <pc:spChg chg="del">
          <ac:chgData name="Lea GUILLARD 861" userId="d06662ec-9711-44e9-9f78-4b9cc7b21ed8" providerId="ADAL" clId="{C878FBA4-CA0F-468D-BDDB-88B70C5D29D4}" dt="2022-02-02T10:08:27.056" v="280" actId="700"/>
          <ac:spMkLst>
            <pc:docMk/>
            <pc:sldMk cId="1299320679" sldId="264"/>
            <ac:spMk id="30" creationId="{C310626D-5743-49D4-8F7D-88C4F8F05774}"/>
          </ac:spMkLst>
        </pc:spChg>
        <pc:spChg chg="del mod">
          <ac:chgData name="Lea GUILLARD 861" userId="d06662ec-9711-44e9-9f78-4b9cc7b21ed8" providerId="ADAL" clId="{C878FBA4-CA0F-468D-BDDB-88B70C5D29D4}" dt="2022-02-02T10:08:19.573" v="279" actId="478"/>
          <ac:spMkLst>
            <pc:docMk/>
            <pc:sldMk cId="1299320679" sldId="264"/>
            <ac:spMk id="31" creationId="{9B8C1E09-4E80-4BC4-B4C4-B85F18A4E73E}"/>
          </ac:spMkLst>
        </pc:spChg>
        <pc:spChg chg="del">
          <ac:chgData name="Lea GUILLARD 861" userId="d06662ec-9711-44e9-9f78-4b9cc7b21ed8" providerId="ADAL" clId="{C878FBA4-CA0F-468D-BDDB-88B70C5D29D4}" dt="2022-02-02T10:08:27.056" v="280" actId="700"/>
          <ac:spMkLst>
            <pc:docMk/>
            <pc:sldMk cId="1299320679" sldId="264"/>
            <ac:spMk id="32" creationId="{3C195FC1-B568-4C72-9902-34CB35DDD7A1}"/>
          </ac:spMkLst>
        </pc:spChg>
        <pc:spChg chg="add">
          <ac:chgData name="Lea GUILLARD 861" userId="d06662ec-9711-44e9-9f78-4b9cc7b21ed8" providerId="ADAL" clId="{C878FBA4-CA0F-468D-BDDB-88B70C5D29D4}" dt="2022-02-02T10:08:30.063" v="281" actId="26606"/>
          <ac:spMkLst>
            <pc:docMk/>
            <pc:sldMk cId="1299320679" sldId="264"/>
            <ac:spMk id="33" creationId="{2ED796EC-E7FF-46DB-B912-FB08BF12AA6E}"/>
          </ac:spMkLst>
        </pc:spChg>
        <pc:spChg chg="del">
          <ac:chgData name="Lea GUILLARD 861" userId="d06662ec-9711-44e9-9f78-4b9cc7b21ed8" providerId="ADAL" clId="{C878FBA4-CA0F-468D-BDDB-88B70C5D29D4}" dt="2022-02-02T10:08:27.056" v="280" actId="700"/>
          <ac:spMkLst>
            <pc:docMk/>
            <pc:sldMk cId="1299320679" sldId="264"/>
            <ac:spMk id="34" creationId="{EF2BDF77-362C-43F0-8CBB-A969EC2AE0C4}"/>
          </ac:spMkLst>
        </pc:spChg>
        <pc:spChg chg="add">
          <ac:chgData name="Lea GUILLARD 861" userId="d06662ec-9711-44e9-9f78-4b9cc7b21ed8" providerId="ADAL" clId="{C878FBA4-CA0F-468D-BDDB-88B70C5D29D4}" dt="2022-02-02T10:08:30.063" v="281" actId="26606"/>
          <ac:spMkLst>
            <pc:docMk/>
            <pc:sldMk cId="1299320679" sldId="264"/>
            <ac:spMk id="35" creationId="{549A2DAB-B431-487D-95AD-BB0FECB49E57}"/>
          </ac:spMkLst>
        </pc:spChg>
        <pc:spChg chg="del">
          <ac:chgData name="Lea GUILLARD 861" userId="d06662ec-9711-44e9-9f78-4b9cc7b21ed8" providerId="ADAL" clId="{C878FBA4-CA0F-468D-BDDB-88B70C5D29D4}" dt="2022-02-02T10:08:27.056" v="280" actId="700"/>
          <ac:spMkLst>
            <pc:docMk/>
            <pc:sldMk cId="1299320679" sldId="264"/>
            <ac:spMk id="36" creationId="{4BE96B01-3929-432D-B8C2-ADBCB74C2EF4}"/>
          </ac:spMkLst>
        </pc:spChg>
        <pc:spChg chg="del">
          <ac:chgData name="Lea GUILLARD 861" userId="d06662ec-9711-44e9-9f78-4b9cc7b21ed8" providerId="ADAL" clId="{C878FBA4-CA0F-468D-BDDB-88B70C5D29D4}" dt="2022-02-02T10:08:27.056" v="280" actId="700"/>
          <ac:spMkLst>
            <pc:docMk/>
            <pc:sldMk cId="1299320679" sldId="264"/>
            <ac:spMk id="38" creationId="{2A6FCDE6-CDE2-4C51-B18E-A95CFB679714}"/>
          </ac:spMkLst>
        </pc:spChg>
        <pc:spChg chg="del">
          <ac:chgData name="Lea GUILLARD 861" userId="d06662ec-9711-44e9-9f78-4b9cc7b21ed8" providerId="ADAL" clId="{C878FBA4-CA0F-468D-BDDB-88B70C5D29D4}" dt="2022-02-02T10:08:27.056" v="280" actId="700"/>
          <ac:spMkLst>
            <pc:docMk/>
            <pc:sldMk cId="1299320679" sldId="264"/>
            <ac:spMk id="40" creationId="{9D2E8756-2465-473A-BA2A-2DB1D6224745}"/>
          </ac:spMkLst>
        </pc:spChg>
        <pc:spChg chg="add">
          <ac:chgData name="Lea GUILLARD 861" userId="d06662ec-9711-44e9-9f78-4b9cc7b21ed8" providerId="ADAL" clId="{C878FBA4-CA0F-468D-BDDB-88B70C5D29D4}" dt="2022-02-02T10:08:30.063" v="281" actId="26606"/>
          <ac:spMkLst>
            <pc:docMk/>
            <pc:sldMk cId="1299320679" sldId="264"/>
            <ac:spMk id="41" creationId="{0819F787-32B4-46A8-BC57-C6571BCEE243}"/>
          </ac:spMkLst>
        </pc:spChg>
        <pc:grpChg chg="add">
          <ac:chgData name="Lea GUILLARD 861" userId="d06662ec-9711-44e9-9f78-4b9cc7b21ed8" providerId="ADAL" clId="{C878FBA4-CA0F-468D-BDDB-88B70C5D29D4}" dt="2022-02-02T10:08:30.063" v="281" actId="26606"/>
          <ac:grpSpMkLst>
            <pc:docMk/>
            <pc:sldMk cId="1299320679" sldId="264"/>
            <ac:grpSpMk id="8" creationId="{76582886-877C-4AEC-A77F-8055EB9A0CF9}"/>
          </ac:grpSpMkLst>
        </pc:grpChg>
        <pc:grpChg chg="del">
          <ac:chgData name="Lea GUILLARD 861" userId="d06662ec-9711-44e9-9f78-4b9cc7b21ed8" providerId="ADAL" clId="{C878FBA4-CA0F-468D-BDDB-88B70C5D29D4}" dt="2022-02-02T10:08:27.056" v="280" actId="700"/>
          <ac:grpSpMkLst>
            <pc:docMk/>
            <pc:sldMk cId="1299320679" sldId="264"/>
            <ac:grpSpMk id="10" creationId="{76582886-877C-4AEC-A77F-8055EB9A0CF9}"/>
          </ac:grpSpMkLst>
        </pc:grpChg>
        <pc:picChg chg="del">
          <ac:chgData name="Lea GUILLARD 861" userId="d06662ec-9711-44e9-9f78-4b9cc7b21ed8" providerId="ADAL" clId="{C878FBA4-CA0F-468D-BDDB-88B70C5D29D4}" dt="2022-02-02T10:08:01.613" v="277" actId="478"/>
          <ac:picMkLst>
            <pc:docMk/>
            <pc:sldMk cId="1299320679" sldId="264"/>
            <ac:picMk id="3076" creationId="{C4963291-63FE-4AF3-BC05-E26CE36BB883}"/>
          </ac:picMkLst>
        </pc:picChg>
        <pc:picChg chg="add mod">
          <ac:chgData name="Lea GUILLARD 861" userId="d06662ec-9711-44e9-9f78-4b9cc7b21ed8" providerId="ADAL" clId="{C878FBA4-CA0F-468D-BDDB-88B70C5D29D4}" dt="2022-02-02T10:08:53.177" v="285" actId="14100"/>
          <ac:picMkLst>
            <pc:docMk/>
            <pc:sldMk cId="1299320679" sldId="264"/>
            <ac:picMk id="4098" creationId="{1C02101E-5922-4BF3-BA02-DFDA349E184B}"/>
          </ac:picMkLst>
        </pc:picChg>
        <pc:cxnChg chg="del">
          <ac:chgData name="Lea GUILLARD 861" userId="d06662ec-9711-44e9-9f78-4b9cc7b21ed8" providerId="ADAL" clId="{C878FBA4-CA0F-468D-BDDB-88B70C5D29D4}" dt="2022-02-02T10:08:27.056" v="280" actId="700"/>
          <ac:cxnSpMkLst>
            <pc:docMk/>
            <pc:sldMk cId="1299320679" sldId="264"/>
            <ac:cxnSpMk id="24" creationId="{EB898B32-3891-4C3A-8F58-C5969D2E9033}"/>
          </ac:cxnSpMkLst>
        </pc:cxnChg>
        <pc:cxnChg chg="del">
          <ac:chgData name="Lea GUILLARD 861" userId="d06662ec-9711-44e9-9f78-4b9cc7b21ed8" providerId="ADAL" clId="{C878FBA4-CA0F-468D-BDDB-88B70C5D29D4}" dt="2022-02-02T10:08:27.056" v="280" actId="700"/>
          <ac:cxnSpMkLst>
            <pc:docMk/>
            <pc:sldMk cId="1299320679" sldId="264"/>
            <ac:cxnSpMk id="26" creationId="{4AE4806D-B8F9-4679-A68A-9BD21C01A301}"/>
          </ac:cxnSpMkLst>
        </pc:cxnChg>
        <pc:cxnChg chg="add">
          <ac:chgData name="Lea GUILLARD 861" userId="d06662ec-9711-44e9-9f78-4b9cc7b21ed8" providerId="ADAL" clId="{C878FBA4-CA0F-468D-BDDB-88B70C5D29D4}" dt="2022-02-02T10:08:30.063" v="281" actId="26606"/>
          <ac:cxnSpMkLst>
            <pc:docMk/>
            <pc:sldMk cId="1299320679" sldId="264"/>
            <ac:cxnSpMk id="37" creationId="{C5ECDEE1-7093-418F-9CF5-24EEB115C1C1}"/>
          </ac:cxnSpMkLst>
        </pc:cxnChg>
        <pc:cxnChg chg="add">
          <ac:chgData name="Lea GUILLARD 861" userId="d06662ec-9711-44e9-9f78-4b9cc7b21ed8" providerId="ADAL" clId="{C878FBA4-CA0F-468D-BDDB-88B70C5D29D4}" dt="2022-02-02T10:08:30.063" v="281" actId="26606"/>
          <ac:cxnSpMkLst>
            <pc:docMk/>
            <pc:sldMk cId="1299320679" sldId="264"/>
            <ac:cxnSpMk id="39" creationId="{045062AF-EB11-4651-BC4A-4DA21768DE8E}"/>
          </ac:cxnSpMkLst>
        </pc:cxnChg>
      </pc:sldChg>
      <pc:sldChg chg="addSp new">
        <pc:chgData name="Lea GUILLARD 861" userId="d06662ec-9711-44e9-9f78-4b9cc7b21ed8" providerId="ADAL" clId="{C878FBA4-CA0F-468D-BDDB-88B70C5D29D4}" dt="2022-02-02T10:09:18.976" v="288"/>
        <pc:sldMkLst>
          <pc:docMk/>
          <pc:sldMk cId="434940700" sldId="265"/>
        </pc:sldMkLst>
        <pc:picChg chg="add">
          <ac:chgData name="Lea GUILLARD 861" userId="d06662ec-9711-44e9-9f78-4b9cc7b21ed8" providerId="ADAL" clId="{C878FBA4-CA0F-468D-BDDB-88B70C5D29D4}" dt="2022-02-02T10:09:18.976" v="288"/>
          <ac:picMkLst>
            <pc:docMk/>
            <pc:sldMk cId="434940700" sldId="265"/>
            <ac:picMk id="5122" creationId="{FD8F680A-9EDD-4E9C-8A9A-278B60FED6DB}"/>
          </ac:picMkLst>
        </pc:picChg>
      </pc:sldChg>
      <pc:sldChg chg="addSp new">
        <pc:chgData name="Lea GUILLARD 861" userId="d06662ec-9711-44e9-9f78-4b9cc7b21ed8" providerId="ADAL" clId="{C878FBA4-CA0F-468D-BDDB-88B70C5D29D4}" dt="2022-02-02T10:09:35.339" v="290"/>
        <pc:sldMkLst>
          <pc:docMk/>
          <pc:sldMk cId="749894833" sldId="266"/>
        </pc:sldMkLst>
        <pc:picChg chg="add">
          <ac:chgData name="Lea GUILLARD 861" userId="d06662ec-9711-44e9-9f78-4b9cc7b21ed8" providerId="ADAL" clId="{C878FBA4-CA0F-468D-BDDB-88B70C5D29D4}" dt="2022-02-02T10:09:35.339" v="290"/>
          <ac:picMkLst>
            <pc:docMk/>
            <pc:sldMk cId="749894833" sldId="266"/>
            <ac:picMk id="6146" creationId="{01379123-DCA2-456D-B3BF-0404F25F8AA8}"/>
          </ac:picMkLst>
        </pc:picChg>
      </pc:sldChg>
      <pc:sldChg chg="addSp new">
        <pc:chgData name="Lea GUILLARD 861" userId="d06662ec-9711-44e9-9f78-4b9cc7b21ed8" providerId="ADAL" clId="{C878FBA4-CA0F-468D-BDDB-88B70C5D29D4}" dt="2022-02-02T10:09:45.998" v="292"/>
        <pc:sldMkLst>
          <pc:docMk/>
          <pc:sldMk cId="1884368365" sldId="267"/>
        </pc:sldMkLst>
        <pc:picChg chg="add">
          <ac:chgData name="Lea GUILLARD 861" userId="d06662ec-9711-44e9-9f78-4b9cc7b21ed8" providerId="ADAL" clId="{C878FBA4-CA0F-468D-BDDB-88B70C5D29D4}" dt="2022-02-02T10:09:45.998" v="292"/>
          <ac:picMkLst>
            <pc:docMk/>
            <pc:sldMk cId="1884368365" sldId="267"/>
            <ac:picMk id="7170" creationId="{21161BAB-639F-45E1-A116-0C41B1F18112}"/>
          </ac:picMkLst>
        </pc:picChg>
      </pc:sldChg>
      <pc:sldChg chg="modSp add mod ord">
        <pc:chgData name="Lea GUILLARD 861" userId="d06662ec-9711-44e9-9f78-4b9cc7b21ed8" providerId="ADAL" clId="{C878FBA4-CA0F-468D-BDDB-88B70C5D29D4}" dt="2022-02-02T10:10:13.132" v="314" actId="20577"/>
        <pc:sldMkLst>
          <pc:docMk/>
          <pc:sldMk cId="3388352657" sldId="268"/>
        </pc:sldMkLst>
        <pc:spChg chg="mod">
          <ac:chgData name="Lea GUILLARD 861" userId="d06662ec-9711-44e9-9f78-4b9cc7b21ed8" providerId="ADAL" clId="{C878FBA4-CA0F-468D-BDDB-88B70C5D29D4}" dt="2022-02-02T10:10:13.132" v="314" actId="20577"/>
          <ac:spMkLst>
            <pc:docMk/>
            <pc:sldMk cId="3388352657" sldId="268"/>
            <ac:spMk id="2" creationId="{ACC9005C-ABDA-4D18-B669-ADE16A8A7AC3}"/>
          </ac:spMkLst>
        </pc:spChg>
      </pc:sldChg>
      <pc:sldChg chg="addSp delSp modSp new mod setBg">
        <pc:chgData name="Lea GUILLARD 861" userId="d06662ec-9711-44e9-9f78-4b9cc7b21ed8" providerId="ADAL" clId="{C878FBA4-CA0F-468D-BDDB-88B70C5D29D4}" dt="2022-02-02T10:14:18.187" v="558" actId="20577"/>
        <pc:sldMkLst>
          <pc:docMk/>
          <pc:sldMk cId="1059972565" sldId="269"/>
        </pc:sldMkLst>
        <pc:spChg chg="mod">
          <ac:chgData name="Lea GUILLARD 861" userId="d06662ec-9711-44e9-9f78-4b9cc7b21ed8" providerId="ADAL" clId="{C878FBA4-CA0F-468D-BDDB-88B70C5D29D4}" dt="2022-02-02T10:11:59.192" v="424" actId="26606"/>
          <ac:spMkLst>
            <pc:docMk/>
            <pc:sldMk cId="1059972565" sldId="269"/>
            <ac:spMk id="2" creationId="{F58CBEFD-76F7-4F25-9336-37257B81B0DF}"/>
          </ac:spMkLst>
        </pc:spChg>
        <pc:spChg chg="del mod">
          <ac:chgData name="Lea GUILLARD 861" userId="d06662ec-9711-44e9-9f78-4b9cc7b21ed8" providerId="ADAL" clId="{C878FBA4-CA0F-468D-BDDB-88B70C5D29D4}" dt="2022-02-02T10:11:59.192" v="424" actId="26606"/>
          <ac:spMkLst>
            <pc:docMk/>
            <pc:sldMk cId="1059972565" sldId="269"/>
            <ac:spMk id="3" creationId="{8BDD63F1-89A4-40E5-9CBB-73EFAA2FFF34}"/>
          </ac:spMkLst>
        </pc:spChg>
        <pc:spChg chg="add">
          <ac:chgData name="Lea GUILLARD 861" userId="d06662ec-9711-44e9-9f78-4b9cc7b21ed8" providerId="ADAL" clId="{C878FBA4-CA0F-468D-BDDB-88B70C5D29D4}" dt="2022-02-02T10:11:59.192" v="424" actId="26606"/>
          <ac:spMkLst>
            <pc:docMk/>
            <pc:sldMk cId="1059972565" sldId="269"/>
            <ac:spMk id="9" creationId="{2D94F95D-89EF-455B-9F54-0F4231363A8B}"/>
          </ac:spMkLst>
        </pc:spChg>
        <pc:spChg chg="add">
          <ac:chgData name="Lea GUILLARD 861" userId="d06662ec-9711-44e9-9f78-4b9cc7b21ed8" providerId="ADAL" clId="{C878FBA4-CA0F-468D-BDDB-88B70C5D29D4}" dt="2022-02-02T10:11:59.192" v="424" actId="26606"/>
          <ac:spMkLst>
            <pc:docMk/>
            <pc:sldMk cId="1059972565" sldId="269"/>
            <ac:spMk id="22" creationId="{A1AE21A0-AA96-4557-AB48-66255CF0AD7F}"/>
          </ac:spMkLst>
        </pc:spChg>
        <pc:grpChg chg="add">
          <ac:chgData name="Lea GUILLARD 861" userId="d06662ec-9711-44e9-9f78-4b9cc7b21ed8" providerId="ADAL" clId="{C878FBA4-CA0F-468D-BDDB-88B70C5D29D4}" dt="2022-02-02T10:11:59.192" v="424" actId="26606"/>
          <ac:grpSpMkLst>
            <pc:docMk/>
            <pc:sldMk cId="1059972565" sldId="269"/>
            <ac:grpSpMk id="11" creationId="{612B9F8D-6DD1-481E-8CCE-81A7EEB15F57}"/>
          </ac:grpSpMkLst>
        </pc:grpChg>
        <pc:graphicFrameChg chg="add mod">
          <ac:chgData name="Lea GUILLARD 861" userId="d06662ec-9711-44e9-9f78-4b9cc7b21ed8" providerId="ADAL" clId="{C878FBA4-CA0F-468D-BDDB-88B70C5D29D4}" dt="2022-02-02T10:14:18.187" v="558" actId="20577"/>
          <ac:graphicFrameMkLst>
            <pc:docMk/>
            <pc:sldMk cId="1059972565" sldId="269"/>
            <ac:graphicFrameMk id="5" creationId="{2921862A-E048-4781-8BAD-D07411294F85}"/>
          </ac:graphicFrameMkLst>
        </pc:graphicFrameChg>
      </pc:sldChg>
    </pc:docChg>
  </pc:docChgLst>
  <pc:docChgLst>
    <pc:chgData name="Nicolas PATRIARCHE 861" userId="S::nicolas.patriarche@caf86.caf.fr::d1848907-ef35-4bf0-83f2-8110b9052c08" providerId="AD" clId="Web-{DCF2B60F-4B1D-49BA-A6A6-2483E38D9E9F}"/>
    <pc:docChg chg="modSld">
      <pc:chgData name="Nicolas PATRIARCHE 861" userId="S::nicolas.patriarche@caf86.caf.fr::d1848907-ef35-4bf0-83f2-8110b9052c08" providerId="AD" clId="Web-{DCF2B60F-4B1D-49BA-A6A6-2483E38D9E9F}" dt="2022-02-02T16:40:28.734" v="37" actId="20577"/>
      <pc:docMkLst>
        <pc:docMk/>
      </pc:docMkLst>
      <pc:sldChg chg="modSp">
        <pc:chgData name="Nicolas PATRIARCHE 861" userId="S::nicolas.patriarche@caf86.caf.fr::d1848907-ef35-4bf0-83f2-8110b9052c08" providerId="AD" clId="Web-{DCF2B60F-4B1D-49BA-A6A6-2483E38D9E9F}" dt="2022-02-02T16:40:28.734" v="37" actId="20577"/>
        <pc:sldMkLst>
          <pc:docMk/>
          <pc:sldMk cId="2428528142" sldId="278"/>
        </pc:sldMkLst>
        <pc:spChg chg="mod">
          <ac:chgData name="Nicolas PATRIARCHE 861" userId="S::nicolas.patriarche@caf86.caf.fr::d1848907-ef35-4bf0-83f2-8110b9052c08" providerId="AD" clId="Web-{DCF2B60F-4B1D-49BA-A6A6-2483E38D9E9F}" dt="2022-02-02T16:40:28.734" v="37" actId="20577"/>
          <ac:spMkLst>
            <pc:docMk/>
            <pc:sldMk cId="2428528142" sldId="278"/>
            <ac:spMk id="3" creationId="{0CF42C86-B87D-4F9D-9594-819D8FE54FDB}"/>
          </ac:spMkLst>
        </pc:spChg>
      </pc:sldChg>
    </pc:docChg>
  </pc:docChgLst>
  <pc:docChgLst>
    <pc:chgData name="Lea GUILLARD 861" userId="S::lea.guillard@caf86.caf.fr::d06662ec-9711-44e9-9f78-4b9cc7b21ed8" providerId="AD" clId="Web-{DC256706-9D8F-466B-966A-A624D8767A0D}"/>
    <pc:docChg chg="modSld">
      <pc:chgData name="Lea GUILLARD 861" userId="S::lea.guillard@caf86.caf.fr::d06662ec-9711-44e9-9f78-4b9cc7b21ed8" providerId="AD" clId="Web-{DC256706-9D8F-466B-966A-A624D8767A0D}" dt="2022-12-02T13:08:05.397" v="9" actId="20577"/>
      <pc:docMkLst>
        <pc:docMk/>
      </pc:docMkLst>
      <pc:sldChg chg="addSp delSp modSp">
        <pc:chgData name="Lea GUILLARD 861" userId="S::lea.guillard@caf86.caf.fr::d06662ec-9711-44e9-9f78-4b9cc7b21ed8" providerId="AD" clId="Web-{DC256706-9D8F-466B-966A-A624D8767A0D}" dt="2022-12-02T13:08:05.397" v="9" actId="20577"/>
        <pc:sldMkLst>
          <pc:docMk/>
          <pc:sldMk cId="1059972565" sldId="269"/>
        </pc:sldMkLst>
        <pc:spChg chg="add del mod">
          <ac:chgData name="Lea GUILLARD 861" userId="S::lea.guillard@caf86.caf.fr::d06662ec-9711-44e9-9f78-4b9cc7b21ed8" providerId="AD" clId="Web-{DC256706-9D8F-466B-966A-A624D8767A0D}" dt="2022-12-02T13:07:28.896" v="1"/>
          <ac:spMkLst>
            <pc:docMk/>
            <pc:sldMk cId="1059972565" sldId="269"/>
            <ac:spMk id="49" creationId="{EE10C1AE-5B72-0139-1461-6CC0E251D4A7}"/>
          </ac:spMkLst>
        </pc:spChg>
        <pc:graphicFrameChg chg="add del modGraphic">
          <ac:chgData name="Lea GUILLARD 861" userId="S::lea.guillard@caf86.caf.fr::d06662ec-9711-44e9-9f78-4b9cc7b21ed8" providerId="AD" clId="Web-{DC256706-9D8F-466B-966A-A624D8767A0D}" dt="2022-12-02T13:08:05.397" v="9" actId="20577"/>
          <ac:graphicFrameMkLst>
            <pc:docMk/>
            <pc:sldMk cId="1059972565" sldId="269"/>
            <ac:graphicFrameMk id="5" creationId="{2921862A-E048-4781-8BAD-D07411294F85}"/>
          </ac:graphicFrameMkLst>
        </pc:graphicFrameChg>
      </pc:sldChg>
    </pc:docChg>
  </pc:docChgLst>
  <pc:docChgLst>
    <pc:chgData name="Fabienne BOUTET 861" userId="fa09bdb3-1d75-436f-b8cb-365a3331495b" providerId="ADAL" clId="{2E23A2EA-43B6-45C1-AD40-D02796571FB9}"/>
    <pc:docChg chg="undo custSel addSld modSld sldOrd">
      <pc:chgData name="Fabienne BOUTET 861" userId="fa09bdb3-1d75-436f-b8cb-365a3331495b" providerId="ADAL" clId="{2E23A2EA-43B6-45C1-AD40-D02796571FB9}" dt="2022-10-07T13:01:03.445" v="1358"/>
      <pc:docMkLst>
        <pc:docMk/>
      </pc:docMkLst>
      <pc:sldChg chg="ord">
        <pc:chgData name="Fabienne BOUTET 861" userId="fa09bdb3-1d75-436f-b8cb-365a3331495b" providerId="ADAL" clId="{2E23A2EA-43B6-45C1-AD40-D02796571FB9}" dt="2022-10-07T13:01:03.445" v="1358"/>
        <pc:sldMkLst>
          <pc:docMk/>
          <pc:sldMk cId="2013777590" sldId="362"/>
        </pc:sldMkLst>
      </pc:sldChg>
      <pc:sldChg chg="addSp delSp modSp mod modNotesTx">
        <pc:chgData name="Fabienne BOUTET 861" userId="fa09bdb3-1d75-436f-b8cb-365a3331495b" providerId="ADAL" clId="{2E23A2EA-43B6-45C1-AD40-D02796571FB9}" dt="2022-10-07T11:32:14.410" v="1146" actId="20577"/>
        <pc:sldMkLst>
          <pc:docMk/>
          <pc:sldMk cId="2296735334" sldId="368"/>
        </pc:sldMkLst>
        <pc:spChg chg="mod">
          <ac:chgData name="Fabienne BOUTET 861" userId="fa09bdb3-1d75-436f-b8cb-365a3331495b" providerId="ADAL" clId="{2E23A2EA-43B6-45C1-AD40-D02796571FB9}" dt="2022-10-06T12:42:52.964" v="532" actId="207"/>
          <ac:spMkLst>
            <pc:docMk/>
            <pc:sldMk cId="2296735334" sldId="368"/>
            <ac:spMk id="2" creationId="{B4B3209F-304C-504D-1AA0-08AE9B9A70DD}"/>
          </ac:spMkLst>
        </pc:spChg>
        <pc:spChg chg="del">
          <ac:chgData name="Fabienne BOUTET 861" userId="fa09bdb3-1d75-436f-b8cb-365a3331495b" providerId="ADAL" clId="{2E23A2EA-43B6-45C1-AD40-D02796571FB9}" dt="2022-10-06T12:17:23.525" v="2" actId="478"/>
          <ac:spMkLst>
            <pc:docMk/>
            <pc:sldMk cId="2296735334" sldId="368"/>
            <ac:spMk id="3" creationId="{DA18EA53-CA08-3314-0EB6-964866E0982C}"/>
          </ac:spMkLst>
        </pc:spChg>
        <pc:spChg chg="add del mod">
          <ac:chgData name="Fabienne BOUTET 861" userId="fa09bdb3-1d75-436f-b8cb-365a3331495b" providerId="ADAL" clId="{2E23A2EA-43B6-45C1-AD40-D02796571FB9}" dt="2022-10-06T12:17:20.625" v="1"/>
          <ac:spMkLst>
            <pc:docMk/>
            <pc:sldMk cId="2296735334" sldId="368"/>
            <ac:spMk id="4" creationId="{DAC9ADD6-F28A-4F9D-8911-C7A03003FB9B}"/>
          </ac:spMkLst>
        </pc:spChg>
        <pc:spChg chg="add del mod">
          <ac:chgData name="Fabienne BOUTET 861" userId="fa09bdb3-1d75-436f-b8cb-365a3331495b" providerId="ADAL" clId="{2E23A2EA-43B6-45C1-AD40-D02796571FB9}" dt="2022-10-06T12:17:20.625" v="1"/>
          <ac:spMkLst>
            <pc:docMk/>
            <pc:sldMk cId="2296735334" sldId="368"/>
            <ac:spMk id="5" creationId="{0DCC5847-7BBB-4F8E-B41D-A669DC8BCB17}"/>
          </ac:spMkLst>
        </pc:spChg>
        <pc:spChg chg="add del mod">
          <ac:chgData name="Fabienne BOUTET 861" userId="fa09bdb3-1d75-436f-b8cb-365a3331495b" providerId="ADAL" clId="{2E23A2EA-43B6-45C1-AD40-D02796571FB9}" dt="2022-10-06T12:17:20.625" v="1"/>
          <ac:spMkLst>
            <pc:docMk/>
            <pc:sldMk cId="2296735334" sldId="368"/>
            <ac:spMk id="6" creationId="{4986436F-74F6-4008-A218-0E36BA7B0E97}"/>
          </ac:spMkLst>
        </pc:spChg>
        <pc:spChg chg="add del mod">
          <ac:chgData name="Fabienne BOUTET 861" userId="fa09bdb3-1d75-436f-b8cb-365a3331495b" providerId="ADAL" clId="{2E23A2EA-43B6-45C1-AD40-D02796571FB9}" dt="2022-10-06T12:17:20.625" v="1"/>
          <ac:spMkLst>
            <pc:docMk/>
            <pc:sldMk cId="2296735334" sldId="368"/>
            <ac:spMk id="7" creationId="{83AD5D9E-094C-45CA-928D-08141B31C7F8}"/>
          </ac:spMkLst>
        </pc:spChg>
        <pc:spChg chg="add del mod">
          <ac:chgData name="Fabienne BOUTET 861" userId="fa09bdb3-1d75-436f-b8cb-365a3331495b" providerId="ADAL" clId="{2E23A2EA-43B6-45C1-AD40-D02796571FB9}" dt="2022-10-06T12:17:20.625" v="1"/>
          <ac:spMkLst>
            <pc:docMk/>
            <pc:sldMk cId="2296735334" sldId="368"/>
            <ac:spMk id="10" creationId="{D33569E9-E45B-4DF4-802E-F231CDD6C8EF}"/>
          </ac:spMkLst>
        </pc:spChg>
        <pc:spChg chg="add del mod">
          <ac:chgData name="Fabienne BOUTET 861" userId="fa09bdb3-1d75-436f-b8cb-365a3331495b" providerId="ADAL" clId="{2E23A2EA-43B6-45C1-AD40-D02796571FB9}" dt="2022-10-06T12:17:20.625" v="1"/>
          <ac:spMkLst>
            <pc:docMk/>
            <pc:sldMk cId="2296735334" sldId="368"/>
            <ac:spMk id="11" creationId="{41E2432A-9588-4474-AEEF-98F63AD70CF0}"/>
          </ac:spMkLst>
        </pc:spChg>
        <pc:spChg chg="add del mod">
          <ac:chgData name="Fabienne BOUTET 861" userId="fa09bdb3-1d75-436f-b8cb-365a3331495b" providerId="ADAL" clId="{2E23A2EA-43B6-45C1-AD40-D02796571FB9}" dt="2022-10-06T12:17:20.625" v="1"/>
          <ac:spMkLst>
            <pc:docMk/>
            <pc:sldMk cId="2296735334" sldId="368"/>
            <ac:spMk id="12" creationId="{8EEC0EFE-4312-4AAE-B34C-C9ED3A19F8D1}"/>
          </ac:spMkLst>
        </pc:spChg>
        <pc:spChg chg="add del mod">
          <ac:chgData name="Fabienne BOUTET 861" userId="fa09bdb3-1d75-436f-b8cb-365a3331495b" providerId="ADAL" clId="{2E23A2EA-43B6-45C1-AD40-D02796571FB9}" dt="2022-10-06T12:17:20.625" v="1"/>
          <ac:spMkLst>
            <pc:docMk/>
            <pc:sldMk cId="2296735334" sldId="368"/>
            <ac:spMk id="13" creationId="{E4E898D5-05D0-4E0D-B6A2-0D4CA7C4EE61}"/>
          </ac:spMkLst>
        </pc:spChg>
        <pc:spChg chg="add del mod">
          <ac:chgData name="Fabienne BOUTET 861" userId="fa09bdb3-1d75-436f-b8cb-365a3331495b" providerId="ADAL" clId="{2E23A2EA-43B6-45C1-AD40-D02796571FB9}" dt="2022-10-06T12:17:20.625" v="1"/>
          <ac:spMkLst>
            <pc:docMk/>
            <pc:sldMk cId="2296735334" sldId="368"/>
            <ac:spMk id="14" creationId="{00350444-1240-4D31-95F9-EB6C41982881}"/>
          </ac:spMkLst>
        </pc:spChg>
        <pc:spChg chg="add del mod">
          <ac:chgData name="Fabienne BOUTET 861" userId="fa09bdb3-1d75-436f-b8cb-365a3331495b" providerId="ADAL" clId="{2E23A2EA-43B6-45C1-AD40-D02796571FB9}" dt="2022-10-06T12:17:20.625" v="1"/>
          <ac:spMkLst>
            <pc:docMk/>
            <pc:sldMk cId="2296735334" sldId="368"/>
            <ac:spMk id="15" creationId="{5238D99C-529C-432C-ACDC-625399E76E9A}"/>
          </ac:spMkLst>
        </pc:spChg>
        <pc:spChg chg="add del mod">
          <ac:chgData name="Fabienne BOUTET 861" userId="fa09bdb3-1d75-436f-b8cb-365a3331495b" providerId="ADAL" clId="{2E23A2EA-43B6-45C1-AD40-D02796571FB9}" dt="2022-10-06T12:17:20.625" v="1"/>
          <ac:spMkLst>
            <pc:docMk/>
            <pc:sldMk cId="2296735334" sldId="368"/>
            <ac:spMk id="16" creationId="{E794CE9B-E576-4C82-93D0-9AA86764ABEE}"/>
          </ac:spMkLst>
        </pc:spChg>
        <pc:spChg chg="add del mod">
          <ac:chgData name="Fabienne BOUTET 861" userId="fa09bdb3-1d75-436f-b8cb-365a3331495b" providerId="ADAL" clId="{2E23A2EA-43B6-45C1-AD40-D02796571FB9}" dt="2022-10-06T12:17:20.625" v="1"/>
          <ac:spMkLst>
            <pc:docMk/>
            <pc:sldMk cId="2296735334" sldId="368"/>
            <ac:spMk id="17" creationId="{AD5A81B8-05B6-48B3-B9FE-611C53D88847}"/>
          </ac:spMkLst>
        </pc:spChg>
        <pc:spChg chg="add del">
          <ac:chgData name="Fabienne BOUTET 861" userId="fa09bdb3-1d75-436f-b8cb-365a3331495b" providerId="ADAL" clId="{2E23A2EA-43B6-45C1-AD40-D02796571FB9}" dt="2022-10-06T12:17:55.227" v="7" actId="22"/>
          <ac:spMkLst>
            <pc:docMk/>
            <pc:sldMk cId="2296735334" sldId="368"/>
            <ac:spMk id="19" creationId="{41B0E15D-DAD8-4931-9BFF-B2C64E5B2754}"/>
          </ac:spMkLst>
        </pc:spChg>
        <pc:spChg chg="add del mod">
          <ac:chgData name="Fabienne BOUTET 861" userId="fa09bdb3-1d75-436f-b8cb-365a3331495b" providerId="ADAL" clId="{2E23A2EA-43B6-45C1-AD40-D02796571FB9}" dt="2022-10-06T12:19:20.833" v="116"/>
          <ac:spMkLst>
            <pc:docMk/>
            <pc:sldMk cId="2296735334" sldId="368"/>
            <ac:spMk id="20" creationId="{CCA43DD2-5B8D-4F97-8A0C-0FF1A8CFC44A}"/>
          </ac:spMkLst>
        </pc:spChg>
        <pc:spChg chg="add del mod">
          <ac:chgData name="Fabienne BOUTET 861" userId="fa09bdb3-1d75-436f-b8cb-365a3331495b" providerId="ADAL" clId="{2E23A2EA-43B6-45C1-AD40-D02796571FB9}" dt="2022-10-06T12:19:20.833" v="116"/>
          <ac:spMkLst>
            <pc:docMk/>
            <pc:sldMk cId="2296735334" sldId="368"/>
            <ac:spMk id="21" creationId="{74F52A7C-0CD8-409A-9ACB-7EAC7AC2AA65}"/>
          </ac:spMkLst>
        </pc:spChg>
        <pc:spChg chg="add del mod">
          <ac:chgData name="Fabienne BOUTET 861" userId="fa09bdb3-1d75-436f-b8cb-365a3331495b" providerId="ADAL" clId="{2E23A2EA-43B6-45C1-AD40-D02796571FB9}" dt="2022-10-06T12:19:20.833" v="116"/>
          <ac:spMkLst>
            <pc:docMk/>
            <pc:sldMk cId="2296735334" sldId="368"/>
            <ac:spMk id="22" creationId="{29C80E47-E6BB-4C92-BEDC-0696C3F0B76C}"/>
          </ac:spMkLst>
        </pc:spChg>
        <pc:spChg chg="add del mod">
          <ac:chgData name="Fabienne BOUTET 861" userId="fa09bdb3-1d75-436f-b8cb-365a3331495b" providerId="ADAL" clId="{2E23A2EA-43B6-45C1-AD40-D02796571FB9}" dt="2022-10-06T12:19:20.833" v="116"/>
          <ac:spMkLst>
            <pc:docMk/>
            <pc:sldMk cId="2296735334" sldId="368"/>
            <ac:spMk id="23" creationId="{6997A84C-A3FC-497C-B112-B5529CFCA7FC}"/>
          </ac:spMkLst>
        </pc:spChg>
        <pc:spChg chg="add del mod">
          <ac:chgData name="Fabienne BOUTET 861" userId="fa09bdb3-1d75-436f-b8cb-365a3331495b" providerId="ADAL" clId="{2E23A2EA-43B6-45C1-AD40-D02796571FB9}" dt="2022-10-06T12:19:20.833" v="116"/>
          <ac:spMkLst>
            <pc:docMk/>
            <pc:sldMk cId="2296735334" sldId="368"/>
            <ac:spMk id="26" creationId="{3AD7F7CC-9272-442B-8808-253E4E0121E1}"/>
          </ac:spMkLst>
        </pc:spChg>
        <pc:spChg chg="add del mod">
          <ac:chgData name="Fabienne BOUTET 861" userId="fa09bdb3-1d75-436f-b8cb-365a3331495b" providerId="ADAL" clId="{2E23A2EA-43B6-45C1-AD40-D02796571FB9}" dt="2022-10-06T12:19:20.833" v="116"/>
          <ac:spMkLst>
            <pc:docMk/>
            <pc:sldMk cId="2296735334" sldId="368"/>
            <ac:spMk id="27" creationId="{1297B6B4-950D-497C-BF05-C29E114DF6F2}"/>
          </ac:spMkLst>
        </pc:spChg>
        <pc:spChg chg="add del mod">
          <ac:chgData name="Fabienne BOUTET 861" userId="fa09bdb3-1d75-436f-b8cb-365a3331495b" providerId="ADAL" clId="{2E23A2EA-43B6-45C1-AD40-D02796571FB9}" dt="2022-10-06T12:19:20.833" v="116"/>
          <ac:spMkLst>
            <pc:docMk/>
            <pc:sldMk cId="2296735334" sldId="368"/>
            <ac:spMk id="28" creationId="{5A7923B5-667E-4A1A-ACE2-D404D097C825}"/>
          </ac:spMkLst>
        </pc:spChg>
        <pc:spChg chg="add del mod">
          <ac:chgData name="Fabienne BOUTET 861" userId="fa09bdb3-1d75-436f-b8cb-365a3331495b" providerId="ADAL" clId="{2E23A2EA-43B6-45C1-AD40-D02796571FB9}" dt="2022-10-06T12:19:20.833" v="116"/>
          <ac:spMkLst>
            <pc:docMk/>
            <pc:sldMk cId="2296735334" sldId="368"/>
            <ac:spMk id="29" creationId="{691DDCD7-4819-4C7E-967C-157CF969134B}"/>
          </ac:spMkLst>
        </pc:spChg>
        <pc:spChg chg="add del mod">
          <ac:chgData name="Fabienne BOUTET 861" userId="fa09bdb3-1d75-436f-b8cb-365a3331495b" providerId="ADAL" clId="{2E23A2EA-43B6-45C1-AD40-D02796571FB9}" dt="2022-10-06T12:19:20.833" v="116"/>
          <ac:spMkLst>
            <pc:docMk/>
            <pc:sldMk cId="2296735334" sldId="368"/>
            <ac:spMk id="30" creationId="{4EC0E7B3-7621-4A60-8518-C89844B34FC0}"/>
          </ac:spMkLst>
        </pc:spChg>
        <pc:spChg chg="add del mod">
          <ac:chgData name="Fabienne BOUTET 861" userId="fa09bdb3-1d75-436f-b8cb-365a3331495b" providerId="ADAL" clId="{2E23A2EA-43B6-45C1-AD40-D02796571FB9}" dt="2022-10-06T12:19:20.833" v="116"/>
          <ac:spMkLst>
            <pc:docMk/>
            <pc:sldMk cId="2296735334" sldId="368"/>
            <ac:spMk id="31" creationId="{F7078DA8-903F-4C2F-B232-C35703238D39}"/>
          </ac:spMkLst>
        </pc:spChg>
        <pc:spChg chg="add del mod">
          <ac:chgData name="Fabienne BOUTET 861" userId="fa09bdb3-1d75-436f-b8cb-365a3331495b" providerId="ADAL" clId="{2E23A2EA-43B6-45C1-AD40-D02796571FB9}" dt="2022-10-06T12:19:20.833" v="116"/>
          <ac:spMkLst>
            <pc:docMk/>
            <pc:sldMk cId="2296735334" sldId="368"/>
            <ac:spMk id="32" creationId="{A5841DC3-7BDF-457C-B2EB-8DCBCE131A3A}"/>
          </ac:spMkLst>
        </pc:spChg>
        <pc:spChg chg="add del mod">
          <ac:chgData name="Fabienne BOUTET 861" userId="fa09bdb3-1d75-436f-b8cb-365a3331495b" providerId="ADAL" clId="{2E23A2EA-43B6-45C1-AD40-D02796571FB9}" dt="2022-10-06T12:19:20.833" v="116"/>
          <ac:spMkLst>
            <pc:docMk/>
            <pc:sldMk cId="2296735334" sldId="368"/>
            <ac:spMk id="33" creationId="{EBEE2C2D-0C4B-49AC-9440-3E9178243ACE}"/>
          </ac:spMkLst>
        </pc:spChg>
        <pc:spChg chg="add del mod">
          <ac:chgData name="Fabienne BOUTET 861" userId="fa09bdb3-1d75-436f-b8cb-365a3331495b" providerId="ADAL" clId="{2E23A2EA-43B6-45C1-AD40-D02796571FB9}" dt="2022-10-06T12:19:47.449" v="118"/>
          <ac:spMkLst>
            <pc:docMk/>
            <pc:sldMk cId="2296735334" sldId="368"/>
            <ac:spMk id="34" creationId="{16DF87EA-1DA6-47D9-AF2A-5F8D38B7330D}"/>
          </ac:spMkLst>
        </pc:spChg>
        <pc:spChg chg="add del mod">
          <ac:chgData name="Fabienne BOUTET 861" userId="fa09bdb3-1d75-436f-b8cb-365a3331495b" providerId="ADAL" clId="{2E23A2EA-43B6-45C1-AD40-D02796571FB9}" dt="2022-10-06T12:19:47.449" v="118"/>
          <ac:spMkLst>
            <pc:docMk/>
            <pc:sldMk cId="2296735334" sldId="368"/>
            <ac:spMk id="35" creationId="{6F339878-3486-4E58-9B12-C97F8E222E71}"/>
          </ac:spMkLst>
        </pc:spChg>
        <pc:spChg chg="add del mod">
          <ac:chgData name="Fabienne BOUTET 861" userId="fa09bdb3-1d75-436f-b8cb-365a3331495b" providerId="ADAL" clId="{2E23A2EA-43B6-45C1-AD40-D02796571FB9}" dt="2022-10-06T12:19:47.449" v="118"/>
          <ac:spMkLst>
            <pc:docMk/>
            <pc:sldMk cId="2296735334" sldId="368"/>
            <ac:spMk id="36" creationId="{50889FA5-9F6B-49B1-9EC6-62ECFF2F5F73}"/>
          </ac:spMkLst>
        </pc:spChg>
        <pc:spChg chg="add del mod">
          <ac:chgData name="Fabienne BOUTET 861" userId="fa09bdb3-1d75-436f-b8cb-365a3331495b" providerId="ADAL" clId="{2E23A2EA-43B6-45C1-AD40-D02796571FB9}" dt="2022-10-06T12:19:47.449" v="118"/>
          <ac:spMkLst>
            <pc:docMk/>
            <pc:sldMk cId="2296735334" sldId="368"/>
            <ac:spMk id="37" creationId="{CFB7F995-481D-4EA9-AD59-89E8EFFBB395}"/>
          </ac:spMkLst>
        </pc:spChg>
        <pc:spChg chg="add del mod">
          <ac:chgData name="Fabienne BOUTET 861" userId="fa09bdb3-1d75-436f-b8cb-365a3331495b" providerId="ADAL" clId="{2E23A2EA-43B6-45C1-AD40-D02796571FB9}" dt="2022-10-06T12:19:47.449" v="118"/>
          <ac:spMkLst>
            <pc:docMk/>
            <pc:sldMk cId="2296735334" sldId="368"/>
            <ac:spMk id="40" creationId="{09BCF719-CF5E-4E60-A888-1FA13AAB35E1}"/>
          </ac:spMkLst>
        </pc:spChg>
        <pc:spChg chg="add del mod">
          <ac:chgData name="Fabienne BOUTET 861" userId="fa09bdb3-1d75-436f-b8cb-365a3331495b" providerId="ADAL" clId="{2E23A2EA-43B6-45C1-AD40-D02796571FB9}" dt="2022-10-06T12:19:47.449" v="118"/>
          <ac:spMkLst>
            <pc:docMk/>
            <pc:sldMk cId="2296735334" sldId="368"/>
            <ac:spMk id="41" creationId="{24F6A048-C2F0-40A6-B22B-C74CC1ABFFF3}"/>
          </ac:spMkLst>
        </pc:spChg>
        <pc:spChg chg="add del mod">
          <ac:chgData name="Fabienne BOUTET 861" userId="fa09bdb3-1d75-436f-b8cb-365a3331495b" providerId="ADAL" clId="{2E23A2EA-43B6-45C1-AD40-D02796571FB9}" dt="2022-10-06T12:19:47.449" v="118"/>
          <ac:spMkLst>
            <pc:docMk/>
            <pc:sldMk cId="2296735334" sldId="368"/>
            <ac:spMk id="42" creationId="{B5A6CF98-CA50-47DA-BF24-07462CFC9E71}"/>
          </ac:spMkLst>
        </pc:spChg>
        <pc:spChg chg="add del mod">
          <ac:chgData name="Fabienne BOUTET 861" userId="fa09bdb3-1d75-436f-b8cb-365a3331495b" providerId="ADAL" clId="{2E23A2EA-43B6-45C1-AD40-D02796571FB9}" dt="2022-10-06T12:19:47.449" v="118"/>
          <ac:spMkLst>
            <pc:docMk/>
            <pc:sldMk cId="2296735334" sldId="368"/>
            <ac:spMk id="43" creationId="{FFB1E9F0-05AC-4A68-A0D9-8C23FFFFE495}"/>
          </ac:spMkLst>
        </pc:spChg>
        <pc:spChg chg="add del mod">
          <ac:chgData name="Fabienne BOUTET 861" userId="fa09bdb3-1d75-436f-b8cb-365a3331495b" providerId="ADAL" clId="{2E23A2EA-43B6-45C1-AD40-D02796571FB9}" dt="2022-10-06T12:19:47.449" v="118"/>
          <ac:spMkLst>
            <pc:docMk/>
            <pc:sldMk cId="2296735334" sldId="368"/>
            <ac:spMk id="44" creationId="{B7FBAAB4-0F6E-437D-96BA-321B8604B584}"/>
          </ac:spMkLst>
        </pc:spChg>
        <pc:spChg chg="add del mod">
          <ac:chgData name="Fabienne BOUTET 861" userId="fa09bdb3-1d75-436f-b8cb-365a3331495b" providerId="ADAL" clId="{2E23A2EA-43B6-45C1-AD40-D02796571FB9}" dt="2022-10-06T12:19:47.449" v="118"/>
          <ac:spMkLst>
            <pc:docMk/>
            <pc:sldMk cId="2296735334" sldId="368"/>
            <ac:spMk id="45" creationId="{93473ED2-9FA6-44A3-9279-46909F3E9C47}"/>
          </ac:spMkLst>
        </pc:spChg>
        <pc:spChg chg="add del mod">
          <ac:chgData name="Fabienne BOUTET 861" userId="fa09bdb3-1d75-436f-b8cb-365a3331495b" providerId="ADAL" clId="{2E23A2EA-43B6-45C1-AD40-D02796571FB9}" dt="2022-10-06T12:19:47.449" v="118"/>
          <ac:spMkLst>
            <pc:docMk/>
            <pc:sldMk cId="2296735334" sldId="368"/>
            <ac:spMk id="46" creationId="{990DADE4-AE38-451C-A106-C2E13D1B6DE5}"/>
          </ac:spMkLst>
        </pc:spChg>
        <pc:spChg chg="add del mod">
          <ac:chgData name="Fabienne BOUTET 861" userId="fa09bdb3-1d75-436f-b8cb-365a3331495b" providerId="ADAL" clId="{2E23A2EA-43B6-45C1-AD40-D02796571FB9}" dt="2022-10-06T12:19:47.449" v="118"/>
          <ac:spMkLst>
            <pc:docMk/>
            <pc:sldMk cId="2296735334" sldId="368"/>
            <ac:spMk id="47" creationId="{2E190061-DD05-442E-9EBB-B3199B87E159}"/>
          </ac:spMkLst>
        </pc:spChg>
        <pc:spChg chg="add del mod">
          <ac:chgData name="Fabienne BOUTET 861" userId="fa09bdb3-1d75-436f-b8cb-365a3331495b" providerId="ADAL" clId="{2E23A2EA-43B6-45C1-AD40-D02796571FB9}" dt="2022-10-06T12:37:42.588" v="252" actId="478"/>
          <ac:spMkLst>
            <pc:docMk/>
            <pc:sldMk cId="2296735334" sldId="368"/>
            <ac:spMk id="48" creationId="{2A8DA224-FF52-48C2-8D10-C273066128B8}"/>
          </ac:spMkLst>
        </pc:spChg>
        <pc:spChg chg="add del mod">
          <ac:chgData name="Fabienne BOUTET 861" userId="fa09bdb3-1d75-436f-b8cb-365a3331495b" providerId="ADAL" clId="{2E23A2EA-43B6-45C1-AD40-D02796571FB9}" dt="2022-10-06T12:49:42.046" v="674" actId="478"/>
          <ac:spMkLst>
            <pc:docMk/>
            <pc:sldMk cId="2296735334" sldId="368"/>
            <ac:spMk id="49" creationId="{5735D5C7-4FF4-42F4-B80D-BC448CCC6A69}"/>
          </ac:spMkLst>
        </pc:spChg>
        <pc:spChg chg="add del">
          <ac:chgData name="Fabienne BOUTET 861" userId="fa09bdb3-1d75-436f-b8cb-365a3331495b" providerId="ADAL" clId="{2E23A2EA-43B6-45C1-AD40-D02796571FB9}" dt="2022-10-06T12:24:02.700" v="223"/>
          <ac:spMkLst>
            <pc:docMk/>
            <pc:sldMk cId="2296735334" sldId="368"/>
            <ac:spMk id="50" creationId="{D1B598BA-5F63-40C4-B58B-AE7321F32463}"/>
          </ac:spMkLst>
        </pc:spChg>
        <pc:spChg chg="add del">
          <ac:chgData name="Fabienne BOUTET 861" userId="fa09bdb3-1d75-436f-b8cb-365a3331495b" providerId="ADAL" clId="{2E23A2EA-43B6-45C1-AD40-D02796571FB9}" dt="2022-10-06T12:24:02.700" v="223"/>
          <ac:spMkLst>
            <pc:docMk/>
            <pc:sldMk cId="2296735334" sldId="368"/>
            <ac:spMk id="51" creationId="{AF1980E3-658A-47E0-ACFF-B0B06C8659E7}"/>
          </ac:spMkLst>
        </pc:spChg>
        <pc:spChg chg="add del">
          <ac:chgData name="Fabienne BOUTET 861" userId="fa09bdb3-1d75-436f-b8cb-365a3331495b" providerId="ADAL" clId="{2E23A2EA-43B6-45C1-AD40-D02796571FB9}" dt="2022-10-06T12:24:02.700" v="223"/>
          <ac:spMkLst>
            <pc:docMk/>
            <pc:sldMk cId="2296735334" sldId="368"/>
            <ac:spMk id="52" creationId="{35DEF22E-8102-4A6A-A414-2030DD8E3851}"/>
          </ac:spMkLst>
        </pc:spChg>
        <pc:spChg chg="add mod">
          <ac:chgData name="Fabienne BOUTET 861" userId="fa09bdb3-1d75-436f-b8cb-365a3331495b" providerId="ADAL" clId="{2E23A2EA-43B6-45C1-AD40-D02796571FB9}" dt="2022-10-06T12:49:58.656" v="678" actId="1076"/>
          <ac:spMkLst>
            <pc:docMk/>
            <pc:sldMk cId="2296735334" sldId="368"/>
            <ac:spMk id="53" creationId="{EB43FC82-46AF-417B-8ED0-E37B8EE13E11}"/>
          </ac:spMkLst>
        </pc:spChg>
        <pc:spChg chg="add del mod">
          <ac:chgData name="Fabienne BOUTET 861" userId="fa09bdb3-1d75-436f-b8cb-365a3331495b" providerId="ADAL" clId="{2E23A2EA-43B6-45C1-AD40-D02796571FB9}" dt="2022-10-06T12:46:18.124" v="611" actId="478"/>
          <ac:spMkLst>
            <pc:docMk/>
            <pc:sldMk cId="2296735334" sldId="368"/>
            <ac:spMk id="54" creationId="{4EFB274C-6407-4760-BC85-39479A8B11AE}"/>
          </ac:spMkLst>
        </pc:spChg>
        <pc:spChg chg="add del mod">
          <ac:chgData name="Fabienne BOUTET 861" userId="fa09bdb3-1d75-436f-b8cb-365a3331495b" providerId="ADAL" clId="{2E23A2EA-43B6-45C1-AD40-D02796571FB9}" dt="2022-10-06T13:08:17.848" v="866" actId="1076"/>
          <ac:spMkLst>
            <pc:docMk/>
            <pc:sldMk cId="2296735334" sldId="368"/>
            <ac:spMk id="55" creationId="{07BC0BB2-032F-4AA1-B4F7-D1CD6D08FD49}"/>
          </ac:spMkLst>
        </pc:spChg>
        <pc:spChg chg="add mod">
          <ac:chgData name="Fabienne BOUTET 861" userId="fa09bdb3-1d75-436f-b8cb-365a3331495b" providerId="ADAL" clId="{2E23A2EA-43B6-45C1-AD40-D02796571FB9}" dt="2022-10-06T13:15:26.978" v="943" actId="14100"/>
          <ac:spMkLst>
            <pc:docMk/>
            <pc:sldMk cId="2296735334" sldId="368"/>
            <ac:spMk id="56" creationId="{D2B74645-BF25-448B-9837-2875EC73A7FD}"/>
          </ac:spMkLst>
        </pc:spChg>
        <pc:spChg chg="add mod">
          <ac:chgData name="Fabienne BOUTET 861" userId="fa09bdb3-1d75-436f-b8cb-365a3331495b" providerId="ADAL" clId="{2E23A2EA-43B6-45C1-AD40-D02796571FB9}" dt="2022-10-06T13:15:11.167" v="941" actId="14100"/>
          <ac:spMkLst>
            <pc:docMk/>
            <pc:sldMk cId="2296735334" sldId="368"/>
            <ac:spMk id="57" creationId="{3EFEAFE6-3373-4CCE-8BB8-02EC66093D04}"/>
          </ac:spMkLst>
        </pc:spChg>
        <pc:spChg chg="add mod">
          <ac:chgData name="Fabienne BOUTET 861" userId="fa09bdb3-1d75-436f-b8cb-365a3331495b" providerId="ADAL" clId="{2E23A2EA-43B6-45C1-AD40-D02796571FB9}" dt="2022-10-06T13:08:36.897" v="871" actId="20577"/>
          <ac:spMkLst>
            <pc:docMk/>
            <pc:sldMk cId="2296735334" sldId="368"/>
            <ac:spMk id="58" creationId="{7C63EA0A-494A-4E3A-9515-28A9731E85CE}"/>
          </ac:spMkLst>
        </pc:spChg>
        <pc:spChg chg="add mod">
          <ac:chgData name="Fabienne BOUTET 861" userId="fa09bdb3-1d75-436f-b8cb-365a3331495b" providerId="ADAL" clId="{2E23A2EA-43B6-45C1-AD40-D02796571FB9}" dt="2022-10-06T13:14:38.918" v="936" actId="14100"/>
          <ac:spMkLst>
            <pc:docMk/>
            <pc:sldMk cId="2296735334" sldId="368"/>
            <ac:spMk id="59" creationId="{149D400B-9858-4E62-86B2-A293A9EFB063}"/>
          </ac:spMkLst>
        </pc:spChg>
        <pc:spChg chg="add mod">
          <ac:chgData name="Fabienne BOUTET 861" userId="fa09bdb3-1d75-436f-b8cb-365a3331495b" providerId="ADAL" clId="{2E23A2EA-43B6-45C1-AD40-D02796571FB9}" dt="2022-10-06T13:14:05.940" v="932" actId="14100"/>
          <ac:spMkLst>
            <pc:docMk/>
            <pc:sldMk cId="2296735334" sldId="368"/>
            <ac:spMk id="60" creationId="{55301533-DAB1-4701-A74F-9D3D631A5323}"/>
          </ac:spMkLst>
        </pc:spChg>
        <pc:spChg chg="add mod">
          <ac:chgData name="Fabienne BOUTET 861" userId="fa09bdb3-1d75-436f-b8cb-365a3331495b" providerId="ADAL" clId="{2E23A2EA-43B6-45C1-AD40-D02796571FB9}" dt="2022-10-06T13:14:41.241" v="937" actId="14100"/>
          <ac:spMkLst>
            <pc:docMk/>
            <pc:sldMk cId="2296735334" sldId="368"/>
            <ac:spMk id="61" creationId="{56C263EB-7E28-4F10-A4C9-B34916CCF2B1}"/>
          </ac:spMkLst>
        </pc:spChg>
        <pc:spChg chg="add mod">
          <ac:chgData name="Fabienne BOUTET 861" userId="fa09bdb3-1d75-436f-b8cb-365a3331495b" providerId="ADAL" clId="{2E23A2EA-43B6-45C1-AD40-D02796571FB9}" dt="2022-10-06T13:14:56.065" v="940" actId="1076"/>
          <ac:spMkLst>
            <pc:docMk/>
            <pc:sldMk cId="2296735334" sldId="368"/>
            <ac:spMk id="62" creationId="{D635FA3E-A89B-46E1-B89A-B0785D89F792}"/>
          </ac:spMkLst>
        </pc:spChg>
        <pc:spChg chg="add mod">
          <ac:chgData name="Fabienne BOUTET 861" userId="fa09bdb3-1d75-436f-b8cb-365a3331495b" providerId="ADAL" clId="{2E23A2EA-43B6-45C1-AD40-D02796571FB9}" dt="2022-10-06T13:14:53.087" v="939" actId="1076"/>
          <ac:spMkLst>
            <pc:docMk/>
            <pc:sldMk cId="2296735334" sldId="368"/>
            <ac:spMk id="63" creationId="{B5ACA14C-3AF9-47B4-82FB-FB0F5DC63B64}"/>
          </ac:spMkLst>
        </pc:spChg>
        <pc:cxnChg chg="add del mod">
          <ac:chgData name="Fabienne BOUTET 861" userId="fa09bdb3-1d75-436f-b8cb-365a3331495b" providerId="ADAL" clId="{2E23A2EA-43B6-45C1-AD40-D02796571FB9}" dt="2022-10-06T12:17:20.625" v="1"/>
          <ac:cxnSpMkLst>
            <pc:docMk/>
            <pc:sldMk cId="2296735334" sldId="368"/>
            <ac:cxnSpMk id="8" creationId="{8589F74A-2205-4EF2-B4AF-3BD5398AEB21}"/>
          </ac:cxnSpMkLst>
        </pc:cxnChg>
        <pc:cxnChg chg="add del mod">
          <ac:chgData name="Fabienne BOUTET 861" userId="fa09bdb3-1d75-436f-b8cb-365a3331495b" providerId="ADAL" clId="{2E23A2EA-43B6-45C1-AD40-D02796571FB9}" dt="2022-10-06T12:17:20.625" v="1"/>
          <ac:cxnSpMkLst>
            <pc:docMk/>
            <pc:sldMk cId="2296735334" sldId="368"/>
            <ac:cxnSpMk id="9" creationId="{8358340A-989B-449A-881D-894F52065090}"/>
          </ac:cxnSpMkLst>
        </pc:cxnChg>
        <pc:cxnChg chg="add del mod">
          <ac:chgData name="Fabienne BOUTET 861" userId="fa09bdb3-1d75-436f-b8cb-365a3331495b" providerId="ADAL" clId="{2E23A2EA-43B6-45C1-AD40-D02796571FB9}" dt="2022-10-06T12:19:20.833" v="116"/>
          <ac:cxnSpMkLst>
            <pc:docMk/>
            <pc:sldMk cId="2296735334" sldId="368"/>
            <ac:cxnSpMk id="24" creationId="{803A6136-53F8-4E44-90DD-08B18257C5E2}"/>
          </ac:cxnSpMkLst>
        </pc:cxnChg>
        <pc:cxnChg chg="add del mod">
          <ac:chgData name="Fabienne BOUTET 861" userId="fa09bdb3-1d75-436f-b8cb-365a3331495b" providerId="ADAL" clId="{2E23A2EA-43B6-45C1-AD40-D02796571FB9}" dt="2022-10-06T12:19:20.833" v="116"/>
          <ac:cxnSpMkLst>
            <pc:docMk/>
            <pc:sldMk cId="2296735334" sldId="368"/>
            <ac:cxnSpMk id="25" creationId="{E9FEE5A9-48F4-48E8-BEE9-8B70D8173555}"/>
          </ac:cxnSpMkLst>
        </pc:cxnChg>
        <pc:cxnChg chg="add del mod">
          <ac:chgData name="Fabienne BOUTET 861" userId="fa09bdb3-1d75-436f-b8cb-365a3331495b" providerId="ADAL" clId="{2E23A2EA-43B6-45C1-AD40-D02796571FB9}" dt="2022-10-06T12:19:47.449" v="118"/>
          <ac:cxnSpMkLst>
            <pc:docMk/>
            <pc:sldMk cId="2296735334" sldId="368"/>
            <ac:cxnSpMk id="38" creationId="{4B882643-C91D-424E-A76B-09E761F88BF7}"/>
          </ac:cxnSpMkLst>
        </pc:cxnChg>
        <pc:cxnChg chg="add del mod">
          <ac:chgData name="Fabienne BOUTET 861" userId="fa09bdb3-1d75-436f-b8cb-365a3331495b" providerId="ADAL" clId="{2E23A2EA-43B6-45C1-AD40-D02796571FB9}" dt="2022-10-06T12:19:47.449" v="118"/>
          <ac:cxnSpMkLst>
            <pc:docMk/>
            <pc:sldMk cId="2296735334" sldId="368"/>
            <ac:cxnSpMk id="39" creationId="{E0C43D01-D0E8-40EC-9059-19C2898A030B}"/>
          </ac:cxnSpMkLst>
        </pc:cxnChg>
      </pc:sldChg>
      <pc:sldChg chg="addSp delSp modSp new mod ord modNotesTx">
        <pc:chgData name="Fabienne BOUTET 861" userId="fa09bdb3-1d75-436f-b8cb-365a3331495b" providerId="ADAL" clId="{2E23A2EA-43B6-45C1-AD40-D02796571FB9}" dt="2022-10-07T12:38:43.983" v="1354" actId="20577"/>
        <pc:sldMkLst>
          <pc:docMk/>
          <pc:sldMk cId="2165906957" sldId="369"/>
        </pc:sldMkLst>
        <pc:spChg chg="mod">
          <ac:chgData name="Fabienne BOUTET 861" userId="fa09bdb3-1d75-436f-b8cb-365a3331495b" providerId="ADAL" clId="{2E23A2EA-43B6-45C1-AD40-D02796571FB9}" dt="2022-10-07T11:40:55.713" v="1321" actId="1076"/>
          <ac:spMkLst>
            <pc:docMk/>
            <pc:sldMk cId="2165906957" sldId="369"/>
            <ac:spMk id="2" creationId="{4783D841-58DB-410D-A8A2-90F1A28374B1}"/>
          </ac:spMkLst>
        </pc:spChg>
        <pc:spChg chg="del">
          <ac:chgData name="Fabienne BOUTET 861" userId="fa09bdb3-1d75-436f-b8cb-365a3331495b" providerId="ADAL" clId="{2E23A2EA-43B6-45C1-AD40-D02796571FB9}" dt="2022-10-07T11:33:45.717" v="1166" actId="478"/>
          <ac:spMkLst>
            <pc:docMk/>
            <pc:sldMk cId="2165906957" sldId="369"/>
            <ac:spMk id="3" creationId="{7645512B-F17D-49B9-AC0F-9FDB9491F98F}"/>
          </ac:spMkLst>
        </pc:spChg>
        <pc:spChg chg="add mod">
          <ac:chgData name="Fabienne BOUTET 861" userId="fa09bdb3-1d75-436f-b8cb-365a3331495b" providerId="ADAL" clId="{2E23A2EA-43B6-45C1-AD40-D02796571FB9}" dt="2022-10-07T11:56:39.831" v="1338" actId="14100"/>
          <ac:spMkLst>
            <pc:docMk/>
            <pc:sldMk cId="2165906957" sldId="369"/>
            <ac:spMk id="14" creationId="{0EE2E6D2-8030-4676-AF6A-887CED968389}"/>
          </ac:spMkLst>
        </pc:spChg>
        <pc:spChg chg="add mod">
          <ac:chgData name="Fabienne BOUTET 861" userId="fa09bdb3-1d75-436f-b8cb-365a3331495b" providerId="ADAL" clId="{2E23A2EA-43B6-45C1-AD40-D02796571FB9}" dt="2022-10-07T12:38:43.983" v="1354" actId="20577"/>
          <ac:spMkLst>
            <pc:docMk/>
            <pc:sldMk cId="2165906957" sldId="369"/>
            <ac:spMk id="15" creationId="{6BB4253F-7967-42DD-8AC9-9360E8B938BE}"/>
          </ac:spMkLst>
        </pc:spChg>
        <pc:picChg chg="add mod">
          <ac:chgData name="Fabienne BOUTET 861" userId="fa09bdb3-1d75-436f-b8cb-365a3331495b" providerId="ADAL" clId="{2E23A2EA-43B6-45C1-AD40-D02796571FB9}" dt="2022-10-07T11:33:49.899" v="1168" actId="1076"/>
          <ac:picMkLst>
            <pc:docMk/>
            <pc:sldMk cId="2165906957" sldId="369"/>
            <ac:picMk id="5" creationId="{F5F4ED23-116B-4378-B4E6-E787C1B1E88D}"/>
          </ac:picMkLst>
        </pc:picChg>
        <pc:picChg chg="add mod">
          <ac:chgData name="Fabienne BOUTET 861" userId="fa09bdb3-1d75-436f-b8cb-365a3331495b" providerId="ADAL" clId="{2E23A2EA-43B6-45C1-AD40-D02796571FB9}" dt="2022-10-07T11:50:41.479" v="1329" actId="1076"/>
          <ac:picMkLst>
            <pc:docMk/>
            <pc:sldMk cId="2165906957" sldId="369"/>
            <ac:picMk id="7" creationId="{55949CDF-8AAA-4C74-BF17-2C636E0AF17A}"/>
          </ac:picMkLst>
        </pc:picChg>
        <pc:picChg chg="add mod">
          <ac:chgData name="Fabienne BOUTET 861" userId="fa09bdb3-1d75-436f-b8cb-365a3331495b" providerId="ADAL" clId="{2E23A2EA-43B6-45C1-AD40-D02796571FB9}" dt="2022-10-07T11:36:04.105" v="1182" actId="1076"/>
          <ac:picMkLst>
            <pc:docMk/>
            <pc:sldMk cId="2165906957" sldId="369"/>
            <ac:picMk id="9" creationId="{8137AA97-3AB9-408D-B9DD-E46260CB3B53}"/>
          </ac:picMkLst>
        </pc:picChg>
        <pc:picChg chg="add del mod">
          <ac:chgData name="Fabienne BOUTET 861" userId="fa09bdb3-1d75-436f-b8cb-365a3331495b" providerId="ADAL" clId="{2E23A2EA-43B6-45C1-AD40-D02796571FB9}" dt="2022-10-07T11:36:55.649" v="1222" actId="478"/>
          <ac:picMkLst>
            <pc:docMk/>
            <pc:sldMk cId="2165906957" sldId="369"/>
            <ac:picMk id="11" creationId="{EC267800-9C2D-45A3-8C3A-51FF7203D97C}"/>
          </ac:picMkLst>
        </pc:picChg>
        <pc:picChg chg="add del mod">
          <ac:chgData name="Fabienne BOUTET 861" userId="fa09bdb3-1d75-436f-b8cb-365a3331495b" providerId="ADAL" clId="{2E23A2EA-43B6-45C1-AD40-D02796571FB9}" dt="2022-10-07T11:51:29.688" v="1332" actId="478"/>
          <ac:picMkLst>
            <pc:docMk/>
            <pc:sldMk cId="2165906957" sldId="369"/>
            <ac:picMk id="13" creationId="{396036A8-D16F-4E56-A367-3F2C76B9608A}"/>
          </ac:picMkLst>
        </pc:picChg>
        <pc:picChg chg="add mod">
          <ac:chgData name="Fabienne BOUTET 861" userId="fa09bdb3-1d75-436f-b8cb-365a3331495b" providerId="ADAL" clId="{2E23A2EA-43B6-45C1-AD40-D02796571FB9}" dt="2022-10-07T11:40:48.313" v="1320" actId="1076"/>
          <ac:picMkLst>
            <pc:docMk/>
            <pc:sldMk cId="2165906957" sldId="369"/>
            <ac:picMk id="17" creationId="{71BF1766-61C7-4F6C-B3E6-9B2D82193F3F}"/>
          </ac:picMkLst>
        </pc:picChg>
        <pc:picChg chg="add del mod">
          <ac:chgData name="Fabienne BOUTET 861" userId="fa09bdb3-1d75-436f-b8cb-365a3331495b" providerId="ADAL" clId="{2E23A2EA-43B6-45C1-AD40-D02796571FB9}" dt="2022-10-07T11:50:24.015" v="1327" actId="478"/>
          <ac:picMkLst>
            <pc:docMk/>
            <pc:sldMk cId="2165906957" sldId="369"/>
            <ac:picMk id="19" creationId="{44910222-8981-44C6-8EEA-63CBCF14B86C}"/>
          </ac:picMkLst>
        </pc:picChg>
        <pc:picChg chg="add mod">
          <ac:chgData name="Fabienne BOUTET 861" userId="fa09bdb3-1d75-436f-b8cb-365a3331495b" providerId="ADAL" clId="{2E23A2EA-43B6-45C1-AD40-D02796571FB9}" dt="2022-10-07T11:50:46.437" v="1330" actId="1076"/>
          <ac:picMkLst>
            <pc:docMk/>
            <pc:sldMk cId="2165906957" sldId="369"/>
            <ac:picMk id="21" creationId="{0A99F031-829A-4FF3-8EC2-170DE085D571}"/>
          </ac:picMkLst>
        </pc:picChg>
        <pc:picChg chg="add mod">
          <ac:chgData name="Fabienne BOUTET 861" userId="fa09bdb3-1d75-436f-b8cb-365a3331495b" providerId="ADAL" clId="{2E23A2EA-43B6-45C1-AD40-D02796571FB9}" dt="2022-10-07T11:51:34.693" v="1333" actId="1076"/>
          <ac:picMkLst>
            <pc:docMk/>
            <pc:sldMk cId="2165906957" sldId="369"/>
            <ac:picMk id="23" creationId="{4AEA8908-7F88-4957-BC67-6C87A7F8244F}"/>
          </ac:picMkLst>
        </pc:picChg>
      </pc:sldChg>
    </pc:docChg>
  </pc:docChgLst>
  <pc:docChgLst>
    <pc:chgData name="Lea GUILLARD 861" userId="S::lea.guillard@caf86.caf.fr::d06662ec-9711-44e9-9f78-4b9cc7b21ed8" providerId="AD" clId="Web-{0EC5CECA-1D55-4F8B-8AC3-2EB84F7E7E83}"/>
    <pc:docChg chg="delSld modSld">
      <pc:chgData name="Lea GUILLARD 861" userId="S::lea.guillard@caf86.caf.fr::d06662ec-9711-44e9-9f78-4b9cc7b21ed8" providerId="AD" clId="Web-{0EC5CECA-1D55-4F8B-8AC3-2EB84F7E7E83}" dt="2022-04-01T09:12:26.992" v="23" actId="20577"/>
      <pc:docMkLst>
        <pc:docMk/>
      </pc:docMkLst>
      <pc:sldChg chg="modSp">
        <pc:chgData name="Lea GUILLARD 861" userId="S::lea.guillard@caf86.caf.fr::d06662ec-9711-44e9-9f78-4b9cc7b21ed8" providerId="AD" clId="Web-{0EC5CECA-1D55-4F8B-8AC3-2EB84F7E7E83}" dt="2022-04-01T09:11:36.725" v="1" actId="20577"/>
        <pc:sldMkLst>
          <pc:docMk/>
          <pc:sldMk cId="3974185568" sldId="256"/>
        </pc:sldMkLst>
        <pc:spChg chg="mod">
          <ac:chgData name="Lea GUILLARD 861" userId="S::lea.guillard@caf86.caf.fr::d06662ec-9711-44e9-9f78-4b9cc7b21ed8" providerId="AD" clId="Web-{0EC5CECA-1D55-4F8B-8AC3-2EB84F7E7E83}" dt="2022-04-01T09:11:36.725" v="1" actId="20577"/>
          <ac:spMkLst>
            <pc:docMk/>
            <pc:sldMk cId="3974185568" sldId="256"/>
            <ac:spMk id="10" creationId="{A2B5929A-19D3-495F-B557-ED84D46106C0}"/>
          </ac:spMkLst>
        </pc:spChg>
      </pc:sldChg>
      <pc:sldChg chg="modSp">
        <pc:chgData name="Lea GUILLARD 861" userId="S::lea.guillard@caf86.caf.fr::d06662ec-9711-44e9-9f78-4b9cc7b21ed8" providerId="AD" clId="Web-{0EC5CECA-1D55-4F8B-8AC3-2EB84F7E7E83}" dt="2022-04-01T09:12:26.992" v="23" actId="20577"/>
        <pc:sldMkLst>
          <pc:docMk/>
          <pc:sldMk cId="3155851385" sldId="257"/>
        </pc:sldMkLst>
        <pc:spChg chg="mod">
          <ac:chgData name="Lea GUILLARD 861" userId="S::lea.guillard@caf86.caf.fr::d06662ec-9711-44e9-9f78-4b9cc7b21ed8" providerId="AD" clId="Web-{0EC5CECA-1D55-4F8B-8AC3-2EB84F7E7E83}" dt="2022-04-01T09:12:26.992" v="23" actId="20577"/>
          <ac:spMkLst>
            <pc:docMk/>
            <pc:sldMk cId="3155851385" sldId="257"/>
            <ac:spMk id="3" creationId="{1980AA72-7CEC-47E0-8390-DCA22A2C1A8D}"/>
          </ac:spMkLst>
        </pc:spChg>
      </pc:sldChg>
      <pc:sldChg chg="del">
        <pc:chgData name="Lea GUILLARD 861" userId="S::lea.guillard@caf86.caf.fr::d06662ec-9711-44e9-9f78-4b9cc7b21ed8" providerId="AD" clId="Web-{0EC5CECA-1D55-4F8B-8AC3-2EB84F7E7E83}" dt="2022-04-01T09:11:42.710" v="4"/>
        <pc:sldMkLst>
          <pc:docMk/>
          <pc:sldMk cId="634816616" sldId="259"/>
        </pc:sldMkLst>
      </pc:sldChg>
      <pc:sldChg chg="del">
        <pc:chgData name="Lea GUILLARD 861" userId="S::lea.guillard@caf86.caf.fr::d06662ec-9711-44e9-9f78-4b9cc7b21ed8" providerId="AD" clId="Web-{0EC5CECA-1D55-4F8B-8AC3-2EB84F7E7E83}" dt="2022-04-01T09:11:48.350" v="9"/>
        <pc:sldMkLst>
          <pc:docMk/>
          <pc:sldMk cId="627601221" sldId="260"/>
        </pc:sldMkLst>
      </pc:sldChg>
      <pc:sldChg chg="del">
        <pc:chgData name="Lea GUILLARD 861" userId="S::lea.guillard@caf86.caf.fr::d06662ec-9711-44e9-9f78-4b9cc7b21ed8" providerId="AD" clId="Web-{0EC5CECA-1D55-4F8B-8AC3-2EB84F7E7E83}" dt="2022-04-01T09:11:54.788" v="14"/>
        <pc:sldMkLst>
          <pc:docMk/>
          <pc:sldMk cId="1318349590" sldId="261"/>
        </pc:sldMkLst>
      </pc:sldChg>
      <pc:sldChg chg="del">
        <pc:chgData name="Lea GUILLARD 861" userId="S::lea.guillard@caf86.caf.fr::d06662ec-9711-44e9-9f78-4b9cc7b21ed8" providerId="AD" clId="Web-{0EC5CECA-1D55-4F8B-8AC3-2EB84F7E7E83}" dt="2022-04-01T09:11:56.460" v="16"/>
        <pc:sldMkLst>
          <pc:docMk/>
          <pc:sldMk cId="1299320679" sldId="264"/>
        </pc:sldMkLst>
      </pc:sldChg>
      <pc:sldChg chg="del">
        <pc:chgData name="Lea GUILLARD 861" userId="S::lea.guillard@caf86.caf.fr::d06662ec-9711-44e9-9f78-4b9cc7b21ed8" providerId="AD" clId="Web-{0EC5CECA-1D55-4F8B-8AC3-2EB84F7E7E83}" dt="2022-04-01T09:11:57.413" v="17"/>
        <pc:sldMkLst>
          <pc:docMk/>
          <pc:sldMk cId="434940700" sldId="265"/>
        </pc:sldMkLst>
      </pc:sldChg>
      <pc:sldChg chg="del">
        <pc:chgData name="Lea GUILLARD 861" userId="S::lea.guillard@caf86.caf.fr::d06662ec-9711-44e9-9f78-4b9cc7b21ed8" providerId="AD" clId="Web-{0EC5CECA-1D55-4F8B-8AC3-2EB84F7E7E83}" dt="2022-04-01T09:11:58.147" v="18"/>
        <pc:sldMkLst>
          <pc:docMk/>
          <pc:sldMk cId="749894833" sldId="266"/>
        </pc:sldMkLst>
      </pc:sldChg>
      <pc:sldChg chg="modSp">
        <pc:chgData name="Lea GUILLARD 861" userId="S::lea.guillard@caf86.caf.fr::d06662ec-9711-44e9-9f78-4b9cc7b21ed8" providerId="AD" clId="Web-{0EC5CECA-1D55-4F8B-8AC3-2EB84F7E7E83}" dt="2022-04-01T09:12:18.710" v="21" actId="20577"/>
        <pc:sldMkLst>
          <pc:docMk/>
          <pc:sldMk cId="1059972565" sldId="269"/>
        </pc:sldMkLst>
        <pc:graphicFrameChg chg="modGraphic">
          <ac:chgData name="Lea GUILLARD 861" userId="S::lea.guillard@caf86.caf.fr::d06662ec-9711-44e9-9f78-4b9cc7b21ed8" providerId="AD" clId="Web-{0EC5CECA-1D55-4F8B-8AC3-2EB84F7E7E83}" dt="2022-04-01T09:12:18.710" v="21" actId="20577"/>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C5CECA-1D55-4F8B-8AC3-2EB84F7E7E83}" dt="2022-04-01T09:11:55.647" v="15"/>
        <pc:sldMkLst>
          <pc:docMk/>
          <pc:sldMk cId="3750916383" sldId="270"/>
        </pc:sldMkLst>
      </pc:sldChg>
      <pc:sldChg chg="del">
        <pc:chgData name="Lea GUILLARD 861" userId="S::lea.guillard@caf86.caf.fr::d06662ec-9711-44e9-9f78-4b9cc7b21ed8" providerId="AD" clId="Web-{0EC5CECA-1D55-4F8B-8AC3-2EB84F7E7E83}" dt="2022-04-01T09:11:41.256" v="2"/>
        <pc:sldMkLst>
          <pc:docMk/>
          <pc:sldMk cId="1547809775" sldId="271"/>
        </pc:sldMkLst>
      </pc:sldChg>
      <pc:sldChg chg="del">
        <pc:chgData name="Lea GUILLARD 861" userId="S::lea.guillard@caf86.caf.fr::d06662ec-9711-44e9-9f78-4b9cc7b21ed8" providerId="AD" clId="Web-{0EC5CECA-1D55-4F8B-8AC3-2EB84F7E7E83}" dt="2022-04-01T09:11:42.209" v="3"/>
        <pc:sldMkLst>
          <pc:docMk/>
          <pc:sldMk cId="495123435" sldId="272"/>
        </pc:sldMkLst>
      </pc:sldChg>
      <pc:sldChg chg="del">
        <pc:chgData name="Lea GUILLARD 861" userId="S::lea.guillard@caf86.caf.fr::d06662ec-9711-44e9-9f78-4b9cc7b21ed8" providerId="AD" clId="Web-{0EC5CECA-1D55-4F8B-8AC3-2EB84F7E7E83}" dt="2022-04-01T09:11:43.538" v="5"/>
        <pc:sldMkLst>
          <pc:docMk/>
          <pc:sldMk cId="2428528142" sldId="278"/>
        </pc:sldMkLst>
      </pc:sldChg>
      <pc:sldChg chg="del">
        <pc:chgData name="Lea GUILLARD 861" userId="S::lea.guillard@caf86.caf.fr::d06662ec-9711-44e9-9f78-4b9cc7b21ed8" providerId="AD" clId="Web-{0EC5CECA-1D55-4F8B-8AC3-2EB84F7E7E83}" dt="2022-04-01T09:11:44.350" v="6"/>
        <pc:sldMkLst>
          <pc:docMk/>
          <pc:sldMk cId="403577554" sldId="281"/>
        </pc:sldMkLst>
      </pc:sldChg>
      <pc:sldChg chg="del">
        <pc:chgData name="Lea GUILLARD 861" userId="S::lea.guillard@caf86.caf.fr::d06662ec-9711-44e9-9f78-4b9cc7b21ed8" providerId="AD" clId="Web-{0EC5CECA-1D55-4F8B-8AC3-2EB84F7E7E83}" dt="2022-04-01T09:11:45.131" v="7"/>
        <pc:sldMkLst>
          <pc:docMk/>
          <pc:sldMk cId="1936084598" sldId="282"/>
        </pc:sldMkLst>
      </pc:sldChg>
      <pc:sldChg chg="del">
        <pc:chgData name="Lea GUILLARD 861" userId="S::lea.guillard@caf86.caf.fr::d06662ec-9711-44e9-9f78-4b9cc7b21ed8" providerId="AD" clId="Web-{0EC5CECA-1D55-4F8B-8AC3-2EB84F7E7E83}" dt="2022-04-01T09:11:46.053" v="8"/>
        <pc:sldMkLst>
          <pc:docMk/>
          <pc:sldMk cId="2882115921" sldId="283"/>
        </pc:sldMkLst>
      </pc:sldChg>
      <pc:sldChg chg="del">
        <pc:chgData name="Lea GUILLARD 861" userId="S::lea.guillard@caf86.caf.fr::d06662ec-9711-44e9-9f78-4b9cc7b21ed8" providerId="AD" clId="Web-{0EC5CECA-1D55-4F8B-8AC3-2EB84F7E7E83}" dt="2022-04-01T09:11:50.678" v="10"/>
        <pc:sldMkLst>
          <pc:docMk/>
          <pc:sldMk cId="0" sldId="284"/>
        </pc:sldMkLst>
      </pc:sldChg>
      <pc:sldChg chg="del">
        <pc:chgData name="Lea GUILLARD 861" userId="S::lea.guillard@caf86.caf.fr::d06662ec-9711-44e9-9f78-4b9cc7b21ed8" providerId="AD" clId="Web-{0EC5CECA-1D55-4F8B-8AC3-2EB84F7E7E83}" dt="2022-04-01T09:11:51.710" v="11"/>
        <pc:sldMkLst>
          <pc:docMk/>
          <pc:sldMk cId="0" sldId="285"/>
        </pc:sldMkLst>
      </pc:sldChg>
      <pc:sldChg chg="del">
        <pc:chgData name="Lea GUILLARD 861" userId="S::lea.guillard@caf86.caf.fr::d06662ec-9711-44e9-9f78-4b9cc7b21ed8" providerId="AD" clId="Web-{0EC5CECA-1D55-4F8B-8AC3-2EB84F7E7E83}" dt="2022-04-01T09:11:52.772" v="12"/>
        <pc:sldMkLst>
          <pc:docMk/>
          <pc:sldMk cId="0" sldId="286"/>
        </pc:sldMkLst>
      </pc:sldChg>
      <pc:sldChg chg="del">
        <pc:chgData name="Lea GUILLARD 861" userId="S::lea.guillard@caf86.caf.fr::d06662ec-9711-44e9-9f78-4b9cc7b21ed8" providerId="AD" clId="Web-{0EC5CECA-1D55-4F8B-8AC3-2EB84F7E7E83}" dt="2022-04-01T09:11:53.741" v="13"/>
        <pc:sldMkLst>
          <pc:docMk/>
          <pc:sldMk cId="0" sldId="287"/>
        </pc:sldMkLst>
      </pc:sldChg>
    </pc:docChg>
  </pc:docChgLst>
  <pc:docChgLst>
    <pc:chgData name="Lea GUILLARD 861" userId="S::lea.guillard@caf86.caf.fr::d06662ec-9711-44e9-9f78-4b9cc7b21ed8" providerId="AD" clId="Web-{80082F96-27CF-4B16-831D-BFA9D749F945}"/>
    <pc:docChg chg="modSld">
      <pc:chgData name="Lea GUILLARD 861" userId="S::lea.guillard@caf86.caf.fr::d06662ec-9711-44e9-9f78-4b9cc7b21ed8" providerId="AD" clId="Web-{80082F96-27CF-4B16-831D-BFA9D749F945}" dt="2022-07-08T08:44:30.819" v="59" actId="20577"/>
      <pc:docMkLst>
        <pc:docMk/>
      </pc:docMkLst>
      <pc:sldChg chg="addSp modSp">
        <pc:chgData name="Lea GUILLARD 861" userId="S::lea.guillard@caf86.caf.fr::d06662ec-9711-44e9-9f78-4b9cc7b21ed8" providerId="AD" clId="Web-{80082F96-27CF-4B16-831D-BFA9D749F945}" dt="2022-07-08T08:43:51.537" v="56" actId="1076"/>
        <pc:sldMkLst>
          <pc:docMk/>
          <pc:sldMk cId="735693732" sldId="314"/>
        </pc:sldMkLst>
        <pc:spChg chg="add mod">
          <ac:chgData name="Lea GUILLARD 861" userId="S::lea.guillard@caf86.caf.fr::d06662ec-9711-44e9-9f78-4b9cc7b21ed8" providerId="AD" clId="Web-{80082F96-27CF-4B16-831D-BFA9D749F945}" dt="2022-07-08T08:43:51.537" v="56" actId="1076"/>
          <ac:spMkLst>
            <pc:docMk/>
            <pc:sldMk cId="735693732" sldId="314"/>
            <ac:spMk id="2" creationId="{28001757-4C75-C344-D764-E37A8BB9461F}"/>
          </ac:spMkLst>
        </pc:spChg>
        <pc:spChg chg="mod">
          <ac:chgData name="Lea GUILLARD 861" userId="S::lea.guillard@caf86.caf.fr::d06662ec-9711-44e9-9f78-4b9cc7b21ed8" providerId="AD" clId="Web-{80082F96-27CF-4B16-831D-BFA9D749F945}" dt="2022-07-08T08:43:01.333" v="1" actId="20577"/>
          <ac:spMkLst>
            <pc:docMk/>
            <pc:sldMk cId="735693732" sldId="314"/>
            <ac:spMk id="29" creationId="{1A83FCAB-EBE3-4523-B204-F579CBCF2FF1}"/>
          </ac:spMkLst>
        </pc:spChg>
        <pc:spChg chg="mod">
          <ac:chgData name="Lea GUILLARD 861" userId="S::lea.guillard@caf86.caf.fr::d06662ec-9711-44e9-9f78-4b9cc7b21ed8" providerId="AD" clId="Web-{80082F96-27CF-4B16-831D-BFA9D749F945}" dt="2022-07-08T08:43:05.786" v="3" actId="1076"/>
          <ac:spMkLst>
            <pc:docMk/>
            <pc:sldMk cId="735693732" sldId="314"/>
            <ac:spMk id="31" creationId="{35ABE675-A720-416C-BDE2-7C6A58406C34}"/>
          </ac:spMkLst>
        </pc:spChg>
        <pc:spChg chg="mod">
          <ac:chgData name="Lea GUILLARD 861" userId="S::lea.guillard@caf86.caf.fr::d06662ec-9711-44e9-9f78-4b9cc7b21ed8" providerId="AD" clId="Web-{80082F96-27CF-4B16-831D-BFA9D749F945}" dt="2022-07-08T08:43:09.583" v="4" actId="1076"/>
          <ac:spMkLst>
            <pc:docMk/>
            <pc:sldMk cId="735693732" sldId="314"/>
            <ac:spMk id="32" creationId="{8F2C478F-F6E2-4FD5-A288-103C756C39E2}"/>
          </ac:spMkLst>
        </pc:spChg>
      </pc:sldChg>
      <pc:sldChg chg="modSp">
        <pc:chgData name="Lea GUILLARD 861" userId="S::lea.guillard@caf86.caf.fr::d06662ec-9711-44e9-9f78-4b9cc7b21ed8" providerId="AD" clId="Web-{80082F96-27CF-4B16-831D-BFA9D749F945}" dt="2022-07-08T08:44:30.819" v="59" actId="20577"/>
        <pc:sldMkLst>
          <pc:docMk/>
          <pc:sldMk cId="4092153578" sldId="357"/>
        </pc:sldMkLst>
        <pc:spChg chg="mod">
          <ac:chgData name="Lea GUILLARD 861" userId="S::lea.guillard@caf86.caf.fr::d06662ec-9711-44e9-9f78-4b9cc7b21ed8" providerId="AD" clId="Web-{80082F96-27CF-4B16-831D-BFA9D749F945}" dt="2022-07-08T08:44:30.819" v="59" actId="20577"/>
          <ac:spMkLst>
            <pc:docMk/>
            <pc:sldMk cId="4092153578" sldId="357"/>
            <ac:spMk id="4" creationId="{08E27E82-362E-495E-876A-AD610DB87491}"/>
          </ac:spMkLst>
        </pc:spChg>
      </pc:sldChg>
    </pc:docChg>
  </pc:docChgLst>
  <pc:docChgLst>
    <pc:chgData name="Fabienne BOUTET 861" userId="fa09bdb3-1d75-436f-b8cb-365a3331495b" providerId="ADAL" clId="{AABC49A9-0568-40F3-87F4-0464CF44D261}"/>
    <pc:docChg chg="custSel addSld delSld modSld">
      <pc:chgData name="Fabienne BOUTET 861" userId="fa09bdb3-1d75-436f-b8cb-365a3331495b" providerId="ADAL" clId="{AABC49A9-0568-40F3-87F4-0464CF44D261}" dt="2022-06-03T11:49:58.555" v="8" actId="2696"/>
      <pc:docMkLst>
        <pc:docMk/>
      </pc:docMkLst>
      <pc:sldChg chg="addSp delSp modSp del mod setBg addAnim setClrOvrMap">
        <pc:chgData name="Fabienne BOUTET 861" userId="fa09bdb3-1d75-436f-b8cb-365a3331495b" providerId="ADAL" clId="{AABC49A9-0568-40F3-87F4-0464CF44D261}" dt="2022-06-03T11:49:58.555" v="8" actId="2696"/>
        <pc:sldMkLst>
          <pc:docMk/>
          <pc:sldMk cId="1019429926" sldId="298"/>
        </pc:sldMkLst>
        <pc:spChg chg="mod">
          <ac:chgData name="Fabienne BOUTET 861" userId="fa09bdb3-1d75-436f-b8cb-365a3331495b" providerId="ADAL" clId="{AABC49A9-0568-40F3-87F4-0464CF44D261}" dt="2022-06-03T11:49:24.536" v="2" actId="26606"/>
          <ac:spMkLst>
            <pc:docMk/>
            <pc:sldMk cId="1019429926" sldId="298"/>
            <ac:spMk id="4" creationId="{50E63301-F05A-4018-919B-4F770BBC8D0D}"/>
          </ac:spMkLst>
        </pc:spChg>
        <pc:spChg chg="del">
          <ac:chgData name="Fabienne BOUTET 861" userId="fa09bdb3-1d75-436f-b8cb-365a3331495b" providerId="ADAL" clId="{AABC49A9-0568-40F3-87F4-0464CF44D261}" dt="2022-06-03T11:49:24.536" v="2" actId="26606"/>
          <ac:spMkLst>
            <pc:docMk/>
            <pc:sldMk cId="1019429926" sldId="298"/>
            <ac:spMk id="20" creationId="{9179DE42-5613-4B35-A1E6-6CCBAA13C743}"/>
          </ac:spMkLst>
        </pc:spChg>
        <pc:spChg chg="del">
          <ac:chgData name="Fabienne BOUTET 861" userId="fa09bdb3-1d75-436f-b8cb-365a3331495b" providerId="ADAL" clId="{AABC49A9-0568-40F3-87F4-0464CF44D261}" dt="2022-06-03T11:49:24.536" v="2" actId="26606"/>
          <ac:spMkLst>
            <pc:docMk/>
            <pc:sldMk cId="1019429926" sldId="298"/>
            <ac:spMk id="26" creationId="{52FB45E9-914E-4471-AC87-E475CD51767D}"/>
          </ac:spMkLst>
        </pc:spChg>
        <pc:spChg chg="del">
          <ac:chgData name="Fabienne BOUTET 861" userId="fa09bdb3-1d75-436f-b8cb-365a3331495b" providerId="ADAL" clId="{AABC49A9-0568-40F3-87F4-0464CF44D261}" dt="2022-06-03T11:49:24.536" v="2" actId="26606"/>
          <ac:spMkLst>
            <pc:docMk/>
            <pc:sldMk cId="1019429926" sldId="298"/>
            <ac:spMk id="28" creationId="{C310626D-5743-49D4-8F7D-88C4F8F05774}"/>
          </ac:spMkLst>
        </pc:spChg>
        <pc:spChg chg="del">
          <ac:chgData name="Fabienne BOUTET 861" userId="fa09bdb3-1d75-436f-b8cb-365a3331495b" providerId="ADAL" clId="{AABC49A9-0568-40F3-87F4-0464CF44D261}" dt="2022-06-03T11:49:24.536" v="2" actId="26606"/>
          <ac:spMkLst>
            <pc:docMk/>
            <pc:sldMk cId="1019429926" sldId="298"/>
            <ac:spMk id="30" creationId="{3C195FC1-B568-4C72-9902-34CB35DDD7A1}"/>
          </ac:spMkLst>
        </pc:spChg>
        <pc:spChg chg="del">
          <ac:chgData name="Fabienne BOUTET 861" userId="fa09bdb3-1d75-436f-b8cb-365a3331495b" providerId="ADAL" clId="{AABC49A9-0568-40F3-87F4-0464CF44D261}" dt="2022-06-03T11:49:24.536" v="2" actId="26606"/>
          <ac:spMkLst>
            <pc:docMk/>
            <pc:sldMk cId="1019429926" sldId="298"/>
            <ac:spMk id="32" creationId="{EF2BDF77-362C-43F0-8CBB-A969EC2AE0C4}"/>
          </ac:spMkLst>
        </pc:spChg>
        <pc:spChg chg="del">
          <ac:chgData name="Fabienne BOUTET 861" userId="fa09bdb3-1d75-436f-b8cb-365a3331495b" providerId="ADAL" clId="{AABC49A9-0568-40F3-87F4-0464CF44D261}" dt="2022-06-03T11:49:24.536" v="2" actId="26606"/>
          <ac:spMkLst>
            <pc:docMk/>
            <pc:sldMk cId="1019429926" sldId="298"/>
            <ac:spMk id="34" creationId="{4BE96B01-3929-432D-B8C2-ADBCB74C2EF4}"/>
          </ac:spMkLst>
        </pc:spChg>
        <pc:spChg chg="del">
          <ac:chgData name="Fabienne BOUTET 861" userId="fa09bdb3-1d75-436f-b8cb-365a3331495b" providerId="ADAL" clId="{AABC49A9-0568-40F3-87F4-0464CF44D261}" dt="2022-06-03T11:49:24.536" v="2" actId="26606"/>
          <ac:spMkLst>
            <pc:docMk/>
            <pc:sldMk cId="1019429926" sldId="298"/>
            <ac:spMk id="36" creationId="{2A6FCDE6-CDE2-4C51-B18E-A95CFB679714}"/>
          </ac:spMkLst>
        </pc:spChg>
        <pc:spChg chg="del">
          <ac:chgData name="Fabienne BOUTET 861" userId="fa09bdb3-1d75-436f-b8cb-365a3331495b" providerId="ADAL" clId="{AABC49A9-0568-40F3-87F4-0464CF44D261}" dt="2022-06-03T11:49:24.536" v="2" actId="26606"/>
          <ac:spMkLst>
            <pc:docMk/>
            <pc:sldMk cId="1019429926" sldId="298"/>
            <ac:spMk id="38" creationId="{9D2E8756-2465-473A-BA2A-2DB1D6224745}"/>
          </ac:spMkLst>
        </pc:spChg>
        <pc:grpChg chg="del">
          <ac:chgData name="Fabienne BOUTET 861" userId="fa09bdb3-1d75-436f-b8cb-365a3331495b" providerId="ADAL" clId="{AABC49A9-0568-40F3-87F4-0464CF44D261}" dt="2022-06-03T11:49:24.536" v="2" actId="26606"/>
          <ac:grpSpMkLst>
            <pc:docMk/>
            <pc:sldMk cId="1019429926" sldId="298"/>
            <ac:grpSpMk id="8" creationId="{76582886-877C-4AEC-A77F-8055EB9A0CF9}"/>
          </ac:grpSpMkLst>
        </pc:grpChg>
        <pc:grpChg chg="add">
          <ac:chgData name="Fabienne BOUTET 861" userId="fa09bdb3-1d75-436f-b8cb-365a3331495b" providerId="ADAL" clId="{AABC49A9-0568-40F3-87F4-0464CF44D261}" dt="2022-06-03T11:49:24.536" v="2" actId="26606"/>
          <ac:grpSpMkLst>
            <pc:docMk/>
            <pc:sldMk cId="1019429926" sldId="298"/>
            <ac:grpSpMk id="43" creationId="{A5AFB369-4673-4727-A7CD-D86AFE0AE069}"/>
          </ac:grpSpMkLst>
        </pc:grpChg>
        <pc:picChg chg="mod">
          <ac:chgData name="Fabienne BOUTET 861" userId="fa09bdb3-1d75-436f-b8cb-365a3331495b" providerId="ADAL" clId="{AABC49A9-0568-40F3-87F4-0464CF44D261}" dt="2022-06-03T11:49:32.273" v="4" actId="27614"/>
          <ac:picMkLst>
            <pc:docMk/>
            <pc:sldMk cId="1019429926" sldId="298"/>
            <ac:picMk id="2" creationId="{A815A893-C26D-412E-B88E-9BEB03BEBED7}"/>
          </ac:picMkLst>
        </pc:picChg>
        <pc:cxnChg chg="del">
          <ac:chgData name="Fabienne BOUTET 861" userId="fa09bdb3-1d75-436f-b8cb-365a3331495b" providerId="ADAL" clId="{AABC49A9-0568-40F3-87F4-0464CF44D261}" dt="2022-06-03T11:49:24.536" v="2" actId="26606"/>
          <ac:cxnSpMkLst>
            <pc:docMk/>
            <pc:sldMk cId="1019429926" sldId="298"/>
            <ac:cxnSpMk id="22" creationId="{EB898B32-3891-4C3A-8F58-C5969D2E9033}"/>
          </ac:cxnSpMkLst>
        </pc:cxnChg>
        <pc:cxnChg chg="del">
          <ac:chgData name="Fabienne BOUTET 861" userId="fa09bdb3-1d75-436f-b8cb-365a3331495b" providerId="ADAL" clId="{AABC49A9-0568-40F3-87F4-0464CF44D261}" dt="2022-06-03T11:49:24.536" v="2" actId="26606"/>
          <ac:cxnSpMkLst>
            <pc:docMk/>
            <pc:sldMk cId="1019429926" sldId="298"/>
            <ac:cxnSpMk id="24" creationId="{4AE4806D-B8F9-4679-A68A-9BD21C01A301}"/>
          </ac:cxnSpMkLst>
        </pc:cxnChg>
      </pc:sldChg>
      <pc:sldChg chg="add">
        <pc:chgData name="Fabienne BOUTET 861" userId="fa09bdb3-1d75-436f-b8cb-365a3331495b" providerId="ADAL" clId="{AABC49A9-0568-40F3-87F4-0464CF44D261}" dt="2022-06-03T11:49:39.487" v="5"/>
        <pc:sldMkLst>
          <pc:docMk/>
          <pc:sldMk cId="3745205531" sldId="309"/>
        </pc:sldMkLst>
      </pc:sldChg>
      <pc:sldChg chg="add">
        <pc:chgData name="Fabienne BOUTET 861" userId="fa09bdb3-1d75-436f-b8cb-365a3331495b" providerId="ADAL" clId="{AABC49A9-0568-40F3-87F4-0464CF44D261}" dt="2022-06-03T11:49:44.943" v="6"/>
        <pc:sldMkLst>
          <pc:docMk/>
          <pc:sldMk cId="735693732" sldId="314"/>
        </pc:sldMkLst>
      </pc:sldChg>
      <pc:sldChg chg="add">
        <pc:chgData name="Fabienne BOUTET 861" userId="fa09bdb3-1d75-436f-b8cb-365a3331495b" providerId="ADAL" clId="{AABC49A9-0568-40F3-87F4-0464CF44D261}" dt="2022-06-03T11:49:53.544" v="7"/>
        <pc:sldMkLst>
          <pc:docMk/>
          <pc:sldMk cId="2670281985" sldId="348"/>
        </pc:sldMkLst>
      </pc:sldChg>
    </pc:docChg>
  </pc:docChgLst>
  <pc:docChgLst>
    <pc:chgData name="Nicolas PATRIARCHE 861" userId="d1848907-ef35-4bf0-83f2-8110b9052c08" providerId="ADAL" clId="{E6A8DBC9-9F58-49FD-B683-8CF6A6DB8E49}"/>
    <pc:docChg chg="modSld">
      <pc:chgData name="Nicolas PATRIARCHE 861" userId="d1848907-ef35-4bf0-83f2-8110b9052c08" providerId="ADAL" clId="{E6A8DBC9-9F58-49FD-B683-8CF6A6DB8E49}" dt="2022-10-07T14:08:03.196" v="6" actId="20577"/>
      <pc:docMkLst>
        <pc:docMk/>
      </pc:docMkLst>
      <pc:sldChg chg="modSp mod">
        <pc:chgData name="Nicolas PATRIARCHE 861" userId="d1848907-ef35-4bf0-83f2-8110b9052c08" providerId="ADAL" clId="{E6A8DBC9-9F58-49FD-B683-8CF6A6DB8E49}" dt="2022-10-07T14:08:03.196" v="6" actId="20577"/>
        <pc:sldMkLst>
          <pc:docMk/>
          <pc:sldMk cId="3258785885" sldId="282"/>
        </pc:sldMkLst>
        <pc:spChg chg="mod">
          <ac:chgData name="Nicolas PATRIARCHE 861" userId="d1848907-ef35-4bf0-83f2-8110b9052c08" providerId="ADAL" clId="{E6A8DBC9-9F58-49FD-B683-8CF6A6DB8E49}" dt="2022-10-07T14:08:03.196" v="6" actId="20577"/>
          <ac:spMkLst>
            <pc:docMk/>
            <pc:sldMk cId="3258785885" sldId="282"/>
            <ac:spMk id="9" creationId="{E441E616-F294-449C-D12A-19074A5E74B2}"/>
          </ac:spMkLst>
        </pc:spChg>
      </pc:sldChg>
      <pc:sldChg chg="modSp mod">
        <pc:chgData name="Nicolas PATRIARCHE 861" userId="d1848907-ef35-4bf0-83f2-8110b9052c08" providerId="ADAL" clId="{E6A8DBC9-9F58-49FD-B683-8CF6A6DB8E49}" dt="2022-10-07T14:07:48.404" v="4" actId="6549"/>
        <pc:sldMkLst>
          <pc:docMk/>
          <pc:sldMk cId="2296735334" sldId="368"/>
        </pc:sldMkLst>
        <pc:spChg chg="mod">
          <ac:chgData name="Nicolas PATRIARCHE 861" userId="d1848907-ef35-4bf0-83f2-8110b9052c08" providerId="ADAL" clId="{E6A8DBC9-9F58-49FD-B683-8CF6A6DB8E49}" dt="2022-10-07T14:07:42.590" v="3" actId="20577"/>
          <ac:spMkLst>
            <pc:docMk/>
            <pc:sldMk cId="2296735334" sldId="368"/>
            <ac:spMk id="58" creationId="{7C63EA0A-494A-4E3A-9515-28A9731E85CE}"/>
          </ac:spMkLst>
        </pc:spChg>
        <pc:spChg chg="mod">
          <ac:chgData name="Nicolas PATRIARCHE 861" userId="d1848907-ef35-4bf0-83f2-8110b9052c08" providerId="ADAL" clId="{E6A8DBC9-9F58-49FD-B683-8CF6A6DB8E49}" dt="2022-10-07T14:07:48.404" v="4" actId="6549"/>
          <ac:spMkLst>
            <pc:docMk/>
            <pc:sldMk cId="2296735334" sldId="368"/>
            <ac:spMk id="59" creationId="{149D400B-9858-4E62-86B2-A293A9EFB063}"/>
          </ac:spMkLst>
        </pc:spChg>
      </pc:sldChg>
    </pc:docChg>
  </pc:docChgLst>
  <pc:docChgLst>
    <pc:chgData name="Nicolas PATRIARCHE 861" userId="d1848907-ef35-4bf0-83f2-8110b9052c08" providerId="ADAL" clId="{05BFC260-4530-441F-B84A-101081E9B6C8}"/>
    <pc:docChg chg="undo custSel addSld delSld modSld sldOrd delMainMaster">
      <pc:chgData name="Nicolas PATRIARCHE 861" userId="d1848907-ef35-4bf0-83f2-8110b9052c08" providerId="ADAL" clId="{05BFC260-4530-441F-B84A-101081E9B6C8}" dt="2023-04-07T11:41:36.616" v="1520" actId="20577"/>
      <pc:docMkLst>
        <pc:docMk/>
      </pc:docMkLst>
      <pc:sldChg chg="modSp mod">
        <pc:chgData name="Nicolas PATRIARCHE 861" userId="d1848907-ef35-4bf0-83f2-8110b9052c08" providerId="ADAL" clId="{05BFC260-4530-441F-B84A-101081E9B6C8}" dt="2023-04-03T11:12:35.496" v="27" actId="20577"/>
        <pc:sldMkLst>
          <pc:docMk/>
          <pc:sldMk cId="3974185568" sldId="256"/>
        </pc:sldMkLst>
        <pc:spChg chg="mod">
          <ac:chgData name="Nicolas PATRIARCHE 861" userId="d1848907-ef35-4bf0-83f2-8110b9052c08" providerId="ADAL" clId="{05BFC260-4530-441F-B84A-101081E9B6C8}" dt="2023-04-03T11:12:35.496" v="27" actId="20577"/>
          <ac:spMkLst>
            <pc:docMk/>
            <pc:sldMk cId="3974185568" sldId="256"/>
            <ac:spMk id="10" creationId="{A2B5929A-19D3-495F-B557-ED84D46106C0}"/>
          </ac:spMkLst>
        </pc:spChg>
      </pc:sldChg>
      <pc:sldChg chg="modSp mod">
        <pc:chgData name="Nicolas PATRIARCHE 861" userId="d1848907-ef35-4bf0-83f2-8110b9052c08" providerId="ADAL" clId="{05BFC260-4530-441F-B84A-101081E9B6C8}" dt="2023-04-03T11:50:18.248" v="422" actId="20577"/>
        <pc:sldMkLst>
          <pc:docMk/>
          <pc:sldMk cId="3155851385" sldId="257"/>
        </pc:sldMkLst>
        <pc:spChg chg="mod">
          <ac:chgData name="Nicolas PATRIARCHE 861" userId="d1848907-ef35-4bf0-83f2-8110b9052c08" providerId="ADAL" clId="{05BFC260-4530-441F-B84A-101081E9B6C8}" dt="2023-04-03T11:50:18.248" v="422" actId="20577"/>
          <ac:spMkLst>
            <pc:docMk/>
            <pc:sldMk cId="3155851385" sldId="257"/>
            <ac:spMk id="3" creationId="{1980AA72-7CEC-47E0-8390-DCA22A2C1A8D}"/>
          </ac:spMkLst>
        </pc:spChg>
      </pc:sldChg>
      <pc:sldChg chg="del">
        <pc:chgData name="Nicolas PATRIARCHE 861" userId="d1848907-ef35-4bf0-83f2-8110b9052c08" providerId="ADAL" clId="{05BFC260-4530-441F-B84A-101081E9B6C8}" dt="2023-04-07T09:19:39.370" v="1361" actId="47"/>
        <pc:sldMkLst>
          <pc:docMk/>
          <pc:sldMk cId="4025056393" sldId="263"/>
        </pc:sldMkLst>
      </pc:sldChg>
      <pc:sldChg chg="modSp mod">
        <pc:chgData name="Nicolas PATRIARCHE 861" userId="d1848907-ef35-4bf0-83f2-8110b9052c08" providerId="ADAL" clId="{05BFC260-4530-441F-B84A-101081E9B6C8}" dt="2023-04-07T11:24:08.714" v="1487" actId="404"/>
        <pc:sldMkLst>
          <pc:docMk/>
          <pc:sldMk cId="1059972565" sldId="269"/>
        </pc:sldMkLst>
        <pc:graphicFrameChg chg="mod modGraphic">
          <ac:chgData name="Nicolas PATRIARCHE 861" userId="d1848907-ef35-4bf0-83f2-8110b9052c08" providerId="ADAL" clId="{05BFC260-4530-441F-B84A-101081E9B6C8}" dt="2023-04-07T11:24:08.714" v="1487" actId="404"/>
          <ac:graphicFrameMkLst>
            <pc:docMk/>
            <pc:sldMk cId="1059972565" sldId="269"/>
            <ac:graphicFrameMk id="6" creationId="{3163E6C1-A932-F10B-6875-D2D7E2CB814B}"/>
          </ac:graphicFrameMkLst>
        </pc:graphicFrameChg>
      </pc:sldChg>
      <pc:sldChg chg="modSp del mod">
        <pc:chgData name="Nicolas PATRIARCHE 861" userId="d1848907-ef35-4bf0-83f2-8110b9052c08" providerId="ADAL" clId="{05BFC260-4530-441F-B84A-101081E9B6C8}" dt="2023-04-07T09:19:49.275" v="1368" actId="47"/>
        <pc:sldMkLst>
          <pc:docMk/>
          <pc:sldMk cId="263390370" sldId="297"/>
        </pc:sldMkLst>
        <pc:spChg chg="mod">
          <ac:chgData name="Nicolas PATRIARCHE 861" userId="d1848907-ef35-4bf0-83f2-8110b9052c08" providerId="ADAL" clId="{05BFC260-4530-441F-B84A-101081E9B6C8}" dt="2023-04-03T11:45:57.096" v="408" actId="1076"/>
          <ac:spMkLst>
            <pc:docMk/>
            <pc:sldMk cId="263390370" sldId="297"/>
            <ac:spMk id="2" creationId="{ACC9005C-ABDA-4D18-B669-ADE16A8A7AC3}"/>
          </ac:spMkLst>
        </pc:spChg>
      </pc:sldChg>
      <pc:sldChg chg="del">
        <pc:chgData name="Nicolas PATRIARCHE 861" userId="d1848907-ef35-4bf0-83f2-8110b9052c08" providerId="ADAL" clId="{05BFC260-4530-441F-B84A-101081E9B6C8}" dt="2023-04-07T09:19:45.970" v="1367" actId="47"/>
        <pc:sldMkLst>
          <pc:docMk/>
          <pc:sldMk cId="1366116535" sldId="323"/>
        </pc:sldMkLst>
      </pc:sldChg>
      <pc:sldChg chg="modSp mod">
        <pc:chgData name="Nicolas PATRIARCHE 861" userId="d1848907-ef35-4bf0-83f2-8110b9052c08" providerId="ADAL" clId="{05BFC260-4530-441F-B84A-101081E9B6C8}" dt="2023-04-07T09:19:32.826" v="1359" actId="20577"/>
        <pc:sldMkLst>
          <pc:docMk/>
          <pc:sldMk cId="1355208865" sldId="397"/>
        </pc:sldMkLst>
        <pc:spChg chg="mod">
          <ac:chgData name="Nicolas PATRIARCHE 861" userId="d1848907-ef35-4bf0-83f2-8110b9052c08" providerId="ADAL" clId="{05BFC260-4530-441F-B84A-101081E9B6C8}" dt="2023-04-07T09:19:32.826" v="1359" actId="20577"/>
          <ac:spMkLst>
            <pc:docMk/>
            <pc:sldMk cId="1355208865" sldId="397"/>
            <ac:spMk id="4" creationId="{50E63301-F05A-4018-919B-4F770BBC8D0D}"/>
          </ac:spMkLst>
        </pc:spChg>
      </pc:sldChg>
      <pc:sldChg chg="del">
        <pc:chgData name="Nicolas PATRIARCHE 861" userId="d1848907-ef35-4bf0-83f2-8110b9052c08" providerId="ADAL" clId="{05BFC260-4530-441F-B84A-101081E9B6C8}" dt="2023-04-07T09:25:15.501" v="1435" actId="47"/>
        <pc:sldMkLst>
          <pc:docMk/>
          <pc:sldMk cId="93003365" sldId="415"/>
        </pc:sldMkLst>
      </pc:sldChg>
      <pc:sldChg chg="del">
        <pc:chgData name="Nicolas PATRIARCHE 861" userId="d1848907-ef35-4bf0-83f2-8110b9052c08" providerId="ADAL" clId="{05BFC260-4530-441F-B84A-101081E9B6C8}" dt="2023-04-07T09:19:39.342" v="1360" actId="47"/>
        <pc:sldMkLst>
          <pc:docMk/>
          <pc:sldMk cId="2573661920" sldId="416"/>
        </pc:sldMkLst>
      </pc:sldChg>
      <pc:sldChg chg="modSp mod ord">
        <pc:chgData name="Nicolas PATRIARCHE 861" userId="d1848907-ef35-4bf0-83f2-8110b9052c08" providerId="ADAL" clId="{05BFC260-4530-441F-B84A-101081E9B6C8}" dt="2023-04-07T09:08:30.056" v="1278" actId="20577"/>
        <pc:sldMkLst>
          <pc:docMk/>
          <pc:sldMk cId="3867164551" sldId="417"/>
        </pc:sldMkLst>
        <pc:spChg chg="mod">
          <ac:chgData name="Nicolas PATRIARCHE 861" userId="d1848907-ef35-4bf0-83f2-8110b9052c08" providerId="ADAL" clId="{05BFC260-4530-441F-B84A-101081E9B6C8}" dt="2023-04-07T09:08:30.056" v="1278" actId="20577"/>
          <ac:spMkLst>
            <pc:docMk/>
            <pc:sldMk cId="3867164551" sldId="417"/>
            <ac:spMk id="2" creationId="{ACC9005C-ABDA-4D18-B669-ADE16A8A7AC3}"/>
          </ac:spMkLst>
        </pc:spChg>
      </pc:sldChg>
      <pc:sldChg chg="addSp delSp modSp mod">
        <pc:chgData name="Nicolas PATRIARCHE 861" userId="d1848907-ef35-4bf0-83f2-8110b9052c08" providerId="ADAL" clId="{05BFC260-4530-441F-B84A-101081E9B6C8}" dt="2023-04-07T11:27:48.988" v="1489" actId="115"/>
        <pc:sldMkLst>
          <pc:docMk/>
          <pc:sldMk cId="2009291184" sldId="418"/>
        </pc:sldMkLst>
        <pc:spChg chg="del">
          <ac:chgData name="Nicolas PATRIARCHE 861" userId="d1848907-ef35-4bf0-83f2-8110b9052c08" providerId="ADAL" clId="{05BFC260-4530-441F-B84A-101081E9B6C8}" dt="2023-04-07T09:21:39.201" v="1402" actId="478"/>
          <ac:spMkLst>
            <pc:docMk/>
            <pc:sldMk cId="2009291184" sldId="418"/>
            <ac:spMk id="5" creationId="{B3B8859B-AF8B-4EF8-9252-EB5A0E0E09B5}"/>
          </ac:spMkLst>
        </pc:spChg>
        <pc:spChg chg="add mod">
          <ac:chgData name="Nicolas PATRIARCHE 861" userId="d1848907-ef35-4bf0-83f2-8110b9052c08" providerId="ADAL" clId="{05BFC260-4530-441F-B84A-101081E9B6C8}" dt="2023-04-07T11:27:48.988" v="1489" actId="115"/>
          <ac:spMkLst>
            <pc:docMk/>
            <pc:sldMk cId="2009291184" sldId="418"/>
            <ac:spMk id="7" creationId="{81C46C3B-D268-A91B-5820-71C88CDF7C1C}"/>
          </ac:spMkLst>
        </pc:spChg>
        <pc:spChg chg="add mod">
          <ac:chgData name="Nicolas PATRIARCHE 861" userId="d1848907-ef35-4bf0-83f2-8110b9052c08" providerId="ADAL" clId="{05BFC260-4530-441F-B84A-101081E9B6C8}" dt="2023-04-07T09:22:41.451" v="1407" actId="1076"/>
          <ac:spMkLst>
            <pc:docMk/>
            <pc:sldMk cId="2009291184" sldId="418"/>
            <ac:spMk id="9" creationId="{B1FE2A5B-1DBB-ED06-EBEB-3153632177DE}"/>
          </ac:spMkLst>
        </pc:spChg>
        <pc:spChg chg="add mod">
          <ac:chgData name="Nicolas PATRIARCHE 861" userId="d1848907-ef35-4bf0-83f2-8110b9052c08" providerId="ADAL" clId="{05BFC260-4530-441F-B84A-101081E9B6C8}" dt="2023-04-07T09:23:13.146" v="1409" actId="1076"/>
          <ac:spMkLst>
            <pc:docMk/>
            <pc:sldMk cId="2009291184" sldId="418"/>
            <ac:spMk id="11" creationId="{4FBA40B3-7AE4-3FB6-867D-DA052A78CB95}"/>
          </ac:spMkLst>
        </pc:spChg>
        <pc:spChg chg="add mod">
          <ac:chgData name="Nicolas PATRIARCHE 861" userId="d1848907-ef35-4bf0-83f2-8110b9052c08" providerId="ADAL" clId="{05BFC260-4530-441F-B84A-101081E9B6C8}" dt="2023-04-07T09:24:42.739" v="1413" actId="1076"/>
          <ac:spMkLst>
            <pc:docMk/>
            <pc:sldMk cId="2009291184" sldId="418"/>
            <ac:spMk id="13" creationId="{E3CE8375-CA01-B8E5-26E4-AB481BF3E8C0}"/>
          </ac:spMkLst>
        </pc:spChg>
        <pc:spChg chg="del mod">
          <ac:chgData name="Nicolas PATRIARCHE 861" userId="d1848907-ef35-4bf0-83f2-8110b9052c08" providerId="ADAL" clId="{05BFC260-4530-441F-B84A-101081E9B6C8}" dt="2023-04-07T09:21:39.202" v="1404"/>
          <ac:spMkLst>
            <pc:docMk/>
            <pc:sldMk cId="2009291184" sldId="418"/>
            <ac:spMk id="17" creationId="{456501E9-AE97-40F7-952E-4022ED088DFE}"/>
          </ac:spMkLst>
        </pc:spChg>
        <pc:graphicFrameChg chg="del">
          <ac:chgData name="Nicolas PATRIARCHE 861" userId="d1848907-ef35-4bf0-83f2-8110b9052c08" providerId="ADAL" clId="{05BFC260-4530-441F-B84A-101081E9B6C8}" dt="2023-04-07T09:21:25.839" v="1369" actId="478"/>
          <ac:graphicFrameMkLst>
            <pc:docMk/>
            <pc:sldMk cId="2009291184" sldId="418"/>
            <ac:graphicFrameMk id="3" creationId="{F12C5397-45DB-21E5-D5CD-16E44D66C557}"/>
          </ac:graphicFrameMkLst>
        </pc:graphicFrameChg>
      </pc:sldChg>
      <pc:sldChg chg="modSp mod">
        <pc:chgData name="Nicolas PATRIARCHE 861" userId="d1848907-ef35-4bf0-83f2-8110b9052c08" providerId="ADAL" clId="{05BFC260-4530-441F-B84A-101081E9B6C8}" dt="2023-04-03T11:25:11.380" v="265" actId="20577"/>
        <pc:sldMkLst>
          <pc:docMk/>
          <pc:sldMk cId="1015990095" sldId="419"/>
        </pc:sldMkLst>
        <pc:spChg chg="mod">
          <ac:chgData name="Nicolas PATRIARCHE 861" userId="d1848907-ef35-4bf0-83f2-8110b9052c08" providerId="ADAL" clId="{05BFC260-4530-441F-B84A-101081E9B6C8}" dt="2023-04-03T11:25:11.380" v="265" actId="20577"/>
          <ac:spMkLst>
            <pc:docMk/>
            <pc:sldMk cId="1015990095" sldId="419"/>
            <ac:spMk id="4" creationId="{50E63301-F05A-4018-919B-4F770BBC8D0D}"/>
          </ac:spMkLst>
        </pc:spChg>
      </pc:sldChg>
      <pc:sldChg chg="del">
        <pc:chgData name="Nicolas PATRIARCHE 861" userId="d1848907-ef35-4bf0-83f2-8110b9052c08" providerId="ADAL" clId="{05BFC260-4530-441F-B84A-101081E9B6C8}" dt="2023-04-07T09:25:27.793" v="1437" actId="47"/>
        <pc:sldMkLst>
          <pc:docMk/>
          <pc:sldMk cId="63754524" sldId="420"/>
        </pc:sldMkLst>
      </pc:sldChg>
      <pc:sldChg chg="del">
        <pc:chgData name="Nicolas PATRIARCHE 861" userId="d1848907-ef35-4bf0-83f2-8110b9052c08" providerId="ADAL" clId="{05BFC260-4530-441F-B84A-101081E9B6C8}" dt="2023-04-07T09:25:22.605" v="1436" actId="47"/>
        <pc:sldMkLst>
          <pc:docMk/>
          <pc:sldMk cId="1641453914" sldId="421"/>
        </pc:sldMkLst>
      </pc:sldChg>
      <pc:sldChg chg="modSp del mod">
        <pc:chgData name="Nicolas PATRIARCHE 861" userId="d1848907-ef35-4bf0-83f2-8110b9052c08" providerId="ADAL" clId="{05BFC260-4530-441F-B84A-101081E9B6C8}" dt="2023-04-07T09:19:41.688" v="1362" actId="47"/>
        <pc:sldMkLst>
          <pc:docMk/>
          <pc:sldMk cId="4242812452" sldId="422"/>
        </pc:sldMkLst>
        <pc:spChg chg="mod">
          <ac:chgData name="Nicolas PATRIARCHE 861" userId="d1848907-ef35-4bf0-83f2-8110b9052c08" providerId="ADAL" clId="{05BFC260-4530-441F-B84A-101081E9B6C8}" dt="2023-04-03T11:45:12.903" v="355" actId="20577"/>
          <ac:spMkLst>
            <pc:docMk/>
            <pc:sldMk cId="4242812452" sldId="422"/>
            <ac:spMk id="4" creationId="{50E63301-F05A-4018-919B-4F770BBC8D0D}"/>
          </ac:spMkLst>
        </pc:spChg>
      </pc:sldChg>
      <pc:sldChg chg="del">
        <pc:chgData name="Nicolas PATRIARCHE 861" userId="d1848907-ef35-4bf0-83f2-8110b9052c08" providerId="ADAL" clId="{05BFC260-4530-441F-B84A-101081E9B6C8}" dt="2023-04-07T09:19:43.108" v="1363" actId="47"/>
        <pc:sldMkLst>
          <pc:docMk/>
          <pc:sldMk cId="1752791010" sldId="423"/>
        </pc:sldMkLst>
      </pc:sldChg>
      <pc:sldChg chg="del">
        <pc:chgData name="Nicolas PATRIARCHE 861" userId="d1848907-ef35-4bf0-83f2-8110b9052c08" providerId="ADAL" clId="{05BFC260-4530-441F-B84A-101081E9B6C8}" dt="2023-04-07T09:19:43.711" v="1364" actId="47"/>
        <pc:sldMkLst>
          <pc:docMk/>
          <pc:sldMk cId="2798404762" sldId="424"/>
        </pc:sldMkLst>
      </pc:sldChg>
      <pc:sldChg chg="del">
        <pc:chgData name="Nicolas PATRIARCHE 861" userId="d1848907-ef35-4bf0-83f2-8110b9052c08" providerId="ADAL" clId="{05BFC260-4530-441F-B84A-101081E9B6C8}" dt="2023-04-07T09:19:45.088" v="1366" actId="47"/>
        <pc:sldMkLst>
          <pc:docMk/>
          <pc:sldMk cId="2500079425" sldId="425"/>
        </pc:sldMkLst>
      </pc:sldChg>
      <pc:sldChg chg="del">
        <pc:chgData name="Nicolas PATRIARCHE 861" userId="d1848907-ef35-4bf0-83f2-8110b9052c08" providerId="ADAL" clId="{05BFC260-4530-441F-B84A-101081E9B6C8}" dt="2023-04-07T08:55:48.599" v="1125" actId="47"/>
        <pc:sldMkLst>
          <pc:docMk/>
          <pc:sldMk cId="1793378357" sldId="428"/>
        </pc:sldMkLst>
      </pc:sldChg>
      <pc:sldChg chg="del">
        <pc:chgData name="Nicolas PATRIARCHE 861" userId="d1848907-ef35-4bf0-83f2-8110b9052c08" providerId="ADAL" clId="{05BFC260-4530-441F-B84A-101081E9B6C8}" dt="2023-04-07T08:55:46.946" v="1124" actId="47"/>
        <pc:sldMkLst>
          <pc:docMk/>
          <pc:sldMk cId="188747871" sldId="429"/>
        </pc:sldMkLst>
      </pc:sldChg>
      <pc:sldChg chg="del">
        <pc:chgData name="Nicolas PATRIARCHE 861" userId="d1848907-ef35-4bf0-83f2-8110b9052c08" providerId="ADAL" clId="{05BFC260-4530-441F-B84A-101081E9B6C8}" dt="2023-04-07T08:55:46.147" v="1123" actId="47"/>
        <pc:sldMkLst>
          <pc:docMk/>
          <pc:sldMk cId="2715995011" sldId="430"/>
        </pc:sldMkLst>
      </pc:sldChg>
      <pc:sldChg chg="del">
        <pc:chgData name="Nicolas PATRIARCHE 861" userId="d1848907-ef35-4bf0-83f2-8110b9052c08" providerId="ADAL" clId="{05BFC260-4530-441F-B84A-101081E9B6C8}" dt="2023-04-07T08:55:45.150" v="1122" actId="47"/>
        <pc:sldMkLst>
          <pc:docMk/>
          <pc:sldMk cId="1687621710" sldId="431"/>
        </pc:sldMkLst>
      </pc:sldChg>
      <pc:sldChg chg="del">
        <pc:chgData name="Nicolas PATRIARCHE 861" userId="d1848907-ef35-4bf0-83f2-8110b9052c08" providerId="ADAL" clId="{05BFC260-4530-441F-B84A-101081E9B6C8}" dt="2023-04-07T08:55:43.339" v="1121" actId="47"/>
        <pc:sldMkLst>
          <pc:docMk/>
          <pc:sldMk cId="1418156744" sldId="432"/>
        </pc:sldMkLst>
      </pc:sldChg>
      <pc:sldChg chg="del">
        <pc:chgData name="Nicolas PATRIARCHE 861" userId="d1848907-ef35-4bf0-83f2-8110b9052c08" providerId="ADAL" clId="{05BFC260-4530-441F-B84A-101081E9B6C8}" dt="2023-04-07T08:55:42.409" v="1120" actId="47"/>
        <pc:sldMkLst>
          <pc:docMk/>
          <pc:sldMk cId="1487016340" sldId="433"/>
        </pc:sldMkLst>
      </pc:sldChg>
      <pc:sldChg chg="del">
        <pc:chgData name="Nicolas PATRIARCHE 861" userId="d1848907-ef35-4bf0-83f2-8110b9052c08" providerId="ADAL" clId="{05BFC260-4530-441F-B84A-101081E9B6C8}" dt="2023-04-07T08:55:40.398" v="1119" actId="47"/>
        <pc:sldMkLst>
          <pc:docMk/>
          <pc:sldMk cId="3438782067" sldId="434"/>
        </pc:sldMkLst>
      </pc:sldChg>
      <pc:sldChg chg="addSp delSp modSp del mod">
        <pc:chgData name="Nicolas PATRIARCHE 861" userId="d1848907-ef35-4bf0-83f2-8110b9052c08" providerId="ADAL" clId="{05BFC260-4530-441F-B84A-101081E9B6C8}" dt="2023-04-07T08:55:36.608" v="1118" actId="2696"/>
        <pc:sldMkLst>
          <pc:docMk/>
          <pc:sldMk cId="1585834170" sldId="435"/>
        </pc:sldMkLst>
        <pc:spChg chg="mod">
          <ac:chgData name="Nicolas PATRIARCHE 861" userId="d1848907-ef35-4bf0-83f2-8110b9052c08" providerId="ADAL" clId="{05BFC260-4530-441F-B84A-101081E9B6C8}" dt="2023-04-07T08:52:55.805" v="1053" actId="20577"/>
          <ac:spMkLst>
            <pc:docMk/>
            <pc:sldMk cId="1585834170" sldId="435"/>
            <ac:spMk id="2" creationId="{EFAED9EF-2F8F-45AB-9836-1D02D1211B3D}"/>
          </ac:spMkLst>
        </pc:spChg>
        <pc:spChg chg="del">
          <ac:chgData name="Nicolas PATRIARCHE 861" userId="d1848907-ef35-4bf0-83f2-8110b9052c08" providerId="ADAL" clId="{05BFC260-4530-441F-B84A-101081E9B6C8}" dt="2023-04-07T08:53:05.127" v="1054" actId="478"/>
          <ac:spMkLst>
            <pc:docMk/>
            <pc:sldMk cId="1585834170" sldId="435"/>
            <ac:spMk id="3" creationId="{1C984CD8-8428-4413-A5B9-47A486E105BA}"/>
          </ac:spMkLst>
        </pc:spChg>
        <pc:spChg chg="add del mod">
          <ac:chgData name="Nicolas PATRIARCHE 861" userId="d1848907-ef35-4bf0-83f2-8110b9052c08" providerId="ADAL" clId="{05BFC260-4530-441F-B84A-101081E9B6C8}" dt="2023-04-07T08:53:11.093" v="1057" actId="478"/>
          <ac:spMkLst>
            <pc:docMk/>
            <pc:sldMk cId="1585834170" sldId="435"/>
            <ac:spMk id="5" creationId="{5F243603-572C-6057-5CCD-A008DBFBC0C9}"/>
          </ac:spMkLst>
        </pc:spChg>
        <pc:picChg chg="add mod">
          <ac:chgData name="Nicolas PATRIARCHE 861" userId="d1848907-ef35-4bf0-83f2-8110b9052c08" providerId="ADAL" clId="{05BFC260-4530-441F-B84A-101081E9B6C8}" dt="2023-04-07T08:53:14.083" v="1058" actId="1076"/>
          <ac:picMkLst>
            <pc:docMk/>
            <pc:sldMk cId="1585834170" sldId="435"/>
            <ac:picMk id="7" creationId="{A1171416-8D82-FC62-C7F4-39FBC182BB65}"/>
          </ac:picMkLst>
        </pc:picChg>
      </pc:sldChg>
      <pc:sldChg chg="del">
        <pc:chgData name="Nicolas PATRIARCHE 861" userId="d1848907-ef35-4bf0-83f2-8110b9052c08" providerId="ADAL" clId="{05BFC260-4530-441F-B84A-101081E9B6C8}" dt="2023-04-07T09:25:13.936" v="1434" actId="47"/>
        <pc:sldMkLst>
          <pc:docMk/>
          <pc:sldMk cId="2409925976" sldId="436"/>
        </pc:sldMkLst>
      </pc:sldChg>
      <pc:sldChg chg="del">
        <pc:chgData name="Nicolas PATRIARCHE 861" userId="d1848907-ef35-4bf0-83f2-8110b9052c08" providerId="ADAL" clId="{05BFC260-4530-441F-B84A-101081E9B6C8}" dt="2023-04-07T09:19:44.277" v="1365" actId="47"/>
        <pc:sldMkLst>
          <pc:docMk/>
          <pc:sldMk cId="3169609786" sldId="437"/>
        </pc:sldMkLst>
      </pc:sldChg>
      <pc:sldChg chg="addSp delSp modSp add mod setBg delDesignElem">
        <pc:chgData name="Nicolas PATRIARCHE 861" userId="d1848907-ef35-4bf0-83f2-8110b9052c08" providerId="ADAL" clId="{05BFC260-4530-441F-B84A-101081E9B6C8}" dt="2023-04-07T08:35:18.090" v="435" actId="1076"/>
        <pc:sldMkLst>
          <pc:docMk/>
          <pc:sldMk cId="2982647626" sldId="441"/>
        </pc:sldMkLst>
        <pc:spChg chg="mod">
          <ac:chgData name="Nicolas PATRIARCHE 861" userId="d1848907-ef35-4bf0-83f2-8110b9052c08" providerId="ADAL" clId="{05BFC260-4530-441F-B84A-101081E9B6C8}" dt="2023-04-07T08:34:57.567" v="430"/>
          <ac:spMkLst>
            <pc:docMk/>
            <pc:sldMk cId="2982647626" sldId="441"/>
            <ac:spMk id="3" creationId="{648B9CD4-C0D2-F5F0-5E95-1F9AD7FB31A4}"/>
          </ac:spMkLst>
        </pc:spChg>
        <pc:spChg chg="mod">
          <ac:chgData name="Nicolas PATRIARCHE 861" userId="d1848907-ef35-4bf0-83f2-8110b9052c08" providerId="ADAL" clId="{05BFC260-4530-441F-B84A-101081E9B6C8}" dt="2023-04-07T08:35:16.090" v="434" actId="1076"/>
          <ac:spMkLst>
            <pc:docMk/>
            <pc:sldMk cId="2982647626" sldId="441"/>
            <ac:spMk id="4" creationId="{50E63301-F05A-4018-919B-4F770BBC8D0D}"/>
          </ac:spMkLst>
        </pc:spChg>
        <pc:spChg chg="del">
          <ac:chgData name="Nicolas PATRIARCHE 861" userId="d1848907-ef35-4bf0-83f2-8110b9052c08" providerId="ADAL" clId="{05BFC260-4530-441F-B84A-101081E9B6C8}" dt="2023-04-07T08:26:22.550" v="424"/>
          <ac:spMkLst>
            <pc:docMk/>
            <pc:sldMk cId="2982647626" sldId="441"/>
            <ac:spMk id="20" creationId="{9179DE42-5613-4B35-A1E6-6CCBAA13C743}"/>
          </ac:spMkLst>
        </pc:spChg>
        <pc:spChg chg="del">
          <ac:chgData name="Nicolas PATRIARCHE 861" userId="d1848907-ef35-4bf0-83f2-8110b9052c08" providerId="ADAL" clId="{05BFC260-4530-441F-B84A-101081E9B6C8}" dt="2023-04-07T08:26:22.550" v="424"/>
          <ac:spMkLst>
            <pc:docMk/>
            <pc:sldMk cId="2982647626" sldId="441"/>
            <ac:spMk id="26" creationId="{52FB45E9-914E-4471-AC87-E475CD51767D}"/>
          </ac:spMkLst>
        </pc:spChg>
        <pc:spChg chg="del">
          <ac:chgData name="Nicolas PATRIARCHE 861" userId="d1848907-ef35-4bf0-83f2-8110b9052c08" providerId="ADAL" clId="{05BFC260-4530-441F-B84A-101081E9B6C8}" dt="2023-04-07T08:26:22.550" v="424"/>
          <ac:spMkLst>
            <pc:docMk/>
            <pc:sldMk cId="2982647626" sldId="441"/>
            <ac:spMk id="28" creationId="{C310626D-5743-49D4-8F7D-88C4F8F05774}"/>
          </ac:spMkLst>
        </pc:spChg>
        <pc:spChg chg="del">
          <ac:chgData name="Nicolas PATRIARCHE 861" userId="d1848907-ef35-4bf0-83f2-8110b9052c08" providerId="ADAL" clId="{05BFC260-4530-441F-B84A-101081E9B6C8}" dt="2023-04-07T08:26:22.550" v="424"/>
          <ac:spMkLst>
            <pc:docMk/>
            <pc:sldMk cId="2982647626" sldId="441"/>
            <ac:spMk id="30" creationId="{3C195FC1-B568-4C72-9902-34CB35DDD7A1}"/>
          </ac:spMkLst>
        </pc:spChg>
        <pc:spChg chg="del">
          <ac:chgData name="Nicolas PATRIARCHE 861" userId="d1848907-ef35-4bf0-83f2-8110b9052c08" providerId="ADAL" clId="{05BFC260-4530-441F-B84A-101081E9B6C8}" dt="2023-04-07T08:26:22.550" v="424"/>
          <ac:spMkLst>
            <pc:docMk/>
            <pc:sldMk cId="2982647626" sldId="441"/>
            <ac:spMk id="32" creationId="{EF2BDF77-362C-43F0-8CBB-A969EC2AE0C4}"/>
          </ac:spMkLst>
        </pc:spChg>
        <pc:spChg chg="del">
          <ac:chgData name="Nicolas PATRIARCHE 861" userId="d1848907-ef35-4bf0-83f2-8110b9052c08" providerId="ADAL" clId="{05BFC260-4530-441F-B84A-101081E9B6C8}" dt="2023-04-07T08:26:22.550" v="424"/>
          <ac:spMkLst>
            <pc:docMk/>
            <pc:sldMk cId="2982647626" sldId="441"/>
            <ac:spMk id="34" creationId="{4BE96B01-3929-432D-B8C2-ADBCB74C2EF4}"/>
          </ac:spMkLst>
        </pc:spChg>
        <pc:spChg chg="del">
          <ac:chgData name="Nicolas PATRIARCHE 861" userId="d1848907-ef35-4bf0-83f2-8110b9052c08" providerId="ADAL" clId="{05BFC260-4530-441F-B84A-101081E9B6C8}" dt="2023-04-07T08:26:22.550" v="424"/>
          <ac:spMkLst>
            <pc:docMk/>
            <pc:sldMk cId="2982647626" sldId="441"/>
            <ac:spMk id="36" creationId="{2A6FCDE6-CDE2-4C51-B18E-A95CFB679714}"/>
          </ac:spMkLst>
        </pc:spChg>
        <pc:spChg chg="del">
          <ac:chgData name="Nicolas PATRIARCHE 861" userId="d1848907-ef35-4bf0-83f2-8110b9052c08" providerId="ADAL" clId="{05BFC260-4530-441F-B84A-101081E9B6C8}" dt="2023-04-07T08:26:22.550" v="424"/>
          <ac:spMkLst>
            <pc:docMk/>
            <pc:sldMk cId="2982647626" sldId="441"/>
            <ac:spMk id="38" creationId="{9D2E8756-2465-473A-BA2A-2DB1D6224745}"/>
          </ac:spMkLst>
        </pc:spChg>
        <pc:grpChg chg="add mod">
          <ac:chgData name="Nicolas PATRIARCHE 861" userId="d1848907-ef35-4bf0-83f2-8110b9052c08" providerId="ADAL" clId="{05BFC260-4530-441F-B84A-101081E9B6C8}" dt="2023-04-07T08:35:18.090" v="435" actId="1076"/>
          <ac:grpSpMkLst>
            <pc:docMk/>
            <pc:sldMk cId="2982647626" sldId="441"/>
            <ac:grpSpMk id="2" creationId="{CE81F0B4-971F-BA27-750B-27A851D6CC3B}"/>
          </ac:grpSpMkLst>
        </pc:grpChg>
        <pc:grpChg chg="del">
          <ac:chgData name="Nicolas PATRIARCHE 861" userId="d1848907-ef35-4bf0-83f2-8110b9052c08" providerId="ADAL" clId="{05BFC260-4530-441F-B84A-101081E9B6C8}" dt="2023-04-07T08:26:22.550" v="424"/>
          <ac:grpSpMkLst>
            <pc:docMk/>
            <pc:sldMk cId="2982647626" sldId="441"/>
            <ac:grpSpMk id="8" creationId="{76582886-877C-4AEC-A77F-8055EB9A0CF9}"/>
          </ac:grpSpMkLst>
        </pc:grpChg>
        <pc:picChg chg="mod">
          <ac:chgData name="Nicolas PATRIARCHE 861" userId="d1848907-ef35-4bf0-83f2-8110b9052c08" providerId="ADAL" clId="{05BFC260-4530-441F-B84A-101081E9B6C8}" dt="2023-04-07T08:34:57.567" v="430"/>
          <ac:picMkLst>
            <pc:docMk/>
            <pc:sldMk cId="2982647626" sldId="441"/>
            <ac:picMk id="5" creationId="{57FCE9E3-4900-A368-7987-8DB663870682}"/>
          </ac:picMkLst>
        </pc:picChg>
        <pc:cxnChg chg="del">
          <ac:chgData name="Nicolas PATRIARCHE 861" userId="d1848907-ef35-4bf0-83f2-8110b9052c08" providerId="ADAL" clId="{05BFC260-4530-441F-B84A-101081E9B6C8}" dt="2023-04-07T08:26:22.550" v="424"/>
          <ac:cxnSpMkLst>
            <pc:docMk/>
            <pc:sldMk cId="2982647626" sldId="441"/>
            <ac:cxnSpMk id="22" creationId="{EB898B32-3891-4C3A-8F58-C5969D2E9033}"/>
          </ac:cxnSpMkLst>
        </pc:cxnChg>
        <pc:cxnChg chg="del">
          <ac:chgData name="Nicolas PATRIARCHE 861" userId="d1848907-ef35-4bf0-83f2-8110b9052c08" providerId="ADAL" clId="{05BFC260-4530-441F-B84A-101081E9B6C8}" dt="2023-04-07T08:26:22.550" v="424"/>
          <ac:cxnSpMkLst>
            <pc:docMk/>
            <pc:sldMk cId="2982647626" sldId="441"/>
            <ac:cxnSpMk id="24" creationId="{4AE4806D-B8F9-4679-A68A-9BD21C01A301}"/>
          </ac:cxnSpMkLst>
        </pc:cxnChg>
      </pc:sldChg>
      <pc:sldChg chg="addSp delSp add del setBg delDesignElem">
        <pc:chgData name="Nicolas PATRIARCHE 861" userId="d1848907-ef35-4bf0-83f2-8110b9052c08" providerId="ADAL" clId="{05BFC260-4530-441F-B84A-101081E9B6C8}" dt="2023-04-07T08:26:34.124" v="427"/>
        <pc:sldMkLst>
          <pc:docMk/>
          <pc:sldMk cId="2267197764" sldId="442"/>
        </pc:sldMkLst>
        <pc:spChg chg="add del">
          <ac:chgData name="Nicolas PATRIARCHE 861" userId="d1848907-ef35-4bf0-83f2-8110b9052c08" providerId="ADAL" clId="{05BFC260-4530-441F-B84A-101081E9B6C8}" dt="2023-04-07T08:26:34.124" v="427"/>
          <ac:spMkLst>
            <pc:docMk/>
            <pc:sldMk cId="2267197764" sldId="442"/>
            <ac:spMk id="20" creationId="{9179DE42-5613-4B35-A1E6-6CCBAA13C743}"/>
          </ac:spMkLst>
        </pc:spChg>
        <pc:spChg chg="add del">
          <ac:chgData name="Nicolas PATRIARCHE 861" userId="d1848907-ef35-4bf0-83f2-8110b9052c08" providerId="ADAL" clId="{05BFC260-4530-441F-B84A-101081E9B6C8}" dt="2023-04-07T08:26:34.124" v="427"/>
          <ac:spMkLst>
            <pc:docMk/>
            <pc:sldMk cId="2267197764" sldId="442"/>
            <ac:spMk id="26" creationId="{52FB45E9-914E-4471-AC87-E475CD51767D}"/>
          </ac:spMkLst>
        </pc:spChg>
        <pc:spChg chg="add del">
          <ac:chgData name="Nicolas PATRIARCHE 861" userId="d1848907-ef35-4bf0-83f2-8110b9052c08" providerId="ADAL" clId="{05BFC260-4530-441F-B84A-101081E9B6C8}" dt="2023-04-07T08:26:34.124" v="427"/>
          <ac:spMkLst>
            <pc:docMk/>
            <pc:sldMk cId="2267197764" sldId="442"/>
            <ac:spMk id="28" creationId="{C310626D-5743-49D4-8F7D-88C4F8F05774}"/>
          </ac:spMkLst>
        </pc:spChg>
        <pc:spChg chg="add del">
          <ac:chgData name="Nicolas PATRIARCHE 861" userId="d1848907-ef35-4bf0-83f2-8110b9052c08" providerId="ADAL" clId="{05BFC260-4530-441F-B84A-101081E9B6C8}" dt="2023-04-07T08:26:34.124" v="427"/>
          <ac:spMkLst>
            <pc:docMk/>
            <pc:sldMk cId="2267197764" sldId="442"/>
            <ac:spMk id="30" creationId="{3C195FC1-B568-4C72-9902-34CB35DDD7A1}"/>
          </ac:spMkLst>
        </pc:spChg>
        <pc:spChg chg="add del">
          <ac:chgData name="Nicolas PATRIARCHE 861" userId="d1848907-ef35-4bf0-83f2-8110b9052c08" providerId="ADAL" clId="{05BFC260-4530-441F-B84A-101081E9B6C8}" dt="2023-04-07T08:26:34.124" v="427"/>
          <ac:spMkLst>
            <pc:docMk/>
            <pc:sldMk cId="2267197764" sldId="442"/>
            <ac:spMk id="32" creationId="{EF2BDF77-362C-43F0-8CBB-A969EC2AE0C4}"/>
          </ac:spMkLst>
        </pc:spChg>
        <pc:spChg chg="add del">
          <ac:chgData name="Nicolas PATRIARCHE 861" userId="d1848907-ef35-4bf0-83f2-8110b9052c08" providerId="ADAL" clId="{05BFC260-4530-441F-B84A-101081E9B6C8}" dt="2023-04-07T08:26:34.124" v="427"/>
          <ac:spMkLst>
            <pc:docMk/>
            <pc:sldMk cId="2267197764" sldId="442"/>
            <ac:spMk id="34" creationId="{4BE96B01-3929-432D-B8C2-ADBCB74C2EF4}"/>
          </ac:spMkLst>
        </pc:spChg>
        <pc:spChg chg="add del">
          <ac:chgData name="Nicolas PATRIARCHE 861" userId="d1848907-ef35-4bf0-83f2-8110b9052c08" providerId="ADAL" clId="{05BFC260-4530-441F-B84A-101081E9B6C8}" dt="2023-04-07T08:26:34.124" v="427"/>
          <ac:spMkLst>
            <pc:docMk/>
            <pc:sldMk cId="2267197764" sldId="442"/>
            <ac:spMk id="36" creationId="{2A6FCDE6-CDE2-4C51-B18E-A95CFB679714}"/>
          </ac:spMkLst>
        </pc:spChg>
        <pc:spChg chg="add del">
          <ac:chgData name="Nicolas PATRIARCHE 861" userId="d1848907-ef35-4bf0-83f2-8110b9052c08" providerId="ADAL" clId="{05BFC260-4530-441F-B84A-101081E9B6C8}" dt="2023-04-07T08:26:34.124" v="427"/>
          <ac:spMkLst>
            <pc:docMk/>
            <pc:sldMk cId="2267197764" sldId="442"/>
            <ac:spMk id="38" creationId="{9D2E8756-2465-473A-BA2A-2DB1D6224745}"/>
          </ac:spMkLst>
        </pc:spChg>
        <pc:grpChg chg="add del">
          <ac:chgData name="Nicolas PATRIARCHE 861" userId="d1848907-ef35-4bf0-83f2-8110b9052c08" providerId="ADAL" clId="{05BFC260-4530-441F-B84A-101081E9B6C8}" dt="2023-04-07T08:26:34.124" v="427"/>
          <ac:grpSpMkLst>
            <pc:docMk/>
            <pc:sldMk cId="2267197764" sldId="442"/>
            <ac:grpSpMk id="8" creationId="{76582886-877C-4AEC-A77F-8055EB9A0CF9}"/>
          </ac:grpSpMkLst>
        </pc:grpChg>
        <pc:cxnChg chg="add del">
          <ac:chgData name="Nicolas PATRIARCHE 861" userId="d1848907-ef35-4bf0-83f2-8110b9052c08" providerId="ADAL" clId="{05BFC260-4530-441F-B84A-101081E9B6C8}" dt="2023-04-07T08:26:34.124" v="427"/>
          <ac:cxnSpMkLst>
            <pc:docMk/>
            <pc:sldMk cId="2267197764" sldId="442"/>
            <ac:cxnSpMk id="22" creationId="{EB898B32-3891-4C3A-8F58-C5969D2E9033}"/>
          </ac:cxnSpMkLst>
        </pc:cxnChg>
        <pc:cxnChg chg="add del">
          <ac:chgData name="Nicolas PATRIARCHE 861" userId="d1848907-ef35-4bf0-83f2-8110b9052c08" providerId="ADAL" clId="{05BFC260-4530-441F-B84A-101081E9B6C8}" dt="2023-04-07T08:26:34.124" v="427"/>
          <ac:cxnSpMkLst>
            <pc:docMk/>
            <pc:sldMk cId="2267197764" sldId="442"/>
            <ac:cxnSpMk id="24" creationId="{4AE4806D-B8F9-4679-A68A-9BD21C01A301}"/>
          </ac:cxnSpMkLst>
        </pc:cxnChg>
      </pc:sldChg>
      <pc:sldChg chg="addSp delSp modSp new mod">
        <pc:chgData name="Nicolas PATRIARCHE 861" userId="d1848907-ef35-4bf0-83f2-8110b9052c08" providerId="ADAL" clId="{05BFC260-4530-441F-B84A-101081E9B6C8}" dt="2023-04-07T11:14:30.524" v="1469" actId="14100"/>
        <pc:sldMkLst>
          <pc:docMk/>
          <pc:sldMk cId="3856675353" sldId="442"/>
        </pc:sldMkLst>
        <pc:spChg chg="mod">
          <ac:chgData name="Nicolas PATRIARCHE 861" userId="d1848907-ef35-4bf0-83f2-8110b9052c08" providerId="ADAL" clId="{05BFC260-4530-441F-B84A-101081E9B6C8}" dt="2023-04-07T08:37:15.617" v="482" actId="20577"/>
          <ac:spMkLst>
            <pc:docMk/>
            <pc:sldMk cId="3856675353" sldId="442"/>
            <ac:spMk id="2" creationId="{358AE7A6-4655-8FFD-5D59-2F56E6DC2462}"/>
          </ac:spMkLst>
        </pc:spChg>
        <pc:spChg chg="del">
          <ac:chgData name="Nicolas PATRIARCHE 861" userId="d1848907-ef35-4bf0-83f2-8110b9052c08" providerId="ADAL" clId="{05BFC260-4530-441F-B84A-101081E9B6C8}" dt="2023-04-07T08:37:25.896" v="483"/>
          <ac:spMkLst>
            <pc:docMk/>
            <pc:sldMk cId="3856675353" sldId="442"/>
            <ac:spMk id="3" creationId="{693D4118-8A97-7FF9-E74E-15A4406E7364}"/>
          </ac:spMkLst>
        </pc:spChg>
        <pc:spChg chg="add mod">
          <ac:chgData name="Nicolas PATRIARCHE 861" userId="d1848907-ef35-4bf0-83f2-8110b9052c08" providerId="ADAL" clId="{05BFC260-4530-441F-B84A-101081E9B6C8}" dt="2023-04-07T08:38:20.091" v="489" actId="14100"/>
          <ac:spMkLst>
            <pc:docMk/>
            <pc:sldMk cId="3856675353" sldId="442"/>
            <ac:spMk id="4" creationId="{13FCEEF0-B341-2998-7273-DCA5155E72B1}"/>
          </ac:spMkLst>
        </pc:spChg>
        <pc:grpChg chg="add del mod">
          <ac:chgData name="Nicolas PATRIARCHE 861" userId="d1848907-ef35-4bf0-83f2-8110b9052c08" providerId="ADAL" clId="{05BFC260-4530-441F-B84A-101081E9B6C8}" dt="2023-04-07T11:14:24.086" v="1467" actId="478"/>
          <ac:grpSpMkLst>
            <pc:docMk/>
            <pc:sldMk cId="3856675353" sldId="442"/>
            <ac:grpSpMk id="5" creationId="{6CADEFC2-501C-8454-883C-13979741BBB8}"/>
          </ac:grpSpMkLst>
        </pc:grpChg>
        <pc:grpChg chg="add del mod">
          <ac:chgData name="Nicolas PATRIARCHE 861" userId="d1848907-ef35-4bf0-83f2-8110b9052c08" providerId="ADAL" clId="{05BFC260-4530-441F-B84A-101081E9B6C8}" dt="2023-04-07T08:39:04.210" v="495" actId="478"/>
          <ac:grpSpMkLst>
            <pc:docMk/>
            <pc:sldMk cId="3856675353" sldId="442"/>
            <ac:grpSpMk id="8" creationId="{A962EA9F-BE77-6FB0-B280-24802963704E}"/>
          </ac:grpSpMkLst>
        </pc:grpChg>
        <pc:grpChg chg="add mod">
          <ac:chgData name="Nicolas PATRIARCHE 861" userId="d1848907-ef35-4bf0-83f2-8110b9052c08" providerId="ADAL" clId="{05BFC260-4530-441F-B84A-101081E9B6C8}" dt="2023-04-07T11:14:30.524" v="1469" actId="14100"/>
          <ac:grpSpMkLst>
            <pc:docMk/>
            <pc:sldMk cId="3856675353" sldId="442"/>
            <ac:grpSpMk id="13" creationId="{06A1D0BF-F2E7-BD58-80A1-423321FC4C86}"/>
          </ac:grpSpMkLst>
        </pc:grpChg>
        <pc:picChg chg="mod">
          <ac:chgData name="Nicolas PATRIARCHE 861" userId="d1848907-ef35-4bf0-83f2-8110b9052c08" providerId="ADAL" clId="{05BFC260-4530-441F-B84A-101081E9B6C8}" dt="2023-04-07T08:38:13.221" v="488"/>
          <ac:picMkLst>
            <pc:docMk/>
            <pc:sldMk cId="3856675353" sldId="442"/>
            <ac:picMk id="6" creationId="{37B3818E-AD17-D8C5-DA24-1A389A1DEA74}"/>
          </ac:picMkLst>
        </pc:picChg>
        <pc:picChg chg="mod">
          <ac:chgData name="Nicolas PATRIARCHE 861" userId="d1848907-ef35-4bf0-83f2-8110b9052c08" providerId="ADAL" clId="{05BFC260-4530-441F-B84A-101081E9B6C8}" dt="2023-04-07T08:38:13.221" v="488"/>
          <ac:picMkLst>
            <pc:docMk/>
            <pc:sldMk cId="3856675353" sldId="442"/>
            <ac:picMk id="7" creationId="{AFB14667-BBCE-59A2-5187-4CD88B91D239}"/>
          </ac:picMkLst>
        </pc:picChg>
        <pc:picChg chg="mod">
          <ac:chgData name="Nicolas PATRIARCHE 861" userId="d1848907-ef35-4bf0-83f2-8110b9052c08" providerId="ADAL" clId="{05BFC260-4530-441F-B84A-101081E9B6C8}" dt="2023-04-07T08:38:48.406" v="491"/>
          <ac:picMkLst>
            <pc:docMk/>
            <pc:sldMk cId="3856675353" sldId="442"/>
            <ac:picMk id="9" creationId="{4853C7E1-E196-87E9-2FB0-3FC6CE4D5F8D}"/>
          </ac:picMkLst>
        </pc:picChg>
        <pc:picChg chg="mod">
          <ac:chgData name="Nicolas PATRIARCHE 861" userId="d1848907-ef35-4bf0-83f2-8110b9052c08" providerId="ADAL" clId="{05BFC260-4530-441F-B84A-101081E9B6C8}" dt="2023-04-07T08:38:48.406" v="491"/>
          <ac:picMkLst>
            <pc:docMk/>
            <pc:sldMk cId="3856675353" sldId="442"/>
            <ac:picMk id="10" creationId="{78B5E674-22D6-8ACA-FDAF-0FE1EE0C1237}"/>
          </ac:picMkLst>
        </pc:picChg>
        <pc:picChg chg="mod">
          <ac:chgData name="Nicolas PATRIARCHE 861" userId="d1848907-ef35-4bf0-83f2-8110b9052c08" providerId="ADAL" clId="{05BFC260-4530-441F-B84A-101081E9B6C8}" dt="2023-04-07T08:38:48.406" v="491"/>
          <ac:picMkLst>
            <pc:docMk/>
            <pc:sldMk cId="3856675353" sldId="442"/>
            <ac:picMk id="11" creationId="{9C0A673B-6426-E5B2-681F-DC15042C2F27}"/>
          </ac:picMkLst>
        </pc:picChg>
        <pc:picChg chg="mod">
          <ac:chgData name="Nicolas PATRIARCHE 861" userId="d1848907-ef35-4bf0-83f2-8110b9052c08" providerId="ADAL" clId="{05BFC260-4530-441F-B84A-101081E9B6C8}" dt="2023-04-07T08:38:48.406" v="491"/>
          <ac:picMkLst>
            <pc:docMk/>
            <pc:sldMk cId="3856675353" sldId="442"/>
            <ac:picMk id="12" creationId="{F3B3FC24-DFDB-FD71-01D3-DB39315D783D}"/>
          </ac:picMkLst>
        </pc:picChg>
        <pc:picChg chg="mod">
          <ac:chgData name="Nicolas PATRIARCHE 861" userId="d1848907-ef35-4bf0-83f2-8110b9052c08" providerId="ADAL" clId="{05BFC260-4530-441F-B84A-101081E9B6C8}" dt="2023-04-07T08:39:09.532" v="496"/>
          <ac:picMkLst>
            <pc:docMk/>
            <pc:sldMk cId="3856675353" sldId="442"/>
            <ac:picMk id="14" creationId="{A114E596-99EE-A0C1-BAFC-AD4B1515FE08}"/>
          </ac:picMkLst>
        </pc:picChg>
        <pc:picChg chg="mod">
          <ac:chgData name="Nicolas PATRIARCHE 861" userId="d1848907-ef35-4bf0-83f2-8110b9052c08" providerId="ADAL" clId="{05BFC260-4530-441F-B84A-101081E9B6C8}" dt="2023-04-07T08:39:09.532" v="496"/>
          <ac:picMkLst>
            <pc:docMk/>
            <pc:sldMk cId="3856675353" sldId="442"/>
            <ac:picMk id="15" creationId="{592275C4-B296-D67D-0AEE-CF0164786777}"/>
          </ac:picMkLst>
        </pc:picChg>
        <pc:picChg chg="mod">
          <ac:chgData name="Nicolas PATRIARCHE 861" userId="d1848907-ef35-4bf0-83f2-8110b9052c08" providerId="ADAL" clId="{05BFC260-4530-441F-B84A-101081E9B6C8}" dt="2023-04-07T08:39:09.532" v="496"/>
          <ac:picMkLst>
            <pc:docMk/>
            <pc:sldMk cId="3856675353" sldId="442"/>
            <ac:picMk id="16" creationId="{479321A8-32B0-1AF8-B1CD-78D530A34E90}"/>
          </ac:picMkLst>
        </pc:picChg>
        <pc:picChg chg="mod">
          <ac:chgData name="Nicolas PATRIARCHE 861" userId="d1848907-ef35-4bf0-83f2-8110b9052c08" providerId="ADAL" clId="{05BFC260-4530-441F-B84A-101081E9B6C8}" dt="2023-04-07T08:39:09.532" v="496"/>
          <ac:picMkLst>
            <pc:docMk/>
            <pc:sldMk cId="3856675353" sldId="442"/>
            <ac:picMk id="17" creationId="{71F0D5CE-7D45-1DD7-93E1-6571715AD320}"/>
          </ac:picMkLst>
        </pc:picChg>
      </pc:sldChg>
      <pc:sldChg chg="addSp delSp modSp new mod">
        <pc:chgData name="Nicolas PATRIARCHE 861" userId="d1848907-ef35-4bf0-83f2-8110b9052c08" providerId="ADAL" clId="{05BFC260-4530-441F-B84A-101081E9B6C8}" dt="2023-04-07T08:40:35.773" v="510" actId="14100"/>
        <pc:sldMkLst>
          <pc:docMk/>
          <pc:sldMk cId="582383563" sldId="443"/>
        </pc:sldMkLst>
        <pc:spChg chg="del mod">
          <ac:chgData name="Nicolas PATRIARCHE 861" userId="d1848907-ef35-4bf0-83f2-8110b9052c08" providerId="ADAL" clId="{05BFC260-4530-441F-B84A-101081E9B6C8}" dt="2023-04-07T08:39:22.290" v="502" actId="478"/>
          <ac:spMkLst>
            <pc:docMk/>
            <pc:sldMk cId="582383563" sldId="443"/>
            <ac:spMk id="2" creationId="{7866ABB1-1C99-2672-0C0E-804AD8F1D164}"/>
          </ac:spMkLst>
        </pc:spChg>
        <pc:spChg chg="del">
          <ac:chgData name="Nicolas PATRIARCHE 861" userId="d1848907-ef35-4bf0-83f2-8110b9052c08" providerId="ADAL" clId="{05BFC260-4530-441F-B84A-101081E9B6C8}" dt="2023-04-07T08:39:25.494" v="503" actId="478"/>
          <ac:spMkLst>
            <pc:docMk/>
            <pc:sldMk cId="582383563" sldId="443"/>
            <ac:spMk id="3" creationId="{7D28C8D0-8EBB-E7A6-BE74-1AC9ECDD6E01}"/>
          </ac:spMkLst>
        </pc:spChg>
        <pc:grpChg chg="add del mod">
          <ac:chgData name="Nicolas PATRIARCHE 861" userId="d1848907-ef35-4bf0-83f2-8110b9052c08" providerId="ADAL" clId="{05BFC260-4530-441F-B84A-101081E9B6C8}" dt="2023-04-07T08:40:30.346" v="507" actId="478"/>
          <ac:grpSpMkLst>
            <pc:docMk/>
            <pc:sldMk cId="582383563" sldId="443"/>
            <ac:grpSpMk id="4" creationId="{F9237DFC-3832-B98D-5605-08DF6421F325}"/>
          </ac:grpSpMkLst>
        </pc:grpChg>
        <pc:picChg chg="del mod topLvl">
          <ac:chgData name="Nicolas PATRIARCHE 861" userId="d1848907-ef35-4bf0-83f2-8110b9052c08" providerId="ADAL" clId="{05BFC260-4530-441F-B84A-101081E9B6C8}" dt="2023-04-07T08:40:30.346" v="507" actId="478"/>
          <ac:picMkLst>
            <pc:docMk/>
            <pc:sldMk cId="582383563" sldId="443"/>
            <ac:picMk id="5" creationId="{72EBA8E6-498A-8A4C-9F55-F80E8C067A67}"/>
          </ac:picMkLst>
        </pc:picChg>
        <pc:picChg chg="mod topLvl">
          <ac:chgData name="Nicolas PATRIARCHE 861" userId="d1848907-ef35-4bf0-83f2-8110b9052c08" providerId="ADAL" clId="{05BFC260-4530-441F-B84A-101081E9B6C8}" dt="2023-04-07T08:40:30.346" v="507" actId="478"/>
          <ac:picMkLst>
            <pc:docMk/>
            <pc:sldMk cId="582383563" sldId="443"/>
            <ac:picMk id="6" creationId="{21FD7A5B-5A4F-8A9B-E19D-491C552A823C}"/>
          </ac:picMkLst>
        </pc:picChg>
        <pc:picChg chg="add mod">
          <ac:chgData name="Nicolas PATRIARCHE 861" userId="d1848907-ef35-4bf0-83f2-8110b9052c08" providerId="ADAL" clId="{05BFC260-4530-441F-B84A-101081E9B6C8}" dt="2023-04-07T08:40:35.773" v="510" actId="14100"/>
          <ac:picMkLst>
            <pc:docMk/>
            <pc:sldMk cId="582383563" sldId="443"/>
            <ac:picMk id="8" creationId="{285D183E-6DC8-FE75-26A5-8A8F6BFADC28}"/>
          </ac:picMkLst>
        </pc:picChg>
      </pc:sldChg>
      <pc:sldChg chg="addSp delSp modSp new mod">
        <pc:chgData name="Nicolas PATRIARCHE 861" userId="d1848907-ef35-4bf0-83f2-8110b9052c08" providerId="ADAL" clId="{05BFC260-4530-441F-B84A-101081E9B6C8}" dt="2023-04-07T11:31:35.507" v="1500" actId="20577"/>
        <pc:sldMkLst>
          <pc:docMk/>
          <pc:sldMk cId="1028713708" sldId="444"/>
        </pc:sldMkLst>
        <pc:spChg chg="del">
          <ac:chgData name="Nicolas PATRIARCHE 861" userId="d1848907-ef35-4bf0-83f2-8110b9052c08" providerId="ADAL" clId="{05BFC260-4530-441F-B84A-101081E9B6C8}" dt="2023-04-07T08:43:18.959" v="512" actId="478"/>
          <ac:spMkLst>
            <pc:docMk/>
            <pc:sldMk cId="1028713708" sldId="444"/>
            <ac:spMk id="2" creationId="{BC5D2B3D-377A-F500-35AE-170130A75B2D}"/>
          </ac:spMkLst>
        </pc:spChg>
        <pc:spChg chg="mod">
          <ac:chgData name="Nicolas PATRIARCHE 861" userId="d1848907-ef35-4bf0-83f2-8110b9052c08" providerId="ADAL" clId="{05BFC260-4530-441F-B84A-101081E9B6C8}" dt="2023-04-07T08:51:21.685" v="955" actId="20577"/>
          <ac:spMkLst>
            <pc:docMk/>
            <pc:sldMk cId="1028713708" sldId="444"/>
            <ac:spMk id="3" creationId="{B1281032-CA9C-1DEB-A8DA-DB80B48A3E26}"/>
          </ac:spMkLst>
        </pc:spChg>
        <pc:spChg chg="add mod">
          <ac:chgData name="Nicolas PATRIARCHE 861" userId="d1848907-ef35-4bf0-83f2-8110b9052c08" providerId="ADAL" clId="{05BFC260-4530-441F-B84A-101081E9B6C8}" dt="2023-04-07T11:31:35.507" v="1500" actId="20577"/>
          <ac:spMkLst>
            <pc:docMk/>
            <pc:sldMk cId="1028713708" sldId="444"/>
            <ac:spMk id="4" creationId="{DBDD71EB-5EFE-783B-D7B3-4581E27CEA63}"/>
          </ac:spMkLst>
        </pc:spChg>
      </pc:sldChg>
      <pc:sldChg chg="addSp delSp modSp new mod">
        <pc:chgData name="Nicolas PATRIARCHE 861" userId="d1848907-ef35-4bf0-83f2-8110b9052c08" providerId="ADAL" clId="{05BFC260-4530-441F-B84A-101081E9B6C8}" dt="2023-04-07T08:55:26.540" v="1117" actId="1076"/>
        <pc:sldMkLst>
          <pc:docMk/>
          <pc:sldMk cId="680401166" sldId="445"/>
        </pc:sldMkLst>
        <pc:spChg chg="mod">
          <ac:chgData name="Nicolas PATRIARCHE 861" userId="d1848907-ef35-4bf0-83f2-8110b9052c08" providerId="ADAL" clId="{05BFC260-4530-441F-B84A-101081E9B6C8}" dt="2023-04-07T08:55:14.855" v="1114" actId="20577"/>
          <ac:spMkLst>
            <pc:docMk/>
            <pc:sldMk cId="680401166" sldId="445"/>
            <ac:spMk id="2" creationId="{6C3FD2DD-E0C2-C619-17F7-A5215997338E}"/>
          </ac:spMkLst>
        </pc:spChg>
        <pc:spChg chg="del">
          <ac:chgData name="Nicolas PATRIARCHE 861" userId="d1848907-ef35-4bf0-83f2-8110b9052c08" providerId="ADAL" clId="{05BFC260-4530-441F-B84A-101081E9B6C8}" dt="2023-04-07T08:55:23.512" v="1115" actId="478"/>
          <ac:spMkLst>
            <pc:docMk/>
            <pc:sldMk cId="680401166" sldId="445"/>
            <ac:spMk id="3" creationId="{5BAB6187-9021-DB00-4D79-485AA7EFC8B0}"/>
          </ac:spMkLst>
        </pc:spChg>
        <pc:picChg chg="add mod">
          <ac:chgData name="Nicolas PATRIARCHE 861" userId="d1848907-ef35-4bf0-83f2-8110b9052c08" providerId="ADAL" clId="{05BFC260-4530-441F-B84A-101081E9B6C8}" dt="2023-04-07T08:55:26.540" v="1117" actId="1076"/>
          <ac:picMkLst>
            <pc:docMk/>
            <pc:sldMk cId="680401166" sldId="445"/>
            <ac:picMk id="4" creationId="{5ED229BE-CD0F-E73C-2085-747882678837}"/>
          </ac:picMkLst>
        </pc:picChg>
      </pc:sldChg>
      <pc:sldChg chg="addSp delSp modSp new mod">
        <pc:chgData name="Nicolas PATRIARCHE 861" userId="d1848907-ef35-4bf0-83f2-8110b9052c08" providerId="ADAL" clId="{05BFC260-4530-441F-B84A-101081E9B6C8}" dt="2023-04-07T11:40:17.428" v="1507" actId="1076"/>
        <pc:sldMkLst>
          <pc:docMk/>
          <pc:sldMk cId="680975638" sldId="446"/>
        </pc:sldMkLst>
        <pc:spChg chg="mod">
          <ac:chgData name="Nicolas PATRIARCHE 861" userId="d1848907-ef35-4bf0-83f2-8110b9052c08" providerId="ADAL" clId="{05BFC260-4530-441F-B84A-101081E9B6C8}" dt="2023-04-07T08:57:36.886" v="1166" actId="20577"/>
          <ac:spMkLst>
            <pc:docMk/>
            <pc:sldMk cId="680975638" sldId="446"/>
            <ac:spMk id="2" creationId="{66931C81-7BAC-0E46-84C8-3CF40D42549E}"/>
          </ac:spMkLst>
        </pc:spChg>
        <pc:spChg chg="del">
          <ac:chgData name="Nicolas PATRIARCHE 861" userId="d1848907-ef35-4bf0-83f2-8110b9052c08" providerId="ADAL" clId="{05BFC260-4530-441F-B84A-101081E9B6C8}" dt="2023-04-07T08:57:59.533" v="1167" actId="478"/>
          <ac:spMkLst>
            <pc:docMk/>
            <pc:sldMk cId="680975638" sldId="446"/>
            <ac:spMk id="3" creationId="{FACF0A27-C6EA-713D-D257-81BEC37E0560}"/>
          </ac:spMkLst>
        </pc:spChg>
        <pc:spChg chg="mod topLvl">
          <ac:chgData name="Nicolas PATRIARCHE 861" userId="d1848907-ef35-4bf0-83f2-8110b9052c08" providerId="ADAL" clId="{05BFC260-4530-441F-B84A-101081E9B6C8}" dt="2023-04-07T09:00:21.773" v="1237" actId="1035"/>
          <ac:spMkLst>
            <pc:docMk/>
            <pc:sldMk cId="680975638" sldId="446"/>
            <ac:spMk id="5" creationId="{60B07B50-1E6C-470F-F305-79458C43B5E9}"/>
          </ac:spMkLst>
        </pc:spChg>
        <pc:spChg chg="del mod topLvl">
          <ac:chgData name="Nicolas PATRIARCHE 861" userId="d1848907-ef35-4bf0-83f2-8110b9052c08" providerId="ADAL" clId="{05BFC260-4530-441F-B84A-101081E9B6C8}" dt="2023-04-07T08:58:45.780" v="1174" actId="478"/>
          <ac:spMkLst>
            <pc:docMk/>
            <pc:sldMk cId="680975638" sldId="446"/>
            <ac:spMk id="6" creationId="{81A75AC7-D34D-CB06-F879-E05B28149FF6}"/>
          </ac:spMkLst>
        </pc:spChg>
        <pc:spChg chg="mod topLvl">
          <ac:chgData name="Nicolas PATRIARCHE 861" userId="d1848907-ef35-4bf0-83f2-8110b9052c08" providerId="ADAL" clId="{05BFC260-4530-441F-B84A-101081E9B6C8}" dt="2023-04-07T09:00:21.773" v="1237" actId="1035"/>
          <ac:spMkLst>
            <pc:docMk/>
            <pc:sldMk cId="680975638" sldId="446"/>
            <ac:spMk id="8" creationId="{7625DC59-DB3F-E550-87B6-2EF058881EEF}"/>
          </ac:spMkLst>
        </pc:spChg>
        <pc:spChg chg="del mod topLvl">
          <ac:chgData name="Nicolas PATRIARCHE 861" userId="d1848907-ef35-4bf0-83f2-8110b9052c08" providerId="ADAL" clId="{05BFC260-4530-441F-B84A-101081E9B6C8}" dt="2023-04-07T08:58:53.307" v="1176" actId="478"/>
          <ac:spMkLst>
            <pc:docMk/>
            <pc:sldMk cId="680975638" sldId="446"/>
            <ac:spMk id="9" creationId="{7AA4D22A-8133-B335-9D79-0C903B344E15}"/>
          </ac:spMkLst>
        </pc:spChg>
        <pc:spChg chg="mod">
          <ac:chgData name="Nicolas PATRIARCHE 861" userId="d1848907-ef35-4bf0-83f2-8110b9052c08" providerId="ADAL" clId="{05BFC260-4530-441F-B84A-101081E9B6C8}" dt="2023-04-07T11:39:54.033" v="1501" actId="113"/>
          <ac:spMkLst>
            <pc:docMk/>
            <pc:sldMk cId="680975638" sldId="446"/>
            <ac:spMk id="11" creationId="{11D0D259-41CE-07F6-CED8-886BB449E7C9}"/>
          </ac:spMkLst>
        </pc:spChg>
        <pc:spChg chg="mod">
          <ac:chgData name="Nicolas PATRIARCHE 861" userId="d1848907-ef35-4bf0-83f2-8110b9052c08" providerId="ADAL" clId="{05BFC260-4530-441F-B84A-101081E9B6C8}" dt="2023-04-07T11:40:02.138" v="1505" actId="113"/>
          <ac:spMkLst>
            <pc:docMk/>
            <pc:sldMk cId="680975638" sldId="446"/>
            <ac:spMk id="12" creationId="{20CCA851-1CC8-7730-294E-5BDEBF4C907B}"/>
          </ac:spMkLst>
        </pc:spChg>
        <pc:spChg chg="add mod">
          <ac:chgData name="Nicolas PATRIARCHE 861" userId="d1848907-ef35-4bf0-83f2-8110b9052c08" providerId="ADAL" clId="{05BFC260-4530-441F-B84A-101081E9B6C8}" dt="2023-04-07T09:00:21.773" v="1237" actId="1035"/>
          <ac:spMkLst>
            <pc:docMk/>
            <pc:sldMk cId="680975638" sldId="446"/>
            <ac:spMk id="13" creationId="{3760FD7C-B943-D6EF-1207-EA278A8A05C9}"/>
          </ac:spMkLst>
        </pc:spChg>
        <pc:spChg chg="add mod">
          <ac:chgData name="Nicolas PATRIARCHE 861" userId="d1848907-ef35-4bf0-83f2-8110b9052c08" providerId="ADAL" clId="{05BFC260-4530-441F-B84A-101081E9B6C8}" dt="2023-04-07T11:39:54.033" v="1501" actId="113"/>
          <ac:spMkLst>
            <pc:docMk/>
            <pc:sldMk cId="680975638" sldId="446"/>
            <ac:spMk id="14" creationId="{83A23D7E-9598-31CD-273C-34522FF41D5F}"/>
          </ac:spMkLst>
        </pc:spChg>
        <pc:spChg chg="add mod">
          <ac:chgData name="Nicolas PATRIARCHE 861" userId="d1848907-ef35-4bf0-83f2-8110b9052c08" providerId="ADAL" clId="{05BFC260-4530-441F-B84A-101081E9B6C8}" dt="2023-04-07T09:00:21.773" v="1237" actId="1035"/>
          <ac:spMkLst>
            <pc:docMk/>
            <pc:sldMk cId="680975638" sldId="446"/>
            <ac:spMk id="15" creationId="{5DD19B29-FFD4-5430-2AEC-002CE2230DE6}"/>
          </ac:spMkLst>
        </pc:spChg>
        <pc:spChg chg="add mod">
          <ac:chgData name="Nicolas PATRIARCHE 861" userId="d1848907-ef35-4bf0-83f2-8110b9052c08" providerId="ADAL" clId="{05BFC260-4530-441F-B84A-101081E9B6C8}" dt="2023-04-07T09:00:21.773" v="1237" actId="1035"/>
          <ac:spMkLst>
            <pc:docMk/>
            <pc:sldMk cId="680975638" sldId="446"/>
            <ac:spMk id="16" creationId="{5EC7AF30-95F5-E3BC-3494-671BD4D0872C}"/>
          </ac:spMkLst>
        </pc:spChg>
        <pc:spChg chg="add mod">
          <ac:chgData name="Nicolas PATRIARCHE 861" userId="d1848907-ef35-4bf0-83f2-8110b9052c08" providerId="ADAL" clId="{05BFC260-4530-441F-B84A-101081E9B6C8}" dt="2023-04-07T09:00:21.773" v="1237" actId="1035"/>
          <ac:spMkLst>
            <pc:docMk/>
            <pc:sldMk cId="680975638" sldId="446"/>
            <ac:spMk id="17" creationId="{8CB81E02-0B6E-C731-1635-F898B5C556F3}"/>
          </ac:spMkLst>
        </pc:spChg>
        <pc:spChg chg="mod">
          <ac:chgData name="Nicolas PATRIARCHE 861" userId="d1848907-ef35-4bf0-83f2-8110b9052c08" providerId="ADAL" clId="{05BFC260-4530-441F-B84A-101081E9B6C8}" dt="2023-04-07T08:58:59.596" v="1178" actId="207"/>
          <ac:spMkLst>
            <pc:docMk/>
            <pc:sldMk cId="680975638" sldId="446"/>
            <ac:spMk id="19" creationId="{F64C0C9F-699E-63EC-55A1-74169F281143}"/>
          </ac:spMkLst>
        </pc:spChg>
        <pc:spChg chg="mod">
          <ac:chgData name="Nicolas PATRIARCHE 861" userId="d1848907-ef35-4bf0-83f2-8110b9052c08" providerId="ADAL" clId="{05BFC260-4530-441F-B84A-101081E9B6C8}" dt="2023-04-07T11:39:54.033" v="1501" actId="113"/>
          <ac:spMkLst>
            <pc:docMk/>
            <pc:sldMk cId="680975638" sldId="446"/>
            <ac:spMk id="20" creationId="{0EC87CFA-E4E6-B9BD-FA3C-DB222A1D248F}"/>
          </ac:spMkLst>
        </pc:spChg>
        <pc:spChg chg="add mod">
          <ac:chgData name="Nicolas PATRIARCHE 861" userId="d1848907-ef35-4bf0-83f2-8110b9052c08" providerId="ADAL" clId="{05BFC260-4530-441F-B84A-101081E9B6C8}" dt="2023-04-07T09:00:11.539" v="1214" actId="1076"/>
          <ac:spMkLst>
            <pc:docMk/>
            <pc:sldMk cId="680975638" sldId="446"/>
            <ac:spMk id="21" creationId="{9EE78BDC-4981-B411-A850-EFC0A55F29F4}"/>
          </ac:spMkLst>
        </pc:spChg>
        <pc:grpChg chg="add del mod">
          <ac:chgData name="Nicolas PATRIARCHE 861" userId="d1848907-ef35-4bf0-83f2-8110b9052c08" providerId="ADAL" clId="{05BFC260-4530-441F-B84A-101081E9B6C8}" dt="2023-04-07T08:58:45.780" v="1174" actId="478"/>
          <ac:grpSpMkLst>
            <pc:docMk/>
            <pc:sldMk cId="680975638" sldId="446"/>
            <ac:grpSpMk id="4" creationId="{0DA6936E-4E57-B567-3325-B57CF8A97BB0}"/>
          </ac:grpSpMkLst>
        </pc:grpChg>
        <pc:grpChg chg="add del mod">
          <ac:chgData name="Nicolas PATRIARCHE 861" userId="d1848907-ef35-4bf0-83f2-8110b9052c08" providerId="ADAL" clId="{05BFC260-4530-441F-B84A-101081E9B6C8}" dt="2023-04-07T08:58:53.307" v="1176" actId="478"/>
          <ac:grpSpMkLst>
            <pc:docMk/>
            <pc:sldMk cId="680975638" sldId="446"/>
            <ac:grpSpMk id="7" creationId="{7975BFFC-94E1-4F80-98B6-8484BD1ACCEC}"/>
          </ac:grpSpMkLst>
        </pc:grpChg>
        <pc:grpChg chg="add mod">
          <ac:chgData name="Nicolas PATRIARCHE 861" userId="d1848907-ef35-4bf0-83f2-8110b9052c08" providerId="ADAL" clId="{05BFC260-4530-441F-B84A-101081E9B6C8}" dt="2023-04-07T11:40:17.428" v="1507" actId="1076"/>
          <ac:grpSpMkLst>
            <pc:docMk/>
            <pc:sldMk cId="680975638" sldId="446"/>
            <ac:grpSpMk id="10" creationId="{0C1648D7-96E7-CE19-67D6-B803A4546424}"/>
          </ac:grpSpMkLst>
        </pc:grpChg>
        <pc:grpChg chg="add mod">
          <ac:chgData name="Nicolas PATRIARCHE 861" userId="d1848907-ef35-4bf0-83f2-8110b9052c08" providerId="ADAL" clId="{05BFC260-4530-441F-B84A-101081E9B6C8}" dt="2023-04-07T09:00:21.773" v="1237" actId="1035"/>
          <ac:grpSpMkLst>
            <pc:docMk/>
            <pc:sldMk cId="680975638" sldId="446"/>
            <ac:grpSpMk id="18" creationId="{F4E731ED-0757-D918-0637-733E44003797}"/>
          </ac:grpSpMkLst>
        </pc:grpChg>
      </pc:sldChg>
      <pc:sldChg chg="delSp modSp new mod">
        <pc:chgData name="Nicolas PATRIARCHE 861" userId="d1848907-ef35-4bf0-83f2-8110b9052c08" providerId="ADAL" clId="{05BFC260-4530-441F-B84A-101081E9B6C8}" dt="2023-04-07T11:41:36.616" v="1520" actId="20577"/>
        <pc:sldMkLst>
          <pc:docMk/>
          <pc:sldMk cId="1743606225" sldId="447"/>
        </pc:sldMkLst>
        <pc:spChg chg="del">
          <ac:chgData name="Nicolas PATRIARCHE 861" userId="d1848907-ef35-4bf0-83f2-8110b9052c08" providerId="ADAL" clId="{05BFC260-4530-441F-B84A-101081E9B6C8}" dt="2023-04-07T09:19:10.729" v="1325" actId="478"/>
          <ac:spMkLst>
            <pc:docMk/>
            <pc:sldMk cId="1743606225" sldId="447"/>
            <ac:spMk id="2" creationId="{8CFB2E43-A762-82D7-CE7E-ADA87F7CD3CC}"/>
          </ac:spMkLst>
        </pc:spChg>
        <pc:spChg chg="mod">
          <ac:chgData name="Nicolas PATRIARCHE 861" userId="d1848907-ef35-4bf0-83f2-8110b9052c08" providerId="ADAL" clId="{05BFC260-4530-441F-B84A-101081E9B6C8}" dt="2023-04-07T11:41:36.616" v="1520" actId="20577"/>
          <ac:spMkLst>
            <pc:docMk/>
            <pc:sldMk cId="1743606225" sldId="447"/>
            <ac:spMk id="3" creationId="{37D59FFC-F34F-58EE-2C48-6B5008F33ABA}"/>
          </ac:spMkLst>
        </pc:spChg>
      </pc:sldChg>
      <pc:sldMasterChg chg="del delSldLayout">
        <pc:chgData name="Nicolas PATRIARCHE 861" userId="d1848907-ef35-4bf0-83f2-8110b9052c08" providerId="ADAL" clId="{05BFC260-4530-441F-B84A-101081E9B6C8}" dt="2023-04-07T08:55:48.599" v="1125" actId="47"/>
        <pc:sldMasterMkLst>
          <pc:docMk/>
          <pc:sldMasterMk cId="249485652" sldId="2147483660"/>
        </pc:sldMasterMkLst>
        <pc:sldLayoutChg chg="del">
          <pc:chgData name="Nicolas PATRIARCHE 861" userId="d1848907-ef35-4bf0-83f2-8110b9052c08" providerId="ADAL" clId="{05BFC260-4530-441F-B84A-101081E9B6C8}" dt="2023-04-07T08:55:48.599" v="1125" actId="47"/>
          <pc:sldLayoutMkLst>
            <pc:docMk/>
            <pc:sldMasterMk cId="249485652" sldId="2147483660"/>
            <pc:sldLayoutMk cId="1922493855" sldId="2147483661"/>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3885321547" sldId="2147483662"/>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2429904314" sldId="2147483663"/>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2364207134" sldId="2147483664"/>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3212297968" sldId="2147483665"/>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797138590" sldId="2147483666"/>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383417361" sldId="2147483667"/>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236875064" sldId="2147483668"/>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3345288447" sldId="2147483669"/>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3535543292" sldId="2147483670"/>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921943477" sldId="2147483671"/>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1892840884" sldId="2147483672"/>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1417042175" sldId="2147483673"/>
          </pc:sldLayoutMkLst>
        </pc:sldLayoutChg>
        <pc:sldLayoutChg chg="del">
          <pc:chgData name="Nicolas PATRIARCHE 861" userId="d1848907-ef35-4bf0-83f2-8110b9052c08" providerId="ADAL" clId="{05BFC260-4530-441F-B84A-101081E9B6C8}" dt="2023-04-07T08:55:48.599" v="1125" actId="47"/>
          <pc:sldLayoutMkLst>
            <pc:docMk/>
            <pc:sldMasterMk cId="249485652" sldId="2147483660"/>
            <pc:sldLayoutMk cId="2053431212" sldId="2147483674"/>
          </pc:sldLayoutMkLst>
        </pc:sldLayoutChg>
      </pc:sldMasterChg>
    </pc:docChg>
  </pc:docChgLst>
  <pc:docChgLst>
    <pc:chgData name="Lea GUILLARD 861" userId="S::lea.guillard@caf86.caf.fr::d06662ec-9711-44e9-9f78-4b9cc7b21ed8" providerId="AD" clId="Web-{656D1404-39BC-47B9-A771-26F6B2B316D3}"/>
    <pc:docChg chg="modSld">
      <pc:chgData name="Lea GUILLARD 861" userId="S::lea.guillard@caf86.caf.fr::d06662ec-9711-44e9-9f78-4b9cc7b21ed8" providerId="AD" clId="Web-{656D1404-39BC-47B9-A771-26F6B2B316D3}" dt="2022-05-30T09:18:12.665" v="8" actId="20577"/>
      <pc:docMkLst>
        <pc:docMk/>
      </pc:docMkLst>
      <pc:sldChg chg="modSp">
        <pc:chgData name="Lea GUILLARD 861" userId="S::lea.guillard@caf86.caf.fr::d06662ec-9711-44e9-9f78-4b9cc7b21ed8" providerId="AD" clId="Web-{656D1404-39BC-47B9-A771-26F6B2B316D3}" dt="2022-05-30T09:17:59.915" v="1" actId="20577"/>
        <pc:sldMkLst>
          <pc:docMk/>
          <pc:sldMk cId="3974185568" sldId="256"/>
        </pc:sldMkLst>
        <pc:spChg chg="mod">
          <ac:chgData name="Lea GUILLARD 861" userId="S::lea.guillard@caf86.caf.fr::d06662ec-9711-44e9-9f78-4b9cc7b21ed8" providerId="AD" clId="Web-{656D1404-39BC-47B9-A771-26F6B2B316D3}" dt="2022-05-30T09:17:59.915" v="1" actId="20577"/>
          <ac:spMkLst>
            <pc:docMk/>
            <pc:sldMk cId="3974185568" sldId="256"/>
            <ac:spMk id="10" creationId="{A2B5929A-19D3-495F-B557-ED84D46106C0}"/>
          </ac:spMkLst>
        </pc:spChg>
      </pc:sldChg>
      <pc:sldChg chg="modSp">
        <pc:chgData name="Lea GUILLARD 861" userId="S::lea.guillard@caf86.caf.fr::d06662ec-9711-44e9-9f78-4b9cc7b21ed8" providerId="AD" clId="Web-{656D1404-39BC-47B9-A771-26F6B2B316D3}" dt="2022-05-30T09:18:12.665" v="8" actId="20577"/>
        <pc:sldMkLst>
          <pc:docMk/>
          <pc:sldMk cId="3155851385" sldId="257"/>
        </pc:sldMkLst>
        <pc:spChg chg="mod">
          <ac:chgData name="Lea GUILLARD 861" userId="S::lea.guillard@caf86.caf.fr::d06662ec-9711-44e9-9f78-4b9cc7b21ed8" providerId="AD" clId="Web-{656D1404-39BC-47B9-A771-26F6B2B316D3}" dt="2022-05-30T09:18:12.665" v="8" actId="20577"/>
          <ac:spMkLst>
            <pc:docMk/>
            <pc:sldMk cId="3155851385" sldId="257"/>
            <ac:spMk id="3" creationId="{1980AA72-7CEC-47E0-8390-DCA22A2C1A8D}"/>
          </ac:spMkLst>
        </pc:spChg>
      </pc:sldChg>
    </pc:docChg>
  </pc:docChgLst>
  <pc:docChgLst>
    <pc:chgData name="Sophie ALLIX 861" userId="S::sophie.allix@caf86.caf.fr::653b8b07-0df8-4455-806f-e417d863b4cb" providerId="AD" clId="Web-{83F4E05F-0518-4774-934A-585C48AF0A5B}"/>
    <pc:docChg chg="addSld delSld modSld sldOrd">
      <pc:chgData name="Sophie ALLIX 861" userId="S::sophie.allix@caf86.caf.fr::653b8b07-0df8-4455-806f-e417d863b4cb" providerId="AD" clId="Web-{83F4E05F-0518-4774-934A-585C48AF0A5B}" dt="2022-11-30T14:09:44.343" v="1015" actId="20577"/>
      <pc:docMkLst>
        <pc:docMk/>
      </pc:docMkLst>
      <pc:sldChg chg="modSp">
        <pc:chgData name="Sophie ALLIX 861" userId="S::sophie.allix@caf86.caf.fr::653b8b07-0df8-4455-806f-e417d863b4cb" providerId="AD" clId="Web-{83F4E05F-0518-4774-934A-585C48AF0A5B}" dt="2022-11-30T12:06:40.735" v="7" actId="20577"/>
        <pc:sldMkLst>
          <pc:docMk/>
          <pc:sldMk cId="3155851385" sldId="257"/>
        </pc:sldMkLst>
        <pc:spChg chg="mod">
          <ac:chgData name="Sophie ALLIX 861" userId="S::sophie.allix@caf86.caf.fr::653b8b07-0df8-4455-806f-e417d863b4cb" providerId="AD" clId="Web-{83F4E05F-0518-4774-934A-585C48AF0A5B}" dt="2022-11-30T12:06:40.735" v="7" actId="20577"/>
          <ac:spMkLst>
            <pc:docMk/>
            <pc:sldMk cId="3155851385" sldId="257"/>
            <ac:spMk id="3" creationId="{1980AA72-7CEC-47E0-8390-DCA22A2C1A8D}"/>
          </ac:spMkLst>
        </pc:spChg>
      </pc:sldChg>
      <pc:sldChg chg="modSp">
        <pc:chgData name="Sophie ALLIX 861" userId="S::sophie.allix@caf86.caf.fr::653b8b07-0df8-4455-806f-e417d863b4cb" providerId="AD" clId="Web-{83F4E05F-0518-4774-934A-585C48AF0A5B}" dt="2022-11-30T12:54:28.632" v="344" actId="20577"/>
        <pc:sldMkLst>
          <pc:docMk/>
          <pc:sldMk cId="1314588359" sldId="365"/>
        </pc:sldMkLst>
        <pc:spChg chg="mod">
          <ac:chgData name="Sophie ALLIX 861" userId="S::sophie.allix@caf86.caf.fr::653b8b07-0df8-4455-806f-e417d863b4cb" providerId="AD" clId="Web-{83F4E05F-0518-4774-934A-585C48AF0A5B}" dt="2022-11-30T12:54:28.632" v="344" actId="20577"/>
          <ac:spMkLst>
            <pc:docMk/>
            <pc:sldMk cId="1314588359" sldId="365"/>
            <ac:spMk id="4" creationId="{50E63301-F05A-4018-919B-4F770BBC8D0D}"/>
          </ac:spMkLst>
        </pc:spChg>
      </pc:sldChg>
      <pc:sldChg chg="addSp modSp">
        <pc:chgData name="Sophie ALLIX 861" userId="S::sophie.allix@caf86.caf.fr::653b8b07-0df8-4455-806f-e417d863b4cb" providerId="AD" clId="Web-{83F4E05F-0518-4774-934A-585C48AF0A5B}" dt="2022-11-30T12:52:08.060" v="336" actId="14100"/>
        <pc:sldMkLst>
          <pc:docMk/>
          <pc:sldMk cId="2625632517" sldId="366"/>
        </pc:sldMkLst>
        <pc:spChg chg="add mod">
          <ac:chgData name="Sophie ALLIX 861" userId="S::sophie.allix@caf86.caf.fr::653b8b07-0df8-4455-806f-e417d863b4cb" providerId="AD" clId="Web-{83F4E05F-0518-4774-934A-585C48AF0A5B}" dt="2022-11-30T12:50:45.539" v="318" actId="20577"/>
          <ac:spMkLst>
            <pc:docMk/>
            <pc:sldMk cId="2625632517" sldId="366"/>
            <ac:spMk id="2" creationId="{9FFAE97F-5A7E-8A4A-43C9-E79BAB69AF04}"/>
          </ac:spMkLst>
        </pc:spChg>
        <pc:spChg chg="add mod">
          <ac:chgData name="Sophie ALLIX 861" userId="S::sophie.allix@caf86.caf.fr::653b8b07-0df8-4455-806f-e417d863b4cb" providerId="AD" clId="Web-{83F4E05F-0518-4774-934A-585C48AF0A5B}" dt="2022-11-30T12:51:06.431" v="322" actId="20577"/>
          <ac:spMkLst>
            <pc:docMk/>
            <pc:sldMk cId="2625632517" sldId="366"/>
            <ac:spMk id="3" creationId="{3F6076F5-322A-50B7-688A-5FF76D846222}"/>
          </ac:spMkLst>
        </pc:spChg>
        <pc:picChg chg="add mod">
          <ac:chgData name="Sophie ALLIX 861" userId="S::sophie.allix@caf86.caf.fr::653b8b07-0df8-4455-806f-e417d863b4cb" providerId="AD" clId="Web-{83F4E05F-0518-4774-934A-585C48AF0A5B}" dt="2022-11-30T12:51:36.198" v="330" actId="14100"/>
          <ac:picMkLst>
            <pc:docMk/>
            <pc:sldMk cId="2625632517" sldId="366"/>
            <ac:picMk id="4" creationId="{5FCAC01A-FB40-A082-3ED9-8F6AA0308FAB}"/>
          </ac:picMkLst>
        </pc:picChg>
        <pc:picChg chg="add mod">
          <ac:chgData name="Sophie ALLIX 861" userId="S::sophie.allix@caf86.caf.fr::653b8b07-0df8-4455-806f-e417d863b4cb" providerId="AD" clId="Web-{83F4E05F-0518-4774-934A-585C48AF0A5B}" dt="2022-11-30T12:52:08.060" v="336" actId="14100"/>
          <ac:picMkLst>
            <pc:docMk/>
            <pc:sldMk cId="2625632517" sldId="366"/>
            <ac:picMk id="5" creationId="{C47FC317-B017-2EE5-ADD7-B7AAAAB55E4F}"/>
          </ac:picMkLst>
        </pc:picChg>
      </pc:sldChg>
      <pc:sldChg chg="addSp delSp modSp add del replId">
        <pc:chgData name="Sophie ALLIX 861" userId="S::sophie.allix@caf86.caf.fr::653b8b07-0df8-4455-806f-e417d863b4cb" providerId="AD" clId="Web-{83F4E05F-0518-4774-934A-585C48AF0A5B}" dt="2022-11-30T12:52:20.795" v="337"/>
        <pc:sldMkLst>
          <pc:docMk/>
          <pc:sldMk cId="2788206930" sldId="370"/>
        </pc:sldMkLst>
        <pc:spChg chg="del">
          <ac:chgData name="Sophie ALLIX 861" userId="S::sophie.allix@caf86.caf.fr::653b8b07-0df8-4455-806f-e417d863b4cb" providerId="AD" clId="Web-{83F4E05F-0518-4774-934A-585C48AF0A5B}" dt="2022-11-30T12:07:58.443" v="23"/>
          <ac:spMkLst>
            <pc:docMk/>
            <pc:sldMk cId="2788206930" sldId="370"/>
            <ac:spMk id="2" creationId="{9FFAE97F-5A7E-8A4A-43C9-E79BAB69AF04}"/>
          </ac:spMkLst>
        </pc:spChg>
        <pc:spChg chg="add mod">
          <ac:chgData name="Sophie ALLIX 861" userId="S::sophie.allix@caf86.caf.fr::653b8b07-0df8-4455-806f-e417d863b4cb" providerId="AD" clId="Web-{83F4E05F-0518-4774-934A-585C48AF0A5B}" dt="2022-11-30T12:10:39.829" v="33" actId="20577"/>
          <ac:spMkLst>
            <pc:docMk/>
            <pc:sldMk cId="2788206930" sldId="370"/>
            <ac:spMk id="3" creationId="{11CD4014-DFA3-2330-6CE9-937EF4AF31EB}"/>
          </ac:spMkLst>
        </pc:spChg>
      </pc:sldChg>
      <pc:sldChg chg="addSp delSp modSp add replId">
        <pc:chgData name="Sophie ALLIX 861" userId="S::sophie.allix@caf86.caf.fr::653b8b07-0df8-4455-806f-e417d863b4cb" providerId="AD" clId="Web-{83F4E05F-0518-4774-934A-585C48AF0A5B}" dt="2022-11-30T12:21:08.184" v="148" actId="1076"/>
        <pc:sldMkLst>
          <pc:docMk/>
          <pc:sldMk cId="634164076" sldId="371"/>
        </pc:sldMkLst>
        <pc:spChg chg="mod">
          <ac:chgData name="Sophie ALLIX 861" userId="S::sophie.allix@caf86.caf.fr::653b8b07-0df8-4455-806f-e417d863b4cb" providerId="AD" clId="Web-{83F4E05F-0518-4774-934A-585C48AF0A5B}" dt="2022-11-30T12:08:04.772" v="26" actId="20577"/>
          <ac:spMkLst>
            <pc:docMk/>
            <pc:sldMk cId="634164076" sldId="371"/>
            <ac:spMk id="2" creationId="{9FFAE97F-5A7E-8A4A-43C9-E79BAB69AF04}"/>
          </ac:spMkLst>
        </pc:spChg>
        <pc:spChg chg="add del mod">
          <ac:chgData name="Sophie ALLIX 861" userId="S::sophie.allix@caf86.caf.fr::653b8b07-0df8-4455-806f-e417d863b4cb" providerId="AD" clId="Web-{83F4E05F-0518-4774-934A-585C48AF0A5B}" dt="2022-11-30T12:11:47.256" v="37"/>
          <ac:spMkLst>
            <pc:docMk/>
            <pc:sldMk cId="634164076" sldId="371"/>
            <ac:spMk id="3" creationId="{4D2B336F-E483-9073-175E-EC90754B16AA}"/>
          </ac:spMkLst>
        </pc:spChg>
        <pc:spChg chg="add mod">
          <ac:chgData name="Sophie ALLIX 861" userId="S::sophie.allix@caf86.caf.fr::653b8b07-0df8-4455-806f-e417d863b4cb" providerId="AD" clId="Web-{83F4E05F-0518-4774-934A-585C48AF0A5B}" dt="2022-11-30T12:20:56.855" v="145" actId="14100"/>
          <ac:spMkLst>
            <pc:docMk/>
            <pc:sldMk cId="634164076" sldId="371"/>
            <ac:spMk id="19" creationId="{36408A6D-A686-70A5-CFBF-94F15E1FFB57}"/>
          </ac:spMkLst>
        </pc:spChg>
        <pc:picChg chg="add del mod">
          <ac:chgData name="Sophie ALLIX 861" userId="S::sophie.allix@caf86.caf.fr::653b8b07-0df8-4455-806f-e417d863b4cb" providerId="AD" clId="Web-{83F4E05F-0518-4774-934A-585C48AF0A5B}" dt="2022-11-30T12:15:50.147" v="99"/>
          <ac:picMkLst>
            <pc:docMk/>
            <pc:sldMk cId="634164076" sldId="371"/>
            <ac:picMk id="4" creationId="{3DEAFC63-FD07-376F-8D1C-0D1C3D0EC7A1}"/>
          </ac:picMkLst>
        </pc:picChg>
        <pc:picChg chg="add del mod">
          <ac:chgData name="Sophie ALLIX 861" userId="S::sophie.allix@caf86.caf.fr::653b8b07-0df8-4455-806f-e417d863b4cb" providerId="AD" clId="Web-{83F4E05F-0518-4774-934A-585C48AF0A5B}" dt="2022-11-30T12:17:01.402" v="105"/>
          <ac:picMkLst>
            <pc:docMk/>
            <pc:sldMk cId="634164076" sldId="371"/>
            <ac:picMk id="5" creationId="{E573FD93-F754-BDF3-1819-9E2FC3F2C740}"/>
          </ac:picMkLst>
        </pc:picChg>
        <pc:picChg chg="add mod">
          <ac:chgData name="Sophie ALLIX 861" userId="S::sophie.allix@caf86.caf.fr::653b8b07-0df8-4455-806f-e417d863b4cb" providerId="AD" clId="Web-{83F4E05F-0518-4774-934A-585C48AF0A5B}" dt="2022-11-30T12:17:40.311" v="112" actId="14100"/>
          <ac:picMkLst>
            <pc:docMk/>
            <pc:sldMk cId="634164076" sldId="371"/>
            <ac:picMk id="6" creationId="{249AF1CF-4B1B-E700-4FDC-28898A71764F}"/>
          </ac:picMkLst>
        </pc:picChg>
        <pc:cxnChg chg="add mod">
          <ac:chgData name="Sophie ALLIX 861" userId="S::sophie.allix@caf86.caf.fr::653b8b07-0df8-4455-806f-e417d863b4cb" providerId="AD" clId="Web-{83F4E05F-0518-4774-934A-585C48AF0A5B}" dt="2022-11-30T12:21:08.184" v="148" actId="1076"/>
          <ac:cxnSpMkLst>
            <pc:docMk/>
            <pc:sldMk cId="634164076" sldId="371"/>
            <ac:cxnSpMk id="7" creationId="{29074DEE-4756-E02E-FC14-74E354DB5673}"/>
          </ac:cxnSpMkLst>
        </pc:cxnChg>
      </pc:sldChg>
      <pc:sldChg chg="addSp delSp modSp add replId">
        <pc:chgData name="Sophie ALLIX 861" userId="S::sophie.allix@caf86.caf.fr::653b8b07-0df8-4455-806f-e417d863b4cb" providerId="AD" clId="Web-{83F4E05F-0518-4774-934A-585C48AF0A5B}" dt="2022-11-30T12:25:54.344" v="205" actId="20577"/>
        <pc:sldMkLst>
          <pc:docMk/>
          <pc:sldMk cId="1689651447" sldId="372"/>
        </pc:sldMkLst>
        <pc:spChg chg="add mod">
          <ac:chgData name="Sophie ALLIX 861" userId="S::sophie.allix@caf86.caf.fr::653b8b07-0df8-4455-806f-e417d863b4cb" providerId="AD" clId="Web-{83F4E05F-0518-4774-934A-585C48AF0A5B}" dt="2022-11-30T12:25:54.344" v="205" actId="20577"/>
          <ac:spMkLst>
            <pc:docMk/>
            <pc:sldMk cId="1689651447" sldId="372"/>
            <ac:spMk id="7" creationId="{E2F4E6BF-BD03-DD81-1FFF-9663A88C5C22}"/>
          </ac:spMkLst>
        </pc:spChg>
        <pc:picChg chg="add del mod">
          <ac:chgData name="Sophie ALLIX 861" userId="S::sophie.allix@caf86.caf.fr::653b8b07-0df8-4455-806f-e417d863b4cb" providerId="AD" clId="Web-{83F4E05F-0518-4774-934A-585C48AF0A5B}" dt="2022-11-30T12:23:31.553" v="155"/>
          <ac:picMkLst>
            <pc:docMk/>
            <pc:sldMk cId="1689651447" sldId="372"/>
            <ac:picMk id="3" creationId="{1BBB8055-E78D-9815-8586-E28DDFB82419}"/>
          </ac:picMkLst>
        </pc:picChg>
        <pc:picChg chg="del">
          <ac:chgData name="Sophie ALLIX 861" userId="S::sophie.allix@caf86.caf.fr::653b8b07-0df8-4455-806f-e417d863b4cb" providerId="AD" clId="Web-{83F4E05F-0518-4774-934A-585C48AF0A5B}" dt="2022-11-30T12:22:20.080" v="149"/>
          <ac:picMkLst>
            <pc:docMk/>
            <pc:sldMk cId="1689651447" sldId="372"/>
            <ac:picMk id="4" creationId="{3DEAFC63-FD07-376F-8D1C-0D1C3D0EC7A1}"/>
          </ac:picMkLst>
        </pc:picChg>
        <pc:picChg chg="add mod">
          <ac:chgData name="Sophie ALLIX 861" userId="S::sophie.allix@caf86.caf.fr::653b8b07-0df8-4455-806f-e417d863b4cb" providerId="AD" clId="Web-{83F4E05F-0518-4774-934A-585C48AF0A5B}" dt="2022-11-30T12:23:46.211" v="160" actId="14100"/>
          <ac:picMkLst>
            <pc:docMk/>
            <pc:sldMk cId="1689651447" sldId="372"/>
            <ac:picMk id="5" creationId="{7E4B25B0-857E-5383-7A19-03A516A04254}"/>
          </ac:picMkLst>
        </pc:picChg>
        <pc:cxnChg chg="add mod">
          <ac:chgData name="Sophie ALLIX 861" userId="S::sophie.allix@caf86.caf.fr::653b8b07-0df8-4455-806f-e417d863b4cb" providerId="AD" clId="Web-{83F4E05F-0518-4774-934A-585C48AF0A5B}" dt="2022-11-30T12:24:48.105" v="164" actId="14100"/>
          <ac:cxnSpMkLst>
            <pc:docMk/>
            <pc:sldMk cId="1689651447" sldId="372"/>
            <ac:cxnSpMk id="6" creationId="{55DB183C-80CA-61D9-788E-26F34CF0F328}"/>
          </ac:cxnSpMkLst>
        </pc:cxnChg>
      </pc:sldChg>
      <pc:sldChg chg="addSp delSp modSp add del replId">
        <pc:chgData name="Sophie ALLIX 861" userId="S::sophie.allix@caf86.caf.fr::653b8b07-0df8-4455-806f-e417d863b4cb" providerId="AD" clId="Web-{83F4E05F-0518-4774-934A-585C48AF0A5B}" dt="2022-11-30T12:27:54.446" v="220" actId="14100"/>
        <pc:sldMkLst>
          <pc:docMk/>
          <pc:sldMk cId="733326170" sldId="373"/>
        </pc:sldMkLst>
        <pc:picChg chg="add mod">
          <ac:chgData name="Sophie ALLIX 861" userId="S::sophie.allix@caf86.caf.fr::653b8b07-0df8-4455-806f-e417d863b4cb" providerId="AD" clId="Web-{83F4E05F-0518-4774-934A-585C48AF0A5B}" dt="2022-11-30T12:27:54.446" v="220" actId="14100"/>
          <ac:picMkLst>
            <pc:docMk/>
            <pc:sldMk cId="733326170" sldId="373"/>
            <ac:picMk id="3" creationId="{EB95A5CA-96EB-F0ED-3390-DD4FDE206D9E}"/>
          </ac:picMkLst>
        </pc:picChg>
        <pc:picChg chg="del">
          <ac:chgData name="Sophie ALLIX 861" userId="S::sophie.allix@caf86.caf.fr::653b8b07-0df8-4455-806f-e417d863b4cb" providerId="AD" clId="Web-{83F4E05F-0518-4774-934A-585C48AF0A5B}" dt="2022-11-30T12:26:10.830" v="208"/>
          <ac:picMkLst>
            <pc:docMk/>
            <pc:sldMk cId="733326170" sldId="373"/>
            <ac:picMk id="4" creationId="{3DEAFC63-FD07-376F-8D1C-0D1C3D0EC7A1}"/>
          </ac:picMkLst>
        </pc:picChg>
      </pc:sldChg>
      <pc:sldChg chg="addSp modSp add ord replId">
        <pc:chgData name="Sophie ALLIX 861" userId="S::sophie.allix@caf86.caf.fr::653b8b07-0df8-4455-806f-e417d863b4cb" providerId="AD" clId="Web-{83F4E05F-0518-4774-934A-585C48AF0A5B}" dt="2022-11-30T12:15:41.146" v="98"/>
        <pc:sldMkLst>
          <pc:docMk/>
          <pc:sldMk cId="379090198" sldId="374"/>
        </pc:sldMkLst>
        <pc:spChg chg="add mod">
          <ac:chgData name="Sophie ALLIX 861" userId="S::sophie.allix@caf86.caf.fr::653b8b07-0df8-4455-806f-e417d863b4cb" providerId="AD" clId="Web-{83F4E05F-0518-4774-934A-585C48AF0A5B}" dt="2022-11-30T12:15:33.052" v="96" actId="20577"/>
          <ac:spMkLst>
            <pc:docMk/>
            <pc:sldMk cId="379090198" sldId="374"/>
            <ac:spMk id="5" creationId="{326387E5-0B4B-5FCA-E6A2-0E66A597F04B}"/>
          </ac:spMkLst>
        </pc:spChg>
        <pc:picChg chg="mod">
          <ac:chgData name="Sophie ALLIX 861" userId="S::sophie.allix@caf86.caf.fr::653b8b07-0df8-4455-806f-e417d863b4cb" providerId="AD" clId="Web-{83F4E05F-0518-4774-934A-585C48AF0A5B}" dt="2022-11-30T12:13:54.530" v="50" actId="1076"/>
          <ac:picMkLst>
            <pc:docMk/>
            <pc:sldMk cId="379090198" sldId="374"/>
            <ac:picMk id="4" creationId="{3DEAFC63-FD07-376F-8D1C-0D1C3D0EC7A1}"/>
          </ac:picMkLst>
        </pc:picChg>
        <pc:cxnChg chg="add mod">
          <ac:chgData name="Sophie ALLIX 861" userId="S::sophie.allix@caf86.caf.fr::653b8b07-0df8-4455-806f-e417d863b4cb" providerId="AD" clId="Web-{83F4E05F-0518-4774-934A-585C48AF0A5B}" dt="2022-11-30T12:14:02.546" v="52" actId="14100"/>
          <ac:cxnSpMkLst>
            <pc:docMk/>
            <pc:sldMk cId="379090198" sldId="374"/>
            <ac:cxnSpMk id="3" creationId="{BBA738CB-932D-8F4E-8906-8BCFB5B24869}"/>
          </ac:cxnSpMkLst>
        </pc:cxnChg>
      </pc:sldChg>
      <pc:sldChg chg="addSp delSp modSp add replId">
        <pc:chgData name="Sophie ALLIX 861" userId="S::sophie.allix@caf86.caf.fr::653b8b07-0df8-4455-806f-e417d863b4cb" providerId="AD" clId="Web-{83F4E05F-0518-4774-934A-585C48AF0A5B}" dt="2022-11-30T12:30:47.895" v="232" actId="14100"/>
        <pc:sldMkLst>
          <pc:docMk/>
          <pc:sldMk cId="1689712453" sldId="375"/>
        </pc:sldMkLst>
        <pc:picChg chg="del">
          <ac:chgData name="Sophie ALLIX 861" userId="S::sophie.allix@caf86.caf.fr::653b8b07-0df8-4455-806f-e417d863b4cb" providerId="AD" clId="Web-{83F4E05F-0518-4774-934A-585C48AF0A5B}" dt="2022-11-30T12:29:34.375" v="223"/>
          <ac:picMkLst>
            <pc:docMk/>
            <pc:sldMk cId="1689712453" sldId="375"/>
            <ac:picMk id="3" creationId="{EB95A5CA-96EB-F0ED-3390-DD4FDE206D9E}"/>
          </ac:picMkLst>
        </pc:picChg>
        <pc:picChg chg="add del mod">
          <ac:chgData name="Sophie ALLIX 861" userId="S::sophie.allix@caf86.caf.fr::653b8b07-0df8-4455-806f-e417d863b4cb" providerId="AD" clId="Web-{83F4E05F-0518-4774-934A-585C48AF0A5B}" dt="2022-11-30T12:30:10.377" v="225"/>
          <ac:picMkLst>
            <pc:docMk/>
            <pc:sldMk cId="1689712453" sldId="375"/>
            <ac:picMk id="4" creationId="{5C2ADB35-DEE7-642D-5063-034D329B5BDE}"/>
          </ac:picMkLst>
        </pc:picChg>
        <pc:picChg chg="add mod">
          <ac:chgData name="Sophie ALLIX 861" userId="S::sophie.allix@caf86.caf.fr::653b8b07-0df8-4455-806f-e417d863b4cb" providerId="AD" clId="Web-{83F4E05F-0518-4774-934A-585C48AF0A5B}" dt="2022-11-30T12:30:47.895" v="232" actId="14100"/>
          <ac:picMkLst>
            <pc:docMk/>
            <pc:sldMk cId="1689712453" sldId="375"/>
            <ac:picMk id="5" creationId="{CFD01548-5C80-07F5-260A-C0ABBB6209EE}"/>
          </ac:picMkLst>
        </pc:picChg>
      </pc:sldChg>
      <pc:sldChg chg="addSp delSp modSp add ord replId">
        <pc:chgData name="Sophie ALLIX 861" userId="S::sophie.allix@caf86.caf.fr::653b8b07-0df8-4455-806f-e417d863b4cb" providerId="AD" clId="Web-{83F4E05F-0518-4774-934A-585C48AF0A5B}" dt="2022-11-30T12:33:56.095" v="239" actId="14100"/>
        <pc:sldMkLst>
          <pc:docMk/>
          <pc:sldMk cId="291302280" sldId="376"/>
        </pc:sldMkLst>
        <pc:picChg chg="del">
          <ac:chgData name="Sophie ALLIX 861" userId="S::sophie.allix@caf86.caf.fr::653b8b07-0df8-4455-806f-e417d863b4cb" providerId="AD" clId="Web-{83F4E05F-0518-4774-934A-585C48AF0A5B}" dt="2022-11-30T12:31:10.444" v="233"/>
          <ac:picMkLst>
            <pc:docMk/>
            <pc:sldMk cId="291302280" sldId="376"/>
            <ac:picMk id="3" creationId="{EB95A5CA-96EB-F0ED-3390-DD4FDE206D9E}"/>
          </ac:picMkLst>
        </pc:picChg>
        <pc:picChg chg="add mod">
          <ac:chgData name="Sophie ALLIX 861" userId="S::sophie.allix@caf86.caf.fr::653b8b07-0df8-4455-806f-e417d863b4cb" providerId="AD" clId="Web-{83F4E05F-0518-4774-934A-585C48AF0A5B}" dt="2022-11-30T12:33:56.095" v="239" actId="14100"/>
          <ac:picMkLst>
            <pc:docMk/>
            <pc:sldMk cId="291302280" sldId="376"/>
            <ac:picMk id="4" creationId="{C9A16B87-DA0E-7DF8-65CA-1D939180DABA}"/>
          </ac:picMkLst>
        </pc:picChg>
      </pc:sldChg>
      <pc:sldChg chg="addSp delSp modSp add replId">
        <pc:chgData name="Sophie ALLIX 861" userId="S::sophie.allix@caf86.caf.fr::653b8b07-0df8-4455-806f-e417d863b4cb" providerId="AD" clId="Web-{83F4E05F-0518-4774-934A-585C48AF0A5B}" dt="2022-11-30T12:38:40.146" v="272" actId="14100"/>
        <pc:sldMkLst>
          <pc:docMk/>
          <pc:sldMk cId="1104211884" sldId="377"/>
        </pc:sldMkLst>
        <pc:spChg chg="add mod">
          <ac:chgData name="Sophie ALLIX 861" userId="S::sophie.allix@caf86.caf.fr::653b8b07-0df8-4455-806f-e417d863b4cb" providerId="AD" clId="Web-{83F4E05F-0518-4774-934A-585C48AF0A5B}" dt="2022-11-30T12:37:58.674" v="261" actId="14100"/>
          <ac:spMkLst>
            <pc:docMk/>
            <pc:sldMk cId="1104211884" sldId="377"/>
            <ac:spMk id="6" creationId="{374A0EFF-94BB-8039-6F46-D139BB1CA9CD}"/>
          </ac:spMkLst>
        </pc:spChg>
        <pc:spChg chg="add del mod">
          <ac:chgData name="Sophie ALLIX 861" userId="S::sophie.allix@caf86.caf.fr::653b8b07-0df8-4455-806f-e417d863b4cb" providerId="AD" clId="Web-{83F4E05F-0518-4774-934A-585C48AF0A5B}" dt="2022-11-30T12:38:23.692" v="268"/>
          <ac:spMkLst>
            <pc:docMk/>
            <pc:sldMk cId="1104211884" sldId="377"/>
            <ac:spMk id="19" creationId="{595EDDAB-032A-6FDA-16D7-560F417FF752}"/>
          </ac:spMkLst>
        </pc:spChg>
        <pc:picChg chg="add del mod">
          <ac:chgData name="Sophie ALLIX 861" userId="S::sophie.allix@caf86.caf.fr::653b8b07-0df8-4455-806f-e417d863b4cb" providerId="AD" clId="Web-{83F4E05F-0518-4774-934A-585C48AF0A5B}" dt="2022-11-30T12:36:55.717" v="246"/>
          <ac:picMkLst>
            <pc:docMk/>
            <pc:sldMk cId="1104211884" sldId="377"/>
            <ac:picMk id="3" creationId="{D78A2F8B-D11E-2978-0E53-BBD132023945}"/>
          </ac:picMkLst>
        </pc:picChg>
        <pc:picChg chg="add mod">
          <ac:chgData name="Sophie ALLIX 861" userId="S::sophie.allix@caf86.caf.fr::653b8b07-0df8-4455-806f-e417d863b4cb" providerId="AD" clId="Web-{83F4E05F-0518-4774-934A-585C48AF0A5B}" dt="2022-11-30T12:37:13.312" v="252" actId="14100"/>
          <ac:picMkLst>
            <pc:docMk/>
            <pc:sldMk cId="1104211884" sldId="377"/>
            <ac:picMk id="4" creationId="{E30D63A1-3E02-4D3C-4E56-41B6CC583D38}"/>
          </ac:picMkLst>
        </pc:picChg>
        <pc:picChg chg="del">
          <ac:chgData name="Sophie ALLIX 861" userId="S::sophie.allix@caf86.caf.fr::653b8b07-0df8-4455-806f-e417d863b4cb" providerId="AD" clId="Web-{83F4E05F-0518-4774-934A-585C48AF0A5B}" dt="2022-11-30T12:36:06.714" v="241"/>
          <ac:picMkLst>
            <pc:docMk/>
            <pc:sldMk cId="1104211884" sldId="377"/>
            <ac:picMk id="5" creationId="{CFD01548-5C80-07F5-260A-C0ABBB6209EE}"/>
          </ac:picMkLst>
        </pc:picChg>
        <pc:cxnChg chg="add mod">
          <ac:chgData name="Sophie ALLIX 861" userId="S::sophie.allix@caf86.caf.fr::653b8b07-0df8-4455-806f-e417d863b4cb" providerId="AD" clId="Web-{83F4E05F-0518-4774-934A-585C48AF0A5B}" dt="2022-11-30T12:38:17.332" v="264" actId="14100"/>
          <ac:cxnSpMkLst>
            <pc:docMk/>
            <pc:sldMk cId="1104211884" sldId="377"/>
            <ac:cxnSpMk id="7" creationId="{A342CF58-4BB8-94CF-B8AD-120917FECAA5}"/>
          </ac:cxnSpMkLst>
        </pc:cxnChg>
        <pc:cxnChg chg="add mod">
          <ac:chgData name="Sophie ALLIX 861" userId="S::sophie.allix@caf86.caf.fr::653b8b07-0df8-4455-806f-e417d863b4cb" providerId="AD" clId="Web-{83F4E05F-0518-4774-934A-585C48AF0A5B}" dt="2022-11-30T12:38:40.146" v="272" actId="14100"/>
          <ac:cxnSpMkLst>
            <pc:docMk/>
            <pc:sldMk cId="1104211884" sldId="377"/>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1:57.784" v="288" actId="20577"/>
        <pc:sldMkLst>
          <pc:docMk/>
          <pc:sldMk cId="3036393061" sldId="378"/>
        </pc:sldMkLst>
        <pc:spChg chg="mod">
          <ac:chgData name="Sophie ALLIX 861" userId="S::sophie.allix@caf86.caf.fr::653b8b07-0df8-4455-806f-e417d863b4cb" providerId="AD" clId="Web-{83F4E05F-0518-4774-934A-585C48AF0A5B}" dt="2022-11-30T12:41:57.784" v="288" actId="20577"/>
          <ac:spMkLst>
            <pc:docMk/>
            <pc:sldMk cId="3036393061" sldId="378"/>
            <ac:spMk id="6" creationId="{374A0EFF-94BB-8039-6F46-D139BB1CA9CD}"/>
          </ac:spMkLst>
        </pc:spChg>
        <pc:spChg chg="del">
          <ac:chgData name="Sophie ALLIX 861" userId="S::sophie.allix@caf86.caf.fr::653b8b07-0df8-4455-806f-e417d863b4cb" providerId="AD" clId="Web-{83F4E05F-0518-4774-934A-585C48AF0A5B}" dt="2022-11-30T12:39:33.759" v="275"/>
          <ac:spMkLst>
            <pc:docMk/>
            <pc:sldMk cId="3036393061" sldId="378"/>
            <ac:spMk id="27" creationId="{23D644D4-BBEB-489C-B21D-5F3151BF1943}"/>
          </ac:spMkLst>
        </pc:spChg>
        <pc:picChg chg="add mod">
          <ac:chgData name="Sophie ALLIX 861" userId="S::sophie.allix@caf86.caf.fr::653b8b07-0df8-4455-806f-e417d863b4cb" providerId="AD" clId="Web-{83F4E05F-0518-4774-934A-585C48AF0A5B}" dt="2022-11-30T12:40:07.714" v="285" actId="14100"/>
          <ac:picMkLst>
            <pc:docMk/>
            <pc:sldMk cId="3036393061" sldId="378"/>
            <ac:picMk id="3" creationId="{B1D62302-1D22-3CE0-66B3-09D9EE9FB51B}"/>
          </ac:picMkLst>
        </pc:picChg>
        <pc:picChg chg="del">
          <ac:chgData name="Sophie ALLIX 861" userId="S::sophie.allix@caf86.caf.fr::653b8b07-0df8-4455-806f-e417d863b4cb" providerId="AD" clId="Web-{83F4E05F-0518-4774-934A-585C48AF0A5B}" dt="2022-11-30T12:39:32.040" v="274"/>
          <ac:picMkLst>
            <pc:docMk/>
            <pc:sldMk cId="3036393061" sldId="378"/>
            <ac:picMk id="4" creationId="{E30D63A1-3E02-4D3C-4E56-41B6CC583D38}"/>
          </ac:picMkLst>
        </pc:picChg>
        <pc:cxnChg chg="del">
          <ac:chgData name="Sophie ALLIX 861" userId="S::sophie.allix@caf86.caf.fr::653b8b07-0df8-4455-806f-e417d863b4cb" providerId="AD" clId="Web-{83F4E05F-0518-4774-934A-585C48AF0A5B}" dt="2022-11-30T12:39:38.806" v="277"/>
          <ac:cxnSpMkLst>
            <pc:docMk/>
            <pc:sldMk cId="3036393061" sldId="378"/>
            <ac:cxnSpMk id="7" creationId="{A342CF58-4BB8-94CF-B8AD-120917FECAA5}"/>
          </ac:cxnSpMkLst>
        </pc:cxnChg>
        <pc:cxnChg chg="del">
          <ac:chgData name="Sophie ALLIX 861" userId="S::sophie.allix@caf86.caf.fr::653b8b07-0df8-4455-806f-e417d863b4cb" providerId="AD" clId="Web-{83F4E05F-0518-4774-934A-585C48AF0A5B}" dt="2022-11-30T12:39:34.900" v="276"/>
          <ac:cxnSpMkLst>
            <pc:docMk/>
            <pc:sldMk cId="3036393061" sldId="378"/>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7:52.152" v="303" actId="14100"/>
        <pc:sldMkLst>
          <pc:docMk/>
          <pc:sldMk cId="241349117" sldId="379"/>
        </pc:sldMkLst>
        <pc:spChg chg="mod">
          <ac:chgData name="Sophie ALLIX 861" userId="S::sophie.allix@caf86.caf.fr::653b8b07-0df8-4455-806f-e417d863b4cb" providerId="AD" clId="Web-{83F4E05F-0518-4774-934A-585C48AF0A5B}" dt="2022-11-30T12:44:39.436" v="293" actId="20577"/>
          <ac:spMkLst>
            <pc:docMk/>
            <pc:sldMk cId="241349117" sldId="379"/>
            <ac:spMk id="6" creationId="{374A0EFF-94BB-8039-6F46-D139BB1CA9CD}"/>
          </ac:spMkLst>
        </pc:spChg>
        <pc:picChg chg="del">
          <ac:chgData name="Sophie ALLIX 861" userId="S::sophie.allix@caf86.caf.fr::653b8b07-0df8-4455-806f-e417d863b4cb" providerId="AD" clId="Web-{83F4E05F-0518-4774-934A-585C48AF0A5B}" dt="2022-11-30T12:44:36.232" v="290"/>
          <ac:picMkLst>
            <pc:docMk/>
            <pc:sldMk cId="241349117" sldId="379"/>
            <ac:picMk id="3" creationId="{B1D62302-1D22-3CE0-66B3-09D9EE9FB51B}"/>
          </ac:picMkLst>
        </pc:picChg>
        <pc:picChg chg="add del mod">
          <ac:chgData name="Sophie ALLIX 861" userId="S::sophie.allix@caf86.caf.fr::653b8b07-0df8-4455-806f-e417d863b4cb" providerId="AD" clId="Web-{83F4E05F-0518-4774-934A-585C48AF0A5B}" dt="2022-11-30T12:47:41.104" v="298"/>
          <ac:picMkLst>
            <pc:docMk/>
            <pc:sldMk cId="241349117" sldId="379"/>
            <ac:picMk id="4" creationId="{4B015C76-4CE1-CA14-021A-4F9BE2F6B512}"/>
          </ac:picMkLst>
        </pc:picChg>
        <pc:picChg chg="add mod">
          <ac:chgData name="Sophie ALLIX 861" userId="S::sophie.allix@caf86.caf.fr::653b8b07-0df8-4455-806f-e417d863b4cb" providerId="AD" clId="Web-{83F4E05F-0518-4774-934A-585C48AF0A5B}" dt="2022-11-30T12:47:52.152" v="303" actId="14100"/>
          <ac:picMkLst>
            <pc:docMk/>
            <pc:sldMk cId="241349117" sldId="379"/>
            <ac:picMk id="5" creationId="{9B76720D-F146-DC5B-C273-DD0C2E6C5195}"/>
          </ac:picMkLst>
        </pc:picChg>
      </pc:sldChg>
      <pc:sldChg chg="add replId">
        <pc:chgData name="Sophie ALLIX 861" userId="S::sophie.allix@caf86.caf.fr::653b8b07-0df8-4455-806f-e417d863b4cb" providerId="AD" clId="Web-{83F4E05F-0518-4774-934A-585C48AF0A5B}" dt="2022-11-30T12:53:31.925" v="338"/>
        <pc:sldMkLst>
          <pc:docMk/>
          <pc:sldMk cId="1374222957" sldId="380"/>
        </pc:sldMkLst>
      </pc:sldChg>
      <pc:sldChg chg="modSp add replId">
        <pc:chgData name="Sophie ALLIX 861" userId="S::sophie.allix@caf86.caf.fr::653b8b07-0df8-4455-806f-e417d863b4cb" providerId="AD" clId="Web-{83F4E05F-0518-4774-934A-585C48AF0A5B}" dt="2022-11-30T12:59:42.903" v="444" actId="20577"/>
        <pc:sldMkLst>
          <pc:docMk/>
          <pc:sldMk cId="551238007" sldId="381"/>
        </pc:sldMkLst>
        <pc:spChg chg="mod">
          <ac:chgData name="Sophie ALLIX 861" userId="S::sophie.allix@caf86.caf.fr::653b8b07-0df8-4455-806f-e417d863b4cb" providerId="AD" clId="Web-{83F4E05F-0518-4774-934A-585C48AF0A5B}" dt="2022-11-30T12:59:42.903" v="444" actId="20577"/>
          <ac:spMkLst>
            <pc:docMk/>
            <pc:sldMk cId="551238007" sldId="381"/>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01:42.583" v="464" actId="14100"/>
        <pc:sldMkLst>
          <pc:docMk/>
          <pc:sldMk cId="841492680" sldId="382"/>
        </pc:sldMkLst>
        <pc:spChg chg="del mod">
          <ac:chgData name="Sophie ALLIX 861" userId="S::sophie.allix@caf86.caf.fr::653b8b07-0df8-4455-806f-e417d863b4cb" providerId="AD" clId="Web-{83F4E05F-0518-4774-934A-585C48AF0A5B}" dt="2022-11-30T13:00:50.486" v="459"/>
          <ac:spMkLst>
            <pc:docMk/>
            <pc:sldMk cId="841492680" sldId="382"/>
            <ac:spMk id="4" creationId="{50E63301-F05A-4018-919B-4F770BBC8D0D}"/>
          </ac:spMkLst>
        </pc:spChg>
        <pc:picChg chg="add mod">
          <ac:chgData name="Sophie ALLIX 861" userId="S::sophie.allix@caf86.caf.fr::653b8b07-0df8-4455-806f-e417d863b4cb" providerId="AD" clId="Web-{83F4E05F-0518-4774-934A-585C48AF0A5B}" dt="2022-11-30T13:01:42.583" v="464" actId="14100"/>
          <ac:picMkLst>
            <pc:docMk/>
            <pc:sldMk cId="841492680" sldId="382"/>
            <ac:picMk id="2" creationId="{6F546BB7-0082-654A-AF3B-08369AB31F2B}"/>
          </ac:picMkLst>
        </pc:picChg>
      </pc:sldChg>
      <pc:sldChg chg="addSp delSp modSp add replId">
        <pc:chgData name="Sophie ALLIX 861" userId="S::sophie.allix@caf86.caf.fr::653b8b07-0df8-4455-806f-e417d863b4cb" providerId="AD" clId="Web-{83F4E05F-0518-4774-934A-585C48AF0A5B}" dt="2022-11-30T13:00:32.813" v="456" actId="14100"/>
        <pc:sldMkLst>
          <pc:docMk/>
          <pc:sldMk cId="1077626652" sldId="383"/>
        </pc:sldMkLst>
        <pc:spChg chg="add mod">
          <ac:chgData name="Sophie ALLIX 861" userId="S::sophie.allix@caf86.caf.fr::653b8b07-0df8-4455-806f-e417d863b4cb" providerId="AD" clId="Web-{83F4E05F-0518-4774-934A-585C48AF0A5B}" dt="2022-11-30T13:00:03.623" v="454" actId="20577"/>
          <ac:spMkLst>
            <pc:docMk/>
            <pc:sldMk cId="1077626652" sldId="383"/>
            <ac:spMk id="3" creationId="{7057D5C0-FBBD-7F1B-F44B-0EC83D469DFD}"/>
          </ac:spMkLst>
        </pc:spChg>
        <pc:spChg chg="del mod">
          <ac:chgData name="Sophie ALLIX 861" userId="S::sophie.allix@caf86.caf.fr::653b8b07-0df8-4455-806f-e417d863b4cb" providerId="AD" clId="Web-{83F4E05F-0518-4774-934A-585C48AF0A5B}" dt="2022-11-30T12:59:04.822" v="426"/>
          <ac:spMkLst>
            <pc:docMk/>
            <pc:sldMk cId="1077626652" sldId="383"/>
            <ac:spMk id="4" creationId="{50E63301-F05A-4018-919B-4F770BBC8D0D}"/>
          </ac:spMkLst>
        </pc:spChg>
        <pc:picChg chg="add mod">
          <ac:chgData name="Sophie ALLIX 861" userId="S::sophie.allix@caf86.caf.fr::653b8b07-0df8-4455-806f-e417d863b4cb" providerId="AD" clId="Web-{83F4E05F-0518-4774-934A-585C48AF0A5B}" dt="2022-11-30T13:00:32.813" v="456" actId="14100"/>
          <ac:picMkLst>
            <pc:docMk/>
            <pc:sldMk cId="1077626652" sldId="383"/>
            <ac:picMk id="2" creationId="{31300D3F-15FA-1598-7613-A29797838A26}"/>
          </ac:picMkLst>
        </pc:picChg>
      </pc:sldChg>
      <pc:sldChg chg="modSp add ord replId">
        <pc:chgData name="Sophie ALLIX 861" userId="S::sophie.allix@caf86.caf.fr::653b8b07-0df8-4455-806f-e417d863b4cb" providerId="AD" clId="Web-{83F4E05F-0518-4774-934A-585C48AF0A5B}" dt="2022-11-30T13:04:03.608" v="493" actId="20577"/>
        <pc:sldMkLst>
          <pc:docMk/>
          <pc:sldMk cId="1824223603" sldId="384"/>
        </pc:sldMkLst>
        <pc:spChg chg="mod">
          <ac:chgData name="Sophie ALLIX 861" userId="S::sophie.allix@caf86.caf.fr::653b8b07-0df8-4455-806f-e417d863b4cb" providerId="AD" clId="Web-{83F4E05F-0518-4774-934A-585C48AF0A5B}" dt="2022-11-30T13:04:03.608" v="493" actId="20577"/>
          <ac:spMkLst>
            <pc:docMk/>
            <pc:sldMk cId="1824223603" sldId="384"/>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11:08.668" v="688" actId="20577"/>
        <pc:sldMkLst>
          <pc:docMk/>
          <pc:sldMk cId="1494797198" sldId="385"/>
        </pc:sldMkLst>
        <pc:spChg chg="add mod">
          <ac:chgData name="Sophie ALLIX 861" userId="S::sophie.allix@caf86.caf.fr::653b8b07-0df8-4455-806f-e417d863b4cb" providerId="AD" clId="Web-{83F4E05F-0518-4774-934A-585C48AF0A5B}" dt="2022-11-30T13:11:08.668" v="688" actId="20577"/>
          <ac:spMkLst>
            <pc:docMk/>
            <pc:sldMk cId="1494797198" sldId="385"/>
            <ac:spMk id="2" creationId="{DF1114C4-A1AC-F082-0D2F-F8343663B4B8}"/>
          </ac:spMkLst>
        </pc:spChg>
        <pc:spChg chg="mod">
          <ac:chgData name="Sophie ALLIX 861" userId="S::sophie.allix@caf86.caf.fr::653b8b07-0df8-4455-806f-e417d863b4cb" providerId="AD" clId="Web-{83F4E05F-0518-4774-934A-585C48AF0A5B}" dt="2022-11-30T13:06:22.461" v="550" actId="14100"/>
          <ac:spMkLst>
            <pc:docMk/>
            <pc:sldMk cId="1494797198" sldId="385"/>
            <ac:spMk id="4" creationId="{50E63301-F05A-4018-919B-4F770BBC8D0D}"/>
          </ac:spMkLst>
        </pc:spChg>
        <pc:picChg chg="add del mod">
          <ac:chgData name="Sophie ALLIX 861" userId="S::sophie.allix@caf86.caf.fr::653b8b07-0df8-4455-806f-e417d863b4cb" providerId="AD" clId="Web-{83F4E05F-0518-4774-934A-585C48AF0A5B}" dt="2022-11-30T13:10:47.385" v="676"/>
          <ac:picMkLst>
            <pc:docMk/>
            <pc:sldMk cId="1494797198" sldId="385"/>
            <ac:picMk id="3" creationId="{CF53511C-FDBC-05EE-3B5B-33A15DE89F80}"/>
          </ac:picMkLst>
        </pc:picChg>
      </pc:sldChg>
      <pc:sldChg chg="addSp delSp modSp add replId">
        <pc:chgData name="Sophie ALLIX 861" userId="S::sophie.allix@caf86.caf.fr::653b8b07-0df8-4455-806f-e417d863b4cb" providerId="AD" clId="Web-{83F4E05F-0518-4774-934A-585C48AF0A5B}" dt="2022-11-30T13:17:20.725" v="792" actId="20577"/>
        <pc:sldMkLst>
          <pc:docMk/>
          <pc:sldMk cId="3710656057" sldId="386"/>
        </pc:sldMkLst>
        <pc:spChg chg="add mod">
          <ac:chgData name="Sophie ALLIX 861" userId="S::sophie.allix@caf86.caf.fr::653b8b07-0df8-4455-806f-e417d863b4cb" providerId="AD" clId="Web-{83F4E05F-0518-4774-934A-585C48AF0A5B}" dt="2022-11-30T13:17:20.725" v="792" actId="20577"/>
          <ac:spMkLst>
            <pc:docMk/>
            <pc:sldMk cId="3710656057" sldId="386"/>
            <ac:spMk id="3" creationId="{E27A7B32-E4B5-CCE0-50C6-0B9693BE4414}"/>
          </ac:spMkLst>
        </pc:spChg>
        <pc:spChg chg="del mod">
          <ac:chgData name="Sophie ALLIX 861" userId="S::sophie.allix@caf86.caf.fr::653b8b07-0df8-4455-806f-e417d863b4cb" providerId="AD" clId="Web-{83F4E05F-0518-4774-934A-585C48AF0A5B}" dt="2022-11-30T13:11:54.077" v="691"/>
          <ac:spMkLst>
            <pc:docMk/>
            <pc:sldMk cId="3710656057" sldId="386"/>
            <ac:spMk id="4" creationId="{50E63301-F05A-4018-919B-4F770BBC8D0D}"/>
          </ac:spMkLst>
        </pc:spChg>
        <pc:picChg chg="add mod">
          <ac:chgData name="Sophie ALLIX 861" userId="S::sophie.allix@caf86.caf.fr::653b8b07-0df8-4455-806f-e417d863b4cb" providerId="AD" clId="Web-{83F4E05F-0518-4774-934A-585C48AF0A5B}" dt="2022-11-30T13:12:07.860" v="695" actId="14100"/>
          <ac:picMkLst>
            <pc:docMk/>
            <pc:sldMk cId="3710656057" sldId="386"/>
            <ac:picMk id="2" creationId="{202F1C72-47B7-A552-B700-AF65CD07FFEF}"/>
          </ac:picMkLst>
        </pc:picChg>
      </pc:sldChg>
      <pc:sldChg chg="addSp delSp modSp add replId">
        <pc:chgData name="Sophie ALLIX 861" userId="S::sophie.allix@caf86.caf.fr::653b8b07-0df8-4455-806f-e417d863b4cb" providerId="AD" clId="Web-{83F4E05F-0518-4774-934A-585C48AF0A5B}" dt="2022-11-30T13:17:56.242" v="803" actId="14100"/>
        <pc:sldMkLst>
          <pc:docMk/>
          <pc:sldMk cId="3290350925" sldId="387"/>
        </pc:sldMkLst>
        <pc:spChg chg="del mod">
          <ac:chgData name="Sophie ALLIX 861" userId="S::sophie.allix@caf86.caf.fr::653b8b07-0df8-4455-806f-e417d863b4cb" providerId="AD" clId="Web-{83F4E05F-0518-4774-934A-585C48AF0A5B}" dt="2022-11-30T13:17:33.460" v="795"/>
          <ac:spMkLst>
            <pc:docMk/>
            <pc:sldMk cId="3290350925" sldId="387"/>
            <ac:spMk id="4" creationId="{50E63301-F05A-4018-919B-4F770BBC8D0D}"/>
          </ac:spMkLst>
        </pc:spChg>
        <pc:picChg chg="add mod">
          <ac:chgData name="Sophie ALLIX 861" userId="S::sophie.allix@caf86.caf.fr::653b8b07-0df8-4455-806f-e417d863b4cb" providerId="AD" clId="Web-{83F4E05F-0518-4774-934A-585C48AF0A5B}" dt="2022-11-30T13:17:56.242" v="803" actId="14100"/>
          <ac:picMkLst>
            <pc:docMk/>
            <pc:sldMk cId="3290350925" sldId="387"/>
            <ac:picMk id="2" creationId="{D6957E38-6A30-0267-8318-2154794946F2}"/>
          </ac:picMkLst>
        </pc:picChg>
      </pc:sldChg>
      <pc:sldChg chg="addSp modSp add ord replId">
        <pc:chgData name="Sophie ALLIX 861" userId="S::sophie.allix@caf86.caf.fr::653b8b07-0df8-4455-806f-e417d863b4cb" providerId="AD" clId="Web-{83F4E05F-0518-4774-934A-585C48AF0A5B}" dt="2022-11-30T13:43:57.832" v="899" actId="14100"/>
        <pc:sldMkLst>
          <pc:docMk/>
          <pc:sldMk cId="3486501697" sldId="388"/>
        </pc:sldMkLst>
        <pc:spChg chg="mod">
          <ac:chgData name="Sophie ALLIX 861" userId="S::sophie.allix@caf86.caf.fr::653b8b07-0df8-4455-806f-e417d863b4cb" providerId="AD" clId="Web-{83F4E05F-0518-4774-934A-585C48AF0A5B}" dt="2022-11-30T13:40:51.476" v="893" actId="20577"/>
          <ac:spMkLst>
            <pc:docMk/>
            <pc:sldMk cId="3486501697" sldId="388"/>
            <ac:spMk id="4" creationId="{50E63301-F05A-4018-919B-4F770BBC8D0D}"/>
          </ac:spMkLst>
        </pc:spChg>
        <pc:picChg chg="add mod">
          <ac:chgData name="Sophie ALLIX 861" userId="S::sophie.allix@caf86.caf.fr::653b8b07-0df8-4455-806f-e417d863b4cb" providerId="AD" clId="Web-{83F4E05F-0518-4774-934A-585C48AF0A5B}" dt="2022-11-30T13:43:57.832" v="899" actId="14100"/>
          <ac:picMkLst>
            <pc:docMk/>
            <pc:sldMk cId="3486501697" sldId="388"/>
            <ac:picMk id="2" creationId="{B89EAA02-2305-3AF8-D7C9-F81527CF6DD7}"/>
          </ac:picMkLst>
        </pc:picChg>
      </pc:sldChg>
      <pc:sldChg chg="addSp modSp add ord replId">
        <pc:chgData name="Sophie ALLIX 861" userId="S::sophie.allix@caf86.caf.fr::653b8b07-0df8-4455-806f-e417d863b4cb" providerId="AD" clId="Web-{83F4E05F-0518-4774-934A-585C48AF0A5B}" dt="2022-11-30T13:39:53.128" v="867" actId="14100"/>
        <pc:sldMkLst>
          <pc:docMk/>
          <pc:sldMk cId="1316620880" sldId="389"/>
        </pc:sldMkLst>
        <pc:spChg chg="mod">
          <ac:chgData name="Sophie ALLIX 861" userId="S::sophie.allix@caf86.caf.fr::653b8b07-0df8-4455-806f-e417d863b4cb" providerId="AD" clId="Web-{83F4E05F-0518-4774-934A-585C48AF0A5B}" dt="2022-11-30T13:19:03.638" v="837" actId="20577"/>
          <ac:spMkLst>
            <pc:docMk/>
            <pc:sldMk cId="1316620880" sldId="389"/>
            <ac:spMk id="4" creationId="{50E63301-F05A-4018-919B-4F770BBC8D0D}"/>
          </ac:spMkLst>
        </pc:spChg>
        <pc:picChg chg="add mod">
          <ac:chgData name="Sophie ALLIX 861" userId="S::sophie.allix@caf86.caf.fr::653b8b07-0df8-4455-806f-e417d863b4cb" providerId="AD" clId="Web-{83F4E05F-0518-4774-934A-585C48AF0A5B}" dt="2022-11-30T13:22:56.716" v="857" actId="14100"/>
          <ac:picMkLst>
            <pc:docMk/>
            <pc:sldMk cId="1316620880" sldId="389"/>
            <ac:picMk id="2" creationId="{4EB56AAE-14B0-0DB4-804B-133396CDCA16}"/>
          </ac:picMkLst>
        </pc:picChg>
        <pc:picChg chg="add mod">
          <ac:chgData name="Sophie ALLIX 861" userId="S::sophie.allix@caf86.caf.fr::653b8b07-0df8-4455-806f-e417d863b4cb" providerId="AD" clId="Web-{83F4E05F-0518-4774-934A-585C48AF0A5B}" dt="2022-11-30T13:21:22.913" v="847" actId="14100"/>
          <ac:picMkLst>
            <pc:docMk/>
            <pc:sldMk cId="1316620880" sldId="389"/>
            <ac:picMk id="3" creationId="{AA0B0DD0-23B6-CAE2-65A6-4F744AE39997}"/>
          </ac:picMkLst>
        </pc:picChg>
        <pc:picChg chg="add mod">
          <ac:chgData name="Sophie ALLIX 861" userId="S::sophie.allix@caf86.caf.fr::653b8b07-0df8-4455-806f-e417d863b4cb" providerId="AD" clId="Web-{83F4E05F-0518-4774-934A-585C48AF0A5B}" dt="2022-11-30T13:39:53.128" v="867" actId="14100"/>
          <ac:picMkLst>
            <pc:docMk/>
            <pc:sldMk cId="1316620880" sldId="389"/>
            <ac:picMk id="6" creationId="{121248E4-B4B6-1279-A76B-28DB5F5AC2FB}"/>
          </ac:picMkLst>
        </pc:picChg>
        <pc:cxnChg chg="add mod">
          <ac:chgData name="Sophie ALLIX 861" userId="S::sophie.allix@caf86.caf.fr::653b8b07-0df8-4455-806f-e417d863b4cb" providerId="AD" clId="Web-{83F4E05F-0518-4774-934A-585C48AF0A5B}" dt="2022-11-30T13:22:09.572" v="856" actId="14100"/>
          <ac:cxnSpMkLst>
            <pc:docMk/>
            <pc:sldMk cId="1316620880" sldId="389"/>
            <ac:cxnSpMk id="5" creationId="{2DD831A2-3C31-531A-1144-B5402A806B41}"/>
          </ac:cxnSpMkLst>
        </pc:cxnChg>
        <pc:cxnChg chg="add mod">
          <ac:chgData name="Sophie ALLIX 861" userId="S::sophie.allix@caf86.caf.fr::653b8b07-0df8-4455-806f-e417d863b4cb" providerId="AD" clId="Web-{83F4E05F-0518-4774-934A-585C48AF0A5B}" dt="2022-11-30T13:24:31.613" v="865" actId="14100"/>
          <ac:cxnSpMkLst>
            <pc:docMk/>
            <pc:sldMk cId="1316620880" sldId="389"/>
            <ac:cxnSpMk id="7" creationId="{03F8087F-A569-44E3-B53E-19BCD6BB316E}"/>
          </ac:cxnSpMkLst>
        </pc:cxnChg>
      </pc:sldChg>
      <pc:sldChg chg="add del ord replId">
        <pc:chgData name="Sophie ALLIX 861" userId="S::sophie.allix@caf86.caf.fr::653b8b07-0df8-4455-806f-e417d863b4cb" providerId="AD" clId="Web-{83F4E05F-0518-4774-934A-585C48AF0A5B}" dt="2022-11-30T13:54:25.734" v="961"/>
        <pc:sldMkLst>
          <pc:docMk/>
          <pc:sldMk cId="2703517122" sldId="390"/>
        </pc:sldMkLst>
      </pc:sldChg>
      <pc:sldChg chg="addSp modSp add replId">
        <pc:chgData name="Sophie ALLIX 861" userId="S::sophie.allix@caf86.caf.fr::653b8b07-0df8-4455-806f-e417d863b4cb" providerId="AD" clId="Web-{83F4E05F-0518-4774-934A-585C48AF0A5B}" dt="2022-11-30T13:53:50.294" v="960" actId="20577"/>
        <pc:sldMkLst>
          <pc:docMk/>
          <pc:sldMk cId="4032923871" sldId="391"/>
        </pc:sldMkLst>
        <pc:spChg chg="mod">
          <ac:chgData name="Sophie ALLIX 861" userId="S::sophie.allix@caf86.caf.fr::653b8b07-0df8-4455-806f-e417d863b4cb" providerId="AD" clId="Web-{83F4E05F-0518-4774-934A-585C48AF0A5B}" dt="2022-11-30T13:45:39.996" v="920" actId="20577"/>
          <ac:spMkLst>
            <pc:docMk/>
            <pc:sldMk cId="4032923871" sldId="391"/>
            <ac:spMk id="2" creationId="{DF1114C4-A1AC-F082-0D2F-F8343663B4B8}"/>
          </ac:spMkLst>
        </pc:spChg>
        <pc:spChg chg="mod">
          <ac:chgData name="Sophie ALLIX 861" userId="S::sophie.allix@caf86.caf.fr::653b8b07-0df8-4455-806f-e417d863b4cb" providerId="AD" clId="Web-{83F4E05F-0518-4774-934A-585C48AF0A5B}" dt="2022-11-30T13:45:33.511" v="918" actId="20577"/>
          <ac:spMkLst>
            <pc:docMk/>
            <pc:sldMk cId="4032923871" sldId="391"/>
            <ac:spMk id="4" creationId="{50E63301-F05A-4018-919B-4F770BBC8D0D}"/>
          </ac:spMkLst>
        </pc:spChg>
        <pc:spChg chg="add mod">
          <ac:chgData name="Sophie ALLIX 861" userId="S::sophie.allix@caf86.caf.fr::653b8b07-0df8-4455-806f-e417d863b4cb" providerId="AD" clId="Web-{83F4E05F-0518-4774-934A-585C48AF0A5B}" dt="2022-11-30T13:52:04.990" v="947" actId="1076"/>
          <ac:spMkLst>
            <pc:docMk/>
            <pc:sldMk cId="4032923871" sldId="391"/>
            <ac:spMk id="6" creationId="{8B3CDE15-8372-5EEC-CF56-078698DA634A}"/>
          </ac:spMkLst>
        </pc:spChg>
        <pc:spChg chg="add mod">
          <ac:chgData name="Sophie ALLIX 861" userId="S::sophie.allix@caf86.caf.fr::653b8b07-0df8-4455-806f-e417d863b4cb" providerId="AD" clId="Web-{83F4E05F-0518-4774-934A-585C48AF0A5B}" dt="2022-11-30T13:53:50.294" v="960" actId="20577"/>
          <ac:spMkLst>
            <pc:docMk/>
            <pc:sldMk cId="4032923871" sldId="391"/>
            <ac:spMk id="19" creationId="{EE763B19-77CE-9280-8370-D2AADD5496F5}"/>
          </ac:spMkLst>
        </pc:spChg>
        <pc:picChg chg="add mod">
          <ac:chgData name="Sophie ALLIX 861" userId="S::sophie.allix@caf86.caf.fr::653b8b07-0df8-4455-806f-e417d863b4cb" providerId="AD" clId="Web-{83F4E05F-0518-4774-934A-585C48AF0A5B}" dt="2022-11-30T13:48:10.349" v="926" actId="14100"/>
          <ac:picMkLst>
            <pc:docMk/>
            <pc:sldMk cId="4032923871" sldId="391"/>
            <ac:picMk id="3" creationId="{A90F6151-DBA2-5437-355A-AE2F8334970E}"/>
          </ac:picMkLst>
        </pc:picChg>
        <pc:cxnChg chg="add mod">
          <ac:chgData name="Sophie ALLIX 861" userId="S::sophie.allix@caf86.caf.fr::653b8b07-0df8-4455-806f-e417d863b4cb" providerId="AD" clId="Web-{83F4E05F-0518-4774-934A-585C48AF0A5B}" dt="2022-11-30T13:51:46.520" v="945" actId="14100"/>
          <ac:cxnSpMkLst>
            <pc:docMk/>
            <pc:sldMk cId="4032923871" sldId="391"/>
            <ac:cxnSpMk id="5" creationId="{11B6C30C-80E3-8557-2CAE-96AEE1569DED}"/>
          </ac:cxnSpMkLst>
        </pc:cxnChg>
        <pc:cxnChg chg="add mod">
          <ac:chgData name="Sophie ALLIX 861" userId="S::sophie.allix@caf86.caf.fr::653b8b07-0df8-4455-806f-e417d863b4cb" providerId="AD" clId="Web-{83F4E05F-0518-4774-934A-585C48AF0A5B}" dt="2022-11-30T13:52:28.367" v="951" actId="14100"/>
          <ac:cxnSpMkLst>
            <pc:docMk/>
            <pc:sldMk cId="4032923871" sldId="391"/>
            <ac:cxnSpMk id="7" creationId="{FDB66AB5-A56E-C769-5228-B54EEE5B535A}"/>
          </ac:cxnSpMkLst>
        </pc:cxnChg>
      </pc:sldChg>
      <pc:sldChg chg="addSp delSp modSp add replId">
        <pc:chgData name="Sophie ALLIX 861" userId="S::sophie.allix@caf86.caf.fr::653b8b07-0df8-4455-806f-e417d863b4cb" providerId="AD" clId="Web-{83F4E05F-0518-4774-934A-585C48AF0A5B}" dt="2022-11-30T13:55:25.332" v="974" actId="14100"/>
        <pc:sldMkLst>
          <pc:docMk/>
          <pc:sldMk cId="1695400227" sldId="392"/>
        </pc:sldMkLst>
        <pc:spChg chg="del mod">
          <ac:chgData name="Sophie ALLIX 861" userId="S::sophie.allix@caf86.caf.fr::653b8b07-0df8-4455-806f-e417d863b4cb" providerId="AD" clId="Web-{83F4E05F-0518-4774-934A-585C48AF0A5B}" dt="2022-11-30T13:54:52.189" v="968"/>
          <ac:spMkLst>
            <pc:docMk/>
            <pc:sldMk cId="1695400227" sldId="392"/>
            <ac:spMk id="2" creationId="{DF1114C4-A1AC-F082-0D2F-F8343663B4B8}"/>
          </ac:spMkLst>
        </pc:spChg>
        <pc:spChg chg="del mod">
          <ac:chgData name="Sophie ALLIX 861" userId="S::sophie.allix@caf86.caf.fr::653b8b07-0df8-4455-806f-e417d863b4cb" providerId="AD" clId="Web-{83F4E05F-0518-4774-934A-585C48AF0A5B}" dt="2022-11-30T13:54:47.439" v="967"/>
          <ac:spMkLst>
            <pc:docMk/>
            <pc:sldMk cId="1695400227" sldId="392"/>
            <ac:spMk id="4" creationId="{50E63301-F05A-4018-919B-4F770BBC8D0D}"/>
          </ac:spMkLst>
        </pc:spChg>
        <pc:picChg chg="add mod">
          <ac:chgData name="Sophie ALLIX 861" userId="S::sophie.allix@caf86.caf.fr::653b8b07-0df8-4455-806f-e417d863b4cb" providerId="AD" clId="Web-{83F4E05F-0518-4774-934A-585C48AF0A5B}" dt="2022-11-30T13:55:25.332" v="974" actId="14100"/>
          <ac:picMkLst>
            <pc:docMk/>
            <pc:sldMk cId="1695400227" sldId="392"/>
            <ac:picMk id="3" creationId="{C240F9B0-F4AB-8894-ADE2-DB07E2CE3471}"/>
          </ac:picMkLst>
        </pc:picChg>
      </pc:sldChg>
      <pc:sldChg chg="addSp delSp modSp add replId">
        <pc:chgData name="Sophie ALLIX 861" userId="S::sophie.allix@caf86.caf.fr::653b8b07-0df8-4455-806f-e417d863b4cb" providerId="AD" clId="Web-{83F4E05F-0518-4774-934A-585C48AF0A5B}" dt="2022-11-30T13:57:07.698" v="984" actId="14100"/>
        <pc:sldMkLst>
          <pc:docMk/>
          <pc:sldMk cId="462831282" sldId="393"/>
        </pc:sldMkLst>
        <pc:picChg chg="add mod">
          <ac:chgData name="Sophie ALLIX 861" userId="S::sophie.allix@caf86.caf.fr::653b8b07-0df8-4455-806f-e417d863b4cb" providerId="AD" clId="Web-{83F4E05F-0518-4774-934A-585C48AF0A5B}" dt="2022-11-30T13:57:07.698" v="984" actId="14100"/>
          <ac:picMkLst>
            <pc:docMk/>
            <pc:sldMk cId="462831282" sldId="393"/>
            <ac:picMk id="2" creationId="{956302E3-9ED5-145E-A411-A270FFAFC8FB}"/>
          </ac:picMkLst>
        </pc:picChg>
        <pc:picChg chg="del">
          <ac:chgData name="Sophie ALLIX 861" userId="S::sophie.allix@caf86.caf.fr::653b8b07-0df8-4455-806f-e417d863b4cb" providerId="AD" clId="Web-{83F4E05F-0518-4774-934A-585C48AF0A5B}" dt="2022-11-30T13:56:14.367" v="976"/>
          <ac:picMkLst>
            <pc:docMk/>
            <pc:sldMk cId="462831282" sldId="393"/>
            <ac:picMk id="3" creationId="{C240F9B0-F4AB-8894-ADE2-DB07E2CE3471}"/>
          </ac:picMkLst>
        </pc:picChg>
      </pc:sldChg>
      <pc:sldChg chg="addSp modSp add ord replId">
        <pc:chgData name="Sophie ALLIX 861" userId="S::sophie.allix@caf86.caf.fr::653b8b07-0df8-4455-806f-e417d863b4cb" providerId="AD" clId="Web-{83F4E05F-0518-4774-934A-585C48AF0A5B}" dt="2022-11-30T14:09:44.343" v="1015" actId="20577"/>
        <pc:sldMkLst>
          <pc:docMk/>
          <pc:sldMk cId="2104601895" sldId="394"/>
        </pc:sldMkLst>
        <pc:spChg chg="add mod">
          <ac:chgData name="Sophie ALLIX 861" userId="S::sophie.allix@caf86.caf.fr::653b8b07-0df8-4455-806f-e417d863b4cb" providerId="AD" clId="Web-{83F4E05F-0518-4774-934A-585C48AF0A5B}" dt="2022-11-30T14:08:59.356" v="1010" actId="20577"/>
          <ac:spMkLst>
            <pc:docMk/>
            <pc:sldMk cId="2104601895" sldId="394"/>
            <ac:spMk id="2" creationId="{DEFC0618-A692-2D30-F7E1-85A873ED762A}"/>
          </ac:spMkLst>
        </pc:spChg>
        <pc:spChg chg="mod">
          <ac:chgData name="Sophie ALLIX 861" userId="S::sophie.allix@caf86.caf.fr::653b8b07-0df8-4455-806f-e417d863b4cb" providerId="AD" clId="Web-{83F4E05F-0518-4774-934A-585C48AF0A5B}" dt="2022-11-30T14:09:44.343" v="1015" actId="20577"/>
          <ac:spMkLst>
            <pc:docMk/>
            <pc:sldMk cId="2104601895" sldId="394"/>
            <ac:spMk id="4" creationId="{50E63301-F05A-4018-919B-4F770BBC8D0D}"/>
          </ac:spMkLst>
        </pc:spChg>
      </pc:sldChg>
    </pc:docChg>
  </pc:docChgLst>
  <pc:docChgLst>
    <pc:chgData name="Sophie ALLIX 861" userId="653b8b07-0df8-4455-806f-e417d863b4cb" providerId="ADAL" clId="{8F0B3CBE-5452-4233-AD37-EBFE79196B62}"/>
    <pc:docChg chg="undo custSel addSld modSld">
      <pc:chgData name="Sophie ALLIX 861" userId="653b8b07-0df8-4455-806f-e417d863b4cb" providerId="ADAL" clId="{8F0B3CBE-5452-4233-AD37-EBFE79196B62}" dt="2022-07-05T13:12:55.125" v="472" actId="14100"/>
      <pc:docMkLst>
        <pc:docMk/>
      </pc:docMkLst>
      <pc:sldChg chg="addSp modSp mod">
        <pc:chgData name="Sophie ALLIX 861" userId="653b8b07-0df8-4455-806f-e417d863b4cb" providerId="ADAL" clId="{8F0B3CBE-5452-4233-AD37-EBFE79196B62}" dt="2022-07-04T15:16:01.945" v="440" actId="255"/>
        <pc:sldMkLst>
          <pc:docMk/>
          <pc:sldMk cId="735693732" sldId="314"/>
        </pc:sldMkLst>
        <pc:spChg chg="add mod">
          <ac:chgData name="Sophie ALLIX 861" userId="653b8b07-0df8-4455-806f-e417d863b4cb" providerId="ADAL" clId="{8F0B3CBE-5452-4233-AD37-EBFE79196B62}" dt="2022-07-04T15:16:01.945" v="440" actId="255"/>
          <ac:spMkLst>
            <pc:docMk/>
            <pc:sldMk cId="735693732" sldId="314"/>
            <ac:spMk id="4" creationId="{08E27E82-362E-495E-876A-AD610DB87491}"/>
          </ac:spMkLst>
        </pc:spChg>
      </pc:sldChg>
      <pc:sldChg chg="modSp add mod">
        <pc:chgData name="Sophie ALLIX 861" userId="653b8b07-0df8-4455-806f-e417d863b4cb" providerId="ADAL" clId="{8F0B3CBE-5452-4233-AD37-EBFE79196B62}" dt="2022-07-04T15:16:08.703" v="441" actId="2711"/>
        <pc:sldMkLst>
          <pc:docMk/>
          <pc:sldMk cId="920927201" sldId="356"/>
        </pc:sldMkLst>
        <pc:spChg chg="mod">
          <ac:chgData name="Sophie ALLIX 861" userId="653b8b07-0df8-4455-806f-e417d863b4cb" providerId="ADAL" clId="{8F0B3CBE-5452-4233-AD37-EBFE79196B62}" dt="2022-07-04T15:16:08.703" v="441" actId="2711"/>
          <ac:spMkLst>
            <pc:docMk/>
            <pc:sldMk cId="920927201" sldId="356"/>
            <ac:spMk id="4" creationId="{08E27E82-362E-495E-876A-AD610DB87491}"/>
          </ac:spMkLst>
        </pc:spChg>
      </pc:sldChg>
      <pc:sldChg chg="modSp add mod">
        <pc:chgData name="Sophie ALLIX 861" userId="653b8b07-0df8-4455-806f-e417d863b4cb" providerId="ADAL" clId="{8F0B3CBE-5452-4233-AD37-EBFE79196B62}" dt="2022-07-04T15:14:20.718" v="430" actId="255"/>
        <pc:sldMkLst>
          <pc:docMk/>
          <pc:sldMk cId="4092153578" sldId="357"/>
        </pc:sldMkLst>
        <pc:spChg chg="mod">
          <ac:chgData name="Sophie ALLIX 861" userId="653b8b07-0df8-4455-806f-e417d863b4cb" providerId="ADAL" clId="{8F0B3CBE-5452-4233-AD37-EBFE79196B62}" dt="2022-07-04T15:14:20.718" v="430" actId="255"/>
          <ac:spMkLst>
            <pc:docMk/>
            <pc:sldMk cId="4092153578" sldId="357"/>
            <ac:spMk id="4" creationId="{08E27E82-362E-495E-876A-AD610DB87491}"/>
          </ac:spMkLst>
        </pc:spChg>
      </pc:sldChg>
      <pc:sldChg chg="addSp modSp add mod">
        <pc:chgData name="Sophie ALLIX 861" userId="653b8b07-0df8-4455-806f-e417d863b4cb" providerId="ADAL" clId="{8F0B3CBE-5452-4233-AD37-EBFE79196B62}" dt="2022-07-04T15:15:44.427" v="438" actId="14100"/>
        <pc:sldMkLst>
          <pc:docMk/>
          <pc:sldMk cId="1371607519" sldId="358"/>
        </pc:sldMkLst>
        <pc:spChg chg="mod">
          <ac:chgData name="Sophie ALLIX 861" userId="653b8b07-0df8-4455-806f-e417d863b4cb" providerId="ADAL" clId="{8F0B3CBE-5452-4233-AD37-EBFE79196B62}" dt="2022-07-04T15:15:08.772" v="432" actId="6549"/>
          <ac:spMkLst>
            <pc:docMk/>
            <pc:sldMk cId="1371607519" sldId="358"/>
            <ac:spMk id="4" creationId="{08E27E82-362E-495E-876A-AD610DB87491}"/>
          </ac:spMkLst>
        </pc:spChg>
        <pc:picChg chg="add mod">
          <ac:chgData name="Sophie ALLIX 861" userId="653b8b07-0df8-4455-806f-e417d863b4cb" providerId="ADAL" clId="{8F0B3CBE-5452-4233-AD37-EBFE79196B62}" dt="2022-07-04T15:15:44.427" v="438" actId="14100"/>
          <ac:picMkLst>
            <pc:docMk/>
            <pc:sldMk cId="1371607519" sldId="358"/>
            <ac:picMk id="5" creationId="{435DC542-AF60-4BB0-AF08-0687E23D41E9}"/>
          </ac:picMkLst>
        </pc:picChg>
      </pc:sldChg>
      <pc:sldChg chg="addSp modSp mod modClrScheme chgLayout">
        <pc:chgData name="Sophie ALLIX 861" userId="653b8b07-0df8-4455-806f-e417d863b4cb" providerId="ADAL" clId="{8F0B3CBE-5452-4233-AD37-EBFE79196B62}" dt="2022-07-05T13:12:55.125" v="472" actId="14100"/>
        <pc:sldMkLst>
          <pc:docMk/>
          <pc:sldMk cId="2816378848" sldId="359"/>
        </pc:sldMkLst>
        <pc:spChg chg="mod ord">
          <ac:chgData name="Sophie ALLIX 861" userId="653b8b07-0df8-4455-806f-e417d863b4cb" providerId="ADAL" clId="{8F0B3CBE-5452-4233-AD37-EBFE79196B62}" dt="2022-07-05T13:12:25.089" v="454" actId="700"/>
          <ac:spMkLst>
            <pc:docMk/>
            <pc:sldMk cId="2816378848" sldId="359"/>
            <ac:spMk id="3" creationId="{DE2E4C57-C6BA-4D81-9E22-6F2DDAE01402}"/>
          </ac:spMkLst>
        </pc:spChg>
        <pc:spChg chg="add mod ord">
          <ac:chgData name="Sophie ALLIX 861" userId="653b8b07-0df8-4455-806f-e417d863b4cb" providerId="ADAL" clId="{8F0B3CBE-5452-4233-AD37-EBFE79196B62}" dt="2022-07-05T13:12:25.089" v="454" actId="700"/>
          <ac:spMkLst>
            <pc:docMk/>
            <pc:sldMk cId="2816378848" sldId="359"/>
            <ac:spMk id="4" creationId="{D73A1564-E034-4B83-810F-66CB9811126E}"/>
          </ac:spMkLst>
        </pc:spChg>
        <pc:spChg chg="add mod ord">
          <ac:chgData name="Sophie ALLIX 861" userId="653b8b07-0df8-4455-806f-e417d863b4cb" providerId="ADAL" clId="{8F0B3CBE-5452-4233-AD37-EBFE79196B62}" dt="2022-07-05T13:12:40.173" v="470" actId="20577"/>
          <ac:spMkLst>
            <pc:docMk/>
            <pc:sldMk cId="2816378848" sldId="359"/>
            <ac:spMk id="5" creationId="{37CC79BD-3CE3-43F0-ACE7-DD778F4A574E}"/>
          </ac:spMkLst>
        </pc:spChg>
        <pc:picChg chg="mod">
          <ac:chgData name="Sophie ALLIX 861" userId="653b8b07-0df8-4455-806f-e417d863b4cb" providerId="ADAL" clId="{8F0B3CBE-5452-4233-AD37-EBFE79196B62}" dt="2022-07-05T13:12:55.125" v="472" actId="14100"/>
          <ac:picMkLst>
            <pc:docMk/>
            <pc:sldMk cId="2816378848" sldId="359"/>
            <ac:picMk id="2" creationId="{808DEA1B-4510-51C2-9353-3C0A4DACBA69}"/>
          </ac:picMkLst>
        </pc:picChg>
      </pc:sldChg>
      <pc:sldChg chg="modSp mod">
        <pc:chgData name="Sophie ALLIX 861" userId="653b8b07-0df8-4455-806f-e417d863b4cb" providerId="ADAL" clId="{8F0B3CBE-5452-4233-AD37-EBFE79196B62}" dt="2022-07-05T13:10:02.076" v="451" actId="20577"/>
        <pc:sldMkLst>
          <pc:docMk/>
          <pc:sldMk cId="3403526274" sldId="361"/>
        </pc:sldMkLst>
        <pc:spChg chg="mod">
          <ac:chgData name="Sophie ALLIX 861" userId="653b8b07-0df8-4455-806f-e417d863b4cb" providerId="ADAL" clId="{8F0B3CBE-5452-4233-AD37-EBFE79196B62}" dt="2022-07-05T13:10:02.076" v="451" actId="20577"/>
          <ac:spMkLst>
            <pc:docMk/>
            <pc:sldMk cId="3403526274" sldId="361"/>
            <ac:spMk id="5" creationId="{2D38B9CC-4E4F-3D43-48A4-3B932B544075}"/>
          </ac:spMkLst>
        </pc:spChg>
      </pc:sldChg>
    </pc:docChg>
  </pc:docChgLst>
  <pc:docChgLst>
    <pc:chgData name="Fabienne BOUTET 861" userId="fa09bdb3-1d75-436f-b8cb-365a3331495b" providerId="ADAL" clId="{147EDE8D-41DD-4CAD-B5F0-B4FDA307E42E}"/>
    <pc:docChg chg="custSel addSld delSld modSld">
      <pc:chgData name="Fabienne BOUTET 861" userId="fa09bdb3-1d75-436f-b8cb-365a3331495b" providerId="ADAL" clId="{147EDE8D-41DD-4CAD-B5F0-B4FDA307E42E}" dt="2023-03-03T13:38:30.323" v="17" actId="1076"/>
      <pc:docMkLst>
        <pc:docMk/>
      </pc:docMkLst>
      <pc:sldChg chg="delSp modSp add mod">
        <pc:chgData name="Fabienne BOUTET 861" userId="fa09bdb3-1d75-436f-b8cb-365a3331495b" providerId="ADAL" clId="{147EDE8D-41DD-4CAD-B5F0-B4FDA307E42E}" dt="2023-03-03T13:38:30.323" v="17" actId="1076"/>
        <pc:sldMkLst>
          <pc:docMk/>
          <pc:sldMk cId="1366116535" sldId="323"/>
        </pc:sldMkLst>
        <pc:spChg chg="del">
          <ac:chgData name="Fabienne BOUTET 861" userId="fa09bdb3-1d75-436f-b8cb-365a3331495b" providerId="ADAL" clId="{147EDE8D-41DD-4CAD-B5F0-B4FDA307E42E}" dt="2023-03-03T13:10:20.123" v="7" actId="478"/>
          <ac:spMkLst>
            <pc:docMk/>
            <pc:sldMk cId="1366116535" sldId="323"/>
            <ac:spMk id="2" creationId="{E4ADD2CD-2922-4520-BE7C-85D87D51ECD2}"/>
          </ac:spMkLst>
        </pc:spChg>
        <pc:spChg chg="mod">
          <ac:chgData name="Fabienne BOUTET 861" userId="fa09bdb3-1d75-436f-b8cb-365a3331495b" providerId="ADAL" clId="{147EDE8D-41DD-4CAD-B5F0-B4FDA307E42E}" dt="2023-03-03T13:10:11.125" v="3" actId="1076"/>
          <ac:spMkLst>
            <pc:docMk/>
            <pc:sldMk cId="1366116535" sldId="323"/>
            <ac:spMk id="10" creationId="{A7990FFC-F2D0-4342-A929-15646D1A4A83}"/>
          </ac:spMkLst>
        </pc:spChg>
        <pc:picChg chg="mod">
          <ac:chgData name="Fabienne BOUTET 861" userId="fa09bdb3-1d75-436f-b8cb-365a3331495b" providerId="ADAL" clId="{147EDE8D-41DD-4CAD-B5F0-B4FDA307E42E}" dt="2023-03-03T13:38:26.678" v="16" actId="1076"/>
          <ac:picMkLst>
            <pc:docMk/>
            <pc:sldMk cId="1366116535" sldId="323"/>
            <ac:picMk id="5" creationId="{A7AB42D8-DFF0-43F0-BCC3-2B39CA6E0E39}"/>
          </ac:picMkLst>
        </pc:picChg>
        <pc:picChg chg="mod">
          <ac:chgData name="Fabienne BOUTET 861" userId="fa09bdb3-1d75-436f-b8cb-365a3331495b" providerId="ADAL" clId="{147EDE8D-41DD-4CAD-B5F0-B4FDA307E42E}" dt="2023-03-03T13:38:30.323" v="17" actId="1076"/>
          <ac:picMkLst>
            <pc:docMk/>
            <pc:sldMk cId="1366116535" sldId="323"/>
            <ac:picMk id="8" creationId="{A3183249-89E2-4B50-871B-F6C38E9984DE}"/>
          </ac:picMkLst>
        </pc:picChg>
        <pc:picChg chg="mod">
          <ac:chgData name="Fabienne BOUTET 861" userId="fa09bdb3-1d75-436f-b8cb-365a3331495b" providerId="ADAL" clId="{147EDE8D-41DD-4CAD-B5F0-B4FDA307E42E}" dt="2023-03-03T13:38:16.480" v="12" actId="14100"/>
          <ac:picMkLst>
            <pc:docMk/>
            <pc:sldMk cId="1366116535" sldId="323"/>
            <ac:picMk id="11" creationId="{E8886478-DC87-3F62-CE91-43AFA94CE9FB}"/>
          </ac:picMkLst>
        </pc:picChg>
        <pc:picChg chg="mod">
          <ac:chgData name="Fabienne BOUTET 861" userId="fa09bdb3-1d75-436f-b8cb-365a3331495b" providerId="ADAL" clId="{147EDE8D-41DD-4CAD-B5F0-B4FDA307E42E}" dt="2023-03-03T13:38:20.376" v="13" actId="1076"/>
          <ac:picMkLst>
            <pc:docMk/>
            <pc:sldMk cId="1366116535" sldId="323"/>
            <ac:picMk id="13" creationId="{8850F96A-B270-D270-A3A0-DD683D700F40}"/>
          </ac:picMkLst>
        </pc:picChg>
        <pc:picChg chg="mod">
          <ac:chgData name="Fabienne BOUTET 861" userId="fa09bdb3-1d75-436f-b8cb-365a3331495b" providerId="ADAL" clId="{147EDE8D-41DD-4CAD-B5F0-B4FDA307E42E}" dt="2023-03-03T13:38:11.458" v="9" actId="1076"/>
          <ac:picMkLst>
            <pc:docMk/>
            <pc:sldMk cId="1366116535" sldId="323"/>
            <ac:picMk id="14" creationId="{6ACD93B4-7172-8DA2-6C1C-5CA31F0685A3}"/>
          </ac:picMkLst>
        </pc:picChg>
      </pc:sldChg>
      <pc:sldChg chg="delSp new del mod">
        <pc:chgData name="Fabienne BOUTET 861" userId="fa09bdb3-1d75-436f-b8cb-365a3331495b" providerId="ADAL" clId="{147EDE8D-41DD-4CAD-B5F0-B4FDA307E42E}" dt="2023-03-03T13:10:32.766" v="8" actId="2696"/>
        <pc:sldMkLst>
          <pc:docMk/>
          <pc:sldMk cId="2563899909" sldId="438"/>
        </pc:sldMkLst>
        <pc:spChg chg="del">
          <ac:chgData name="Fabienne BOUTET 861" userId="fa09bdb3-1d75-436f-b8cb-365a3331495b" providerId="ADAL" clId="{147EDE8D-41DD-4CAD-B5F0-B4FDA307E42E}" dt="2023-03-03T13:10:04.965" v="1" actId="478"/>
          <ac:spMkLst>
            <pc:docMk/>
            <pc:sldMk cId="2563899909" sldId="438"/>
            <ac:spMk id="2" creationId="{8ABA3984-B58F-0680-C6B1-BB87B69F99D1}"/>
          </ac:spMkLst>
        </pc:spChg>
      </pc:sldChg>
    </pc:docChg>
  </pc:docChgLst>
  <pc:docChgLst>
    <pc:chgData name="Fabienne BOUTET 861" userId="fa09bdb3-1d75-436f-b8cb-365a3331495b" providerId="ADAL" clId="{A45EC346-4E18-41F8-92F5-6F93804D787A}"/>
    <pc:docChg chg="custSel addSld delSld modSld">
      <pc:chgData name="Fabienne BOUTET 861" userId="fa09bdb3-1d75-436f-b8cb-365a3331495b" providerId="ADAL" clId="{A45EC346-4E18-41F8-92F5-6F93804D787A}" dt="2022-09-07T13:27:59.891" v="171" actId="20577"/>
      <pc:docMkLst>
        <pc:docMk/>
      </pc:docMkLst>
      <pc:sldChg chg="delSp modSp add mod setBg delDesignElem">
        <pc:chgData name="Fabienne BOUTET 861" userId="fa09bdb3-1d75-436f-b8cb-365a3331495b" providerId="ADAL" clId="{A45EC346-4E18-41F8-92F5-6F93804D787A}" dt="2022-09-07T13:22:31.380" v="163" actId="14100"/>
        <pc:sldMkLst>
          <pc:docMk/>
          <pc:sldMk cId="3125560883" sldId="274"/>
        </pc:sldMkLst>
        <pc:spChg chg="mod">
          <ac:chgData name="Fabienne BOUTET 861" userId="fa09bdb3-1d75-436f-b8cb-365a3331495b" providerId="ADAL" clId="{A45EC346-4E18-41F8-92F5-6F93804D787A}" dt="2022-09-07T13:19:07.982" v="119" actId="14100"/>
          <ac:spMkLst>
            <pc:docMk/>
            <pc:sldMk cId="3125560883" sldId="274"/>
            <ac:spMk id="2" creationId="{ADE10D34-CE47-4D06-ABF2-B981F0F9C404}"/>
          </ac:spMkLst>
        </pc:spChg>
        <pc:spChg chg="mod">
          <ac:chgData name="Fabienne BOUTET 861" userId="fa09bdb3-1d75-436f-b8cb-365a3331495b" providerId="ADAL" clId="{A45EC346-4E18-41F8-92F5-6F93804D787A}" dt="2022-09-07T13:22:31.380" v="163" actId="14100"/>
          <ac:spMkLst>
            <pc:docMk/>
            <pc:sldMk cId="3125560883" sldId="274"/>
            <ac:spMk id="3" creationId="{CA9D75FD-8EB3-4347-8A2B-D41D90478F29}"/>
          </ac:spMkLst>
        </pc:spChg>
        <pc:spChg chg="del">
          <ac:chgData name="Fabienne BOUTET 861" userId="fa09bdb3-1d75-436f-b8cb-365a3331495b" providerId="ADAL" clId="{A45EC346-4E18-41F8-92F5-6F93804D787A}" dt="2022-09-07T13:18:37.775" v="109"/>
          <ac:spMkLst>
            <pc:docMk/>
            <pc:sldMk cId="3125560883" sldId="274"/>
            <ac:spMk id="19" creationId="{B373F125-DEF3-41D6-9918-AB21A2ACC37A}"/>
          </ac:spMkLst>
        </pc:spChg>
        <pc:spChg chg="del">
          <ac:chgData name="Fabienne BOUTET 861" userId="fa09bdb3-1d75-436f-b8cb-365a3331495b" providerId="ADAL" clId="{A45EC346-4E18-41F8-92F5-6F93804D787A}" dt="2022-09-07T13:18:37.775" v="109"/>
          <ac:spMkLst>
            <pc:docMk/>
            <pc:sldMk cId="3125560883" sldId="274"/>
            <ac:spMk id="21" creationId="{71E9F226-EB6E-48C9-ADDA-636DE4BF4EBE}"/>
          </ac:spMkLst>
        </pc:spChg>
      </pc:sldChg>
      <pc:sldChg chg="delSp modSp add mod setBg delDesignElem">
        <pc:chgData name="Fabienne BOUTET 861" userId="fa09bdb3-1d75-436f-b8cb-365a3331495b" providerId="ADAL" clId="{A45EC346-4E18-41F8-92F5-6F93804D787A}" dt="2022-09-07T13:20:10.670" v="132"/>
        <pc:sldMkLst>
          <pc:docMk/>
          <pc:sldMk cId="3815556615" sldId="275"/>
        </pc:sldMkLst>
        <pc:spChg chg="mod">
          <ac:chgData name="Fabienne BOUTET 861" userId="fa09bdb3-1d75-436f-b8cb-365a3331495b" providerId="ADAL" clId="{A45EC346-4E18-41F8-92F5-6F93804D787A}" dt="2022-09-07T13:16:13.923" v="64" actId="108"/>
          <ac:spMkLst>
            <pc:docMk/>
            <pc:sldMk cId="3815556615" sldId="275"/>
            <ac:spMk id="2" creationId="{02904B3D-4D00-470D-918F-309D8E081B44}"/>
          </ac:spMkLst>
        </pc:spChg>
        <pc:spChg chg="del">
          <ac:chgData name="Fabienne BOUTET 861" userId="fa09bdb3-1d75-436f-b8cb-365a3331495b" providerId="ADAL" clId="{A45EC346-4E18-41F8-92F5-6F93804D787A}" dt="2022-09-07T13:15:25.675" v="61"/>
          <ac:spMkLst>
            <pc:docMk/>
            <pc:sldMk cId="3815556615" sldId="275"/>
            <ac:spMk id="22" creationId="{BABD8CBF-1782-456F-AF12-36CD021CCCF6}"/>
          </ac:spMkLst>
        </pc:spChg>
        <pc:spChg chg="del">
          <ac:chgData name="Fabienne BOUTET 861" userId="fa09bdb3-1d75-436f-b8cb-365a3331495b" providerId="ADAL" clId="{A45EC346-4E18-41F8-92F5-6F93804D787A}" dt="2022-09-07T13:15:25.675" v="61"/>
          <ac:spMkLst>
            <pc:docMk/>
            <pc:sldMk cId="3815556615" sldId="275"/>
            <ac:spMk id="24" creationId="{18A186C0-DD3C-4FF4-B165-943244CBD116}"/>
          </ac:spMkLst>
        </pc:spChg>
        <pc:grpChg chg="del">
          <ac:chgData name="Fabienne BOUTET 861" userId="fa09bdb3-1d75-436f-b8cb-365a3331495b" providerId="ADAL" clId="{A45EC346-4E18-41F8-92F5-6F93804D787A}" dt="2022-09-07T13:15:25.675" v="61"/>
          <ac:grpSpMkLst>
            <pc:docMk/>
            <pc:sldMk cId="3815556615" sldId="275"/>
            <ac:grpSpMk id="26" creationId="{7E6B15A5-F4B5-4786-934F-E57C7FA30298}"/>
          </ac:grpSpMkLst>
        </pc:grpChg>
        <pc:graphicFrameChg chg="mod">
          <ac:chgData name="Fabienne BOUTET 861" userId="fa09bdb3-1d75-436f-b8cb-365a3331495b" providerId="ADAL" clId="{A45EC346-4E18-41F8-92F5-6F93804D787A}" dt="2022-09-07T13:20:10.670" v="132"/>
          <ac:graphicFrameMkLst>
            <pc:docMk/>
            <pc:sldMk cId="3815556615" sldId="275"/>
            <ac:graphicFrameMk id="6" creationId="{44AF4F18-CBF7-451B-8B0F-A81886C28CAD}"/>
          </ac:graphicFrameMkLst>
        </pc:graphicFrameChg>
      </pc:sldChg>
      <pc:sldChg chg="delSp modSp add mod setBg delDesignElem">
        <pc:chgData name="Fabienne BOUTET 861" userId="fa09bdb3-1d75-436f-b8cb-365a3331495b" providerId="ADAL" clId="{A45EC346-4E18-41F8-92F5-6F93804D787A}" dt="2022-09-07T13:27:59.891" v="171" actId="20577"/>
        <pc:sldMkLst>
          <pc:docMk/>
          <pc:sldMk cId="4129279756" sldId="278"/>
        </pc:sldMkLst>
        <pc:spChg chg="mod">
          <ac:chgData name="Fabienne BOUTET 861" userId="fa09bdb3-1d75-436f-b8cb-365a3331495b" providerId="ADAL" clId="{A45EC346-4E18-41F8-92F5-6F93804D787A}" dt="2022-09-07T13:27:59.891" v="171" actId="20577"/>
          <ac:spMkLst>
            <pc:docMk/>
            <pc:sldMk cId="4129279756" sldId="278"/>
            <ac:spMk id="2" creationId="{599F95DF-B446-4843-BC31-D008207249F0}"/>
          </ac:spMkLst>
        </pc:spChg>
        <pc:spChg chg="mod">
          <ac:chgData name="Fabienne BOUTET 861" userId="fa09bdb3-1d75-436f-b8cb-365a3331495b" providerId="ADAL" clId="{A45EC346-4E18-41F8-92F5-6F93804D787A}" dt="2022-09-07T13:17:56.607" v="104" actId="20577"/>
          <ac:spMkLst>
            <pc:docMk/>
            <pc:sldMk cId="4129279756" sldId="278"/>
            <ac:spMk id="3" creationId="{47EF5585-EA4B-4366-838A-12E99AE64212}"/>
          </ac:spMkLst>
        </pc:spChg>
        <pc:spChg chg="del">
          <ac:chgData name="Fabienne BOUTET 861" userId="fa09bdb3-1d75-436f-b8cb-365a3331495b" providerId="ADAL" clId="{A45EC346-4E18-41F8-92F5-6F93804D787A}" dt="2022-09-07T13:16:47.322" v="66"/>
          <ac:spMkLst>
            <pc:docMk/>
            <pc:sldMk cId="4129279756" sldId="278"/>
            <ac:spMk id="9" creationId="{F9E22090-20B0-4E64-847E-6DE402F70577}"/>
          </ac:spMkLst>
        </pc:spChg>
        <pc:picChg chg="mod">
          <ac:chgData name="Fabienne BOUTET 861" userId="fa09bdb3-1d75-436f-b8cb-365a3331495b" providerId="ADAL" clId="{A45EC346-4E18-41F8-92F5-6F93804D787A}" dt="2022-09-07T13:27:56.403" v="169" actId="1076"/>
          <ac:picMkLst>
            <pc:docMk/>
            <pc:sldMk cId="4129279756" sldId="278"/>
            <ac:picMk id="4" creationId="{213A9881-FD1A-491A-BBB3-EC41CB46BE1A}"/>
          </ac:picMkLst>
        </pc:picChg>
      </pc:sldChg>
      <pc:sldChg chg="delSp modSp add mod setBg delDesignElem">
        <pc:chgData name="Fabienne BOUTET 861" userId="fa09bdb3-1d75-436f-b8cb-365a3331495b" providerId="ADAL" clId="{A45EC346-4E18-41F8-92F5-6F93804D787A}" dt="2022-09-07T13:21:38.236" v="156" actId="20577"/>
        <pc:sldMkLst>
          <pc:docMk/>
          <pc:sldMk cId="3258785885" sldId="282"/>
        </pc:sldMkLst>
        <pc:spChg chg="mod">
          <ac:chgData name="Fabienne BOUTET 861" userId="fa09bdb3-1d75-436f-b8cb-365a3331495b" providerId="ADAL" clId="{A45EC346-4E18-41F8-92F5-6F93804D787A}" dt="2022-09-07T13:21:38.236" v="156" actId="20577"/>
          <ac:spMkLst>
            <pc:docMk/>
            <pc:sldMk cId="3258785885" sldId="282"/>
            <ac:spMk id="3" creationId="{BE397445-1761-F569-9E90-BAF6B7D0A50F}"/>
          </ac:spMkLst>
        </pc:spChg>
        <pc:spChg chg="del">
          <ac:chgData name="Fabienne BOUTET 861" userId="fa09bdb3-1d75-436f-b8cb-365a3331495b" providerId="ADAL" clId="{A45EC346-4E18-41F8-92F5-6F93804D787A}" dt="2022-09-07T13:19:34.437" v="125"/>
          <ac:spMkLst>
            <pc:docMk/>
            <pc:sldMk cId="3258785885" sldId="282"/>
            <ac:spMk id="44" creationId="{14A0C057-32F2-4104-B6D7-792E652C9868}"/>
          </ac:spMkLst>
        </pc:spChg>
        <pc:spChg chg="del">
          <ac:chgData name="Fabienne BOUTET 861" userId="fa09bdb3-1d75-436f-b8cb-365a3331495b" providerId="ADAL" clId="{A45EC346-4E18-41F8-92F5-6F93804D787A}" dt="2022-09-07T13:19:34.437" v="125"/>
          <ac:spMkLst>
            <pc:docMk/>
            <pc:sldMk cId="3258785885" sldId="282"/>
            <ac:spMk id="46" creationId="{B58D652D-F6DC-4F9F-B766-91BB91FC42FF}"/>
          </ac:spMkLst>
        </pc:spChg>
        <pc:picChg chg="mod">
          <ac:chgData name="Fabienne BOUTET 861" userId="fa09bdb3-1d75-436f-b8cb-365a3331495b" providerId="ADAL" clId="{A45EC346-4E18-41F8-92F5-6F93804D787A}" dt="2022-09-07T13:21:27.679" v="154" actId="1076"/>
          <ac:picMkLst>
            <pc:docMk/>
            <pc:sldMk cId="3258785885" sldId="282"/>
            <ac:picMk id="4" creationId="{1917CDD4-084F-4592-BDAD-00E4C8BB5A6B}"/>
          </ac:picMkLst>
        </pc:picChg>
        <pc:picChg chg="mod">
          <ac:chgData name="Fabienne BOUTET 861" userId="fa09bdb3-1d75-436f-b8cb-365a3331495b" providerId="ADAL" clId="{A45EC346-4E18-41F8-92F5-6F93804D787A}" dt="2022-09-07T13:21:22.573" v="152" actId="14100"/>
          <ac:picMkLst>
            <pc:docMk/>
            <pc:sldMk cId="3258785885" sldId="282"/>
            <ac:picMk id="6" creationId="{A2FCF94F-C7DF-4E2F-9D9B-6C6A4CEBA2BD}"/>
          </ac:picMkLst>
        </pc:picChg>
      </pc:sldChg>
      <pc:sldChg chg="delSp modSp add mod setBg delDesignElem">
        <pc:chgData name="Fabienne BOUTET 861" userId="fa09bdb3-1d75-436f-b8cb-365a3331495b" providerId="ADAL" clId="{A45EC346-4E18-41F8-92F5-6F93804D787A}" dt="2022-09-07T13:07:42.802" v="15" actId="120"/>
        <pc:sldMkLst>
          <pc:docMk/>
          <pc:sldMk cId="2013777590" sldId="362"/>
        </pc:sldMkLst>
        <pc:spChg chg="mod">
          <ac:chgData name="Fabienne BOUTET 861" userId="fa09bdb3-1d75-436f-b8cb-365a3331495b" providerId="ADAL" clId="{A45EC346-4E18-41F8-92F5-6F93804D787A}" dt="2022-09-07T13:07:42.802" v="15" actId="120"/>
          <ac:spMkLst>
            <pc:docMk/>
            <pc:sldMk cId="2013777590" sldId="362"/>
            <ac:spMk id="2" creationId="{30BB1A7C-2978-4064-91FF-94F9BD76A91B}"/>
          </ac:spMkLst>
        </pc:spChg>
        <pc:spChg chg="del">
          <ac:chgData name="Fabienne BOUTET 861" userId="fa09bdb3-1d75-436f-b8cb-365a3331495b" providerId="ADAL" clId="{A45EC346-4E18-41F8-92F5-6F93804D787A}" dt="2022-09-07T13:05:39.157" v="1"/>
          <ac:spMkLst>
            <pc:docMk/>
            <pc:sldMk cId="2013777590" sldId="362"/>
            <ac:spMk id="44" creationId="{14A0C057-32F2-4104-B6D7-792E652C9868}"/>
          </ac:spMkLst>
        </pc:spChg>
        <pc:spChg chg="del">
          <ac:chgData name="Fabienne BOUTET 861" userId="fa09bdb3-1d75-436f-b8cb-365a3331495b" providerId="ADAL" clId="{A45EC346-4E18-41F8-92F5-6F93804D787A}" dt="2022-09-07T13:05:39.157" v="1"/>
          <ac:spMkLst>
            <pc:docMk/>
            <pc:sldMk cId="2013777590" sldId="362"/>
            <ac:spMk id="46" creationId="{B58D652D-F6DC-4F9F-B766-91BB91FC42FF}"/>
          </ac:spMkLst>
        </pc:spChg>
      </pc:sldChg>
      <pc:sldChg chg="delSp modSp add mod setBg delDesignElem">
        <pc:chgData name="Fabienne BOUTET 861" userId="fa09bdb3-1d75-436f-b8cb-365a3331495b" providerId="ADAL" clId="{A45EC346-4E18-41F8-92F5-6F93804D787A}" dt="2022-09-07T13:14:28.244" v="59" actId="1076"/>
        <pc:sldMkLst>
          <pc:docMk/>
          <pc:sldMk cId="801926592" sldId="363"/>
        </pc:sldMkLst>
        <pc:spChg chg="mod">
          <ac:chgData name="Fabienne BOUTET 861" userId="fa09bdb3-1d75-436f-b8cb-365a3331495b" providerId="ADAL" clId="{A45EC346-4E18-41F8-92F5-6F93804D787A}" dt="2022-09-07T13:14:28.244" v="59" actId="1076"/>
          <ac:spMkLst>
            <pc:docMk/>
            <pc:sldMk cId="801926592" sldId="363"/>
            <ac:spMk id="2" creationId="{19C8B0F7-0D2B-4A90-BB03-5F7CDC34EDCC}"/>
          </ac:spMkLst>
        </pc:spChg>
        <pc:spChg chg="mod">
          <ac:chgData name="Fabienne BOUTET 861" userId="fa09bdb3-1d75-436f-b8cb-365a3331495b" providerId="ADAL" clId="{A45EC346-4E18-41F8-92F5-6F93804D787A}" dt="2022-09-07T13:14:22.627" v="57" actId="14100"/>
          <ac:spMkLst>
            <pc:docMk/>
            <pc:sldMk cId="801926592" sldId="363"/>
            <ac:spMk id="3" creationId="{9D9969BC-42EB-44C6-BECA-9FF01519765A}"/>
          </ac:spMkLst>
        </pc:spChg>
        <pc:spChg chg="del">
          <ac:chgData name="Fabienne BOUTET 861" userId="fa09bdb3-1d75-436f-b8cb-365a3331495b" providerId="ADAL" clId="{A45EC346-4E18-41F8-92F5-6F93804D787A}" dt="2022-09-07T13:07:58.057" v="17"/>
          <ac:spMkLst>
            <pc:docMk/>
            <pc:sldMk cId="801926592" sldId="363"/>
            <ac:spMk id="18" creationId="{B373F125-DEF3-41D6-9918-AB21A2ACC37A}"/>
          </ac:spMkLst>
        </pc:spChg>
        <pc:spChg chg="del">
          <ac:chgData name="Fabienne BOUTET 861" userId="fa09bdb3-1d75-436f-b8cb-365a3331495b" providerId="ADAL" clId="{A45EC346-4E18-41F8-92F5-6F93804D787A}" dt="2022-09-07T13:07:58.057" v="17"/>
          <ac:spMkLst>
            <pc:docMk/>
            <pc:sldMk cId="801926592" sldId="363"/>
            <ac:spMk id="20" creationId="{71E9F226-EB6E-48C9-ADDA-636DE4BF4EBE}"/>
          </ac:spMkLst>
        </pc:spChg>
      </pc:sldChg>
      <pc:sldChg chg="delSp add del setBg delDesignElem">
        <pc:chgData name="Fabienne BOUTET 861" userId="fa09bdb3-1d75-436f-b8cb-365a3331495b" providerId="ADAL" clId="{A45EC346-4E18-41F8-92F5-6F93804D787A}" dt="2022-09-07T13:06:44.800" v="4" actId="2696"/>
        <pc:sldMkLst>
          <pc:docMk/>
          <pc:sldMk cId="4026538287" sldId="363"/>
        </pc:sldMkLst>
        <pc:spChg chg="del">
          <ac:chgData name="Fabienne BOUTET 861" userId="fa09bdb3-1d75-436f-b8cb-365a3331495b" providerId="ADAL" clId="{A45EC346-4E18-41F8-92F5-6F93804D787A}" dt="2022-09-07T13:06:35.671" v="3"/>
          <ac:spMkLst>
            <pc:docMk/>
            <pc:sldMk cId="4026538287" sldId="363"/>
            <ac:spMk id="44" creationId="{14A0C057-32F2-4104-B6D7-792E652C9868}"/>
          </ac:spMkLst>
        </pc:spChg>
        <pc:spChg chg="del">
          <ac:chgData name="Fabienne BOUTET 861" userId="fa09bdb3-1d75-436f-b8cb-365a3331495b" providerId="ADAL" clId="{A45EC346-4E18-41F8-92F5-6F93804D787A}" dt="2022-09-07T13:06:35.671" v="3"/>
          <ac:spMkLst>
            <pc:docMk/>
            <pc:sldMk cId="4026538287" sldId="363"/>
            <ac:spMk id="46" creationId="{B58D652D-F6DC-4F9F-B766-91BB91FC42FF}"/>
          </ac:spMkLst>
        </pc:spChg>
      </pc:sldChg>
      <pc:sldChg chg="modSp add mod">
        <pc:chgData name="Fabienne BOUTET 861" userId="fa09bdb3-1d75-436f-b8cb-365a3331495b" providerId="ADAL" clId="{A45EC346-4E18-41F8-92F5-6F93804D787A}" dt="2022-09-07T13:27:48.385" v="168" actId="20577"/>
        <pc:sldMkLst>
          <pc:docMk/>
          <pc:sldMk cId="904732758" sldId="364"/>
        </pc:sldMkLst>
        <pc:spChg chg="mod">
          <ac:chgData name="Fabienne BOUTET 861" userId="fa09bdb3-1d75-436f-b8cb-365a3331495b" providerId="ADAL" clId="{A45EC346-4E18-41F8-92F5-6F93804D787A}" dt="2022-09-07T13:22:41.422" v="164" actId="14100"/>
          <ac:spMkLst>
            <pc:docMk/>
            <pc:sldMk cId="904732758" sldId="364"/>
            <ac:spMk id="2" creationId="{F68BFF52-5F11-48A8-8A83-9139722A6C71}"/>
          </ac:spMkLst>
        </pc:spChg>
        <pc:spChg chg="mod">
          <ac:chgData name="Fabienne BOUTET 861" userId="fa09bdb3-1d75-436f-b8cb-365a3331495b" providerId="ADAL" clId="{A45EC346-4E18-41F8-92F5-6F93804D787A}" dt="2022-09-07T13:27:48.385" v="168" actId="20577"/>
          <ac:spMkLst>
            <pc:docMk/>
            <pc:sldMk cId="904732758" sldId="364"/>
            <ac:spMk id="3" creationId="{A862200D-984D-4871-994A-9B626852E24C}"/>
          </ac:spMkLst>
        </pc:spChg>
      </pc:sldChg>
    </pc:docChg>
  </pc:docChgLst>
  <pc:docChgLst>
    <pc:chgData name="Lea GUILLARD 861" userId="S::lea.guillard@caf86.caf.fr::d06662ec-9711-44e9-9f78-4b9cc7b21ed8" providerId="AD" clId="Web-{92133FD7-093F-4966-A144-17723738827A}"/>
    <pc:docChg chg="delSld modSld">
      <pc:chgData name="Lea GUILLARD 861" userId="S::lea.guillard@caf86.caf.fr::d06662ec-9711-44e9-9f78-4b9cc7b21ed8" providerId="AD" clId="Web-{92133FD7-093F-4966-A144-17723738827A}" dt="2022-05-06T09:34:49.381" v="7"/>
      <pc:docMkLst>
        <pc:docMk/>
      </pc:docMkLst>
      <pc:sldChg chg="modSp">
        <pc:chgData name="Lea GUILLARD 861" userId="S::lea.guillard@caf86.caf.fr::d06662ec-9711-44e9-9f78-4b9cc7b21ed8" providerId="AD" clId="Web-{92133FD7-093F-4966-A144-17723738827A}" dt="2022-05-06T09:34:42.365" v="5" actId="20577"/>
        <pc:sldMkLst>
          <pc:docMk/>
          <pc:sldMk cId="3155851385" sldId="257"/>
        </pc:sldMkLst>
        <pc:spChg chg="mod">
          <ac:chgData name="Lea GUILLARD 861" userId="S::lea.guillard@caf86.caf.fr::d06662ec-9711-44e9-9f78-4b9cc7b21ed8" providerId="AD" clId="Web-{92133FD7-093F-4966-A144-17723738827A}" dt="2022-05-06T09:34:42.365" v="5" actId="20577"/>
          <ac:spMkLst>
            <pc:docMk/>
            <pc:sldMk cId="3155851385" sldId="257"/>
            <ac:spMk id="3" creationId="{1980AA72-7CEC-47E0-8390-DCA22A2C1A8D}"/>
          </ac:spMkLst>
        </pc:spChg>
      </pc:sldChg>
      <pc:sldChg chg="del">
        <pc:chgData name="Lea GUILLARD 861" userId="S::lea.guillard@caf86.caf.fr::d06662ec-9711-44e9-9f78-4b9cc7b21ed8" providerId="AD" clId="Web-{92133FD7-093F-4966-A144-17723738827A}" dt="2022-05-06T09:34:42.990" v="6"/>
        <pc:sldMkLst>
          <pc:docMk/>
          <pc:sldMk cId="1608236116" sldId="295"/>
        </pc:sldMkLst>
      </pc:sldChg>
      <pc:sldChg chg="del">
        <pc:chgData name="Lea GUILLARD 861" userId="S::lea.guillard@caf86.caf.fr::d06662ec-9711-44e9-9f78-4b9cc7b21ed8" providerId="AD" clId="Web-{92133FD7-093F-4966-A144-17723738827A}" dt="2022-05-06T09:34:49.381" v="7"/>
        <pc:sldMkLst>
          <pc:docMk/>
          <pc:sldMk cId="4028519768" sldId="312"/>
        </pc:sldMkLst>
      </pc:sldChg>
    </pc:docChg>
  </pc:docChgLst>
  <pc:docChgLst>
    <pc:chgData name="Lea GUILLARD 861" userId="S::lea.guillard@caf86.caf.fr::d06662ec-9711-44e9-9f78-4b9cc7b21ed8" providerId="AD" clId="Web-{0E124563-A7F9-43C2-9CCB-7AC61E45B3A3}"/>
    <pc:docChg chg="delSld modSld">
      <pc:chgData name="Lea GUILLARD 861" userId="S::lea.guillard@caf86.caf.fr::d06662ec-9711-44e9-9f78-4b9cc7b21ed8" providerId="AD" clId="Web-{0E124563-A7F9-43C2-9CCB-7AC61E45B3A3}" dt="2023-02-27T13:04:16.700" v="6"/>
      <pc:docMkLst>
        <pc:docMk/>
      </pc:docMkLst>
      <pc:sldChg chg="modSp">
        <pc:chgData name="Lea GUILLARD 861" userId="S::lea.guillard@caf86.caf.fr::d06662ec-9711-44e9-9f78-4b9cc7b21ed8" providerId="AD" clId="Web-{0E124563-A7F9-43C2-9CCB-7AC61E45B3A3}" dt="2023-02-27T13:03:55.840" v="1" actId="20577"/>
        <pc:sldMkLst>
          <pc:docMk/>
          <pc:sldMk cId="3974185568" sldId="256"/>
        </pc:sldMkLst>
        <pc:spChg chg="mod">
          <ac:chgData name="Lea GUILLARD 861" userId="S::lea.guillard@caf86.caf.fr::d06662ec-9711-44e9-9f78-4b9cc7b21ed8" providerId="AD" clId="Web-{0E124563-A7F9-43C2-9CCB-7AC61E45B3A3}" dt="2023-02-27T13:03:55.840" v="1" actId="20577"/>
          <ac:spMkLst>
            <pc:docMk/>
            <pc:sldMk cId="3974185568" sldId="256"/>
            <ac:spMk id="10" creationId="{A2B5929A-19D3-495F-B557-ED84D46106C0}"/>
          </ac:spMkLst>
        </pc:spChg>
      </pc:sldChg>
      <pc:sldChg chg="modSp">
        <pc:chgData name="Lea GUILLARD 861" userId="S::lea.guillard@caf86.caf.fr::d06662ec-9711-44e9-9f78-4b9cc7b21ed8" providerId="AD" clId="Web-{0E124563-A7F9-43C2-9CCB-7AC61E45B3A3}" dt="2023-02-27T13:04:02.668" v="3" actId="20577"/>
        <pc:sldMkLst>
          <pc:docMk/>
          <pc:sldMk cId="3155851385" sldId="257"/>
        </pc:sldMkLst>
        <pc:spChg chg="mod">
          <ac:chgData name="Lea GUILLARD 861" userId="S::lea.guillard@caf86.caf.fr::d06662ec-9711-44e9-9f78-4b9cc7b21ed8" providerId="AD" clId="Web-{0E124563-A7F9-43C2-9CCB-7AC61E45B3A3}" dt="2023-02-27T13:04:02.668" v="3" actId="20577"/>
          <ac:spMkLst>
            <pc:docMk/>
            <pc:sldMk cId="3155851385" sldId="257"/>
            <ac:spMk id="3" creationId="{1980AA72-7CEC-47E0-8390-DCA22A2C1A8D}"/>
          </ac:spMkLst>
        </pc:spChg>
      </pc:sldChg>
      <pc:sldChg chg="addSp delSp modSp">
        <pc:chgData name="Lea GUILLARD 861" userId="S::lea.guillard@caf86.caf.fr::d06662ec-9711-44e9-9f78-4b9cc7b21ed8" providerId="AD" clId="Web-{0E124563-A7F9-43C2-9CCB-7AC61E45B3A3}" dt="2023-02-27T13:04:16.700" v="6"/>
        <pc:sldMkLst>
          <pc:docMk/>
          <pc:sldMk cId="1059972565" sldId="269"/>
        </pc:sldMkLst>
        <pc:spChg chg="add mod">
          <ac:chgData name="Lea GUILLARD 861" userId="S::lea.guillard@caf86.caf.fr::d06662ec-9711-44e9-9f78-4b9cc7b21ed8" providerId="AD" clId="Web-{0E124563-A7F9-43C2-9CCB-7AC61E45B3A3}" dt="2023-02-27T13:04:16.700" v="6"/>
          <ac:spMkLst>
            <pc:docMk/>
            <pc:sldMk cId="1059972565" sldId="269"/>
            <ac:spMk id="55" creationId="{B05F3333-939B-EBBB-0F6D-EE190E91D7D8}"/>
          </ac:spMkLst>
        </pc:spChg>
        <pc:graphicFrameChg chg="del">
          <ac:chgData name="Lea GUILLARD 861" userId="S::lea.guillard@caf86.caf.fr::d06662ec-9711-44e9-9f78-4b9cc7b21ed8" providerId="AD" clId="Web-{0E124563-A7F9-43C2-9CCB-7AC61E45B3A3}" dt="2023-02-27T13:04:16.700" v="6"/>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124563-A7F9-43C2-9CCB-7AC61E45B3A3}" dt="2023-02-27T13:04:04.793" v="4"/>
        <pc:sldMkLst>
          <pc:docMk/>
          <pc:sldMk cId="2625632517" sldId="366"/>
        </pc:sldMkLst>
      </pc:sldChg>
      <pc:sldChg chg="del">
        <pc:chgData name="Lea GUILLARD 861" userId="S::lea.guillard@caf86.caf.fr::d06662ec-9711-44e9-9f78-4b9cc7b21ed8" providerId="AD" clId="Web-{0E124563-A7F9-43C2-9CCB-7AC61E45B3A3}" dt="2023-02-27T13:04:05.012" v="5"/>
        <pc:sldMkLst>
          <pc:docMk/>
          <pc:sldMk cId="207420918" sldId="413"/>
        </pc:sldMkLst>
      </pc:sldChg>
    </pc:docChg>
  </pc:docChgLst>
  <pc:docChgLst>
    <pc:chgData name="Nicolas PATRIARCHE 861" userId="S::nicolas.patriarche@caf86.caf.fr::d1848907-ef35-4bf0-83f2-8110b9052c08" providerId="AD" clId="Web-{102462EB-F39A-474A-8CEF-3DA8A70E16CD}"/>
    <pc:docChg chg="modSld">
      <pc:chgData name="Nicolas PATRIARCHE 861" userId="S::nicolas.patriarche@caf86.caf.fr::d1848907-ef35-4bf0-83f2-8110b9052c08" providerId="AD" clId="Web-{102462EB-F39A-474A-8CEF-3DA8A70E16CD}" dt="2022-02-04T08:46:26.191" v="9" actId="1076"/>
      <pc:docMkLst>
        <pc:docMk/>
      </pc:docMkLst>
      <pc:sldChg chg="addSp delSp modSp">
        <pc:chgData name="Nicolas PATRIARCHE 861" userId="S::nicolas.patriarche@caf86.caf.fr::d1848907-ef35-4bf0-83f2-8110b9052c08" providerId="AD" clId="Web-{102462EB-F39A-474A-8CEF-3DA8A70E16CD}" dt="2022-02-04T08:46:26.191" v="9" actId="1076"/>
        <pc:sldMkLst>
          <pc:docMk/>
          <pc:sldMk cId="3750916383" sldId="270"/>
        </pc:sldMkLst>
        <pc:spChg chg="add mod">
          <ac:chgData name="Nicolas PATRIARCHE 861" userId="S::nicolas.patriarche@caf86.caf.fr::d1848907-ef35-4bf0-83f2-8110b9052c08" providerId="AD" clId="Web-{102462EB-F39A-474A-8CEF-3DA8A70E16CD}" dt="2022-02-04T08:46:05.456" v="8"/>
          <ac:spMkLst>
            <pc:docMk/>
            <pc:sldMk cId="3750916383" sldId="270"/>
            <ac:spMk id="2" creationId="{87078993-575C-4DCA-A9B6-5EBECF932CC5}"/>
          </ac:spMkLst>
        </pc:spChg>
        <pc:spChg chg="del mod">
          <ac:chgData name="Nicolas PATRIARCHE 861" userId="S::nicolas.patriarche@caf86.caf.fr::d1848907-ef35-4bf0-83f2-8110b9052c08" providerId="AD" clId="Web-{102462EB-F39A-474A-8CEF-3DA8A70E16CD}" dt="2022-02-04T08:36:05.641" v="2"/>
          <ac:spMkLst>
            <pc:docMk/>
            <pc:sldMk cId="3750916383" sldId="270"/>
            <ac:spMk id="6" creationId="{C1B2BF5A-F6FA-4756-979C-112180A6BADA}"/>
          </ac:spMkLst>
        </pc:spChg>
        <pc:picChg chg="mod">
          <ac:chgData name="Nicolas PATRIARCHE 861" userId="S::nicolas.patriarche@caf86.caf.fr::d1848907-ef35-4bf0-83f2-8110b9052c08" providerId="AD" clId="Web-{102462EB-F39A-474A-8CEF-3DA8A70E16CD}" dt="2022-02-04T08:46:26.191" v="9" actId="1076"/>
          <ac:picMkLst>
            <pc:docMk/>
            <pc:sldMk cId="3750916383" sldId="270"/>
            <ac:picMk id="4" creationId="{7B53DD3F-7EED-4247-AECE-83A63F8A2461}"/>
          </ac:picMkLst>
        </pc:picChg>
      </pc:sldChg>
    </pc:docChg>
  </pc:docChgLst>
  <pc:docChgLst>
    <pc:chgData name="Lea GUILLARD 861" userId="S::lea.guillard@caf86.caf.fr::d06662ec-9711-44e9-9f78-4b9cc7b21ed8" providerId="AD" clId="Web-{08DC12E8-6989-4635-A756-A473E5BD9232}"/>
    <pc:docChg chg="addSld delSld modSld addMainMaster modMainMaster">
      <pc:chgData name="Lea GUILLARD 861" userId="S::lea.guillard@caf86.caf.fr::d06662ec-9711-44e9-9f78-4b9cc7b21ed8" providerId="AD" clId="Web-{08DC12E8-6989-4635-A756-A473E5BD9232}" dt="2023-03-03T10:14:25.973" v="17"/>
      <pc:docMkLst>
        <pc:docMk/>
      </pc:docMkLst>
      <pc:sldChg chg="modSp">
        <pc:chgData name="Lea GUILLARD 861" userId="S::lea.guillard@caf86.caf.fr::d06662ec-9711-44e9-9f78-4b9cc7b21ed8" providerId="AD" clId="Web-{08DC12E8-6989-4635-A756-A473E5BD9232}" dt="2023-03-03T10:13:49.347" v="11" actId="20577"/>
        <pc:sldMkLst>
          <pc:docMk/>
          <pc:sldMk cId="1015990095" sldId="419"/>
        </pc:sldMkLst>
        <pc:spChg chg="mod">
          <ac:chgData name="Lea GUILLARD 861" userId="S::lea.guillard@caf86.caf.fr::d06662ec-9711-44e9-9f78-4b9cc7b21ed8" providerId="AD" clId="Web-{08DC12E8-6989-4635-A756-A473E5BD9232}" dt="2023-03-03T10:13:49.347" v="11" actId="20577"/>
          <ac:spMkLst>
            <pc:docMk/>
            <pc:sldMk cId="1015990095" sldId="419"/>
            <ac:spMk id="4" creationId="{50E63301-F05A-4018-919B-4F770BBC8D0D}"/>
          </ac:spMkLst>
        </pc:spChg>
      </pc:sldChg>
      <pc:sldChg chg="del">
        <pc:chgData name="Lea GUILLARD 861" userId="S::lea.guillard@caf86.caf.fr::d06662ec-9711-44e9-9f78-4b9cc7b21ed8" providerId="AD" clId="Web-{08DC12E8-6989-4635-A756-A473E5BD9232}" dt="2023-03-03T10:14:25.973" v="17"/>
        <pc:sldMkLst>
          <pc:docMk/>
          <pc:sldMk cId="1064395295" sldId="426"/>
        </pc:sldMkLst>
      </pc:sldChg>
      <pc:sldChg chg="modSp add">
        <pc:chgData name="Lea GUILLARD 861" userId="S::lea.guillard@caf86.caf.fr::d06662ec-9711-44e9-9f78-4b9cc7b21ed8" providerId="AD" clId="Web-{08DC12E8-6989-4635-A756-A473E5BD9232}" dt="2023-03-03T10:13:58.300" v="12" actId="1076"/>
        <pc:sldMkLst>
          <pc:docMk/>
          <pc:sldMk cId="1793378357" sldId="428"/>
        </pc:sldMkLst>
        <pc:spChg chg="mod">
          <ac:chgData name="Lea GUILLARD 861" userId="S::lea.guillard@caf86.caf.fr::d06662ec-9711-44e9-9f78-4b9cc7b21ed8" providerId="AD" clId="Web-{08DC12E8-6989-4635-A756-A473E5BD9232}" dt="2023-03-03T10:13:58.300" v="12" actId="1076"/>
          <ac:spMkLst>
            <pc:docMk/>
            <pc:sldMk cId="1793378357" sldId="428"/>
            <ac:spMk id="2" creationId="{6CBDC3BA-6E1B-493A-8304-68C1658F6929}"/>
          </ac:spMkLst>
        </pc:spChg>
      </pc:sldChg>
      <pc:sldChg chg="add">
        <pc:chgData name="Lea GUILLARD 861" userId="S::lea.guillard@caf86.caf.fr::d06662ec-9711-44e9-9f78-4b9cc7b21ed8" providerId="AD" clId="Web-{08DC12E8-6989-4635-A756-A473E5BD9232}" dt="2023-03-03T10:13:20.675" v="1"/>
        <pc:sldMkLst>
          <pc:docMk/>
          <pc:sldMk cId="188747871" sldId="429"/>
        </pc:sldMkLst>
      </pc:sldChg>
      <pc:sldChg chg="modSp add">
        <pc:chgData name="Lea GUILLARD 861" userId="S::lea.guillard@caf86.caf.fr::d06662ec-9711-44e9-9f78-4b9cc7b21ed8" providerId="AD" clId="Web-{08DC12E8-6989-4635-A756-A473E5BD9232}" dt="2023-03-03T10:14:05.675" v="13" actId="1076"/>
        <pc:sldMkLst>
          <pc:docMk/>
          <pc:sldMk cId="2715995011" sldId="430"/>
        </pc:sldMkLst>
        <pc:spChg chg="mod">
          <ac:chgData name="Lea GUILLARD 861" userId="S::lea.guillard@caf86.caf.fr::d06662ec-9711-44e9-9f78-4b9cc7b21ed8" providerId="AD" clId="Web-{08DC12E8-6989-4635-A756-A473E5BD9232}" dt="2023-03-03T10:14:05.675" v="13" actId="1076"/>
          <ac:spMkLst>
            <pc:docMk/>
            <pc:sldMk cId="2715995011" sldId="430"/>
            <ac:spMk id="2" creationId="{6CBDC3BA-6E1B-493A-8304-68C1658F6929}"/>
          </ac:spMkLst>
        </pc:spChg>
      </pc:sldChg>
      <pc:sldChg chg="add">
        <pc:chgData name="Lea GUILLARD 861" userId="S::lea.guillard@caf86.caf.fr::d06662ec-9711-44e9-9f78-4b9cc7b21ed8" providerId="AD" clId="Web-{08DC12E8-6989-4635-A756-A473E5BD9232}" dt="2023-03-03T10:13:20.972" v="3"/>
        <pc:sldMkLst>
          <pc:docMk/>
          <pc:sldMk cId="1687621710" sldId="431"/>
        </pc:sldMkLst>
      </pc:sldChg>
      <pc:sldChg chg="modSp add">
        <pc:chgData name="Lea GUILLARD 861" userId="S::lea.guillard@caf86.caf.fr::d06662ec-9711-44e9-9f78-4b9cc7b21ed8" providerId="AD" clId="Web-{08DC12E8-6989-4635-A756-A473E5BD9232}" dt="2023-03-03T10:14:08.972" v="14" actId="1076"/>
        <pc:sldMkLst>
          <pc:docMk/>
          <pc:sldMk cId="1418156744" sldId="432"/>
        </pc:sldMkLst>
        <pc:spChg chg="mod">
          <ac:chgData name="Lea GUILLARD 861" userId="S::lea.guillard@caf86.caf.fr::d06662ec-9711-44e9-9f78-4b9cc7b21ed8" providerId="AD" clId="Web-{08DC12E8-6989-4635-A756-A473E5BD9232}" dt="2023-03-03T10:14:08.972" v="14" actId="1076"/>
          <ac:spMkLst>
            <pc:docMk/>
            <pc:sldMk cId="1418156744" sldId="432"/>
            <ac:spMk id="2" creationId="{6CBDC3BA-6E1B-493A-8304-68C1658F6929}"/>
          </ac:spMkLst>
        </pc:spChg>
      </pc:sldChg>
      <pc:sldChg chg="modSp add">
        <pc:chgData name="Lea GUILLARD 861" userId="S::lea.guillard@caf86.caf.fr::d06662ec-9711-44e9-9f78-4b9cc7b21ed8" providerId="AD" clId="Web-{08DC12E8-6989-4635-A756-A473E5BD9232}" dt="2023-03-03T10:14:11.394" v="15" actId="1076"/>
        <pc:sldMkLst>
          <pc:docMk/>
          <pc:sldMk cId="1487016340" sldId="433"/>
        </pc:sldMkLst>
        <pc:spChg chg="mod">
          <ac:chgData name="Lea GUILLARD 861" userId="S::lea.guillard@caf86.caf.fr::d06662ec-9711-44e9-9f78-4b9cc7b21ed8" providerId="AD" clId="Web-{08DC12E8-6989-4635-A756-A473E5BD9232}" dt="2023-03-03T10:14:11.394" v="15" actId="1076"/>
          <ac:spMkLst>
            <pc:docMk/>
            <pc:sldMk cId="1487016340" sldId="433"/>
            <ac:spMk id="2" creationId="{6CBDC3BA-6E1B-493A-8304-68C1658F6929}"/>
          </ac:spMkLst>
        </pc:spChg>
      </pc:sldChg>
      <pc:sldChg chg="modSp add">
        <pc:chgData name="Lea GUILLARD 861" userId="S::lea.guillard@caf86.caf.fr::d06662ec-9711-44e9-9f78-4b9cc7b21ed8" providerId="AD" clId="Web-{08DC12E8-6989-4635-A756-A473E5BD9232}" dt="2023-03-03T10:14:14.426" v="16" actId="1076"/>
        <pc:sldMkLst>
          <pc:docMk/>
          <pc:sldMk cId="3438782067" sldId="434"/>
        </pc:sldMkLst>
        <pc:spChg chg="mod">
          <ac:chgData name="Lea GUILLARD 861" userId="S::lea.guillard@caf86.caf.fr::d06662ec-9711-44e9-9f78-4b9cc7b21ed8" providerId="AD" clId="Web-{08DC12E8-6989-4635-A756-A473E5BD9232}" dt="2023-03-03T10:14:14.426" v="16" actId="1076"/>
          <ac:spMkLst>
            <pc:docMk/>
            <pc:sldMk cId="3438782067" sldId="434"/>
            <ac:spMk id="11" creationId="{56FCADE0-1E5F-4309-9F9A-17C43228CAE4}"/>
          </ac:spMkLst>
        </pc:spChg>
      </pc:sldChg>
      <pc:sldChg chg="add">
        <pc:chgData name="Lea GUILLARD 861" userId="S::lea.guillard@caf86.caf.fr::d06662ec-9711-44e9-9f78-4b9cc7b21ed8" providerId="AD" clId="Web-{08DC12E8-6989-4635-A756-A473E5BD9232}" dt="2023-03-03T10:13:21.675" v="7"/>
        <pc:sldMkLst>
          <pc:docMk/>
          <pc:sldMk cId="1585834170" sldId="435"/>
        </pc:sldMkLst>
      </pc:sldChg>
      <pc:sldMasterChg chg="add addSldLayout">
        <pc:chgData name="Lea GUILLARD 861" userId="S::lea.guillard@caf86.caf.fr::d06662ec-9711-44e9-9f78-4b9cc7b21ed8" providerId="AD" clId="Web-{08DC12E8-6989-4635-A756-A473E5BD9232}" dt="2023-03-03T10:13:20.518" v="0"/>
        <pc:sldMasterMkLst>
          <pc:docMk/>
          <pc:sldMasterMk cId="249485652" sldId="2147483660"/>
        </pc:sldMasterMkLst>
        <pc:sldLayoutChg chg="add">
          <pc:chgData name="Lea GUILLARD 861" userId="S::lea.guillard@caf86.caf.fr::d06662ec-9711-44e9-9f78-4b9cc7b21ed8" providerId="AD" clId="Web-{08DC12E8-6989-4635-A756-A473E5BD9232}" dt="2023-03-03T10:13:20.518" v="0"/>
          <pc:sldLayoutMkLst>
            <pc:docMk/>
            <pc:sldMasterMk cId="249485652" sldId="2147483660"/>
            <pc:sldLayoutMk cId="1922493855" sldId="2147483661"/>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885321547" sldId="2147483662"/>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429904314" sldId="2147483663"/>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364207134" sldId="2147483664"/>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212297968" sldId="2147483665"/>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797138590" sldId="2147483666"/>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83417361" sldId="2147483667"/>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36875064" sldId="2147483668"/>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345288447" sldId="2147483669"/>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535543292" sldId="2147483670"/>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921943477" sldId="2147483671"/>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1892840884" sldId="2147483672"/>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1417042175" sldId="2147483673"/>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053431212" sldId="2147483674"/>
          </pc:sldLayoutMkLst>
        </pc:sldLayoutChg>
      </pc:sldMasterChg>
      <pc:sldMasterChg chg="replId modSldLayout">
        <pc:chgData name="Lea GUILLARD 861" userId="S::lea.guillard@caf86.caf.fr::d06662ec-9711-44e9-9f78-4b9cc7b21ed8" providerId="AD" clId="Web-{08DC12E8-6989-4635-A756-A473E5BD9232}" dt="2023-03-03T10:13:20.518" v="0"/>
        <pc:sldMasterMkLst>
          <pc:docMk/>
          <pc:sldMasterMk cId="2300760816" sldId="2147483743"/>
        </pc:sldMasterMkLst>
        <pc:sldLayoutChg chg="replId">
          <pc:chgData name="Lea GUILLARD 861" userId="S::lea.guillard@caf86.caf.fr::d06662ec-9711-44e9-9f78-4b9cc7b21ed8" providerId="AD" clId="Web-{08DC12E8-6989-4635-A756-A473E5BD9232}" dt="2023-03-03T10:13:20.518" v="0"/>
          <pc:sldLayoutMkLst>
            <pc:docMk/>
            <pc:sldMasterMk cId="2300760816" sldId="2147483743"/>
            <pc:sldLayoutMk cId="3569989179" sldId="2147483744"/>
          </pc:sldLayoutMkLst>
        </pc:sldLayoutChg>
        <pc:sldLayoutChg chg="replId">
          <pc:chgData name="Lea GUILLARD 861" userId="S::lea.guillard@caf86.caf.fr::d06662ec-9711-44e9-9f78-4b9cc7b21ed8" providerId="AD" clId="Web-{08DC12E8-6989-4635-A756-A473E5BD9232}" dt="2023-03-03T10:13:20.518" v="0"/>
          <pc:sldLayoutMkLst>
            <pc:docMk/>
            <pc:sldMasterMk cId="2300760816" sldId="2147483743"/>
            <pc:sldLayoutMk cId="1466453720" sldId="2147483745"/>
          </pc:sldLayoutMkLst>
        </pc:sldLayoutChg>
      </pc:sldMasterChg>
    </pc:docChg>
  </pc:docChgLst>
  <pc:docChgLst>
    <pc:chgData name="Lea GUILLARD 861" userId="S::lea.guillard@caf86.caf.fr::d06662ec-9711-44e9-9f78-4b9cc7b21ed8" providerId="AD" clId="Web-{418B7D9D-0B62-4B72-90CD-999B24DCE199}"/>
    <pc:docChg chg="modSld">
      <pc:chgData name="Lea GUILLARD 861" userId="S::lea.guillard@caf86.caf.fr::d06662ec-9711-44e9-9f78-4b9cc7b21ed8" providerId="AD" clId="Web-{418B7D9D-0B62-4B72-90CD-999B24DCE199}" dt="2023-05-03T12:09:20.537" v="2" actId="20577"/>
      <pc:docMkLst>
        <pc:docMk/>
      </pc:docMkLst>
      <pc:sldChg chg="modSp">
        <pc:chgData name="Lea GUILLARD 861" userId="S::lea.guillard@caf86.caf.fr::d06662ec-9711-44e9-9f78-4b9cc7b21ed8" providerId="AD" clId="Web-{418B7D9D-0B62-4B72-90CD-999B24DCE199}" dt="2023-05-03T12:09:20.537" v="2" actId="20577"/>
        <pc:sldMkLst>
          <pc:docMk/>
          <pc:sldMk cId="3155851385" sldId="257"/>
        </pc:sldMkLst>
        <pc:spChg chg="mod">
          <ac:chgData name="Lea GUILLARD 861" userId="S::lea.guillard@caf86.caf.fr::d06662ec-9711-44e9-9f78-4b9cc7b21ed8" providerId="AD" clId="Web-{418B7D9D-0B62-4B72-90CD-999B24DCE199}" dt="2023-05-03T12:09:20.537" v="2" actId="20577"/>
          <ac:spMkLst>
            <pc:docMk/>
            <pc:sldMk cId="3155851385" sldId="257"/>
            <ac:spMk id="3" creationId="{1980AA72-7CEC-47E0-8390-DCA22A2C1A8D}"/>
          </ac:spMkLst>
        </pc:spChg>
      </pc:sldChg>
    </pc:docChg>
  </pc:docChgLst>
  <pc:docChgLst>
    <pc:chgData name="Lea GUILLARD 861" userId="d06662ec-9711-44e9-9f78-4b9cc7b21ed8" providerId="ADAL" clId="{0797D5B6-D2AD-47BC-BA60-D5B99F28B5FC}"/>
    <pc:docChg chg="custSel delSld modSld">
      <pc:chgData name="Lea GUILLARD 861" userId="d06662ec-9711-44e9-9f78-4b9cc7b21ed8" providerId="ADAL" clId="{0797D5B6-D2AD-47BC-BA60-D5B99F28B5FC}" dt="2022-09-09T12:11:41.219" v="3" actId="478"/>
      <pc:docMkLst>
        <pc:docMk/>
      </pc:docMkLst>
      <pc:sldChg chg="modSp mod">
        <pc:chgData name="Lea GUILLARD 861" userId="d06662ec-9711-44e9-9f78-4b9cc7b21ed8" providerId="ADAL" clId="{0797D5B6-D2AD-47BC-BA60-D5B99F28B5FC}" dt="2022-09-09T11:46:44.263" v="0" actId="6549"/>
        <pc:sldMkLst>
          <pc:docMk/>
          <pc:sldMk cId="3155851385" sldId="257"/>
        </pc:sldMkLst>
        <pc:spChg chg="mod">
          <ac:chgData name="Lea GUILLARD 861" userId="d06662ec-9711-44e9-9f78-4b9cc7b21ed8" providerId="ADAL" clId="{0797D5B6-D2AD-47BC-BA60-D5B99F28B5FC}" dt="2022-09-09T11:46:44.263" v="0" actId="6549"/>
          <ac:spMkLst>
            <pc:docMk/>
            <pc:sldMk cId="3155851385" sldId="257"/>
            <ac:spMk id="3" creationId="{1980AA72-7CEC-47E0-8390-DCA22A2C1A8D}"/>
          </ac:spMkLst>
        </pc:spChg>
      </pc:sldChg>
      <pc:sldChg chg="delSp modSp mod">
        <pc:chgData name="Lea GUILLARD 861" userId="d06662ec-9711-44e9-9f78-4b9cc7b21ed8" providerId="ADAL" clId="{0797D5B6-D2AD-47BC-BA60-D5B99F28B5FC}" dt="2022-09-09T12:11:41.219" v="3" actId="478"/>
        <pc:sldMkLst>
          <pc:docMk/>
          <pc:sldMk cId="3007228322" sldId="367"/>
        </pc:sldMkLst>
        <pc:spChg chg="del mod">
          <ac:chgData name="Lea GUILLARD 861" userId="d06662ec-9711-44e9-9f78-4b9cc7b21ed8" providerId="ADAL" clId="{0797D5B6-D2AD-47BC-BA60-D5B99F28B5FC}" dt="2022-09-09T12:11:41.219" v="3" actId="478"/>
          <ac:spMkLst>
            <pc:docMk/>
            <pc:sldMk cId="3007228322" sldId="367"/>
            <ac:spMk id="2" creationId="{FD625F2B-E859-4B83-3A47-CAAB9F03B2F5}"/>
          </ac:spMkLst>
        </pc:spChg>
      </pc:sldChg>
      <pc:sldChg chg="del">
        <pc:chgData name="Lea GUILLARD 861" userId="d06662ec-9711-44e9-9f78-4b9cc7b21ed8" providerId="ADAL" clId="{0797D5B6-D2AD-47BC-BA60-D5B99F28B5FC}" dt="2022-09-09T11:46:47.617" v="1" actId="47"/>
        <pc:sldMkLst>
          <pc:docMk/>
          <pc:sldMk cId="1120744233" sldId="368"/>
        </pc:sldMkLst>
      </pc:sldChg>
    </pc:docChg>
  </pc:docChgLst>
  <pc:docChgLst>
    <pc:chgData name="Lea GUILLARD 861" userId="S::lea.guillard@caf86.caf.fr::d06662ec-9711-44e9-9f78-4b9cc7b21ed8" providerId="AD" clId="Web-{0B95E889-A6F1-462D-AF49-AEB7807DD602}"/>
    <pc:docChg chg="modSld">
      <pc:chgData name="Lea GUILLARD 861" userId="S::lea.guillard@caf86.caf.fr::d06662ec-9711-44e9-9f78-4b9cc7b21ed8" providerId="AD" clId="Web-{0B95E889-A6F1-462D-AF49-AEB7807DD602}" dt="2023-01-03T08:13:50.955" v="3" actId="20577"/>
      <pc:docMkLst>
        <pc:docMk/>
      </pc:docMkLst>
      <pc:sldChg chg="modSp">
        <pc:chgData name="Lea GUILLARD 861" userId="S::lea.guillard@caf86.caf.fr::d06662ec-9711-44e9-9f78-4b9cc7b21ed8" providerId="AD" clId="Web-{0B95E889-A6F1-462D-AF49-AEB7807DD602}" dt="2023-01-03T08:13:50.955" v="3" actId="20577"/>
        <pc:sldMkLst>
          <pc:docMk/>
          <pc:sldMk cId="3974185568" sldId="256"/>
        </pc:sldMkLst>
        <pc:spChg chg="mod">
          <ac:chgData name="Lea GUILLARD 861" userId="S::lea.guillard@caf86.caf.fr::d06662ec-9711-44e9-9f78-4b9cc7b21ed8" providerId="AD" clId="Web-{0B95E889-A6F1-462D-AF49-AEB7807DD602}" dt="2023-01-03T08:13:50.955" v="3" actId="20577"/>
          <ac:spMkLst>
            <pc:docMk/>
            <pc:sldMk cId="3974185568" sldId="256"/>
            <ac:spMk id="10" creationId="{A2B5929A-19D3-495F-B557-ED84D46106C0}"/>
          </ac:spMkLst>
        </pc:spChg>
      </pc:sldChg>
    </pc:docChg>
  </pc:docChgLst>
  <pc:docChgLst>
    <pc:chgData name="Lea GUILLARD 861" userId="S::lea.guillard@caf86.caf.fr::d06662ec-9711-44e9-9f78-4b9cc7b21ed8" providerId="AD" clId="Web-{F7486BAF-8157-444E-9EFB-F9ED95A49BCC}"/>
    <pc:docChg chg="addSld delSld modSld sldOrd">
      <pc:chgData name="Lea GUILLARD 861" userId="S::lea.guillard@caf86.caf.fr::d06662ec-9711-44e9-9f78-4b9cc7b21ed8" providerId="AD" clId="Web-{F7486BAF-8157-444E-9EFB-F9ED95A49BCC}" dt="2022-09-09T11:45:18.018" v="40" actId="20577"/>
      <pc:docMkLst>
        <pc:docMk/>
      </pc:docMkLst>
      <pc:sldChg chg="modSp">
        <pc:chgData name="Lea GUILLARD 861" userId="S::lea.guillard@caf86.caf.fr::d06662ec-9711-44e9-9f78-4b9cc7b21ed8" providerId="AD" clId="Web-{F7486BAF-8157-444E-9EFB-F9ED95A49BCC}" dt="2022-09-09T11:44:44.876" v="28" actId="20577"/>
        <pc:sldMkLst>
          <pc:docMk/>
          <pc:sldMk cId="3007228322" sldId="367"/>
        </pc:sldMkLst>
        <pc:spChg chg="mod">
          <ac:chgData name="Lea GUILLARD 861" userId="S::lea.guillard@caf86.caf.fr::d06662ec-9711-44e9-9f78-4b9cc7b21ed8" providerId="AD" clId="Web-{F7486BAF-8157-444E-9EFB-F9ED95A49BCC}" dt="2022-09-09T11:44:44.876" v="28" actId="20577"/>
          <ac:spMkLst>
            <pc:docMk/>
            <pc:sldMk cId="3007228322" sldId="367"/>
            <ac:spMk id="3" creationId="{7F8B00AC-B3D4-2087-9A1B-3AB1D3FCA5EB}"/>
          </ac:spMkLst>
        </pc:spChg>
      </pc:sldChg>
      <pc:sldChg chg="modSp add ord replId">
        <pc:chgData name="Lea GUILLARD 861" userId="S::lea.guillard@caf86.caf.fr::d06662ec-9711-44e9-9f78-4b9cc7b21ed8" providerId="AD" clId="Web-{F7486BAF-8157-444E-9EFB-F9ED95A49BCC}" dt="2022-09-09T11:45:18.018" v="40" actId="20577"/>
        <pc:sldMkLst>
          <pc:docMk/>
          <pc:sldMk cId="1120744233" sldId="368"/>
        </pc:sldMkLst>
        <pc:spChg chg="mod">
          <ac:chgData name="Lea GUILLARD 861" userId="S::lea.guillard@caf86.caf.fr::d06662ec-9711-44e9-9f78-4b9cc7b21ed8" providerId="AD" clId="Web-{F7486BAF-8157-444E-9EFB-F9ED95A49BCC}" dt="2022-09-09T11:45:18.018" v="40" actId="20577"/>
          <ac:spMkLst>
            <pc:docMk/>
            <pc:sldMk cId="1120744233" sldId="368"/>
            <ac:spMk id="4" creationId="{50E63301-F05A-4018-919B-4F770BBC8D0D}"/>
          </ac:spMkLst>
        </pc:spChg>
      </pc:sldChg>
      <pc:sldChg chg="new del">
        <pc:chgData name="Lea GUILLARD 861" userId="S::lea.guillard@caf86.caf.fr::d06662ec-9711-44e9-9f78-4b9cc7b21ed8" providerId="AD" clId="Web-{F7486BAF-8157-444E-9EFB-F9ED95A49BCC}" dt="2022-09-09T11:45:01.205" v="30"/>
        <pc:sldMkLst>
          <pc:docMk/>
          <pc:sldMk cId="3557428508" sldId="368"/>
        </pc:sldMkLst>
      </pc:sldChg>
    </pc:docChg>
  </pc:docChgLst>
  <pc:docChgLst>
    <pc:chgData name="Sophie ALLIX 861" userId="S::sophie.allix@caf86.caf.fr::653b8b07-0df8-4455-806f-e417d863b4cb" providerId="AD" clId="Web-{C3F635DD-9E64-4AD8-955F-06EC8D17C687}"/>
    <pc:docChg chg="modSld">
      <pc:chgData name="Sophie ALLIX 861" userId="S::sophie.allix@caf86.caf.fr::653b8b07-0df8-4455-806f-e417d863b4cb" providerId="AD" clId="Web-{C3F635DD-9E64-4AD8-955F-06EC8D17C687}" dt="2022-07-04T15:17:15.619" v="3" actId="20577"/>
      <pc:docMkLst>
        <pc:docMk/>
      </pc:docMkLst>
      <pc:sldChg chg="modSp">
        <pc:chgData name="Sophie ALLIX 861" userId="S::sophie.allix@caf86.caf.fr::653b8b07-0df8-4455-806f-e417d863b4cb" providerId="AD" clId="Web-{C3F635DD-9E64-4AD8-955F-06EC8D17C687}" dt="2022-07-04T15:17:15.619" v="3" actId="20577"/>
        <pc:sldMkLst>
          <pc:docMk/>
          <pc:sldMk cId="3974185568" sldId="256"/>
        </pc:sldMkLst>
        <pc:spChg chg="mod">
          <ac:chgData name="Sophie ALLIX 861" userId="S::sophie.allix@caf86.caf.fr::653b8b07-0df8-4455-806f-e417d863b4cb" providerId="AD" clId="Web-{C3F635DD-9E64-4AD8-955F-06EC8D17C687}" dt="2022-07-04T15:17:15.619" v="3" actId="20577"/>
          <ac:spMkLst>
            <pc:docMk/>
            <pc:sldMk cId="3974185568" sldId="256"/>
            <ac:spMk id="10" creationId="{A2B5929A-19D3-495F-B557-ED84D46106C0}"/>
          </ac:spMkLst>
        </pc:spChg>
      </pc:sldChg>
    </pc:docChg>
  </pc:docChgLst>
  <pc:docChgLst>
    <pc:chgData name="Nicolas PATRIARCHE 861" userId="d1848907-ef35-4bf0-83f2-8110b9052c08" providerId="ADAL" clId="{F2ACE74F-7E46-4954-A43E-FAA015482547}"/>
    <pc:docChg chg="addSld delSld modSld sldOrd">
      <pc:chgData name="Nicolas PATRIARCHE 861" userId="d1848907-ef35-4bf0-83f2-8110b9052c08" providerId="ADAL" clId="{F2ACE74F-7E46-4954-A43E-FAA015482547}" dt="2022-06-03T11:53:46.056" v="14" actId="2696"/>
      <pc:docMkLst>
        <pc:docMk/>
      </pc:docMkLst>
      <pc:sldChg chg="new del">
        <pc:chgData name="Nicolas PATRIARCHE 861" userId="d1848907-ef35-4bf0-83f2-8110b9052c08" providerId="ADAL" clId="{F2ACE74F-7E46-4954-A43E-FAA015482547}" dt="2022-06-03T11:53:16.217" v="4" actId="2696"/>
        <pc:sldMkLst>
          <pc:docMk/>
          <pc:sldMk cId="218406738" sldId="349"/>
        </pc:sldMkLst>
      </pc:sldChg>
      <pc:sldChg chg="delSp add del setBg delDesignElem">
        <pc:chgData name="Nicolas PATRIARCHE 861" userId="d1848907-ef35-4bf0-83f2-8110b9052c08" providerId="ADAL" clId="{F2ACE74F-7E46-4954-A43E-FAA015482547}" dt="2022-06-03T11:53:46.056" v="14" actId="2696"/>
        <pc:sldMkLst>
          <pc:docMk/>
          <pc:sldMk cId="1757724128" sldId="350"/>
        </pc:sldMkLst>
        <pc:spChg chg="del">
          <ac:chgData name="Nicolas PATRIARCHE 861" userId="d1848907-ef35-4bf0-83f2-8110b9052c08" providerId="ADAL" clId="{F2ACE74F-7E46-4954-A43E-FAA015482547}" dt="2022-06-03T11:53:09.036" v="2"/>
          <ac:spMkLst>
            <pc:docMk/>
            <pc:sldMk cId="1757724128" sldId="350"/>
            <ac:spMk id="20" creationId="{9179DE42-5613-4B35-A1E6-6CCBAA13C743}"/>
          </ac:spMkLst>
        </pc:spChg>
        <pc:spChg chg="del">
          <ac:chgData name="Nicolas PATRIARCHE 861" userId="d1848907-ef35-4bf0-83f2-8110b9052c08" providerId="ADAL" clId="{F2ACE74F-7E46-4954-A43E-FAA015482547}" dt="2022-06-03T11:53:09.036" v="2"/>
          <ac:spMkLst>
            <pc:docMk/>
            <pc:sldMk cId="1757724128" sldId="350"/>
            <ac:spMk id="26" creationId="{52FB45E9-914E-4471-AC87-E475CD51767D}"/>
          </ac:spMkLst>
        </pc:spChg>
        <pc:spChg chg="del">
          <ac:chgData name="Nicolas PATRIARCHE 861" userId="d1848907-ef35-4bf0-83f2-8110b9052c08" providerId="ADAL" clId="{F2ACE74F-7E46-4954-A43E-FAA015482547}" dt="2022-06-03T11:53:09.036" v="2"/>
          <ac:spMkLst>
            <pc:docMk/>
            <pc:sldMk cId="1757724128" sldId="350"/>
            <ac:spMk id="28" creationId="{C310626D-5743-49D4-8F7D-88C4F8F05774}"/>
          </ac:spMkLst>
        </pc:spChg>
        <pc:spChg chg="del">
          <ac:chgData name="Nicolas PATRIARCHE 861" userId="d1848907-ef35-4bf0-83f2-8110b9052c08" providerId="ADAL" clId="{F2ACE74F-7E46-4954-A43E-FAA015482547}" dt="2022-06-03T11:53:09.036" v="2"/>
          <ac:spMkLst>
            <pc:docMk/>
            <pc:sldMk cId="1757724128" sldId="350"/>
            <ac:spMk id="30" creationId="{3C195FC1-B568-4C72-9902-34CB35DDD7A1}"/>
          </ac:spMkLst>
        </pc:spChg>
        <pc:spChg chg="del">
          <ac:chgData name="Nicolas PATRIARCHE 861" userId="d1848907-ef35-4bf0-83f2-8110b9052c08" providerId="ADAL" clId="{F2ACE74F-7E46-4954-A43E-FAA015482547}" dt="2022-06-03T11:53:09.036" v="2"/>
          <ac:spMkLst>
            <pc:docMk/>
            <pc:sldMk cId="1757724128" sldId="350"/>
            <ac:spMk id="32" creationId="{EF2BDF77-362C-43F0-8CBB-A969EC2AE0C4}"/>
          </ac:spMkLst>
        </pc:spChg>
        <pc:spChg chg="del">
          <ac:chgData name="Nicolas PATRIARCHE 861" userId="d1848907-ef35-4bf0-83f2-8110b9052c08" providerId="ADAL" clId="{F2ACE74F-7E46-4954-A43E-FAA015482547}" dt="2022-06-03T11:53:09.036" v="2"/>
          <ac:spMkLst>
            <pc:docMk/>
            <pc:sldMk cId="1757724128" sldId="350"/>
            <ac:spMk id="34" creationId="{4BE96B01-3929-432D-B8C2-ADBCB74C2EF4}"/>
          </ac:spMkLst>
        </pc:spChg>
        <pc:spChg chg="del">
          <ac:chgData name="Nicolas PATRIARCHE 861" userId="d1848907-ef35-4bf0-83f2-8110b9052c08" providerId="ADAL" clId="{F2ACE74F-7E46-4954-A43E-FAA015482547}" dt="2022-06-03T11:53:09.036" v="2"/>
          <ac:spMkLst>
            <pc:docMk/>
            <pc:sldMk cId="1757724128" sldId="350"/>
            <ac:spMk id="36" creationId="{2A6FCDE6-CDE2-4C51-B18E-A95CFB679714}"/>
          </ac:spMkLst>
        </pc:spChg>
        <pc:spChg chg="del">
          <ac:chgData name="Nicolas PATRIARCHE 861" userId="d1848907-ef35-4bf0-83f2-8110b9052c08" providerId="ADAL" clId="{F2ACE74F-7E46-4954-A43E-FAA015482547}" dt="2022-06-03T11:53:09.036" v="2"/>
          <ac:spMkLst>
            <pc:docMk/>
            <pc:sldMk cId="1757724128" sldId="350"/>
            <ac:spMk id="38" creationId="{9D2E8756-2465-473A-BA2A-2DB1D6224745}"/>
          </ac:spMkLst>
        </pc:spChg>
        <pc:grpChg chg="del">
          <ac:chgData name="Nicolas PATRIARCHE 861" userId="d1848907-ef35-4bf0-83f2-8110b9052c08" providerId="ADAL" clId="{F2ACE74F-7E46-4954-A43E-FAA015482547}" dt="2022-06-03T11:53:09.036" v="2"/>
          <ac:grpSpMkLst>
            <pc:docMk/>
            <pc:sldMk cId="1757724128" sldId="350"/>
            <ac:grpSpMk id="8" creationId="{76582886-877C-4AEC-A77F-8055EB9A0CF9}"/>
          </ac:grpSpMkLst>
        </pc:grpChg>
        <pc:cxnChg chg="del">
          <ac:chgData name="Nicolas PATRIARCHE 861" userId="d1848907-ef35-4bf0-83f2-8110b9052c08" providerId="ADAL" clId="{F2ACE74F-7E46-4954-A43E-FAA015482547}" dt="2022-06-03T11:53:09.036" v="2"/>
          <ac:cxnSpMkLst>
            <pc:docMk/>
            <pc:sldMk cId="1757724128" sldId="350"/>
            <ac:cxnSpMk id="22" creationId="{EB898B32-3891-4C3A-8F58-C5969D2E9033}"/>
          </ac:cxnSpMkLst>
        </pc:cxnChg>
        <pc:cxnChg chg="del">
          <ac:chgData name="Nicolas PATRIARCHE 861" userId="d1848907-ef35-4bf0-83f2-8110b9052c08" providerId="ADAL" clId="{F2ACE74F-7E46-4954-A43E-FAA015482547}" dt="2022-06-03T11:53:09.036" v="2"/>
          <ac:cxnSpMkLst>
            <pc:docMk/>
            <pc:sldMk cId="1757724128" sldId="350"/>
            <ac:cxnSpMk id="24" creationId="{4AE4806D-B8F9-4679-A68A-9BD21C01A301}"/>
          </ac:cxnSpMkLst>
        </pc:cxnChg>
      </pc:sldChg>
      <pc:sldChg chg="modSp add mod ord">
        <pc:chgData name="Nicolas PATRIARCHE 861" userId="d1848907-ef35-4bf0-83f2-8110b9052c08" providerId="ADAL" clId="{F2ACE74F-7E46-4954-A43E-FAA015482547}" dt="2022-06-03T11:53:27.532" v="13" actId="1076"/>
        <pc:sldMkLst>
          <pc:docMk/>
          <pc:sldMk cId="4252965894" sldId="351"/>
        </pc:sldMkLst>
        <pc:spChg chg="mod">
          <ac:chgData name="Nicolas PATRIARCHE 861" userId="d1848907-ef35-4bf0-83f2-8110b9052c08" providerId="ADAL" clId="{F2ACE74F-7E46-4954-A43E-FAA015482547}" dt="2022-06-03T11:53:27.532" v="13" actId="1076"/>
          <ac:spMkLst>
            <pc:docMk/>
            <pc:sldMk cId="4252965894" sldId="351"/>
            <ac:spMk id="4" creationId="{50E63301-F05A-4018-919B-4F770BBC8D0D}"/>
          </ac:spMkLst>
        </pc:spChg>
      </pc:sldChg>
    </pc:docChg>
  </pc:docChgLst>
  <pc:docChgLst>
    <pc:chgData name="Blandine BROSSARD 861" userId="S::blandine.brossard@caf86.caf.fr::c526530f-5d5f-4821-ad5e-1055fcd5c2cd" providerId="AD" clId="Web-{0029AEFE-5FB3-E052-5B71-147DD5768132}"/>
    <pc:docChg chg="modSld">
      <pc:chgData name="Blandine BROSSARD 861" userId="S::blandine.brossard@caf86.caf.fr::c526530f-5d5f-4821-ad5e-1055fcd5c2cd" providerId="AD" clId="Web-{0029AEFE-5FB3-E052-5B71-147DD5768132}" dt="2022-06-01T12:47:34.627" v="0"/>
      <pc:docMkLst>
        <pc:docMk/>
      </pc:docMkLst>
      <pc:sldChg chg="delSp">
        <pc:chgData name="Blandine BROSSARD 861" userId="S::blandine.brossard@caf86.caf.fr::c526530f-5d5f-4821-ad5e-1055fcd5c2cd" providerId="AD" clId="Web-{0029AEFE-5FB3-E052-5B71-147DD5768132}" dt="2022-06-01T12:47:34.627" v="0"/>
        <pc:sldMkLst>
          <pc:docMk/>
          <pc:sldMk cId="2901772940" sldId="305"/>
        </pc:sldMkLst>
        <pc:spChg chg="del">
          <ac:chgData name="Blandine BROSSARD 861" userId="S::blandine.brossard@caf86.caf.fr::c526530f-5d5f-4821-ad5e-1055fcd5c2cd" providerId="AD" clId="Web-{0029AEFE-5FB3-E052-5B71-147DD5768132}" dt="2022-06-01T12:47:34.627" v="0"/>
          <ac:spMkLst>
            <pc:docMk/>
            <pc:sldMk cId="2901772940" sldId="305"/>
            <ac:spMk id="2" creationId="{D7470D31-230B-BEB0-D357-3EDBD6B8F098}"/>
          </ac:spMkLst>
        </pc:spChg>
      </pc:sldChg>
    </pc:docChg>
  </pc:docChgLst>
  <pc:docChgLst>
    <pc:chgData name="Sandrine TERNISIEN 861" userId="5fac5a5c-a28d-48f7-9c1e-c30d3a60c13b" providerId="ADAL" clId="{867E4584-5076-4133-B314-6255F634C269}"/>
    <pc:docChg chg="undo custSel modSld">
      <pc:chgData name="Sandrine TERNISIEN 861" userId="5fac5a5c-a28d-48f7-9c1e-c30d3a60c13b" providerId="ADAL" clId="{867E4584-5076-4133-B314-6255F634C269}" dt="2023-01-06T12:12:52.685" v="5" actId="478"/>
      <pc:docMkLst>
        <pc:docMk/>
      </pc:docMkLst>
      <pc:sldChg chg="addSp delSp modSp mod">
        <pc:chgData name="Sandrine TERNISIEN 861" userId="5fac5a5c-a28d-48f7-9c1e-c30d3a60c13b" providerId="ADAL" clId="{867E4584-5076-4133-B314-6255F634C269}" dt="2023-01-06T12:12:52.685" v="5" actId="478"/>
        <pc:sldMkLst>
          <pc:docMk/>
          <pc:sldMk cId="101654383" sldId="402"/>
        </pc:sldMkLst>
        <pc:picChg chg="add del mod">
          <ac:chgData name="Sandrine TERNISIEN 861" userId="5fac5a5c-a28d-48f7-9c1e-c30d3a60c13b" providerId="ADAL" clId="{867E4584-5076-4133-B314-6255F634C269}" dt="2023-01-06T12:12:52.028" v="4" actId="22"/>
          <ac:picMkLst>
            <pc:docMk/>
            <pc:sldMk cId="101654383" sldId="402"/>
            <ac:picMk id="3" creationId="{FAF45FC8-A467-4460-A9E0-74ECD37AAF51}"/>
          </ac:picMkLst>
        </pc:picChg>
        <pc:picChg chg="add del">
          <ac:chgData name="Sandrine TERNISIEN 861" userId="5fac5a5c-a28d-48f7-9c1e-c30d3a60c13b" providerId="ADAL" clId="{867E4584-5076-4133-B314-6255F634C269}" dt="2023-01-06T12:12:52.685" v="5" actId="478"/>
          <ac:picMkLst>
            <pc:docMk/>
            <pc:sldMk cId="101654383" sldId="402"/>
            <ac:picMk id="5" creationId="{8EAB843B-8D6A-4869-A82E-35D673B92D93}"/>
          </ac:picMkLst>
        </pc:picChg>
      </pc:sldChg>
    </pc:docChg>
  </pc:docChgLst>
  <pc:docChgLst>
    <pc:chgData name="Sophie ALLIX 861" userId="653b8b07-0df8-4455-806f-e417d863b4cb" providerId="ADAL" clId="{2F834F91-1E98-4659-85CF-D9D4DD5FC919}"/>
    <pc:docChg chg="custSel addSld modSld">
      <pc:chgData name="Sophie ALLIX 861" userId="653b8b07-0df8-4455-806f-e417d863b4cb" providerId="ADAL" clId="{2F834F91-1E98-4659-85CF-D9D4DD5FC919}" dt="2022-11-30T14:31:13.324" v="28"/>
      <pc:docMkLst>
        <pc:docMk/>
      </pc:docMkLst>
      <pc:sldChg chg="addSp delSp modSp add mod">
        <pc:chgData name="Sophie ALLIX 861" userId="653b8b07-0df8-4455-806f-e417d863b4cb" providerId="ADAL" clId="{2F834F91-1E98-4659-85CF-D9D4DD5FC919}" dt="2022-11-30T14:31:13.324" v="28"/>
        <pc:sldMkLst>
          <pc:docMk/>
          <pc:sldMk cId="3577761940" sldId="395"/>
        </pc:sldMkLst>
        <pc:spChg chg="del mod">
          <ac:chgData name="Sophie ALLIX 861" userId="653b8b07-0df8-4455-806f-e417d863b4cb" providerId="ADAL" clId="{2F834F91-1E98-4659-85CF-D9D4DD5FC919}" dt="2022-11-30T14:25:51.282" v="3" actId="478"/>
          <ac:spMkLst>
            <pc:docMk/>
            <pc:sldMk cId="3577761940" sldId="395"/>
            <ac:spMk id="4" creationId="{50E63301-F05A-4018-919B-4F770BBC8D0D}"/>
          </ac:spMkLst>
        </pc:spChg>
        <pc:graphicFrameChg chg="mod">
          <ac:chgData name="Sophie ALLIX 861" userId="653b8b07-0df8-4455-806f-e417d863b4cb" providerId="ADAL" clId="{2F834F91-1E98-4659-85CF-D9D4DD5FC919}" dt="2022-11-30T14:27:06.029" v="9" actId="1076"/>
          <ac:graphicFrameMkLst>
            <pc:docMk/>
            <pc:sldMk cId="3577761940" sldId="395"/>
            <ac:graphicFrameMk id="3" creationId="{8B24BD38-D396-4024-8CC9-FE35366CF68E}"/>
          </ac:graphicFrameMkLst>
        </pc:graphicFrameChg>
        <pc:graphicFrameChg chg="add mod">
          <ac:chgData name="Sophie ALLIX 861" userId="653b8b07-0df8-4455-806f-e417d863b4cb" providerId="ADAL" clId="{2F834F91-1E98-4659-85CF-D9D4DD5FC919}" dt="2022-11-30T14:30:25.494" v="25" actId="14100"/>
          <ac:graphicFrameMkLst>
            <pc:docMk/>
            <pc:sldMk cId="3577761940" sldId="395"/>
            <ac:graphicFrameMk id="5" creationId="{805BB2FF-21F7-4DE2-A35D-0ABD657D368C}"/>
          </ac:graphicFrameMkLst>
        </pc:graphicFrameChg>
        <pc:graphicFrameChg chg="mod">
          <ac:chgData name="Sophie ALLIX 861" userId="653b8b07-0df8-4455-806f-e417d863b4cb" providerId="ADAL" clId="{2F834F91-1E98-4659-85CF-D9D4DD5FC919}" dt="2022-11-30T14:31:13.324" v="28"/>
          <ac:graphicFrameMkLst>
            <pc:docMk/>
            <pc:sldMk cId="3577761940" sldId="395"/>
            <ac:graphicFrameMk id="6" creationId="{BA134CAC-AD44-44F2-B7F1-E279F603AAE8}"/>
          </ac:graphicFrameMkLst>
        </pc:graphicFrameChg>
      </pc:sldChg>
    </pc:docChg>
  </pc:docChgLst>
  <pc:docChgLst>
    <pc:chgData name="Sophie ALLIX 861" userId="S::sophie.allix@caf86.caf.fr::653b8b07-0df8-4455-806f-e417d863b4cb" providerId="AD" clId="Web-{A71D1D70-F6F6-4940-A7AA-FA323A15746F}"/>
    <pc:docChg chg="modSld">
      <pc:chgData name="Sophie ALLIX 861" userId="S::sophie.allix@caf86.caf.fr::653b8b07-0df8-4455-806f-e417d863b4cb" providerId="AD" clId="Web-{A71D1D70-F6F6-4940-A7AA-FA323A15746F}" dt="2022-05-06T11:53:55.096" v="86" actId="20577"/>
      <pc:docMkLst>
        <pc:docMk/>
      </pc:docMkLst>
      <pc:sldChg chg="modSp">
        <pc:chgData name="Sophie ALLIX 861" userId="S::sophie.allix@caf86.caf.fr::653b8b07-0df8-4455-806f-e417d863b4cb" providerId="AD" clId="Web-{A71D1D70-F6F6-4940-A7AA-FA323A15746F}" dt="2022-05-06T11:53:55.096" v="86" actId="20577"/>
        <pc:sldMkLst>
          <pc:docMk/>
          <pc:sldMk cId="3080046067" sldId="315"/>
        </pc:sldMkLst>
        <pc:spChg chg="mod">
          <ac:chgData name="Sophie ALLIX 861" userId="S::sophie.allix@caf86.caf.fr::653b8b07-0df8-4455-806f-e417d863b4cb" providerId="AD" clId="Web-{A71D1D70-F6F6-4940-A7AA-FA323A15746F}" dt="2022-05-06T11:53:55.096" v="86" actId="20577"/>
          <ac:spMkLst>
            <pc:docMk/>
            <pc:sldMk cId="3080046067" sldId="315"/>
            <ac:spMk id="3" creationId="{D9574EDB-6239-4920-B0C9-A5E4B398056A}"/>
          </ac:spMkLst>
        </pc:spChg>
      </pc:sldChg>
    </pc:docChg>
  </pc:docChgLst>
  <pc:docChgLst>
    <pc:chgData name="Sophie ALLIX 861" userId="S::sophie.allix@caf86.caf.fr::653b8b07-0df8-4455-806f-e417d863b4cb" providerId="AD" clId="Web-{7259B71D-AFEB-418D-A5A0-BEA1C7113F4A}"/>
    <pc:docChg chg="modSld">
      <pc:chgData name="Sophie ALLIX 861" userId="S::sophie.allix@caf86.caf.fr::653b8b07-0df8-4455-806f-e417d863b4cb" providerId="AD" clId="Web-{7259B71D-AFEB-418D-A5A0-BEA1C7113F4A}" dt="2022-04-11T07:56:51.192" v="184" actId="20577"/>
      <pc:docMkLst>
        <pc:docMk/>
      </pc:docMkLst>
      <pc:sldChg chg="modSp">
        <pc:chgData name="Sophie ALLIX 861" userId="S::sophie.allix@caf86.caf.fr::653b8b07-0df8-4455-806f-e417d863b4cb" providerId="AD" clId="Web-{7259B71D-AFEB-418D-A5A0-BEA1C7113F4A}" dt="2022-04-11T07:56:51.192" v="184" actId="20577"/>
        <pc:sldMkLst>
          <pc:docMk/>
          <pc:sldMk cId="147448989" sldId="301"/>
        </pc:sldMkLst>
        <pc:spChg chg="mod">
          <ac:chgData name="Sophie ALLIX 861" userId="S::sophie.allix@caf86.caf.fr::653b8b07-0df8-4455-806f-e417d863b4cb" providerId="AD" clId="Web-{7259B71D-AFEB-418D-A5A0-BEA1C7113F4A}" dt="2022-04-11T07:56:51.192" v="184" actId="20577"/>
          <ac:spMkLst>
            <pc:docMk/>
            <pc:sldMk cId="147448989" sldId="301"/>
            <ac:spMk id="6" creationId="{6B0DD3C1-C060-47A3-8332-0FDD1A3696A3}"/>
          </ac:spMkLst>
        </pc:spChg>
      </pc:sldChg>
    </pc:docChg>
  </pc:docChgLst>
  <pc:docChgLst>
    <pc:chgData name="Lea GUILLARD 861" userId="d06662ec-9711-44e9-9f78-4b9cc7b21ed8" providerId="ADAL" clId="{BDACE924-0174-4311-9591-F2304D15E0C8}"/>
    <pc:docChg chg="undo custSel addSld delSld modSld sldOrd">
      <pc:chgData name="Lea GUILLARD 861" userId="d06662ec-9711-44e9-9f78-4b9cc7b21ed8" providerId="ADAL" clId="{BDACE924-0174-4311-9591-F2304D15E0C8}" dt="2023-01-06T12:55:51.726" v="817" actId="1076"/>
      <pc:docMkLst>
        <pc:docMk/>
      </pc:docMkLst>
      <pc:sldChg chg="addSp delSp delDesignElem">
        <pc:chgData name="Lea GUILLARD 861" userId="d06662ec-9711-44e9-9f78-4b9cc7b21ed8" providerId="ADAL" clId="{BDACE924-0174-4311-9591-F2304D15E0C8}" dt="2023-01-06T12:16:01.767" v="492"/>
        <pc:sldMkLst>
          <pc:docMk/>
          <pc:sldMk cId="3974185568" sldId="256"/>
        </pc:sldMkLst>
        <pc:spChg chg="add del">
          <ac:chgData name="Lea GUILLARD 861" userId="d06662ec-9711-44e9-9f78-4b9cc7b21ed8" providerId="ADAL" clId="{BDACE924-0174-4311-9591-F2304D15E0C8}" dt="2023-01-06T12:16:01.767" v="492"/>
          <ac:spMkLst>
            <pc:docMk/>
            <pc:sldMk cId="3974185568" sldId="256"/>
            <ac:spMk id="71" creationId="{A06622B5-0D3E-459F-977C-302B9D9989E1}"/>
          </ac:spMkLst>
        </pc:spChg>
        <pc:spChg chg="add del">
          <ac:chgData name="Lea GUILLARD 861" userId="d06662ec-9711-44e9-9f78-4b9cc7b21ed8" providerId="ADAL" clId="{BDACE924-0174-4311-9591-F2304D15E0C8}" dt="2023-01-06T12:16:01.767" v="492"/>
          <ac:spMkLst>
            <pc:docMk/>
            <pc:sldMk cId="3974185568" sldId="256"/>
            <ac:spMk id="73" creationId="{A8C57116-FF6E-4139-8821-B2C87DACD77F}"/>
          </ac:spMkLst>
        </pc:spChg>
        <pc:spChg chg="add del">
          <ac:chgData name="Lea GUILLARD 861" userId="d06662ec-9711-44e9-9f78-4b9cc7b21ed8" providerId="ADAL" clId="{BDACE924-0174-4311-9591-F2304D15E0C8}" dt="2023-01-06T12:16:01.767" v="492"/>
          <ac:spMkLst>
            <pc:docMk/>
            <pc:sldMk cId="3974185568" sldId="256"/>
            <ac:spMk id="75" creationId="{B22EB6A2-EE25-4D0A-B8F7-560339BF7EF6}"/>
          </ac:spMkLst>
        </pc:spChg>
        <pc:spChg chg="add del">
          <ac:chgData name="Lea GUILLARD 861" userId="d06662ec-9711-44e9-9f78-4b9cc7b21ed8" providerId="ADAL" clId="{BDACE924-0174-4311-9591-F2304D15E0C8}" dt="2023-01-06T12:16:01.767" v="492"/>
          <ac:spMkLst>
            <pc:docMk/>
            <pc:sldMk cId="3974185568" sldId="256"/>
            <ac:spMk id="77" creationId="{D2C3104C-4206-4F13-AC1B-BD1A0833E721}"/>
          </ac:spMkLst>
        </pc:spChg>
        <pc:spChg chg="add del">
          <ac:chgData name="Lea GUILLARD 861" userId="d06662ec-9711-44e9-9f78-4b9cc7b21ed8" providerId="ADAL" clId="{BDACE924-0174-4311-9591-F2304D15E0C8}" dt="2023-01-06T12:16:01.767" v="492"/>
          <ac:spMkLst>
            <pc:docMk/>
            <pc:sldMk cId="3974185568" sldId="256"/>
            <ac:spMk id="79" creationId="{E075FF7B-260C-401F-825B-033879C5EB45}"/>
          </ac:spMkLst>
        </pc:spChg>
        <pc:spChg chg="add del">
          <ac:chgData name="Lea GUILLARD 861" userId="d06662ec-9711-44e9-9f78-4b9cc7b21ed8" providerId="ADAL" clId="{BDACE924-0174-4311-9591-F2304D15E0C8}" dt="2023-01-06T12:16:01.767" v="492"/>
          <ac:spMkLst>
            <pc:docMk/>
            <pc:sldMk cId="3974185568" sldId="256"/>
            <ac:spMk id="81" creationId="{1D5037CA-A2EE-4AB1-869B-76219B61EBF6}"/>
          </ac:spMkLst>
        </pc:spChg>
        <pc:spChg chg="add del">
          <ac:chgData name="Lea GUILLARD 861" userId="d06662ec-9711-44e9-9f78-4b9cc7b21ed8" providerId="ADAL" clId="{BDACE924-0174-4311-9591-F2304D15E0C8}" dt="2023-01-06T12:16:01.767" v="492"/>
          <ac:spMkLst>
            <pc:docMk/>
            <pc:sldMk cId="3974185568" sldId="256"/>
            <ac:spMk id="83" creationId="{03EE06E7-68E3-478C-8B9B-551876F1B7C2}"/>
          </ac:spMkLst>
        </pc:spChg>
        <pc:spChg chg="add del">
          <ac:chgData name="Lea GUILLARD 861" userId="d06662ec-9711-44e9-9f78-4b9cc7b21ed8" providerId="ADAL" clId="{BDACE924-0174-4311-9591-F2304D15E0C8}" dt="2023-01-06T12:16:01.767" v="492"/>
          <ac:spMkLst>
            <pc:docMk/>
            <pc:sldMk cId="3974185568" sldId="256"/>
            <ac:spMk id="85" creationId="{34533210-0571-49A3-9F72-A917C934BC05}"/>
          </ac:spMkLst>
        </pc:spChg>
      </pc:sldChg>
      <pc:sldChg chg="addSp delSp modSp mod delDesignElem">
        <pc:chgData name="Lea GUILLARD 861" userId="d06662ec-9711-44e9-9f78-4b9cc7b21ed8" providerId="ADAL" clId="{BDACE924-0174-4311-9591-F2304D15E0C8}" dt="2023-01-06T12:55:51.726" v="817" actId="1076"/>
        <pc:sldMkLst>
          <pc:docMk/>
          <pc:sldMk cId="3155851385" sldId="257"/>
        </pc:sldMkLst>
        <pc:spChg chg="mod">
          <ac:chgData name="Lea GUILLARD 861" userId="d06662ec-9711-44e9-9f78-4b9cc7b21ed8" providerId="ADAL" clId="{BDACE924-0174-4311-9591-F2304D15E0C8}" dt="2023-01-06T12:55:00.839" v="816" actId="14100"/>
          <ac:spMkLst>
            <pc:docMk/>
            <pc:sldMk cId="3155851385" sldId="257"/>
            <ac:spMk id="2" creationId="{CD55427E-D962-4F9A-B40C-B68D9F25CA46}"/>
          </ac:spMkLst>
        </pc:spChg>
        <pc:spChg chg="mod">
          <ac:chgData name="Lea GUILLARD 861" userId="d06662ec-9711-44e9-9f78-4b9cc7b21ed8" providerId="ADAL" clId="{BDACE924-0174-4311-9591-F2304D15E0C8}" dt="2023-01-06T12:55:51.726" v="817" actId="1076"/>
          <ac:spMkLst>
            <pc:docMk/>
            <pc:sldMk cId="3155851385" sldId="257"/>
            <ac:spMk id="3" creationId="{1980AA72-7CEC-47E0-8390-DCA22A2C1A8D}"/>
          </ac:spMkLst>
        </pc:spChg>
        <pc:cxnChg chg="add del">
          <ac:chgData name="Lea GUILLARD 861" userId="d06662ec-9711-44e9-9f78-4b9cc7b21ed8" providerId="ADAL" clId="{BDACE924-0174-4311-9591-F2304D15E0C8}" dt="2023-01-06T12:16:01.767" v="492"/>
          <ac:cxnSpMkLst>
            <pc:docMk/>
            <pc:sldMk cId="3155851385" sldId="257"/>
            <ac:cxnSpMk id="8" creationId="{0B5F7E3B-C5F1-40E0-A491-558BAFBC1127}"/>
          </ac:cxnSpMkLst>
        </pc:cxnChg>
      </pc:sldChg>
      <pc:sldChg chg="modSp del mod setBg">
        <pc:chgData name="Lea GUILLARD 861" userId="d06662ec-9711-44e9-9f78-4b9cc7b21ed8" providerId="ADAL" clId="{BDACE924-0174-4311-9591-F2304D15E0C8}" dt="2023-01-06T12:15:51.083" v="471" actId="47"/>
        <pc:sldMkLst>
          <pc:docMk/>
          <pc:sldMk cId="1551441160" sldId="258"/>
        </pc:sldMkLst>
        <pc:spChg chg="mod">
          <ac:chgData name="Lea GUILLARD 861" userId="d06662ec-9711-44e9-9f78-4b9cc7b21ed8" providerId="ADAL" clId="{BDACE924-0174-4311-9591-F2304D15E0C8}" dt="2023-01-06T12:15:17.337" v="468"/>
          <ac:spMkLst>
            <pc:docMk/>
            <pc:sldMk cId="1551441160" sldId="258"/>
            <ac:spMk id="4" creationId="{45FA45B3-A6AE-402F-B640-75DBE3055542}"/>
          </ac:spMkLst>
        </pc:spChg>
        <pc:spChg chg="mod">
          <ac:chgData name="Lea GUILLARD 861" userId="d06662ec-9711-44e9-9f78-4b9cc7b21ed8" providerId="ADAL" clId="{BDACE924-0174-4311-9591-F2304D15E0C8}" dt="2023-01-06T12:15:17.337" v="468"/>
          <ac:spMkLst>
            <pc:docMk/>
            <pc:sldMk cId="1551441160" sldId="258"/>
            <ac:spMk id="10" creationId="{5E001C6B-9785-4C9C-9CD4-DC357C1BA278}"/>
          </ac:spMkLst>
        </pc:spChg>
      </pc:sldChg>
      <pc:sldChg chg="modSp del mod setBg">
        <pc:chgData name="Lea GUILLARD 861" userId="d06662ec-9711-44e9-9f78-4b9cc7b21ed8" providerId="ADAL" clId="{BDACE924-0174-4311-9591-F2304D15E0C8}" dt="2023-01-06T12:15:52.707" v="472" actId="47"/>
        <pc:sldMkLst>
          <pc:docMk/>
          <pc:sldMk cId="2791200049" sldId="260"/>
        </pc:sldMkLst>
        <pc:cxnChg chg="mod">
          <ac:chgData name="Lea GUILLARD 861" userId="d06662ec-9711-44e9-9f78-4b9cc7b21ed8" providerId="ADAL" clId="{BDACE924-0174-4311-9591-F2304D15E0C8}" dt="2023-01-06T12:15:49.836" v="470" actId="1076"/>
          <ac:cxnSpMkLst>
            <pc:docMk/>
            <pc:sldMk cId="2791200049" sldId="260"/>
            <ac:cxnSpMk id="30" creationId="{A0ECA542-0937-4301-9A4E-CB9637F55EDC}"/>
          </ac:cxnSpMkLst>
        </pc:cxnChg>
      </pc:sldChg>
      <pc:sldChg chg="addSp delSp modSp add mod setBg delDesignElem">
        <pc:chgData name="Lea GUILLARD 861" userId="d06662ec-9711-44e9-9f78-4b9cc7b21ed8" providerId="ADAL" clId="{BDACE924-0174-4311-9591-F2304D15E0C8}" dt="2023-01-06T12:13:19.108" v="460" actId="20577"/>
        <pc:sldMkLst>
          <pc:docMk/>
          <pc:sldMk cId="4025056393" sldId="263"/>
        </pc:sldMkLst>
        <pc:spChg chg="mod">
          <ac:chgData name="Lea GUILLARD 861" userId="d06662ec-9711-44e9-9f78-4b9cc7b21ed8" providerId="ADAL" clId="{BDACE924-0174-4311-9591-F2304D15E0C8}" dt="2023-01-06T12:09:38.557" v="41" actId="1076"/>
          <ac:spMkLst>
            <pc:docMk/>
            <pc:sldMk cId="4025056393" sldId="263"/>
            <ac:spMk id="3" creationId="{D8EF81A1-B1B6-4CFA-B41B-D793DA92525A}"/>
          </ac:spMkLst>
        </pc:spChg>
        <pc:spChg chg="add mod">
          <ac:chgData name="Lea GUILLARD 861" userId="d06662ec-9711-44e9-9f78-4b9cc7b21ed8" providerId="ADAL" clId="{BDACE924-0174-4311-9591-F2304D15E0C8}" dt="2023-01-06T12:13:19.108" v="460" actId="20577"/>
          <ac:spMkLst>
            <pc:docMk/>
            <pc:sldMk cId="4025056393" sldId="263"/>
            <ac:spMk id="5" creationId="{B3B8859B-AF8B-4EF8-9252-EB5A0E0E09B5}"/>
          </ac:spMkLst>
        </pc:spChg>
        <pc:spChg chg="del">
          <ac:chgData name="Lea GUILLARD 861" userId="d06662ec-9711-44e9-9f78-4b9cc7b21ed8" providerId="ADAL" clId="{BDACE924-0174-4311-9591-F2304D15E0C8}" dt="2023-01-06T12:06:19.556" v="1"/>
          <ac:spMkLst>
            <pc:docMk/>
            <pc:sldMk cId="4025056393" sldId="263"/>
            <ac:spMk id="8" creationId="{827B839B-9ADE-406B-8590-F1CAEDED45A1}"/>
          </ac:spMkLst>
        </pc:spChg>
        <pc:spChg chg="del">
          <ac:chgData name="Lea GUILLARD 861" userId="d06662ec-9711-44e9-9f78-4b9cc7b21ed8" providerId="ADAL" clId="{BDACE924-0174-4311-9591-F2304D15E0C8}" dt="2023-01-06T12:06:19.556" v="1"/>
          <ac:spMkLst>
            <pc:docMk/>
            <pc:sldMk cId="4025056393" sldId="263"/>
            <ac:spMk id="10" creationId="{CFE45BF0-46DB-408C-B5F7-7B11716805D4}"/>
          </ac:spMkLst>
        </pc:spChg>
        <pc:spChg chg="del">
          <ac:chgData name="Lea GUILLARD 861" userId="d06662ec-9711-44e9-9f78-4b9cc7b21ed8" providerId="ADAL" clId="{BDACE924-0174-4311-9591-F2304D15E0C8}" dt="2023-01-06T12:06:19.556" v="1"/>
          <ac:spMkLst>
            <pc:docMk/>
            <pc:sldMk cId="4025056393" sldId="263"/>
            <ac:spMk id="12" creationId="{2AEBC8F2-97B1-41B4-93F1-2D289E197FBA}"/>
          </ac:spMkLst>
        </pc:spChg>
        <pc:spChg chg="mod">
          <ac:chgData name="Lea GUILLARD 861" userId="d06662ec-9711-44e9-9f78-4b9cc7b21ed8" providerId="ADAL" clId="{BDACE924-0174-4311-9591-F2304D15E0C8}" dt="2023-01-06T12:09:41.380" v="42" actId="1076"/>
          <ac:spMkLst>
            <pc:docMk/>
            <pc:sldMk cId="4025056393" sldId="263"/>
            <ac:spMk id="13" creationId="{8A5950DD-19D5-43E8-A8E6-87935CCC2DE9}"/>
          </ac:spMkLst>
        </pc:spChg>
        <pc:spChg chg="del">
          <ac:chgData name="Lea GUILLARD 861" userId="d06662ec-9711-44e9-9f78-4b9cc7b21ed8" providerId="ADAL" clId="{BDACE924-0174-4311-9591-F2304D15E0C8}" dt="2023-01-06T12:06:19.556" v="1"/>
          <ac:spMkLst>
            <pc:docMk/>
            <pc:sldMk cId="4025056393" sldId="263"/>
            <ac:spMk id="14" creationId="{472E3A19-F5D5-48FC-BB9C-48C2F68F598B}"/>
          </ac:spMkLst>
        </pc:spChg>
        <pc:spChg chg="mod">
          <ac:chgData name="Lea GUILLARD 861" userId="d06662ec-9711-44e9-9f78-4b9cc7b21ed8" providerId="ADAL" clId="{BDACE924-0174-4311-9591-F2304D15E0C8}" dt="2023-01-06T12:09:44.538" v="43" actId="1076"/>
          <ac:spMkLst>
            <pc:docMk/>
            <pc:sldMk cId="4025056393" sldId="263"/>
            <ac:spMk id="15" creationId="{429111BD-01F2-48CF-BD8A-67FB755664F6}"/>
          </ac:spMkLst>
        </pc:spChg>
        <pc:spChg chg="del">
          <ac:chgData name="Lea GUILLARD 861" userId="d06662ec-9711-44e9-9f78-4b9cc7b21ed8" providerId="ADAL" clId="{BDACE924-0174-4311-9591-F2304D15E0C8}" dt="2023-01-06T12:06:19.556" v="1"/>
          <ac:spMkLst>
            <pc:docMk/>
            <pc:sldMk cId="4025056393" sldId="263"/>
            <ac:spMk id="16" creationId="{7A62E32F-BB65-43A8-8EB5-92346890E549}"/>
          </ac:spMkLst>
        </pc:spChg>
        <pc:spChg chg="add mod">
          <ac:chgData name="Lea GUILLARD 861" userId="d06662ec-9711-44e9-9f78-4b9cc7b21ed8" providerId="ADAL" clId="{BDACE924-0174-4311-9591-F2304D15E0C8}" dt="2023-01-06T12:09:24.158" v="37" actId="1076"/>
          <ac:spMkLst>
            <pc:docMk/>
            <pc:sldMk cId="4025056393" sldId="263"/>
            <ac:spMk id="17" creationId="{456501E9-AE97-40F7-952E-4022ED088DFE}"/>
          </ac:spMkLst>
        </pc:spChg>
        <pc:spChg chg="del">
          <ac:chgData name="Lea GUILLARD 861" userId="d06662ec-9711-44e9-9f78-4b9cc7b21ed8" providerId="ADAL" clId="{BDACE924-0174-4311-9591-F2304D15E0C8}" dt="2023-01-06T12:06:19.556" v="1"/>
          <ac:spMkLst>
            <pc:docMk/>
            <pc:sldMk cId="4025056393" sldId="263"/>
            <ac:spMk id="18" creationId="{14E91B64-9FCC-451E-AFB4-A827D6329367}"/>
          </ac:spMkLst>
        </pc:spChg>
      </pc:sldChg>
      <pc:sldChg chg="addSp delSp delDesignElem">
        <pc:chgData name="Lea GUILLARD 861" userId="d06662ec-9711-44e9-9f78-4b9cc7b21ed8" providerId="ADAL" clId="{BDACE924-0174-4311-9591-F2304D15E0C8}" dt="2023-01-06T12:16:01.767" v="492"/>
        <pc:sldMkLst>
          <pc:docMk/>
          <pc:sldMk cId="1059972565" sldId="269"/>
        </pc:sldMkLst>
        <pc:spChg chg="add del">
          <ac:chgData name="Lea GUILLARD 861" userId="d06662ec-9711-44e9-9f78-4b9cc7b21ed8" providerId="ADAL" clId="{BDACE924-0174-4311-9591-F2304D15E0C8}" dt="2023-01-06T12:16:01.767" v="492"/>
          <ac:spMkLst>
            <pc:docMk/>
            <pc:sldMk cId="1059972565" sldId="269"/>
            <ac:spMk id="9" creationId="{2D94F95D-89EF-455B-9F54-0F4231363A8B}"/>
          </ac:spMkLst>
        </pc:spChg>
        <pc:spChg chg="add del">
          <ac:chgData name="Lea GUILLARD 861" userId="d06662ec-9711-44e9-9f78-4b9cc7b21ed8" providerId="ADAL" clId="{BDACE924-0174-4311-9591-F2304D15E0C8}" dt="2023-01-06T12:16:01.767" v="492"/>
          <ac:spMkLst>
            <pc:docMk/>
            <pc:sldMk cId="1059972565" sldId="269"/>
            <ac:spMk id="22" creationId="{A1AE21A0-AA96-4557-AB48-66255CF0AD7F}"/>
          </ac:spMkLst>
        </pc:spChg>
        <pc:grpChg chg="add del">
          <ac:chgData name="Lea GUILLARD 861" userId="d06662ec-9711-44e9-9f78-4b9cc7b21ed8" providerId="ADAL" clId="{BDACE924-0174-4311-9591-F2304D15E0C8}" dt="2023-01-06T12:16:01.767" v="492"/>
          <ac:grpSpMkLst>
            <pc:docMk/>
            <pc:sldMk cId="1059972565" sldId="269"/>
            <ac:grpSpMk id="11" creationId="{612B9F8D-6DD1-481E-8CCE-81A7EEB15F57}"/>
          </ac:grpSpMkLst>
        </pc:grpChg>
      </pc:sldChg>
      <pc:sldChg chg="addSp delSp delDesignElem">
        <pc:chgData name="Lea GUILLARD 861" userId="d06662ec-9711-44e9-9f78-4b9cc7b21ed8" providerId="ADAL" clId="{BDACE924-0174-4311-9591-F2304D15E0C8}" dt="2023-01-06T12:16:01.767" v="492"/>
        <pc:sldMkLst>
          <pc:docMk/>
          <pc:sldMk cId="2133316995" sldId="280"/>
        </pc:sldMkLst>
        <pc:spChg chg="add del">
          <ac:chgData name="Lea GUILLARD 861" userId="d06662ec-9711-44e9-9f78-4b9cc7b21ed8" providerId="ADAL" clId="{BDACE924-0174-4311-9591-F2304D15E0C8}" dt="2023-01-06T12:16:01.767" v="492"/>
          <ac:spMkLst>
            <pc:docMk/>
            <pc:sldMk cId="2133316995" sldId="280"/>
            <ac:spMk id="8" creationId="{CE3A6A76-AE5D-49AE-9D49-90C0F1548261}"/>
          </ac:spMkLst>
        </pc:spChg>
        <pc:grpChg chg="add del">
          <ac:chgData name="Lea GUILLARD 861" userId="d06662ec-9711-44e9-9f78-4b9cc7b21ed8" providerId="ADAL" clId="{BDACE924-0174-4311-9591-F2304D15E0C8}" dt="2023-01-06T12:16:01.767" v="492"/>
          <ac:grpSpMkLst>
            <pc:docMk/>
            <pc:sldMk cId="2133316995" sldId="280"/>
            <ac:grpSpMk id="10" creationId="{64DBF464-02EB-49E8-BED5-CCD9C0E092FA}"/>
          </ac:grpSpMkLst>
        </pc:grpChg>
      </pc:sldChg>
      <pc:sldChg chg="addSp delSp delDesignElem">
        <pc:chgData name="Lea GUILLARD 861" userId="d06662ec-9711-44e9-9f78-4b9cc7b21ed8" providerId="ADAL" clId="{BDACE924-0174-4311-9591-F2304D15E0C8}" dt="2023-01-06T12:16:01.767" v="492"/>
        <pc:sldMkLst>
          <pc:docMk/>
          <pc:sldMk cId="263390370" sldId="297"/>
        </pc:sldMkLst>
        <pc:spChg chg="add del">
          <ac:chgData name="Lea GUILLARD 861" userId="d06662ec-9711-44e9-9f78-4b9cc7b21ed8" providerId="ADAL" clId="{BDACE924-0174-4311-9591-F2304D15E0C8}" dt="2023-01-06T12:16:01.767" v="492"/>
          <ac:spMkLst>
            <pc:docMk/>
            <pc:sldMk cId="263390370" sldId="297"/>
            <ac:spMk id="20" creationId="{9179DE42-5613-4B35-A1E6-6CCBAA13C743}"/>
          </ac:spMkLst>
        </pc:spChg>
        <pc:spChg chg="add del">
          <ac:chgData name="Lea GUILLARD 861" userId="d06662ec-9711-44e9-9f78-4b9cc7b21ed8" providerId="ADAL" clId="{BDACE924-0174-4311-9591-F2304D15E0C8}" dt="2023-01-06T12:16:01.767" v="492"/>
          <ac:spMkLst>
            <pc:docMk/>
            <pc:sldMk cId="263390370" sldId="297"/>
            <ac:spMk id="26" creationId="{52FB45E9-914E-4471-AC87-E475CD51767D}"/>
          </ac:spMkLst>
        </pc:spChg>
        <pc:spChg chg="add del">
          <ac:chgData name="Lea GUILLARD 861" userId="d06662ec-9711-44e9-9f78-4b9cc7b21ed8" providerId="ADAL" clId="{BDACE924-0174-4311-9591-F2304D15E0C8}" dt="2023-01-06T12:16:01.767" v="492"/>
          <ac:spMkLst>
            <pc:docMk/>
            <pc:sldMk cId="263390370" sldId="297"/>
            <ac:spMk id="28" creationId="{C310626D-5743-49D4-8F7D-88C4F8F05774}"/>
          </ac:spMkLst>
        </pc:spChg>
        <pc:spChg chg="add del">
          <ac:chgData name="Lea GUILLARD 861" userId="d06662ec-9711-44e9-9f78-4b9cc7b21ed8" providerId="ADAL" clId="{BDACE924-0174-4311-9591-F2304D15E0C8}" dt="2023-01-06T12:16:01.767" v="492"/>
          <ac:spMkLst>
            <pc:docMk/>
            <pc:sldMk cId="263390370" sldId="297"/>
            <ac:spMk id="30" creationId="{3C195FC1-B568-4C72-9902-34CB35DDD7A1}"/>
          </ac:spMkLst>
        </pc:spChg>
        <pc:spChg chg="add del">
          <ac:chgData name="Lea GUILLARD 861" userId="d06662ec-9711-44e9-9f78-4b9cc7b21ed8" providerId="ADAL" clId="{BDACE924-0174-4311-9591-F2304D15E0C8}" dt="2023-01-06T12:16:01.767" v="492"/>
          <ac:spMkLst>
            <pc:docMk/>
            <pc:sldMk cId="263390370" sldId="297"/>
            <ac:spMk id="32" creationId="{EF2BDF77-362C-43F0-8CBB-A969EC2AE0C4}"/>
          </ac:spMkLst>
        </pc:spChg>
        <pc:spChg chg="add del">
          <ac:chgData name="Lea GUILLARD 861" userId="d06662ec-9711-44e9-9f78-4b9cc7b21ed8" providerId="ADAL" clId="{BDACE924-0174-4311-9591-F2304D15E0C8}" dt="2023-01-06T12:16:01.767" v="492"/>
          <ac:spMkLst>
            <pc:docMk/>
            <pc:sldMk cId="263390370" sldId="297"/>
            <ac:spMk id="34" creationId="{4BE96B01-3929-432D-B8C2-ADBCB74C2EF4}"/>
          </ac:spMkLst>
        </pc:spChg>
        <pc:spChg chg="add del">
          <ac:chgData name="Lea GUILLARD 861" userId="d06662ec-9711-44e9-9f78-4b9cc7b21ed8" providerId="ADAL" clId="{BDACE924-0174-4311-9591-F2304D15E0C8}" dt="2023-01-06T12:16:01.767" v="492"/>
          <ac:spMkLst>
            <pc:docMk/>
            <pc:sldMk cId="263390370" sldId="297"/>
            <ac:spMk id="36" creationId="{2A6FCDE6-CDE2-4C51-B18E-A95CFB679714}"/>
          </ac:spMkLst>
        </pc:spChg>
        <pc:spChg chg="add del">
          <ac:chgData name="Lea GUILLARD 861" userId="d06662ec-9711-44e9-9f78-4b9cc7b21ed8" providerId="ADAL" clId="{BDACE924-0174-4311-9591-F2304D15E0C8}" dt="2023-01-06T12:16:01.767" v="492"/>
          <ac:spMkLst>
            <pc:docMk/>
            <pc:sldMk cId="263390370" sldId="297"/>
            <ac:spMk id="38" creationId="{9D2E8756-2465-473A-BA2A-2DB1D6224745}"/>
          </ac:spMkLst>
        </pc:spChg>
        <pc:grpChg chg="add del">
          <ac:chgData name="Lea GUILLARD 861" userId="d06662ec-9711-44e9-9f78-4b9cc7b21ed8" providerId="ADAL" clId="{BDACE924-0174-4311-9591-F2304D15E0C8}" dt="2023-01-06T12:16:01.767" v="492"/>
          <ac:grpSpMkLst>
            <pc:docMk/>
            <pc:sldMk cId="263390370" sldId="2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3390370" sldId="2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3390370" sldId="2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314588359" sldId="365"/>
        </pc:sldMkLst>
        <pc:spChg chg="add del">
          <ac:chgData name="Lea GUILLARD 861" userId="d06662ec-9711-44e9-9f78-4b9cc7b21ed8" providerId="ADAL" clId="{BDACE924-0174-4311-9591-F2304D15E0C8}" dt="2023-01-06T12:16:01.767" v="492"/>
          <ac:spMkLst>
            <pc:docMk/>
            <pc:sldMk cId="1314588359" sldId="365"/>
            <ac:spMk id="20" creationId="{9179DE42-5613-4B35-A1E6-6CCBAA13C743}"/>
          </ac:spMkLst>
        </pc:spChg>
        <pc:spChg chg="add del">
          <ac:chgData name="Lea GUILLARD 861" userId="d06662ec-9711-44e9-9f78-4b9cc7b21ed8" providerId="ADAL" clId="{BDACE924-0174-4311-9591-F2304D15E0C8}" dt="2023-01-06T12:16:01.767" v="492"/>
          <ac:spMkLst>
            <pc:docMk/>
            <pc:sldMk cId="1314588359" sldId="365"/>
            <ac:spMk id="26" creationId="{52FB45E9-914E-4471-AC87-E475CD51767D}"/>
          </ac:spMkLst>
        </pc:spChg>
        <pc:spChg chg="add del">
          <ac:chgData name="Lea GUILLARD 861" userId="d06662ec-9711-44e9-9f78-4b9cc7b21ed8" providerId="ADAL" clId="{BDACE924-0174-4311-9591-F2304D15E0C8}" dt="2023-01-06T12:16:01.767" v="492"/>
          <ac:spMkLst>
            <pc:docMk/>
            <pc:sldMk cId="1314588359" sldId="365"/>
            <ac:spMk id="28" creationId="{C310626D-5743-49D4-8F7D-88C4F8F05774}"/>
          </ac:spMkLst>
        </pc:spChg>
        <pc:spChg chg="add del">
          <ac:chgData name="Lea GUILLARD 861" userId="d06662ec-9711-44e9-9f78-4b9cc7b21ed8" providerId="ADAL" clId="{BDACE924-0174-4311-9591-F2304D15E0C8}" dt="2023-01-06T12:16:01.767" v="492"/>
          <ac:spMkLst>
            <pc:docMk/>
            <pc:sldMk cId="1314588359" sldId="365"/>
            <ac:spMk id="30" creationId="{3C195FC1-B568-4C72-9902-34CB35DDD7A1}"/>
          </ac:spMkLst>
        </pc:spChg>
        <pc:spChg chg="add del">
          <ac:chgData name="Lea GUILLARD 861" userId="d06662ec-9711-44e9-9f78-4b9cc7b21ed8" providerId="ADAL" clId="{BDACE924-0174-4311-9591-F2304D15E0C8}" dt="2023-01-06T12:16:01.767" v="492"/>
          <ac:spMkLst>
            <pc:docMk/>
            <pc:sldMk cId="1314588359" sldId="365"/>
            <ac:spMk id="32" creationId="{EF2BDF77-362C-43F0-8CBB-A969EC2AE0C4}"/>
          </ac:spMkLst>
        </pc:spChg>
        <pc:spChg chg="add del">
          <ac:chgData name="Lea GUILLARD 861" userId="d06662ec-9711-44e9-9f78-4b9cc7b21ed8" providerId="ADAL" clId="{BDACE924-0174-4311-9591-F2304D15E0C8}" dt="2023-01-06T12:16:01.767" v="492"/>
          <ac:spMkLst>
            <pc:docMk/>
            <pc:sldMk cId="1314588359" sldId="365"/>
            <ac:spMk id="34" creationId="{4BE96B01-3929-432D-B8C2-ADBCB74C2EF4}"/>
          </ac:spMkLst>
        </pc:spChg>
        <pc:spChg chg="add del">
          <ac:chgData name="Lea GUILLARD 861" userId="d06662ec-9711-44e9-9f78-4b9cc7b21ed8" providerId="ADAL" clId="{BDACE924-0174-4311-9591-F2304D15E0C8}" dt="2023-01-06T12:16:01.767" v="492"/>
          <ac:spMkLst>
            <pc:docMk/>
            <pc:sldMk cId="1314588359" sldId="365"/>
            <ac:spMk id="36" creationId="{2A6FCDE6-CDE2-4C51-B18E-A95CFB679714}"/>
          </ac:spMkLst>
        </pc:spChg>
        <pc:spChg chg="add del">
          <ac:chgData name="Lea GUILLARD 861" userId="d06662ec-9711-44e9-9f78-4b9cc7b21ed8" providerId="ADAL" clId="{BDACE924-0174-4311-9591-F2304D15E0C8}" dt="2023-01-06T12:16:01.767" v="492"/>
          <ac:spMkLst>
            <pc:docMk/>
            <pc:sldMk cId="1314588359" sldId="365"/>
            <ac:spMk id="38" creationId="{9D2E8756-2465-473A-BA2A-2DB1D6224745}"/>
          </ac:spMkLst>
        </pc:spChg>
        <pc:grpChg chg="add del">
          <ac:chgData name="Lea GUILLARD 861" userId="d06662ec-9711-44e9-9f78-4b9cc7b21ed8" providerId="ADAL" clId="{BDACE924-0174-4311-9591-F2304D15E0C8}" dt="2023-01-06T12:16:01.767" v="492"/>
          <ac:grpSpMkLst>
            <pc:docMk/>
            <pc:sldMk cId="1314588359" sldId="365"/>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14588359" sldId="365"/>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14588359" sldId="365"/>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625632517" sldId="366"/>
        </pc:sldMkLst>
        <pc:spChg chg="add del">
          <ac:chgData name="Lea GUILLARD 861" userId="d06662ec-9711-44e9-9f78-4b9cc7b21ed8" providerId="ADAL" clId="{BDACE924-0174-4311-9591-F2304D15E0C8}" dt="2023-01-06T12:16:01.767" v="492"/>
          <ac:spMkLst>
            <pc:docMk/>
            <pc:sldMk cId="2625632517" sldId="366"/>
            <ac:spMk id="20" creationId="{9179DE42-5613-4B35-A1E6-6CCBAA13C743}"/>
          </ac:spMkLst>
        </pc:spChg>
        <pc:spChg chg="add del">
          <ac:chgData name="Lea GUILLARD 861" userId="d06662ec-9711-44e9-9f78-4b9cc7b21ed8" providerId="ADAL" clId="{BDACE924-0174-4311-9591-F2304D15E0C8}" dt="2023-01-06T12:16:01.767" v="492"/>
          <ac:spMkLst>
            <pc:docMk/>
            <pc:sldMk cId="2625632517" sldId="366"/>
            <ac:spMk id="26" creationId="{52FB45E9-914E-4471-AC87-E475CD51767D}"/>
          </ac:spMkLst>
        </pc:spChg>
        <pc:spChg chg="add del">
          <ac:chgData name="Lea GUILLARD 861" userId="d06662ec-9711-44e9-9f78-4b9cc7b21ed8" providerId="ADAL" clId="{BDACE924-0174-4311-9591-F2304D15E0C8}" dt="2023-01-06T12:16:01.767" v="492"/>
          <ac:spMkLst>
            <pc:docMk/>
            <pc:sldMk cId="2625632517" sldId="366"/>
            <ac:spMk id="28" creationId="{C310626D-5743-49D4-8F7D-88C4F8F05774}"/>
          </ac:spMkLst>
        </pc:spChg>
        <pc:spChg chg="add del">
          <ac:chgData name="Lea GUILLARD 861" userId="d06662ec-9711-44e9-9f78-4b9cc7b21ed8" providerId="ADAL" clId="{BDACE924-0174-4311-9591-F2304D15E0C8}" dt="2023-01-06T12:16:01.767" v="492"/>
          <ac:spMkLst>
            <pc:docMk/>
            <pc:sldMk cId="2625632517" sldId="366"/>
            <ac:spMk id="30" creationId="{3C195FC1-B568-4C72-9902-34CB35DDD7A1}"/>
          </ac:spMkLst>
        </pc:spChg>
        <pc:spChg chg="add del">
          <ac:chgData name="Lea GUILLARD 861" userId="d06662ec-9711-44e9-9f78-4b9cc7b21ed8" providerId="ADAL" clId="{BDACE924-0174-4311-9591-F2304D15E0C8}" dt="2023-01-06T12:16:01.767" v="492"/>
          <ac:spMkLst>
            <pc:docMk/>
            <pc:sldMk cId="2625632517" sldId="366"/>
            <ac:spMk id="32" creationId="{EF2BDF77-362C-43F0-8CBB-A969EC2AE0C4}"/>
          </ac:spMkLst>
        </pc:spChg>
        <pc:spChg chg="add del">
          <ac:chgData name="Lea GUILLARD 861" userId="d06662ec-9711-44e9-9f78-4b9cc7b21ed8" providerId="ADAL" clId="{BDACE924-0174-4311-9591-F2304D15E0C8}" dt="2023-01-06T12:16:01.767" v="492"/>
          <ac:spMkLst>
            <pc:docMk/>
            <pc:sldMk cId="2625632517" sldId="366"/>
            <ac:spMk id="34" creationId="{4BE96B01-3929-432D-B8C2-ADBCB74C2EF4}"/>
          </ac:spMkLst>
        </pc:spChg>
        <pc:spChg chg="add del">
          <ac:chgData name="Lea GUILLARD 861" userId="d06662ec-9711-44e9-9f78-4b9cc7b21ed8" providerId="ADAL" clId="{BDACE924-0174-4311-9591-F2304D15E0C8}" dt="2023-01-06T12:16:01.767" v="492"/>
          <ac:spMkLst>
            <pc:docMk/>
            <pc:sldMk cId="2625632517" sldId="366"/>
            <ac:spMk id="36" creationId="{2A6FCDE6-CDE2-4C51-B18E-A95CFB679714}"/>
          </ac:spMkLst>
        </pc:spChg>
        <pc:spChg chg="add del">
          <ac:chgData name="Lea GUILLARD 861" userId="d06662ec-9711-44e9-9f78-4b9cc7b21ed8" providerId="ADAL" clId="{BDACE924-0174-4311-9591-F2304D15E0C8}" dt="2023-01-06T12:16:01.767" v="492"/>
          <ac:spMkLst>
            <pc:docMk/>
            <pc:sldMk cId="2625632517" sldId="366"/>
            <ac:spMk id="38" creationId="{9D2E8756-2465-473A-BA2A-2DB1D6224745}"/>
          </ac:spMkLst>
        </pc:spChg>
        <pc:grpChg chg="add del">
          <ac:chgData name="Lea GUILLARD 861" userId="d06662ec-9711-44e9-9f78-4b9cc7b21ed8" providerId="ADAL" clId="{BDACE924-0174-4311-9591-F2304D15E0C8}" dt="2023-01-06T12:16:01.767" v="492"/>
          <ac:grpSpMkLst>
            <pc:docMk/>
            <pc:sldMk cId="2625632517" sldId="36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25632517" sldId="36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25632517" sldId="366"/>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379090198" sldId="374"/>
        </pc:sldMkLst>
        <pc:spChg chg="add del">
          <ac:chgData name="Lea GUILLARD 861" userId="d06662ec-9711-44e9-9f78-4b9cc7b21ed8" providerId="ADAL" clId="{BDACE924-0174-4311-9591-F2304D15E0C8}" dt="2023-01-06T12:16:01.767" v="492"/>
          <ac:spMkLst>
            <pc:docMk/>
            <pc:sldMk cId="379090198" sldId="374"/>
            <ac:spMk id="20" creationId="{9179DE42-5613-4B35-A1E6-6CCBAA13C743}"/>
          </ac:spMkLst>
        </pc:spChg>
        <pc:spChg chg="add del">
          <ac:chgData name="Lea GUILLARD 861" userId="d06662ec-9711-44e9-9f78-4b9cc7b21ed8" providerId="ADAL" clId="{BDACE924-0174-4311-9591-F2304D15E0C8}" dt="2023-01-06T12:16:01.767" v="492"/>
          <ac:spMkLst>
            <pc:docMk/>
            <pc:sldMk cId="379090198" sldId="374"/>
            <ac:spMk id="26" creationId="{52FB45E9-914E-4471-AC87-E475CD51767D}"/>
          </ac:spMkLst>
        </pc:spChg>
        <pc:spChg chg="add del">
          <ac:chgData name="Lea GUILLARD 861" userId="d06662ec-9711-44e9-9f78-4b9cc7b21ed8" providerId="ADAL" clId="{BDACE924-0174-4311-9591-F2304D15E0C8}" dt="2023-01-06T12:16:01.767" v="492"/>
          <ac:spMkLst>
            <pc:docMk/>
            <pc:sldMk cId="379090198" sldId="374"/>
            <ac:spMk id="28" creationId="{C310626D-5743-49D4-8F7D-88C4F8F05774}"/>
          </ac:spMkLst>
        </pc:spChg>
        <pc:spChg chg="add del">
          <ac:chgData name="Lea GUILLARD 861" userId="d06662ec-9711-44e9-9f78-4b9cc7b21ed8" providerId="ADAL" clId="{BDACE924-0174-4311-9591-F2304D15E0C8}" dt="2023-01-06T12:16:01.767" v="492"/>
          <ac:spMkLst>
            <pc:docMk/>
            <pc:sldMk cId="379090198" sldId="374"/>
            <ac:spMk id="30" creationId="{3C195FC1-B568-4C72-9902-34CB35DDD7A1}"/>
          </ac:spMkLst>
        </pc:spChg>
        <pc:spChg chg="add del">
          <ac:chgData name="Lea GUILLARD 861" userId="d06662ec-9711-44e9-9f78-4b9cc7b21ed8" providerId="ADAL" clId="{BDACE924-0174-4311-9591-F2304D15E0C8}" dt="2023-01-06T12:16:01.767" v="492"/>
          <ac:spMkLst>
            <pc:docMk/>
            <pc:sldMk cId="379090198" sldId="374"/>
            <ac:spMk id="32" creationId="{EF2BDF77-362C-43F0-8CBB-A969EC2AE0C4}"/>
          </ac:spMkLst>
        </pc:spChg>
        <pc:spChg chg="add del">
          <ac:chgData name="Lea GUILLARD 861" userId="d06662ec-9711-44e9-9f78-4b9cc7b21ed8" providerId="ADAL" clId="{BDACE924-0174-4311-9591-F2304D15E0C8}" dt="2023-01-06T12:16:01.767" v="492"/>
          <ac:spMkLst>
            <pc:docMk/>
            <pc:sldMk cId="379090198" sldId="374"/>
            <ac:spMk id="34" creationId="{4BE96B01-3929-432D-B8C2-ADBCB74C2EF4}"/>
          </ac:spMkLst>
        </pc:spChg>
        <pc:spChg chg="add del">
          <ac:chgData name="Lea GUILLARD 861" userId="d06662ec-9711-44e9-9f78-4b9cc7b21ed8" providerId="ADAL" clId="{BDACE924-0174-4311-9591-F2304D15E0C8}" dt="2023-01-06T12:16:01.767" v="492"/>
          <ac:spMkLst>
            <pc:docMk/>
            <pc:sldMk cId="379090198" sldId="374"/>
            <ac:spMk id="36" creationId="{2A6FCDE6-CDE2-4C51-B18E-A95CFB679714}"/>
          </ac:spMkLst>
        </pc:spChg>
        <pc:spChg chg="add del">
          <ac:chgData name="Lea GUILLARD 861" userId="d06662ec-9711-44e9-9f78-4b9cc7b21ed8" providerId="ADAL" clId="{BDACE924-0174-4311-9591-F2304D15E0C8}" dt="2023-01-06T12:16:01.767" v="492"/>
          <ac:spMkLst>
            <pc:docMk/>
            <pc:sldMk cId="379090198" sldId="374"/>
            <ac:spMk id="38" creationId="{9D2E8756-2465-473A-BA2A-2DB1D6224745}"/>
          </ac:spMkLst>
        </pc:spChg>
        <pc:grpChg chg="add del">
          <ac:chgData name="Lea GUILLARD 861" userId="d06662ec-9711-44e9-9f78-4b9cc7b21ed8" providerId="ADAL" clId="{BDACE924-0174-4311-9591-F2304D15E0C8}" dt="2023-01-06T12:16:01.767" v="492"/>
          <ac:grpSpMkLst>
            <pc:docMk/>
            <pc:sldMk cId="379090198" sldId="374"/>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379090198" sldId="374"/>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379090198" sldId="374"/>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551238007" sldId="381"/>
        </pc:sldMkLst>
        <pc:spChg chg="add del">
          <ac:chgData name="Lea GUILLARD 861" userId="d06662ec-9711-44e9-9f78-4b9cc7b21ed8" providerId="ADAL" clId="{BDACE924-0174-4311-9591-F2304D15E0C8}" dt="2023-01-06T12:16:01.767" v="492"/>
          <ac:spMkLst>
            <pc:docMk/>
            <pc:sldMk cId="551238007" sldId="381"/>
            <ac:spMk id="20" creationId="{9179DE42-5613-4B35-A1E6-6CCBAA13C743}"/>
          </ac:spMkLst>
        </pc:spChg>
        <pc:spChg chg="add del">
          <ac:chgData name="Lea GUILLARD 861" userId="d06662ec-9711-44e9-9f78-4b9cc7b21ed8" providerId="ADAL" clId="{BDACE924-0174-4311-9591-F2304D15E0C8}" dt="2023-01-06T12:16:01.767" v="492"/>
          <ac:spMkLst>
            <pc:docMk/>
            <pc:sldMk cId="551238007" sldId="381"/>
            <ac:spMk id="26" creationId="{52FB45E9-914E-4471-AC87-E475CD51767D}"/>
          </ac:spMkLst>
        </pc:spChg>
        <pc:spChg chg="add del">
          <ac:chgData name="Lea GUILLARD 861" userId="d06662ec-9711-44e9-9f78-4b9cc7b21ed8" providerId="ADAL" clId="{BDACE924-0174-4311-9591-F2304D15E0C8}" dt="2023-01-06T12:16:01.767" v="492"/>
          <ac:spMkLst>
            <pc:docMk/>
            <pc:sldMk cId="551238007" sldId="381"/>
            <ac:spMk id="28" creationId="{C310626D-5743-49D4-8F7D-88C4F8F05774}"/>
          </ac:spMkLst>
        </pc:spChg>
        <pc:spChg chg="add del">
          <ac:chgData name="Lea GUILLARD 861" userId="d06662ec-9711-44e9-9f78-4b9cc7b21ed8" providerId="ADAL" clId="{BDACE924-0174-4311-9591-F2304D15E0C8}" dt="2023-01-06T12:16:01.767" v="492"/>
          <ac:spMkLst>
            <pc:docMk/>
            <pc:sldMk cId="551238007" sldId="381"/>
            <ac:spMk id="30" creationId="{3C195FC1-B568-4C72-9902-34CB35DDD7A1}"/>
          </ac:spMkLst>
        </pc:spChg>
        <pc:spChg chg="add del">
          <ac:chgData name="Lea GUILLARD 861" userId="d06662ec-9711-44e9-9f78-4b9cc7b21ed8" providerId="ADAL" clId="{BDACE924-0174-4311-9591-F2304D15E0C8}" dt="2023-01-06T12:16:01.767" v="492"/>
          <ac:spMkLst>
            <pc:docMk/>
            <pc:sldMk cId="551238007" sldId="381"/>
            <ac:spMk id="32" creationId="{EF2BDF77-362C-43F0-8CBB-A969EC2AE0C4}"/>
          </ac:spMkLst>
        </pc:spChg>
        <pc:spChg chg="add del">
          <ac:chgData name="Lea GUILLARD 861" userId="d06662ec-9711-44e9-9f78-4b9cc7b21ed8" providerId="ADAL" clId="{BDACE924-0174-4311-9591-F2304D15E0C8}" dt="2023-01-06T12:16:01.767" v="492"/>
          <ac:spMkLst>
            <pc:docMk/>
            <pc:sldMk cId="551238007" sldId="381"/>
            <ac:spMk id="34" creationId="{4BE96B01-3929-432D-B8C2-ADBCB74C2EF4}"/>
          </ac:spMkLst>
        </pc:spChg>
        <pc:spChg chg="add del">
          <ac:chgData name="Lea GUILLARD 861" userId="d06662ec-9711-44e9-9f78-4b9cc7b21ed8" providerId="ADAL" clId="{BDACE924-0174-4311-9591-F2304D15E0C8}" dt="2023-01-06T12:16:01.767" v="492"/>
          <ac:spMkLst>
            <pc:docMk/>
            <pc:sldMk cId="551238007" sldId="381"/>
            <ac:spMk id="36" creationId="{2A6FCDE6-CDE2-4C51-B18E-A95CFB679714}"/>
          </ac:spMkLst>
        </pc:spChg>
        <pc:spChg chg="add del">
          <ac:chgData name="Lea GUILLARD 861" userId="d06662ec-9711-44e9-9f78-4b9cc7b21ed8" providerId="ADAL" clId="{BDACE924-0174-4311-9591-F2304D15E0C8}" dt="2023-01-06T12:16:01.767" v="492"/>
          <ac:spMkLst>
            <pc:docMk/>
            <pc:sldMk cId="551238007" sldId="381"/>
            <ac:spMk id="38" creationId="{9D2E8756-2465-473A-BA2A-2DB1D6224745}"/>
          </ac:spMkLst>
        </pc:spChg>
        <pc:grpChg chg="add del">
          <ac:chgData name="Lea GUILLARD 861" userId="d06662ec-9711-44e9-9f78-4b9cc7b21ed8" providerId="ADAL" clId="{BDACE924-0174-4311-9591-F2304D15E0C8}" dt="2023-01-06T12:16:01.767" v="492"/>
          <ac:grpSpMkLst>
            <pc:docMk/>
            <pc:sldMk cId="551238007" sldId="381"/>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551238007" sldId="381"/>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551238007" sldId="381"/>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154662505" sldId="396"/>
        </pc:sldMkLst>
        <pc:spChg chg="add del">
          <ac:chgData name="Lea GUILLARD 861" userId="d06662ec-9711-44e9-9f78-4b9cc7b21ed8" providerId="ADAL" clId="{BDACE924-0174-4311-9591-F2304D15E0C8}" dt="2023-01-06T12:16:01.767" v="492"/>
          <ac:spMkLst>
            <pc:docMk/>
            <pc:sldMk cId="2154662505" sldId="396"/>
            <ac:spMk id="20" creationId="{9179DE42-5613-4B35-A1E6-6CCBAA13C743}"/>
          </ac:spMkLst>
        </pc:spChg>
        <pc:spChg chg="add del">
          <ac:chgData name="Lea GUILLARD 861" userId="d06662ec-9711-44e9-9f78-4b9cc7b21ed8" providerId="ADAL" clId="{BDACE924-0174-4311-9591-F2304D15E0C8}" dt="2023-01-06T12:16:01.767" v="492"/>
          <ac:spMkLst>
            <pc:docMk/>
            <pc:sldMk cId="2154662505" sldId="396"/>
            <ac:spMk id="26" creationId="{52FB45E9-914E-4471-AC87-E475CD51767D}"/>
          </ac:spMkLst>
        </pc:spChg>
        <pc:spChg chg="add del">
          <ac:chgData name="Lea GUILLARD 861" userId="d06662ec-9711-44e9-9f78-4b9cc7b21ed8" providerId="ADAL" clId="{BDACE924-0174-4311-9591-F2304D15E0C8}" dt="2023-01-06T12:16:01.767" v="492"/>
          <ac:spMkLst>
            <pc:docMk/>
            <pc:sldMk cId="2154662505" sldId="396"/>
            <ac:spMk id="28" creationId="{C310626D-5743-49D4-8F7D-88C4F8F05774}"/>
          </ac:spMkLst>
        </pc:spChg>
        <pc:spChg chg="add del">
          <ac:chgData name="Lea GUILLARD 861" userId="d06662ec-9711-44e9-9f78-4b9cc7b21ed8" providerId="ADAL" clId="{BDACE924-0174-4311-9591-F2304D15E0C8}" dt="2023-01-06T12:16:01.767" v="492"/>
          <ac:spMkLst>
            <pc:docMk/>
            <pc:sldMk cId="2154662505" sldId="396"/>
            <ac:spMk id="30" creationId="{3C195FC1-B568-4C72-9902-34CB35DDD7A1}"/>
          </ac:spMkLst>
        </pc:spChg>
        <pc:spChg chg="add del">
          <ac:chgData name="Lea GUILLARD 861" userId="d06662ec-9711-44e9-9f78-4b9cc7b21ed8" providerId="ADAL" clId="{BDACE924-0174-4311-9591-F2304D15E0C8}" dt="2023-01-06T12:16:01.767" v="492"/>
          <ac:spMkLst>
            <pc:docMk/>
            <pc:sldMk cId="2154662505" sldId="396"/>
            <ac:spMk id="32" creationId="{EF2BDF77-362C-43F0-8CBB-A969EC2AE0C4}"/>
          </ac:spMkLst>
        </pc:spChg>
        <pc:spChg chg="add del">
          <ac:chgData name="Lea GUILLARD 861" userId="d06662ec-9711-44e9-9f78-4b9cc7b21ed8" providerId="ADAL" clId="{BDACE924-0174-4311-9591-F2304D15E0C8}" dt="2023-01-06T12:16:01.767" v="492"/>
          <ac:spMkLst>
            <pc:docMk/>
            <pc:sldMk cId="2154662505" sldId="396"/>
            <ac:spMk id="34" creationId="{4BE96B01-3929-432D-B8C2-ADBCB74C2EF4}"/>
          </ac:spMkLst>
        </pc:spChg>
        <pc:spChg chg="add del">
          <ac:chgData name="Lea GUILLARD 861" userId="d06662ec-9711-44e9-9f78-4b9cc7b21ed8" providerId="ADAL" clId="{BDACE924-0174-4311-9591-F2304D15E0C8}" dt="2023-01-06T12:16:01.767" v="492"/>
          <ac:spMkLst>
            <pc:docMk/>
            <pc:sldMk cId="2154662505" sldId="396"/>
            <ac:spMk id="36" creationId="{2A6FCDE6-CDE2-4C51-B18E-A95CFB679714}"/>
          </ac:spMkLst>
        </pc:spChg>
        <pc:spChg chg="add del">
          <ac:chgData name="Lea GUILLARD 861" userId="d06662ec-9711-44e9-9f78-4b9cc7b21ed8" providerId="ADAL" clId="{BDACE924-0174-4311-9591-F2304D15E0C8}" dt="2023-01-06T12:16:01.767" v="492"/>
          <ac:spMkLst>
            <pc:docMk/>
            <pc:sldMk cId="2154662505" sldId="396"/>
            <ac:spMk id="38" creationId="{9D2E8756-2465-473A-BA2A-2DB1D6224745}"/>
          </ac:spMkLst>
        </pc:spChg>
        <pc:grpChg chg="add del">
          <ac:chgData name="Lea GUILLARD 861" userId="d06662ec-9711-44e9-9f78-4b9cc7b21ed8" providerId="ADAL" clId="{BDACE924-0174-4311-9591-F2304D15E0C8}" dt="2023-01-06T12:16:01.767" v="492"/>
          <ac:grpSpMkLst>
            <pc:docMk/>
            <pc:sldMk cId="2154662505" sldId="39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154662505" sldId="39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154662505" sldId="396"/>
            <ac:cxnSpMk id="24" creationId="{4AE4806D-B8F9-4679-A68A-9BD21C01A301}"/>
          </ac:cxnSpMkLst>
        </pc:cxnChg>
      </pc:sldChg>
      <pc:sldChg chg="addSp delSp modSp mod delDesignElem">
        <pc:chgData name="Lea GUILLARD 861" userId="d06662ec-9711-44e9-9f78-4b9cc7b21ed8" providerId="ADAL" clId="{BDACE924-0174-4311-9591-F2304D15E0C8}" dt="2023-01-06T12:16:01.767" v="492"/>
        <pc:sldMkLst>
          <pc:docMk/>
          <pc:sldMk cId="1355208865" sldId="397"/>
        </pc:sldMkLst>
        <pc:spChg chg="mod">
          <ac:chgData name="Lea GUILLARD 861" userId="d06662ec-9711-44e9-9f78-4b9cc7b21ed8" providerId="ADAL" clId="{BDACE924-0174-4311-9591-F2304D15E0C8}" dt="2023-01-06T12:07:46.627" v="20" actId="313"/>
          <ac:spMkLst>
            <pc:docMk/>
            <pc:sldMk cId="1355208865" sldId="397"/>
            <ac:spMk id="4" creationId="{50E63301-F05A-4018-919B-4F770BBC8D0D}"/>
          </ac:spMkLst>
        </pc:spChg>
        <pc:spChg chg="add del">
          <ac:chgData name="Lea GUILLARD 861" userId="d06662ec-9711-44e9-9f78-4b9cc7b21ed8" providerId="ADAL" clId="{BDACE924-0174-4311-9591-F2304D15E0C8}" dt="2023-01-06T12:16:01.767" v="492"/>
          <ac:spMkLst>
            <pc:docMk/>
            <pc:sldMk cId="1355208865" sldId="397"/>
            <ac:spMk id="20" creationId="{9179DE42-5613-4B35-A1E6-6CCBAA13C743}"/>
          </ac:spMkLst>
        </pc:spChg>
        <pc:spChg chg="add del">
          <ac:chgData name="Lea GUILLARD 861" userId="d06662ec-9711-44e9-9f78-4b9cc7b21ed8" providerId="ADAL" clId="{BDACE924-0174-4311-9591-F2304D15E0C8}" dt="2023-01-06T12:16:01.767" v="492"/>
          <ac:spMkLst>
            <pc:docMk/>
            <pc:sldMk cId="1355208865" sldId="397"/>
            <ac:spMk id="26" creationId="{52FB45E9-914E-4471-AC87-E475CD51767D}"/>
          </ac:spMkLst>
        </pc:spChg>
        <pc:spChg chg="add del">
          <ac:chgData name="Lea GUILLARD 861" userId="d06662ec-9711-44e9-9f78-4b9cc7b21ed8" providerId="ADAL" clId="{BDACE924-0174-4311-9591-F2304D15E0C8}" dt="2023-01-06T12:16:01.767" v="492"/>
          <ac:spMkLst>
            <pc:docMk/>
            <pc:sldMk cId="1355208865" sldId="397"/>
            <ac:spMk id="28" creationId="{C310626D-5743-49D4-8F7D-88C4F8F05774}"/>
          </ac:spMkLst>
        </pc:spChg>
        <pc:spChg chg="add del">
          <ac:chgData name="Lea GUILLARD 861" userId="d06662ec-9711-44e9-9f78-4b9cc7b21ed8" providerId="ADAL" clId="{BDACE924-0174-4311-9591-F2304D15E0C8}" dt="2023-01-06T12:16:01.767" v="492"/>
          <ac:spMkLst>
            <pc:docMk/>
            <pc:sldMk cId="1355208865" sldId="397"/>
            <ac:spMk id="30" creationId="{3C195FC1-B568-4C72-9902-34CB35DDD7A1}"/>
          </ac:spMkLst>
        </pc:spChg>
        <pc:spChg chg="add del">
          <ac:chgData name="Lea GUILLARD 861" userId="d06662ec-9711-44e9-9f78-4b9cc7b21ed8" providerId="ADAL" clId="{BDACE924-0174-4311-9591-F2304D15E0C8}" dt="2023-01-06T12:16:01.767" v="492"/>
          <ac:spMkLst>
            <pc:docMk/>
            <pc:sldMk cId="1355208865" sldId="397"/>
            <ac:spMk id="32" creationId="{EF2BDF77-362C-43F0-8CBB-A969EC2AE0C4}"/>
          </ac:spMkLst>
        </pc:spChg>
        <pc:spChg chg="add del">
          <ac:chgData name="Lea GUILLARD 861" userId="d06662ec-9711-44e9-9f78-4b9cc7b21ed8" providerId="ADAL" clId="{BDACE924-0174-4311-9591-F2304D15E0C8}" dt="2023-01-06T12:16:01.767" v="492"/>
          <ac:spMkLst>
            <pc:docMk/>
            <pc:sldMk cId="1355208865" sldId="397"/>
            <ac:spMk id="34" creationId="{4BE96B01-3929-432D-B8C2-ADBCB74C2EF4}"/>
          </ac:spMkLst>
        </pc:spChg>
        <pc:spChg chg="add del">
          <ac:chgData name="Lea GUILLARD 861" userId="d06662ec-9711-44e9-9f78-4b9cc7b21ed8" providerId="ADAL" clId="{BDACE924-0174-4311-9591-F2304D15E0C8}" dt="2023-01-06T12:16:01.767" v="492"/>
          <ac:spMkLst>
            <pc:docMk/>
            <pc:sldMk cId="1355208865" sldId="397"/>
            <ac:spMk id="36" creationId="{2A6FCDE6-CDE2-4C51-B18E-A95CFB679714}"/>
          </ac:spMkLst>
        </pc:spChg>
        <pc:spChg chg="add del">
          <ac:chgData name="Lea GUILLARD 861" userId="d06662ec-9711-44e9-9f78-4b9cc7b21ed8" providerId="ADAL" clId="{BDACE924-0174-4311-9591-F2304D15E0C8}" dt="2023-01-06T12:16:01.767" v="492"/>
          <ac:spMkLst>
            <pc:docMk/>
            <pc:sldMk cId="1355208865" sldId="397"/>
            <ac:spMk id="38" creationId="{9D2E8756-2465-473A-BA2A-2DB1D6224745}"/>
          </ac:spMkLst>
        </pc:spChg>
        <pc:grpChg chg="add del">
          <ac:chgData name="Lea GUILLARD 861" userId="d06662ec-9711-44e9-9f78-4b9cc7b21ed8" providerId="ADAL" clId="{BDACE924-0174-4311-9591-F2304D15E0C8}" dt="2023-01-06T12:16:01.767" v="492"/>
          <ac:grpSpMkLst>
            <pc:docMk/>
            <pc:sldMk cId="1355208865" sldId="3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55208865" sldId="3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55208865" sldId="3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938475251" sldId="398"/>
        </pc:sldMkLst>
        <pc:spChg chg="add del">
          <ac:chgData name="Lea GUILLARD 861" userId="d06662ec-9711-44e9-9f78-4b9cc7b21ed8" providerId="ADAL" clId="{BDACE924-0174-4311-9591-F2304D15E0C8}" dt="2023-01-06T12:16:01.767" v="492"/>
          <ac:spMkLst>
            <pc:docMk/>
            <pc:sldMk cId="1938475251" sldId="398"/>
            <ac:spMk id="20" creationId="{9179DE42-5613-4B35-A1E6-6CCBAA13C743}"/>
          </ac:spMkLst>
        </pc:spChg>
        <pc:spChg chg="add del">
          <ac:chgData name="Lea GUILLARD 861" userId="d06662ec-9711-44e9-9f78-4b9cc7b21ed8" providerId="ADAL" clId="{BDACE924-0174-4311-9591-F2304D15E0C8}" dt="2023-01-06T12:16:01.767" v="492"/>
          <ac:spMkLst>
            <pc:docMk/>
            <pc:sldMk cId="1938475251" sldId="398"/>
            <ac:spMk id="26" creationId="{52FB45E9-914E-4471-AC87-E475CD51767D}"/>
          </ac:spMkLst>
        </pc:spChg>
        <pc:spChg chg="add del">
          <ac:chgData name="Lea GUILLARD 861" userId="d06662ec-9711-44e9-9f78-4b9cc7b21ed8" providerId="ADAL" clId="{BDACE924-0174-4311-9591-F2304D15E0C8}" dt="2023-01-06T12:16:01.767" v="492"/>
          <ac:spMkLst>
            <pc:docMk/>
            <pc:sldMk cId="1938475251" sldId="398"/>
            <ac:spMk id="28" creationId="{C310626D-5743-49D4-8F7D-88C4F8F05774}"/>
          </ac:spMkLst>
        </pc:spChg>
        <pc:spChg chg="add del">
          <ac:chgData name="Lea GUILLARD 861" userId="d06662ec-9711-44e9-9f78-4b9cc7b21ed8" providerId="ADAL" clId="{BDACE924-0174-4311-9591-F2304D15E0C8}" dt="2023-01-06T12:16:01.767" v="492"/>
          <ac:spMkLst>
            <pc:docMk/>
            <pc:sldMk cId="1938475251" sldId="398"/>
            <ac:spMk id="30" creationId="{3C195FC1-B568-4C72-9902-34CB35DDD7A1}"/>
          </ac:spMkLst>
        </pc:spChg>
        <pc:spChg chg="add del">
          <ac:chgData name="Lea GUILLARD 861" userId="d06662ec-9711-44e9-9f78-4b9cc7b21ed8" providerId="ADAL" clId="{BDACE924-0174-4311-9591-F2304D15E0C8}" dt="2023-01-06T12:16:01.767" v="492"/>
          <ac:spMkLst>
            <pc:docMk/>
            <pc:sldMk cId="1938475251" sldId="398"/>
            <ac:spMk id="32" creationId="{EF2BDF77-362C-43F0-8CBB-A969EC2AE0C4}"/>
          </ac:spMkLst>
        </pc:spChg>
        <pc:spChg chg="add del">
          <ac:chgData name="Lea GUILLARD 861" userId="d06662ec-9711-44e9-9f78-4b9cc7b21ed8" providerId="ADAL" clId="{BDACE924-0174-4311-9591-F2304D15E0C8}" dt="2023-01-06T12:16:01.767" v="492"/>
          <ac:spMkLst>
            <pc:docMk/>
            <pc:sldMk cId="1938475251" sldId="398"/>
            <ac:spMk id="34" creationId="{4BE96B01-3929-432D-B8C2-ADBCB74C2EF4}"/>
          </ac:spMkLst>
        </pc:spChg>
        <pc:spChg chg="add del">
          <ac:chgData name="Lea GUILLARD 861" userId="d06662ec-9711-44e9-9f78-4b9cc7b21ed8" providerId="ADAL" clId="{BDACE924-0174-4311-9591-F2304D15E0C8}" dt="2023-01-06T12:16:01.767" v="492"/>
          <ac:spMkLst>
            <pc:docMk/>
            <pc:sldMk cId="1938475251" sldId="398"/>
            <ac:spMk id="36" creationId="{2A6FCDE6-CDE2-4C51-B18E-A95CFB679714}"/>
          </ac:spMkLst>
        </pc:spChg>
        <pc:spChg chg="add del">
          <ac:chgData name="Lea GUILLARD 861" userId="d06662ec-9711-44e9-9f78-4b9cc7b21ed8" providerId="ADAL" clId="{BDACE924-0174-4311-9591-F2304D15E0C8}" dt="2023-01-06T12:16:01.767" v="492"/>
          <ac:spMkLst>
            <pc:docMk/>
            <pc:sldMk cId="1938475251" sldId="398"/>
            <ac:spMk id="38" creationId="{9D2E8756-2465-473A-BA2A-2DB1D6224745}"/>
          </ac:spMkLst>
        </pc:spChg>
        <pc:grpChg chg="add del">
          <ac:chgData name="Lea GUILLARD 861" userId="d06662ec-9711-44e9-9f78-4b9cc7b21ed8" providerId="ADAL" clId="{BDACE924-0174-4311-9591-F2304D15E0C8}" dt="2023-01-06T12:16:01.767" v="492"/>
          <ac:grpSpMkLst>
            <pc:docMk/>
            <pc:sldMk cId="1938475251" sldId="398"/>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938475251" sldId="398"/>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938475251" sldId="398"/>
            <ac:cxnSpMk id="24" creationId="{4AE4806D-B8F9-4679-A68A-9BD21C01A301}"/>
          </ac:cxnSpMkLst>
        </pc:cxnChg>
      </pc:sldChg>
      <pc:sldChg chg="modSp">
        <pc:chgData name="Lea GUILLARD 861" userId="d06662ec-9711-44e9-9f78-4b9cc7b21ed8" providerId="ADAL" clId="{BDACE924-0174-4311-9591-F2304D15E0C8}" dt="2023-01-06T12:16:01.767" v="492"/>
        <pc:sldMkLst>
          <pc:docMk/>
          <pc:sldMk cId="959326232" sldId="400"/>
        </pc:sldMkLst>
        <pc:spChg chg="mod">
          <ac:chgData name="Lea GUILLARD 861" userId="d06662ec-9711-44e9-9f78-4b9cc7b21ed8" providerId="ADAL" clId="{BDACE924-0174-4311-9591-F2304D15E0C8}" dt="2023-01-06T12:16:01.767" v="492"/>
          <ac:spMkLst>
            <pc:docMk/>
            <pc:sldMk cId="959326232" sldId="400"/>
            <ac:spMk id="2" creationId="{F83D7A54-3976-4A8E-ADDA-2DCDEF1B911B}"/>
          </ac:spMkLst>
        </pc:spChg>
      </pc:sldChg>
      <pc:sldChg chg="modSp">
        <pc:chgData name="Lea GUILLARD 861" userId="d06662ec-9711-44e9-9f78-4b9cc7b21ed8" providerId="ADAL" clId="{BDACE924-0174-4311-9591-F2304D15E0C8}" dt="2023-01-06T12:16:01.767" v="492"/>
        <pc:sldMkLst>
          <pc:docMk/>
          <pc:sldMk cId="3965839710" sldId="401"/>
        </pc:sldMkLst>
        <pc:spChg chg="mod">
          <ac:chgData name="Lea GUILLARD 861" userId="d06662ec-9711-44e9-9f78-4b9cc7b21ed8" providerId="ADAL" clId="{BDACE924-0174-4311-9591-F2304D15E0C8}" dt="2023-01-06T12:16:01.767" v="492"/>
          <ac:spMkLst>
            <pc:docMk/>
            <pc:sldMk cId="3965839710" sldId="401"/>
            <ac:spMk id="2" creationId="{60E627B6-9005-43CF-96D3-F5D5C134AD7D}"/>
          </ac:spMkLst>
        </pc:spChg>
      </pc:sldChg>
      <pc:sldChg chg="addSp delSp delDesignElem">
        <pc:chgData name="Lea GUILLARD 861" userId="d06662ec-9711-44e9-9f78-4b9cc7b21ed8" providerId="ADAL" clId="{BDACE924-0174-4311-9591-F2304D15E0C8}" dt="2023-01-06T12:16:01.767" v="492"/>
        <pc:sldMkLst>
          <pc:docMk/>
          <pc:sldMk cId="101654383" sldId="402"/>
        </pc:sldMkLst>
        <pc:spChg chg="add del">
          <ac:chgData name="Lea GUILLARD 861" userId="d06662ec-9711-44e9-9f78-4b9cc7b21ed8" providerId="ADAL" clId="{BDACE924-0174-4311-9591-F2304D15E0C8}" dt="2023-01-06T12:16:01.767" v="492"/>
          <ac:spMkLst>
            <pc:docMk/>
            <pc:sldMk cId="101654383" sldId="402"/>
            <ac:spMk id="44" creationId="{DC99427B-A97E-40A3-B1FD-4557346C6A91}"/>
          </ac:spMkLst>
        </pc:spChg>
        <pc:grpChg chg="add del">
          <ac:chgData name="Lea GUILLARD 861" userId="d06662ec-9711-44e9-9f78-4b9cc7b21ed8" providerId="ADAL" clId="{BDACE924-0174-4311-9591-F2304D15E0C8}" dt="2023-01-06T12:16:01.767" v="492"/>
          <ac:grpSpMkLst>
            <pc:docMk/>
            <pc:sldMk cId="101654383" sldId="402"/>
            <ac:grpSpMk id="43" creationId="{4815A7B4-532E-48C9-AC24-D78ACF3339DB}"/>
          </ac:grpSpMkLst>
        </pc:grpChg>
      </pc:sldChg>
      <pc:sldChg chg="modSp">
        <pc:chgData name="Lea GUILLARD 861" userId="d06662ec-9711-44e9-9f78-4b9cc7b21ed8" providerId="ADAL" clId="{BDACE924-0174-4311-9591-F2304D15E0C8}" dt="2023-01-06T12:16:01.767" v="492"/>
        <pc:sldMkLst>
          <pc:docMk/>
          <pc:sldMk cId="3434778035" sldId="404"/>
        </pc:sldMkLst>
        <pc:spChg chg="mod">
          <ac:chgData name="Lea GUILLARD 861" userId="d06662ec-9711-44e9-9f78-4b9cc7b21ed8" providerId="ADAL" clId="{BDACE924-0174-4311-9591-F2304D15E0C8}" dt="2023-01-06T12:16:01.767" v="492"/>
          <ac:spMkLst>
            <pc:docMk/>
            <pc:sldMk cId="3434778035" sldId="404"/>
            <ac:spMk id="2" creationId="{8266FD19-A483-4C12-AC46-A823250C17ED}"/>
          </ac:spMkLst>
        </pc:spChg>
      </pc:sldChg>
      <pc:sldChg chg="modSp mod">
        <pc:chgData name="Lea GUILLARD 861" userId="d06662ec-9711-44e9-9f78-4b9cc7b21ed8" providerId="ADAL" clId="{BDACE924-0174-4311-9591-F2304D15E0C8}" dt="2023-01-06T12:16:01.767" v="492"/>
        <pc:sldMkLst>
          <pc:docMk/>
          <pc:sldMk cId="3387103998" sldId="408"/>
        </pc:sldMkLst>
        <pc:spChg chg="mod">
          <ac:chgData name="Lea GUILLARD 861" userId="d06662ec-9711-44e9-9f78-4b9cc7b21ed8" providerId="ADAL" clId="{BDACE924-0174-4311-9591-F2304D15E0C8}" dt="2023-01-06T12:16:01.767" v="492"/>
          <ac:spMkLst>
            <pc:docMk/>
            <pc:sldMk cId="3387103998" sldId="408"/>
            <ac:spMk id="2" creationId="{C98076C7-29D9-46E7-8AEF-E43FCFFDCACD}"/>
          </ac:spMkLst>
        </pc:spChg>
        <pc:spChg chg="mod">
          <ac:chgData name="Lea GUILLARD 861" userId="d06662ec-9711-44e9-9f78-4b9cc7b21ed8" providerId="ADAL" clId="{BDACE924-0174-4311-9591-F2304D15E0C8}" dt="2023-01-06T12:16:01.767" v="492"/>
          <ac:spMkLst>
            <pc:docMk/>
            <pc:sldMk cId="3387103998" sldId="408"/>
            <ac:spMk id="3" creationId="{42BADE39-597A-4AB9-94D3-1576DD21FF19}"/>
          </ac:spMkLst>
        </pc:spChg>
      </pc:sldChg>
      <pc:sldChg chg="addSp modSp new mod">
        <pc:chgData name="Lea GUILLARD 861" userId="d06662ec-9711-44e9-9f78-4b9cc7b21ed8" providerId="ADAL" clId="{BDACE924-0174-4311-9591-F2304D15E0C8}" dt="2023-01-06T12:18:27.568" v="499" actId="22"/>
        <pc:sldMkLst>
          <pc:docMk/>
          <pc:sldMk cId="1780408934" sldId="409"/>
        </pc:sldMkLst>
        <pc:spChg chg="mod">
          <ac:chgData name="Lea GUILLARD 861" userId="d06662ec-9711-44e9-9f78-4b9cc7b21ed8" providerId="ADAL" clId="{BDACE924-0174-4311-9591-F2304D15E0C8}" dt="2023-01-06T12:16:04.458" v="493"/>
          <ac:spMkLst>
            <pc:docMk/>
            <pc:sldMk cId="1780408934" sldId="409"/>
            <ac:spMk id="2" creationId="{792E669F-2666-4D5C-A564-902506FD7F08}"/>
          </ac:spMkLst>
        </pc:spChg>
        <pc:spChg chg="mod">
          <ac:chgData name="Lea GUILLARD 861" userId="d06662ec-9711-44e9-9f78-4b9cc7b21ed8" providerId="ADAL" clId="{BDACE924-0174-4311-9591-F2304D15E0C8}" dt="2023-01-06T12:16:04.458" v="493"/>
          <ac:spMkLst>
            <pc:docMk/>
            <pc:sldMk cId="1780408934" sldId="409"/>
            <ac:spMk id="3" creationId="{42F7BAD8-FA27-4203-8F6F-3D0BD9095326}"/>
          </ac:spMkLst>
        </pc:spChg>
        <pc:picChg chg="add">
          <ac:chgData name="Lea GUILLARD 861" userId="d06662ec-9711-44e9-9f78-4b9cc7b21ed8" providerId="ADAL" clId="{BDACE924-0174-4311-9591-F2304D15E0C8}" dt="2023-01-06T12:18:27.568" v="499" actId="22"/>
          <ac:picMkLst>
            <pc:docMk/>
            <pc:sldMk cId="1780408934" sldId="409"/>
            <ac:picMk id="5" creationId="{2B92631E-5B58-45EB-83F3-5625656B93C3}"/>
          </ac:picMkLst>
        </pc:picChg>
      </pc:sldChg>
      <pc:sldChg chg="addSp modSp new mod ord">
        <pc:chgData name="Lea GUILLARD 861" userId="d06662ec-9711-44e9-9f78-4b9cc7b21ed8" providerId="ADAL" clId="{BDACE924-0174-4311-9591-F2304D15E0C8}" dt="2023-01-06T12:17:23.275" v="498"/>
        <pc:sldMkLst>
          <pc:docMk/>
          <pc:sldMk cId="2571989402" sldId="410"/>
        </pc:sldMkLst>
        <pc:spChg chg="mod">
          <ac:chgData name="Lea GUILLARD 861" userId="d06662ec-9711-44e9-9f78-4b9cc7b21ed8" providerId="ADAL" clId="{BDACE924-0174-4311-9591-F2304D15E0C8}" dt="2023-01-06T12:16:04.458" v="493"/>
          <ac:spMkLst>
            <pc:docMk/>
            <pc:sldMk cId="2571989402" sldId="410"/>
            <ac:spMk id="2" creationId="{CBDB2F6A-2496-42DF-8CEE-544C5B85F553}"/>
          </ac:spMkLst>
        </pc:spChg>
        <pc:spChg chg="mod">
          <ac:chgData name="Lea GUILLARD 861" userId="d06662ec-9711-44e9-9f78-4b9cc7b21ed8" providerId="ADAL" clId="{BDACE924-0174-4311-9591-F2304D15E0C8}" dt="2023-01-06T12:16:04.458" v="493"/>
          <ac:spMkLst>
            <pc:docMk/>
            <pc:sldMk cId="2571989402" sldId="410"/>
            <ac:spMk id="3" creationId="{C0019950-875F-48EB-8BDA-BE3C48304D2B}"/>
          </ac:spMkLst>
        </pc:spChg>
        <pc:picChg chg="add">
          <ac:chgData name="Lea GUILLARD 861" userId="d06662ec-9711-44e9-9f78-4b9cc7b21ed8" providerId="ADAL" clId="{BDACE924-0174-4311-9591-F2304D15E0C8}" dt="2023-01-06T12:17:18.786" v="494" actId="22"/>
          <ac:picMkLst>
            <pc:docMk/>
            <pc:sldMk cId="2571989402" sldId="410"/>
            <ac:picMk id="5" creationId="{CB9B8CFC-F363-43DD-9050-10101695F922}"/>
          </ac:picMkLst>
        </pc:picChg>
      </pc:sldChg>
      <pc:sldChg chg="addSp delSp modSp add mod setBg delDesignElem">
        <pc:chgData name="Lea GUILLARD 861" userId="d06662ec-9711-44e9-9f78-4b9cc7b21ed8" providerId="ADAL" clId="{BDACE924-0174-4311-9591-F2304D15E0C8}" dt="2023-01-06T12:26:43.063" v="814"/>
        <pc:sldMkLst>
          <pc:docMk/>
          <pc:sldMk cId="2976630506" sldId="411"/>
        </pc:sldMkLst>
        <pc:spChg chg="mod">
          <ac:chgData name="Lea GUILLARD 861" userId="d06662ec-9711-44e9-9f78-4b9cc7b21ed8" providerId="ADAL" clId="{BDACE924-0174-4311-9591-F2304D15E0C8}" dt="2023-01-06T12:26:22.769" v="810" actId="26606"/>
          <ac:spMkLst>
            <pc:docMk/>
            <pc:sldMk cId="2976630506" sldId="411"/>
            <ac:spMk id="4" creationId="{50E63301-F05A-4018-919B-4F770BBC8D0D}"/>
          </ac:spMkLst>
        </pc:spChg>
        <pc:spChg chg="del">
          <ac:chgData name="Lea GUILLARD 861" userId="d06662ec-9711-44e9-9f78-4b9cc7b21ed8" providerId="ADAL" clId="{BDACE924-0174-4311-9591-F2304D15E0C8}" dt="2023-01-06T12:20:23.585" v="626"/>
          <ac:spMkLst>
            <pc:docMk/>
            <pc:sldMk cId="2976630506" sldId="411"/>
            <ac:spMk id="20" creationId="{9179DE42-5613-4B35-A1E6-6CCBAA13C743}"/>
          </ac:spMkLst>
        </pc:spChg>
        <pc:spChg chg="add mod">
          <ac:chgData name="Lea GUILLARD 861" userId="d06662ec-9711-44e9-9f78-4b9cc7b21ed8" providerId="ADAL" clId="{BDACE924-0174-4311-9591-F2304D15E0C8}" dt="2023-01-06T12:26:43.063" v="814"/>
          <ac:spMkLst>
            <pc:docMk/>
            <pc:sldMk cId="2976630506" sldId="411"/>
            <ac:spMk id="25" creationId="{0DA120ED-1597-4D3F-BAA9-92A815359DDF}"/>
          </ac:spMkLst>
        </pc:spChg>
        <pc:spChg chg="del">
          <ac:chgData name="Lea GUILLARD 861" userId="d06662ec-9711-44e9-9f78-4b9cc7b21ed8" providerId="ADAL" clId="{BDACE924-0174-4311-9591-F2304D15E0C8}" dt="2023-01-06T12:20:23.585" v="626"/>
          <ac:spMkLst>
            <pc:docMk/>
            <pc:sldMk cId="2976630506" sldId="411"/>
            <ac:spMk id="26" creationId="{52FB45E9-914E-4471-AC87-E475CD51767D}"/>
          </ac:spMkLst>
        </pc:spChg>
        <pc:spChg chg="add">
          <ac:chgData name="Lea GUILLARD 861" userId="d06662ec-9711-44e9-9f78-4b9cc7b21ed8" providerId="ADAL" clId="{BDACE924-0174-4311-9591-F2304D15E0C8}" dt="2023-01-06T12:26:22.769" v="810" actId="26606"/>
          <ac:spMkLst>
            <pc:docMk/>
            <pc:sldMk cId="2976630506" sldId="411"/>
            <ac:spMk id="27" creationId="{3BCB5F6A-9EB0-40B0-9D13-3023E9A20508}"/>
          </ac:spMkLst>
        </pc:spChg>
        <pc:spChg chg="del">
          <ac:chgData name="Lea GUILLARD 861" userId="d06662ec-9711-44e9-9f78-4b9cc7b21ed8" providerId="ADAL" clId="{BDACE924-0174-4311-9591-F2304D15E0C8}" dt="2023-01-06T12:20:23.585" v="626"/>
          <ac:spMkLst>
            <pc:docMk/>
            <pc:sldMk cId="2976630506" sldId="411"/>
            <ac:spMk id="28" creationId="{C310626D-5743-49D4-8F7D-88C4F8F05774}"/>
          </ac:spMkLst>
        </pc:spChg>
        <pc:spChg chg="del">
          <ac:chgData name="Lea GUILLARD 861" userId="d06662ec-9711-44e9-9f78-4b9cc7b21ed8" providerId="ADAL" clId="{BDACE924-0174-4311-9591-F2304D15E0C8}" dt="2023-01-06T12:20:23.585" v="626"/>
          <ac:spMkLst>
            <pc:docMk/>
            <pc:sldMk cId="2976630506" sldId="411"/>
            <ac:spMk id="30" creationId="{3C195FC1-B568-4C72-9902-34CB35DDD7A1}"/>
          </ac:spMkLst>
        </pc:spChg>
        <pc:spChg chg="del">
          <ac:chgData name="Lea GUILLARD 861" userId="d06662ec-9711-44e9-9f78-4b9cc7b21ed8" providerId="ADAL" clId="{BDACE924-0174-4311-9591-F2304D15E0C8}" dt="2023-01-06T12:20:23.585" v="626"/>
          <ac:spMkLst>
            <pc:docMk/>
            <pc:sldMk cId="2976630506" sldId="411"/>
            <ac:spMk id="32" creationId="{EF2BDF77-362C-43F0-8CBB-A969EC2AE0C4}"/>
          </ac:spMkLst>
        </pc:spChg>
        <pc:spChg chg="del">
          <ac:chgData name="Lea GUILLARD 861" userId="d06662ec-9711-44e9-9f78-4b9cc7b21ed8" providerId="ADAL" clId="{BDACE924-0174-4311-9591-F2304D15E0C8}" dt="2023-01-06T12:20:23.585" v="626"/>
          <ac:spMkLst>
            <pc:docMk/>
            <pc:sldMk cId="2976630506" sldId="411"/>
            <ac:spMk id="34" creationId="{4BE96B01-3929-432D-B8C2-ADBCB74C2EF4}"/>
          </ac:spMkLst>
        </pc:spChg>
        <pc:spChg chg="del">
          <ac:chgData name="Lea GUILLARD 861" userId="d06662ec-9711-44e9-9f78-4b9cc7b21ed8" providerId="ADAL" clId="{BDACE924-0174-4311-9591-F2304D15E0C8}" dt="2023-01-06T12:20:23.585" v="626"/>
          <ac:spMkLst>
            <pc:docMk/>
            <pc:sldMk cId="2976630506" sldId="411"/>
            <ac:spMk id="36" creationId="{2A6FCDE6-CDE2-4C51-B18E-A95CFB679714}"/>
          </ac:spMkLst>
        </pc:spChg>
        <pc:spChg chg="del">
          <ac:chgData name="Lea GUILLARD 861" userId="d06662ec-9711-44e9-9f78-4b9cc7b21ed8" providerId="ADAL" clId="{BDACE924-0174-4311-9591-F2304D15E0C8}" dt="2023-01-06T12:20:23.585" v="626"/>
          <ac:spMkLst>
            <pc:docMk/>
            <pc:sldMk cId="2976630506" sldId="411"/>
            <ac:spMk id="38" creationId="{9D2E8756-2465-473A-BA2A-2DB1D6224745}"/>
          </ac:spMkLst>
        </pc:spChg>
        <pc:grpChg chg="del">
          <ac:chgData name="Lea GUILLARD 861" userId="d06662ec-9711-44e9-9f78-4b9cc7b21ed8" providerId="ADAL" clId="{BDACE924-0174-4311-9591-F2304D15E0C8}" dt="2023-01-06T12:20:23.585" v="626"/>
          <ac:grpSpMkLst>
            <pc:docMk/>
            <pc:sldMk cId="2976630506" sldId="411"/>
            <ac:grpSpMk id="8" creationId="{76582886-877C-4AEC-A77F-8055EB9A0CF9}"/>
          </ac:grpSpMkLst>
        </pc:grpChg>
        <pc:picChg chg="add mod">
          <ac:chgData name="Lea GUILLARD 861" userId="d06662ec-9711-44e9-9f78-4b9cc7b21ed8" providerId="ADAL" clId="{BDACE924-0174-4311-9591-F2304D15E0C8}" dt="2023-01-06T12:26:22.769" v="810" actId="26606"/>
          <ac:picMkLst>
            <pc:docMk/>
            <pc:sldMk cId="2976630506" sldId="411"/>
            <ac:picMk id="5" creationId="{0C4B0EE4-14E4-41ED-9E56-865D1ADB4E8E}"/>
          </ac:picMkLst>
        </pc:picChg>
        <pc:cxnChg chg="del">
          <ac:chgData name="Lea GUILLARD 861" userId="d06662ec-9711-44e9-9f78-4b9cc7b21ed8" providerId="ADAL" clId="{BDACE924-0174-4311-9591-F2304D15E0C8}" dt="2023-01-06T12:20:23.585" v="626"/>
          <ac:cxnSpMkLst>
            <pc:docMk/>
            <pc:sldMk cId="2976630506" sldId="411"/>
            <ac:cxnSpMk id="22" creationId="{EB898B32-3891-4C3A-8F58-C5969D2E9033}"/>
          </ac:cxnSpMkLst>
        </pc:cxnChg>
        <pc:cxnChg chg="del">
          <ac:chgData name="Lea GUILLARD 861" userId="d06662ec-9711-44e9-9f78-4b9cc7b21ed8" providerId="ADAL" clId="{BDACE924-0174-4311-9591-F2304D15E0C8}" dt="2023-01-06T12:20:23.585" v="626"/>
          <ac:cxnSpMkLst>
            <pc:docMk/>
            <pc:sldMk cId="2976630506" sldId="411"/>
            <ac:cxnSpMk id="24" creationId="{4AE4806D-B8F9-4679-A68A-9BD21C01A301}"/>
          </ac:cxnSpMkLst>
        </pc:cxnChg>
      </pc:sldChg>
      <pc:sldChg chg="modSp add mod ord">
        <pc:chgData name="Lea GUILLARD 861" userId="d06662ec-9711-44e9-9f78-4b9cc7b21ed8" providerId="ADAL" clId="{BDACE924-0174-4311-9591-F2304D15E0C8}" dt="2023-01-06T12:20:43.860" v="697" actId="20577"/>
        <pc:sldMkLst>
          <pc:docMk/>
          <pc:sldMk cId="1687773453" sldId="412"/>
        </pc:sldMkLst>
        <pc:spChg chg="mod">
          <ac:chgData name="Lea GUILLARD 861" userId="d06662ec-9711-44e9-9f78-4b9cc7b21ed8" providerId="ADAL" clId="{BDACE924-0174-4311-9591-F2304D15E0C8}" dt="2023-01-06T12:20:43.860" v="697" actId="20577"/>
          <ac:spMkLst>
            <pc:docMk/>
            <pc:sldMk cId="1687773453" sldId="412"/>
            <ac:spMk id="4" creationId="{50E63301-F05A-4018-919B-4F770BBC8D0D}"/>
          </ac:spMkLst>
        </pc:spChg>
      </pc:sldChg>
      <pc:sldMasterChg chg="delSldLayout">
        <pc:chgData name="Lea GUILLARD 861" userId="d06662ec-9711-44e9-9f78-4b9cc7b21ed8" providerId="ADAL" clId="{BDACE924-0174-4311-9591-F2304D15E0C8}" dt="2023-01-06T12:15:52.707" v="472" actId="47"/>
        <pc:sldMasterMkLst>
          <pc:docMk/>
          <pc:sldMasterMk cId="4286025874" sldId="2147483725"/>
        </pc:sldMasterMkLst>
        <pc:sldLayoutChg chg="del">
          <pc:chgData name="Lea GUILLARD 861" userId="d06662ec-9711-44e9-9f78-4b9cc7b21ed8" providerId="ADAL" clId="{BDACE924-0174-4311-9591-F2304D15E0C8}" dt="2023-01-06T12:15:52.707" v="472" actId="47"/>
          <pc:sldLayoutMkLst>
            <pc:docMk/>
            <pc:sldMasterMk cId="4286025874" sldId="2147483725"/>
            <pc:sldLayoutMk cId="522174121" sldId="2147483743"/>
          </pc:sldLayoutMkLst>
        </pc:sldLayoutChg>
      </pc:sldMasterChg>
    </pc:docChg>
  </pc:docChgLst>
  <pc:docChgLst>
    <pc:chgData name="Lea GUILLARD 861" userId="d06662ec-9711-44e9-9f78-4b9cc7b21ed8" providerId="ADAL" clId="{0D69E231-6514-491B-A8E7-9CF14D290582}"/>
    <pc:docChg chg="undo custSel addSld modSld sldOrd">
      <pc:chgData name="Lea GUILLARD 861" userId="d06662ec-9711-44e9-9f78-4b9cc7b21ed8" providerId="ADAL" clId="{0D69E231-6514-491B-A8E7-9CF14D290582}" dt="2023-03-03T11:11:30.731" v="608" actId="1076"/>
      <pc:docMkLst>
        <pc:docMk/>
      </pc:docMkLst>
      <pc:sldChg chg="modSp mod">
        <pc:chgData name="Lea GUILLARD 861" userId="d06662ec-9711-44e9-9f78-4b9cc7b21ed8" providerId="ADAL" clId="{0D69E231-6514-491B-A8E7-9CF14D290582}" dt="2023-02-28T08:45:22.978" v="1" actId="20577"/>
        <pc:sldMkLst>
          <pc:docMk/>
          <pc:sldMk cId="3974185568" sldId="256"/>
        </pc:sldMkLst>
        <pc:spChg chg="mod">
          <ac:chgData name="Lea GUILLARD 861" userId="d06662ec-9711-44e9-9f78-4b9cc7b21ed8" providerId="ADAL" clId="{0D69E231-6514-491B-A8E7-9CF14D290582}" dt="2023-02-28T08:45:22.978" v="1" actId="20577"/>
          <ac:spMkLst>
            <pc:docMk/>
            <pc:sldMk cId="3974185568" sldId="256"/>
            <ac:spMk id="10" creationId="{A2B5929A-19D3-495F-B557-ED84D46106C0}"/>
          </ac:spMkLst>
        </pc:spChg>
      </pc:sldChg>
      <pc:sldChg chg="modSp mod">
        <pc:chgData name="Lea GUILLARD 861" userId="d06662ec-9711-44e9-9f78-4b9cc7b21ed8" providerId="ADAL" clId="{0D69E231-6514-491B-A8E7-9CF14D290582}" dt="2023-02-28T08:47:59.026" v="393" actId="313"/>
        <pc:sldMkLst>
          <pc:docMk/>
          <pc:sldMk cId="4025056393" sldId="263"/>
        </pc:sldMkLst>
        <pc:spChg chg="mod">
          <ac:chgData name="Lea GUILLARD 861" userId="d06662ec-9711-44e9-9f78-4b9cc7b21ed8" providerId="ADAL" clId="{0D69E231-6514-491B-A8E7-9CF14D290582}" dt="2023-02-28T08:46:19.338" v="41" actId="1076"/>
          <ac:spMkLst>
            <pc:docMk/>
            <pc:sldMk cId="4025056393" sldId="263"/>
            <ac:spMk id="9" creationId="{82D8E052-C856-2A1C-1D3A-33E3148CD635}"/>
          </ac:spMkLst>
        </pc:spChg>
        <pc:spChg chg="mod">
          <ac:chgData name="Lea GUILLARD 861" userId="d06662ec-9711-44e9-9f78-4b9cc7b21ed8" providerId="ADAL" clId="{0D69E231-6514-491B-A8E7-9CF14D290582}" dt="2023-02-28T08:46:24.939" v="43" actId="20577"/>
          <ac:spMkLst>
            <pc:docMk/>
            <pc:sldMk cId="4025056393" sldId="263"/>
            <ac:spMk id="11" creationId="{7BF70C6C-57D9-1518-98A5-96F4F34B583E}"/>
          </ac:spMkLst>
        </pc:spChg>
        <pc:spChg chg="mod">
          <ac:chgData name="Lea GUILLARD 861" userId="d06662ec-9711-44e9-9f78-4b9cc7b21ed8" providerId="ADAL" clId="{0D69E231-6514-491B-A8E7-9CF14D290582}" dt="2023-02-28T08:47:59.026" v="393" actId="313"/>
          <ac:spMkLst>
            <pc:docMk/>
            <pc:sldMk cId="4025056393" sldId="263"/>
            <ac:spMk id="12" creationId="{83DE50D8-8062-F81F-BDD3-109DB410C112}"/>
          </ac:spMkLst>
        </pc:spChg>
      </pc:sldChg>
      <pc:sldChg chg="addSp delSp modSp mod setBg">
        <pc:chgData name="Lea GUILLARD 861" userId="d06662ec-9711-44e9-9f78-4b9cc7b21ed8" providerId="ADAL" clId="{0D69E231-6514-491B-A8E7-9CF14D290582}" dt="2023-02-28T08:46:10.907" v="40" actId="26606"/>
        <pc:sldMkLst>
          <pc:docMk/>
          <pc:sldMk cId="2573661920" sldId="416"/>
        </pc:sldMkLst>
        <pc:spChg chg="del mod">
          <ac:chgData name="Lea GUILLARD 861" userId="d06662ec-9711-44e9-9f78-4b9cc7b21ed8" providerId="ADAL" clId="{0D69E231-6514-491B-A8E7-9CF14D290582}" dt="2023-02-28T08:45:54.880" v="35" actId="478"/>
          <ac:spMkLst>
            <pc:docMk/>
            <pc:sldMk cId="2573661920" sldId="416"/>
            <ac:spMk id="2" creationId="{C076D9E8-8C30-6F2A-EE4E-A45FF449FC19}"/>
          </ac:spMkLst>
        </pc:spChg>
        <pc:spChg chg="add del mod">
          <ac:chgData name="Lea GUILLARD 861" userId="d06662ec-9711-44e9-9f78-4b9cc7b21ed8" providerId="ADAL" clId="{0D69E231-6514-491B-A8E7-9CF14D290582}" dt="2023-02-28T08:45:58.691" v="37" actId="478"/>
          <ac:spMkLst>
            <pc:docMk/>
            <pc:sldMk cId="2573661920" sldId="416"/>
            <ac:spMk id="10" creationId="{4948FF4D-F325-E0B3-4B3E-BF77EA8989ED}"/>
          </ac:spMkLst>
        </pc:spChg>
        <pc:spChg chg="add del">
          <ac:chgData name="Lea GUILLARD 861" userId="d06662ec-9711-44e9-9f78-4b9cc7b21ed8" providerId="ADAL" clId="{0D69E231-6514-491B-A8E7-9CF14D290582}" dt="2023-02-28T08:46:10.902" v="39" actId="26606"/>
          <ac:spMkLst>
            <pc:docMk/>
            <pc:sldMk cId="2573661920" sldId="416"/>
            <ac:spMk id="14" creationId="{E1A92768-C90D-4200-8975-84CC4D4BC944}"/>
          </ac:spMkLst>
        </pc:spChg>
        <pc:spChg chg="add">
          <ac:chgData name="Lea GUILLARD 861" userId="d06662ec-9711-44e9-9f78-4b9cc7b21ed8" providerId="ADAL" clId="{0D69E231-6514-491B-A8E7-9CF14D290582}" dt="2023-02-28T08:46:10.907" v="40" actId="26606"/>
          <ac:spMkLst>
            <pc:docMk/>
            <pc:sldMk cId="2573661920" sldId="416"/>
            <ac:spMk id="16" creationId="{B99E4D29-5F08-447A-A2A3-AB222BB49F50}"/>
          </ac:spMkLst>
        </pc:spChg>
        <pc:picChg chg="mod ord">
          <ac:chgData name="Lea GUILLARD 861" userId="d06662ec-9711-44e9-9f78-4b9cc7b21ed8" providerId="ADAL" clId="{0D69E231-6514-491B-A8E7-9CF14D290582}" dt="2023-02-28T08:46:10.907" v="40" actId="26606"/>
          <ac:picMkLst>
            <pc:docMk/>
            <pc:sldMk cId="2573661920" sldId="416"/>
            <ac:picMk id="3" creationId="{BEB57DD1-0B3B-3272-10BC-0EB05652C10F}"/>
          </ac:picMkLst>
        </pc:picChg>
        <pc:picChg chg="mod ord">
          <ac:chgData name="Lea GUILLARD 861" userId="d06662ec-9711-44e9-9f78-4b9cc7b21ed8" providerId="ADAL" clId="{0D69E231-6514-491B-A8E7-9CF14D290582}" dt="2023-02-28T08:46:10.907" v="40" actId="26606"/>
          <ac:picMkLst>
            <pc:docMk/>
            <pc:sldMk cId="2573661920" sldId="416"/>
            <ac:picMk id="5" creationId="{B0CE984E-A3D2-3676-B9C4-D3D5FB1F4D6D}"/>
          </ac:picMkLst>
        </pc:picChg>
        <pc:picChg chg="mod">
          <ac:chgData name="Lea GUILLARD 861" userId="d06662ec-9711-44e9-9f78-4b9cc7b21ed8" providerId="ADAL" clId="{0D69E231-6514-491B-A8E7-9CF14D290582}" dt="2023-02-28T08:46:10.907" v="40" actId="26606"/>
          <ac:picMkLst>
            <pc:docMk/>
            <pc:sldMk cId="2573661920" sldId="416"/>
            <ac:picMk id="6" creationId="{A4975E75-44D6-4957-CFBB-CDE569BA4577}"/>
          </ac:picMkLst>
        </pc:picChg>
        <pc:picChg chg="mod ord">
          <ac:chgData name="Lea GUILLARD 861" userId="d06662ec-9711-44e9-9f78-4b9cc7b21ed8" providerId="ADAL" clId="{0D69E231-6514-491B-A8E7-9CF14D290582}" dt="2023-02-28T08:46:10.907" v="40" actId="26606"/>
          <ac:picMkLst>
            <pc:docMk/>
            <pc:sldMk cId="2573661920" sldId="416"/>
            <ac:picMk id="7" creationId="{AF45F9CC-F168-C809-C8A9-D905C5D50B28}"/>
          </ac:picMkLst>
        </pc:picChg>
        <pc:picChg chg="mod">
          <ac:chgData name="Lea GUILLARD 861" userId="d06662ec-9711-44e9-9f78-4b9cc7b21ed8" providerId="ADAL" clId="{0D69E231-6514-491B-A8E7-9CF14D290582}" dt="2023-02-28T08:46:10.907" v="40" actId="26606"/>
          <ac:picMkLst>
            <pc:docMk/>
            <pc:sldMk cId="2573661920" sldId="416"/>
            <ac:picMk id="8" creationId="{B6D7A0DA-EDE6-C2F8-7076-697ACBA0CE69}"/>
          </ac:picMkLst>
        </pc:picChg>
        <pc:picChg chg="mod ord">
          <ac:chgData name="Lea GUILLARD 861" userId="d06662ec-9711-44e9-9f78-4b9cc7b21ed8" providerId="ADAL" clId="{0D69E231-6514-491B-A8E7-9CF14D290582}" dt="2023-02-28T08:46:10.907" v="40" actId="26606"/>
          <ac:picMkLst>
            <pc:docMk/>
            <pc:sldMk cId="2573661920" sldId="416"/>
            <ac:picMk id="9" creationId="{9CD14605-3061-98E9-7162-428EB8E12CBB}"/>
          </ac:picMkLst>
        </pc:picChg>
      </pc:sldChg>
      <pc:sldChg chg="modSp add mod ord">
        <pc:chgData name="Lea GUILLARD 861" userId="d06662ec-9711-44e9-9f78-4b9cc7b21ed8" providerId="ADAL" clId="{0D69E231-6514-491B-A8E7-9CF14D290582}" dt="2023-02-28T08:45:42.834" v="33" actId="20577"/>
        <pc:sldMkLst>
          <pc:docMk/>
          <pc:sldMk cId="1015990095" sldId="419"/>
        </pc:sldMkLst>
        <pc:spChg chg="mod">
          <ac:chgData name="Lea GUILLARD 861" userId="d06662ec-9711-44e9-9f78-4b9cc7b21ed8" providerId="ADAL" clId="{0D69E231-6514-491B-A8E7-9CF14D290582}" dt="2023-02-28T08:45:42.834" v="33" actId="20577"/>
          <ac:spMkLst>
            <pc:docMk/>
            <pc:sldMk cId="1015990095" sldId="419"/>
            <ac:spMk id="4" creationId="{50E63301-F05A-4018-919B-4F770BBC8D0D}"/>
          </ac:spMkLst>
        </pc:spChg>
      </pc:sldChg>
      <pc:sldChg chg="modSp add mod ord">
        <pc:chgData name="Lea GUILLARD 861" userId="d06662ec-9711-44e9-9f78-4b9cc7b21ed8" providerId="ADAL" clId="{0D69E231-6514-491B-A8E7-9CF14D290582}" dt="2023-02-28T08:48:42.560" v="453" actId="20577"/>
        <pc:sldMkLst>
          <pc:docMk/>
          <pc:sldMk cId="63754524" sldId="420"/>
        </pc:sldMkLst>
        <pc:spChg chg="mod">
          <ac:chgData name="Lea GUILLARD 861" userId="d06662ec-9711-44e9-9f78-4b9cc7b21ed8" providerId="ADAL" clId="{0D69E231-6514-491B-A8E7-9CF14D290582}" dt="2023-02-28T08:48:42.560" v="453" actId="20577"/>
          <ac:spMkLst>
            <pc:docMk/>
            <pc:sldMk cId="63754524" sldId="420"/>
            <ac:spMk id="2" creationId="{ACC9005C-ABDA-4D18-B669-ADE16A8A7AC3}"/>
          </ac:spMkLst>
        </pc:spChg>
      </pc:sldChg>
      <pc:sldChg chg="addSp delSp modSp new mod setBg">
        <pc:chgData name="Lea GUILLARD 861" userId="d06662ec-9711-44e9-9f78-4b9cc7b21ed8" providerId="ADAL" clId="{0D69E231-6514-491B-A8E7-9CF14D290582}" dt="2023-03-03T11:11:14.125" v="607" actId="20577"/>
        <pc:sldMkLst>
          <pc:docMk/>
          <pc:sldMk cId="1641453914" sldId="421"/>
        </pc:sldMkLst>
        <pc:spChg chg="mod ord">
          <ac:chgData name="Lea GUILLARD 861" userId="d06662ec-9711-44e9-9f78-4b9cc7b21ed8" providerId="ADAL" clId="{0D69E231-6514-491B-A8E7-9CF14D290582}" dt="2023-03-03T11:11:14.125" v="607" actId="20577"/>
          <ac:spMkLst>
            <pc:docMk/>
            <pc:sldMk cId="1641453914" sldId="421"/>
            <ac:spMk id="2" creationId="{A7CB4AF4-603D-BDA8-CAEA-CBAED383B07B}"/>
          </ac:spMkLst>
        </pc:spChg>
        <pc:spChg chg="del">
          <ac:chgData name="Lea GUILLARD 861" userId="d06662ec-9711-44e9-9f78-4b9cc7b21ed8" providerId="ADAL" clId="{0D69E231-6514-491B-A8E7-9CF14D290582}" dt="2023-02-28T09:07:34.359" v="460" actId="931"/>
          <ac:spMkLst>
            <pc:docMk/>
            <pc:sldMk cId="1641453914" sldId="421"/>
            <ac:spMk id="3" creationId="{9B75B6D2-AFE6-C415-7B97-1BEC1CBDE1C7}"/>
          </ac:spMkLst>
        </pc:spChg>
        <pc:spChg chg="add">
          <ac:chgData name="Lea GUILLARD 861" userId="d06662ec-9711-44e9-9f78-4b9cc7b21ed8" providerId="ADAL" clId="{0D69E231-6514-491B-A8E7-9CF14D290582}" dt="2023-02-28T09:06:46.335" v="455"/>
          <ac:spMkLst>
            <pc:docMk/>
            <pc:sldMk cId="1641453914" sldId="421"/>
            <ac:spMk id="4" creationId="{0AAD8B88-1EE8-9266-A26F-1E09BA8C7574}"/>
          </ac:spMkLst>
        </pc:spChg>
        <pc:spChg chg="add del mod">
          <ac:chgData name="Lea GUILLARD 861" userId="d06662ec-9711-44e9-9f78-4b9cc7b21ed8" providerId="ADAL" clId="{0D69E231-6514-491B-A8E7-9CF14D290582}" dt="2023-02-28T09:07:09.246" v="458" actId="478"/>
          <ac:spMkLst>
            <pc:docMk/>
            <pc:sldMk cId="1641453914" sldId="421"/>
            <ac:spMk id="5" creationId="{3DDE2F45-F765-070A-67A3-865C464F2426}"/>
          </ac:spMkLst>
        </pc:spChg>
        <pc:spChg chg="add mod">
          <ac:chgData name="Lea GUILLARD 861" userId="d06662ec-9711-44e9-9f78-4b9cc7b21ed8" providerId="ADAL" clId="{0D69E231-6514-491B-A8E7-9CF14D290582}" dt="2023-02-28T09:07:10.988" v="459"/>
          <ac:spMkLst>
            <pc:docMk/>
            <pc:sldMk cId="1641453914" sldId="421"/>
            <ac:spMk id="6" creationId="{55EF08C6-EF17-6459-C562-9EE60C98A575}"/>
          </ac:spMkLst>
        </pc:spChg>
        <pc:spChg chg="add">
          <ac:chgData name="Lea GUILLARD 861" userId="d06662ec-9711-44e9-9f78-4b9cc7b21ed8" providerId="ADAL" clId="{0D69E231-6514-491B-A8E7-9CF14D290582}" dt="2023-02-28T09:07:49.060" v="463" actId="26606"/>
          <ac:spMkLst>
            <pc:docMk/>
            <pc:sldMk cId="1641453914" sldId="421"/>
            <ac:spMk id="29" creationId="{66D61E08-70C3-48D8-BEA0-787111DC30DA}"/>
          </ac:spMkLst>
        </pc:spChg>
        <pc:spChg chg="add">
          <ac:chgData name="Lea GUILLARD 861" userId="d06662ec-9711-44e9-9f78-4b9cc7b21ed8" providerId="ADAL" clId="{0D69E231-6514-491B-A8E7-9CF14D290582}" dt="2023-02-28T09:07:49.060" v="463" actId="26606"/>
          <ac:spMkLst>
            <pc:docMk/>
            <pc:sldMk cId="1641453914" sldId="421"/>
            <ac:spMk id="31" creationId="{FC55298F-0AE5-478E-AD2B-03C2614C5833}"/>
          </ac:spMkLst>
        </pc:spChg>
        <pc:spChg chg="add">
          <ac:chgData name="Lea GUILLARD 861" userId="d06662ec-9711-44e9-9f78-4b9cc7b21ed8" providerId="ADAL" clId="{0D69E231-6514-491B-A8E7-9CF14D290582}" dt="2023-02-28T09:07:49.060" v="463" actId="26606"/>
          <ac:spMkLst>
            <pc:docMk/>
            <pc:sldMk cId="1641453914" sldId="421"/>
            <ac:spMk id="33" creationId="{C180E4EA-0B63-4779-A895-7E90E71088F3}"/>
          </ac:spMkLst>
        </pc:spChg>
        <pc:spChg chg="add">
          <ac:chgData name="Lea GUILLARD 861" userId="d06662ec-9711-44e9-9f78-4b9cc7b21ed8" providerId="ADAL" clId="{0D69E231-6514-491B-A8E7-9CF14D290582}" dt="2023-02-28T09:07:49.060" v="463" actId="26606"/>
          <ac:spMkLst>
            <pc:docMk/>
            <pc:sldMk cId="1641453914" sldId="421"/>
            <ac:spMk id="35" creationId="{CEE01D9D-3DE8-4EED-B0D3-8F3C79CC7673}"/>
          </ac:spMkLst>
        </pc:spChg>
        <pc:spChg chg="add">
          <ac:chgData name="Lea GUILLARD 861" userId="d06662ec-9711-44e9-9f78-4b9cc7b21ed8" providerId="ADAL" clId="{0D69E231-6514-491B-A8E7-9CF14D290582}" dt="2023-02-28T09:07:49.060" v="463" actId="26606"/>
          <ac:spMkLst>
            <pc:docMk/>
            <pc:sldMk cId="1641453914" sldId="421"/>
            <ac:spMk id="37" creationId="{89AF5CE9-607F-43F4-8983-DCD6DA4051FD}"/>
          </ac:spMkLst>
        </pc:spChg>
        <pc:spChg chg="add">
          <ac:chgData name="Lea GUILLARD 861" userId="d06662ec-9711-44e9-9f78-4b9cc7b21ed8" providerId="ADAL" clId="{0D69E231-6514-491B-A8E7-9CF14D290582}" dt="2023-02-28T09:07:49.060" v="463" actId="26606"/>
          <ac:spMkLst>
            <pc:docMk/>
            <pc:sldMk cId="1641453914" sldId="421"/>
            <ac:spMk id="39" creationId="{6EEA2DBD-9E1E-4521-8C01-F32AD18A89E3}"/>
          </ac:spMkLst>
        </pc:spChg>
        <pc:spChg chg="add">
          <ac:chgData name="Lea GUILLARD 861" userId="d06662ec-9711-44e9-9f78-4b9cc7b21ed8" providerId="ADAL" clId="{0D69E231-6514-491B-A8E7-9CF14D290582}" dt="2023-02-28T09:07:49.060" v="463" actId="26606"/>
          <ac:spMkLst>
            <pc:docMk/>
            <pc:sldMk cId="1641453914" sldId="421"/>
            <ac:spMk id="41" creationId="{15BBD2C1-BA9B-46A9-A27A-33498B169272}"/>
          </ac:spMkLst>
        </pc:spChg>
        <pc:grpChg chg="add">
          <ac:chgData name="Lea GUILLARD 861" userId="d06662ec-9711-44e9-9f78-4b9cc7b21ed8" providerId="ADAL" clId="{0D69E231-6514-491B-A8E7-9CF14D290582}" dt="2023-02-28T09:07:49.060" v="463" actId="26606"/>
          <ac:grpSpMkLst>
            <pc:docMk/>
            <pc:sldMk cId="1641453914" sldId="421"/>
            <ac:grpSpMk id="13" creationId="{A5AFB369-4673-4727-A7CD-D86AFE0AE069}"/>
          </ac:grpSpMkLst>
        </pc:grpChg>
        <pc:picChg chg="add mod">
          <ac:chgData name="Lea GUILLARD 861" userId="d06662ec-9711-44e9-9f78-4b9cc7b21ed8" providerId="ADAL" clId="{0D69E231-6514-491B-A8E7-9CF14D290582}" dt="2023-02-28T09:07:49.060" v="463" actId="26606"/>
          <ac:picMkLst>
            <pc:docMk/>
            <pc:sldMk cId="1641453914" sldId="421"/>
            <ac:picMk id="8" creationId="{8D9B3CC1-D570-1A31-0458-2B26474CB868}"/>
          </ac:picMkLst>
        </pc:picChg>
        <pc:cxnChg chg="add">
          <ac:chgData name="Lea GUILLARD 861" userId="d06662ec-9711-44e9-9f78-4b9cc7b21ed8" providerId="ADAL" clId="{0D69E231-6514-491B-A8E7-9CF14D290582}" dt="2023-02-28T09:07:49.060" v="463" actId="26606"/>
          <ac:cxnSpMkLst>
            <pc:docMk/>
            <pc:sldMk cId="1641453914" sldId="421"/>
            <ac:cxnSpMk id="25" creationId="{A57C1A16-B8AB-4D99-A195-A38F556A6486}"/>
          </ac:cxnSpMkLst>
        </pc:cxnChg>
        <pc:cxnChg chg="add">
          <ac:chgData name="Lea GUILLARD 861" userId="d06662ec-9711-44e9-9f78-4b9cc7b21ed8" providerId="ADAL" clId="{0D69E231-6514-491B-A8E7-9CF14D290582}" dt="2023-02-28T09:07:49.060" v="463" actId="26606"/>
          <ac:cxnSpMkLst>
            <pc:docMk/>
            <pc:sldMk cId="1641453914" sldId="421"/>
            <ac:cxnSpMk id="27" creationId="{F8A9B20B-D1DD-4573-B5EC-558029519236}"/>
          </ac:cxnSpMkLst>
        </pc:cxnChg>
      </pc:sldChg>
      <pc:sldChg chg="addSp delSp modSp mod">
        <pc:chgData name="Lea GUILLARD 861" userId="d06662ec-9711-44e9-9f78-4b9cc7b21ed8" providerId="ADAL" clId="{0D69E231-6514-491B-A8E7-9CF14D290582}" dt="2023-03-03T11:11:30.731" v="608" actId="1076"/>
        <pc:sldMkLst>
          <pc:docMk/>
          <pc:sldMk cId="2409925976" sldId="436"/>
        </pc:sldMkLst>
        <pc:spChg chg="del mod">
          <ac:chgData name="Lea GUILLARD 861" userId="d06662ec-9711-44e9-9f78-4b9cc7b21ed8" providerId="ADAL" clId="{0D69E231-6514-491B-A8E7-9CF14D290582}" dt="2023-03-03T11:09:33.581" v="597" actId="478"/>
          <ac:spMkLst>
            <pc:docMk/>
            <pc:sldMk cId="2409925976" sldId="436"/>
            <ac:spMk id="2" creationId="{29CA454F-CBB4-8996-153B-87C4F26659D9}"/>
          </ac:spMkLst>
        </pc:spChg>
        <pc:spChg chg="del">
          <ac:chgData name="Lea GUILLARD 861" userId="d06662ec-9711-44e9-9f78-4b9cc7b21ed8" providerId="ADAL" clId="{0D69E231-6514-491B-A8E7-9CF14D290582}" dt="2023-03-03T11:09:35.631" v="598" actId="478"/>
          <ac:spMkLst>
            <pc:docMk/>
            <pc:sldMk cId="2409925976" sldId="436"/>
            <ac:spMk id="3" creationId="{186D452E-7D48-0319-BA22-F87B3BD80959}"/>
          </ac:spMkLst>
        </pc:spChg>
        <pc:picChg chg="add mod">
          <ac:chgData name="Lea GUILLARD 861" userId="d06662ec-9711-44e9-9f78-4b9cc7b21ed8" providerId="ADAL" clId="{0D69E231-6514-491B-A8E7-9CF14D290582}" dt="2023-03-03T11:11:30.731" v="608" actId="1076"/>
          <ac:picMkLst>
            <pc:docMk/>
            <pc:sldMk cId="2409925976" sldId="436"/>
            <ac:picMk id="5" creationId="{188E5FB5-484A-DFA1-715D-292742BC4476}"/>
          </ac:picMkLst>
        </pc:picChg>
      </pc:sldChg>
    </pc:docChg>
  </pc:docChgLst>
  <pc:docChgLst>
    <pc:chgData name="Fabienne BOUTET 861" userId="S::fabienne.boutet@caf86.caf.fr::fa09bdb3-1d75-436f-b8cb-365a3331495b" providerId="AD" clId="Web-{7C488339-61D0-E26A-E334-7309B55F2F15}"/>
    <pc:docChg chg="modSld">
      <pc:chgData name="Fabienne BOUTET 861" userId="S::fabienne.boutet@caf86.caf.fr::fa09bdb3-1d75-436f-b8cb-365a3331495b" providerId="AD" clId="Web-{7C488339-61D0-E26A-E334-7309B55F2F15}" dt="2022-09-09T12:20:13.010" v="146" actId="20577"/>
      <pc:docMkLst>
        <pc:docMk/>
      </pc:docMkLst>
      <pc:sldChg chg="modSp">
        <pc:chgData name="Fabienne BOUTET 861" userId="S::fabienne.boutet@caf86.caf.fr::fa09bdb3-1d75-436f-b8cb-365a3331495b" providerId="AD" clId="Web-{7C488339-61D0-E26A-E334-7309B55F2F15}" dt="2022-09-09T12:20:13.010" v="146" actId="20577"/>
        <pc:sldMkLst>
          <pc:docMk/>
          <pc:sldMk cId="3125560883" sldId="274"/>
        </pc:sldMkLst>
        <pc:spChg chg="mod">
          <ac:chgData name="Fabienne BOUTET 861" userId="S::fabienne.boutet@caf86.caf.fr::fa09bdb3-1d75-436f-b8cb-365a3331495b" providerId="AD" clId="Web-{7C488339-61D0-E26A-E334-7309B55F2F15}" dt="2022-09-09T12:20:13.010" v="146" actId="20577"/>
          <ac:spMkLst>
            <pc:docMk/>
            <pc:sldMk cId="3125560883" sldId="274"/>
            <ac:spMk id="3" creationId="{CA9D75FD-8EB3-4347-8A2B-D41D90478F29}"/>
          </ac:spMkLst>
        </pc:spChg>
      </pc:sldChg>
      <pc:sldChg chg="modSp">
        <pc:chgData name="Fabienne BOUTET 861" userId="S::fabienne.boutet@caf86.caf.fr::fa09bdb3-1d75-436f-b8cb-365a3331495b" providerId="AD" clId="Web-{7C488339-61D0-E26A-E334-7309B55F2F15}" dt="2022-09-09T12:19:56.166" v="144" actId="20577"/>
        <pc:sldMkLst>
          <pc:docMk/>
          <pc:sldMk cId="4129279756" sldId="278"/>
        </pc:sldMkLst>
        <pc:spChg chg="mod">
          <ac:chgData name="Fabienne BOUTET 861" userId="S::fabienne.boutet@caf86.caf.fr::fa09bdb3-1d75-436f-b8cb-365a3331495b" providerId="AD" clId="Web-{7C488339-61D0-E26A-E334-7309B55F2F15}" dt="2022-09-09T12:19:56.166" v="144" actId="20577"/>
          <ac:spMkLst>
            <pc:docMk/>
            <pc:sldMk cId="4129279756" sldId="278"/>
            <ac:spMk id="3" creationId="{47EF5585-EA4B-4366-838A-12E99AE64212}"/>
          </ac:spMkLst>
        </pc:spChg>
      </pc:sldChg>
      <pc:sldChg chg="modSp">
        <pc:chgData name="Fabienne BOUTET 861" userId="S::fabienne.boutet@caf86.caf.fr::fa09bdb3-1d75-436f-b8cb-365a3331495b" providerId="AD" clId="Web-{7C488339-61D0-E26A-E334-7309B55F2F15}" dt="2022-09-09T12:17:07.582" v="20" actId="20577"/>
        <pc:sldMkLst>
          <pc:docMk/>
          <pc:sldMk cId="801926592" sldId="363"/>
        </pc:sldMkLst>
        <pc:spChg chg="mod">
          <ac:chgData name="Fabienne BOUTET 861" userId="S::fabienne.boutet@caf86.caf.fr::fa09bdb3-1d75-436f-b8cb-365a3331495b" providerId="AD" clId="Web-{7C488339-61D0-E26A-E334-7309B55F2F15}" dt="2022-09-09T12:17:07.582" v="20" actId="20577"/>
          <ac:spMkLst>
            <pc:docMk/>
            <pc:sldMk cId="801926592" sldId="363"/>
            <ac:spMk id="3" creationId="{9D9969BC-42EB-44C6-BECA-9FF01519765A}"/>
          </ac:spMkLst>
        </pc:spChg>
      </pc:sldChg>
      <pc:sldChg chg="modSp">
        <pc:chgData name="Fabienne BOUTET 861" userId="S::fabienne.boutet@caf86.caf.fr::fa09bdb3-1d75-436f-b8cb-365a3331495b" providerId="AD" clId="Web-{7C488339-61D0-E26A-E334-7309B55F2F15}" dt="2022-09-09T12:17:50.802" v="33" actId="14100"/>
        <pc:sldMkLst>
          <pc:docMk/>
          <pc:sldMk cId="904732758" sldId="364"/>
        </pc:sldMkLst>
        <pc:spChg chg="mod">
          <ac:chgData name="Fabienne BOUTET 861" userId="S::fabienne.boutet@caf86.caf.fr::fa09bdb3-1d75-436f-b8cb-365a3331495b" providerId="AD" clId="Web-{7C488339-61D0-E26A-E334-7309B55F2F15}" dt="2022-09-09T12:17:50.802" v="33" actId="14100"/>
          <ac:spMkLst>
            <pc:docMk/>
            <pc:sldMk cId="904732758" sldId="364"/>
            <ac:spMk id="3" creationId="{A862200D-984D-4871-994A-9B626852E24C}"/>
          </ac:spMkLst>
        </pc:spChg>
      </pc:sldChg>
    </pc:docChg>
  </pc:docChgLst>
  <pc:docChgLst>
    <pc:chgData name="Sophie ALLIX 861" userId="S::sophie.allix@caf86.caf.fr::653b8b07-0df8-4455-806f-e417d863b4cb" providerId="AD" clId="Web-{A8DD1377-95C0-4934-B486-AAB9C47E803C}"/>
    <pc:docChg chg="modSld">
      <pc:chgData name="Sophie ALLIX 861" userId="S::sophie.allix@caf86.caf.fr::653b8b07-0df8-4455-806f-e417d863b4cb" providerId="AD" clId="Web-{A8DD1377-95C0-4934-B486-AAB9C47E803C}" dt="2022-04-11T07:30:23.637" v="17" actId="20577"/>
      <pc:docMkLst>
        <pc:docMk/>
      </pc:docMkLst>
      <pc:sldChg chg="modSp">
        <pc:chgData name="Sophie ALLIX 861" userId="S::sophie.allix@caf86.caf.fr::653b8b07-0df8-4455-806f-e417d863b4cb" providerId="AD" clId="Web-{A8DD1377-95C0-4934-B486-AAB9C47E803C}" dt="2022-04-11T07:29:45.198" v="12" actId="20577"/>
        <pc:sldMkLst>
          <pc:docMk/>
          <pc:sldMk cId="1335976215" sldId="300"/>
        </pc:sldMkLst>
        <pc:spChg chg="mod">
          <ac:chgData name="Sophie ALLIX 861" userId="S::sophie.allix@caf86.caf.fr::653b8b07-0df8-4455-806f-e417d863b4cb" providerId="AD" clId="Web-{A8DD1377-95C0-4934-B486-AAB9C47E803C}" dt="2022-04-11T07:29:45.198" v="12" actId="20577"/>
          <ac:spMkLst>
            <pc:docMk/>
            <pc:sldMk cId="1335976215" sldId="300"/>
            <ac:spMk id="6" creationId="{6B0DD3C1-C060-47A3-8332-0FDD1A3696A3}"/>
          </ac:spMkLst>
        </pc:spChg>
      </pc:sldChg>
      <pc:sldChg chg="modSp">
        <pc:chgData name="Sophie ALLIX 861" userId="S::sophie.allix@caf86.caf.fr::653b8b07-0df8-4455-806f-e417d863b4cb" providerId="AD" clId="Web-{A8DD1377-95C0-4934-B486-AAB9C47E803C}" dt="2022-04-11T07:28:32.712" v="4" actId="20577"/>
        <pc:sldMkLst>
          <pc:docMk/>
          <pc:sldMk cId="2004663829" sldId="302"/>
        </pc:sldMkLst>
        <pc:spChg chg="mod">
          <ac:chgData name="Sophie ALLIX 861" userId="S::sophie.allix@caf86.caf.fr::653b8b07-0df8-4455-806f-e417d863b4cb" providerId="AD" clId="Web-{A8DD1377-95C0-4934-B486-AAB9C47E803C}" dt="2022-04-11T07:28:32.712" v="4" actId="20577"/>
          <ac:spMkLst>
            <pc:docMk/>
            <pc:sldMk cId="2004663829" sldId="302"/>
            <ac:spMk id="2" creationId="{C349D36D-E990-4974-86D8-1AFA70473FED}"/>
          </ac:spMkLst>
        </pc:spChg>
      </pc:sldChg>
      <pc:sldChg chg="modSp">
        <pc:chgData name="Sophie ALLIX 861" userId="S::sophie.allix@caf86.caf.fr::653b8b07-0df8-4455-806f-e417d863b4cb" providerId="AD" clId="Web-{A8DD1377-95C0-4934-B486-AAB9C47E803C}" dt="2022-04-11T07:29:28.807" v="10" actId="20577"/>
        <pc:sldMkLst>
          <pc:docMk/>
          <pc:sldMk cId="642913501" sldId="303"/>
        </pc:sldMkLst>
        <pc:spChg chg="mod">
          <ac:chgData name="Sophie ALLIX 861" userId="S::sophie.allix@caf86.caf.fr::653b8b07-0df8-4455-806f-e417d863b4cb" providerId="AD" clId="Web-{A8DD1377-95C0-4934-B486-AAB9C47E803C}" dt="2022-04-11T07:29:28.807" v="10" actId="20577"/>
          <ac:spMkLst>
            <pc:docMk/>
            <pc:sldMk cId="642913501" sldId="303"/>
            <ac:spMk id="6" creationId="{6B0DD3C1-C060-47A3-8332-0FDD1A3696A3}"/>
          </ac:spMkLst>
        </pc:spChg>
      </pc:sldChg>
      <pc:sldChg chg="modSp">
        <pc:chgData name="Sophie ALLIX 861" userId="S::sophie.allix@caf86.caf.fr::653b8b07-0df8-4455-806f-e417d863b4cb" providerId="AD" clId="Web-{A8DD1377-95C0-4934-B486-AAB9C47E803C}" dt="2022-04-11T07:30:23.637" v="17" actId="20577"/>
        <pc:sldMkLst>
          <pc:docMk/>
          <pc:sldMk cId="680582384" sldId="304"/>
        </pc:sldMkLst>
        <pc:spChg chg="mod">
          <ac:chgData name="Sophie ALLIX 861" userId="S::sophie.allix@caf86.caf.fr::653b8b07-0df8-4455-806f-e417d863b4cb" providerId="AD" clId="Web-{A8DD1377-95C0-4934-B486-AAB9C47E803C}" dt="2022-04-11T07:30:23.637" v="17" actId="20577"/>
          <ac:spMkLst>
            <pc:docMk/>
            <pc:sldMk cId="680582384" sldId="304"/>
            <ac:spMk id="6" creationId="{6B0DD3C1-C060-47A3-8332-0FDD1A3696A3}"/>
          </ac:spMkLst>
        </pc:spChg>
      </pc:sldChg>
    </pc:docChg>
  </pc:docChgLst>
  <pc:docChgLst>
    <pc:chgData name="Lea GUILLARD 861" userId="S::lea.guillard@caf86.caf.fr::d06662ec-9711-44e9-9f78-4b9cc7b21ed8" providerId="AD" clId="Web-{5F08D731-EE3F-4B35-BC43-7857F8F2A9EF}"/>
    <pc:docChg chg="modSld">
      <pc:chgData name="Lea GUILLARD 861" userId="S::lea.guillard@caf86.caf.fr::d06662ec-9711-44e9-9f78-4b9cc7b21ed8" providerId="AD" clId="Web-{5F08D731-EE3F-4B35-BC43-7857F8F2A9EF}" dt="2022-10-03T12:18:38.122" v="2" actId="20577"/>
      <pc:docMkLst>
        <pc:docMk/>
      </pc:docMkLst>
      <pc:sldChg chg="modSp">
        <pc:chgData name="Lea GUILLARD 861" userId="S::lea.guillard@caf86.caf.fr::d06662ec-9711-44e9-9f78-4b9cc7b21ed8" providerId="AD" clId="Web-{5F08D731-EE3F-4B35-BC43-7857F8F2A9EF}" dt="2022-10-03T12:18:38.122" v="2" actId="20577"/>
        <pc:sldMkLst>
          <pc:docMk/>
          <pc:sldMk cId="3974185568" sldId="256"/>
        </pc:sldMkLst>
        <pc:spChg chg="mod">
          <ac:chgData name="Lea GUILLARD 861" userId="S::lea.guillard@caf86.caf.fr::d06662ec-9711-44e9-9f78-4b9cc7b21ed8" providerId="AD" clId="Web-{5F08D731-EE3F-4B35-BC43-7857F8F2A9EF}" dt="2022-10-03T12:18:38.122" v="2" actId="20577"/>
          <ac:spMkLst>
            <pc:docMk/>
            <pc:sldMk cId="3974185568" sldId="256"/>
            <ac:spMk id="10" creationId="{A2B5929A-19D3-495F-B557-ED84D46106C0}"/>
          </ac:spMkLst>
        </pc:spChg>
      </pc:sldChg>
    </pc:docChg>
  </pc:docChgLst>
  <pc:docChgLst>
    <pc:chgData name="Sophie ALLIX 861" userId="S::sophie.allix@caf86.caf.fr::653b8b07-0df8-4455-806f-e417d863b4cb" providerId="AD" clId="Web-{33F0F080-4F42-4745-B31A-C7600F40BFA9}"/>
    <pc:docChg chg="addSld delSld modSld sldOrd">
      <pc:chgData name="Sophie ALLIX 861" userId="S::sophie.allix@caf86.caf.fr::653b8b07-0df8-4455-806f-e417d863b4cb" providerId="AD" clId="Web-{33F0F080-4F42-4745-B31A-C7600F40BFA9}" dt="2022-05-31T09:06:17.558" v="721" actId="20577"/>
      <pc:docMkLst>
        <pc:docMk/>
      </pc:docMkLst>
      <pc:sldChg chg="modSp add replId">
        <pc:chgData name="Sophie ALLIX 861" userId="S::sophie.allix@caf86.caf.fr::653b8b07-0df8-4455-806f-e417d863b4cb" providerId="AD" clId="Web-{33F0F080-4F42-4745-B31A-C7600F40BFA9}" dt="2022-05-31T09:03:49.564" v="672" actId="20577"/>
        <pc:sldMkLst>
          <pc:docMk/>
          <pc:sldMk cId="2510872342" sldId="301"/>
        </pc:sldMkLst>
        <pc:spChg chg="mod">
          <ac:chgData name="Sophie ALLIX 861" userId="S::sophie.allix@caf86.caf.fr::653b8b07-0df8-4455-806f-e417d863b4cb" providerId="AD" clId="Web-{33F0F080-4F42-4745-B31A-C7600F40BFA9}" dt="2022-05-31T08:27:35.662" v="4" actId="20577"/>
          <ac:spMkLst>
            <pc:docMk/>
            <pc:sldMk cId="2510872342" sldId="301"/>
            <ac:spMk id="2" creationId="{CD55427E-D962-4F9A-B40C-B68D9F25CA46}"/>
          </ac:spMkLst>
        </pc:spChg>
        <pc:spChg chg="mod">
          <ac:chgData name="Sophie ALLIX 861" userId="S::sophie.allix@caf86.caf.fr::653b8b07-0df8-4455-806f-e417d863b4cb" providerId="AD" clId="Web-{33F0F080-4F42-4745-B31A-C7600F40BFA9}" dt="2022-05-31T09:03:49.564" v="672" actId="20577"/>
          <ac:spMkLst>
            <pc:docMk/>
            <pc:sldMk cId="2510872342" sldId="301"/>
            <ac:spMk id="3" creationId="{1980AA72-7CEC-47E0-8390-DCA22A2C1A8D}"/>
          </ac:spMkLst>
        </pc:spChg>
      </pc:sldChg>
      <pc:sldChg chg="addSp delSp modSp add replId">
        <pc:chgData name="Sophie ALLIX 861" userId="S::sophie.allix@caf86.caf.fr::653b8b07-0df8-4455-806f-e417d863b4cb" providerId="AD" clId="Web-{33F0F080-4F42-4745-B31A-C7600F40BFA9}" dt="2022-05-31T08:28:58.434" v="12" actId="14100"/>
        <pc:sldMkLst>
          <pc:docMk/>
          <pc:sldMk cId="3001898529" sldId="302"/>
        </pc:sldMkLst>
        <pc:spChg chg="del mod">
          <ac:chgData name="Sophie ALLIX 861" userId="S::sophie.allix@caf86.caf.fr::653b8b07-0df8-4455-806f-e417d863b4cb" providerId="AD" clId="Web-{33F0F080-4F42-4745-B31A-C7600F40BFA9}" dt="2022-05-31T08:28:42.261" v="9"/>
          <ac:spMkLst>
            <pc:docMk/>
            <pc:sldMk cId="3001898529" sldId="302"/>
            <ac:spMk id="3" creationId="{1980AA72-7CEC-47E0-8390-DCA22A2C1A8D}"/>
          </ac:spMkLst>
        </pc:spChg>
        <pc:picChg chg="add mod ord">
          <ac:chgData name="Sophie ALLIX 861" userId="S::sophie.allix@caf86.caf.fr::653b8b07-0df8-4455-806f-e417d863b4cb" providerId="AD" clId="Web-{33F0F080-4F42-4745-B31A-C7600F40BFA9}" dt="2022-05-31T08:28:58.434" v="12" actId="14100"/>
          <ac:picMkLst>
            <pc:docMk/>
            <pc:sldMk cId="3001898529" sldId="302"/>
            <ac:picMk id="4" creationId="{380EF7A0-46D8-16D7-4A3C-2220EF7B8E20}"/>
          </ac:picMkLst>
        </pc:picChg>
      </pc:sldChg>
      <pc:sldChg chg="modSp add ord replId">
        <pc:chgData name="Sophie ALLIX 861" userId="S::sophie.allix@caf86.caf.fr::653b8b07-0df8-4455-806f-e417d863b4cb" providerId="AD" clId="Web-{33F0F080-4F42-4745-B31A-C7600F40BFA9}" dt="2022-05-31T09:05:07.679" v="718" actId="20577"/>
        <pc:sldMkLst>
          <pc:docMk/>
          <pc:sldMk cId="249429673" sldId="303"/>
        </pc:sldMkLst>
        <pc:spChg chg="mod">
          <ac:chgData name="Sophie ALLIX 861" userId="S::sophie.allix@caf86.caf.fr::653b8b07-0df8-4455-806f-e417d863b4cb" providerId="AD" clId="Web-{33F0F080-4F42-4745-B31A-C7600F40BFA9}" dt="2022-05-31T09:05:07.679" v="718" actId="20577"/>
          <ac:spMkLst>
            <pc:docMk/>
            <pc:sldMk cId="249429673" sldId="303"/>
            <ac:spMk id="3" creationId="{1980AA72-7CEC-47E0-8390-DCA22A2C1A8D}"/>
          </ac:spMkLst>
        </pc:spChg>
      </pc:sldChg>
      <pc:sldChg chg="addSp delSp modSp add del replId">
        <pc:chgData name="Sophie ALLIX 861" userId="S::sophie.allix@caf86.caf.fr::653b8b07-0df8-4455-806f-e417d863b4cb" providerId="AD" clId="Web-{33F0F080-4F42-4745-B31A-C7600F40BFA9}" dt="2022-05-31T08:37:51.533" v="15"/>
        <pc:sldMkLst>
          <pc:docMk/>
          <pc:sldMk cId="1998432440" sldId="303"/>
        </pc:sldMkLst>
        <pc:spChg chg="add mod">
          <ac:chgData name="Sophie ALLIX 861" userId="S::sophie.allix@caf86.caf.fr::653b8b07-0df8-4455-806f-e417d863b4cb" providerId="AD" clId="Web-{33F0F080-4F42-4745-B31A-C7600F40BFA9}" dt="2022-05-31T08:37:39.220" v="14"/>
          <ac:spMkLst>
            <pc:docMk/>
            <pc:sldMk cId="1998432440" sldId="303"/>
            <ac:spMk id="5" creationId="{BDE0513E-8231-1728-7B9E-87A96F4C124E}"/>
          </ac:spMkLst>
        </pc:spChg>
        <pc:picChg chg="del">
          <ac:chgData name="Sophie ALLIX 861" userId="S::sophie.allix@caf86.caf.fr::653b8b07-0df8-4455-806f-e417d863b4cb" providerId="AD" clId="Web-{33F0F080-4F42-4745-B31A-C7600F40BFA9}" dt="2022-05-31T08:37:39.220" v="14"/>
          <ac:picMkLst>
            <pc:docMk/>
            <pc:sldMk cId="1998432440" sldId="303"/>
            <ac:picMk id="4" creationId="{380EF7A0-46D8-16D7-4A3C-2220EF7B8E20}"/>
          </ac:picMkLst>
        </pc:picChg>
      </pc:sldChg>
      <pc:sldChg chg="modSp add replId">
        <pc:chgData name="Sophie ALLIX 861" userId="S::sophie.allix@caf86.caf.fr::653b8b07-0df8-4455-806f-e417d863b4cb" providerId="AD" clId="Web-{33F0F080-4F42-4745-B31A-C7600F40BFA9}" dt="2022-05-31T09:06:17.558" v="721" actId="20577"/>
        <pc:sldMkLst>
          <pc:docMk/>
          <pc:sldMk cId="3578797116" sldId="304"/>
        </pc:sldMkLst>
        <pc:spChg chg="mod">
          <ac:chgData name="Sophie ALLIX 861" userId="S::sophie.allix@caf86.caf.fr::653b8b07-0df8-4455-806f-e417d863b4cb" providerId="AD" clId="Web-{33F0F080-4F42-4745-B31A-C7600F40BFA9}" dt="2022-05-31T09:06:17.558" v="721" actId="20577"/>
          <ac:spMkLst>
            <pc:docMk/>
            <pc:sldMk cId="3578797116" sldId="304"/>
            <ac:spMk id="3" creationId="{1980AA72-7CEC-47E0-8390-DCA22A2C1A8D}"/>
          </ac:spMkLst>
        </pc:spChg>
      </pc:sldChg>
    </pc:docChg>
  </pc:docChgLst>
  <pc:docChgLst>
    <pc:chgData name="Fabienne BOUTET 861" userId="fa09bdb3-1d75-436f-b8cb-365a3331495b" providerId="ADAL" clId="{7D2A5278-FA4E-46BE-A2E4-15B778B21846}"/>
    <pc:docChg chg="undo custSel addSld modSld sldOrd">
      <pc:chgData name="Fabienne BOUTET 861" userId="fa09bdb3-1d75-436f-b8cb-365a3331495b" providerId="ADAL" clId="{7D2A5278-FA4E-46BE-A2E4-15B778B21846}" dt="2023-04-07T06:18:14.292" v="1720" actId="20577"/>
      <pc:docMkLst>
        <pc:docMk/>
      </pc:docMkLst>
      <pc:sldChg chg="ord">
        <pc:chgData name="Fabienne BOUTET 861" userId="fa09bdb3-1d75-436f-b8cb-365a3331495b" providerId="ADAL" clId="{7D2A5278-FA4E-46BE-A2E4-15B778B21846}" dt="2023-04-06T15:39:58.751" v="1"/>
        <pc:sldMkLst>
          <pc:docMk/>
          <pc:sldMk cId="1015990095" sldId="419"/>
        </pc:sldMkLst>
      </pc:sldChg>
      <pc:sldChg chg="addSp modSp mod">
        <pc:chgData name="Fabienne BOUTET 861" userId="fa09bdb3-1d75-436f-b8cb-365a3331495b" providerId="ADAL" clId="{7D2A5278-FA4E-46BE-A2E4-15B778B21846}" dt="2023-04-07T06:18:14.292" v="1720" actId="20577"/>
        <pc:sldMkLst>
          <pc:docMk/>
          <pc:sldMk cId="3971686433" sldId="438"/>
        </pc:sldMkLst>
        <pc:spChg chg="mod">
          <ac:chgData name="Fabienne BOUTET 861" userId="fa09bdb3-1d75-436f-b8cb-365a3331495b" providerId="ADAL" clId="{7D2A5278-FA4E-46BE-A2E4-15B778B21846}" dt="2023-04-06T16:03:47.015" v="2" actId="14100"/>
          <ac:spMkLst>
            <pc:docMk/>
            <pc:sldMk cId="3971686433" sldId="438"/>
            <ac:spMk id="2" creationId="{9EB7E881-C634-5725-C9C6-1F6941C1CE7F}"/>
          </ac:spMkLst>
        </pc:spChg>
        <pc:spChg chg="add mod">
          <ac:chgData name="Fabienne BOUTET 861" userId="fa09bdb3-1d75-436f-b8cb-365a3331495b" providerId="ADAL" clId="{7D2A5278-FA4E-46BE-A2E4-15B778B21846}" dt="2023-04-06T16:29:28.742" v="1476" actId="1076"/>
          <ac:spMkLst>
            <pc:docMk/>
            <pc:sldMk cId="3971686433" sldId="438"/>
            <ac:spMk id="4" creationId="{BBBC3519-B341-28F8-7D20-46A5F2226067}"/>
          </ac:spMkLst>
        </pc:spChg>
        <pc:spChg chg="mod">
          <ac:chgData name="Fabienne BOUTET 861" userId="fa09bdb3-1d75-436f-b8cb-365a3331495b" providerId="ADAL" clId="{7D2A5278-FA4E-46BE-A2E4-15B778B21846}" dt="2023-04-06T16:29:46.638" v="1502" actId="20577"/>
          <ac:spMkLst>
            <pc:docMk/>
            <pc:sldMk cId="3971686433" sldId="438"/>
            <ac:spMk id="5" creationId="{92119D8A-E02E-9C09-B60D-E926514C8F10}"/>
          </ac:spMkLst>
        </pc:spChg>
        <pc:spChg chg="add mod">
          <ac:chgData name="Fabienne BOUTET 861" userId="fa09bdb3-1d75-436f-b8cb-365a3331495b" providerId="ADAL" clId="{7D2A5278-FA4E-46BE-A2E4-15B778B21846}" dt="2023-04-06T16:12:32.587" v="632" actId="14100"/>
          <ac:spMkLst>
            <pc:docMk/>
            <pc:sldMk cId="3971686433" sldId="438"/>
            <ac:spMk id="6" creationId="{14051E1B-2C22-2A9F-35AE-89291CB2BBD5}"/>
          </ac:spMkLst>
        </pc:spChg>
        <pc:spChg chg="add mod">
          <ac:chgData name="Fabienne BOUTET 861" userId="fa09bdb3-1d75-436f-b8cb-365a3331495b" providerId="ADAL" clId="{7D2A5278-FA4E-46BE-A2E4-15B778B21846}" dt="2023-04-06T16:09:31.210" v="371" actId="1076"/>
          <ac:spMkLst>
            <pc:docMk/>
            <pc:sldMk cId="3971686433" sldId="438"/>
            <ac:spMk id="7" creationId="{3CB3BAA7-68C4-9376-6DD3-3C36A9013B6D}"/>
          </ac:spMkLst>
        </pc:spChg>
        <pc:spChg chg="add mod">
          <ac:chgData name="Fabienne BOUTET 861" userId="fa09bdb3-1d75-436f-b8cb-365a3331495b" providerId="ADAL" clId="{7D2A5278-FA4E-46BE-A2E4-15B778B21846}" dt="2023-04-07T06:18:14.292" v="1720" actId="20577"/>
          <ac:spMkLst>
            <pc:docMk/>
            <pc:sldMk cId="3971686433" sldId="438"/>
            <ac:spMk id="8" creationId="{46B60ACF-D0EC-C587-F832-DD40221C7854}"/>
          </ac:spMkLst>
        </pc:spChg>
        <pc:spChg chg="add mod">
          <ac:chgData name="Fabienne BOUTET 861" userId="fa09bdb3-1d75-436f-b8cb-365a3331495b" providerId="ADAL" clId="{7D2A5278-FA4E-46BE-A2E4-15B778B21846}" dt="2023-04-06T16:18:17.577" v="1028" actId="207"/>
          <ac:spMkLst>
            <pc:docMk/>
            <pc:sldMk cId="3971686433" sldId="438"/>
            <ac:spMk id="9" creationId="{38F24DEC-8CB1-832F-052A-4A46159584C3}"/>
          </ac:spMkLst>
        </pc:spChg>
        <pc:spChg chg="add mod">
          <ac:chgData name="Fabienne BOUTET 861" userId="fa09bdb3-1d75-436f-b8cb-365a3331495b" providerId="ADAL" clId="{7D2A5278-FA4E-46BE-A2E4-15B778B21846}" dt="2023-04-06T16:29:59.636" v="1504" actId="1076"/>
          <ac:spMkLst>
            <pc:docMk/>
            <pc:sldMk cId="3971686433" sldId="438"/>
            <ac:spMk id="10" creationId="{2B0C11ED-757B-7952-2DFA-F908BA5A1EA2}"/>
          </ac:spMkLst>
        </pc:spChg>
        <pc:spChg chg="add mod">
          <ac:chgData name="Fabienne BOUTET 861" userId="fa09bdb3-1d75-436f-b8cb-365a3331495b" providerId="ADAL" clId="{7D2A5278-FA4E-46BE-A2E4-15B778B21846}" dt="2023-04-06T16:12:38.618" v="634" actId="313"/>
          <ac:spMkLst>
            <pc:docMk/>
            <pc:sldMk cId="3971686433" sldId="438"/>
            <ac:spMk id="11" creationId="{3E676F3C-81CA-55D3-CB98-1A4054880658}"/>
          </ac:spMkLst>
        </pc:spChg>
        <pc:spChg chg="add mod">
          <ac:chgData name="Fabienne BOUTET 861" userId="fa09bdb3-1d75-436f-b8cb-365a3331495b" providerId="ADAL" clId="{7D2A5278-FA4E-46BE-A2E4-15B778B21846}" dt="2023-04-06T16:10:18.364" v="450" actId="1076"/>
          <ac:spMkLst>
            <pc:docMk/>
            <pc:sldMk cId="3971686433" sldId="438"/>
            <ac:spMk id="12" creationId="{F0064DDB-8652-2E71-C484-E1790E603B2B}"/>
          </ac:spMkLst>
        </pc:spChg>
        <pc:spChg chg="add mod">
          <ac:chgData name="Fabienne BOUTET 861" userId="fa09bdb3-1d75-436f-b8cb-365a3331495b" providerId="ADAL" clId="{7D2A5278-FA4E-46BE-A2E4-15B778B21846}" dt="2023-04-06T16:18:24.248" v="1030" actId="108"/>
          <ac:spMkLst>
            <pc:docMk/>
            <pc:sldMk cId="3971686433" sldId="438"/>
            <ac:spMk id="13" creationId="{2315F6FB-7174-F416-1B3F-7FC8BECCD522}"/>
          </ac:spMkLst>
        </pc:spChg>
        <pc:spChg chg="add mod">
          <ac:chgData name="Fabienne BOUTET 861" userId="fa09bdb3-1d75-436f-b8cb-365a3331495b" providerId="ADAL" clId="{7D2A5278-FA4E-46BE-A2E4-15B778B21846}" dt="2023-04-06T16:18:46.301" v="1032" actId="14100"/>
          <ac:spMkLst>
            <pc:docMk/>
            <pc:sldMk cId="3971686433" sldId="438"/>
            <ac:spMk id="14" creationId="{7E4629DB-5CA7-4119-3917-33CE8B5707AC}"/>
          </ac:spMkLst>
        </pc:spChg>
        <pc:spChg chg="add mod">
          <ac:chgData name="Fabienne BOUTET 861" userId="fa09bdb3-1d75-436f-b8cb-365a3331495b" providerId="ADAL" clId="{7D2A5278-FA4E-46BE-A2E4-15B778B21846}" dt="2023-04-06T16:11:55.864" v="623" actId="14100"/>
          <ac:spMkLst>
            <pc:docMk/>
            <pc:sldMk cId="3971686433" sldId="438"/>
            <ac:spMk id="15" creationId="{6E3C258D-398A-95B4-E405-9A6CCC01A67D}"/>
          </ac:spMkLst>
        </pc:spChg>
      </pc:sldChg>
      <pc:sldChg chg="addSp delSp modSp new mod">
        <pc:chgData name="Fabienne BOUTET 861" userId="fa09bdb3-1d75-436f-b8cb-365a3331495b" providerId="ADAL" clId="{7D2A5278-FA4E-46BE-A2E4-15B778B21846}" dt="2023-04-06T16:30:31.404" v="1518" actId="14100"/>
        <pc:sldMkLst>
          <pc:docMk/>
          <pc:sldMk cId="2164626048" sldId="439"/>
        </pc:sldMkLst>
        <pc:spChg chg="mod">
          <ac:chgData name="Fabienne BOUTET 861" userId="fa09bdb3-1d75-436f-b8cb-365a3331495b" providerId="ADAL" clId="{7D2A5278-FA4E-46BE-A2E4-15B778B21846}" dt="2023-04-06T16:30:15.950" v="1513" actId="255"/>
          <ac:spMkLst>
            <pc:docMk/>
            <pc:sldMk cId="2164626048" sldId="439"/>
            <ac:spMk id="2" creationId="{9F425A15-E9BE-7FF5-AE1C-B47612AF2EB4}"/>
          </ac:spMkLst>
        </pc:spChg>
        <pc:spChg chg="del">
          <ac:chgData name="Fabienne BOUTET 861" userId="fa09bdb3-1d75-436f-b8cb-365a3331495b" providerId="ADAL" clId="{7D2A5278-FA4E-46BE-A2E4-15B778B21846}" dt="2023-04-06T16:08:39.718" v="331" actId="478"/>
          <ac:spMkLst>
            <pc:docMk/>
            <pc:sldMk cId="2164626048" sldId="439"/>
            <ac:spMk id="3" creationId="{3A7C07F4-0B0E-B776-0B27-D625003E02B3}"/>
          </ac:spMkLst>
        </pc:spChg>
        <pc:spChg chg="add mod">
          <ac:chgData name="Fabienne BOUTET 861" userId="fa09bdb3-1d75-436f-b8cb-365a3331495b" providerId="ADAL" clId="{7D2A5278-FA4E-46BE-A2E4-15B778B21846}" dt="2023-04-06T16:30:20.582" v="1514" actId="1076"/>
          <ac:spMkLst>
            <pc:docMk/>
            <pc:sldMk cId="2164626048" sldId="439"/>
            <ac:spMk id="4" creationId="{8ACD9C99-41BE-6A97-4169-F51726F6B46E}"/>
          </ac:spMkLst>
        </pc:spChg>
        <pc:spChg chg="add mod">
          <ac:chgData name="Fabienne BOUTET 861" userId="fa09bdb3-1d75-436f-b8cb-365a3331495b" providerId="ADAL" clId="{7D2A5278-FA4E-46BE-A2E4-15B778B21846}" dt="2023-04-06T16:22:30.536" v="1225" actId="14100"/>
          <ac:spMkLst>
            <pc:docMk/>
            <pc:sldMk cId="2164626048" sldId="439"/>
            <ac:spMk id="5" creationId="{CE84242C-EAD7-F8C0-1B02-DE0B5224F76E}"/>
          </ac:spMkLst>
        </pc:spChg>
        <pc:spChg chg="add mod">
          <ac:chgData name="Fabienne BOUTET 861" userId="fa09bdb3-1d75-436f-b8cb-365a3331495b" providerId="ADAL" clId="{7D2A5278-FA4E-46BE-A2E4-15B778B21846}" dt="2023-04-06T16:30:29.311" v="1517" actId="1076"/>
          <ac:spMkLst>
            <pc:docMk/>
            <pc:sldMk cId="2164626048" sldId="439"/>
            <ac:spMk id="6" creationId="{7A4086A7-E8E6-D718-F176-567C308A4C98}"/>
          </ac:spMkLst>
        </pc:spChg>
        <pc:spChg chg="add del mod">
          <ac:chgData name="Fabienne BOUTET 861" userId="fa09bdb3-1d75-436f-b8cb-365a3331495b" providerId="ADAL" clId="{7D2A5278-FA4E-46BE-A2E4-15B778B21846}" dt="2023-04-06T16:15:35.077" v="914" actId="478"/>
          <ac:spMkLst>
            <pc:docMk/>
            <pc:sldMk cId="2164626048" sldId="439"/>
            <ac:spMk id="7" creationId="{16DBCFA3-3695-517F-7E59-D43D75851740}"/>
          </ac:spMkLst>
        </pc:spChg>
        <pc:spChg chg="add mod">
          <ac:chgData name="Fabienne BOUTET 861" userId="fa09bdb3-1d75-436f-b8cb-365a3331495b" providerId="ADAL" clId="{7D2A5278-FA4E-46BE-A2E4-15B778B21846}" dt="2023-04-06T16:20:12.102" v="1097" actId="688"/>
          <ac:spMkLst>
            <pc:docMk/>
            <pc:sldMk cId="2164626048" sldId="439"/>
            <ac:spMk id="8" creationId="{B135CCE0-7EFE-8C9B-5245-45986A48C8D0}"/>
          </ac:spMkLst>
        </pc:spChg>
        <pc:spChg chg="add mod">
          <ac:chgData name="Fabienne BOUTET 861" userId="fa09bdb3-1d75-436f-b8cb-365a3331495b" providerId="ADAL" clId="{7D2A5278-FA4E-46BE-A2E4-15B778B21846}" dt="2023-04-06T16:30:26.922" v="1516" actId="1076"/>
          <ac:spMkLst>
            <pc:docMk/>
            <pc:sldMk cId="2164626048" sldId="439"/>
            <ac:spMk id="9" creationId="{BE94C722-862A-1899-C3D2-49898BA37F37}"/>
          </ac:spMkLst>
        </pc:spChg>
        <pc:spChg chg="add mod">
          <ac:chgData name="Fabienne BOUTET 861" userId="fa09bdb3-1d75-436f-b8cb-365a3331495b" providerId="ADAL" clId="{7D2A5278-FA4E-46BE-A2E4-15B778B21846}" dt="2023-04-06T16:30:31.404" v="1518" actId="14100"/>
          <ac:spMkLst>
            <pc:docMk/>
            <pc:sldMk cId="2164626048" sldId="439"/>
            <ac:spMk id="10" creationId="{F130F990-7D06-5486-508C-AAFCED5A5517}"/>
          </ac:spMkLst>
        </pc:spChg>
        <pc:spChg chg="add del mod">
          <ac:chgData name="Fabienne BOUTET 861" userId="fa09bdb3-1d75-436f-b8cb-365a3331495b" providerId="ADAL" clId="{7D2A5278-FA4E-46BE-A2E4-15B778B21846}" dt="2023-04-06T16:19:14.914" v="1076" actId="11529"/>
          <ac:spMkLst>
            <pc:docMk/>
            <pc:sldMk cId="2164626048" sldId="439"/>
            <ac:spMk id="13" creationId="{343E7340-9C7D-2D18-18E8-8D69E3E43DA4}"/>
          </ac:spMkLst>
        </pc:spChg>
        <pc:spChg chg="add mod">
          <ac:chgData name="Fabienne BOUTET 861" userId="fa09bdb3-1d75-436f-b8cb-365a3331495b" providerId="ADAL" clId="{7D2A5278-FA4E-46BE-A2E4-15B778B21846}" dt="2023-04-06T16:30:23.554" v="1515" actId="14100"/>
          <ac:spMkLst>
            <pc:docMk/>
            <pc:sldMk cId="2164626048" sldId="439"/>
            <ac:spMk id="14" creationId="{4EA76A1B-BCB1-565A-9645-D0A5DE5C3B4C}"/>
          </ac:spMkLst>
        </pc:spChg>
        <pc:spChg chg="add mod">
          <ac:chgData name="Fabienne BOUTET 861" userId="fa09bdb3-1d75-436f-b8cb-365a3331495b" providerId="ADAL" clId="{7D2A5278-FA4E-46BE-A2E4-15B778B21846}" dt="2023-04-06T16:23:20.305" v="1246" actId="14100"/>
          <ac:spMkLst>
            <pc:docMk/>
            <pc:sldMk cId="2164626048" sldId="439"/>
            <ac:spMk id="15" creationId="{01B6DA4D-3DCC-8709-7A74-1E839A65C212}"/>
          </ac:spMkLst>
        </pc:spChg>
        <pc:cxnChg chg="add del">
          <ac:chgData name="Fabienne BOUTET 861" userId="fa09bdb3-1d75-436f-b8cb-365a3331495b" providerId="ADAL" clId="{7D2A5278-FA4E-46BE-A2E4-15B778B21846}" dt="2023-04-06T16:17:58.253" v="1026" actId="478"/>
          <ac:cxnSpMkLst>
            <pc:docMk/>
            <pc:sldMk cId="2164626048" sldId="439"/>
            <ac:cxnSpMk id="12" creationId="{BEB2D9EE-6F9D-C0C9-4721-3AB7797E7BE9}"/>
          </ac:cxnSpMkLst>
        </pc:cxnChg>
      </pc:sldChg>
      <pc:sldChg chg="addSp delSp modSp new mod">
        <pc:chgData name="Fabienne BOUTET 861" userId="fa09bdb3-1d75-436f-b8cb-365a3331495b" providerId="ADAL" clId="{7D2A5278-FA4E-46BE-A2E4-15B778B21846}" dt="2023-04-06T16:34:07.787" v="1719" actId="1076"/>
        <pc:sldMkLst>
          <pc:docMk/>
          <pc:sldMk cId="2548290513" sldId="440"/>
        </pc:sldMkLst>
        <pc:spChg chg="mod">
          <ac:chgData name="Fabienne BOUTET 861" userId="fa09bdb3-1d75-436f-b8cb-365a3331495b" providerId="ADAL" clId="{7D2A5278-FA4E-46BE-A2E4-15B778B21846}" dt="2023-04-06T16:31:08.020" v="1605" actId="20577"/>
          <ac:spMkLst>
            <pc:docMk/>
            <pc:sldMk cId="2548290513" sldId="440"/>
            <ac:spMk id="2" creationId="{9DDC9405-4B85-845D-3CA7-52EA33361F2C}"/>
          </ac:spMkLst>
        </pc:spChg>
        <pc:spChg chg="del">
          <ac:chgData name="Fabienne BOUTET 861" userId="fa09bdb3-1d75-436f-b8cb-365a3331495b" providerId="ADAL" clId="{7D2A5278-FA4E-46BE-A2E4-15B778B21846}" dt="2023-04-06T16:23:43.536" v="1300" actId="478"/>
          <ac:spMkLst>
            <pc:docMk/>
            <pc:sldMk cId="2548290513" sldId="440"/>
            <ac:spMk id="3" creationId="{CAF1F948-43B3-3316-8E9F-50B1A137D9D7}"/>
          </ac:spMkLst>
        </pc:spChg>
        <pc:spChg chg="add mod">
          <ac:chgData name="Fabienne BOUTET 861" userId="fa09bdb3-1d75-436f-b8cb-365a3331495b" providerId="ADAL" clId="{7D2A5278-FA4E-46BE-A2E4-15B778B21846}" dt="2023-04-06T16:33:59.243" v="1715" actId="1076"/>
          <ac:spMkLst>
            <pc:docMk/>
            <pc:sldMk cId="2548290513" sldId="440"/>
            <ac:spMk id="4" creationId="{BD5A8A73-C477-A4B4-36BC-D19C59C4AABC}"/>
          </ac:spMkLst>
        </pc:spChg>
        <pc:spChg chg="add del mod">
          <ac:chgData name="Fabienne BOUTET 861" userId="fa09bdb3-1d75-436f-b8cb-365a3331495b" providerId="ADAL" clId="{7D2A5278-FA4E-46BE-A2E4-15B778B21846}" dt="2023-04-06T16:28:06.528" v="1454" actId="478"/>
          <ac:spMkLst>
            <pc:docMk/>
            <pc:sldMk cId="2548290513" sldId="440"/>
            <ac:spMk id="5" creationId="{2B37A142-B349-2177-F0FD-9B8A326E187B}"/>
          </ac:spMkLst>
        </pc:spChg>
        <pc:spChg chg="add mod">
          <ac:chgData name="Fabienne BOUTET 861" userId="fa09bdb3-1d75-436f-b8cb-365a3331495b" providerId="ADAL" clId="{7D2A5278-FA4E-46BE-A2E4-15B778B21846}" dt="2023-04-06T16:34:01.523" v="1716" actId="1076"/>
          <ac:spMkLst>
            <pc:docMk/>
            <pc:sldMk cId="2548290513" sldId="440"/>
            <ac:spMk id="11" creationId="{7DDBCA75-80F9-EE46-A9E8-D1A63066EFAE}"/>
          </ac:spMkLst>
        </pc:spChg>
        <pc:spChg chg="add del mod">
          <ac:chgData name="Fabienne BOUTET 861" userId="fa09bdb3-1d75-436f-b8cb-365a3331495b" providerId="ADAL" clId="{7D2A5278-FA4E-46BE-A2E4-15B778B21846}" dt="2023-04-06T16:32:56.061" v="1703" actId="478"/>
          <ac:spMkLst>
            <pc:docMk/>
            <pc:sldMk cId="2548290513" sldId="440"/>
            <ac:spMk id="12" creationId="{F047E006-F0B3-9542-4A6D-604CB4C2FCC2}"/>
          </ac:spMkLst>
        </pc:spChg>
        <pc:spChg chg="add mod">
          <ac:chgData name="Fabienne BOUTET 861" userId="fa09bdb3-1d75-436f-b8cb-365a3331495b" providerId="ADAL" clId="{7D2A5278-FA4E-46BE-A2E4-15B778B21846}" dt="2023-04-06T16:33:53.266" v="1714" actId="6549"/>
          <ac:spMkLst>
            <pc:docMk/>
            <pc:sldMk cId="2548290513" sldId="440"/>
            <ac:spMk id="14" creationId="{A80F90A4-E873-2576-3A08-3D5280298DE6}"/>
          </ac:spMkLst>
        </pc:spChg>
        <pc:spChg chg="add del mod">
          <ac:chgData name="Fabienne BOUTET 861" userId="fa09bdb3-1d75-436f-b8cb-365a3331495b" providerId="ADAL" clId="{7D2A5278-FA4E-46BE-A2E4-15B778B21846}" dt="2023-04-06T16:33:33.380" v="1711" actId="478"/>
          <ac:spMkLst>
            <pc:docMk/>
            <pc:sldMk cId="2548290513" sldId="440"/>
            <ac:spMk id="15" creationId="{8DBABD3C-5BCD-2830-8852-DB98EEB0DDED}"/>
          </ac:spMkLst>
        </pc:spChg>
        <pc:spChg chg="add mod">
          <ac:chgData name="Fabienne BOUTET 861" userId="fa09bdb3-1d75-436f-b8cb-365a3331495b" providerId="ADAL" clId="{7D2A5278-FA4E-46BE-A2E4-15B778B21846}" dt="2023-04-06T16:33:42.267" v="1713"/>
          <ac:spMkLst>
            <pc:docMk/>
            <pc:sldMk cId="2548290513" sldId="440"/>
            <ac:spMk id="17" creationId="{9619AF4F-B85E-6481-8A79-E7655CBBBBEB}"/>
          </ac:spMkLst>
        </pc:spChg>
        <pc:picChg chg="add mod">
          <ac:chgData name="Fabienne BOUTET 861" userId="fa09bdb3-1d75-436f-b8cb-365a3331495b" providerId="ADAL" clId="{7D2A5278-FA4E-46BE-A2E4-15B778B21846}" dt="2023-04-06T16:34:07.787" v="1719" actId="1076"/>
          <ac:picMkLst>
            <pc:docMk/>
            <pc:sldMk cId="2548290513" sldId="440"/>
            <ac:picMk id="7" creationId="{FEEA292A-0226-B814-B53B-F9955D7FB6FA}"/>
          </ac:picMkLst>
        </pc:picChg>
        <pc:picChg chg="add del mod">
          <ac:chgData name="Fabienne BOUTET 861" userId="fa09bdb3-1d75-436f-b8cb-365a3331495b" providerId="ADAL" clId="{7D2A5278-FA4E-46BE-A2E4-15B778B21846}" dt="2023-04-06T16:25:12.517" v="1322" actId="478"/>
          <ac:picMkLst>
            <pc:docMk/>
            <pc:sldMk cId="2548290513" sldId="440"/>
            <ac:picMk id="9" creationId="{8FCC0994-A526-5A24-EE21-61398334F076}"/>
          </ac:picMkLst>
        </pc:picChg>
      </pc:sldChg>
    </pc:docChg>
  </pc:docChgLst>
  <pc:docChgLst>
    <pc:chgData name="Nicolas PATRIARCHE 861" userId="d1848907-ef35-4bf0-83f2-8110b9052c08" providerId="ADAL" clId="{ECE49E0E-208A-40D0-8A3D-894A80470A61}"/>
    <pc:docChg chg="custSel addSld delSld modSld">
      <pc:chgData name="Nicolas PATRIARCHE 861" userId="d1848907-ef35-4bf0-83f2-8110b9052c08" providerId="ADAL" clId="{ECE49E0E-208A-40D0-8A3D-894A80470A61}" dt="2022-05-04T12:19:34.130" v="1799" actId="1076"/>
      <pc:docMkLst>
        <pc:docMk/>
      </pc:docMkLst>
      <pc:sldChg chg="modSp mod">
        <pc:chgData name="Nicolas PATRIARCHE 861" userId="d1848907-ef35-4bf0-83f2-8110b9052c08" providerId="ADAL" clId="{ECE49E0E-208A-40D0-8A3D-894A80470A61}" dt="2022-05-02T14:52:55.415" v="360" actId="20577"/>
        <pc:sldMkLst>
          <pc:docMk/>
          <pc:sldMk cId="3974185568" sldId="256"/>
        </pc:sldMkLst>
        <pc:spChg chg="mod">
          <ac:chgData name="Nicolas PATRIARCHE 861" userId="d1848907-ef35-4bf0-83f2-8110b9052c08" providerId="ADAL" clId="{ECE49E0E-208A-40D0-8A3D-894A80470A61}" dt="2022-05-02T14:52:55.415" v="360" actId="20577"/>
          <ac:spMkLst>
            <pc:docMk/>
            <pc:sldMk cId="3974185568" sldId="256"/>
            <ac:spMk id="10" creationId="{A2B5929A-19D3-495F-B557-ED84D46106C0}"/>
          </ac:spMkLst>
        </pc:spChg>
      </pc:sldChg>
      <pc:sldChg chg="modSp mod">
        <pc:chgData name="Nicolas PATRIARCHE 861" userId="d1848907-ef35-4bf0-83f2-8110b9052c08" providerId="ADAL" clId="{ECE49E0E-208A-40D0-8A3D-894A80470A61}" dt="2022-05-02T14:50:53.152" v="290" actId="20577"/>
        <pc:sldMkLst>
          <pc:docMk/>
          <pc:sldMk cId="3155851385" sldId="257"/>
        </pc:sldMkLst>
        <pc:spChg chg="mod">
          <ac:chgData name="Nicolas PATRIARCHE 861" userId="d1848907-ef35-4bf0-83f2-8110b9052c08" providerId="ADAL" clId="{ECE49E0E-208A-40D0-8A3D-894A80470A61}" dt="2022-05-02T14:50:53.152" v="290" actId="20577"/>
          <ac:spMkLst>
            <pc:docMk/>
            <pc:sldMk cId="3155851385" sldId="257"/>
            <ac:spMk id="3" creationId="{1980AA72-7CEC-47E0-8390-DCA22A2C1A8D}"/>
          </ac:spMkLst>
        </pc:spChg>
      </pc:sldChg>
      <pc:sldChg chg="modSp mod">
        <pc:chgData name="Nicolas PATRIARCHE 861" userId="d1848907-ef35-4bf0-83f2-8110b9052c08" providerId="ADAL" clId="{ECE49E0E-208A-40D0-8A3D-894A80470A61}" dt="2022-05-02T14:48:27.209" v="149" actId="1076"/>
        <pc:sldMkLst>
          <pc:docMk/>
          <pc:sldMk cId="524744576" sldId="258"/>
        </pc:sldMkLst>
        <pc:spChg chg="mod">
          <ac:chgData name="Nicolas PATRIARCHE 861" userId="d1848907-ef35-4bf0-83f2-8110b9052c08" providerId="ADAL" clId="{ECE49E0E-208A-40D0-8A3D-894A80470A61}" dt="2022-05-02T14:48:27.209" v="149" actId="1076"/>
          <ac:spMkLst>
            <pc:docMk/>
            <pc:sldMk cId="524744576" sldId="258"/>
            <ac:spMk id="2" creationId="{2A8C38EB-A5F6-48C4-B6CD-425F8A54FBFF}"/>
          </ac:spMkLst>
        </pc:spChg>
      </pc:sldChg>
      <pc:sldChg chg="modSp mod">
        <pc:chgData name="Nicolas PATRIARCHE 861" userId="d1848907-ef35-4bf0-83f2-8110b9052c08" providerId="ADAL" clId="{ECE49E0E-208A-40D0-8A3D-894A80470A61}" dt="2022-05-02T14:49:15.190" v="201" actId="1076"/>
        <pc:sldMkLst>
          <pc:docMk/>
          <pc:sldMk cId="3388352657" sldId="268"/>
        </pc:sldMkLst>
        <pc:spChg chg="mod">
          <ac:chgData name="Nicolas PATRIARCHE 861" userId="d1848907-ef35-4bf0-83f2-8110b9052c08" providerId="ADAL" clId="{ECE49E0E-208A-40D0-8A3D-894A80470A61}" dt="2022-05-02T14:49:15.190" v="201" actId="1076"/>
          <ac:spMkLst>
            <pc:docMk/>
            <pc:sldMk cId="3388352657" sldId="268"/>
            <ac:spMk id="2" creationId="{ACC9005C-ABDA-4D18-B669-ADE16A8A7AC3}"/>
          </ac:spMkLst>
        </pc:spChg>
      </pc:sldChg>
      <pc:sldChg chg="modSp">
        <pc:chgData name="Nicolas PATRIARCHE 861" userId="d1848907-ef35-4bf0-83f2-8110b9052c08" providerId="ADAL" clId="{ECE49E0E-208A-40D0-8A3D-894A80470A61}" dt="2022-05-02T14:52:19.269" v="355" actId="20577"/>
        <pc:sldMkLst>
          <pc:docMk/>
          <pc:sldMk cId="1059972565" sldId="269"/>
        </pc:sldMkLst>
        <pc:graphicFrameChg chg="mod">
          <ac:chgData name="Nicolas PATRIARCHE 861" userId="d1848907-ef35-4bf0-83f2-8110b9052c08" providerId="ADAL" clId="{ECE49E0E-208A-40D0-8A3D-894A80470A61}" dt="2022-05-02T14:52:19.269" v="355"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ECE49E0E-208A-40D0-8A3D-894A80470A61}" dt="2022-05-02T14:49:42.719" v="234" actId="1076"/>
        <pc:sldMkLst>
          <pc:docMk/>
          <pc:sldMk cId="4147285639" sldId="281"/>
        </pc:sldMkLst>
        <pc:spChg chg="mod">
          <ac:chgData name="Nicolas PATRIARCHE 861" userId="d1848907-ef35-4bf0-83f2-8110b9052c08" providerId="ADAL" clId="{ECE49E0E-208A-40D0-8A3D-894A80470A61}" dt="2022-05-02T14:49:42.719" v="234" actId="1076"/>
          <ac:spMkLst>
            <pc:docMk/>
            <pc:sldMk cId="4147285639" sldId="281"/>
            <ac:spMk id="2" creationId="{ACC9005C-ABDA-4D18-B669-ADE16A8A7AC3}"/>
          </ac:spMkLst>
        </pc:spChg>
      </pc:sldChg>
      <pc:sldChg chg="del">
        <pc:chgData name="Nicolas PATRIARCHE 861" userId="d1848907-ef35-4bf0-83f2-8110b9052c08" providerId="ADAL" clId="{ECE49E0E-208A-40D0-8A3D-894A80470A61}" dt="2022-05-02T14:49:52.025" v="235" actId="2696"/>
        <pc:sldMkLst>
          <pc:docMk/>
          <pc:sldMk cId="2140682467" sldId="290"/>
        </pc:sldMkLst>
      </pc:sldChg>
      <pc:sldChg chg="del">
        <pc:chgData name="Nicolas PATRIARCHE 861" userId="d1848907-ef35-4bf0-83f2-8110b9052c08" providerId="ADAL" clId="{ECE49E0E-208A-40D0-8A3D-894A80470A61}" dt="2022-05-02T14:49:52.025" v="235" actId="2696"/>
        <pc:sldMkLst>
          <pc:docMk/>
          <pc:sldMk cId="3394873606" sldId="291"/>
        </pc:sldMkLst>
      </pc:sldChg>
      <pc:sldChg chg="del">
        <pc:chgData name="Nicolas PATRIARCHE 861" userId="d1848907-ef35-4bf0-83f2-8110b9052c08" providerId="ADAL" clId="{ECE49E0E-208A-40D0-8A3D-894A80470A61}" dt="2022-05-02T14:49:52.025" v="235" actId="2696"/>
        <pc:sldMkLst>
          <pc:docMk/>
          <pc:sldMk cId="1631616132" sldId="292"/>
        </pc:sldMkLst>
      </pc:sldChg>
      <pc:sldChg chg="del">
        <pc:chgData name="Nicolas PATRIARCHE 861" userId="d1848907-ef35-4bf0-83f2-8110b9052c08" providerId="ADAL" clId="{ECE49E0E-208A-40D0-8A3D-894A80470A61}" dt="2022-05-02T14:49:52.025" v="235" actId="2696"/>
        <pc:sldMkLst>
          <pc:docMk/>
          <pc:sldMk cId="713159971" sldId="293"/>
        </pc:sldMkLst>
      </pc:sldChg>
      <pc:sldChg chg="modSp mod">
        <pc:chgData name="Nicolas PATRIARCHE 861" userId="d1848907-ef35-4bf0-83f2-8110b9052c08" providerId="ADAL" clId="{ECE49E0E-208A-40D0-8A3D-894A80470A61}" dt="2022-05-02T14:50:25.112" v="266" actId="1076"/>
        <pc:sldMkLst>
          <pc:docMk/>
          <pc:sldMk cId="1608236116" sldId="295"/>
        </pc:sldMkLst>
        <pc:spChg chg="mod">
          <ac:chgData name="Nicolas PATRIARCHE 861" userId="d1848907-ef35-4bf0-83f2-8110b9052c08" providerId="ADAL" clId="{ECE49E0E-208A-40D0-8A3D-894A80470A61}" dt="2022-05-02T14:50:25.112" v="266" actId="1076"/>
          <ac:spMkLst>
            <pc:docMk/>
            <pc:sldMk cId="1608236116" sldId="295"/>
            <ac:spMk id="2" creationId="{ACC9005C-ABDA-4D18-B669-ADE16A8A7AC3}"/>
          </ac:spMkLst>
        </pc:spChg>
      </pc:sldChg>
      <pc:sldChg chg="del">
        <pc:chgData name="Nicolas PATRIARCHE 861" userId="d1848907-ef35-4bf0-83f2-8110b9052c08" providerId="ADAL" clId="{ECE49E0E-208A-40D0-8A3D-894A80470A61}" dt="2022-05-02T14:50:36.172" v="270" actId="47"/>
        <pc:sldMkLst>
          <pc:docMk/>
          <pc:sldMk cId="3438367126" sldId="296"/>
        </pc:sldMkLst>
      </pc:sldChg>
      <pc:sldChg chg="del">
        <pc:chgData name="Nicolas PATRIARCHE 861" userId="d1848907-ef35-4bf0-83f2-8110b9052c08" providerId="ADAL" clId="{ECE49E0E-208A-40D0-8A3D-894A80470A61}" dt="2022-05-02T14:48:41.113" v="150" actId="2696"/>
        <pc:sldMkLst>
          <pc:docMk/>
          <pc:sldMk cId="1163735035" sldId="298"/>
        </pc:sldMkLst>
      </pc:sldChg>
      <pc:sldChg chg="del">
        <pc:chgData name="Nicolas PATRIARCHE 861" userId="d1848907-ef35-4bf0-83f2-8110b9052c08" providerId="ADAL" clId="{ECE49E0E-208A-40D0-8A3D-894A80470A61}" dt="2022-05-02T14:50:42.707" v="271" actId="47"/>
        <pc:sldMkLst>
          <pc:docMk/>
          <pc:sldMk cId="3704208624" sldId="299"/>
        </pc:sldMkLst>
      </pc:sldChg>
      <pc:sldChg chg="del">
        <pc:chgData name="Nicolas PATRIARCHE 861" userId="d1848907-ef35-4bf0-83f2-8110b9052c08" providerId="ADAL" clId="{ECE49E0E-208A-40D0-8A3D-894A80470A61}" dt="2022-05-02T14:50:42.707" v="271" actId="47"/>
        <pc:sldMkLst>
          <pc:docMk/>
          <pc:sldMk cId="1335976215" sldId="300"/>
        </pc:sldMkLst>
      </pc:sldChg>
      <pc:sldChg chg="del">
        <pc:chgData name="Nicolas PATRIARCHE 861" userId="d1848907-ef35-4bf0-83f2-8110b9052c08" providerId="ADAL" clId="{ECE49E0E-208A-40D0-8A3D-894A80470A61}" dt="2022-05-02T14:50:42.707" v="271" actId="47"/>
        <pc:sldMkLst>
          <pc:docMk/>
          <pc:sldMk cId="147448989" sldId="301"/>
        </pc:sldMkLst>
      </pc:sldChg>
      <pc:sldChg chg="del">
        <pc:chgData name="Nicolas PATRIARCHE 861" userId="d1848907-ef35-4bf0-83f2-8110b9052c08" providerId="ADAL" clId="{ECE49E0E-208A-40D0-8A3D-894A80470A61}" dt="2022-05-02T14:50:42.707" v="271" actId="47"/>
        <pc:sldMkLst>
          <pc:docMk/>
          <pc:sldMk cId="2004663829" sldId="302"/>
        </pc:sldMkLst>
      </pc:sldChg>
      <pc:sldChg chg="del">
        <pc:chgData name="Nicolas PATRIARCHE 861" userId="d1848907-ef35-4bf0-83f2-8110b9052c08" providerId="ADAL" clId="{ECE49E0E-208A-40D0-8A3D-894A80470A61}" dt="2022-05-02T14:50:42.707" v="271" actId="47"/>
        <pc:sldMkLst>
          <pc:docMk/>
          <pc:sldMk cId="642913501" sldId="303"/>
        </pc:sldMkLst>
      </pc:sldChg>
      <pc:sldChg chg="del">
        <pc:chgData name="Nicolas PATRIARCHE 861" userId="d1848907-ef35-4bf0-83f2-8110b9052c08" providerId="ADAL" clId="{ECE49E0E-208A-40D0-8A3D-894A80470A61}" dt="2022-05-02T14:50:42.707" v="271" actId="47"/>
        <pc:sldMkLst>
          <pc:docMk/>
          <pc:sldMk cId="680582384" sldId="304"/>
        </pc:sldMkLst>
      </pc:sldChg>
      <pc:sldChg chg="del">
        <pc:chgData name="Nicolas PATRIARCHE 861" userId="d1848907-ef35-4bf0-83f2-8110b9052c08" providerId="ADAL" clId="{ECE49E0E-208A-40D0-8A3D-894A80470A61}" dt="2022-05-02T14:50:28.881" v="267" actId="47"/>
        <pc:sldMkLst>
          <pc:docMk/>
          <pc:sldMk cId="2982828975" sldId="305"/>
        </pc:sldMkLst>
      </pc:sldChg>
      <pc:sldChg chg="del">
        <pc:chgData name="Nicolas PATRIARCHE 861" userId="d1848907-ef35-4bf0-83f2-8110b9052c08" providerId="ADAL" clId="{ECE49E0E-208A-40D0-8A3D-894A80470A61}" dt="2022-05-02T14:50:30.148" v="268" actId="47"/>
        <pc:sldMkLst>
          <pc:docMk/>
          <pc:sldMk cId="3086873291" sldId="306"/>
        </pc:sldMkLst>
      </pc:sldChg>
      <pc:sldChg chg="del">
        <pc:chgData name="Nicolas PATRIARCHE 861" userId="d1848907-ef35-4bf0-83f2-8110b9052c08" providerId="ADAL" clId="{ECE49E0E-208A-40D0-8A3D-894A80470A61}" dt="2022-05-02T14:48:41.113" v="150" actId="2696"/>
        <pc:sldMkLst>
          <pc:docMk/>
          <pc:sldMk cId="174290640" sldId="307"/>
        </pc:sldMkLst>
      </pc:sldChg>
      <pc:sldChg chg="del">
        <pc:chgData name="Nicolas PATRIARCHE 861" userId="d1848907-ef35-4bf0-83f2-8110b9052c08" providerId="ADAL" clId="{ECE49E0E-208A-40D0-8A3D-894A80470A61}" dt="2022-05-02T14:49:24.156" v="202" actId="2696"/>
        <pc:sldMkLst>
          <pc:docMk/>
          <pc:sldMk cId="737616765" sldId="308"/>
        </pc:sldMkLst>
      </pc:sldChg>
      <pc:sldChg chg="addSp delSp modSp new mod">
        <pc:chgData name="Nicolas PATRIARCHE 861" userId="d1848907-ef35-4bf0-83f2-8110b9052c08" providerId="ADAL" clId="{ECE49E0E-208A-40D0-8A3D-894A80470A61}" dt="2022-05-03T12:00:45.026" v="832" actId="255"/>
        <pc:sldMkLst>
          <pc:docMk/>
          <pc:sldMk cId="2480743365" sldId="309"/>
        </pc:sldMkLst>
        <pc:spChg chg="del">
          <ac:chgData name="Nicolas PATRIARCHE 861" userId="d1848907-ef35-4bf0-83f2-8110b9052c08" providerId="ADAL" clId="{ECE49E0E-208A-40D0-8A3D-894A80470A61}" dt="2022-05-03T10:46:01.450" v="363" actId="478"/>
          <ac:spMkLst>
            <pc:docMk/>
            <pc:sldMk cId="2480743365" sldId="309"/>
            <ac:spMk id="2" creationId="{E273754B-4BEC-4DBB-95BF-A8F1E67B08A1}"/>
          </ac:spMkLst>
        </pc:spChg>
        <pc:spChg chg="del">
          <ac:chgData name="Nicolas PATRIARCHE 861" userId="d1848907-ef35-4bf0-83f2-8110b9052c08" providerId="ADAL" clId="{ECE49E0E-208A-40D0-8A3D-894A80470A61}" dt="2022-05-03T10:47:00.391" v="368" actId="478"/>
          <ac:spMkLst>
            <pc:docMk/>
            <pc:sldMk cId="2480743365" sldId="309"/>
            <ac:spMk id="3" creationId="{17B5AA41-0F57-4B72-BB56-B43E3045161E}"/>
          </ac:spMkLst>
        </pc:spChg>
        <pc:spChg chg="add mod">
          <ac:chgData name="Nicolas PATRIARCHE 861" userId="d1848907-ef35-4bf0-83f2-8110b9052c08" providerId="ADAL" clId="{ECE49E0E-208A-40D0-8A3D-894A80470A61}" dt="2022-05-03T12:00:45.026" v="832" actId="255"/>
          <ac:spMkLst>
            <pc:docMk/>
            <pc:sldMk cId="2480743365" sldId="309"/>
            <ac:spMk id="5" creationId="{68B8602A-4561-414A-AB31-ADC22ADA1086}"/>
          </ac:spMkLst>
        </pc:spChg>
        <pc:spChg chg="add mod">
          <ac:chgData name="Nicolas PATRIARCHE 861" userId="d1848907-ef35-4bf0-83f2-8110b9052c08" providerId="ADAL" clId="{ECE49E0E-208A-40D0-8A3D-894A80470A61}" dt="2022-05-03T10:48:16.456" v="385" actId="1076"/>
          <ac:spMkLst>
            <pc:docMk/>
            <pc:sldMk cId="2480743365" sldId="309"/>
            <ac:spMk id="8" creationId="{D613049E-2981-4D40-A050-63AAC19D75FA}"/>
          </ac:spMkLst>
        </pc:spChg>
        <pc:spChg chg="add mod">
          <ac:chgData name="Nicolas PATRIARCHE 861" userId="d1848907-ef35-4bf0-83f2-8110b9052c08" providerId="ADAL" clId="{ECE49E0E-208A-40D0-8A3D-894A80470A61}" dt="2022-05-03T10:48:16.456" v="385" actId="1076"/>
          <ac:spMkLst>
            <pc:docMk/>
            <pc:sldMk cId="2480743365" sldId="309"/>
            <ac:spMk id="9" creationId="{1BCEAA58-BD1A-4D80-9310-F313B4E9FAD4}"/>
          </ac:spMkLst>
        </pc:spChg>
        <pc:spChg chg="add mod">
          <ac:chgData name="Nicolas PATRIARCHE 861" userId="d1848907-ef35-4bf0-83f2-8110b9052c08" providerId="ADAL" clId="{ECE49E0E-208A-40D0-8A3D-894A80470A61}" dt="2022-05-03T10:48:30.066" v="387" actId="1076"/>
          <ac:spMkLst>
            <pc:docMk/>
            <pc:sldMk cId="2480743365" sldId="309"/>
            <ac:spMk id="10" creationId="{EFDA7661-F071-462F-916A-CB48EC524292}"/>
          </ac:spMkLst>
        </pc:spChg>
        <pc:spChg chg="add mod">
          <ac:chgData name="Nicolas PATRIARCHE 861" userId="d1848907-ef35-4bf0-83f2-8110b9052c08" providerId="ADAL" clId="{ECE49E0E-208A-40D0-8A3D-894A80470A61}" dt="2022-05-03T10:48:35.246" v="392" actId="20577"/>
          <ac:spMkLst>
            <pc:docMk/>
            <pc:sldMk cId="2480743365" sldId="309"/>
            <ac:spMk id="11" creationId="{79B913D3-4030-4688-B058-26B15BC26891}"/>
          </ac:spMkLst>
        </pc:spChg>
        <pc:picChg chg="add del mod">
          <ac:chgData name="Nicolas PATRIARCHE 861" userId="d1848907-ef35-4bf0-83f2-8110b9052c08" providerId="ADAL" clId="{ECE49E0E-208A-40D0-8A3D-894A80470A61}" dt="2022-05-03T12:00:31.841" v="829" actId="478"/>
          <ac:picMkLst>
            <pc:docMk/>
            <pc:sldMk cId="2480743365" sldId="309"/>
            <ac:picMk id="4" creationId="{4D423CF7-3FA8-4A75-B179-5015BFE7189C}"/>
          </ac:picMkLst>
        </pc:picChg>
        <pc:picChg chg="add mod">
          <ac:chgData name="Nicolas PATRIARCHE 861" userId="d1848907-ef35-4bf0-83f2-8110b9052c08" providerId="ADAL" clId="{ECE49E0E-208A-40D0-8A3D-894A80470A61}" dt="2022-05-03T11:41:13.722" v="393" actId="1076"/>
          <ac:picMkLst>
            <pc:docMk/>
            <pc:sldMk cId="2480743365" sldId="309"/>
            <ac:picMk id="6" creationId="{ADBD95C9-07E5-44AF-8C9A-4DC33D47DE68}"/>
          </ac:picMkLst>
        </pc:picChg>
        <pc:picChg chg="add mod">
          <ac:chgData name="Nicolas PATRIARCHE 861" userId="d1848907-ef35-4bf0-83f2-8110b9052c08" providerId="ADAL" clId="{ECE49E0E-208A-40D0-8A3D-894A80470A61}" dt="2022-05-03T10:47:27.197" v="374" actId="1076"/>
          <ac:picMkLst>
            <pc:docMk/>
            <pc:sldMk cId="2480743365" sldId="309"/>
            <ac:picMk id="7" creationId="{0524F765-0B24-4CCB-8954-8D3DF0B62E7D}"/>
          </ac:picMkLst>
        </pc:picChg>
      </pc:sldChg>
      <pc:sldChg chg="new">
        <pc:chgData name="Nicolas PATRIARCHE 861" userId="d1848907-ef35-4bf0-83f2-8110b9052c08" providerId="ADAL" clId="{ECE49E0E-208A-40D0-8A3D-894A80470A61}" dt="2022-05-02T14:49:26.413" v="203" actId="680"/>
        <pc:sldMkLst>
          <pc:docMk/>
          <pc:sldMk cId="322499915" sldId="310"/>
        </pc:sldMkLst>
      </pc:sldChg>
      <pc:sldChg chg="addSp delSp modSp new mod">
        <pc:chgData name="Nicolas PATRIARCHE 861" userId="d1848907-ef35-4bf0-83f2-8110b9052c08" providerId="ADAL" clId="{ECE49E0E-208A-40D0-8A3D-894A80470A61}" dt="2022-05-04T12:19:34.130" v="1799" actId="1076"/>
        <pc:sldMkLst>
          <pc:docMk/>
          <pc:sldMk cId="3334230957" sldId="311"/>
        </pc:sldMkLst>
        <pc:spChg chg="del">
          <ac:chgData name="Nicolas PATRIARCHE 861" userId="d1848907-ef35-4bf0-83f2-8110b9052c08" providerId="ADAL" clId="{ECE49E0E-208A-40D0-8A3D-894A80470A61}" dt="2022-05-04T12:12:31.128" v="922" actId="478"/>
          <ac:spMkLst>
            <pc:docMk/>
            <pc:sldMk cId="3334230957" sldId="311"/>
            <ac:spMk id="2" creationId="{1653447F-928A-4B63-997C-06D6ADAE0873}"/>
          </ac:spMkLst>
        </pc:spChg>
        <pc:spChg chg="mod">
          <ac:chgData name="Nicolas PATRIARCHE 861" userId="d1848907-ef35-4bf0-83f2-8110b9052c08" providerId="ADAL" clId="{ECE49E0E-208A-40D0-8A3D-894A80470A61}" dt="2022-05-04T12:19:34.130" v="1799" actId="1076"/>
          <ac:spMkLst>
            <pc:docMk/>
            <pc:sldMk cId="3334230957" sldId="311"/>
            <ac:spMk id="3" creationId="{C0C94B60-4548-4B18-9F9E-AFC63F128708}"/>
          </ac:spMkLst>
        </pc:spChg>
        <pc:spChg chg="add mod">
          <ac:chgData name="Nicolas PATRIARCHE 861" userId="d1848907-ef35-4bf0-83f2-8110b9052c08" providerId="ADAL" clId="{ECE49E0E-208A-40D0-8A3D-894A80470A61}" dt="2022-05-04T12:13:42.303" v="1012" actId="20577"/>
          <ac:spMkLst>
            <pc:docMk/>
            <pc:sldMk cId="3334230957" sldId="311"/>
            <ac:spMk id="4" creationId="{2DDBB5A8-ADE7-44DF-88D4-7E24CB408D06}"/>
          </ac:spMkLst>
        </pc:spChg>
      </pc:sldChg>
      <pc:sldChg chg="new">
        <pc:chgData name="Nicolas PATRIARCHE 861" userId="d1848907-ef35-4bf0-83f2-8110b9052c08" providerId="ADAL" clId="{ECE49E0E-208A-40D0-8A3D-894A80470A61}" dt="2022-05-02T14:50:33.902" v="269" actId="680"/>
        <pc:sldMkLst>
          <pc:docMk/>
          <pc:sldMk cId="4028519768" sldId="312"/>
        </pc:sldMkLst>
      </pc:sldChg>
      <pc:sldChg chg="addSp delSp modSp new mod setBg setClrOvrMap">
        <pc:chgData name="Nicolas PATRIARCHE 861" userId="d1848907-ef35-4bf0-83f2-8110b9052c08" providerId="ADAL" clId="{ECE49E0E-208A-40D0-8A3D-894A80470A61}" dt="2022-05-03T12:00:17.519" v="828" actId="11529"/>
        <pc:sldMkLst>
          <pc:docMk/>
          <pc:sldMk cId="205645212" sldId="316"/>
        </pc:sldMkLst>
        <pc:spChg chg="mod">
          <ac:chgData name="Nicolas PATRIARCHE 861" userId="d1848907-ef35-4bf0-83f2-8110b9052c08" providerId="ADAL" clId="{ECE49E0E-208A-40D0-8A3D-894A80470A61}" dt="2022-05-03T11:57:19.998" v="409" actId="1076"/>
          <ac:spMkLst>
            <pc:docMk/>
            <pc:sldMk cId="205645212" sldId="316"/>
            <ac:spMk id="2" creationId="{A8B640EC-2FC4-4E7B-AD24-BCFB7FA4B91F}"/>
          </ac:spMkLst>
        </pc:spChg>
        <pc:spChg chg="del">
          <ac:chgData name="Nicolas PATRIARCHE 861" userId="d1848907-ef35-4bf0-83f2-8110b9052c08" providerId="ADAL" clId="{ECE49E0E-208A-40D0-8A3D-894A80470A61}" dt="2022-05-03T11:57:02.722" v="398" actId="26606"/>
          <ac:spMkLst>
            <pc:docMk/>
            <pc:sldMk cId="205645212" sldId="316"/>
            <ac:spMk id="3" creationId="{892052CC-9CA5-42CF-97DB-894902798B15}"/>
          </ac:spMkLst>
        </pc:spChg>
        <pc:spChg chg="add mod">
          <ac:chgData name="Nicolas PATRIARCHE 861" userId="d1848907-ef35-4bf0-83f2-8110b9052c08" providerId="ADAL" clId="{ECE49E0E-208A-40D0-8A3D-894A80470A61}" dt="2022-05-03T11:58:36.099" v="509" actId="1076"/>
          <ac:spMkLst>
            <pc:docMk/>
            <pc:sldMk cId="205645212" sldId="316"/>
            <ac:spMk id="4" creationId="{589E5CD9-4AE9-4618-A03E-FD7CE671542B}"/>
          </ac:spMkLst>
        </pc:spChg>
        <pc:spChg chg="add mod">
          <ac:chgData name="Nicolas PATRIARCHE 861" userId="d1848907-ef35-4bf0-83f2-8110b9052c08" providerId="ADAL" clId="{ECE49E0E-208A-40D0-8A3D-894A80470A61}" dt="2022-05-03T12:00:02.315" v="826" actId="1076"/>
          <ac:spMkLst>
            <pc:docMk/>
            <pc:sldMk cId="205645212" sldId="316"/>
            <ac:spMk id="5" creationId="{9B8B9B03-171E-4EFE-A52C-CDC4F0481DFA}"/>
          </ac:spMkLst>
        </pc:spChg>
        <pc:spChg chg="add">
          <ac:chgData name="Nicolas PATRIARCHE 861" userId="d1848907-ef35-4bf0-83f2-8110b9052c08" providerId="ADAL" clId="{ECE49E0E-208A-40D0-8A3D-894A80470A61}" dt="2022-05-03T11:57:02.722" v="398" actId="26606"/>
          <ac:spMkLst>
            <pc:docMk/>
            <pc:sldMk cId="205645212" sldId="316"/>
            <ac:spMk id="20" creationId="{27577DEC-D9A5-404D-9789-702F4319BEC8}"/>
          </ac:spMkLst>
        </pc:spChg>
        <pc:spChg chg="add mod">
          <ac:chgData name="Nicolas PATRIARCHE 861" userId="d1848907-ef35-4bf0-83f2-8110b9052c08" providerId="ADAL" clId="{ECE49E0E-208A-40D0-8A3D-894A80470A61}" dt="2022-05-03T12:00:06.609" v="827" actId="1076"/>
          <ac:spMkLst>
            <pc:docMk/>
            <pc:sldMk cId="205645212" sldId="316"/>
            <ac:spMk id="32" creationId="{326369FA-82DE-4DD5-A359-4C0E5A9350D4}"/>
          </ac:spMkLst>
        </pc:spChg>
        <pc:grpChg chg="add">
          <ac:chgData name="Nicolas PATRIARCHE 861" userId="d1848907-ef35-4bf0-83f2-8110b9052c08" providerId="ADAL" clId="{ECE49E0E-208A-40D0-8A3D-894A80470A61}" dt="2022-05-03T11:57:02.722" v="398" actId="26606"/>
          <ac:grpSpMkLst>
            <pc:docMk/>
            <pc:sldMk cId="205645212" sldId="316"/>
            <ac:grpSpMk id="8" creationId="{76582886-877C-4AEC-A77F-8055EB9A0CF9}"/>
          </ac:grpSpMkLst>
        </pc:grpChg>
        <pc:grpChg chg="add">
          <ac:chgData name="Nicolas PATRIARCHE 861" userId="d1848907-ef35-4bf0-83f2-8110b9052c08" providerId="ADAL" clId="{ECE49E0E-208A-40D0-8A3D-894A80470A61}" dt="2022-05-03T11:57:02.722" v="398" actId="26606"/>
          <ac:grpSpMkLst>
            <pc:docMk/>
            <pc:sldMk cId="205645212" sldId="316"/>
            <ac:grpSpMk id="22" creationId="{CEEA9366-CEA8-4F23-B065-4337F0D836FE}"/>
          </ac:grpSpMkLst>
        </pc:grpChg>
        <pc:cxnChg chg="add">
          <ac:chgData name="Nicolas PATRIARCHE 861" userId="d1848907-ef35-4bf0-83f2-8110b9052c08" providerId="ADAL" clId="{ECE49E0E-208A-40D0-8A3D-894A80470A61}" dt="2022-05-03T12:00:17.519" v="828" actId="11529"/>
          <ac:cxnSpMkLst>
            <pc:docMk/>
            <pc:sldMk cId="205645212" sldId="316"/>
            <ac:cxnSpMk id="7" creationId="{445B5207-A557-48CE-B812-208491820042}"/>
          </ac:cxnSpMkLst>
        </pc:cxnChg>
      </pc:sldChg>
      <pc:sldMasterChg chg="delSldLayout">
        <pc:chgData name="Nicolas PATRIARCHE 861" userId="d1848907-ef35-4bf0-83f2-8110b9052c08" providerId="ADAL" clId="{ECE49E0E-208A-40D0-8A3D-894A80470A61}" dt="2022-05-02T14:50:42.707" v="271" actId="47"/>
        <pc:sldMasterMkLst>
          <pc:docMk/>
          <pc:sldMasterMk cId="4286025874" sldId="2147483725"/>
        </pc:sldMasterMkLst>
        <pc:sldLayoutChg chg="del">
          <pc:chgData name="Nicolas PATRIARCHE 861" userId="d1848907-ef35-4bf0-83f2-8110b9052c08" providerId="ADAL" clId="{ECE49E0E-208A-40D0-8A3D-894A80470A61}" dt="2022-05-02T14:50:42.707" v="271" actId="47"/>
          <pc:sldLayoutMkLst>
            <pc:docMk/>
            <pc:sldMasterMk cId="4286025874" sldId="2147483725"/>
            <pc:sldLayoutMk cId="3147311099" sldId="2147483743"/>
          </pc:sldLayoutMkLst>
        </pc:sldLayoutChg>
      </pc:sldMasterChg>
    </pc:docChg>
  </pc:docChgLst>
  <pc:docChgLst>
    <pc:chgData name="Lea GUILLARD 861" userId="S::lea.guillard@caf86.caf.fr::d06662ec-9711-44e9-9f78-4b9cc7b21ed8" providerId="AD" clId="Web-{AF1AEBF9-0B68-4ED4-A155-7D80911357C9}"/>
    <pc:docChg chg="sldOrd">
      <pc:chgData name="Lea GUILLARD 861" userId="S::lea.guillard@caf86.caf.fr::d06662ec-9711-44e9-9f78-4b9cc7b21ed8" providerId="AD" clId="Web-{AF1AEBF9-0B68-4ED4-A155-7D80911357C9}" dt="2023-01-06T12:05:09.189" v="7"/>
      <pc:docMkLst>
        <pc:docMk/>
      </pc:docMkLst>
      <pc:sldChg chg="ord">
        <pc:chgData name="Lea GUILLARD 861" userId="S::lea.guillard@caf86.caf.fr::d06662ec-9711-44e9-9f78-4b9cc7b21ed8" providerId="AD" clId="Web-{AF1AEBF9-0B68-4ED4-A155-7D80911357C9}" dt="2023-01-06T12:05:09.189" v="7"/>
        <pc:sldMkLst>
          <pc:docMk/>
          <pc:sldMk cId="1314588359" sldId="365"/>
        </pc:sldMkLst>
      </pc:sldChg>
      <pc:sldChg chg="ord">
        <pc:chgData name="Lea GUILLARD 861" userId="S::lea.guillard@caf86.caf.fr::d06662ec-9711-44e9-9f78-4b9cc7b21ed8" providerId="AD" clId="Web-{AF1AEBF9-0B68-4ED4-A155-7D80911357C9}" dt="2023-01-06T12:05:09.189" v="6"/>
        <pc:sldMkLst>
          <pc:docMk/>
          <pc:sldMk cId="3965839710" sldId="401"/>
        </pc:sldMkLst>
      </pc:sldChg>
      <pc:sldChg chg="ord">
        <pc:chgData name="Lea GUILLARD 861" userId="S::lea.guillard@caf86.caf.fr::d06662ec-9711-44e9-9f78-4b9cc7b21ed8" providerId="AD" clId="Web-{AF1AEBF9-0B68-4ED4-A155-7D80911357C9}" dt="2023-01-06T12:05:09.189" v="5"/>
        <pc:sldMkLst>
          <pc:docMk/>
          <pc:sldMk cId="101654383" sldId="402"/>
        </pc:sldMkLst>
      </pc:sldChg>
      <pc:sldChg chg="ord">
        <pc:chgData name="Lea GUILLARD 861" userId="S::lea.guillard@caf86.caf.fr::d06662ec-9711-44e9-9f78-4b9cc7b21ed8" providerId="AD" clId="Web-{AF1AEBF9-0B68-4ED4-A155-7D80911357C9}" dt="2023-01-06T12:05:09.189" v="4"/>
        <pc:sldMkLst>
          <pc:docMk/>
          <pc:sldMk cId="430512657" sldId="403"/>
        </pc:sldMkLst>
      </pc:sldChg>
    </pc:docChg>
  </pc:docChgLst>
  <pc:docChgLst>
    <pc:chgData name="Nicolas PATRIARCHE 861" userId="d1848907-ef35-4bf0-83f2-8110b9052c08" providerId="ADAL" clId="{8EC7364A-1EAC-4395-9344-B4247F69FE85}"/>
    <pc:docChg chg="custSel addSld modSld sldOrd">
      <pc:chgData name="Nicolas PATRIARCHE 861" userId="d1848907-ef35-4bf0-83f2-8110b9052c08" providerId="ADAL" clId="{8EC7364A-1EAC-4395-9344-B4247F69FE85}" dt="2023-03-03T14:29:05.422" v="436" actId="12100"/>
      <pc:docMkLst>
        <pc:docMk/>
      </pc:docMkLst>
      <pc:sldChg chg="modSp mod">
        <pc:chgData name="Nicolas PATRIARCHE 861" userId="d1848907-ef35-4bf0-83f2-8110b9052c08" providerId="ADAL" clId="{8EC7364A-1EAC-4395-9344-B4247F69FE85}" dt="2023-02-28T10:33:17.869" v="301" actId="20577"/>
        <pc:sldMkLst>
          <pc:docMk/>
          <pc:sldMk cId="3155851385" sldId="257"/>
        </pc:sldMkLst>
        <pc:spChg chg="mod">
          <ac:chgData name="Nicolas PATRIARCHE 861" userId="d1848907-ef35-4bf0-83f2-8110b9052c08" providerId="ADAL" clId="{8EC7364A-1EAC-4395-9344-B4247F69FE85}" dt="2023-02-28T10:33:17.869" v="301" actId="20577"/>
          <ac:spMkLst>
            <pc:docMk/>
            <pc:sldMk cId="3155851385" sldId="257"/>
            <ac:spMk id="3" creationId="{1980AA72-7CEC-47E0-8390-DCA22A2C1A8D}"/>
          </ac:spMkLst>
        </pc:spChg>
      </pc:sldChg>
      <pc:sldChg chg="addSp delSp modSp mod">
        <pc:chgData name="Nicolas PATRIARCHE 861" userId="d1848907-ef35-4bf0-83f2-8110b9052c08" providerId="ADAL" clId="{8EC7364A-1EAC-4395-9344-B4247F69FE85}" dt="2023-03-03T14:29:05.422" v="436" actId="12100"/>
        <pc:sldMkLst>
          <pc:docMk/>
          <pc:sldMk cId="1059972565" sldId="269"/>
        </pc:sldMkLst>
        <pc:spChg chg="add del mod">
          <ac:chgData name="Nicolas PATRIARCHE 861" userId="d1848907-ef35-4bf0-83f2-8110b9052c08" providerId="ADAL" clId="{8EC7364A-1EAC-4395-9344-B4247F69FE85}" dt="2023-03-03T14:28:16.494" v="406" actId="478"/>
          <ac:spMkLst>
            <pc:docMk/>
            <pc:sldMk cId="1059972565" sldId="269"/>
            <ac:spMk id="5" creationId="{1E98E29B-D81E-443C-E63E-53DBC2094A7D}"/>
          </ac:spMkLst>
        </pc:spChg>
        <pc:spChg chg="del">
          <ac:chgData name="Nicolas PATRIARCHE 861" userId="d1848907-ef35-4bf0-83f2-8110b9052c08" providerId="ADAL" clId="{8EC7364A-1EAC-4395-9344-B4247F69FE85}" dt="2023-02-28T10:44:12.729" v="310" actId="478"/>
          <ac:spMkLst>
            <pc:docMk/>
            <pc:sldMk cId="1059972565" sldId="269"/>
            <ac:spMk id="55" creationId="{B05F3333-939B-EBBB-0F6D-EE190E91D7D8}"/>
          </ac:spMkLst>
        </pc:spChg>
        <pc:graphicFrameChg chg="add del mod">
          <ac:chgData name="Nicolas PATRIARCHE 861" userId="d1848907-ef35-4bf0-83f2-8110b9052c08" providerId="ADAL" clId="{8EC7364A-1EAC-4395-9344-B4247F69FE85}" dt="2023-03-03T14:28:14.006" v="405" actId="478"/>
          <ac:graphicFrameMkLst>
            <pc:docMk/>
            <pc:sldMk cId="1059972565" sldId="269"/>
            <ac:graphicFrameMk id="3" creationId="{67277C83-C969-26B2-E484-F6B011BA4E54}"/>
          </ac:graphicFrameMkLst>
        </pc:graphicFrameChg>
        <pc:graphicFrameChg chg="add mod modGraphic">
          <ac:chgData name="Nicolas PATRIARCHE 861" userId="d1848907-ef35-4bf0-83f2-8110b9052c08" providerId="ADAL" clId="{8EC7364A-1EAC-4395-9344-B4247F69FE85}" dt="2023-03-03T14:29:05.422" v="436" actId="12100"/>
          <ac:graphicFrameMkLst>
            <pc:docMk/>
            <pc:sldMk cId="1059972565" sldId="269"/>
            <ac:graphicFrameMk id="6" creationId="{3163E6C1-A932-F10B-6875-D2D7E2CB814B}"/>
          </ac:graphicFrameMkLst>
        </pc:graphicFrameChg>
      </pc:sldChg>
      <pc:sldChg chg="modSp mod">
        <pc:chgData name="Nicolas PATRIARCHE 861" userId="d1848907-ef35-4bf0-83f2-8110b9052c08" providerId="ADAL" clId="{8EC7364A-1EAC-4395-9344-B4247F69FE85}" dt="2023-02-28T08:42:30.378" v="63" actId="1076"/>
        <pc:sldMkLst>
          <pc:docMk/>
          <pc:sldMk cId="263390370" sldId="297"/>
        </pc:sldMkLst>
        <pc:spChg chg="mod">
          <ac:chgData name="Nicolas PATRIARCHE 861" userId="d1848907-ef35-4bf0-83f2-8110b9052c08" providerId="ADAL" clId="{8EC7364A-1EAC-4395-9344-B4247F69FE85}" dt="2023-02-28T08:42:30.378" v="63" actId="1076"/>
          <ac:spMkLst>
            <pc:docMk/>
            <pc:sldMk cId="263390370" sldId="297"/>
            <ac:spMk id="2" creationId="{ACC9005C-ABDA-4D18-B669-ADE16A8A7AC3}"/>
          </ac:spMkLst>
        </pc:spChg>
      </pc:sldChg>
      <pc:sldChg chg="add">
        <pc:chgData name="Nicolas PATRIARCHE 861" userId="d1848907-ef35-4bf0-83f2-8110b9052c08" providerId="ADAL" clId="{8EC7364A-1EAC-4395-9344-B4247F69FE85}" dt="2023-02-28T08:41:59.414" v="0" actId="2890"/>
        <pc:sldMkLst>
          <pc:docMk/>
          <pc:sldMk cId="3867164551" sldId="417"/>
        </pc:sldMkLst>
      </pc:sldChg>
      <pc:sldChg chg="addSp delSp modSp add mod ord addCm delCm modNotesTx">
        <pc:chgData name="Nicolas PATRIARCHE 861" userId="d1848907-ef35-4bf0-83f2-8110b9052c08" providerId="ADAL" clId="{8EC7364A-1EAC-4395-9344-B4247F69FE85}" dt="2023-03-03T12:59:55.157" v="392"/>
        <pc:sldMkLst>
          <pc:docMk/>
          <pc:sldMk cId="2009291184" sldId="418"/>
        </pc:sldMkLst>
        <pc:spChg chg="add mod">
          <ac:chgData name="Nicolas PATRIARCHE 861" userId="d1848907-ef35-4bf0-83f2-8110b9052c08" providerId="ADAL" clId="{8EC7364A-1EAC-4395-9344-B4247F69FE85}" dt="2023-02-28T09:00:45.486" v="230" actId="208"/>
          <ac:spMkLst>
            <pc:docMk/>
            <pc:sldMk cId="2009291184" sldId="418"/>
            <ac:spMk id="4" creationId="{34FDA0A1-CD4C-6AA9-0750-FF62AFEA1087}"/>
          </ac:spMkLst>
        </pc:spChg>
        <pc:spChg chg="del">
          <ac:chgData name="Nicolas PATRIARCHE 861" userId="d1848907-ef35-4bf0-83f2-8110b9052c08" providerId="ADAL" clId="{8EC7364A-1EAC-4395-9344-B4247F69FE85}" dt="2023-02-28T08:53:30.583" v="67" actId="478"/>
          <ac:spMkLst>
            <pc:docMk/>
            <pc:sldMk cId="2009291184" sldId="418"/>
            <ac:spMk id="9" creationId="{82D8E052-C856-2A1C-1D3A-33E3148CD635}"/>
          </ac:spMkLst>
        </pc:spChg>
        <pc:spChg chg="del">
          <ac:chgData name="Nicolas PATRIARCHE 861" userId="d1848907-ef35-4bf0-83f2-8110b9052c08" providerId="ADAL" clId="{8EC7364A-1EAC-4395-9344-B4247F69FE85}" dt="2023-02-28T08:53:33.512" v="70" actId="478"/>
          <ac:spMkLst>
            <pc:docMk/>
            <pc:sldMk cId="2009291184" sldId="418"/>
            <ac:spMk id="10" creationId="{9204A3CD-3CAC-FC14-0576-67F0A3F60169}"/>
          </ac:spMkLst>
        </pc:spChg>
        <pc:spChg chg="del mod">
          <ac:chgData name="Nicolas PATRIARCHE 861" userId="d1848907-ef35-4bf0-83f2-8110b9052c08" providerId="ADAL" clId="{8EC7364A-1EAC-4395-9344-B4247F69FE85}" dt="2023-02-28T08:53:32.085" v="69" actId="478"/>
          <ac:spMkLst>
            <pc:docMk/>
            <pc:sldMk cId="2009291184" sldId="418"/>
            <ac:spMk id="11" creationId="{7BF70C6C-57D9-1518-98A5-96F4F34B583E}"/>
          </ac:spMkLst>
        </pc:spChg>
        <pc:spChg chg="del">
          <ac:chgData name="Nicolas PATRIARCHE 861" userId="d1848907-ef35-4bf0-83f2-8110b9052c08" providerId="ADAL" clId="{8EC7364A-1EAC-4395-9344-B4247F69FE85}" dt="2023-02-28T08:53:34.896" v="71" actId="478"/>
          <ac:spMkLst>
            <pc:docMk/>
            <pc:sldMk cId="2009291184" sldId="418"/>
            <ac:spMk id="12" creationId="{83DE50D8-8062-F81F-BDD3-109DB410C112}"/>
          </ac:spMkLst>
        </pc:spChg>
        <pc:spChg chg="mod">
          <ac:chgData name="Nicolas PATRIARCHE 861" userId="d1848907-ef35-4bf0-83f2-8110b9052c08" providerId="ADAL" clId="{8EC7364A-1EAC-4395-9344-B4247F69FE85}" dt="2023-02-28T09:00:21.705" v="225" actId="20577"/>
          <ac:spMkLst>
            <pc:docMk/>
            <pc:sldMk cId="2009291184" sldId="418"/>
            <ac:spMk id="17" creationId="{456501E9-AE97-40F7-952E-4022ED088DFE}"/>
          </ac:spMkLst>
        </pc:spChg>
        <pc:graphicFrameChg chg="add mod modGraphic">
          <ac:chgData name="Nicolas PATRIARCHE 861" userId="d1848907-ef35-4bf0-83f2-8110b9052c08" providerId="ADAL" clId="{8EC7364A-1EAC-4395-9344-B4247F69FE85}" dt="2023-02-28T09:01:01.971" v="231" actId="1076"/>
          <ac:graphicFrameMkLst>
            <pc:docMk/>
            <pc:sldMk cId="2009291184" sldId="418"/>
            <ac:graphicFrameMk id="3" creationId="{F12C5397-45DB-21E5-D5CD-16E44D66C557}"/>
          </ac:graphicFrameMkLst>
        </pc:graphicFrameChg>
      </pc:sldChg>
      <pc:sldChg chg="modSp add mod ord">
        <pc:chgData name="Nicolas PATRIARCHE 861" userId="d1848907-ef35-4bf0-83f2-8110b9052c08" providerId="ADAL" clId="{8EC7364A-1EAC-4395-9344-B4247F69FE85}" dt="2023-02-28T10:33:54.387" v="309" actId="20577"/>
        <pc:sldMkLst>
          <pc:docMk/>
          <pc:sldMk cId="4242812452" sldId="422"/>
        </pc:sldMkLst>
        <pc:spChg chg="mod">
          <ac:chgData name="Nicolas PATRIARCHE 861" userId="d1848907-ef35-4bf0-83f2-8110b9052c08" providerId="ADAL" clId="{8EC7364A-1EAC-4395-9344-B4247F69FE85}" dt="2023-02-28T10:33:54.387" v="309" actId="20577"/>
          <ac:spMkLst>
            <pc:docMk/>
            <pc:sldMk cId="4242812452" sldId="422"/>
            <ac:spMk id="4" creationId="{50E63301-F05A-4018-919B-4F770BBC8D0D}"/>
          </ac:spMkLst>
        </pc:spChg>
      </pc:sldChg>
      <pc:sldChg chg="modSp mod">
        <pc:chgData name="Nicolas PATRIARCHE 861" userId="d1848907-ef35-4bf0-83f2-8110b9052c08" providerId="ADAL" clId="{8EC7364A-1EAC-4395-9344-B4247F69FE85}" dt="2023-03-03T07:19:15.629" v="377" actId="1076"/>
        <pc:sldMkLst>
          <pc:docMk/>
          <pc:sldMk cId="2500079425" sldId="425"/>
        </pc:sldMkLst>
        <pc:spChg chg="mod">
          <ac:chgData name="Nicolas PATRIARCHE 861" userId="d1848907-ef35-4bf0-83f2-8110b9052c08" providerId="ADAL" clId="{8EC7364A-1EAC-4395-9344-B4247F69FE85}" dt="2023-03-03T07:19:15.629" v="377" actId="1076"/>
          <ac:spMkLst>
            <pc:docMk/>
            <pc:sldMk cId="2500079425" sldId="425"/>
            <ac:spMk id="2" creationId="{F3C4008E-F4BB-1939-335F-75181E004C05}"/>
          </ac:spMkLst>
        </pc:spChg>
      </pc:sldChg>
    </pc:docChg>
  </pc:docChgLst>
  <pc:docChgLst>
    <pc:chgData name="Delphine GUIMBAULT 861" userId="cebb8262-e306-4285-b292-4c4d208e296b" providerId="ADAL" clId="{CC7FDA3F-90C1-4A0E-95C0-036D0E5183FD}"/>
    <pc:docChg chg="custSel addSld delSld modSld">
      <pc:chgData name="Delphine GUIMBAULT 861" userId="cebb8262-e306-4285-b292-4c4d208e296b" providerId="ADAL" clId="{CC7FDA3F-90C1-4A0E-95C0-036D0E5183FD}" dt="2022-03-01T11:31:09.431" v="150" actId="207"/>
      <pc:docMkLst>
        <pc:docMk/>
      </pc:docMkLst>
      <pc:sldChg chg="addSp modSp mod">
        <pc:chgData name="Delphine GUIMBAULT 861" userId="cebb8262-e306-4285-b292-4c4d208e296b" providerId="ADAL" clId="{CC7FDA3F-90C1-4A0E-95C0-036D0E5183FD}" dt="2022-03-01T11:26:36.006" v="122" actId="207"/>
        <pc:sldMkLst>
          <pc:docMk/>
          <pc:sldMk cId="627601221" sldId="260"/>
        </pc:sldMkLst>
        <pc:spChg chg="mod">
          <ac:chgData name="Delphine GUIMBAULT 861" userId="cebb8262-e306-4285-b292-4c4d208e296b" providerId="ADAL" clId="{CC7FDA3F-90C1-4A0E-95C0-036D0E5183FD}" dt="2022-03-01T11:26:36.006" v="122" actId="207"/>
          <ac:spMkLst>
            <pc:docMk/>
            <pc:sldMk cId="627601221" sldId="260"/>
            <ac:spMk id="2" creationId="{EC1709DF-EFC4-412E-92A7-2C9641B4EB53}"/>
          </ac:spMkLst>
        </pc:spChg>
        <pc:picChg chg="add mod">
          <ac:chgData name="Delphine GUIMBAULT 861" userId="cebb8262-e306-4285-b292-4c4d208e296b" providerId="ADAL" clId="{CC7FDA3F-90C1-4A0E-95C0-036D0E5183FD}" dt="2022-03-01T11:19:57.072" v="4" actId="1076"/>
          <ac:picMkLst>
            <pc:docMk/>
            <pc:sldMk cId="627601221" sldId="260"/>
            <ac:picMk id="25" creationId="{911AA74A-6E38-4007-980D-207097772C20}"/>
          </ac:picMkLst>
        </pc:picChg>
      </pc:sldChg>
      <pc:sldChg chg="del">
        <pc:chgData name="Delphine GUIMBAULT 861" userId="cebb8262-e306-4285-b292-4c4d208e296b" providerId="ADAL" clId="{CC7FDA3F-90C1-4A0E-95C0-036D0E5183FD}" dt="2022-03-01T11:21:49.514" v="39" actId="47"/>
        <pc:sldMkLst>
          <pc:docMk/>
          <pc:sldMk cId="4012835241" sldId="279"/>
        </pc:sldMkLst>
      </pc:sldChg>
      <pc:sldChg chg="add">
        <pc:chgData name="Delphine GUIMBAULT 861" userId="cebb8262-e306-4285-b292-4c4d208e296b" providerId="ADAL" clId="{CC7FDA3F-90C1-4A0E-95C0-036D0E5183FD}" dt="2022-03-01T11:21:47.254" v="38"/>
        <pc:sldMkLst>
          <pc:docMk/>
          <pc:sldMk cId="0" sldId="284"/>
        </pc:sldMkLst>
      </pc:sldChg>
      <pc:sldChg chg="modSp mod">
        <pc:chgData name="Delphine GUIMBAULT 861" userId="cebb8262-e306-4285-b292-4c4d208e296b" providerId="ADAL" clId="{CC7FDA3F-90C1-4A0E-95C0-036D0E5183FD}" dt="2022-03-01T11:31:09.431" v="150" actId="207"/>
        <pc:sldMkLst>
          <pc:docMk/>
          <pc:sldMk cId="0" sldId="286"/>
        </pc:sldMkLst>
        <pc:spChg chg="mod">
          <ac:chgData name="Delphine GUIMBAULT 861" userId="cebb8262-e306-4285-b292-4c4d208e296b" providerId="ADAL" clId="{CC7FDA3F-90C1-4A0E-95C0-036D0E5183FD}" dt="2022-03-01T11:25:34.136" v="115" actId="207"/>
          <ac:spMkLst>
            <pc:docMk/>
            <pc:sldMk cId="0" sldId="286"/>
            <ac:spMk id="2" creationId="{00000000-0000-0000-0000-000000000000}"/>
          </ac:spMkLst>
        </pc:spChg>
        <pc:spChg chg="mod">
          <ac:chgData name="Delphine GUIMBAULT 861" userId="cebb8262-e306-4285-b292-4c4d208e296b" providerId="ADAL" clId="{CC7FDA3F-90C1-4A0E-95C0-036D0E5183FD}" dt="2022-03-01T11:31:09.431" v="150" actId="207"/>
          <ac:spMkLst>
            <pc:docMk/>
            <pc:sldMk cId="0" sldId="286"/>
            <ac:spMk id="4" creationId="{00000000-0000-0000-0000-000000000000}"/>
          </ac:spMkLst>
        </pc:spChg>
        <pc:spChg chg="mod">
          <ac:chgData name="Delphine GUIMBAULT 861" userId="cebb8262-e306-4285-b292-4c4d208e296b" providerId="ADAL" clId="{CC7FDA3F-90C1-4A0E-95C0-036D0E5183FD}" dt="2022-03-01T11:25:40.775" v="116" actId="207"/>
          <ac:spMkLst>
            <pc:docMk/>
            <pc:sldMk cId="0" sldId="286"/>
            <ac:spMk id="8" creationId="{00000000-0000-0000-0000-000000000000}"/>
          </ac:spMkLst>
        </pc:spChg>
        <pc:spChg chg="mod">
          <ac:chgData name="Delphine GUIMBAULT 861" userId="cebb8262-e306-4285-b292-4c4d208e296b" providerId="ADAL" clId="{CC7FDA3F-90C1-4A0E-95C0-036D0E5183FD}" dt="2022-03-01T11:27:05.531" v="129" actId="20577"/>
          <ac:spMkLst>
            <pc:docMk/>
            <pc:sldMk cId="0" sldId="286"/>
            <ac:spMk id="9" creationId="{00000000-0000-0000-0000-000000000000}"/>
          </ac:spMkLst>
        </pc:spChg>
        <pc:grpChg chg="mod">
          <ac:chgData name="Delphine GUIMBAULT 861" userId="cebb8262-e306-4285-b292-4c4d208e296b" providerId="ADAL" clId="{CC7FDA3F-90C1-4A0E-95C0-036D0E5183FD}" dt="2022-03-01T11:31:09.431" v="150" actId="207"/>
          <ac:grpSpMkLst>
            <pc:docMk/>
            <pc:sldMk cId="0" sldId="286"/>
            <ac:grpSpMk id="3" creationId="{00000000-0000-0000-0000-000000000000}"/>
          </ac:grpSpMkLst>
        </pc:grpChg>
        <pc:picChg chg="mod">
          <ac:chgData name="Delphine GUIMBAULT 861" userId="cebb8262-e306-4285-b292-4c4d208e296b" providerId="ADAL" clId="{CC7FDA3F-90C1-4A0E-95C0-036D0E5183FD}" dt="2022-03-01T11:31:09.431" v="150" actId="207"/>
          <ac:picMkLst>
            <pc:docMk/>
            <pc:sldMk cId="0" sldId="286"/>
            <ac:picMk id="5" creationId="{00000000-0000-0000-0000-000000000000}"/>
          </ac:picMkLst>
        </pc:picChg>
        <pc:picChg chg="mod">
          <ac:chgData name="Delphine GUIMBAULT 861" userId="cebb8262-e306-4285-b292-4c4d208e296b" providerId="ADAL" clId="{CC7FDA3F-90C1-4A0E-95C0-036D0E5183FD}" dt="2022-03-01T11:31:09.431" v="150" actId="207"/>
          <ac:picMkLst>
            <pc:docMk/>
            <pc:sldMk cId="0" sldId="286"/>
            <ac:picMk id="6" creationId="{00000000-0000-0000-0000-000000000000}"/>
          </ac:picMkLst>
        </pc:picChg>
      </pc:sldChg>
      <pc:sldChg chg="addSp delSp modSp mod">
        <pc:chgData name="Delphine GUIMBAULT 861" userId="cebb8262-e306-4285-b292-4c4d208e296b" providerId="ADAL" clId="{CC7FDA3F-90C1-4A0E-95C0-036D0E5183FD}" dt="2022-03-01T11:31:06.538" v="149" actId="207"/>
        <pc:sldMkLst>
          <pc:docMk/>
          <pc:sldMk cId="0" sldId="287"/>
        </pc:sldMkLst>
        <pc:spChg chg="del">
          <ac:chgData name="Delphine GUIMBAULT 861" userId="cebb8262-e306-4285-b292-4c4d208e296b" providerId="ADAL" clId="{CC7FDA3F-90C1-4A0E-95C0-036D0E5183FD}" dt="2022-03-01T11:22:48.327" v="48" actId="478"/>
          <ac:spMkLst>
            <pc:docMk/>
            <pc:sldMk cId="0" sldId="287"/>
            <ac:spMk id="2" creationId="{00000000-0000-0000-0000-000000000000}"/>
          </ac:spMkLst>
        </pc:spChg>
        <pc:spChg chg="mod">
          <ac:chgData name="Delphine GUIMBAULT 861" userId="cebb8262-e306-4285-b292-4c4d208e296b" providerId="ADAL" clId="{CC7FDA3F-90C1-4A0E-95C0-036D0E5183FD}" dt="2022-03-01T11:31:06.538" v="149" actId="207"/>
          <ac:spMkLst>
            <pc:docMk/>
            <pc:sldMk cId="0" sldId="287"/>
            <ac:spMk id="4" creationId="{00000000-0000-0000-0000-000000000000}"/>
          </ac:spMkLst>
        </pc:spChg>
        <pc:spChg chg="mod">
          <ac:chgData name="Delphine GUIMBAULT 861" userId="cebb8262-e306-4285-b292-4c4d208e296b" providerId="ADAL" clId="{CC7FDA3F-90C1-4A0E-95C0-036D0E5183FD}" dt="2022-03-01T11:27:43.826" v="144" actId="14100"/>
          <ac:spMkLst>
            <pc:docMk/>
            <pc:sldMk cId="0" sldId="287"/>
            <ac:spMk id="7" creationId="{00000000-0000-0000-0000-000000000000}"/>
          </ac:spMkLst>
        </pc:spChg>
        <pc:spChg chg="del mod">
          <ac:chgData name="Delphine GUIMBAULT 861" userId="cebb8262-e306-4285-b292-4c4d208e296b" providerId="ADAL" clId="{CC7FDA3F-90C1-4A0E-95C0-036D0E5183FD}" dt="2022-03-01T11:22:52.735" v="51" actId="478"/>
          <ac:spMkLst>
            <pc:docMk/>
            <pc:sldMk cId="0" sldId="287"/>
            <ac:spMk id="8" creationId="{00000000-0000-0000-0000-000000000000}"/>
          </ac:spMkLst>
        </pc:spChg>
        <pc:spChg chg="del mod">
          <ac:chgData name="Delphine GUIMBAULT 861" userId="cebb8262-e306-4285-b292-4c4d208e296b" providerId="ADAL" clId="{CC7FDA3F-90C1-4A0E-95C0-036D0E5183FD}" dt="2022-03-01T11:22:47.178" v="47" actId="478"/>
          <ac:spMkLst>
            <pc:docMk/>
            <pc:sldMk cId="0" sldId="287"/>
            <ac:spMk id="9" creationId="{00000000-0000-0000-0000-000000000000}"/>
          </ac:spMkLst>
        </pc:spChg>
        <pc:spChg chg="add del mod">
          <ac:chgData name="Delphine GUIMBAULT 861" userId="cebb8262-e306-4285-b292-4c4d208e296b" providerId="ADAL" clId="{CC7FDA3F-90C1-4A0E-95C0-036D0E5183FD}" dt="2022-03-01T11:22:55.846" v="52" actId="478"/>
          <ac:spMkLst>
            <pc:docMk/>
            <pc:sldMk cId="0" sldId="287"/>
            <ac:spMk id="11" creationId="{D4A92809-1CD3-4280-B48B-E9D5CA6519F1}"/>
          </ac:spMkLst>
        </pc:spChg>
        <pc:spChg chg="mod">
          <ac:chgData name="Delphine GUIMBAULT 861" userId="cebb8262-e306-4285-b292-4c4d208e296b" providerId="ADAL" clId="{CC7FDA3F-90C1-4A0E-95C0-036D0E5183FD}" dt="2022-03-01T11:25:26.115" v="114" actId="207"/>
          <ac:spMkLst>
            <pc:docMk/>
            <pc:sldMk cId="0" sldId="287"/>
            <ac:spMk id="13" creationId="{DD2E8E05-4894-4609-B71E-9DC8B8FD314A}"/>
          </ac:spMkLst>
        </pc:spChg>
        <pc:grpChg chg="mod">
          <ac:chgData name="Delphine GUIMBAULT 861" userId="cebb8262-e306-4285-b292-4c4d208e296b" providerId="ADAL" clId="{CC7FDA3F-90C1-4A0E-95C0-036D0E5183FD}" dt="2022-03-01T11:31:06.538" v="149" actId="207"/>
          <ac:grpSpMkLst>
            <pc:docMk/>
            <pc:sldMk cId="0" sldId="287"/>
            <ac:grpSpMk id="3" creationId="{00000000-0000-0000-0000-000000000000}"/>
          </ac:grpSpMkLst>
        </pc:grpChg>
        <pc:grpChg chg="add del mod">
          <ac:chgData name="Delphine GUIMBAULT 861" userId="cebb8262-e306-4285-b292-4c4d208e296b" providerId="ADAL" clId="{CC7FDA3F-90C1-4A0E-95C0-036D0E5183FD}" dt="2022-03-01T11:27:24.939" v="138" actId="478"/>
          <ac:grpSpMkLst>
            <pc:docMk/>
            <pc:sldMk cId="0" sldId="287"/>
            <ac:grpSpMk id="12" creationId="{4DC1454F-7E48-49CD-9A03-28DD10BF0CA1}"/>
          </ac:grpSpMkLst>
        </pc:grpChg>
        <pc:picChg chg="mod">
          <ac:chgData name="Delphine GUIMBAULT 861" userId="cebb8262-e306-4285-b292-4c4d208e296b" providerId="ADAL" clId="{CC7FDA3F-90C1-4A0E-95C0-036D0E5183FD}" dt="2022-03-01T11:31:06.538" v="149" actId="207"/>
          <ac:picMkLst>
            <pc:docMk/>
            <pc:sldMk cId="0" sldId="287"/>
            <ac:picMk id="5" creationId="{00000000-0000-0000-0000-000000000000}"/>
          </ac:picMkLst>
        </pc:picChg>
        <pc:picChg chg="del">
          <ac:chgData name="Delphine GUIMBAULT 861" userId="cebb8262-e306-4285-b292-4c4d208e296b" providerId="ADAL" clId="{CC7FDA3F-90C1-4A0E-95C0-036D0E5183FD}" dt="2022-03-01T11:22:49.983" v="49" actId="478"/>
          <ac:picMkLst>
            <pc:docMk/>
            <pc:sldMk cId="0" sldId="287"/>
            <ac:picMk id="6" creationId="{00000000-0000-0000-0000-000000000000}"/>
          </ac:picMkLst>
        </pc:picChg>
        <pc:picChg chg="mod">
          <ac:chgData name="Delphine GUIMBAULT 861" userId="cebb8262-e306-4285-b292-4c4d208e296b" providerId="ADAL" clId="{CC7FDA3F-90C1-4A0E-95C0-036D0E5183FD}" dt="2022-03-01T11:25:14.998" v="112"/>
          <ac:picMkLst>
            <pc:docMk/>
            <pc:sldMk cId="0" sldId="287"/>
            <ac:picMk id="14" creationId="{FA28F74E-7628-46E9-8967-49173BA8540B}"/>
          </ac:picMkLst>
        </pc:picChg>
        <pc:picChg chg="add mod">
          <ac:chgData name="Delphine GUIMBAULT 861" userId="cebb8262-e306-4285-b292-4c4d208e296b" providerId="ADAL" clId="{CC7FDA3F-90C1-4A0E-95C0-036D0E5183FD}" dt="2022-03-01T11:27:56.028" v="148" actId="14100"/>
          <ac:picMkLst>
            <pc:docMk/>
            <pc:sldMk cId="0" sldId="287"/>
            <ac:picMk id="15" creationId="{E87FCB80-E091-497B-B074-8B6F24C957B3}"/>
          </ac:picMkLst>
        </pc:picChg>
      </pc:sldChg>
      <pc:sldChg chg="modSp del mod">
        <pc:chgData name="Delphine GUIMBAULT 861" userId="cebb8262-e306-4285-b292-4c4d208e296b" providerId="ADAL" clId="{CC7FDA3F-90C1-4A0E-95C0-036D0E5183FD}" dt="2022-03-01T11:23:25.779" v="109" actId="2696"/>
        <pc:sldMkLst>
          <pc:docMk/>
          <pc:sldMk cId="0" sldId="288"/>
        </pc:sldMkLst>
        <pc:spChg chg="mod">
          <ac:chgData name="Delphine GUIMBAULT 861" userId="cebb8262-e306-4285-b292-4c4d208e296b" providerId="ADAL" clId="{CC7FDA3F-90C1-4A0E-95C0-036D0E5183FD}" dt="2022-03-01T11:23:23.174" v="108" actId="1076"/>
          <ac:spMkLst>
            <pc:docMk/>
            <pc:sldMk cId="0" sldId="288"/>
            <ac:spMk id="12" creationId="{00000000-0000-0000-0000-000000000000}"/>
          </ac:spMkLst>
        </pc:spChg>
      </pc:sldChg>
    </pc:docChg>
  </pc:docChgLst>
  <pc:docChgLst>
    <pc:chgData name="Fabienne BOUTET 861" userId="S::fabienne.boutet@caf86.caf.fr::fa09bdb3-1d75-436f-b8cb-365a3331495b" providerId="AD" clId="Web-{B290169A-29D3-44AC-862B-40F24FE0FB9C}"/>
    <pc:docChg chg="modSld sldOrd">
      <pc:chgData name="Fabienne BOUTET 861" userId="S::fabienne.boutet@caf86.caf.fr::fa09bdb3-1d75-436f-b8cb-365a3331495b" providerId="AD" clId="Web-{B290169A-29D3-44AC-862B-40F24FE0FB9C}" dt="2023-01-05T12:50:52.655" v="6"/>
      <pc:docMkLst>
        <pc:docMk/>
      </pc:docMkLst>
      <pc:sldChg chg="ord">
        <pc:chgData name="Fabienne BOUTET 861" userId="S::fabienne.boutet@caf86.caf.fr::fa09bdb3-1d75-436f-b8cb-365a3331495b" providerId="AD" clId="Web-{B290169A-29D3-44AC-862B-40F24FE0FB9C}" dt="2023-01-05T12:50:52.655" v="6"/>
        <pc:sldMkLst>
          <pc:docMk/>
          <pc:sldMk cId="379090198" sldId="374"/>
        </pc:sldMkLst>
      </pc:sldChg>
      <pc:sldChg chg="addSp delSp modSp">
        <pc:chgData name="Fabienne BOUTET 861" userId="S::fabienne.boutet@caf86.caf.fr::fa09bdb3-1d75-436f-b8cb-365a3331495b" providerId="AD" clId="Web-{B290169A-29D3-44AC-862B-40F24FE0FB9C}" dt="2023-01-05T12:50:39.905" v="5"/>
        <pc:sldMkLst>
          <pc:docMk/>
          <pc:sldMk cId="3387103998" sldId="408"/>
        </pc:sldMkLst>
        <pc:spChg chg="add del mod">
          <ac:chgData name="Fabienne BOUTET 861" userId="S::fabienne.boutet@caf86.caf.fr::fa09bdb3-1d75-436f-b8cb-365a3331495b" providerId="AD" clId="Web-{B290169A-29D3-44AC-862B-40F24FE0FB9C}" dt="2023-01-05T12:50:39.905" v="5"/>
          <ac:spMkLst>
            <pc:docMk/>
            <pc:sldMk cId="3387103998" sldId="408"/>
            <ac:spMk id="5" creationId="{CC7CA1D4-FAEA-B1B8-C0F5-3D54B9C8C6D8}"/>
          </ac:spMkLst>
        </pc:spChg>
      </pc:sldChg>
    </pc:docChg>
  </pc:docChgLst>
  <pc:docChgLst>
    <pc:chgData name="Nicolas PATRIARCHE 861" userId="d1848907-ef35-4bf0-83f2-8110b9052c08" providerId="ADAL" clId="{42D08B69-C9CB-4D7D-9EFB-2EC46318B90A}"/>
    <pc:docChg chg="custSel addSld modSld">
      <pc:chgData name="Nicolas PATRIARCHE 861" userId="d1848907-ef35-4bf0-83f2-8110b9052c08" providerId="ADAL" clId="{42D08B69-C9CB-4D7D-9EFB-2EC46318B90A}" dt="2022-04-15T11:52:56.979" v="2022" actId="1076"/>
      <pc:docMkLst>
        <pc:docMk/>
      </pc:docMkLst>
      <pc:sldChg chg="modSp mod">
        <pc:chgData name="Nicolas PATRIARCHE 861" userId="d1848907-ef35-4bf0-83f2-8110b9052c08" providerId="ADAL" clId="{42D08B69-C9CB-4D7D-9EFB-2EC46318B90A}" dt="2022-04-15T07:22:12.350" v="18" actId="20577"/>
        <pc:sldMkLst>
          <pc:docMk/>
          <pc:sldMk cId="3155851385" sldId="257"/>
        </pc:sldMkLst>
        <pc:spChg chg="mod">
          <ac:chgData name="Nicolas PATRIARCHE 861" userId="d1848907-ef35-4bf0-83f2-8110b9052c08" providerId="ADAL" clId="{42D08B69-C9CB-4D7D-9EFB-2EC46318B90A}" dt="2022-04-15T07:22:12.350" v="18" actId="20577"/>
          <ac:spMkLst>
            <pc:docMk/>
            <pc:sldMk cId="3155851385" sldId="257"/>
            <ac:spMk id="3" creationId="{1980AA72-7CEC-47E0-8390-DCA22A2C1A8D}"/>
          </ac:spMkLst>
        </pc:spChg>
      </pc:sldChg>
      <pc:sldChg chg="modSp mod">
        <pc:chgData name="Nicolas PATRIARCHE 861" userId="d1848907-ef35-4bf0-83f2-8110b9052c08" providerId="ADAL" clId="{42D08B69-C9CB-4D7D-9EFB-2EC46318B90A}" dt="2022-04-15T07:22:28.366" v="33" actId="20577"/>
        <pc:sldMkLst>
          <pc:docMk/>
          <pc:sldMk cId="524744576" sldId="258"/>
        </pc:sldMkLst>
        <pc:spChg chg="mod">
          <ac:chgData name="Nicolas PATRIARCHE 861" userId="d1848907-ef35-4bf0-83f2-8110b9052c08" providerId="ADAL" clId="{42D08B69-C9CB-4D7D-9EFB-2EC46318B90A}" dt="2022-04-15T07:22:28.366" v="33" actId="20577"/>
          <ac:spMkLst>
            <pc:docMk/>
            <pc:sldMk cId="524744576" sldId="258"/>
            <ac:spMk id="2" creationId="{2A8C38EB-A5F6-48C4-B6CD-425F8A54FBFF}"/>
          </ac:spMkLst>
        </pc:spChg>
      </pc:sldChg>
      <pc:sldChg chg="modSp mod">
        <pc:chgData name="Nicolas PATRIARCHE 861" userId="d1848907-ef35-4bf0-83f2-8110b9052c08" providerId="ADAL" clId="{42D08B69-C9CB-4D7D-9EFB-2EC46318B90A}" dt="2022-04-15T11:52:56.979" v="2022" actId="1076"/>
        <pc:sldMkLst>
          <pc:docMk/>
          <pc:sldMk cId="2140682467" sldId="290"/>
        </pc:sldMkLst>
        <pc:spChg chg="mod">
          <ac:chgData name="Nicolas PATRIARCHE 861" userId="d1848907-ef35-4bf0-83f2-8110b9052c08" providerId="ADAL" clId="{42D08B69-C9CB-4D7D-9EFB-2EC46318B90A}" dt="2022-04-15T11:52:53.018" v="2021" actId="1076"/>
          <ac:spMkLst>
            <pc:docMk/>
            <pc:sldMk cId="2140682467" sldId="290"/>
            <ac:spMk id="9" creationId="{0D9028AA-632B-473C-828B-1CE6A720650A}"/>
          </ac:spMkLst>
        </pc:spChg>
        <pc:spChg chg="mod">
          <ac:chgData name="Nicolas PATRIARCHE 861" userId="d1848907-ef35-4bf0-83f2-8110b9052c08" providerId="ADAL" clId="{42D08B69-C9CB-4D7D-9EFB-2EC46318B90A}" dt="2022-04-15T11:52:56.979" v="2022" actId="1076"/>
          <ac:spMkLst>
            <pc:docMk/>
            <pc:sldMk cId="2140682467" sldId="290"/>
            <ac:spMk id="13" creationId="{7E7CF697-BDDE-4FD8-A9ED-FDE5F76C31DC}"/>
          </ac:spMkLst>
        </pc:spChg>
      </pc:sldChg>
      <pc:sldChg chg="modSp mod">
        <pc:chgData name="Nicolas PATRIARCHE 861" userId="d1848907-ef35-4bf0-83f2-8110b9052c08" providerId="ADAL" clId="{42D08B69-C9CB-4D7D-9EFB-2EC46318B90A}" dt="2022-04-15T08:56:01.802" v="2019" actId="1076"/>
        <pc:sldMkLst>
          <pc:docMk/>
          <pc:sldMk cId="713159971" sldId="293"/>
        </pc:sldMkLst>
        <pc:spChg chg="mod">
          <ac:chgData name="Nicolas PATRIARCHE 861" userId="d1848907-ef35-4bf0-83f2-8110b9052c08" providerId="ADAL" clId="{42D08B69-C9CB-4D7D-9EFB-2EC46318B90A}" dt="2022-04-15T08:56:01.802" v="2019" actId="1076"/>
          <ac:spMkLst>
            <pc:docMk/>
            <pc:sldMk cId="713159971" sldId="293"/>
            <ac:spMk id="6" creationId="{6B0DD3C1-C060-47A3-8332-0FDD1A3696A3}"/>
          </ac:spMkLst>
        </pc:spChg>
      </pc:sldChg>
      <pc:sldChg chg="modSp mod">
        <pc:chgData name="Nicolas PATRIARCHE 861" userId="d1848907-ef35-4bf0-83f2-8110b9052c08" providerId="ADAL" clId="{42D08B69-C9CB-4D7D-9EFB-2EC46318B90A}" dt="2022-04-15T08:14:05.933" v="1200" actId="27636"/>
        <pc:sldMkLst>
          <pc:docMk/>
          <pc:sldMk cId="1163735035" sldId="298"/>
        </pc:sldMkLst>
        <pc:spChg chg="mod">
          <ac:chgData name="Nicolas PATRIARCHE 861" userId="d1848907-ef35-4bf0-83f2-8110b9052c08" providerId="ADAL" clId="{42D08B69-C9CB-4D7D-9EFB-2EC46318B90A}" dt="2022-04-15T07:32:20.973" v="117" actId="20577"/>
          <ac:spMkLst>
            <pc:docMk/>
            <pc:sldMk cId="1163735035" sldId="298"/>
            <ac:spMk id="2" creationId="{564CC6F9-39E1-48EB-96F2-CF81B91170D8}"/>
          </ac:spMkLst>
        </pc:spChg>
        <pc:spChg chg="mod">
          <ac:chgData name="Nicolas PATRIARCHE 861" userId="d1848907-ef35-4bf0-83f2-8110b9052c08" providerId="ADAL" clId="{42D08B69-C9CB-4D7D-9EFB-2EC46318B90A}" dt="2022-04-15T08:14:05.933" v="1200" actId="27636"/>
          <ac:spMkLst>
            <pc:docMk/>
            <pc:sldMk cId="1163735035" sldId="298"/>
            <ac:spMk id="3" creationId="{2E62124D-538A-4D55-8565-B15DD059EA1B}"/>
          </ac:spMkLst>
        </pc:spChg>
      </pc:sldChg>
      <pc:sldChg chg="addSp modSp new mod">
        <pc:chgData name="Nicolas PATRIARCHE 861" userId="d1848907-ef35-4bf0-83f2-8110b9052c08" providerId="ADAL" clId="{42D08B69-C9CB-4D7D-9EFB-2EC46318B90A}" dt="2022-04-15T08:26:54.815" v="1903" actId="20577"/>
        <pc:sldMkLst>
          <pc:docMk/>
          <pc:sldMk cId="174290640" sldId="307"/>
        </pc:sldMkLst>
        <pc:spChg chg="mod">
          <ac:chgData name="Nicolas PATRIARCHE 861" userId="d1848907-ef35-4bf0-83f2-8110b9052c08" providerId="ADAL" clId="{42D08B69-C9CB-4D7D-9EFB-2EC46318B90A}" dt="2022-04-15T07:55:01.002" v="1111" actId="20577"/>
          <ac:spMkLst>
            <pc:docMk/>
            <pc:sldMk cId="174290640" sldId="307"/>
            <ac:spMk id="2" creationId="{FCCF02FA-313E-4339-B456-BACEF9FF704D}"/>
          </ac:spMkLst>
        </pc:spChg>
        <pc:spChg chg="mod">
          <ac:chgData name="Nicolas PATRIARCHE 861" userId="d1848907-ef35-4bf0-83f2-8110b9052c08" providerId="ADAL" clId="{42D08B69-C9CB-4D7D-9EFB-2EC46318B90A}" dt="2022-04-15T08:25:13.107" v="1783" actId="1076"/>
          <ac:spMkLst>
            <pc:docMk/>
            <pc:sldMk cId="174290640" sldId="307"/>
            <ac:spMk id="3" creationId="{5D976807-80B4-43C2-A0B5-89BDA3144C8B}"/>
          </ac:spMkLst>
        </pc:spChg>
        <pc:spChg chg="mod">
          <ac:chgData name="Nicolas PATRIARCHE 861" userId="d1848907-ef35-4bf0-83f2-8110b9052c08" providerId="ADAL" clId="{42D08B69-C9CB-4D7D-9EFB-2EC46318B90A}" dt="2022-04-15T08:25:50.238" v="1788"/>
          <ac:spMkLst>
            <pc:docMk/>
            <pc:sldMk cId="174290640" sldId="307"/>
            <ac:spMk id="7" creationId="{33C58400-8959-4E3A-BC18-A87A1238AFB4}"/>
          </ac:spMkLst>
        </pc:spChg>
        <pc:spChg chg="mod">
          <ac:chgData name="Nicolas PATRIARCHE 861" userId="d1848907-ef35-4bf0-83f2-8110b9052c08" providerId="ADAL" clId="{42D08B69-C9CB-4D7D-9EFB-2EC46318B90A}" dt="2022-04-15T08:25:50.238" v="1788"/>
          <ac:spMkLst>
            <pc:docMk/>
            <pc:sldMk cId="174290640" sldId="307"/>
            <ac:spMk id="8" creationId="{93611995-CD17-426E-A598-796F4A0F05F8}"/>
          </ac:spMkLst>
        </pc:spChg>
        <pc:spChg chg="add mod">
          <ac:chgData name="Nicolas PATRIARCHE 861" userId="d1848907-ef35-4bf0-83f2-8110b9052c08" providerId="ADAL" clId="{42D08B69-C9CB-4D7D-9EFB-2EC46318B90A}" dt="2022-04-15T08:25:55.700" v="1789" actId="1076"/>
          <ac:spMkLst>
            <pc:docMk/>
            <pc:sldMk cId="174290640" sldId="307"/>
            <ac:spMk id="9" creationId="{044E8765-E3E2-41A0-8F0A-03251487C528}"/>
          </ac:spMkLst>
        </pc:spChg>
        <pc:spChg chg="mod">
          <ac:chgData name="Nicolas PATRIARCHE 861" userId="d1848907-ef35-4bf0-83f2-8110b9052c08" providerId="ADAL" clId="{42D08B69-C9CB-4D7D-9EFB-2EC46318B90A}" dt="2022-04-15T08:25:50.238" v="1788"/>
          <ac:spMkLst>
            <pc:docMk/>
            <pc:sldMk cId="174290640" sldId="307"/>
            <ac:spMk id="11" creationId="{E17DBAFF-2807-4F2F-9BCC-B895C6A69258}"/>
          </ac:spMkLst>
        </pc:spChg>
        <pc:spChg chg="mod">
          <ac:chgData name="Nicolas PATRIARCHE 861" userId="d1848907-ef35-4bf0-83f2-8110b9052c08" providerId="ADAL" clId="{42D08B69-C9CB-4D7D-9EFB-2EC46318B90A}" dt="2022-04-15T08:25:50.238" v="1788"/>
          <ac:spMkLst>
            <pc:docMk/>
            <pc:sldMk cId="174290640" sldId="307"/>
            <ac:spMk id="12" creationId="{4C60C488-30A8-43E7-8650-26C5DB6D06B2}"/>
          </ac:spMkLst>
        </pc:spChg>
        <pc:grpChg chg="add mod">
          <ac:chgData name="Nicolas PATRIARCHE 861" userId="d1848907-ef35-4bf0-83f2-8110b9052c08" providerId="ADAL" clId="{42D08B69-C9CB-4D7D-9EFB-2EC46318B90A}" dt="2022-04-15T08:25:55.700" v="1789" actId="1076"/>
          <ac:grpSpMkLst>
            <pc:docMk/>
            <pc:sldMk cId="174290640" sldId="307"/>
            <ac:grpSpMk id="6" creationId="{874313CD-9FA6-48F0-944E-FC3C7A6A39BE}"/>
          </ac:grpSpMkLst>
        </pc:grpChg>
        <pc:grpChg chg="add mod">
          <ac:chgData name="Nicolas PATRIARCHE 861" userId="d1848907-ef35-4bf0-83f2-8110b9052c08" providerId="ADAL" clId="{42D08B69-C9CB-4D7D-9EFB-2EC46318B90A}" dt="2022-04-15T08:25:55.700" v="1789" actId="1076"/>
          <ac:grpSpMkLst>
            <pc:docMk/>
            <pc:sldMk cId="174290640" sldId="307"/>
            <ac:grpSpMk id="10" creationId="{62102AA5-5922-491D-9E7B-F02D9ADD3E2A}"/>
          </ac:grpSpMkLst>
        </pc:grpChg>
        <pc:graphicFrameChg chg="add mod">
          <ac:chgData name="Nicolas PATRIARCHE 861" userId="d1848907-ef35-4bf0-83f2-8110b9052c08" providerId="ADAL" clId="{42D08B69-C9CB-4D7D-9EFB-2EC46318B90A}" dt="2022-04-15T08:26:54.815" v="1903" actId="20577"/>
          <ac:graphicFrameMkLst>
            <pc:docMk/>
            <pc:sldMk cId="174290640" sldId="307"/>
            <ac:graphicFrameMk id="4" creationId="{7A5B7FA6-5E1A-45A9-A6D8-44AEFEA9C09E}"/>
          </ac:graphicFrameMkLst>
        </pc:graphicFrameChg>
        <pc:picChg chg="add mod">
          <ac:chgData name="Nicolas PATRIARCHE 861" userId="d1848907-ef35-4bf0-83f2-8110b9052c08" providerId="ADAL" clId="{42D08B69-C9CB-4D7D-9EFB-2EC46318B90A}" dt="2022-04-15T08:26:17.580" v="1878" actId="1037"/>
          <ac:picMkLst>
            <pc:docMk/>
            <pc:sldMk cId="174290640" sldId="307"/>
            <ac:picMk id="5" creationId="{158AF031-E78C-47D6-92CA-4A0CFF1A47DD}"/>
          </ac:picMkLst>
        </pc:picChg>
      </pc:sldChg>
      <pc:sldChg chg="addSp delSp modSp new mod">
        <pc:chgData name="Nicolas PATRIARCHE 861" userId="d1848907-ef35-4bf0-83f2-8110b9052c08" providerId="ADAL" clId="{42D08B69-C9CB-4D7D-9EFB-2EC46318B90A}" dt="2022-04-15T08:54:52.833" v="2018" actId="20577"/>
        <pc:sldMkLst>
          <pc:docMk/>
          <pc:sldMk cId="737616765" sldId="308"/>
        </pc:sldMkLst>
        <pc:spChg chg="del">
          <ac:chgData name="Nicolas PATRIARCHE 861" userId="d1848907-ef35-4bf0-83f2-8110b9052c08" providerId="ADAL" clId="{42D08B69-C9CB-4D7D-9EFB-2EC46318B90A}" dt="2022-04-15T08:29:20.804" v="1905" actId="478"/>
          <ac:spMkLst>
            <pc:docMk/>
            <pc:sldMk cId="737616765" sldId="308"/>
            <ac:spMk id="2" creationId="{71898E9F-8FCF-43B6-B8F2-5FF67CCA649A}"/>
          </ac:spMkLst>
        </pc:spChg>
        <pc:spChg chg="del">
          <ac:chgData name="Nicolas PATRIARCHE 861" userId="d1848907-ef35-4bf0-83f2-8110b9052c08" providerId="ADAL" clId="{42D08B69-C9CB-4D7D-9EFB-2EC46318B90A}" dt="2022-04-15T08:29:23.130" v="1906" actId="478"/>
          <ac:spMkLst>
            <pc:docMk/>
            <pc:sldMk cId="737616765" sldId="308"/>
            <ac:spMk id="3" creationId="{9283CB64-FF71-4531-8FE1-D494CA293F48}"/>
          </ac:spMkLst>
        </pc:spChg>
        <pc:spChg chg="add mod">
          <ac:chgData name="Nicolas PATRIARCHE 861" userId="d1848907-ef35-4bf0-83f2-8110b9052c08" providerId="ADAL" clId="{42D08B69-C9CB-4D7D-9EFB-2EC46318B90A}" dt="2022-04-15T08:54:52.833" v="2018" actId="20577"/>
          <ac:spMkLst>
            <pc:docMk/>
            <pc:sldMk cId="737616765" sldId="308"/>
            <ac:spMk id="4" creationId="{7312D3CF-7A61-4132-807F-E0BB4C44C3A2}"/>
          </ac:spMkLst>
        </pc:spChg>
        <pc:spChg chg="add mod">
          <ac:chgData name="Nicolas PATRIARCHE 861" userId="d1848907-ef35-4bf0-83f2-8110b9052c08" providerId="ADAL" clId="{42D08B69-C9CB-4D7D-9EFB-2EC46318B90A}" dt="2022-04-15T08:52:03.082" v="2004" actId="20577"/>
          <ac:spMkLst>
            <pc:docMk/>
            <pc:sldMk cId="737616765" sldId="308"/>
            <ac:spMk id="5" creationId="{C86AEE49-3E36-42E1-A2DB-448F52400DDB}"/>
          </ac:spMkLst>
        </pc:spChg>
      </pc:sldChg>
    </pc:docChg>
  </pc:docChgLst>
  <pc:docChgLst>
    <pc:chgData name="Lea GUILLARD 861" userId="S::lea.guillard@caf86.caf.fr::d06662ec-9711-44e9-9f78-4b9cc7b21ed8" providerId="AD" clId="Web-{F107CDE6-136F-4F73-9F5E-22F40A2BAC78}"/>
    <pc:docChg chg="addSld">
      <pc:chgData name="Lea GUILLARD 861" userId="S::lea.guillard@caf86.caf.fr::d06662ec-9711-44e9-9f78-4b9cc7b21ed8" providerId="AD" clId="Web-{F107CDE6-136F-4F73-9F5E-22F40A2BAC78}" dt="2023-03-03T10:58:23.078" v="0"/>
      <pc:docMkLst>
        <pc:docMk/>
      </pc:docMkLst>
      <pc:sldChg chg="new">
        <pc:chgData name="Lea GUILLARD 861" userId="S::lea.guillard@caf86.caf.fr::d06662ec-9711-44e9-9f78-4b9cc7b21ed8" providerId="AD" clId="Web-{F107CDE6-136F-4F73-9F5E-22F40A2BAC78}" dt="2023-03-03T10:58:23.078" v="0"/>
        <pc:sldMkLst>
          <pc:docMk/>
          <pc:sldMk cId="2409925976" sldId="436"/>
        </pc:sldMkLst>
      </pc:sldChg>
    </pc:docChg>
  </pc:docChgLst>
  <pc:docChgLst>
    <pc:chgData name="Nicolas PATRIARCHE 861" userId="d1848907-ef35-4bf0-83f2-8110b9052c08" providerId="ADAL" clId="{43634090-FBA9-407C-98BE-A07063C4CED1}"/>
    <pc:docChg chg="undo custSel addSld delSld modSld sldOrd">
      <pc:chgData name="Nicolas PATRIARCHE 861" userId="d1848907-ef35-4bf0-83f2-8110b9052c08" providerId="ADAL" clId="{43634090-FBA9-407C-98BE-A07063C4CED1}" dt="2023-05-05T12:02:35.922" v="7120" actId="20577"/>
      <pc:docMkLst>
        <pc:docMk/>
      </pc:docMkLst>
      <pc:sldChg chg="modSp mod">
        <pc:chgData name="Nicolas PATRIARCHE 861" userId="d1848907-ef35-4bf0-83f2-8110b9052c08" providerId="ADAL" clId="{43634090-FBA9-407C-98BE-A07063C4CED1}" dt="2023-05-05T12:02:35.922" v="7120" actId="20577"/>
        <pc:sldMkLst>
          <pc:docMk/>
          <pc:sldMk cId="3974185568" sldId="256"/>
        </pc:sldMkLst>
        <pc:spChg chg="mod">
          <ac:chgData name="Nicolas PATRIARCHE 861" userId="d1848907-ef35-4bf0-83f2-8110b9052c08" providerId="ADAL" clId="{43634090-FBA9-407C-98BE-A07063C4CED1}" dt="2023-05-05T12:02:35.922" v="7120" actId="20577"/>
          <ac:spMkLst>
            <pc:docMk/>
            <pc:sldMk cId="3974185568" sldId="256"/>
            <ac:spMk id="10" creationId="{A2B5929A-19D3-495F-B557-ED84D46106C0}"/>
          </ac:spMkLst>
        </pc:spChg>
      </pc:sldChg>
      <pc:sldChg chg="modSp mod">
        <pc:chgData name="Nicolas PATRIARCHE 861" userId="d1848907-ef35-4bf0-83f2-8110b9052c08" providerId="ADAL" clId="{43634090-FBA9-407C-98BE-A07063C4CED1}" dt="2023-05-03T14:23:41.643" v="6168" actId="20577"/>
        <pc:sldMkLst>
          <pc:docMk/>
          <pc:sldMk cId="3155851385" sldId="257"/>
        </pc:sldMkLst>
        <pc:spChg chg="mod">
          <ac:chgData name="Nicolas PATRIARCHE 861" userId="d1848907-ef35-4bf0-83f2-8110b9052c08" providerId="ADAL" clId="{43634090-FBA9-407C-98BE-A07063C4CED1}" dt="2023-05-03T14:23:41.643" v="6168" actId="20577"/>
          <ac:spMkLst>
            <pc:docMk/>
            <pc:sldMk cId="3155851385" sldId="257"/>
            <ac:spMk id="3" creationId="{1980AA72-7CEC-47E0-8390-DCA22A2C1A8D}"/>
          </ac:spMkLst>
        </pc:spChg>
      </pc:sldChg>
      <pc:sldChg chg="modSp mod">
        <pc:chgData name="Nicolas PATRIARCHE 861" userId="d1848907-ef35-4bf0-83f2-8110b9052c08" providerId="ADAL" clId="{43634090-FBA9-407C-98BE-A07063C4CED1}" dt="2023-05-04T09:47:17.677" v="7095" actId="404"/>
        <pc:sldMkLst>
          <pc:docMk/>
          <pc:sldMk cId="1059972565" sldId="269"/>
        </pc:sldMkLst>
        <pc:graphicFrameChg chg="mod modGraphic">
          <ac:chgData name="Nicolas PATRIARCHE 861" userId="d1848907-ef35-4bf0-83f2-8110b9052c08" providerId="ADAL" clId="{43634090-FBA9-407C-98BE-A07063C4CED1}" dt="2023-05-04T09:47:17.677" v="7095" actId="404"/>
          <ac:graphicFrameMkLst>
            <pc:docMk/>
            <pc:sldMk cId="1059972565" sldId="269"/>
            <ac:graphicFrameMk id="6" creationId="{3163E6C1-A932-F10B-6875-D2D7E2CB814B}"/>
          </ac:graphicFrameMkLst>
        </pc:graphicFrameChg>
      </pc:sldChg>
      <pc:sldChg chg="modSp mod">
        <pc:chgData name="Nicolas PATRIARCHE 861" userId="d1848907-ef35-4bf0-83f2-8110b9052c08" providerId="ADAL" clId="{43634090-FBA9-407C-98BE-A07063C4CED1}" dt="2023-05-03T14:27:37.324" v="6210" actId="20577"/>
        <pc:sldMkLst>
          <pc:docMk/>
          <pc:sldMk cId="1355208865" sldId="397"/>
        </pc:sldMkLst>
        <pc:spChg chg="mod">
          <ac:chgData name="Nicolas PATRIARCHE 861" userId="d1848907-ef35-4bf0-83f2-8110b9052c08" providerId="ADAL" clId="{43634090-FBA9-407C-98BE-A07063C4CED1}" dt="2023-05-03T14:27:37.324" v="6210" actId="20577"/>
          <ac:spMkLst>
            <pc:docMk/>
            <pc:sldMk cId="1355208865" sldId="397"/>
            <ac:spMk id="4" creationId="{50E63301-F05A-4018-919B-4F770BBC8D0D}"/>
          </ac:spMkLst>
        </pc:spChg>
      </pc:sldChg>
      <pc:sldChg chg="modSp mod">
        <pc:chgData name="Nicolas PATRIARCHE 861" userId="d1848907-ef35-4bf0-83f2-8110b9052c08" providerId="ADAL" clId="{43634090-FBA9-407C-98BE-A07063C4CED1}" dt="2023-05-03T14:23:58.911" v="6179" actId="20577"/>
        <pc:sldMkLst>
          <pc:docMk/>
          <pc:sldMk cId="3867164551" sldId="417"/>
        </pc:sldMkLst>
        <pc:spChg chg="mod">
          <ac:chgData name="Nicolas PATRIARCHE 861" userId="d1848907-ef35-4bf0-83f2-8110b9052c08" providerId="ADAL" clId="{43634090-FBA9-407C-98BE-A07063C4CED1}" dt="2023-05-03T14:23:58.911" v="6179" actId="20577"/>
          <ac:spMkLst>
            <pc:docMk/>
            <pc:sldMk cId="3867164551" sldId="417"/>
            <ac:spMk id="2" creationId="{ACC9005C-ABDA-4D18-B669-ADE16A8A7AC3}"/>
          </ac:spMkLst>
        </pc:spChg>
      </pc:sldChg>
      <pc:sldChg chg="addSp delSp modSp mod modNotesTx">
        <pc:chgData name="Nicolas PATRIARCHE 861" userId="d1848907-ef35-4bf0-83f2-8110b9052c08" providerId="ADAL" clId="{43634090-FBA9-407C-98BE-A07063C4CED1}" dt="2023-05-04T09:16:31.381" v="7066" actId="1076"/>
        <pc:sldMkLst>
          <pc:docMk/>
          <pc:sldMk cId="2009291184" sldId="418"/>
        </pc:sldMkLst>
        <pc:spChg chg="mod">
          <ac:chgData name="Nicolas PATRIARCHE 861" userId="d1848907-ef35-4bf0-83f2-8110b9052c08" providerId="ADAL" clId="{43634090-FBA9-407C-98BE-A07063C4CED1}" dt="2023-05-03T14:51:29.314" v="7015" actId="27636"/>
          <ac:spMkLst>
            <pc:docMk/>
            <pc:sldMk cId="2009291184" sldId="418"/>
            <ac:spMk id="2" creationId="{21088D7A-736E-4324-88C9-F395E6C7BFC2}"/>
          </ac:spMkLst>
        </pc:spChg>
        <pc:spChg chg="add mod">
          <ac:chgData name="Nicolas PATRIARCHE 861" userId="d1848907-ef35-4bf0-83f2-8110b9052c08" providerId="ADAL" clId="{43634090-FBA9-407C-98BE-A07063C4CED1}" dt="2023-05-04T09:16:23.683" v="7065" actId="14100"/>
          <ac:spMkLst>
            <pc:docMk/>
            <pc:sldMk cId="2009291184" sldId="418"/>
            <ac:spMk id="3" creationId="{EE89366B-2BA1-B4A4-4419-5B6DF7BEA41D}"/>
          </ac:spMkLst>
        </pc:spChg>
        <pc:spChg chg="add mod">
          <ac:chgData name="Nicolas PATRIARCHE 861" userId="d1848907-ef35-4bf0-83f2-8110b9052c08" providerId="ADAL" clId="{43634090-FBA9-407C-98BE-A07063C4CED1}" dt="2023-05-03T14:51:17.988" v="7011"/>
          <ac:spMkLst>
            <pc:docMk/>
            <pc:sldMk cId="2009291184" sldId="418"/>
            <ac:spMk id="5" creationId="{DB9FD674-FA03-EB6B-89C7-7F38C2867B3C}"/>
          </ac:spMkLst>
        </pc:spChg>
        <pc:spChg chg="mod">
          <ac:chgData name="Nicolas PATRIARCHE 861" userId="d1848907-ef35-4bf0-83f2-8110b9052c08" providerId="ADAL" clId="{43634090-FBA9-407C-98BE-A07063C4CED1}" dt="2023-05-04T09:16:31.381" v="7066" actId="1076"/>
          <ac:spMkLst>
            <pc:docMk/>
            <pc:sldMk cId="2009291184" sldId="418"/>
            <ac:spMk id="7" creationId="{81C46C3B-D268-A91B-5820-71C88CDF7C1C}"/>
          </ac:spMkLst>
        </pc:spChg>
        <pc:spChg chg="del">
          <ac:chgData name="Nicolas PATRIARCHE 861" userId="d1848907-ef35-4bf0-83f2-8110b9052c08" providerId="ADAL" clId="{43634090-FBA9-407C-98BE-A07063C4CED1}" dt="2023-05-03T14:28:02.458" v="6211" actId="478"/>
          <ac:spMkLst>
            <pc:docMk/>
            <pc:sldMk cId="2009291184" sldId="418"/>
            <ac:spMk id="9" creationId="{B1FE2A5B-1DBB-ED06-EBEB-3153632177DE}"/>
          </ac:spMkLst>
        </pc:spChg>
        <pc:spChg chg="del">
          <ac:chgData name="Nicolas PATRIARCHE 861" userId="d1848907-ef35-4bf0-83f2-8110b9052c08" providerId="ADAL" clId="{43634090-FBA9-407C-98BE-A07063C4CED1}" dt="2023-05-03T14:28:05.541" v="6213" actId="478"/>
          <ac:spMkLst>
            <pc:docMk/>
            <pc:sldMk cId="2009291184" sldId="418"/>
            <ac:spMk id="11" creationId="{4FBA40B3-7AE4-3FB6-867D-DA052A78CB95}"/>
          </ac:spMkLst>
        </pc:spChg>
        <pc:spChg chg="del">
          <ac:chgData name="Nicolas PATRIARCHE 861" userId="d1848907-ef35-4bf0-83f2-8110b9052c08" providerId="ADAL" clId="{43634090-FBA9-407C-98BE-A07063C4CED1}" dt="2023-05-03T14:28:04.003" v="6212" actId="478"/>
          <ac:spMkLst>
            <pc:docMk/>
            <pc:sldMk cId="2009291184" sldId="418"/>
            <ac:spMk id="13" creationId="{E3CE8375-CA01-B8E5-26E4-AB481BF3E8C0}"/>
          </ac:spMkLst>
        </pc:spChg>
      </pc:sldChg>
      <pc:sldChg chg="modSp mod">
        <pc:chgData name="Nicolas PATRIARCHE 861" userId="d1848907-ef35-4bf0-83f2-8110b9052c08" providerId="ADAL" clId="{43634090-FBA9-407C-98BE-A07063C4CED1}" dt="2023-05-03T08:18:49.664" v="128" actId="20577"/>
        <pc:sldMkLst>
          <pc:docMk/>
          <pc:sldMk cId="1015990095" sldId="419"/>
        </pc:sldMkLst>
        <pc:spChg chg="mod">
          <ac:chgData name="Nicolas PATRIARCHE 861" userId="d1848907-ef35-4bf0-83f2-8110b9052c08" providerId="ADAL" clId="{43634090-FBA9-407C-98BE-A07063C4CED1}" dt="2023-05-03T08:18:49.664" v="128" actId="20577"/>
          <ac:spMkLst>
            <pc:docMk/>
            <pc:sldMk cId="1015990095" sldId="419"/>
            <ac:spMk id="4" creationId="{50E63301-F05A-4018-919B-4F770BBC8D0D}"/>
          </ac:spMkLst>
        </pc:spChg>
      </pc:sldChg>
      <pc:sldChg chg="addSp delSp modSp mod">
        <pc:chgData name="Nicolas PATRIARCHE 861" userId="d1848907-ef35-4bf0-83f2-8110b9052c08" providerId="ADAL" clId="{43634090-FBA9-407C-98BE-A07063C4CED1}" dt="2023-05-03T08:22:54.516" v="167" actId="1076"/>
        <pc:sldMkLst>
          <pc:docMk/>
          <pc:sldMk cId="3971686433" sldId="438"/>
        </pc:sldMkLst>
        <pc:spChg chg="mod">
          <ac:chgData name="Nicolas PATRIARCHE 861" userId="d1848907-ef35-4bf0-83f2-8110b9052c08" providerId="ADAL" clId="{43634090-FBA9-407C-98BE-A07063C4CED1}" dt="2023-05-03T08:21:39.515" v="152" actId="20577"/>
          <ac:spMkLst>
            <pc:docMk/>
            <pc:sldMk cId="3971686433" sldId="438"/>
            <ac:spMk id="2" creationId="{9EB7E881-C634-5725-C9C6-1F6941C1CE7F}"/>
          </ac:spMkLst>
        </pc:spChg>
        <pc:spChg chg="del">
          <ac:chgData name="Nicolas PATRIARCHE 861" userId="d1848907-ef35-4bf0-83f2-8110b9052c08" providerId="ADAL" clId="{43634090-FBA9-407C-98BE-A07063C4CED1}" dt="2023-05-03T08:22:23.716" v="154" actId="478"/>
          <ac:spMkLst>
            <pc:docMk/>
            <pc:sldMk cId="3971686433" sldId="438"/>
            <ac:spMk id="4" creationId="{BBBC3519-B341-28F8-7D20-46A5F2226067}"/>
          </ac:spMkLst>
        </pc:spChg>
        <pc:spChg chg="del">
          <ac:chgData name="Nicolas PATRIARCHE 861" userId="d1848907-ef35-4bf0-83f2-8110b9052c08" providerId="ADAL" clId="{43634090-FBA9-407C-98BE-A07063C4CED1}" dt="2023-05-03T08:22:47.188" v="164" actId="478"/>
          <ac:spMkLst>
            <pc:docMk/>
            <pc:sldMk cId="3971686433" sldId="438"/>
            <ac:spMk id="5" creationId="{92119D8A-E02E-9C09-B60D-E926514C8F10}"/>
          </ac:spMkLst>
        </pc:spChg>
        <pc:spChg chg="del">
          <ac:chgData name="Nicolas PATRIARCHE 861" userId="d1848907-ef35-4bf0-83f2-8110b9052c08" providerId="ADAL" clId="{43634090-FBA9-407C-98BE-A07063C4CED1}" dt="2023-05-03T08:22:26.427" v="157" actId="478"/>
          <ac:spMkLst>
            <pc:docMk/>
            <pc:sldMk cId="3971686433" sldId="438"/>
            <ac:spMk id="6" creationId="{14051E1B-2C22-2A9F-35AE-89291CB2BBD5}"/>
          </ac:spMkLst>
        </pc:spChg>
        <pc:spChg chg="del">
          <ac:chgData name="Nicolas PATRIARCHE 861" userId="d1848907-ef35-4bf0-83f2-8110b9052c08" providerId="ADAL" clId="{43634090-FBA9-407C-98BE-A07063C4CED1}" dt="2023-05-03T08:22:25.638" v="156" actId="478"/>
          <ac:spMkLst>
            <pc:docMk/>
            <pc:sldMk cId="3971686433" sldId="438"/>
            <ac:spMk id="7" creationId="{3CB3BAA7-68C4-9376-6DD3-3C36A9013B6D}"/>
          </ac:spMkLst>
        </pc:spChg>
        <pc:spChg chg="del">
          <ac:chgData name="Nicolas PATRIARCHE 861" userId="d1848907-ef35-4bf0-83f2-8110b9052c08" providerId="ADAL" clId="{43634090-FBA9-407C-98BE-A07063C4CED1}" dt="2023-05-03T08:22:22.518" v="153" actId="478"/>
          <ac:spMkLst>
            <pc:docMk/>
            <pc:sldMk cId="3971686433" sldId="438"/>
            <ac:spMk id="8" creationId="{46B60ACF-D0EC-C587-F832-DD40221C7854}"/>
          </ac:spMkLst>
        </pc:spChg>
        <pc:spChg chg="del">
          <ac:chgData name="Nicolas PATRIARCHE 861" userId="d1848907-ef35-4bf0-83f2-8110b9052c08" providerId="ADAL" clId="{43634090-FBA9-407C-98BE-A07063C4CED1}" dt="2023-05-03T08:22:24.703" v="155" actId="478"/>
          <ac:spMkLst>
            <pc:docMk/>
            <pc:sldMk cId="3971686433" sldId="438"/>
            <ac:spMk id="9" creationId="{38F24DEC-8CB1-832F-052A-4A46159584C3}"/>
          </ac:spMkLst>
        </pc:spChg>
        <pc:spChg chg="del">
          <ac:chgData name="Nicolas PATRIARCHE 861" userId="d1848907-ef35-4bf0-83f2-8110b9052c08" providerId="ADAL" clId="{43634090-FBA9-407C-98BE-A07063C4CED1}" dt="2023-05-03T08:22:22.518" v="153" actId="478"/>
          <ac:spMkLst>
            <pc:docMk/>
            <pc:sldMk cId="3971686433" sldId="438"/>
            <ac:spMk id="10" creationId="{2B0C11ED-757B-7952-2DFA-F908BA5A1EA2}"/>
          </ac:spMkLst>
        </pc:spChg>
        <pc:spChg chg="del">
          <ac:chgData name="Nicolas PATRIARCHE 861" userId="d1848907-ef35-4bf0-83f2-8110b9052c08" providerId="ADAL" clId="{43634090-FBA9-407C-98BE-A07063C4CED1}" dt="2023-05-03T08:22:31.103" v="161" actId="478"/>
          <ac:spMkLst>
            <pc:docMk/>
            <pc:sldMk cId="3971686433" sldId="438"/>
            <ac:spMk id="11" creationId="{3E676F3C-81CA-55D3-CB98-1A4054880658}"/>
          </ac:spMkLst>
        </pc:spChg>
        <pc:spChg chg="del">
          <ac:chgData name="Nicolas PATRIARCHE 861" userId="d1848907-ef35-4bf0-83f2-8110b9052c08" providerId="ADAL" clId="{43634090-FBA9-407C-98BE-A07063C4CED1}" dt="2023-05-03T08:22:22.518" v="153" actId="478"/>
          <ac:spMkLst>
            <pc:docMk/>
            <pc:sldMk cId="3971686433" sldId="438"/>
            <ac:spMk id="12" creationId="{F0064DDB-8652-2E71-C484-E1790E603B2B}"/>
          </ac:spMkLst>
        </pc:spChg>
        <pc:spChg chg="del mod">
          <ac:chgData name="Nicolas PATRIARCHE 861" userId="d1848907-ef35-4bf0-83f2-8110b9052c08" providerId="ADAL" clId="{43634090-FBA9-407C-98BE-A07063C4CED1}" dt="2023-05-03T08:22:29.588" v="159" actId="478"/>
          <ac:spMkLst>
            <pc:docMk/>
            <pc:sldMk cId="3971686433" sldId="438"/>
            <ac:spMk id="13" creationId="{2315F6FB-7174-F416-1B3F-7FC8BECCD522}"/>
          </ac:spMkLst>
        </pc:spChg>
        <pc:spChg chg="del">
          <ac:chgData name="Nicolas PATRIARCHE 861" userId="d1848907-ef35-4bf0-83f2-8110b9052c08" providerId="ADAL" clId="{43634090-FBA9-407C-98BE-A07063C4CED1}" dt="2023-05-03T08:22:30.376" v="160" actId="478"/>
          <ac:spMkLst>
            <pc:docMk/>
            <pc:sldMk cId="3971686433" sldId="438"/>
            <ac:spMk id="14" creationId="{7E4629DB-5CA7-4119-3917-33CE8B5707AC}"/>
          </ac:spMkLst>
        </pc:spChg>
        <pc:spChg chg="del">
          <ac:chgData name="Nicolas PATRIARCHE 861" userId="d1848907-ef35-4bf0-83f2-8110b9052c08" providerId="ADAL" clId="{43634090-FBA9-407C-98BE-A07063C4CED1}" dt="2023-05-03T08:22:22.518" v="153" actId="478"/>
          <ac:spMkLst>
            <pc:docMk/>
            <pc:sldMk cId="3971686433" sldId="438"/>
            <ac:spMk id="15" creationId="{6E3C258D-398A-95B4-E405-9A6CCC01A67D}"/>
          </ac:spMkLst>
        </pc:spChg>
        <pc:picChg chg="add mod">
          <ac:chgData name="Nicolas PATRIARCHE 861" userId="d1848907-ef35-4bf0-83f2-8110b9052c08" providerId="ADAL" clId="{43634090-FBA9-407C-98BE-A07063C4CED1}" dt="2023-05-03T08:22:54.516" v="167" actId="1076"/>
          <ac:picMkLst>
            <pc:docMk/>
            <pc:sldMk cId="3971686433" sldId="438"/>
            <ac:picMk id="16" creationId="{43BA25BF-1E13-1645-F5DA-F415CED6346E}"/>
          </ac:picMkLst>
        </pc:picChg>
      </pc:sldChg>
      <pc:sldChg chg="del">
        <pc:chgData name="Nicolas PATRIARCHE 861" userId="d1848907-ef35-4bf0-83f2-8110b9052c08" providerId="ADAL" clId="{43634090-FBA9-407C-98BE-A07063C4CED1}" dt="2023-05-03T08:30:38.225" v="381" actId="47"/>
        <pc:sldMkLst>
          <pc:docMk/>
          <pc:sldMk cId="2164626048" sldId="439"/>
        </pc:sldMkLst>
      </pc:sldChg>
      <pc:sldChg chg="addSp delSp modSp mod">
        <pc:chgData name="Nicolas PATRIARCHE 861" userId="d1848907-ef35-4bf0-83f2-8110b9052c08" providerId="ADAL" clId="{43634090-FBA9-407C-98BE-A07063C4CED1}" dt="2023-05-03T08:38:03.032" v="429" actId="1076"/>
        <pc:sldMkLst>
          <pc:docMk/>
          <pc:sldMk cId="2548290513" sldId="440"/>
        </pc:sldMkLst>
        <pc:spChg chg="mod">
          <ac:chgData name="Nicolas PATRIARCHE 861" userId="d1848907-ef35-4bf0-83f2-8110b9052c08" providerId="ADAL" clId="{43634090-FBA9-407C-98BE-A07063C4CED1}" dt="2023-05-03T08:24:06.337" v="227" actId="1076"/>
          <ac:spMkLst>
            <pc:docMk/>
            <pc:sldMk cId="2548290513" sldId="440"/>
            <ac:spMk id="2" creationId="{9DDC9405-4B85-845D-3CA7-52EA33361F2C}"/>
          </ac:spMkLst>
        </pc:spChg>
        <pc:spChg chg="del">
          <ac:chgData name="Nicolas PATRIARCHE 861" userId="d1848907-ef35-4bf0-83f2-8110b9052c08" providerId="ADAL" clId="{43634090-FBA9-407C-98BE-A07063C4CED1}" dt="2023-05-03T08:25:19.803" v="228" actId="478"/>
          <ac:spMkLst>
            <pc:docMk/>
            <pc:sldMk cId="2548290513" sldId="440"/>
            <ac:spMk id="4" creationId="{BD5A8A73-C477-A4B4-36BC-D19C59C4AABC}"/>
          </ac:spMkLst>
        </pc:spChg>
        <pc:spChg chg="add mod">
          <ac:chgData name="Nicolas PATRIARCHE 861" userId="d1848907-ef35-4bf0-83f2-8110b9052c08" providerId="ADAL" clId="{43634090-FBA9-407C-98BE-A07063C4CED1}" dt="2023-05-03T08:30:29.455" v="380" actId="27636"/>
          <ac:spMkLst>
            <pc:docMk/>
            <pc:sldMk cId="2548290513" sldId="440"/>
            <ac:spMk id="6" creationId="{6475CC3B-66C8-37A8-4713-D46C1D574E57}"/>
          </ac:spMkLst>
        </pc:spChg>
        <pc:spChg chg="add mod">
          <ac:chgData name="Nicolas PATRIARCHE 861" userId="d1848907-ef35-4bf0-83f2-8110b9052c08" providerId="ADAL" clId="{43634090-FBA9-407C-98BE-A07063C4CED1}" dt="2023-05-03T08:38:03.032" v="429" actId="1076"/>
          <ac:spMkLst>
            <pc:docMk/>
            <pc:sldMk cId="2548290513" sldId="440"/>
            <ac:spMk id="10" creationId="{83E6CD67-3FA9-28BA-13EC-FC7068B87A9D}"/>
          </ac:spMkLst>
        </pc:spChg>
        <pc:spChg chg="del mod">
          <ac:chgData name="Nicolas PATRIARCHE 861" userId="d1848907-ef35-4bf0-83f2-8110b9052c08" providerId="ADAL" clId="{43634090-FBA9-407C-98BE-A07063C4CED1}" dt="2023-05-03T08:28:01.154" v="235" actId="478"/>
          <ac:spMkLst>
            <pc:docMk/>
            <pc:sldMk cId="2548290513" sldId="440"/>
            <ac:spMk id="11" creationId="{7DDBCA75-80F9-EE46-A9E8-D1A63066EFAE}"/>
          </ac:spMkLst>
        </pc:spChg>
        <pc:spChg chg="del">
          <ac:chgData name="Nicolas PATRIARCHE 861" userId="d1848907-ef35-4bf0-83f2-8110b9052c08" providerId="ADAL" clId="{43634090-FBA9-407C-98BE-A07063C4CED1}" dt="2023-05-03T08:36:45.337" v="422" actId="478"/>
          <ac:spMkLst>
            <pc:docMk/>
            <pc:sldMk cId="2548290513" sldId="440"/>
            <ac:spMk id="14" creationId="{A80F90A4-E873-2576-3A08-3D5280298DE6}"/>
          </ac:spMkLst>
        </pc:spChg>
        <pc:spChg chg="add mod">
          <ac:chgData name="Nicolas PATRIARCHE 861" userId="d1848907-ef35-4bf0-83f2-8110b9052c08" providerId="ADAL" clId="{43634090-FBA9-407C-98BE-A07063C4CED1}" dt="2023-05-03T08:37:12.640" v="427" actId="1076"/>
          <ac:spMkLst>
            <pc:docMk/>
            <pc:sldMk cId="2548290513" sldId="440"/>
            <ac:spMk id="15" creationId="{E3291296-2CE9-EFA8-7511-0872DA10C0D8}"/>
          </ac:spMkLst>
        </pc:spChg>
        <pc:spChg chg="del">
          <ac:chgData name="Nicolas PATRIARCHE 861" userId="d1848907-ef35-4bf0-83f2-8110b9052c08" providerId="ADAL" clId="{43634090-FBA9-407C-98BE-A07063C4CED1}" dt="2023-05-03T08:36:46.915" v="423" actId="478"/>
          <ac:spMkLst>
            <pc:docMk/>
            <pc:sldMk cId="2548290513" sldId="440"/>
            <ac:spMk id="17" creationId="{9619AF4F-B85E-6481-8A79-E7655CBBBBEB}"/>
          </ac:spMkLst>
        </pc:spChg>
        <pc:picChg chg="add mod">
          <ac:chgData name="Nicolas PATRIARCHE 861" userId="d1848907-ef35-4bf0-83f2-8110b9052c08" providerId="ADAL" clId="{43634090-FBA9-407C-98BE-A07063C4CED1}" dt="2023-05-03T08:27:58.471" v="234" actId="207"/>
          <ac:picMkLst>
            <pc:docMk/>
            <pc:sldMk cId="2548290513" sldId="440"/>
            <ac:picMk id="5" creationId="{F77262AA-0925-AF22-19D5-4F4ACFF11F5D}"/>
          </ac:picMkLst>
        </pc:picChg>
        <pc:picChg chg="del mod">
          <ac:chgData name="Nicolas PATRIARCHE 861" userId="d1848907-ef35-4bf0-83f2-8110b9052c08" providerId="ADAL" clId="{43634090-FBA9-407C-98BE-A07063C4CED1}" dt="2023-05-03T08:27:33.561" v="231" actId="478"/>
          <ac:picMkLst>
            <pc:docMk/>
            <pc:sldMk cId="2548290513" sldId="440"/>
            <ac:picMk id="7" creationId="{FEEA292A-0226-B814-B53B-F9955D7FB6FA}"/>
          </ac:picMkLst>
        </pc:picChg>
        <pc:picChg chg="add mod">
          <ac:chgData name="Nicolas PATRIARCHE 861" userId="d1848907-ef35-4bf0-83f2-8110b9052c08" providerId="ADAL" clId="{43634090-FBA9-407C-98BE-A07063C4CED1}" dt="2023-05-03T08:38:00.659" v="428" actId="1076"/>
          <ac:picMkLst>
            <pc:docMk/>
            <pc:sldMk cId="2548290513" sldId="440"/>
            <ac:picMk id="9" creationId="{74413B2F-8871-F427-B94D-7ADDE25F9075}"/>
          </ac:picMkLst>
        </pc:picChg>
        <pc:picChg chg="add mod">
          <ac:chgData name="Nicolas PATRIARCHE 861" userId="d1848907-ef35-4bf0-83f2-8110b9052c08" providerId="ADAL" clId="{43634090-FBA9-407C-98BE-A07063C4CED1}" dt="2023-05-03T08:36:58.264" v="424" actId="1076"/>
          <ac:picMkLst>
            <pc:docMk/>
            <pc:sldMk cId="2548290513" sldId="440"/>
            <ac:picMk id="13" creationId="{3086C22E-2C0A-98C5-3BAE-92FD85E87D1E}"/>
          </ac:picMkLst>
        </pc:picChg>
      </pc:sldChg>
      <pc:sldChg chg="addSp modSp mod">
        <pc:chgData name="Nicolas PATRIARCHE 861" userId="d1848907-ef35-4bf0-83f2-8110b9052c08" providerId="ADAL" clId="{43634090-FBA9-407C-98BE-A07063C4CED1}" dt="2023-05-04T07:27:15.355" v="7027" actId="1076"/>
        <pc:sldMkLst>
          <pc:docMk/>
          <pc:sldMk cId="2982647626" sldId="441"/>
        </pc:sldMkLst>
        <pc:spChg chg="mod">
          <ac:chgData name="Nicolas PATRIARCHE 861" userId="d1848907-ef35-4bf0-83f2-8110b9052c08" providerId="ADAL" clId="{43634090-FBA9-407C-98BE-A07063C4CED1}" dt="2023-05-03T08:38:45.849" v="507" actId="1076"/>
          <ac:spMkLst>
            <pc:docMk/>
            <pc:sldMk cId="2982647626" sldId="441"/>
            <ac:spMk id="4" creationId="{50E63301-F05A-4018-919B-4F770BBC8D0D}"/>
          </ac:spMkLst>
        </pc:spChg>
        <pc:spChg chg="add mod">
          <ac:chgData name="Nicolas PATRIARCHE 861" userId="d1848907-ef35-4bf0-83f2-8110b9052c08" providerId="ADAL" clId="{43634090-FBA9-407C-98BE-A07063C4CED1}" dt="2023-05-03T08:42:48.393" v="911" actId="20577"/>
          <ac:spMkLst>
            <pc:docMk/>
            <pc:sldMk cId="2982647626" sldId="441"/>
            <ac:spMk id="6" creationId="{52B720F2-3DA0-48AA-AF35-68F2E3EE10F8}"/>
          </ac:spMkLst>
        </pc:spChg>
        <pc:spChg chg="add mod">
          <ac:chgData name="Nicolas PATRIARCHE 861" userId="d1848907-ef35-4bf0-83f2-8110b9052c08" providerId="ADAL" clId="{43634090-FBA9-407C-98BE-A07063C4CED1}" dt="2023-05-03T11:09:23.558" v="2084" actId="20577"/>
          <ac:spMkLst>
            <pc:docMk/>
            <pc:sldMk cId="2982647626" sldId="441"/>
            <ac:spMk id="7" creationId="{DB9315D9-5B31-727A-96A4-4399A6EE7E5B}"/>
          </ac:spMkLst>
        </pc:spChg>
        <pc:grpChg chg="mod">
          <ac:chgData name="Nicolas PATRIARCHE 861" userId="d1848907-ef35-4bf0-83f2-8110b9052c08" providerId="ADAL" clId="{43634090-FBA9-407C-98BE-A07063C4CED1}" dt="2023-05-04T07:27:15.355" v="7027" actId="1076"/>
          <ac:grpSpMkLst>
            <pc:docMk/>
            <pc:sldMk cId="2982647626" sldId="441"/>
            <ac:grpSpMk id="2" creationId="{CE81F0B4-971F-BA27-750B-27A851D6CC3B}"/>
          </ac:grpSpMkLst>
        </pc:grpChg>
      </pc:sldChg>
      <pc:sldChg chg="addSp delSp modSp mod">
        <pc:chgData name="Nicolas PATRIARCHE 861" userId="d1848907-ef35-4bf0-83f2-8110b9052c08" providerId="ADAL" clId="{43634090-FBA9-407C-98BE-A07063C4CED1}" dt="2023-05-03T13:58:41.670" v="4884" actId="20577"/>
        <pc:sldMkLst>
          <pc:docMk/>
          <pc:sldMk cId="3856675353" sldId="442"/>
        </pc:sldMkLst>
        <pc:spChg chg="mod">
          <ac:chgData name="Nicolas PATRIARCHE 861" userId="d1848907-ef35-4bf0-83f2-8110b9052c08" providerId="ADAL" clId="{43634090-FBA9-407C-98BE-A07063C4CED1}" dt="2023-05-03T11:17:07.769" v="2232" actId="1076"/>
          <ac:spMkLst>
            <pc:docMk/>
            <pc:sldMk cId="3856675353" sldId="442"/>
            <ac:spMk id="2" creationId="{358AE7A6-4655-8FFD-5D59-2F56E6DC2462}"/>
          </ac:spMkLst>
        </pc:spChg>
        <pc:spChg chg="add mod">
          <ac:chgData name="Nicolas PATRIARCHE 861" userId="d1848907-ef35-4bf0-83f2-8110b9052c08" providerId="ADAL" clId="{43634090-FBA9-407C-98BE-A07063C4CED1}" dt="2023-05-03T11:17:01.460" v="2231" actId="14100"/>
          <ac:spMkLst>
            <pc:docMk/>
            <pc:sldMk cId="3856675353" sldId="442"/>
            <ac:spMk id="3" creationId="{B1318872-6DF4-1D86-DCE2-CFE3735572B1}"/>
          </ac:spMkLst>
        </pc:spChg>
        <pc:spChg chg="mod">
          <ac:chgData name="Nicolas PATRIARCHE 861" userId="d1848907-ef35-4bf0-83f2-8110b9052c08" providerId="ADAL" clId="{43634090-FBA9-407C-98BE-A07063C4CED1}" dt="2023-05-03T13:58:41.670" v="4884" actId="20577"/>
          <ac:spMkLst>
            <pc:docMk/>
            <pc:sldMk cId="3856675353" sldId="442"/>
            <ac:spMk id="4" creationId="{13FCEEF0-B341-2998-7273-DCA5155E72B1}"/>
          </ac:spMkLst>
        </pc:spChg>
        <pc:spChg chg="add del mod">
          <ac:chgData name="Nicolas PATRIARCHE 861" userId="d1848907-ef35-4bf0-83f2-8110b9052c08" providerId="ADAL" clId="{43634090-FBA9-407C-98BE-A07063C4CED1}" dt="2023-05-03T13:58:37.727" v="4882" actId="478"/>
          <ac:spMkLst>
            <pc:docMk/>
            <pc:sldMk cId="3856675353" sldId="442"/>
            <ac:spMk id="5" creationId="{674E5A23-660E-D4C5-87BB-9E3B60D74D7B}"/>
          </ac:spMkLst>
        </pc:spChg>
        <pc:grpChg chg="del">
          <ac:chgData name="Nicolas PATRIARCHE 861" userId="d1848907-ef35-4bf0-83f2-8110b9052c08" providerId="ADAL" clId="{43634090-FBA9-407C-98BE-A07063C4CED1}" dt="2023-05-03T10:17:57.742" v="2081" actId="478"/>
          <ac:grpSpMkLst>
            <pc:docMk/>
            <pc:sldMk cId="3856675353" sldId="442"/>
            <ac:grpSpMk id="13" creationId="{06A1D0BF-F2E7-BD58-80A1-423321FC4C86}"/>
          </ac:grpSpMkLst>
        </pc:grpChg>
      </pc:sldChg>
      <pc:sldChg chg="del">
        <pc:chgData name="Nicolas PATRIARCHE 861" userId="d1848907-ef35-4bf0-83f2-8110b9052c08" providerId="ADAL" clId="{43634090-FBA9-407C-98BE-A07063C4CED1}" dt="2023-05-03T11:20:23.022" v="2293" actId="47"/>
        <pc:sldMkLst>
          <pc:docMk/>
          <pc:sldMk cId="582383563" sldId="443"/>
        </pc:sldMkLst>
      </pc:sldChg>
      <pc:sldChg chg="addSp delSp modSp mod">
        <pc:chgData name="Nicolas PATRIARCHE 861" userId="d1848907-ef35-4bf0-83f2-8110b9052c08" providerId="ADAL" clId="{43634090-FBA9-407C-98BE-A07063C4CED1}" dt="2023-05-03T11:37:41.885" v="2650" actId="12100"/>
        <pc:sldMkLst>
          <pc:docMk/>
          <pc:sldMk cId="1028713708" sldId="444"/>
        </pc:sldMkLst>
        <pc:spChg chg="add mod">
          <ac:chgData name="Nicolas PATRIARCHE 861" userId="d1848907-ef35-4bf0-83f2-8110b9052c08" providerId="ADAL" clId="{43634090-FBA9-407C-98BE-A07063C4CED1}" dt="2023-05-03T11:34:44.231" v="2576" actId="20577"/>
          <ac:spMkLst>
            <pc:docMk/>
            <pc:sldMk cId="1028713708" sldId="444"/>
            <ac:spMk id="2" creationId="{06954BF5-5C7A-3D70-C7B6-13E3F67BFBB6}"/>
          </ac:spMkLst>
        </pc:spChg>
        <pc:spChg chg="del mod">
          <ac:chgData name="Nicolas PATRIARCHE 861" userId="d1848907-ef35-4bf0-83f2-8110b9052c08" providerId="ADAL" clId="{43634090-FBA9-407C-98BE-A07063C4CED1}" dt="2023-05-03T11:34:38.705" v="2573" actId="478"/>
          <ac:spMkLst>
            <pc:docMk/>
            <pc:sldMk cId="1028713708" sldId="444"/>
            <ac:spMk id="3" creationId="{B1281032-CA9C-1DEB-A8DA-DB80B48A3E26}"/>
          </ac:spMkLst>
        </pc:spChg>
        <pc:spChg chg="mod">
          <ac:chgData name="Nicolas PATRIARCHE 861" userId="d1848907-ef35-4bf0-83f2-8110b9052c08" providerId="ADAL" clId="{43634090-FBA9-407C-98BE-A07063C4CED1}" dt="2023-05-03T11:22:40.666" v="2450" actId="14100"/>
          <ac:spMkLst>
            <pc:docMk/>
            <pc:sldMk cId="1028713708" sldId="444"/>
            <ac:spMk id="4" creationId="{DBDD71EB-5EFE-783B-D7B3-4581E27CEA63}"/>
          </ac:spMkLst>
        </pc:spChg>
        <pc:spChg chg="add del mod">
          <ac:chgData name="Nicolas PATRIARCHE 861" userId="d1848907-ef35-4bf0-83f2-8110b9052c08" providerId="ADAL" clId="{43634090-FBA9-407C-98BE-A07063C4CED1}" dt="2023-05-03T11:34:41.457" v="2574" actId="478"/>
          <ac:spMkLst>
            <pc:docMk/>
            <pc:sldMk cId="1028713708" sldId="444"/>
            <ac:spMk id="6" creationId="{E2D43350-1B11-67CC-079A-0EB755B3F59D}"/>
          </ac:spMkLst>
        </pc:spChg>
        <pc:graphicFrameChg chg="add mod modGraphic">
          <ac:chgData name="Nicolas PATRIARCHE 861" userId="d1848907-ef35-4bf0-83f2-8110b9052c08" providerId="ADAL" clId="{43634090-FBA9-407C-98BE-A07063C4CED1}" dt="2023-05-03T11:37:41.885" v="2650" actId="12100"/>
          <ac:graphicFrameMkLst>
            <pc:docMk/>
            <pc:sldMk cId="1028713708" sldId="444"/>
            <ac:graphicFrameMk id="7" creationId="{CC7E3680-BC5F-75EF-8D1C-296BEBF30FF8}"/>
          </ac:graphicFrameMkLst>
        </pc:graphicFrameChg>
      </pc:sldChg>
      <pc:sldChg chg="addSp delSp modSp mod ord">
        <pc:chgData name="Nicolas PATRIARCHE 861" userId="d1848907-ef35-4bf0-83f2-8110b9052c08" providerId="ADAL" clId="{43634090-FBA9-407C-98BE-A07063C4CED1}" dt="2023-05-05T12:01:49.165" v="7116" actId="6549"/>
        <pc:sldMkLst>
          <pc:docMk/>
          <pc:sldMk cId="680401166" sldId="445"/>
        </pc:sldMkLst>
        <pc:spChg chg="del">
          <ac:chgData name="Nicolas PATRIARCHE 861" userId="d1848907-ef35-4bf0-83f2-8110b9052c08" providerId="ADAL" clId="{43634090-FBA9-407C-98BE-A07063C4CED1}" dt="2023-05-03T13:58:49.353" v="4885" actId="478"/>
          <ac:spMkLst>
            <pc:docMk/>
            <pc:sldMk cId="680401166" sldId="445"/>
            <ac:spMk id="2" creationId="{6C3FD2DD-E0C2-C619-17F7-A5215997338E}"/>
          </ac:spMkLst>
        </pc:spChg>
        <pc:spChg chg="add del mod">
          <ac:chgData name="Nicolas PATRIARCHE 861" userId="d1848907-ef35-4bf0-83f2-8110b9052c08" providerId="ADAL" clId="{43634090-FBA9-407C-98BE-A07063C4CED1}" dt="2023-05-03T13:58:51.140" v="4886" actId="478"/>
          <ac:spMkLst>
            <pc:docMk/>
            <pc:sldMk cId="680401166" sldId="445"/>
            <ac:spMk id="5" creationId="{352E7260-4117-C032-66F1-DBBE70E706A5}"/>
          </ac:spMkLst>
        </pc:spChg>
        <pc:spChg chg="add mod">
          <ac:chgData name="Nicolas PATRIARCHE 861" userId="d1848907-ef35-4bf0-83f2-8110b9052c08" providerId="ADAL" clId="{43634090-FBA9-407C-98BE-A07063C4CED1}" dt="2023-05-03T14:06:30.163" v="4909" actId="1076"/>
          <ac:spMkLst>
            <pc:docMk/>
            <pc:sldMk cId="680401166" sldId="445"/>
            <ac:spMk id="6" creationId="{1E7BB456-D5BC-2D57-8E63-4B07FCCF26ED}"/>
          </ac:spMkLst>
        </pc:spChg>
        <pc:spChg chg="add del mod">
          <ac:chgData name="Nicolas PATRIARCHE 861" userId="d1848907-ef35-4bf0-83f2-8110b9052c08" providerId="ADAL" clId="{43634090-FBA9-407C-98BE-A07063C4CED1}" dt="2023-05-03T14:05:51.783" v="4904" actId="478"/>
          <ac:spMkLst>
            <pc:docMk/>
            <pc:sldMk cId="680401166" sldId="445"/>
            <ac:spMk id="7" creationId="{90DA2BAF-76FC-D3C2-27F3-A6400E0D8B72}"/>
          </ac:spMkLst>
        </pc:spChg>
        <pc:spChg chg="add del mod">
          <ac:chgData name="Nicolas PATRIARCHE 861" userId="d1848907-ef35-4bf0-83f2-8110b9052c08" providerId="ADAL" clId="{43634090-FBA9-407C-98BE-A07063C4CED1}" dt="2023-05-03T14:06:36.644" v="4910" actId="478"/>
          <ac:spMkLst>
            <pc:docMk/>
            <pc:sldMk cId="680401166" sldId="445"/>
            <ac:spMk id="8" creationId="{6EF26738-E020-BB07-7D41-28B78B2B2CC0}"/>
          </ac:spMkLst>
        </pc:spChg>
        <pc:spChg chg="add mod">
          <ac:chgData name="Nicolas PATRIARCHE 861" userId="d1848907-ef35-4bf0-83f2-8110b9052c08" providerId="ADAL" clId="{43634090-FBA9-407C-98BE-A07063C4CED1}" dt="2023-05-05T12:01:49.165" v="7116" actId="6549"/>
          <ac:spMkLst>
            <pc:docMk/>
            <pc:sldMk cId="680401166" sldId="445"/>
            <ac:spMk id="9" creationId="{29FD5C9C-6DB5-ABAF-13BA-0D2EA4055BE3}"/>
          </ac:spMkLst>
        </pc:spChg>
        <pc:picChg chg="del">
          <ac:chgData name="Nicolas PATRIARCHE 861" userId="d1848907-ef35-4bf0-83f2-8110b9052c08" providerId="ADAL" clId="{43634090-FBA9-407C-98BE-A07063C4CED1}" dt="2023-05-03T13:58:53.155" v="4887" actId="478"/>
          <ac:picMkLst>
            <pc:docMk/>
            <pc:sldMk cId="680401166" sldId="445"/>
            <ac:picMk id="4" creationId="{5ED229BE-CD0F-E73C-2085-747882678837}"/>
          </ac:picMkLst>
        </pc:picChg>
      </pc:sldChg>
      <pc:sldChg chg="addSp delSp modSp mod">
        <pc:chgData name="Nicolas PATRIARCHE 861" userId="d1848907-ef35-4bf0-83f2-8110b9052c08" providerId="ADAL" clId="{43634090-FBA9-407C-98BE-A07063C4CED1}" dt="2023-05-03T13:50:37.302" v="4791" actId="1035"/>
        <pc:sldMkLst>
          <pc:docMk/>
          <pc:sldMk cId="680975638" sldId="446"/>
        </pc:sldMkLst>
        <pc:spChg chg="mod">
          <ac:chgData name="Nicolas PATRIARCHE 861" userId="d1848907-ef35-4bf0-83f2-8110b9052c08" providerId="ADAL" clId="{43634090-FBA9-407C-98BE-A07063C4CED1}" dt="2023-05-03T11:36:44.064" v="2641" actId="14100"/>
          <ac:spMkLst>
            <pc:docMk/>
            <pc:sldMk cId="680975638" sldId="446"/>
            <ac:spMk id="2" creationId="{66931C81-7BAC-0E46-84C8-3CF40D42549E}"/>
          </ac:spMkLst>
        </pc:spChg>
        <pc:spChg chg="add del">
          <ac:chgData name="Nicolas PATRIARCHE 861" userId="d1848907-ef35-4bf0-83f2-8110b9052c08" providerId="ADAL" clId="{43634090-FBA9-407C-98BE-A07063C4CED1}" dt="2023-05-03T11:37:53.801" v="2652" actId="22"/>
          <ac:spMkLst>
            <pc:docMk/>
            <pc:sldMk cId="680975638" sldId="446"/>
            <ac:spMk id="4" creationId="{822E9888-1FF2-6145-E522-447D14A35BAA}"/>
          </ac:spMkLst>
        </pc:spChg>
        <pc:spChg chg="del">
          <ac:chgData name="Nicolas PATRIARCHE 861" userId="d1848907-ef35-4bf0-83f2-8110b9052c08" providerId="ADAL" clId="{43634090-FBA9-407C-98BE-A07063C4CED1}" dt="2023-05-03T11:36:47.233" v="2642" actId="478"/>
          <ac:spMkLst>
            <pc:docMk/>
            <pc:sldMk cId="680975638" sldId="446"/>
            <ac:spMk id="5" creationId="{60B07B50-1E6C-470F-F305-79458C43B5E9}"/>
          </ac:spMkLst>
        </pc:spChg>
        <pc:spChg chg="add mod">
          <ac:chgData name="Nicolas PATRIARCHE 861" userId="d1848907-ef35-4bf0-83f2-8110b9052c08" providerId="ADAL" clId="{43634090-FBA9-407C-98BE-A07063C4CED1}" dt="2023-05-03T11:43:54.502" v="2897" actId="27636"/>
          <ac:spMkLst>
            <pc:docMk/>
            <pc:sldMk cId="680975638" sldId="446"/>
            <ac:spMk id="6" creationId="{342A666A-D571-F4CD-71D8-34029A4D48CE}"/>
          </ac:spMkLst>
        </pc:spChg>
        <pc:spChg chg="del">
          <ac:chgData name="Nicolas PATRIARCHE 861" userId="d1848907-ef35-4bf0-83f2-8110b9052c08" providerId="ADAL" clId="{43634090-FBA9-407C-98BE-A07063C4CED1}" dt="2023-05-03T11:36:48.366" v="2643" actId="478"/>
          <ac:spMkLst>
            <pc:docMk/>
            <pc:sldMk cId="680975638" sldId="446"/>
            <ac:spMk id="8" creationId="{7625DC59-DB3F-E550-87B6-2EF058881EEF}"/>
          </ac:spMkLst>
        </pc:spChg>
        <pc:spChg chg="add mod">
          <ac:chgData name="Nicolas PATRIARCHE 861" userId="d1848907-ef35-4bf0-83f2-8110b9052c08" providerId="ADAL" clId="{43634090-FBA9-407C-98BE-A07063C4CED1}" dt="2023-05-03T13:50:37.302" v="4791" actId="1035"/>
          <ac:spMkLst>
            <pc:docMk/>
            <pc:sldMk cId="680975638" sldId="446"/>
            <ac:spMk id="9" creationId="{25E69C37-4C60-EA0F-92C2-74B97EF843D3}"/>
          </ac:spMkLst>
        </pc:spChg>
        <pc:spChg chg="mod">
          <ac:chgData name="Nicolas PATRIARCHE 861" userId="d1848907-ef35-4bf0-83f2-8110b9052c08" providerId="ADAL" clId="{43634090-FBA9-407C-98BE-A07063C4CED1}" dt="2023-05-03T13:39:32.775" v="4048" actId="1076"/>
          <ac:spMkLst>
            <pc:docMk/>
            <pc:sldMk cId="680975638" sldId="446"/>
            <ac:spMk id="14" creationId="{83A23D7E-9598-31CD-273C-34522FF41D5F}"/>
          </ac:spMkLst>
        </pc:spChg>
        <pc:spChg chg="del">
          <ac:chgData name="Nicolas PATRIARCHE 861" userId="d1848907-ef35-4bf0-83f2-8110b9052c08" providerId="ADAL" clId="{43634090-FBA9-407C-98BE-A07063C4CED1}" dt="2023-05-03T11:36:50.547" v="2645" actId="478"/>
          <ac:spMkLst>
            <pc:docMk/>
            <pc:sldMk cId="680975638" sldId="446"/>
            <ac:spMk id="17" creationId="{8CB81E02-0B6E-C731-1635-F898B5C556F3}"/>
          </ac:spMkLst>
        </pc:spChg>
        <pc:spChg chg="del">
          <ac:chgData name="Nicolas PATRIARCHE 861" userId="d1848907-ef35-4bf0-83f2-8110b9052c08" providerId="ADAL" clId="{43634090-FBA9-407C-98BE-A07063C4CED1}" dt="2023-05-03T11:36:57.856" v="2647" actId="478"/>
          <ac:spMkLst>
            <pc:docMk/>
            <pc:sldMk cId="680975638" sldId="446"/>
            <ac:spMk id="21" creationId="{9EE78BDC-4981-B411-A850-EFC0A55F29F4}"/>
          </ac:spMkLst>
        </pc:spChg>
        <pc:grpChg chg="del">
          <ac:chgData name="Nicolas PATRIARCHE 861" userId="d1848907-ef35-4bf0-83f2-8110b9052c08" providerId="ADAL" clId="{43634090-FBA9-407C-98BE-A07063C4CED1}" dt="2023-05-03T11:36:49.395" v="2644" actId="478"/>
          <ac:grpSpMkLst>
            <pc:docMk/>
            <pc:sldMk cId="680975638" sldId="446"/>
            <ac:grpSpMk id="10" creationId="{0C1648D7-96E7-CE19-67D6-B803A4546424}"/>
          </ac:grpSpMkLst>
        </pc:grpChg>
        <pc:grpChg chg="del">
          <ac:chgData name="Nicolas PATRIARCHE 861" userId="d1848907-ef35-4bf0-83f2-8110b9052c08" providerId="ADAL" clId="{43634090-FBA9-407C-98BE-A07063C4CED1}" dt="2023-05-03T11:36:52.267" v="2646" actId="478"/>
          <ac:grpSpMkLst>
            <pc:docMk/>
            <pc:sldMk cId="680975638" sldId="446"/>
            <ac:grpSpMk id="18" creationId="{F4E731ED-0757-D918-0637-733E44003797}"/>
          </ac:grpSpMkLst>
        </pc:grpChg>
        <pc:graphicFrameChg chg="add mod modGraphic">
          <ac:chgData name="Nicolas PATRIARCHE 861" userId="d1848907-ef35-4bf0-83f2-8110b9052c08" providerId="ADAL" clId="{43634090-FBA9-407C-98BE-A07063C4CED1}" dt="2023-05-03T12:04:50.736" v="3387"/>
          <ac:graphicFrameMkLst>
            <pc:docMk/>
            <pc:sldMk cId="680975638" sldId="446"/>
            <ac:graphicFrameMk id="7" creationId="{589C7338-83A3-4C9C-85AF-8BAF1E8AA19D}"/>
          </ac:graphicFrameMkLst>
        </pc:graphicFrameChg>
      </pc:sldChg>
      <pc:sldChg chg="addSp delSp modSp mod">
        <pc:chgData name="Nicolas PATRIARCHE 861" userId="d1848907-ef35-4bf0-83f2-8110b9052c08" providerId="ADAL" clId="{43634090-FBA9-407C-98BE-A07063C4CED1}" dt="2023-05-03T14:27:26.769" v="6181" actId="478"/>
        <pc:sldMkLst>
          <pc:docMk/>
          <pc:sldMk cId="1743606225" sldId="447"/>
        </pc:sldMkLst>
        <pc:spChg chg="del mod">
          <ac:chgData name="Nicolas PATRIARCHE 861" userId="d1848907-ef35-4bf0-83f2-8110b9052c08" providerId="ADAL" clId="{43634090-FBA9-407C-98BE-A07063C4CED1}" dt="2023-05-03T14:27:26.769" v="6181" actId="478"/>
          <ac:spMkLst>
            <pc:docMk/>
            <pc:sldMk cId="1743606225" sldId="447"/>
            <ac:spMk id="3" creationId="{37D59FFC-F34F-58EE-2C48-6B5008F33ABA}"/>
          </ac:spMkLst>
        </pc:spChg>
        <pc:spChg chg="add mod">
          <ac:chgData name="Nicolas PATRIARCHE 861" userId="d1848907-ef35-4bf0-83f2-8110b9052c08" providerId="ADAL" clId="{43634090-FBA9-407C-98BE-A07063C4CED1}" dt="2023-05-03T14:27:26.769" v="6181" actId="478"/>
          <ac:spMkLst>
            <pc:docMk/>
            <pc:sldMk cId="1743606225" sldId="447"/>
            <ac:spMk id="4" creationId="{E0EA1A63-7F22-D6B8-A7EB-965222C88DBD}"/>
          </ac:spMkLst>
        </pc:spChg>
      </pc:sldChg>
      <pc:sldChg chg="delSp add del setBg delDesignElem">
        <pc:chgData name="Nicolas PATRIARCHE 861" userId="d1848907-ef35-4bf0-83f2-8110b9052c08" providerId="ADAL" clId="{43634090-FBA9-407C-98BE-A07063C4CED1}" dt="2023-05-03T09:14:49.777" v="1590" actId="47"/>
        <pc:sldMkLst>
          <pc:docMk/>
          <pc:sldMk cId="2445996542" sldId="448"/>
        </pc:sldMkLst>
        <pc:spChg chg="del">
          <ac:chgData name="Nicolas PATRIARCHE 861" userId="d1848907-ef35-4bf0-83f2-8110b9052c08" providerId="ADAL" clId="{43634090-FBA9-407C-98BE-A07063C4CED1}" dt="2023-05-03T09:14:39.717" v="1586"/>
          <ac:spMkLst>
            <pc:docMk/>
            <pc:sldMk cId="2445996542" sldId="448"/>
            <ac:spMk id="20" creationId="{9179DE42-5613-4B35-A1E6-6CCBAA13C743}"/>
          </ac:spMkLst>
        </pc:spChg>
        <pc:spChg chg="del">
          <ac:chgData name="Nicolas PATRIARCHE 861" userId="d1848907-ef35-4bf0-83f2-8110b9052c08" providerId="ADAL" clId="{43634090-FBA9-407C-98BE-A07063C4CED1}" dt="2023-05-03T09:14:39.717" v="1586"/>
          <ac:spMkLst>
            <pc:docMk/>
            <pc:sldMk cId="2445996542" sldId="448"/>
            <ac:spMk id="26" creationId="{52FB45E9-914E-4471-AC87-E475CD51767D}"/>
          </ac:spMkLst>
        </pc:spChg>
        <pc:spChg chg="del">
          <ac:chgData name="Nicolas PATRIARCHE 861" userId="d1848907-ef35-4bf0-83f2-8110b9052c08" providerId="ADAL" clId="{43634090-FBA9-407C-98BE-A07063C4CED1}" dt="2023-05-03T09:14:39.717" v="1586"/>
          <ac:spMkLst>
            <pc:docMk/>
            <pc:sldMk cId="2445996542" sldId="448"/>
            <ac:spMk id="28" creationId="{C310626D-5743-49D4-8F7D-88C4F8F05774}"/>
          </ac:spMkLst>
        </pc:spChg>
        <pc:spChg chg="del">
          <ac:chgData name="Nicolas PATRIARCHE 861" userId="d1848907-ef35-4bf0-83f2-8110b9052c08" providerId="ADAL" clId="{43634090-FBA9-407C-98BE-A07063C4CED1}" dt="2023-05-03T09:14:39.717" v="1586"/>
          <ac:spMkLst>
            <pc:docMk/>
            <pc:sldMk cId="2445996542" sldId="448"/>
            <ac:spMk id="30" creationId="{3C195FC1-B568-4C72-9902-34CB35DDD7A1}"/>
          </ac:spMkLst>
        </pc:spChg>
        <pc:spChg chg="del">
          <ac:chgData name="Nicolas PATRIARCHE 861" userId="d1848907-ef35-4bf0-83f2-8110b9052c08" providerId="ADAL" clId="{43634090-FBA9-407C-98BE-A07063C4CED1}" dt="2023-05-03T09:14:39.717" v="1586"/>
          <ac:spMkLst>
            <pc:docMk/>
            <pc:sldMk cId="2445996542" sldId="448"/>
            <ac:spMk id="32" creationId="{EF2BDF77-362C-43F0-8CBB-A969EC2AE0C4}"/>
          </ac:spMkLst>
        </pc:spChg>
        <pc:spChg chg="del">
          <ac:chgData name="Nicolas PATRIARCHE 861" userId="d1848907-ef35-4bf0-83f2-8110b9052c08" providerId="ADAL" clId="{43634090-FBA9-407C-98BE-A07063C4CED1}" dt="2023-05-03T09:14:39.717" v="1586"/>
          <ac:spMkLst>
            <pc:docMk/>
            <pc:sldMk cId="2445996542" sldId="448"/>
            <ac:spMk id="34" creationId="{4BE96B01-3929-432D-B8C2-ADBCB74C2EF4}"/>
          </ac:spMkLst>
        </pc:spChg>
        <pc:spChg chg="del">
          <ac:chgData name="Nicolas PATRIARCHE 861" userId="d1848907-ef35-4bf0-83f2-8110b9052c08" providerId="ADAL" clId="{43634090-FBA9-407C-98BE-A07063C4CED1}" dt="2023-05-03T09:14:39.717" v="1586"/>
          <ac:spMkLst>
            <pc:docMk/>
            <pc:sldMk cId="2445996542" sldId="448"/>
            <ac:spMk id="36" creationId="{2A6FCDE6-CDE2-4C51-B18E-A95CFB679714}"/>
          </ac:spMkLst>
        </pc:spChg>
        <pc:spChg chg="del">
          <ac:chgData name="Nicolas PATRIARCHE 861" userId="d1848907-ef35-4bf0-83f2-8110b9052c08" providerId="ADAL" clId="{43634090-FBA9-407C-98BE-A07063C4CED1}" dt="2023-05-03T09:14:39.717" v="1586"/>
          <ac:spMkLst>
            <pc:docMk/>
            <pc:sldMk cId="2445996542" sldId="448"/>
            <ac:spMk id="38" creationId="{9D2E8756-2465-473A-BA2A-2DB1D6224745}"/>
          </ac:spMkLst>
        </pc:spChg>
        <pc:grpChg chg="del">
          <ac:chgData name="Nicolas PATRIARCHE 861" userId="d1848907-ef35-4bf0-83f2-8110b9052c08" providerId="ADAL" clId="{43634090-FBA9-407C-98BE-A07063C4CED1}" dt="2023-05-03T09:14:39.717" v="1586"/>
          <ac:grpSpMkLst>
            <pc:docMk/>
            <pc:sldMk cId="2445996542" sldId="448"/>
            <ac:grpSpMk id="8" creationId="{76582886-877C-4AEC-A77F-8055EB9A0CF9}"/>
          </ac:grpSpMkLst>
        </pc:grpChg>
        <pc:cxnChg chg="del">
          <ac:chgData name="Nicolas PATRIARCHE 861" userId="d1848907-ef35-4bf0-83f2-8110b9052c08" providerId="ADAL" clId="{43634090-FBA9-407C-98BE-A07063C4CED1}" dt="2023-05-03T09:14:39.717" v="1586"/>
          <ac:cxnSpMkLst>
            <pc:docMk/>
            <pc:sldMk cId="2445996542" sldId="448"/>
            <ac:cxnSpMk id="22" creationId="{EB898B32-3891-4C3A-8F58-C5969D2E9033}"/>
          </ac:cxnSpMkLst>
        </pc:cxnChg>
        <pc:cxnChg chg="del">
          <ac:chgData name="Nicolas PATRIARCHE 861" userId="d1848907-ef35-4bf0-83f2-8110b9052c08" providerId="ADAL" clId="{43634090-FBA9-407C-98BE-A07063C4CED1}" dt="2023-05-03T09:14:39.717" v="1586"/>
          <ac:cxnSpMkLst>
            <pc:docMk/>
            <pc:sldMk cId="2445996542" sldId="448"/>
            <ac:cxnSpMk id="24" creationId="{4AE4806D-B8F9-4679-A68A-9BD21C01A301}"/>
          </ac:cxnSpMkLst>
        </pc:cxnChg>
      </pc:sldChg>
      <pc:sldChg chg="modSp add mod ord">
        <pc:chgData name="Nicolas PATRIARCHE 861" userId="d1848907-ef35-4bf0-83f2-8110b9052c08" providerId="ADAL" clId="{43634090-FBA9-407C-98BE-A07063C4CED1}" dt="2023-05-03T09:27:09.812" v="1663" actId="20577"/>
        <pc:sldMkLst>
          <pc:docMk/>
          <pc:sldMk cId="2426463300" sldId="449"/>
        </pc:sldMkLst>
        <pc:spChg chg="mod">
          <ac:chgData name="Nicolas PATRIARCHE 861" userId="d1848907-ef35-4bf0-83f2-8110b9052c08" providerId="ADAL" clId="{43634090-FBA9-407C-98BE-A07063C4CED1}" dt="2023-05-03T09:27:09.812" v="1663" actId="20577"/>
          <ac:spMkLst>
            <pc:docMk/>
            <pc:sldMk cId="2426463300" sldId="449"/>
            <ac:spMk id="4" creationId="{50E63301-F05A-4018-919B-4F770BBC8D0D}"/>
          </ac:spMkLst>
        </pc:spChg>
      </pc:sldChg>
      <pc:sldChg chg="addSp modSp add mod">
        <pc:chgData name="Nicolas PATRIARCHE 861" userId="d1848907-ef35-4bf0-83f2-8110b9052c08" providerId="ADAL" clId="{43634090-FBA9-407C-98BE-A07063C4CED1}" dt="2023-05-03T13:51:17.408" v="4795"/>
        <pc:sldMkLst>
          <pc:docMk/>
          <pc:sldMk cId="1962063826" sldId="450"/>
        </pc:sldMkLst>
        <pc:spChg chg="mod">
          <ac:chgData name="Nicolas PATRIARCHE 861" userId="d1848907-ef35-4bf0-83f2-8110b9052c08" providerId="ADAL" clId="{43634090-FBA9-407C-98BE-A07063C4CED1}" dt="2023-05-03T11:38:11.944" v="2656" actId="1076"/>
          <ac:spMkLst>
            <pc:docMk/>
            <pc:sldMk cId="1962063826" sldId="450"/>
            <ac:spMk id="2" creationId="{66931C81-7BAC-0E46-84C8-3CF40D42549E}"/>
          </ac:spMkLst>
        </pc:spChg>
        <pc:spChg chg="add mod">
          <ac:chgData name="Nicolas PATRIARCHE 861" userId="d1848907-ef35-4bf0-83f2-8110b9052c08" providerId="ADAL" clId="{43634090-FBA9-407C-98BE-A07063C4CED1}" dt="2023-05-03T13:51:00.625" v="4793" actId="1076"/>
          <ac:spMkLst>
            <pc:docMk/>
            <pc:sldMk cId="1962063826" sldId="450"/>
            <ac:spMk id="3" creationId="{7A643846-A4B7-2E37-6B53-D40785175AE1}"/>
          </ac:spMkLst>
        </pc:spChg>
        <pc:spChg chg="add mod">
          <ac:chgData name="Nicolas PATRIARCHE 861" userId="d1848907-ef35-4bf0-83f2-8110b9052c08" providerId="ADAL" clId="{43634090-FBA9-407C-98BE-A07063C4CED1}" dt="2023-05-03T13:50:57.195" v="4792" actId="1076"/>
          <ac:spMkLst>
            <pc:docMk/>
            <pc:sldMk cId="1962063826" sldId="450"/>
            <ac:spMk id="4" creationId="{9121D309-1D37-1B9F-B2C0-AD781EE5B7D1}"/>
          </ac:spMkLst>
        </pc:spChg>
        <pc:spChg chg="add mod">
          <ac:chgData name="Nicolas PATRIARCHE 861" userId="d1848907-ef35-4bf0-83f2-8110b9052c08" providerId="ADAL" clId="{43634090-FBA9-407C-98BE-A07063C4CED1}" dt="2023-05-03T13:51:17.408" v="4795"/>
          <ac:spMkLst>
            <pc:docMk/>
            <pc:sldMk cId="1962063826" sldId="450"/>
            <ac:spMk id="6" creationId="{BC63492B-8E5F-1B42-26AF-0844D50BE434}"/>
          </ac:spMkLst>
        </pc:spChg>
        <pc:graphicFrameChg chg="add mod modGraphic">
          <ac:chgData name="Nicolas PATRIARCHE 861" userId="d1848907-ef35-4bf0-83f2-8110b9052c08" providerId="ADAL" clId="{43634090-FBA9-407C-98BE-A07063C4CED1}" dt="2023-05-03T13:51:02.722" v="4794" actId="1076"/>
          <ac:graphicFrameMkLst>
            <pc:docMk/>
            <pc:sldMk cId="1962063826" sldId="450"/>
            <ac:graphicFrameMk id="5" creationId="{A1C6D6A6-9F9F-ABB4-4873-148BBB9833FF}"/>
          </ac:graphicFrameMkLst>
        </pc:graphicFrameChg>
      </pc:sldChg>
      <pc:sldChg chg="addSp delSp modSp add mod">
        <pc:chgData name="Nicolas PATRIARCHE 861" userId="d1848907-ef35-4bf0-83f2-8110b9052c08" providerId="ADAL" clId="{43634090-FBA9-407C-98BE-A07063C4CED1}" dt="2023-05-03T13:51:28.981" v="4798" actId="478"/>
        <pc:sldMkLst>
          <pc:docMk/>
          <pc:sldMk cId="1642377243" sldId="451"/>
        </pc:sldMkLst>
        <pc:spChg chg="mod">
          <ac:chgData name="Nicolas PATRIARCHE 861" userId="d1848907-ef35-4bf0-83f2-8110b9052c08" providerId="ADAL" clId="{43634090-FBA9-407C-98BE-A07063C4CED1}" dt="2023-05-03T11:38:37.487" v="2666" actId="20577"/>
          <ac:spMkLst>
            <pc:docMk/>
            <pc:sldMk cId="1642377243" sldId="451"/>
            <ac:spMk id="2" creationId="{66931C81-7BAC-0E46-84C8-3CF40D42549E}"/>
          </ac:spMkLst>
        </pc:spChg>
        <pc:spChg chg="add mod">
          <ac:chgData name="Nicolas PATRIARCHE 861" userId="d1848907-ef35-4bf0-83f2-8110b9052c08" providerId="ADAL" clId="{43634090-FBA9-407C-98BE-A07063C4CED1}" dt="2023-05-03T13:49:50.879" v="4768" actId="1076"/>
          <ac:spMkLst>
            <pc:docMk/>
            <pc:sldMk cId="1642377243" sldId="451"/>
            <ac:spMk id="3" creationId="{CF7F1BC9-0471-C7A9-CEC1-F3A1E120AFCF}"/>
          </ac:spMkLst>
        </pc:spChg>
        <pc:spChg chg="add mod">
          <ac:chgData name="Nicolas PATRIARCHE 861" userId="d1848907-ef35-4bf0-83f2-8110b9052c08" providerId="ADAL" clId="{43634090-FBA9-407C-98BE-A07063C4CED1}" dt="2023-05-03T13:42:31.807" v="4481" actId="1076"/>
          <ac:spMkLst>
            <pc:docMk/>
            <pc:sldMk cId="1642377243" sldId="451"/>
            <ac:spMk id="4" creationId="{C33D172C-C8B3-1DDC-6677-560314A5C2E2}"/>
          </ac:spMkLst>
        </pc:spChg>
        <pc:spChg chg="add del mod">
          <ac:chgData name="Nicolas PATRIARCHE 861" userId="d1848907-ef35-4bf0-83f2-8110b9052c08" providerId="ADAL" clId="{43634090-FBA9-407C-98BE-A07063C4CED1}" dt="2023-05-03T13:51:28.981" v="4798" actId="478"/>
          <ac:spMkLst>
            <pc:docMk/>
            <pc:sldMk cId="1642377243" sldId="451"/>
            <ac:spMk id="6" creationId="{C4C87952-0E87-3213-750B-04591379E92F}"/>
          </ac:spMkLst>
        </pc:spChg>
        <pc:graphicFrameChg chg="add mod modGraphic">
          <ac:chgData name="Nicolas PATRIARCHE 861" userId="d1848907-ef35-4bf0-83f2-8110b9052c08" providerId="ADAL" clId="{43634090-FBA9-407C-98BE-A07063C4CED1}" dt="2023-05-03T13:44:53.856" v="4767" actId="255"/>
          <ac:graphicFrameMkLst>
            <pc:docMk/>
            <pc:sldMk cId="1642377243" sldId="451"/>
            <ac:graphicFrameMk id="5" creationId="{2F1D27DD-39D3-B2AB-A873-7DC485BFF879}"/>
          </ac:graphicFrameMkLst>
        </pc:graphicFrameChg>
      </pc:sldChg>
    </pc:docChg>
  </pc:docChgLst>
  <pc:docChgLst>
    <pc:chgData name="Lea GUILLARD 861" userId="S::lea.guillard@caf86.caf.fr::d06662ec-9711-44e9-9f78-4b9cc7b21ed8" providerId="AD" clId="Web-{1A98437F-C947-4D36-90B3-1C68410C9B3E}"/>
    <pc:docChg chg="addSld modSld">
      <pc:chgData name="Lea GUILLARD 861" userId="S::lea.guillard@caf86.caf.fr::d06662ec-9711-44e9-9f78-4b9cc7b21ed8" providerId="AD" clId="Web-{1A98437F-C947-4D36-90B3-1C68410C9B3E}" dt="2022-04-15T06:20:19.943" v="7" actId="1076"/>
      <pc:docMkLst>
        <pc:docMk/>
      </pc:docMkLst>
      <pc:sldChg chg="modSp">
        <pc:chgData name="Lea GUILLARD 861" userId="S::lea.guillard@caf86.caf.fr::d06662ec-9711-44e9-9f78-4b9cc7b21ed8" providerId="AD" clId="Web-{1A98437F-C947-4D36-90B3-1C68410C9B3E}" dt="2022-04-15T06:20:05.052" v="4" actId="1076"/>
        <pc:sldMkLst>
          <pc:docMk/>
          <pc:sldMk cId="3394873606" sldId="291"/>
        </pc:sldMkLst>
        <pc:spChg chg="mod">
          <ac:chgData name="Lea GUILLARD 861" userId="S::lea.guillard@caf86.caf.fr::d06662ec-9711-44e9-9f78-4b9cc7b21ed8" providerId="AD" clId="Web-{1A98437F-C947-4D36-90B3-1C68410C9B3E}" dt="2022-04-15T06:20:02.583" v="3" actId="1076"/>
          <ac:spMkLst>
            <pc:docMk/>
            <pc:sldMk cId="3394873606" sldId="291"/>
            <ac:spMk id="5" creationId="{2D01694D-F368-4FC5-9220-2826B0B688CD}"/>
          </ac:spMkLst>
        </pc:spChg>
        <pc:picChg chg="mod">
          <ac:chgData name="Lea GUILLARD 861" userId="S::lea.guillard@caf86.caf.fr::d06662ec-9711-44e9-9f78-4b9cc7b21ed8" providerId="AD" clId="Web-{1A98437F-C947-4D36-90B3-1C68410C9B3E}" dt="2022-04-15T06:20:05.052" v="4" actId="1076"/>
          <ac:picMkLst>
            <pc:docMk/>
            <pc:sldMk cId="3394873606" sldId="291"/>
            <ac:picMk id="8" creationId="{91BC17F4-A801-40DB-8845-11F5A8D66D11}"/>
          </ac:picMkLst>
        </pc:picChg>
      </pc:sldChg>
      <pc:sldChg chg="modSp">
        <pc:chgData name="Lea GUILLARD 861" userId="S::lea.guillard@caf86.caf.fr::d06662ec-9711-44e9-9f78-4b9cc7b21ed8" providerId="AD" clId="Web-{1A98437F-C947-4D36-90B3-1C68410C9B3E}" dt="2022-04-15T06:19:49.364" v="0" actId="1076"/>
        <pc:sldMkLst>
          <pc:docMk/>
          <pc:sldMk cId="1631616132" sldId="292"/>
        </pc:sldMkLst>
        <pc:spChg chg="mod">
          <ac:chgData name="Lea GUILLARD 861" userId="S::lea.guillard@caf86.caf.fr::d06662ec-9711-44e9-9f78-4b9cc7b21ed8" providerId="AD" clId="Web-{1A98437F-C947-4D36-90B3-1C68410C9B3E}" dt="2022-04-15T06:19:49.364" v="0" actId="1076"/>
          <ac:spMkLst>
            <pc:docMk/>
            <pc:sldMk cId="1631616132" sldId="292"/>
            <ac:spMk id="47" creationId="{AF1CF92B-318F-4899-932D-D26E0D0BC873}"/>
          </ac:spMkLst>
        </pc:spChg>
      </pc:sldChg>
      <pc:sldChg chg="modSp">
        <pc:chgData name="Lea GUILLARD 861" userId="S::lea.guillard@caf86.caf.fr::d06662ec-9711-44e9-9f78-4b9cc7b21ed8" providerId="AD" clId="Web-{1A98437F-C947-4D36-90B3-1C68410C9B3E}" dt="2022-04-15T06:19:57.692" v="2" actId="1076"/>
        <pc:sldMkLst>
          <pc:docMk/>
          <pc:sldMk cId="713159971" sldId="293"/>
        </pc:sldMkLst>
        <pc:spChg chg="mod">
          <ac:chgData name="Lea GUILLARD 861" userId="S::lea.guillard@caf86.caf.fr::d06662ec-9711-44e9-9f78-4b9cc7b21ed8" providerId="AD" clId="Web-{1A98437F-C947-4D36-90B3-1C68410C9B3E}" dt="2022-04-15T06:19:57.692" v="2" actId="1076"/>
          <ac:spMkLst>
            <pc:docMk/>
            <pc:sldMk cId="713159971" sldId="293"/>
            <ac:spMk id="5" creationId="{2D01694D-F368-4FC5-9220-2826B0B688CD}"/>
          </ac:spMkLst>
        </pc:spChg>
      </pc:sldChg>
      <pc:sldChg chg="modSp new">
        <pc:chgData name="Lea GUILLARD 861" userId="S::lea.guillard@caf86.caf.fr::d06662ec-9711-44e9-9f78-4b9cc7b21ed8" providerId="AD" clId="Web-{1A98437F-C947-4D36-90B3-1C68410C9B3E}" dt="2022-04-15T06:20:19.943" v="7" actId="1076"/>
        <pc:sldMkLst>
          <pc:docMk/>
          <pc:sldMk cId="2982828975" sldId="305"/>
        </pc:sldMkLst>
        <pc:spChg chg="mod">
          <ac:chgData name="Lea GUILLARD 861" userId="S::lea.guillard@caf86.caf.fr::d06662ec-9711-44e9-9f78-4b9cc7b21ed8" providerId="AD" clId="Web-{1A98437F-C947-4D36-90B3-1C68410C9B3E}" dt="2022-04-15T06:20:16.912" v="6" actId="1076"/>
          <ac:spMkLst>
            <pc:docMk/>
            <pc:sldMk cId="2982828975" sldId="305"/>
            <ac:spMk id="2" creationId="{DBF0C1DF-A686-C283-9DB2-48D40C98432C}"/>
          </ac:spMkLst>
        </pc:spChg>
        <pc:spChg chg="mod">
          <ac:chgData name="Lea GUILLARD 861" userId="S::lea.guillard@caf86.caf.fr::d06662ec-9711-44e9-9f78-4b9cc7b21ed8" providerId="AD" clId="Web-{1A98437F-C947-4D36-90B3-1C68410C9B3E}" dt="2022-04-15T06:20:19.943" v="7" actId="1076"/>
          <ac:spMkLst>
            <pc:docMk/>
            <pc:sldMk cId="2982828975" sldId="305"/>
            <ac:spMk id="3" creationId="{5A67F6A8-F675-4DD0-27FE-90CCE4CA10C6}"/>
          </ac:spMkLst>
        </pc:spChg>
      </pc:sldChg>
    </pc:docChg>
  </pc:docChgLst>
  <pc:docChgLst>
    <pc:chgData name="Lea GUILLARD 861" userId="S::lea.guillard@caf86.caf.fr::d06662ec-9711-44e9-9f78-4b9cc7b21ed8" providerId="AD" clId="Web-{0EFCCE17-70C1-4942-BC0E-73A73BD8340B}"/>
    <pc:docChg chg="modSld sldOrd">
      <pc:chgData name="Lea GUILLARD 861" userId="S::lea.guillard@caf86.caf.fr::d06662ec-9711-44e9-9f78-4b9cc7b21ed8" providerId="AD" clId="Web-{0EFCCE17-70C1-4942-BC0E-73A73BD8340B}" dt="2023-02-28T08:43:56.979" v="125" actId="20577"/>
      <pc:docMkLst>
        <pc:docMk/>
      </pc:docMkLst>
      <pc:sldChg chg="modSp">
        <pc:chgData name="Lea GUILLARD 861" userId="S::lea.guillard@caf86.caf.fr::d06662ec-9711-44e9-9f78-4b9cc7b21ed8" providerId="AD" clId="Web-{0EFCCE17-70C1-4942-BC0E-73A73BD8340B}" dt="2023-02-28T08:40:33.949" v="1" actId="20577"/>
        <pc:sldMkLst>
          <pc:docMk/>
          <pc:sldMk cId="3155851385" sldId="257"/>
        </pc:sldMkLst>
        <pc:spChg chg="mod">
          <ac:chgData name="Lea GUILLARD 861" userId="S::lea.guillard@caf86.caf.fr::d06662ec-9711-44e9-9f78-4b9cc7b21ed8" providerId="AD" clId="Web-{0EFCCE17-70C1-4942-BC0E-73A73BD8340B}" dt="2023-02-28T08:40:33.949" v="1" actId="20577"/>
          <ac:spMkLst>
            <pc:docMk/>
            <pc:sldMk cId="3155851385" sldId="257"/>
            <ac:spMk id="3" creationId="{1980AA72-7CEC-47E0-8390-DCA22A2C1A8D}"/>
          </ac:spMkLst>
        </pc:spChg>
      </pc:sldChg>
      <pc:sldChg chg="modSp">
        <pc:chgData name="Lea GUILLARD 861" userId="S::lea.guillard@caf86.caf.fr::d06662ec-9711-44e9-9f78-4b9cc7b21ed8" providerId="AD" clId="Web-{0EFCCE17-70C1-4942-BC0E-73A73BD8340B}" dt="2023-02-28T08:43:56.979" v="125" actId="20577"/>
        <pc:sldMkLst>
          <pc:docMk/>
          <pc:sldMk cId="4025056393" sldId="263"/>
        </pc:sldMkLst>
        <pc:spChg chg="mod">
          <ac:chgData name="Lea GUILLARD 861" userId="S::lea.guillard@caf86.caf.fr::d06662ec-9711-44e9-9f78-4b9cc7b21ed8" providerId="AD" clId="Web-{0EFCCE17-70C1-4942-BC0E-73A73BD8340B}" dt="2023-02-28T08:43:10.773" v="46" actId="20577"/>
          <ac:spMkLst>
            <pc:docMk/>
            <pc:sldMk cId="4025056393" sldId="263"/>
            <ac:spMk id="5" creationId="{B3B8859B-AF8B-4EF8-9252-EB5A0E0E09B5}"/>
          </ac:spMkLst>
        </pc:spChg>
        <pc:spChg chg="mod">
          <ac:chgData name="Lea GUILLARD 861" userId="S::lea.guillard@caf86.caf.fr::d06662ec-9711-44e9-9f78-4b9cc7b21ed8" providerId="AD" clId="Web-{0EFCCE17-70C1-4942-BC0E-73A73BD8340B}" dt="2023-02-28T08:43:56.979" v="125" actId="20577"/>
          <ac:spMkLst>
            <pc:docMk/>
            <pc:sldMk cId="4025056393" sldId="263"/>
            <ac:spMk id="11" creationId="{7BF70C6C-57D9-1518-98A5-96F4F34B583E}"/>
          </ac:spMkLst>
        </pc:spChg>
      </pc:sldChg>
      <pc:sldChg chg="addSp delSp modSp ord">
        <pc:chgData name="Lea GUILLARD 861" userId="S::lea.guillard@caf86.caf.fr::d06662ec-9711-44e9-9f78-4b9cc7b21ed8" providerId="AD" clId="Web-{0EFCCE17-70C1-4942-BC0E-73A73BD8340B}" dt="2023-02-28T08:42:48.131" v="15" actId="1076"/>
        <pc:sldMkLst>
          <pc:docMk/>
          <pc:sldMk cId="2573661920" sldId="416"/>
        </pc:sldMkLst>
        <pc:picChg chg="add mod">
          <ac:chgData name="Lea GUILLARD 861" userId="S::lea.guillard@caf86.caf.fr::d06662ec-9711-44e9-9f78-4b9cc7b21ed8" providerId="AD" clId="Web-{0EFCCE17-70C1-4942-BC0E-73A73BD8340B}" dt="2023-02-28T08:41:50.204" v="5" actId="1076"/>
          <ac:picMkLst>
            <pc:docMk/>
            <pc:sldMk cId="2573661920" sldId="416"/>
            <ac:picMk id="3" creationId="{BEB57DD1-0B3B-3272-10BC-0EB05652C10F}"/>
          </ac:picMkLst>
        </pc:picChg>
        <pc:picChg chg="add del mod">
          <ac:chgData name="Lea GUILLARD 861" userId="S::lea.guillard@caf86.caf.fr::d06662ec-9711-44e9-9f78-4b9cc7b21ed8" providerId="AD" clId="Web-{0EFCCE17-70C1-4942-BC0E-73A73BD8340B}" dt="2023-02-28T08:41:58.002" v="7"/>
          <ac:picMkLst>
            <pc:docMk/>
            <pc:sldMk cId="2573661920" sldId="416"/>
            <ac:picMk id="4" creationId="{A8244243-FD6B-E0A3-4F4A-0131A1C1378C}"/>
          </ac:picMkLst>
        </pc:picChg>
        <pc:picChg chg="add mod">
          <ac:chgData name="Lea GUILLARD 861" userId="S::lea.guillard@caf86.caf.fr::d06662ec-9711-44e9-9f78-4b9cc7b21ed8" providerId="AD" clId="Web-{0EFCCE17-70C1-4942-BC0E-73A73BD8340B}" dt="2023-02-28T08:42:06.456" v="8"/>
          <ac:picMkLst>
            <pc:docMk/>
            <pc:sldMk cId="2573661920" sldId="416"/>
            <ac:picMk id="5" creationId="{B0CE984E-A3D2-3676-B9C4-D3D5FB1F4D6D}"/>
          </ac:picMkLst>
        </pc:picChg>
        <pc:picChg chg="add mod">
          <ac:chgData name="Lea GUILLARD 861" userId="S::lea.guillard@caf86.caf.fr::d06662ec-9711-44e9-9f78-4b9cc7b21ed8" providerId="AD" clId="Web-{0EFCCE17-70C1-4942-BC0E-73A73BD8340B}" dt="2023-02-28T08:42:21.472" v="9"/>
          <ac:picMkLst>
            <pc:docMk/>
            <pc:sldMk cId="2573661920" sldId="416"/>
            <ac:picMk id="6" creationId="{A4975E75-44D6-4957-CFBB-CDE569BA4577}"/>
          </ac:picMkLst>
        </pc:picChg>
        <pc:picChg chg="add mod">
          <ac:chgData name="Lea GUILLARD 861" userId="S::lea.guillard@caf86.caf.fr::d06662ec-9711-44e9-9f78-4b9cc7b21ed8" providerId="AD" clId="Web-{0EFCCE17-70C1-4942-BC0E-73A73BD8340B}" dt="2023-02-28T08:42:25.566" v="10"/>
          <ac:picMkLst>
            <pc:docMk/>
            <pc:sldMk cId="2573661920" sldId="416"/>
            <ac:picMk id="7" creationId="{AF45F9CC-F168-C809-C8A9-D905C5D50B28}"/>
          </ac:picMkLst>
        </pc:picChg>
        <pc:picChg chg="add mod">
          <ac:chgData name="Lea GUILLARD 861" userId="S::lea.guillard@caf86.caf.fr::d06662ec-9711-44e9-9f78-4b9cc7b21ed8" providerId="AD" clId="Web-{0EFCCE17-70C1-4942-BC0E-73A73BD8340B}" dt="2023-02-28T08:42:48.131" v="15" actId="1076"/>
          <ac:picMkLst>
            <pc:docMk/>
            <pc:sldMk cId="2573661920" sldId="416"/>
            <ac:picMk id="8" creationId="{B6D7A0DA-EDE6-C2F8-7076-697ACBA0CE69}"/>
          </ac:picMkLst>
        </pc:picChg>
        <pc:picChg chg="add mod">
          <ac:chgData name="Lea GUILLARD 861" userId="S::lea.guillard@caf86.caf.fr::d06662ec-9711-44e9-9f78-4b9cc7b21ed8" providerId="AD" clId="Web-{0EFCCE17-70C1-4942-BC0E-73A73BD8340B}" dt="2023-02-28T08:42:46.427" v="13" actId="1076"/>
          <ac:picMkLst>
            <pc:docMk/>
            <pc:sldMk cId="2573661920" sldId="416"/>
            <ac:picMk id="9" creationId="{9CD14605-3061-98E9-7162-428EB8E12CBB}"/>
          </ac:picMkLst>
        </pc:picChg>
      </pc:sldChg>
    </pc:docChg>
  </pc:docChgLst>
  <pc:docChgLst>
    <pc:chgData name="Nicolas PATRIARCHE 861" userId="d1848907-ef35-4bf0-83f2-8110b9052c08" providerId="ADAL" clId="{9793640A-7D46-433B-B68D-E45BF5ACD29C}"/>
    <pc:docChg chg="undo custSel addSld delSld modSld">
      <pc:chgData name="Nicolas PATRIARCHE 861" userId="d1848907-ef35-4bf0-83f2-8110b9052c08" providerId="ADAL" clId="{9793640A-7D46-433B-B68D-E45BF5ACD29C}" dt="2023-01-06T12:09:48.452" v="3918" actId="20577"/>
      <pc:docMkLst>
        <pc:docMk/>
      </pc:docMkLst>
      <pc:sldChg chg="modSp mod">
        <pc:chgData name="Nicolas PATRIARCHE 861" userId="d1848907-ef35-4bf0-83f2-8110b9052c08" providerId="ADAL" clId="{9793640A-7D46-433B-B68D-E45BF5ACD29C}" dt="2023-01-02T13:19:15.564" v="316" actId="313"/>
        <pc:sldMkLst>
          <pc:docMk/>
          <pc:sldMk cId="3155851385" sldId="257"/>
        </pc:sldMkLst>
        <pc:spChg chg="mod">
          <ac:chgData name="Nicolas PATRIARCHE 861" userId="d1848907-ef35-4bf0-83f2-8110b9052c08" providerId="ADAL" clId="{9793640A-7D46-433B-B68D-E45BF5ACD29C}" dt="2023-01-02T13:19:15.564" v="316" actId="313"/>
          <ac:spMkLst>
            <pc:docMk/>
            <pc:sldMk cId="3155851385" sldId="257"/>
            <ac:spMk id="3" creationId="{1980AA72-7CEC-47E0-8390-DCA22A2C1A8D}"/>
          </ac:spMkLst>
        </pc:spChg>
      </pc:sldChg>
      <pc:sldChg chg="modSp">
        <pc:chgData name="Nicolas PATRIARCHE 861" userId="d1848907-ef35-4bf0-83f2-8110b9052c08" providerId="ADAL" clId="{9793640A-7D46-433B-B68D-E45BF5ACD29C}" dt="2023-01-06T12:09:48.452" v="3918" actId="20577"/>
        <pc:sldMkLst>
          <pc:docMk/>
          <pc:sldMk cId="1059972565" sldId="269"/>
        </pc:sldMkLst>
        <pc:graphicFrameChg chg="mod">
          <ac:chgData name="Nicolas PATRIARCHE 861" userId="d1848907-ef35-4bf0-83f2-8110b9052c08" providerId="ADAL" clId="{9793640A-7D46-433B-B68D-E45BF5ACD29C}" dt="2023-01-06T12:09:48.452" v="3918"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9793640A-7D46-433B-B68D-E45BF5ACD29C}" dt="2023-01-06T12:08:45.737" v="3886" actId="47"/>
        <pc:sldMkLst>
          <pc:docMk/>
          <pc:sldMk cId="2013777590" sldId="362"/>
        </pc:sldMkLst>
      </pc:sldChg>
      <pc:sldChg chg="modSp mod">
        <pc:chgData name="Nicolas PATRIARCHE 861" userId="d1848907-ef35-4bf0-83f2-8110b9052c08" providerId="ADAL" clId="{9793640A-7D46-433B-B68D-E45BF5ACD29C}" dt="2023-01-02T13:24:13.115" v="521" actId="207"/>
        <pc:sldMkLst>
          <pc:docMk/>
          <pc:sldMk cId="1314588359" sldId="365"/>
        </pc:sldMkLst>
        <pc:spChg chg="mod">
          <ac:chgData name="Nicolas PATRIARCHE 861" userId="d1848907-ef35-4bf0-83f2-8110b9052c08" providerId="ADAL" clId="{9793640A-7D46-433B-B68D-E45BF5ACD29C}" dt="2023-01-02T13:24:13.115" v="521" actId="207"/>
          <ac:spMkLst>
            <pc:docMk/>
            <pc:sldMk cId="1314588359" sldId="365"/>
            <ac:spMk id="4" creationId="{50E63301-F05A-4018-919B-4F770BBC8D0D}"/>
          </ac:spMkLst>
        </pc:spChg>
      </pc:sldChg>
      <pc:sldChg chg="delSp modSp mod">
        <pc:chgData name="Nicolas PATRIARCHE 861" userId="d1848907-ef35-4bf0-83f2-8110b9052c08" providerId="ADAL" clId="{9793640A-7D46-433B-B68D-E45BF5ACD29C}" dt="2023-01-02T13:19:57.675" v="362" actId="1076"/>
        <pc:sldMkLst>
          <pc:docMk/>
          <pc:sldMk cId="2625632517" sldId="366"/>
        </pc:sldMkLst>
        <pc:spChg chg="mod">
          <ac:chgData name="Nicolas PATRIARCHE 861" userId="d1848907-ef35-4bf0-83f2-8110b9052c08" providerId="ADAL" clId="{9793640A-7D46-433B-B68D-E45BF5ACD29C}" dt="2023-01-02T13:19:57.675" v="362" actId="1076"/>
          <ac:spMkLst>
            <pc:docMk/>
            <pc:sldMk cId="2625632517" sldId="366"/>
            <ac:spMk id="2" creationId="{9FFAE97F-5A7E-8A4A-43C9-E79BAB69AF04}"/>
          </ac:spMkLst>
        </pc:spChg>
        <pc:spChg chg="del mod">
          <ac:chgData name="Nicolas PATRIARCHE 861" userId="d1848907-ef35-4bf0-83f2-8110b9052c08" providerId="ADAL" clId="{9793640A-7D46-433B-B68D-E45BF5ACD29C}" dt="2023-01-02T13:19:46.381" v="358" actId="478"/>
          <ac:spMkLst>
            <pc:docMk/>
            <pc:sldMk cId="2625632517" sldId="366"/>
            <ac:spMk id="3" creationId="{3F6076F5-322A-50B7-688A-5FF76D846222}"/>
          </ac:spMkLst>
        </pc:spChg>
        <pc:picChg chg="del">
          <ac:chgData name="Nicolas PATRIARCHE 861" userId="d1848907-ef35-4bf0-83f2-8110b9052c08" providerId="ADAL" clId="{9793640A-7D46-433B-B68D-E45BF5ACD29C}" dt="2023-01-02T13:19:51.086" v="360" actId="478"/>
          <ac:picMkLst>
            <pc:docMk/>
            <pc:sldMk cId="2625632517" sldId="366"/>
            <ac:picMk id="4" creationId="{5FCAC01A-FB40-A082-3ED9-8F6AA0308FAB}"/>
          </ac:picMkLst>
        </pc:picChg>
        <pc:picChg chg="del">
          <ac:chgData name="Nicolas PATRIARCHE 861" userId="d1848907-ef35-4bf0-83f2-8110b9052c08" providerId="ADAL" clId="{9793640A-7D46-433B-B68D-E45BF5ACD29C}" dt="2023-01-02T13:19:49.188" v="359" actId="478"/>
          <ac:picMkLst>
            <pc:docMk/>
            <pc:sldMk cId="2625632517" sldId="366"/>
            <ac:picMk id="5" creationId="{C47FC317-B017-2EE5-ADD7-B7AAAAB55E4F}"/>
          </ac:picMkLst>
        </pc:picChg>
      </pc:sldChg>
      <pc:sldChg chg="del">
        <pc:chgData name="Nicolas PATRIARCHE 861" userId="d1848907-ef35-4bf0-83f2-8110b9052c08" providerId="ADAL" clId="{9793640A-7D46-433B-B68D-E45BF5ACD29C}" dt="2023-01-06T12:08:38.684" v="3885" actId="47"/>
        <pc:sldMkLst>
          <pc:docMk/>
          <pc:sldMk cId="2165906957" sldId="369"/>
        </pc:sldMkLst>
      </pc:sldChg>
      <pc:sldChg chg="del">
        <pc:chgData name="Nicolas PATRIARCHE 861" userId="d1848907-ef35-4bf0-83f2-8110b9052c08" providerId="ADAL" clId="{9793640A-7D46-433B-B68D-E45BF5ACD29C}" dt="2023-01-02T13:57:59.578" v="1124" actId="47"/>
        <pc:sldMkLst>
          <pc:docMk/>
          <pc:sldMk cId="634164076" sldId="371"/>
        </pc:sldMkLst>
      </pc:sldChg>
      <pc:sldChg chg="del">
        <pc:chgData name="Nicolas PATRIARCHE 861" userId="d1848907-ef35-4bf0-83f2-8110b9052c08" providerId="ADAL" clId="{9793640A-7D46-433B-B68D-E45BF5ACD29C}" dt="2023-01-02T13:58:00.743" v="1125" actId="47"/>
        <pc:sldMkLst>
          <pc:docMk/>
          <pc:sldMk cId="1689651447" sldId="372"/>
        </pc:sldMkLst>
      </pc:sldChg>
      <pc:sldChg chg="del">
        <pc:chgData name="Nicolas PATRIARCHE 861" userId="d1848907-ef35-4bf0-83f2-8110b9052c08" providerId="ADAL" clId="{9793640A-7D46-433B-B68D-E45BF5ACD29C}" dt="2023-01-02T13:58:01.313" v="1126" actId="47"/>
        <pc:sldMkLst>
          <pc:docMk/>
          <pc:sldMk cId="733326170" sldId="373"/>
        </pc:sldMkLst>
      </pc:sldChg>
      <pc:sldChg chg="addSp delSp modSp mod">
        <pc:chgData name="Nicolas PATRIARCHE 861" userId="d1848907-ef35-4bf0-83f2-8110b9052c08" providerId="ADAL" clId="{9793640A-7D46-433B-B68D-E45BF5ACD29C}" dt="2023-01-02T13:22:22.166" v="454" actId="1076"/>
        <pc:sldMkLst>
          <pc:docMk/>
          <pc:sldMk cId="379090198" sldId="374"/>
        </pc:sldMkLst>
        <pc:spChg chg="del">
          <ac:chgData name="Nicolas PATRIARCHE 861" userId="d1848907-ef35-4bf0-83f2-8110b9052c08" providerId="ADAL" clId="{9793640A-7D46-433B-B68D-E45BF5ACD29C}" dt="2023-01-02T13:20:46.136" v="364" actId="478"/>
          <ac:spMkLst>
            <pc:docMk/>
            <pc:sldMk cId="379090198" sldId="374"/>
            <ac:spMk id="5" creationId="{326387E5-0B4B-5FCA-E6A2-0E66A597F04B}"/>
          </ac:spMkLst>
        </pc:spChg>
        <pc:spChg chg="add mod">
          <ac:chgData name="Nicolas PATRIARCHE 861" userId="d1848907-ef35-4bf0-83f2-8110b9052c08" providerId="ADAL" clId="{9793640A-7D46-433B-B68D-E45BF5ACD29C}" dt="2023-01-02T13:22:22.166" v="454" actId="1076"/>
          <ac:spMkLst>
            <pc:docMk/>
            <pc:sldMk cId="379090198" sldId="374"/>
            <ac:spMk id="29" creationId="{E7390C54-8E56-4611-85AB-518D38F4CF80}"/>
          </ac:spMkLst>
        </pc:spChg>
        <pc:picChg chg="del">
          <ac:chgData name="Nicolas PATRIARCHE 861" userId="d1848907-ef35-4bf0-83f2-8110b9052c08" providerId="ADAL" clId="{9793640A-7D46-433B-B68D-E45BF5ACD29C}" dt="2023-01-02T13:20:43.150" v="363" actId="478"/>
          <ac:picMkLst>
            <pc:docMk/>
            <pc:sldMk cId="379090198" sldId="374"/>
            <ac:picMk id="4" creationId="{3DEAFC63-FD07-376F-8D1C-0D1C3D0EC7A1}"/>
          </ac:picMkLst>
        </pc:picChg>
      </pc:sldChg>
      <pc:sldChg chg="del">
        <pc:chgData name="Nicolas PATRIARCHE 861" userId="d1848907-ef35-4bf0-83f2-8110b9052c08" providerId="ADAL" clId="{9793640A-7D46-433B-B68D-E45BF5ACD29C}" dt="2023-01-02T13:58:02.228" v="1128" actId="47"/>
        <pc:sldMkLst>
          <pc:docMk/>
          <pc:sldMk cId="1689712453" sldId="375"/>
        </pc:sldMkLst>
      </pc:sldChg>
      <pc:sldChg chg="del">
        <pc:chgData name="Nicolas PATRIARCHE 861" userId="d1848907-ef35-4bf0-83f2-8110b9052c08" providerId="ADAL" clId="{9793640A-7D46-433B-B68D-E45BF5ACD29C}" dt="2023-01-02T13:58:01.799" v="1127" actId="47"/>
        <pc:sldMkLst>
          <pc:docMk/>
          <pc:sldMk cId="291302280" sldId="376"/>
        </pc:sldMkLst>
      </pc:sldChg>
      <pc:sldChg chg="del">
        <pc:chgData name="Nicolas PATRIARCHE 861" userId="d1848907-ef35-4bf0-83f2-8110b9052c08" providerId="ADAL" clId="{9793640A-7D46-433B-B68D-E45BF5ACD29C}" dt="2023-01-02T13:58:02.717" v="1129" actId="47"/>
        <pc:sldMkLst>
          <pc:docMk/>
          <pc:sldMk cId="1104211884" sldId="377"/>
        </pc:sldMkLst>
      </pc:sldChg>
      <pc:sldChg chg="del">
        <pc:chgData name="Nicolas PATRIARCHE 861" userId="d1848907-ef35-4bf0-83f2-8110b9052c08" providerId="ADAL" clId="{9793640A-7D46-433B-B68D-E45BF5ACD29C}" dt="2023-01-02T13:58:03.084" v="1130" actId="47"/>
        <pc:sldMkLst>
          <pc:docMk/>
          <pc:sldMk cId="3036393061" sldId="378"/>
        </pc:sldMkLst>
      </pc:sldChg>
      <pc:sldChg chg="del">
        <pc:chgData name="Nicolas PATRIARCHE 861" userId="d1848907-ef35-4bf0-83f2-8110b9052c08" providerId="ADAL" clId="{9793640A-7D46-433B-B68D-E45BF5ACD29C}" dt="2023-01-02T13:58:03.446" v="1131" actId="47"/>
        <pc:sldMkLst>
          <pc:docMk/>
          <pc:sldMk cId="241349117" sldId="379"/>
        </pc:sldMkLst>
      </pc:sldChg>
      <pc:sldChg chg="del">
        <pc:chgData name="Nicolas PATRIARCHE 861" userId="d1848907-ef35-4bf0-83f2-8110b9052c08" providerId="ADAL" clId="{9793640A-7D46-433B-B68D-E45BF5ACD29C}" dt="2023-01-06T12:08:36.351" v="3884" actId="47"/>
        <pc:sldMkLst>
          <pc:docMk/>
          <pc:sldMk cId="1374222957" sldId="380"/>
        </pc:sldMkLst>
      </pc:sldChg>
      <pc:sldChg chg="modSp mod">
        <pc:chgData name="Nicolas PATRIARCHE 861" userId="d1848907-ef35-4bf0-83f2-8110b9052c08" providerId="ADAL" clId="{9793640A-7D46-433B-B68D-E45BF5ACD29C}" dt="2023-01-02T13:24:35.109" v="537" actId="1076"/>
        <pc:sldMkLst>
          <pc:docMk/>
          <pc:sldMk cId="551238007" sldId="381"/>
        </pc:sldMkLst>
        <pc:spChg chg="mod">
          <ac:chgData name="Nicolas PATRIARCHE 861" userId="d1848907-ef35-4bf0-83f2-8110b9052c08" providerId="ADAL" clId="{9793640A-7D46-433B-B68D-E45BF5ACD29C}" dt="2023-01-02T13:24:35.109" v="537" actId="1076"/>
          <ac:spMkLst>
            <pc:docMk/>
            <pc:sldMk cId="551238007" sldId="381"/>
            <ac:spMk id="4" creationId="{50E63301-F05A-4018-919B-4F770BBC8D0D}"/>
          </ac:spMkLst>
        </pc:spChg>
      </pc:sldChg>
      <pc:sldChg chg="del">
        <pc:chgData name="Nicolas PATRIARCHE 861" userId="d1848907-ef35-4bf0-83f2-8110b9052c08" providerId="ADAL" clId="{9793640A-7D46-433B-B68D-E45BF5ACD29C}" dt="2023-01-02T13:28:04.508" v="552" actId="47"/>
        <pc:sldMkLst>
          <pc:docMk/>
          <pc:sldMk cId="841492680" sldId="382"/>
        </pc:sldMkLst>
      </pc:sldChg>
      <pc:sldChg chg="del">
        <pc:chgData name="Nicolas PATRIARCHE 861" userId="d1848907-ef35-4bf0-83f2-8110b9052c08" providerId="ADAL" clId="{9793640A-7D46-433B-B68D-E45BF5ACD29C}" dt="2023-01-02T13:28:04.508" v="552" actId="47"/>
        <pc:sldMkLst>
          <pc:docMk/>
          <pc:sldMk cId="1077626652" sldId="383"/>
        </pc:sldMkLst>
      </pc:sldChg>
      <pc:sldChg chg="del">
        <pc:chgData name="Nicolas PATRIARCHE 861" userId="d1848907-ef35-4bf0-83f2-8110b9052c08" providerId="ADAL" clId="{9793640A-7D46-433B-B68D-E45BF5ACD29C}" dt="2023-01-02T13:28:04.508" v="552" actId="47"/>
        <pc:sldMkLst>
          <pc:docMk/>
          <pc:sldMk cId="1824223603" sldId="384"/>
        </pc:sldMkLst>
      </pc:sldChg>
      <pc:sldChg chg="del">
        <pc:chgData name="Nicolas PATRIARCHE 861" userId="d1848907-ef35-4bf0-83f2-8110b9052c08" providerId="ADAL" clId="{9793640A-7D46-433B-B68D-E45BF5ACD29C}" dt="2023-01-02T13:28:04.508" v="552" actId="47"/>
        <pc:sldMkLst>
          <pc:docMk/>
          <pc:sldMk cId="1494797198" sldId="385"/>
        </pc:sldMkLst>
      </pc:sldChg>
      <pc:sldChg chg="del">
        <pc:chgData name="Nicolas PATRIARCHE 861" userId="d1848907-ef35-4bf0-83f2-8110b9052c08" providerId="ADAL" clId="{9793640A-7D46-433B-B68D-E45BF5ACD29C}" dt="2023-01-02T13:28:04.508" v="552" actId="47"/>
        <pc:sldMkLst>
          <pc:docMk/>
          <pc:sldMk cId="3710656057" sldId="386"/>
        </pc:sldMkLst>
      </pc:sldChg>
      <pc:sldChg chg="del">
        <pc:chgData name="Nicolas PATRIARCHE 861" userId="d1848907-ef35-4bf0-83f2-8110b9052c08" providerId="ADAL" clId="{9793640A-7D46-433B-B68D-E45BF5ACD29C}" dt="2023-01-02T13:28:04.508" v="552" actId="47"/>
        <pc:sldMkLst>
          <pc:docMk/>
          <pc:sldMk cId="3290350925" sldId="387"/>
        </pc:sldMkLst>
      </pc:sldChg>
      <pc:sldChg chg="del">
        <pc:chgData name="Nicolas PATRIARCHE 861" userId="d1848907-ef35-4bf0-83f2-8110b9052c08" providerId="ADAL" clId="{9793640A-7D46-433B-B68D-E45BF5ACD29C}" dt="2023-01-02T13:28:04.508" v="552" actId="47"/>
        <pc:sldMkLst>
          <pc:docMk/>
          <pc:sldMk cId="3486501697" sldId="388"/>
        </pc:sldMkLst>
      </pc:sldChg>
      <pc:sldChg chg="del">
        <pc:chgData name="Nicolas PATRIARCHE 861" userId="d1848907-ef35-4bf0-83f2-8110b9052c08" providerId="ADAL" clId="{9793640A-7D46-433B-B68D-E45BF5ACD29C}" dt="2023-01-02T13:28:04.508" v="552" actId="47"/>
        <pc:sldMkLst>
          <pc:docMk/>
          <pc:sldMk cId="1316620880" sldId="389"/>
        </pc:sldMkLst>
      </pc:sldChg>
      <pc:sldChg chg="del">
        <pc:chgData name="Nicolas PATRIARCHE 861" userId="d1848907-ef35-4bf0-83f2-8110b9052c08" providerId="ADAL" clId="{9793640A-7D46-433B-B68D-E45BF5ACD29C}" dt="2023-01-02T13:28:04.508" v="552" actId="47"/>
        <pc:sldMkLst>
          <pc:docMk/>
          <pc:sldMk cId="4032923871" sldId="391"/>
        </pc:sldMkLst>
      </pc:sldChg>
      <pc:sldChg chg="del">
        <pc:chgData name="Nicolas PATRIARCHE 861" userId="d1848907-ef35-4bf0-83f2-8110b9052c08" providerId="ADAL" clId="{9793640A-7D46-433B-B68D-E45BF5ACD29C}" dt="2023-01-02T13:28:04.508" v="552" actId="47"/>
        <pc:sldMkLst>
          <pc:docMk/>
          <pc:sldMk cId="1695400227" sldId="392"/>
        </pc:sldMkLst>
      </pc:sldChg>
      <pc:sldChg chg="del">
        <pc:chgData name="Nicolas PATRIARCHE 861" userId="d1848907-ef35-4bf0-83f2-8110b9052c08" providerId="ADAL" clId="{9793640A-7D46-433B-B68D-E45BF5ACD29C}" dt="2023-01-02T13:28:04.508" v="552" actId="47"/>
        <pc:sldMkLst>
          <pc:docMk/>
          <pc:sldMk cId="462831282" sldId="393"/>
        </pc:sldMkLst>
      </pc:sldChg>
      <pc:sldChg chg="del">
        <pc:chgData name="Nicolas PATRIARCHE 861" userId="d1848907-ef35-4bf0-83f2-8110b9052c08" providerId="ADAL" clId="{9793640A-7D46-433B-B68D-E45BF5ACD29C}" dt="2023-01-02T13:28:04.508" v="552" actId="47"/>
        <pc:sldMkLst>
          <pc:docMk/>
          <pc:sldMk cId="2104601895" sldId="394"/>
        </pc:sldMkLst>
      </pc:sldChg>
      <pc:sldChg chg="del">
        <pc:chgData name="Nicolas PATRIARCHE 861" userId="d1848907-ef35-4bf0-83f2-8110b9052c08" providerId="ADAL" clId="{9793640A-7D46-433B-B68D-E45BF5ACD29C}" dt="2023-01-02T13:28:04.508" v="552" actId="47"/>
        <pc:sldMkLst>
          <pc:docMk/>
          <pc:sldMk cId="3577761940" sldId="395"/>
        </pc:sldMkLst>
      </pc:sldChg>
      <pc:sldChg chg="addSp delSp modSp new del">
        <pc:chgData name="Nicolas PATRIARCHE 861" userId="d1848907-ef35-4bf0-83f2-8110b9052c08" providerId="ADAL" clId="{9793640A-7D46-433B-B68D-E45BF5ACD29C}" dt="2023-01-02T13:23:06.230" v="458" actId="2696"/>
        <pc:sldMkLst>
          <pc:docMk/>
          <pc:sldMk cId="628455269" sldId="396"/>
        </pc:sldMkLst>
        <pc:spChg chg="add del mod">
          <ac:chgData name="Nicolas PATRIARCHE 861" userId="d1848907-ef35-4bf0-83f2-8110b9052c08" providerId="ADAL" clId="{9793640A-7D46-433B-B68D-E45BF5ACD29C}" dt="2023-01-02T13:23:02.933" v="457"/>
          <ac:spMkLst>
            <pc:docMk/>
            <pc:sldMk cId="628455269" sldId="396"/>
            <ac:spMk id="4" creationId="{35B4353A-27C1-42E1-8F2F-D158076CB53A}"/>
          </ac:spMkLst>
        </pc:spChg>
      </pc:sldChg>
      <pc:sldChg chg="modSp add mod">
        <pc:chgData name="Nicolas PATRIARCHE 861" userId="d1848907-ef35-4bf0-83f2-8110b9052c08" providerId="ADAL" clId="{9793640A-7D46-433B-B68D-E45BF5ACD29C}" dt="2023-01-02T13:23:25.383" v="487" actId="1076"/>
        <pc:sldMkLst>
          <pc:docMk/>
          <pc:sldMk cId="2154662505" sldId="396"/>
        </pc:sldMkLst>
        <pc:spChg chg="mod">
          <ac:chgData name="Nicolas PATRIARCHE 861" userId="d1848907-ef35-4bf0-83f2-8110b9052c08" providerId="ADAL" clId="{9793640A-7D46-433B-B68D-E45BF5ACD29C}" dt="2023-01-02T13:23:25.383" v="487" actId="1076"/>
          <ac:spMkLst>
            <pc:docMk/>
            <pc:sldMk cId="2154662505" sldId="396"/>
            <ac:spMk id="29" creationId="{E7390C54-8E56-4611-85AB-518D38F4CF80}"/>
          </ac:spMkLst>
        </pc:spChg>
      </pc:sldChg>
      <pc:sldChg chg="modSp add mod">
        <pc:chgData name="Nicolas PATRIARCHE 861" userId="d1848907-ef35-4bf0-83f2-8110b9052c08" providerId="ADAL" clId="{9793640A-7D46-433B-B68D-E45BF5ACD29C}" dt="2023-01-06T12:08:19.925" v="3883" actId="1076"/>
        <pc:sldMkLst>
          <pc:docMk/>
          <pc:sldMk cId="1355208865" sldId="397"/>
        </pc:sldMkLst>
        <pc:spChg chg="mod">
          <ac:chgData name="Nicolas PATRIARCHE 861" userId="d1848907-ef35-4bf0-83f2-8110b9052c08" providerId="ADAL" clId="{9793640A-7D46-433B-B68D-E45BF5ACD29C}" dt="2023-01-06T12:08:19.925" v="3883" actId="1076"/>
          <ac:spMkLst>
            <pc:docMk/>
            <pc:sldMk cId="1355208865" sldId="397"/>
            <ac:spMk id="4" creationId="{50E63301-F05A-4018-919B-4F770BBC8D0D}"/>
          </ac:spMkLst>
        </pc:spChg>
      </pc:sldChg>
      <pc:sldChg chg="modSp add mod">
        <pc:chgData name="Nicolas PATRIARCHE 861" userId="d1848907-ef35-4bf0-83f2-8110b9052c08" providerId="ADAL" clId="{9793640A-7D46-433B-B68D-E45BF5ACD29C}" dt="2023-01-02T13:27:34.908" v="551" actId="1076"/>
        <pc:sldMkLst>
          <pc:docMk/>
          <pc:sldMk cId="1938475251" sldId="398"/>
        </pc:sldMkLst>
        <pc:spChg chg="mod">
          <ac:chgData name="Nicolas PATRIARCHE 861" userId="d1848907-ef35-4bf0-83f2-8110b9052c08" providerId="ADAL" clId="{9793640A-7D46-433B-B68D-E45BF5ACD29C}" dt="2023-01-02T13:27:34.908" v="551" actId="1076"/>
          <ac:spMkLst>
            <pc:docMk/>
            <pc:sldMk cId="1938475251" sldId="398"/>
            <ac:spMk id="4" creationId="{50E63301-F05A-4018-919B-4F770BBC8D0D}"/>
          </ac:spMkLst>
        </pc:spChg>
      </pc:sldChg>
      <pc:sldChg chg="modSp new mod">
        <pc:chgData name="Nicolas PATRIARCHE 861" userId="d1848907-ef35-4bf0-83f2-8110b9052c08" providerId="ADAL" clId="{9793640A-7D46-433B-B68D-E45BF5ACD29C}" dt="2023-01-02T13:57:53.620" v="1123" actId="20577"/>
        <pc:sldMkLst>
          <pc:docMk/>
          <pc:sldMk cId="915503992" sldId="399"/>
        </pc:sldMkLst>
        <pc:spChg chg="mod">
          <ac:chgData name="Nicolas PATRIARCHE 861" userId="d1848907-ef35-4bf0-83f2-8110b9052c08" providerId="ADAL" clId="{9793640A-7D46-433B-B68D-E45BF5ACD29C}" dt="2023-01-02T13:57:53.620" v="1123" actId="20577"/>
          <ac:spMkLst>
            <pc:docMk/>
            <pc:sldMk cId="915503992" sldId="399"/>
            <ac:spMk id="2" creationId="{E3AAF238-1C18-460F-94D7-59D9998644BA}"/>
          </ac:spMkLst>
        </pc:spChg>
        <pc:spChg chg="mod">
          <ac:chgData name="Nicolas PATRIARCHE 861" userId="d1848907-ef35-4bf0-83f2-8110b9052c08" providerId="ADAL" clId="{9793640A-7D46-433B-B68D-E45BF5ACD29C}" dt="2023-01-02T13:54:16.386" v="1062" actId="20577"/>
          <ac:spMkLst>
            <pc:docMk/>
            <pc:sldMk cId="915503992" sldId="399"/>
            <ac:spMk id="3" creationId="{5BE083C7-2F15-4968-B654-8BBD13DDCB32}"/>
          </ac:spMkLst>
        </pc:spChg>
      </pc:sldChg>
      <pc:sldChg chg="addSp delSp modSp new mod">
        <pc:chgData name="Nicolas PATRIARCHE 861" userId="d1848907-ef35-4bf0-83f2-8110b9052c08" providerId="ADAL" clId="{9793640A-7D46-433B-B68D-E45BF5ACD29C}" dt="2023-01-02T13:57:39.193" v="1090" actId="1076"/>
        <pc:sldMkLst>
          <pc:docMk/>
          <pc:sldMk cId="959326232" sldId="400"/>
        </pc:sldMkLst>
        <pc:spChg chg="del">
          <ac:chgData name="Nicolas PATRIARCHE 861" userId="d1848907-ef35-4bf0-83f2-8110b9052c08" providerId="ADAL" clId="{9793640A-7D46-433B-B68D-E45BF5ACD29C}" dt="2023-01-02T13:54:52.947" v="1064" actId="22"/>
          <ac:spMkLst>
            <pc:docMk/>
            <pc:sldMk cId="959326232" sldId="400"/>
            <ac:spMk id="3" creationId="{B57C4748-039D-4804-92E5-B5B84962BA5C}"/>
          </ac:spMkLst>
        </pc:spChg>
        <pc:spChg chg="add mod">
          <ac:chgData name="Nicolas PATRIARCHE 861" userId="d1848907-ef35-4bf0-83f2-8110b9052c08" providerId="ADAL" clId="{9793640A-7D46-433B-B68D-E45BF5ACD29C}" dt="2023-01-02T13:57:39.193" v="1090" actId="1076"/>
          <ac:spMkLst>
            <pc:docMk/>
            <pc:sldMk cId="959326232" sldId="400"/>
            <ac:spMk id="10" creationId="{50A641C0-A559-4786-A8D2-0D3646BF4429}"/>
          </ac:spMkLst>
        </pc:spChg>
        <pc:picChg chg="add mod ord">
          <ac:chgData name="Nicolas PATRIARCHE 861" userId="d1848907-ef35-4bf0-83f2-8110b9052c08" providerId="ADAL" clId="{9793640A-7D46-433B-B68D-E45BF5ACD29C}" dt="2023-01-02T13:56:11.288" v="1080" actId="1076"/>
          <ac:picMkLst>
            <pc:docMk/>
            <pc:sldMk cId="959326232" sldId="400"/>
            <ac:picMk id="5" creationId="{75AC7294-319E-4A05-8A0B-089E27D37D8D}"/>
          </ac:picMkLst>
        </pc:picChg>
        <pc:picChg chg="add mod">
          <ac:chgData name="Nicolas PATRIARCHE 861" userId="d1848907-ef35-4bf0-83f2-8110b9052c08" providerId="ADAL" clId="{9793640A-7D46-433B-B68D-E45BF5ACD29C}" dt="2023-01-02T13:56:17.470" v="1082" actId="14100"/>
          <ac:picMkLst>
            <pc:docMk/>
            <pc:sldMk cId="959326232" sldId="400"/>
            <ac:picMk id="7" creationId="{85948194-BAC8-4768-812D-62A0CE1AD566}"/>
          </ac:picMkLst>
        </pc:picChg>
        <pc:picChg chg="add mod">
          <ac:chgData name="Nicolas PATRIARCHE 861" userId="d1848907-ef35-4bf0-83f2-8110b9052c08" providerId="ADAL" clId="{9793640A-7D46-433B-B68D-E45BF5ACD29C}" dt="2023-01-02T13:57:09.578" v="1086" actId="1076"/>
          <ac:picMkLst>
            <pc:docMk/>
            <pc:sldMk cId="959326232" sldId="400"/>
            <ac:picMk id="9" creationId="{500C0C64-ADE9-4126-90DF-34BA070732DD}"/>
          </ac:picMkLst>
        </pc:picChg>
      </pc:sldChg>
      <pc:sldChg chg="modSp new mod">
        <pc:chgData name="Nicolas PATRIARCHE 861" userId="d1848907-ef35-4bf0-83f2-8110b9052c08" providerId="ADAL" clId="{9793640A-7D46-433B-B68D-E45BF5ACD29C}" dt="2023-01-03T09:27:16.874" v="1736" actId="20577"/>
        <pc:sldMkLst>
          <pc:docMk/>
          <pc:sldMk cId="3965839710" sldId="401"/>
        </pc:sldMkLst>
        <pc:spChg chg="mod">
          <ac:chgData name="Nicolas PATRIARCHE 861" userId="d1848907-ef35-4bf0-83f2-8110b9052c08" providerId="ADAL" clId="{9793640A-7D46-433B-B68D-E45BF5ACD29C}" dt="2023-01-03T09:04:00.424" v="1211" actId="20577"/>
          <ac:spMkLst>
            <pc:docMk/>
            <pc:sldMk cId="3965839710" sldId="401"/>
            <ac:spMk id="2" creationId="{60E627B6-9005-43CF-96D3-F5D5C134AD7D}"/>
          </ac:spMkLst>
        </pc:spChg>
        <pc:spChg chg="mod">
          <ac:chgData name="Nicolas PATRIARCHE 861" userId="d1848907-ef35-4bf0-83f2-8110b9052c08" providerId="ADAL" clId="{9793640A-7D46-433B-B68D-E45BF5ACD29C}" dt="2023-01-03T09:27:16.874" v="1736" actId="20577"/>
          <ac:spMkLst>
            <pc:docMk/>
            <pc:sldMk cId="3965839710" sldId="401"/>
            <ac:spMk id="3" creationId="{1ADBDF23-3200-40F7-8942-DE96251D6903}"/>
          </ac:spMkLst>
        </pc:spChg>
      </pc:sldChg>
      <pc:sldChg chg="addSp delSp modSp new mod setBg">
        <pc:chgData name="Nicolas PATRIARCHE 861" userId="d1848907-ef35-4bf0-83f2-8110b9052c08" providerId="ADAL" clId="{9793640A-7D46-433B-B68D-E45BF5ACD29C}" dt="2023-01-03T09:32:39.040" v="1752" actId="1076"/>
        <pc:sldMkLst>
          <pc:docMk/>
          <pc:sldMk cId="101654383" sldId="402"/>
        </pc:sldMkLst>
        <pc:spChg chg="del mod ord">
          <ac:chgData name="Nicolas PATRIARCHE 861" userId="d1848907-ef35-4bf0-83f2-8110b9052c08" providerId="ADAL" clId="{9793640A-7D46-433B-B68D-E45BF5ACD29C}" dt="2023-01-03T09:32:31.907" v="1751" actId="478"/>
          <ac:spMkLst>
            <pc:docMk/>
            <pc:sldMk cId="101654383" sldId="402"/>
            <ac:spMk id="2" creationId="{D2DB3FF5-FAF1-470E-8220-4E6ECC64ADA5}"/>
          </ac:spMkLst>
        </pc:spChg>
        <pc:spChg chg="del">
          <ac:chgData name="Nicolas PATRIARCHE 861" userId="d1848907-ef35-4bf0-83f2-8110b9052c08" providerId="ADAL" clId="{9793640A-7D46-433B-B68D-E45BF5ACD29C}" dt="2023-01-03T09:31:44.722" v="1738" actId="478"/>
          <ac:spMkLst>
            <pc:docMk/>
            <pc:sldMk cId="101654383" sldId="402"/>
            <ac:spMk id="3" creationId="{F5299149-4EE9-477C-9D5B-D9438AD166D8}"/>
          </ac:spMkLst>
        </pc:spChg>
        <pc:spChg chg="add del">
          <ac:chgData name="Nicolas PATRIARCHE 861" userId="d1848907-ef35-4bf0-83f2-8110b9052c08" providerId="ADAL" clId="{9793640A-7D46-433B-B68D-E45BF5ACD29C}" dt="2023-01-03T09:32:03.521" v="1743" actId="26606"/>
          <ac:spMkLst>
            <pc:docMk/>
            <pc:sldMk cId="101654383" sldId="402"/>
            <ac:spMk id="26" creationId="{8CDA3497-1EDA-4EB3-9C27-4D9835D30AAB}"/>
          </ac:spMkLst>
        </pc:spChg>
        <pc:spChg chg="add del">
          <ac:chgData name="Nicolas PATRIARCHE 861" userId="d1848907-ef35-4bf0-83f2-8110b9052c08" providerId="ADAL" clId="{9793640A-7D46-433B-B68D-E45BF5ACD29C}" dt="2023-01-03T09:32:03.521" v="1743" actId="26606"/>
          <ac:spMkLst>
            <pc:docMk/>
            <pc:sldMk cId="101654383" sldId="402"/>
            <ac:spMk id="28" creationId="{41F9764E-9AA0-49A3-9EA2-885EE9914014}"/>
          </ac:spMkLst>
        </pc:spChg>
        <pc:spChg chg="add del">
          <ac:chgData name="Nicolas PATRIARCHE 861" userId="d1848907-ef35-4bf0-83f2-8110b9052c08" providerId="ADAL" clId="{9793640A-7D46-433B-B68D-E45BF5ACD29C}" dt="2023-01-03T09:32:03.521" v="1743" actId="26606"/>
          <ac:spMkLst>
            <pc:docMk/>
            <pc:sldMk cId="101654383" sldId="402"/>
            <ac:spMk id="30" creationId="{FA3A4F4A-4DC4-43F2-AC2D-06211A812FC0}"/>
          </ac:spMkLst>
        </pc:spChg>
        <pc:spChg chg="add del">
          <ac:chgData name="Nicolas PATRIARCHE 861" userId="d1848907-ef35-4bf0-83f2-8110b9052c08" providerId="ADAL" clId="{9793640A-7D46-433B-B68D-E45BF5ACD29C}" dt="2023-01-03T09:32:03.521" v="1743" actId="26606"/>
          <ac:spMkLst>
            <pc:docMk/>
            <pc:sldMk cId="101654383" sldId="402"/>
            <ac:spMk id="32" creationId="{84CFB374-B343-457A-B567-B4D784B1FEAE}"/>
          </ac:spMkLst>
        </pc:spChg>
        <pc:spChg chg="add del">
          <ac:chgData name="Nicolas PATRIARCHE 861" userId="d1848907-ef35-4bf0-83f2-8110b9052c08" providerId="ADAL" clId="{9793640A-7D46-433B-B68D-E45BF5ACD29C}" dt="2023-01-03T09:32:03.521" v="1743" actId="26606"/>
          <ac:spMkLst>
            <pc:docMk/>
            <pc:sldMk cId="101654383" sldId="402"/>
            <ac:spMk id="34" creationId="{0597FEEE-1E11-4396-BB69-B43FA92F9580}"/>
          </ac:spMkLst>
        </pc:spChg>
        <pc:spChg chg="add del">
          <ac:chgData name="Nicolas PATRIARCHE 861" userId="d1848907-ef35-4bf0-83f2-8110b9052c08" providerId="ADAL" clId="{9793640A-7D46-433B-B68D-E45BF5ACD29C}" dt="2023-01-03T09:32:03.521" v="1743" actId="26606"/>
          <ac:spMkLst>
            <pc:docMk/>
            <pc:sldMk cId="101654383" sldId="402"/>
            <ac:spMk id="36" creationId="{A2DB2F81-3E68-4044-B7C2-03DEEC50D8F5}"/>
          </ac:spMkLst>
        </pc:spChg>
        <pc:spChg chg="add del">
          <ac:chgData name="Nicolas PATRIARCHE 861" userId="d1848907-ef35-4bf0-83f2-8110b9052c08" providerId="ADAL" clId="{9793640A-7D46-433B-B68D-E45BF5ACD29C}" dt="2023-01-03T09:32:03.521" v="1743" actId="26606"/>
          <ac:spMkLst>
            <pc:docMk/>
            <pc:sldMk cId="101654383" sldId="402"/>
            <ac:spMk id="38" creationId="{DC2F7294-2397-4C96-AB1E-E66CDEA3B5DF}"/>
          </ac:spMkLst>
        </pc:spChg>
        <pc:spChg chg="add del">
          <ac:chgData name="Nicolas PATRIARCHE 861" userId="d1848907-ef35-4bf0-83f2-8110b9052c08" providerId="ADAL" clId="{9793640A-7D46-433B-B68D-E45BF5ACD29C}" dt="2023-01-03T09:32:06.241" v="1745" actId="26606"/>
          <ac:spMkLst>
            <pc:docMk/>
            <pc:sldMk cId="101654383" sldId="402"/>
            <ac:spMk id="41" creationId="{F6E918B1-FA59-42EF-8A8E-B0F3D1E54084}"/>
          </ac:spMkLst>
        </pc:spChg>
        <pc:spChg chg="add">
          <ac:chgData name="Nicolas PATRIARCHE 861" userId="d1848907-ef35-4bf0-83f2-8110b9052c08" providerId="ADAL" clId="{9793640A-7D46-433B-B68D-E45BF5ACD29C}" dt="2023-01-03T09:32:06.248" v="1746" actId="26606"/>
          <ac:spMkLst>
            <pc:docMk/>
            <pc:sldMk cId="101654383" sldId="402"/>
            <ac:spMk id="44" creationId="{DC99427B-A97E-40A3-B1FD-4557346C6A91}"/>
          </ac:spMkLst>
        </pc:spChg>
        <pc:grpChg chg="add del">
          <ac:chgData name="Nicolas PATRIARCHE 861" userId="d1848907-ef35-4bf0-83f2-8110b9052c08" providerId="ADAL" clId="{9793640A-7D46-433B-B68D-E45BF5ACD29C}" dt="2023-01-03T09:32:00.841" v="1741" actId="26606"/>
          <ac:grpSpMkLst>
            <pc:docMk/>
            <pc:sldMk cId="101654383" sldId="402"/>
            <ac:grpSpMk id="10" creationId="{A5AFB369-4673-4727-A7CD-D86AFE0AE069}"/>
          </ac:grpSpMkLst>
        </pc:grpChg>
        <pc:grpChg chg="add del">
          <ac:chgData name="Nicolas PATRIARCHE 861" userId="d1848907-ef35-4bf0-83f2-8110b9052c08" providerId="ADAL" clId="{9793640A-7D46-433B-B68D-E45BF5ACD29C}" dt="2023-01-03T09:32:03.521" v="1743" actId="26606"/>
          <ac:grpSpMkLst>
            <pc:docMk/>
            <pc:sldMk cId="101654383" sldId="402"/>
            <ac:grpSpMk id="23" creationId="{A5AFB369-4673-4727-A7CD-D86AFE0AE069}"/>
          </ac:grpSpMkLst>
        </pc:grpChg>
        <pc:grpChg chg="add del">
          <ac:chgData name="Nicolas PATRIARCHE 861" userId="d1848907-ef35-4bf0-83f2-8110b9052c08" providerId="ADAL" clId="{9793640A-7D46-433B-B68D-E45BF5ACD29C}" dt="2023-01-03T09:32:06.241" v="1745" actId="26606"/>
          <ac:grpSpMkLst>
            <pc:docMk/>
            <pc:sldMk cId="101654383" sldId="402"/>
            <ac:grpSpMk id="40" creationId="{4815A7B4-532E-48C9-AC24-D78ACF3339DB}"/>
          </ac:grpSpMkLst>
        </pc:grpChg>
        <pc:grpChg chg="add">
          <ac:chgData name="Nicolas PATRIARCHE 861" userId="d1848907-ef35-4bf0-83f2-8110b9052c08" providerId="ADAL" clId="{9793640A-7D46-433B-B68D-E45BF5ACD29C}" dt="2023-01-03T09:32:06.248" v="1746" actId="26606"/>
          <ac:grpSpMkLst>
            <pc:docMk/>
            <pc:sldMk cId="101654383" sldId="402"/>
            <ac:grpSpMk id="43" creationId="{4815A7B4-532E-48C9-AC24-D78ACF3339DB}"/>
          </ac:grpSpMkLst>
        </pc:grpChg>
        <pc:picChg chg="add mod">
          <ac:chgData name="Nicolas PATRIARCHE 861" userId="d1848907-ef35-4bf0-83f2-8110b9052c08" providerId="ADAL" clId="{9793640A-7D46-433B-B68D-E45BF5ACD29C}" dt="2023-01-03T09:32:39.040" v="1752" actId="1076"/>
          <ac:picMkLst>
            <pc:docMk/>
            <pc:sldMk cId="101654383" sldId="402"/>
            <ac:picMk id="5" creationId="{8EAB843B-8D6A-4869-A82E-35D673B92D93}"/>
          </ac:picMkLst>
        </pc:picChg>
        <pc:cxnChg chg="add del">
          <ac:chgData name="Nicolas PATRIARCHE 861" userId="d1848907-ef35-4bf0-83f2-8110b9052c08" providerId="ADAL" clId="{9793640A-7D46-433B-B68D-E45BF5ACD29C}" dt="2023-01-03T09:32:03.521" v="1743" actId="26606"/>
          <ac:cxnSpMkLst>
            <pc:docMk/>
            <pc:sldMk cId="101654383" sldId="402"/>
            <ac:cxnSpMk id="22" creationId="{27A85E05-9D34-4977-8352-DB3956997445}"/>
          </ac:cxnSpMkLst>
        </pc:cxnChg>
        <pc:cxnChg chg="add del">
          <ac:chgData name="Nicolas PATRIARCHE 861" userId="d1848907-ef35-4bf0-83f2-8110b9052c08" providerId="ADAL" clId="{9793640A-7D46-433B-B68D-E45BF5ACD29C}" dt="2023-01-03T09:32:03.521" v="1743" actId="26606"/>
          <ac:cxnSpMkLst>
            <pc:docMk/>
            <pc:sldMk cId="101654383" sldId="402"/>
            <ac:cxnSpMk id="24" creationId="{5CDED616-E554-4DB6-9F28-08F38A64A940}"/>
          </ac:cxnSpMkLst>
        </pc:cxnChg>
      </pc:sldChg>
      <pc:sldChg chg="addSp delSp modSp new mod">
        <pc:chgData name="Nicolas PATRIARCHE 861" userId="d1848907-ef35-4bf0-83f2-8110b9052c08" providerId="ADAL" clId="{9793640A-7D46-433B-B68D-E45BF5ACD29C}" dt="2023-01-03T14:51:22.137" v="3882" actId="20577"/>
        <pc:sldMkLst>
          <pc:docMk/>
          <pc:sldMk cId="430512657" sldId="403"/>
        </pc:sldMkLst>
        <pc:spChg chg="del">
          <ac:chgData name="Nicolas PATRIARCHE 861" userId="d1848907-ef35-4bf0-83f2-8110b9052c08" providerId="ADAL" clId="{9793640A-7D46-433B-B68D-E45BF5ACD29C}" dt="2023-01-03T10:15:46.506" v="2307" actId="478"/>
          <ac:spMkLst>
            <pc:docMk/>
            <pc:sldMk cId="430512657" sldId="403"/>
            <ac:spMk id="2" creationId="{E636F4F3-A78E-4430-BAF5-E1824BB8B1EC}"/>
          </ac:spMkLst>
        </pc:spChg>
        <pc:spChg chg="mod">
          <ac:chgData name="Nicolas PATRIARCHE 861" userId="d1848907-ef35-4bf0-83f2-8110b9052c08" providerId="ADAL" clId="{9793640A-7D46-433B-B68D-E45BF5ACD29C}" dt="2023-01-03T14:51:22.137" v="3882" actId="20577"/>
          <ac:spMkLst>
            <pc:docMk/>
            <pc:sldMk cId="430512657" sldId="403"/>
            <ac:spMk id="3" creationId="{C4C63EAC-4E81-45AC-9124-D6447ED3BC4C}"/>
          </ac:spMkLst>
        </pc:spChg>
        <pc:spChg chg="add mod">
          <ac:chgData name="Nicolas PATRIARCHE 861" userId="d1848907-ef35-4bf0-83f2-8110b9052c08" providerId="ADAL" clId="{9793640A-7D46-433B-B68D-E45BF5ACD29C}" dt="2023-01-03T10:17:10.610" v="2455" actId="1076"/>
          <ac:spMkLst>
            <pc:docMk/>
            <pc:sldMk cId="430512657" sldId="403"/>
            <ac:spMk id="4" creationId="{93A28584-4C55-43DE-9190-921E6B3FE2C0}"/>
          </ac:spMkLst>
        </pc:spChg>
      </pc:sldChg>
      <pc:sldChg chg="modSp new mod">
        <pc:chgData name="Nicolas PATRIARCHE 861" userId="d1848907-ef35-4bf0-83f2-8110b9052c08" providerId="ADAL" clId="{9793640A-7D46-433B-B68D-E45BF5ACD29C}" dt="2023-01-03T13:45:29.190" v="3758" actId="20577"/>
        <pc:sldMkLst>
          <pc:docMk/>
          <pc:sldMk cId="3434778035" sldId="404"/>
        </pc:sldMkLst>
        <pc:spChg chg="mod">
          <ac:chgData name="Nicolas PATRIARCHE 861" userId="d1848907-ef35-4bf0-83f2-8110b9052c08" providerId="ADAL" clId="{9793640A-7D46-433B-B68D-E45BF5ACD29C}" dt="2023-01-03T10:27:20.503" v="2475" actId="20577"/>
          <ac:spMkLst>
            <pc:docMk/>
            <pc:sldMk cId="3434778035" sldId="404"/>
            <ac:spMk id="2" creationId="{8266FD19-A483-4C12-AC46-A823250C17ED}"/>
          </ac:spMkLst>
        </pc:spChg>
        <pc:spChg chg="mod">
          <ac:chgData name="Nicolas PATRIARCHE 861" userId="d1848907-ef35-4bf0-83f2-8110b9052c08" providerId="ADAL" clId="{9793640A-7D46-433B-B68D-E45BF5ACD29C}" dt="2023-01-03T13:45:29.190" v="3758" actId="20577"/>
          <ac:spMkLst>
            <pc:docMk/>
            <pc:sldMk cId="3434778035" sldId="404"/>
            <ac:spMk id="3" creationId="{ABF48817-6717-4DEB-A0FE-40003EAD181F}"/>
          </ac:spMkLst>
        </pc:spChg>
      </pc:sldChg>
      <pc:sldChg chg="modSp new mod">
        <pc:chgData name="Nicolas PATRIARCHE 861" userId="d1848907-ef35-4bf0-83f2-8110b9052c08" providerId="ADAL" clId="{9793640A-7D46-433B-B68D-E45BF5ACD29C}" dt="2023-01-03T13:00:59.157" v="3626" actId="20577"/>
        <pc:sldMkLst>
          <pc:docMk/>
          <pc:sldMk cId="3144677412" sldId="405"/>
        </pc:sldMkLst>
        <pc:spChg chg="mod">
          <ac:chgData name="Nicolas PATRIARCHE 861" userId="d1848907-ef35-4bf0-83f2-8110b9052c08" providerId="ADAL" clId="{9793640A-7D46-433B-B68D-E45BF5ACD29C}" dt="2023-01-03T12:54:41.686" v="2918" actId="14100"/>
          <ac:spMkLst>
            <pc:docMk/>
            <pc:sldMk cId="3144677412" sldId="405"/>
            <ac:spMk id="2" creationId="{29D6D5E0-817E-4E9D-8409-686DD37687E3}"/>
          </ac:spMkLst>
        </pc:spChg>
        <pc:spChg chg="mod">
          <ac:chgData name="Nicolas PATRIARCHE 861" userId="d1848907-ef35-4bf0-83f2-8110b9052c08" providerId="ADAL" clId="{9793640A-7D46-433B-B68D-E45BF5ACD29C}" dt="2023-01-03T13:00:59.157" v="3626" actId="20577"/>
          <ac:spMkLst>
            <pc:docMk/>
            <pc:sldMk cId="3144677412" sldId="405"/>
            <ac:spMk id="3" creationId="{791B5406-A588-40C8-96AE-810E9DCFB86C}"/>
          </ac:spMkLst>
        </pc:spChg>
      </pc:sldChg>
    </pc:docChg>
  </pc:docChgLst>
  <pc:docChgLst>
    <pc:chgData name="Lea GUILLARD 861" userId="S::lea.guillard@caf86.caf.fr::d06662ec-9711-44e9-9f78-4b9cc7b21ed8" providerId="AD" clId="Web-{CEECDC6B-F291-4030-B6F9-09112CB5F984}"/>
    <pc:docChg chg="addSld modSld">
      <pc:chgData name="Lea GUILLARD 861" userId="S::lea.guillard@caf86.caf.fr::d06662ec-9711-44e9-9f78-4b9cc7b21ed8" providerId="AD" clId="Web-{CEECDC6B-F291-4030-B6F9-09112CB5F984}" dt="2022-02-02T11:22:39.537" v="49"/>
      <pc:docMkLst>
        <pc:docMk/>
      </pc:docMkLst>
      <pc:sldChg chg="addSp delSp modSp new">
        <pc:chgData name="Lea GUILLARD 861" userId="S::lea.guillard@caf86.caf.fr::d06662ec-9711-44e9-9f78-4b9cc7b21ed8" providerId="AD" clId="Web-{CEECDC6B-F291-4030-B6F9-09112CB5F984}" dt="2022-02-02T11:22:39.537" v="49"/>
        <pc:sldMkLst>
          <pc:docMk/>
          <pc:sldMk cId="3750916383" sldId="270"/>
        </pc:sldMkLst>
        <pc:spChg chg="del">
          <ac:chgData name="Lea GUILLARD 861" userId="S::lea.guillard@caf86.caf.fr::d06662ec-9711-44e9-9f78-4b9cc7b21ed8" providerId="AD" clId="Web-{CEECDC6B-F291-4030-B6F9-09112CB5F984}" dt="2022-02-02T11:19:32.172" v="3"/>
          <ac:spMkLst>
            <pc:docMk/>
            <pc:sldMk cId="3750916383" sldId="270"/>
            <ac:spMk id="2" creationId="{37A6CD85-8A67-4CDF-B05D-9803A3C8603A}"/>
          </ac:spMkLst>
        </pc:spChg>
        <pc:spChg chg="del">
          <ac:chgData name="Lea GUILLARD 861" userId="S::lea.guillard@caf86.caf.fr::d06662ec-9711-44e9-9f78-4b9cc7b21ed8" providerId="AD" clId="Web-{CEECDC6B-F291-4030-B6F9-09112CB5F984}" dt="2022-02-02T11:19:28.156" v="1"/>
          <ac:spMkLst>
            <pc:docMk/>
            <pc:sldMk cId="3750916383" sldId="270"/>
            <ac:spMk id="3" creationId="{6611249C-9710-4767-97CF-66244387676C}"/>
          </ac:spMkLst>
        </pc:spChg>
        <pc:spChg chg="add del mod">
          <ac:chgData name="Lea GUILLARD 861" userId="S::lea.guillard@caf86.caf.fr::d06662ec-9711-44e9-9f78-4b9cc7b21ed8" providerId="AD" clId="Web-{CEECDC6B-F291-4030-B6F9-09112CB5F984}" dt="2022-02-02T11:21:57.192" v="12"/>
          <ac:spMkLst>
            <pc:docMk/>
            <pc:sldMk cId="3750916383" sldId="270"/>
            <ac:spMk id="5" creationId="{9378CF6C-6100-4F75-991B-AC728C295ABC}"/>
          </ac:spMkLst>
        </pc:spChg>
        <pc:spChg chg="add mod">
          <ac:chgData name="Lea GUILLARD 861" userId="S::lea.guillard@caf86.caf.fr::d06662ec-9711-44e9-9f78-4b9cc7b21ed8" providerId="AD" clId="Web-{CEECDC6B-F291-4030-B6F9-09112CB5F984}" dt="2022-02-02T11:22:39.537" v="49"/>
          <ac:spMkLst>
            <pc:docMk/>
            <pc:sldMk cId="3750916383" sldId="270"/>
            <ac:spMk id="6" creationId="{C1B2BF5A-F6FA-4756-979C-112180A6BADA}"/>
          </ac:spMkLst>
        </pc:spChg>
        <pc:picChg chg="add mod ord">
          <ac:chgData name="Lea GUILLARD 861" userId="S::lea.guillard@caf86.caf.fr::d06662ec-9711-44e9-9f78-4b9cc7b21ed8" providerId="AD" clId="Web-{CEECDC6B-F291-4030-B6F9-09112CB5F984}" dt="2022-02-02T11:21:39.035" v="7" actId="1076"/>
          <ac:picMkLst>
            <pc:docMk/>
            <pc:sldMk cId="3750916383" sldId="270"/>
            <ac:picMk id="4" creationId="{7B53DD3F-7EED-4247-AECE-83A63F8A2461}"/>
          </ac:picMkLst>
        </pc:picChg>
      </pc:sldChg>
    </pc:docChg>
  </pc:docChgLst>
  <pc:docChgLst>
    <pc:chgData name="Lea GUILLARD 861" userId="S::lea.guillard@caf86.caf.fr::d06662ec-9711-44e9-9f78-4b9cc7b21ed8" providerId="AD" clId="Web-{714C412B-302E-4F25-A29E-FFFA5CC951F9}"/>
    <pc:docChg chg="addSld delSld modSld">
      <pc:chgData name="Lea GUILLARD 861" userId="S::lea.guillard@caf86.caf.fr::d06662ec-9711-44e9-9f78-4b9cc7b21ed8" providerId="AD" clId="Web-{714C412B-302E-4F25-A29E-FFFA5CC951F9}" dt="2022-11-28T14:36:12.537" v="13" actId="20577"/>
      <pc:docMkLst>
        <pc:docMk/>
      </pc:docMkLst>
      <pc:sldChg chg="modSp">
        <pc:chgData name="Lea GUILLARD 861" userId="S::lea.guillard@caf86.caf.fr::d06662ec-9711-44e9-9f78-4b9cc7b21ed8" providerId="AD" clId="Web-{714C412B-302E-4F25-A29E-FFFA5CC951F9}" dt="2022-11-28T14:35:48.145" v="1" actId="20577"/>
        <pc:sldMkLst>
          <pc:docMk/>
          <pc:sldMk cId="3974185568" sldId="256"/>
        </pc:sldMkLst>
        <pc:spChg chg="mod">
          <ac:chgData name="Lea GUILLARD 861" userId="S::lea.guillard@caf86.caf.fr::d06662ec-9711-44e9-9f78-4b9cc7b21ed8" providerId="AD" clId="Web-{714C412B-302E-4F25-A29E-FFFA5CC951F9}" dt="2022-11-28T14:35:48.145" v="1" actId="20577"/>
          <ac:spMkLst>
            <pc:docMk/>
            <pc:sldMk cId="3974185568" sldId="256"/>
            <ac:spMk id="10" creationId="{A2B5929A-19D3-495F-B557-ED84D46106C0}"/>
          </ac:spMkLst>
        </pc:spChg>
      </pc:sldChg>
      <pc:sldChg chg="modSp">
        <pc:chgData name="Lea GUILLARD 861" userId="S::lea.guillard@caf86.caf.fr::d06662ec-9711-44e9-9f78-4b9cc7b21ed8" providerId="AD" clId="Web-{714C412B-302E-4F25-A29E-FFFA5CC951F9}" dt="2022-11-28T14:36:12.537" v="13" actId="20577"/>
        <pc:sldMkLst>
          <pc:docMk/>
          <pc:sldMk cId="3155851385" sldId="257"/>
        </pc:sldMkLst>
        <pc:spChg chg="mod">
          <ac:chgData name="Lea GUILLARD 861" userId="S::lea.guillard@caf86.caf.fr::d06662ec-9711-44e9-9f78-4b9cc7b21ed8" providerId="AD" clId="Web-{714C412B-302E-4F25-A29E-FFFA5CC951F9}" dt="2022-11-28T14:36:12.537" v="13" actId="20577"/>
          <ac:spMkLst>
            <pc:docMk/>
            <pc:sldMk cId="3155851385" sldId="257"/>
            <ac:spMk id="3" creationId="{1980AA72-7CEC-47E0-8390-DCA22A2C1A8D}"/>
          </ac:spMkLst>
        </pc:spChg>
      </pc:sldChg>
      <pc:sldChg chg="del">
        <pc:chgData name="Lea GUILLARD 861" userId="S::lea.guillard@caf86.caf.fr::d06662ec-9711-44e9-9f78-4b9cc7b21ed8" providerId="AD" clId="Web-{714C412B-302E-4F25-A29E-FFFA5CC951F9}" dt="2022-11-28T14:35:57.989" v="7"/>
        <pc:sldMkLst>
          <pc:docMk/>
          <pc:sldMk cId="524744576" sldId="258"/>
        </pc:sldMkLst>
      </pc:sldChg>
      <pc:sldChg chg="del">
        <pc:chgData name="Lea GUILLARD 861" userId="S::lea.guillard@caf86.caf.fr::d06662ec-9711-44e9-9f78-4b9cc7b21ed8" providerId="AD" clId="Web-{714C412B-302E-4F25-A29E-FFFA5CC951F9}" dt="2022-11-28T14:35:59.380" v="9"/>
        <pc:sldMkLst>
          <pc:docMk/>
          <pc:sldMk cId="3258785885" sldId="282"/>
        </pc:sldMkLst>
      </pc:sldChg>
      <pc:sldChg chg="del">
        <pc:chgData name="Lea GUILLARD 861" userId="S::lea.guillard@caf86.caf.fr::d06662ec-9711-44e9-9f78-4b9cc7b21ed8" providerId="AD" clId="Web-{714C412B-302E-4F25-A29E-FFFA5CC951F9}" dt="2022-11-28T14:35:56.021" v="4"/>
        <pc:sldMkLst>
          <pc:docMk/>
          <pc:sldMk cId="735693732" sldId="314"/>
        </pc:sldMkLst>
      </pc:sldChg>
      <pc:sldChg chg="del">
        <pc:chgData name="Lea GUILLARD 861" userId="S::lea.guillard@caf86.caf.fr::d06662ec-9711-44e9-9f78-4b9cc7b21ed8" providerId="AD" clId="Web-{714C412B-302E-4F25-A29E-FFFA5CC951F9}" dt="2022-11-28T14:35:57.192" v="6"/>
        <pc:sldMkLst>
          <pc:docMk/>
          <pc:sldMk cId="2670281985" sldId="348"/>
        </pc:sldMkLst>
      </pc:sldChg>
      <pc:sldChg chg="del">
        <pc:chgData name="Lea GUILLARD 861" userId="S::lea.guillard@caf86.caf.fr::d06662ec-9711-44e9-9f78-4b9cc7b21ed8" providerId="AD" clId="Web-{714C412B-302E-4F25-A29E-FFFA5CC951F9}" dt="2022-11-28T14:35:56.489" v="5"/>
        <pc:sldMkLst>
          <pc:docMk/>
          <pc:sldMk cId="4252965894" sldId="351"/>
        </pc:sldMkLst>
      </pc:sldChg>
      <pc:sldChg chg="del">
        <pc:chgData name="Lea GUILLARD 861" userId="S::lea.guillard@caf86.caf.fr::d06662ec-9711-44e9-9f78-4b9cc7b21ed8" providerId="AD" clId="Web-{714C412B-302E-4F25-A29E-FFFA5CC951F9}" dt="2022-11-28T14:35:55.052" v="3"/>
        <pc:sldMkLst>
          <pc:docMk/>
          <pc:sldMk cId="1254451514" sldId="352"/>
        </pc:sldMkLst>
      </pc:sldChg>
      <pc:sldChg chg="add del">
        <pc:chgData name="Lea GUILLARD 861" userId="S::lea.guillard@caf86.caf.fr::d06662ec-9711-44e9-9f78-4b9cc7b21ed8" providerId="AD" clId="Web-{714C412B-302E-4F25-A29E-FFFA5CC951F9}" dt="2022-11-28T14:36:04.818" v="11"/>
        <pc:sldMkLst>
          <pc:docMk/>
          <pc:sldMk cId="1314588359" sldId="365"/>
        </pc:sldMkLst>
      </pc:sldChg>
      <pc:sldChg chg="modSp">
        <pc:chgData name="Lea GUILLARD 861" userId="S::lea.guillard@caf86.caf.fr::d06662ec-9711-44e9-9f78-4b9cc7b21ed8" providerId="AD" clId="Web-{714C412B-302E-4F25-A29E-FFFA5CC951F9}" dt="2022-11-28T14:36:08.537" v="12" actId="20577"/>
        <pc:sldMkLst>
          <pc:docMk/>
          <pc:sldMk cId="2625632517" sldId="366"/>
        </pc:sldMkLst>
        <pc:spChg chg="mod">
          <ac:chgData name="Lea GUILLARD 861" userId="S::lea.guillard@caf86.caf.fr::d06662ec-9711-44e9-9f78-4b9cc7b21ed8" providerId="AD" clId="Web-{714C412B-302E-4F25-A29E-FFFA5CC951F9}" dt="2022-11-28T14:36:08.537" v="12" actId="20577"/>
          <ac:spMkLst>
            <pc:docMk/>
            <pc:sldMk cId="2625632517" sldId="366"/>
            <ac:spMk id="27" creationId="{23D644D4-BBEB-489C-B21D-5F3151BF1943}"/>
          </ac:spMkLst>
        </pc:spChg>
      </pc:sldChg>
      <pc:sldChg chg="del">
        <pc:chgData name="Lea GUILLARD 861" userId="S::lea.guillard@caf86.caf.fr::d06662ec-9711-44e9-9f78-4b9cc7b21ed8" providerId="AD" clId="Web-{714C412B-302E-4F25-A29E-FFFA5CC951F9}" dt="2022-11-28T14:35:53.864" v="2"/>
        <pc:sldMkLst>
          <pc:docMk/>
          <pc:sldMk cId="3007228322" sldId="367"/>
        </pc:sldMkLst>
      </pc:sldChg>
      <pc:sldChg chg="del">
        <pc:chgData name="Lea GUILLARD 861" userId="S::lea.guillard@caf86.caf.fr::d06662ec-9711-44e9-9f78-4b9cc7b21ed8" providerId="AD" clId="Web-{714C412B-302E-4F25-A29E-FFFA5CC951F9}" dt="2022-11-28T14:35:58.833" v="8"/>
        <pc:sldMkLst>
          <pc:docMk/>
          <pc:sldMk cId="2296735334" sldId="368"/>
        </pc:sldMkLst>
      </pc:sldChg>
    </pc:docChg>
  </pc:docChgLst>
  <pc:docChgLst>
    <pc:chgData name="Lea GUILLARD 861" userId="S::lea.guillard@caf86.caf.fr::d06662ec-9711-44e9-9f78-4b9cc7b21ed8" providerId="AD" clId="Web-{B780DEF3-6C37-4D8B-9251-BE73E0B9CCDB}"/>
    <pc:docChg chg="modSld">
      <pc:chgData name="Lea GUILLARD 861" userId="S::lea.guillard@caf86.caf.fr::d06662ec-9711-44e9-9f78-4b9cc7b21ed8" providerId="AD" clId="Web-{B780DEF3-6C37-4D8B-9251-BE73E0B9CCDB}" dt="2022-12-02T13:22:03.413" v="6" actId="14100"/>
      <pc:docMkLst>
        <pc:docMk/>
      </pc:docMkLst>
      <pc:sldChg chg="modSp">
        <pc:chgData name="Lea GUILLARD 861" userId="S::lea.guillard@caf86.caf.fr::d06662ec-9711-44e9-9f78-4b9cc7b21ed8" providerId="AD" clId="Web-{B780DEF3-6C37-4D8B-9251-BE73E0B9CCDB}" dt="2022-12-02T13:22:03.413" v="6" actId="14100"/>
        <pc:sldMkLst>
          <pc:docMk/>
          <pc:sldMk cId="634164076" sldId="371"/>
        </pc:sldMkLst>
        <pc:picChg chg="mod">
          <ac:chgData name="Lea GUILLARD 861" userId="S::lea.guillard@caf86.caf.fr::d06662ec-9711-44e9-9f78-4b9cc7b21ed8" providerId="AD" clId="Web-{B780DEF3-6C37-4D8B-9251-BE73E0B9CCDB}" dt="2022-12-02T13:21:58.538" v="4" actId="1076"/>
          <ac:picMkLst>
            <pc:docMk/>
            <pc:sldMk cId="634164076" sldId="371"/>
            <ac:picMk id="6" creationId="{249AF1CF-4B1B-E700-4FDC-28898A71764F}"/>
          </ac:picMkLst>
        </pc:picChg>
        <pc:cxnChg chg="mod">
          <ac:chgData name="Lea GUILLARD 861" userId="S::lea.guillard@caf86.caf.fr::d06662ec-9711-44e9-9f78-4b9cc7b21ed8" providerId="AD" clId="Web-{B780DEF3-6C37-4D8B-9251-BE73E0B9CCDB}" dt="2022-12-02T13:22:03.413" v="6" actId="14100"/>
          <ac:cxnSpMkLst>
            <pc:docMk/>
            <pc:sldMk cId="634164076" sldId="371"/>
            <ac:cxnSpMk id="7" creationId="{29074DEE-4756-E02E-FC14-74E354DB5673}"/>
          </ac:cxnSpMkLst>
        </pc:cxnChg>
      </pc:sldChg>
    </pc:docChg>
  </pc:docChgLst>
  <pc:docChgLst>
    <pc:chgData name="Blandine BROSSARD 861" userId="S::blandine.brossard@caf86.caf.fr::c526530f-5d5f-4821-ad5e-1055fcd5c2cd" providerId="AD" clId="Web-{F20E0D04-4179-2052-30FF-FE2F92FCE042}"/>
    <pc:docChg chg="addSld">
      <pc:chgData name="Blandine BROSSARD 861" userId="S::blandine.brossard@caf86.caf.fr::c526530f-5d5f-4821-ad5e-1055fcd5c2cd" providerId="AD" clId="Web-{F20E0D04-4179-2052-30FF-FE2F92FCE042}" dt="2022-06-01T07:57:01.310" v="0"/>
      <pc:docMkLst>
        <pc:docMk/>
      </pc:docMkLst>
      <pc:sldChg chg="new">
        <pc:chgData name="Blandine BROSSARD 861" userId="S::blandine.brossard@caf86.caf.fr::c526530f-5d5f-4821-ad5e-1055fcd5c2cd" providerId="AD" clId="Web-{F20E0D04-4179-2052-30FF-FE2F92FCE042}" dt="2022-06-01T07:57:01.310" v="0"/>
        <pc:sldMkLst>
          <pc:docMk/>
          <pc:sldMk cId="2901772940" sldId="305"/>
        </pc:sldMkLst>
      </pc:sldChg>
    </pc:docChg>
  </pc:docChgLst>
  <pc:docChgLst>
    <pc:chgData name="Nicolas PATRIARCHE 861" userId="d1848907-ef35-4bf0-83f2-8110b9052c08" providerId="ADAL" clId="{F805CEFC-3FE6-4740-AD7F-151009CA4349}"/>
    <pc:docChg chg="undo custSel addSld delSld modSld">
      <pc:chgData name="Nicolas PATRIARCHE 861" userId="d1848907-ef35-4bf0-83f2-8110b9052c08" providerId="ADAL" clId="{F805CEFC-3FE6-4740-AD7F-151009CA4349}" dt="2022-03-04T12:22:10.016" v="3343" actId="313"/>
      <pc:docMkLst>
        <pc:docMk/>
      </pc:docMkLst>
      <pc:sldChg chg="modSp mod">
        <pc:chgData name="Nicolas PATRIARCHE 861" userId="d1848907-ef35-4bf0-83f2-8110b9052c08" providerId="ADAL" clId="{F805CEFC-3FE6-4740-AD7F-151009CA4349}" dt="2022-02-28T14:00:53.369" v="1" actId="20577"/>
        <pc:sldMkLst>
          <pc:docMk/>
          <pc:sldMk cId="3974185568" sldId="256"/>
        </pc:sldMkLst>
        <pc:spChg chg="mod">
          <ac:chgData name="Nicolas PATRIARCHE 861" userId="d1848907-ef35-4bf0-83f2-8110b9052c08" providerId="ADAL" clId="{F805CEFC-3FE6-4740-AD7F-151009CA4349}" dt="2022-02-28T14:00:53.369" v="1" actId="20577"/>
          <ac:spMkLst>
            <pc:docMk/>
            <pc:sldMk cId="3974185568" sldId="256"/>
            <ac:spMk id="10" creationId="{A2B5929A-19D3-495F-B557-ED84D46106C0}"/>
          </ac:spMkLst>
        </pc:spChg>
      </pc:sldChg>
      <pc:sldChg chg="modSp mod">
        <pc:chgData name="Nicolas PATRIARCHE 861" userId="d1848907-ef35-4bf0-83f2-8110b9052c08" providerId="ADAL" clId="{F805CEFC-3FE6-4740-AD7F-151009CA4349}" dt="2022-03-04T09:26:09.642" v="1176" actId="20577"/>
        <pc:sldMkLst>
          <pc:docMk/>
          <pc:sldMk cId="3155851385" sldId="257"/>
        </pc:sldMkLst>
        <pc:spChg chg="mod">
          <ac:chgData name="Nicolas PATRIARCHE 861" userId="d1848907-ef35-4bf0-83f2-8110b9052c08" providerId="ADAL" clId="{F805CEFC-3FE6-4740-AD7F-151009CA4349}" dt="2022-03-04T09:26:09.642" v="1176" actId="20577"/>
          <ac:spMkLst>
            <pc:docMk/>
            <pc:sldMk cId="3155851385" sldId="257"/>
            <ac:spMk id="3" creationId="{1980AA72-7CEC-47E0-8390-DCA22A2C1A8D}"/>
          </ac:spMkLst>
        </pc:spChg>
      </pc:sldChg>
      <pc:sldChg chg="modSp mod">
        <pc:chgData name="Nicolas PATRIARCHE 861" userId="d1848907-ef35-4bf0-83f2-8110b9052c08" providerId="ADAL" clId="{F805CEFC-3FE6-4740-AD7F-151009CA4349}" dt="2022-02-28T14:03:12.273" v="184" actId="20577"/>
        <pc:sldMkLst>
          <pc:docMk/>
          <pc:sldMk cId="524744576" sldId="258"/>
        </pc:sldMkLst>
        <pc:spChg chg="mod">
          <ac:chgData name="Nicolas PATRIARCHE 861" userId="d1848907-ef35-4bf0-83f2-8110b9052c08" providerId="ADAL" clId="{F805CEFC-3FE6-4740-AD7F-151009CA4349}" dt="2022-02-28T14:03:12.273" v="184" actId="20577"/>
          <ac:spMkLst>
            <pc:docMk/>
            <pc:sldMk cId="524744576" sldId="258"/>
            <ac:spMk id="2" creationId="{2A8C38EB-A5F6-48C4-B6CD-425F8A54FBFF}"/>
          </ac:spMkLst>
        </pc:spChg>
      </pc:sldChg>
      <pc:sldChg chg="addSp delSp modSp mod">
        <pc:chgData name="Nicolas PATRIARCHE 861" userId="d1848907-ef35-4bf0-83f2-8110b9052c08" providerId="ADAL" clId="{F805CEFC-3FE6-4740-AD7F-151009CA4349}" dt="2022-02-28T14:19:24.294" v="466" actId="1076"/>
        <pc:sldMkLst>
          <pc:docMk/>
          <pc:sldMk cId="634816616" sldId="259"/>
        </pc:sldMkLst>
        <pc:spChg chg="mod">
          <ac:chgData name="Nicolas PATRIARCHE 861" userId="d1848907-ef35-4bf0-83f2-8110b9052c08" providerId="ADAL" clId="{F805CEFC-3FE6-4740-AD7F-151009CA4349}" dt="2022-02-28T14:16:55.726" v="383" actId="242"/>
          <ac:spMkLst>
            <pc:docMk/>
            <pc:sldMk cId="634816616" sldId="259"/>
            <ac:spMk id="2" creationId="{3EFB79DF-6E4C-4777-BF7F-58FD0EF156BD}"/>
          </ac:spMkLst>
        </pc:spChg>
        <pc:spChg chg="add del mod">
          <ac:chgData name="Nicolas PATRIARCHE 861" userId="d1848907-ef35-4bf0-83f2-8110b9052c08" providerId="ADAL" clId="{F805CEFC-3FE6-4740-AD7F-151009CA4349}" dt="2022-02-28T14:18:22.738" v="443" actId="478"/>
          <ac:spMkLst>
            <pc:docMk/>
            <pc:sldMk cId="634816616" sldId="259"/>
            <ac:spMk id="3" creationId="{38DB85BC-FA84-487C-B7DB-D949549912CB}"/>
          </ac:spMkLst>
        </pc:spChg>
        <pc:spChg chg="add mod">
          <ac:chgData name="Nicolas PATRIARCHE 861" userId="d1848907-ef35-4bf0-83f2-8110b9052c08" providerId="ADAL" clId="{F805CEFC-3FE6-4740-AD7F-151009CA4349}" dt="2022-02-28T14:19:24.294" v="466" actId="1076"/>
          <ac:spMkLst>
            <pc:docMk/>
            <pc:sldMk cId="634816616" sldId="259"/>
            <ac:spMk id="25" creationId="{5581EC16-1511-4F7D-8134-D1B43B637361}"/>
          </ac:spMkLst>
        </pc:spChg>
      </pc:sldChg>
      <pc:sldChg chg="modSp mod">
        <pc:chgData name="Nicolas PATRIARCHE 861" userId="d1848907-ef35-4bf0-83f2-8110b9052c08" providerId="ADAL" clId="{F805CEFC-3FE6-4740-AD7F-151009CA4349}" dt="2022-02-28T14:09:13.734" v="282" actId="1076"/>
        <pc:sldMkLst>
          <pc:docMk/>
          <pc:sldMk cId="627601221" sldId="260"/>
        </pc:sldMkLst>
        <pc:spChg chg="mod">
          <ac:chgData name="Nicolas PATRIARCHE 861" userId="d1848907-ef35-4bf0-83f2-8110b9052c08" providerId="ADAL" clId="{F805CEFC-3FE6-4740-AD7F-151009CA4349}" dt="2022-02-28T14:09:13.734" v="282" actId="1076"/>
          <ac:spMkLst>
            <pc:docMk/>
            <pc:sldMk cId="627601221" sldId="260"/>
            <ac:spMk id="2" creationId="{EC1709DF-EFC4-412E-92A7-2C9641B4EB53}"/>
          </ac:spMkLst>
        </pc:spChg>
      </pc:sldChg>
      <pc:sldChg chg="modSp mod">
        <pc:chgData name="Nicolas PATRIARCHE 861" userId="d1848907-ef35-4bf0-83f2-8110b9052c08" providerId="ADAL" clId="{F805CEFC-3FE6-4740-AD7F-151009CA4349}" dt="2022-03-04T09:26:17.884" v="1180" actId="6549"/>
        <pc:sldMkLst>
          <pc:docMk/>
          <pc:sldMk cId="1318349590" sldId="261"/>
        </pc:sldMkLst>
        <pc:spChg chg="mod">
          <ac:chgData name="Nicolas PATRIARCHE 861" userId="d1848907-ef35-4bf0-83f2-8110b9052c08" providerId="ADAL" clId="{F805CEFC-3FE6-4740-AD7F-151009CA4349}" dt="2022-03-04T09:26:17.884" v="1180" actId="6549"/>
          <ac:spMkLst>
            <pc:docMk/>
            <pc:sldMk cId="1318349590" sldId="261"/>
            <ac:spMk id="2" creationId="{4C24C6AE-B359-4085-8B01-F30E9E7E11BD}"/>
          </ac:spMkLst>
        </pc:spChg>
      </pc:sldChg>
      <pc:sldChg chg="del">
        <pc:chgData name="Nicolas PATRIARCHE 861" userId="d1848907-ef35-4bf0-83f2-8110b9052c08" providerId="ADAL" clId="{F805CEFC-3FE6-4740-AD7F-151009CA4349}" dt="2022-02-28T14:09:49.844" v="314" actId="47"/>
        <pc:sldMkLst>
          <pc:docMk/>
          <pc:sldMk cId="3755036403" sldId="262"/>
        </pc:sldMkLst>
      </pc:sldChg>
      <pc:sldChg chg="del">
        <pc:chgData name="Nicolas PATRIARCHE 861" userId="d1848907-ef35-4bf0-83f2-8110b9052c08" providerId="ADAL" clId="{F805CEFC-3FE6-4740-AD7F-151009CA4349}" dt="2022-02-28T14:09:47.721" v="313" actId="47"/>
        <pc:sldMkLst>
          <pc:docMk/>
          <pc:sldMk cId="2691029900" sldId="263"/>
        </pc:sldMkLst>
      </pc:sldChg>
      <pc:sldChg chg="addSp delSp modSp mod">
        <pc:chgData name="Nicolas PATRIARCHE 861" userId="d1848907-ef35-4bf0-83f2-8110b9052c08" providerId="ADAL" clId="{F805CEFC-3FE6-4740-AD7F-151009CA4349}" dt="2022-03-04T11:18:33.043" v="3299" actId="20577"/>
        <pc:sldMkLst>
          <pc:docMk/>
          <pc:sldMk cId="1299320679" sldId="264"/>
        </pc:sldMkLst>
        <pc:spChg chg="mod">
          <ac:chgData name="Nicolas PATRIARCHE 861" userId="d1848907-ef35-4bf0-83f2-8110b9052c08" providerId="ADAL" clId="{F805CEFC-3FE6-4740-AD7F-151009CA4349}" dt="2022-03-04T11:09:05.511" v="3068" actId="404"/>
          <ac:spMkLst>
            <pc:docMk/>
            <pc:sldMk cId="1299320679" sldId="264"/>
            <ac:spMk id="2" creationId="{18BC8B36-00E9-4EDA-9EA0-AA9323364DDF}"/>
          </ac:spMkLst>
        </pc:spChg>
        <pc:spChg chg="del">
          <ac:chgData name="Nicolas PATRIARCHE 861" userId="d1848907-ef35-4bf0-83f2-8110b9052c08" providerId="ADAL" clId="{F805CEFC-3FE6-4740-AD7F-151009CA4349}" dt="2022-03-04T11:09:09.303" v="3069" actId="478"/>
          <ac:spMkLst>
            <pc:docMk/>
            <pc:sldMk cId="1299320679" sldId="264"/>
            <ac:spMk id="3" creationId="{85A8A9FC-168C-4E3C-AF33-243E756C5E46}"/>
          </ac:spMkLst>
        </pc:spChg>
        <pc:spChg chg="add mod">
          <ac:chgData name="Nicolas PATRIARCHE 861" userId="d1848907-ef35-4bf0-83f2-8110b9052c08" providerId="ADAL" clId="{F805CEFC-3FE6-4740-AD7F-151009CA4349}" dt="2022-03-04T11:18:33.043" v="3299" actId="20577"/>
          <ac:spMkLst>
            <pc:docMk/>
            <pc:sldMk cId="1299320679" sldId="264"/>
            <ac:spMk id="4" creationId="{737C0121-50EE-4F5F-818E-0502551D823C}"/>
          </ac:spMkLst>
        </pc:spChg>
        <pc:picChg chg="del">
          <ac:chgData name="Nicolas PATRIARCHE 861" userId="d1848907-ef35-4bf0-83f2-8110b9052c08" providerId="ADAL" clId="{F805CEFC-3FE6-4740-AD7F-151009CA4349}" dt="2022-02-28T14:09:52.554" v="315" actId="478"/>
          <ac:picMkLst>
            <pc:docMk/>
            <pc:sldMk cId="1299320679" sldId="264"/>
            <ac:picMk id="4098" creationId="{1C02101E-5922-4BF3-BA02-DFDA349E184B}"/>
          </ac:picMkLst>
        </pc:picChg>
      </pc:sldChg>
      <pc:sldChg chg="addSp delSp modSp mod">
        <pc:chgData name="Nicolas PATRIARCHE 861" userId="d1848907-ef35-4bf0-83f2-8110b9052c08" providerId="ADAL" clId="{F805CEFC-3FE6-4740-AD7F-151009CA4349}" dt="2022-03-04T11:21:03.624" v="3314" actId="1076"/>
        <pc:sldMkLst>
          <pc:docMk/>
          <pc:sldMk cId="434940700" sldId="265"/>
        </pc:sldMkLst>
        <pc:picChg chg="add del mod">
          <ac:chgData name="Nicolas PATRIARCHE 861" userId="d1848907-ef35-4bf0-83f2-8110b9052c08" providerId="ADAL" clId="{F805CEFC-3FE6-4740-AD7F-151009CA4349}" dt="2022-03-04T11:20:48.558" v="3311" actId="478"/>
          <ac:picMkLst>
            <pc:docMk/>
            <pc:sldMk cId="434940700" sldId="265"/>
            <ac:picMk id="3" creationId="{D1589FA4-58CC-4C49-9D75-C6D23B2B7489}"/>
          </ac:picMkLst>
        </pc:picChg>
        <pc:picChg chg="add mod">
          <ac:chgData name="Nicolas PATRIARCHE 861" userId="d1848907-ef35-4bf0-83f2-8110b9052c08" providerId="ADAL" clId="{F805CEFC-3FE6-4740-AD7F-151009CA4349}" dt="2022-03-04T11:20:46.005" v="3310" actId="1076"/>
          <ac:picMkLst>
            <pc:docMk/>
            <pc:sldMk cId="434940700" sldId="265"/>
            <ac:picMk id="5" creationId="{88EA87C5-B749-4433-A956-85975A094F6B}"/>
          </ac:picMkLst>
        </pc:picChg>
        <pc:picChg chg="add mod">
          <ac:chgData name="Nicolas PATRIARCHE 861" userId="d1848907-ef35-4bf0-83f2-8110b9052c08" providerId="ADAL" clId="{F805CEFC-3FE6-4740-AD7F-151009CA4349}" dt="2022-03-04T11:21:03.624" v="3314" actId="1076"/>
          <ac:picMkLst>
            <pc:docMk/>
            <pc:sldMk cId="434940700" sldId="265"/>
            <ac:picMk id="7" creationId="{59C3F9CA-9407-4E3D-B768-CB096D36DF60}"/>
          </ac:picMkLst>
        </pc:picChg>
        <pc:picChg chg="del">
          <ac:chgData name="Nicolas PATRIARCHE 861" userId="d1848907-ef35-4bf0-83f2-8110b9052c08" providerId="ADAL" clId="{F805CEFC-3FE6-4740-AD7F-151009CA4349}" dt="2022-02-28T14:09:56.024" v="316" actId="478"/>
          <ac:picMkLst>
            <pc:docMk/>
            <pc:sldMk cId="434940700" sldId="265"/>
            <ac:picMk id="5122" creationId="{FD8F680A-9EDD-4E9C-8A9A-278B60FED6DB}"/>
          </ac:picMkLst>
        </pc:picChg>
      </pc:sldChg>
      <pc:sldChg chg="addSp delSp modSp mod">
        <pc:chgData name="Nicolas PATRIARCHE 861" userId="d1848907-ef35-4bf0-83f2-8110b9052c08" providerId="ADAL" clId="{F805CEFC-3FE6-4740-AD7F-151009CA4349}" dt="2022-03-04T11:25:55.172" v="3319" actId="1582"/>
        <pc:sldMkLst>
          <pc:docMk/>
          <pc:sldMk cId="749894833" sldId="266"/>
        </pc:sldMkLst>
        <pc:spChg chg="add mod">
          <ac:chgData name="Nicolas PATRIARCHE 861" userId="d1848907-ef35-4bf0-83f2-8110b9052c08" providerId="ADAL" clId="{F805CEFC-3FE6-4740-AD7F-151009CA4349}" dt="2022-03-04T11:25:55.172" v="3319" actId="1582"/>
          <ac:spMkLst>
            <pc:docMk/>
            <pc:sldMk cId="749894833" sldId="266"/>
            <ac:spMk id="4" creationId="{26B1E22D-4F11-4EC8-8878-A373F0CDB55C}"/>
          </ac:spMkLst>
        </pc:spChg>
        <pc:picChg chg="add mod">
          <ac:chgData name="Nicolas PATRIARCHE 861" userId="d1848907-ef35-4bf0-83f2-8110b9052c08" providerId="ADAL" clId="{F805CEFC-3FE6-4740-AD7F-151009CA4349}" dt="2022-03-04T11:21:26.722" v="3316" actId="1076"/>
          <ac:picMkLst>
            <pc:docMk/>
            <pc:sldMk cId="749894833" sldId="266"/>
            <ac:picMk id="3" creationId="{6373C7B4-72DA-4E33-9F19-58EDEE4036D1}"/>
          </ac:picMkLst>
        </pc:picChg>
        <pc:picChg chg="del">
          <ac:chgData name="Nicolas PATRIARCHE 861" userId="d1848907-ef35-4bf0-83f2-8110b9052c08" providerId="ADAL" clId="{F805CEFC-3FE6-4740-AD7F-151009CA4349}" dt="2022-02-28T14:09:57.723" v="317" actId="478"/>
          <ac:picMkLst>
            <pc:docMk/>
            <pc:sldMk cId="749894833" sldId="266"/>
            <ac:picMk id="6146" creationId="{01379123-DCA2-456D-B3BF-0404F25F8AA8}"/>
          </ac:picMkLst>
        </pc:picChg>
      </pc:sldChg>
      <pc:sldChg chg="delSp del">
        <pc:chgData name="Nicolas PATRIARCHE 861" userId="d1848907-ef35-4bf0-83f2-8110b9052c08" providerId="ADAL" clId="{F805CEFC-3FE6-4740-AD7F-151009CA4349}" dt="2022-03-04T11:26:27.810" v="3320" actId="2696"/>
        <pc:sldMkLst>
          <pc:docMk/>
          <pc:sldMk cId="1884368365" sldId="267"/>
        </pc:sldMkLst>
        <pc:picChg chg="del">
          <ac:chgData name="Nicolas PATRIARCHE 861" userId="d1848907-ef35-4bf0-83f2-8110b9052c08" providerId="ADAL" clId="{F805CEFC-3FE6-4740-AD7F-151009CA4349}" dt="2022-02-28T14:10:00.155" v="318" actId="478"/>
          <ac:picMkLst>
            <pc:docMk/>
            <pc:sldMk cId="1884368365" sldId="267"/>
            <ac:picMk id="7170" creationId="{21161BAB-639F-45E1-A116-0C41B1F18112}"/>
          </ac:picMkLst>
        </pc:picChg>
      </pc:sldChg>
      <pc:sldChg chg="modSp">
        <pc:chgData name="Nicolas PATRIARCHE 861" userId="d1848907-ef35-4bf0-83f2-8110b9052c08" providerId="ADAL" clId="{F805CEFC-3FE6-4740-AD7F-151009CA4349}" dt="2022-03-04T11:35:44.873" v="3342" actId="20577"/>
        <pc:sldMkLst>
          <pc:docMk/>
          <pc:sldMk cId="1059972565" sldId="269"/>
        </pc:sldMkLst>
        <pc:graphicFrameChg chg="mod">
          <ac:chgData name="Nicolas PATRIARCHE 861" userId="d1848907-ef35-4bf0-83f2-8110b9052c08" providerId="ADAL" clId="{F805CEFC-3FE6-4740-AD7F-151009CA4349}" dt="2022-03-04T11:35:44.873" v="3342" actId="20577"/>
          <ac:graphicFrameMkLst>
            <pc:docMk/>
            <pc:sldMk cId="1059972565" sldId="269"/>
            <ac:graphicFrameMk id="5" creationId="{2921862A-E048-4781-8BAD-D07411294F85}"/>
          </ac:graphicFrameMkLst>
        </pc:graphicFrameChg>
      </pc:sldChg>
      <pc:sldChg chg="addSp delSp modSp mod modNotesTx">
        <pc:chgData name="Nicolas PATRIARCHE 861" userId="d1848907-ef35-4bf0-83f2-8110b9052c08" providerId="ADAL" clId="{F805CEFC-3FE6-4740-AD7F-151009CA4349}" dt="2022-03-04T12:22:10.016" v="3343" actId="313"/>
        <pc:sldMkLst>
          <pc:docMk/>
          <pc:sldMk cId="3750916383" sldId="270"/>
        </pc:sldMkLst>
        <pc:spChg chg="add del mod">
          <ac:chgData name="Nicolas PATRIARCHE 861" userId="d1848907-ef35-4bf0-83f2-8110b9052c08" providerId="ADAL" clId="{F805CEFC-3FE6-4740-AD7F-151009CA4349}" dt="2022-03-04T10:41:41.677" v="2346" actId="478"/>
          <ac:spMkLst>
            <pc:docMk/>
            <pc:sldMk cId="3750916383" sldId="270"/>
            <ac:spMk id="4" creationId="{F5D5A415-5D74-4C5C-AB5C-71679B7F96D9}"/>
          </ac:spMkLst>
        </pc:spChg>
        <pc:spChg chg="add del">
          <ac:chgData name="Nicolas PATRIARCHE 861" userId="d1848907-ef35-4bf0-83f2-8110b9052c08" providerId="ADAL" clId="{F805CEFC-3FE6-4740-AD7F-151009CA4349}" dt="2022-03-04T10:40:46.902" v="2332" actId="478"/>
          <ac:spMkLst>
            <pc:docMk/>
            <pc:sldMk cId="3750916383" sldId="270"/>
            <ac:spMk id="6" creationId="{5FABABDA-5827-4535-A8E5-64FAAA88D36E}"/>
          </ac:spMkLst>
        </pc:spChg>
        <pc:spChg chg="mod">
          <ac:chgData name="Nicolas PATRIARCHE 861" userId="d1848907-ef35-4bf0-83f2-8110b9052c08" providerId="ADAL" clId="{F805CEFC-3FE6-4740-AD7F-151009CA4349}" dt="2022-03-04T10:13:47.729" v="1204" actId="20577"/>
          <ac:spMkLst>
            <pc:docMk/>
            <pc:sldMk cId="3750916383" sldId="270"/>
            <ac:spMk id="7" creationId="{FBCAE49C-588F-4060-A370-6939A9021039}"/>
          </ac:spMkLst>
        </pc:spChg>
        <pc:spChg chg="mod">
          <ac:chgData name="Nicolas PATRIARCHE 861" userId="d1848907-ef35-4bf0-83f2-8110b9052c08" providerId="ADAL" clId="{F805CEFC-3FE6-4740-AD7F-151009CA4349}" dt="2022-03-04T10:56:25.501" v="2661" actId="20577"/>
          <ac:spMkLst>
            <pc:docMk/>
            <pc:sldMk cId="3750916383" sldId="270"/>
            <ac:spMk id="8" creationId="{E2E356E3-8A83-4562-995B-AE65AF2A6FC3}"/>
          </ac:spMkLst>
        </pc:spChg>
        <pc:spChg chg="add del mod">
          <ac:chgData name="Nicolas PATRIARCHE 861" userId="d1848907-ef35-4bf0-83f2-8110b9052c08" providerId="ADAL" clId="{F805CEFC-3FE6-4740-AD7F-151009CA4349}" dt="2022-03-04T10:41:43.859" v="2347" actId="478"/>
          <ac:spMkLst>
            <pc:docMk/>
            <pc:sldMk cId="3750916383" sldId="270"/>
            <ac:spMk id="9" creationId="{151A5F95-4A5C-4E3D-B686-F11C192E8C3A}"/>
          </ac:spMkLst>
        </pc:spChg>
        <pc:spChg chg="add del mod">
          <ac:chgData name="Nicolas PATRIARCHE 861" userId="d1848907-ef35-4bf0-83f2-8110b9052c08" providerId="ADAL" clId="{F805CEFC-3FE6-4740-AD7F-151009CA4349}" dt="2022-03-04T10:41:31.116" v="2345" actId="478"/>
          <ac:spMkLst>
            <pc:docMk/>
            <pc:sldMk cId="3750916383" sldId="270"/>
            <ac:spMk id="10" creationId="{82EED5DD-894C-48D0-AB3E-27E4BDD344B1}"/>
          </ac:spMkLst>
        </pc:spChg>
        <pc:spChg chg="add del mod">
          <ac:chgData name="Nicolas PATRIARCHE 861" userId="d1848907-ef35-4bf0-83f2-8110b9052c08" providerId="ADAL" clId="{F805CEFC-3FE6-4740-AD7F-151009CA4349}" dt="2022-03-04T11:03:24.634" v="2826" actId="478"/>
          <ac:spMkLst>
            <pc:docMk/>
            <pc:sldMk cId="3750916383" sldId="270"/>
            <ac:spMk id="12" creationId="{633861F5-A99B-4979-AEFE-13D909F31C56}"/>
          </ac:spMkLst>
        </pc:spChg>
        <pc:graphicFrameChg chg="add mod">
          <ac:chgData name="Nicolas PATRIARCHE 861" userId="d1848907-ef35-4bf0-83f2-8110b9052c08" providerId="ADAL" clId="{F805CEFC-3FE6-4740-AD7F-151009CA4349}" dt="2022-03-04T11:03:29.652" v="2827" actId="1076"/>
          <ac:graphicFrameMkLst>
            <pc:docMk/>
            <pc:sldMk cId="3750916383" sldId="270"/>
            <ac:graphicFrameMk id="11" creationId="{8FD52C7F-3063-4B71-98BE-AE33E1F4C6D2}"/>
          </ac:graphicFrameMkLst>
        </pc:graphicFrameChg>
      </pc:sldChg>
      <pc:sldChg chg="delSp mod">
        <pc:chgData name="Nicolas PATRIARCHE 861" userId="d1848907-ef35-4bf0-83f2-8110b9052c08" providerId="ADAL" clId="{F805CEFC-3FE6-4740-AD7F-151009CA4349}" dt="2022-02-28T14:03:18.622" v="185" actId="478"/>
        <pc:sldMkLst>
          <pc:docMk/>
          <pc:sldMk cId="1547809775" sldId="271"/>
        </pc:sldMkLst>
        <pc:picChg chg="del">
          <ac:chgData name="Nicolas PATRIARCHE 861" userId="d1848907-ef35-4bf0-83f2-8110b9052c08" providerId="ADAL" clId="{F805CEFC-3FE6-4740-AD7F-151009CA4349}" dt="2022-02-28T14:03:18.622" v="185" actId="478"/>
          <ac:picMkLst>
            <pc:docMk/>
            <pc:sldMk cId="1547809775" sldId="271"/>
            <ac:picMk id="5" creationId="{0CA1D752-26B3-4DDE-825C-624C1F398F6E}"/>
          </ac:picMkLst>
        </pc:picChg>
      </pc:sldChg>
      <pc:sldChg chg="delSp mod">
        <pc:chgData name="Nicolas PATRIARCHE 861" userId="d1848907-ef35-4bf0-83f2-8110b9052c08" providerId="ADAL" clId="{F805CEFC-3FE6-4740-AD7F-151009CA4349}" dt="2022-02-28T14:03:20.697" v="186" actId="478"/>
        <pc:sldMkLst>
          <pc:docMk/>
          <pc:sldMk cId="495123435" sldId="272"/>
        </pc:sldMkLst>
        <pc:picChg chg="del">
          <ac:chgData name="Nicolas PATRIARCHE 861" userId="d1848907-ef35-4bf0-83f2-8110b9052c08" providerId="ADAL" clId="{F805CEFC-3FE6-4740-AD7F-151009CA4349}" dt="2022-02-28T14:03:20.697" v="186" actId="478"/>
          <ac:picMkLst>
            <pc:docMk/>
            <pc:sldMk cId="495123435" sldId="272"/>
            <ac:picMk id="7" creationId="{071C9151-9426-4988-A0BD-2F18F24746A2}"/>
          </ac:picMkLst>
        </pc:picChg>
      </pc:sldChg>
      <pc:sldChg chg="delSp mod">
        <pc:chgData name="Nicolas PATRIARCHE 861" userId="d1848907-ef35-4bf0-83f2-8110b9052c08" providerId="ADAL" clId="{F805CEFC-3FE6-4740-AD7F-151009CA4349}" dt="2022-02-28T14:03:23.641" v="187" actId="478"/>
        <pc:sldMkLst>
          <pc:docMk/>
          <pc:sldMk cId="3835494859" sldId="273"/>
        </pc:sldMkLst>
        <pc:picChg chg="del">
          <ac:chgData name="Nicolas PATRIARCHE 861" userId="d1848907-ef35-4bf0-83f2-8110b9052c08" providerId="ADAL" clId="{F805CEFC-3FE6-4740-AD7F-151009CA4349}" dt="2022-02-28T14:03:23.641" v="187" actId="478"/>
          <ac:picMkLst>
            <pc:docMk/>
            <pc:sldMk cId="3835494859" sldId="273"/>
            <ac:picMk id="5" creationId="{3A6A13D3-FDD9-4B71-841B-42FEFB9F5AAF}"/>
          </ac:picMkLst>
        </pc:picChg>
      </pc:sldChg>
      <pc:sldChg chg="del">
        <pc:chgData name="Nicolas PATRIARCHE 861" userId="d1848907-ef35-4bf0-83f2-8110b9052c08" providerId="ADAL" clId="{F805CEFC-3FE6-4740-AD7F-151009CA4349}" dt="2022-02-28T14:03:24.946" v="188" actId="47"/>
        <pc:sldMkLst>
          <pc:docMk/>
          <pc:sldMk cId="2592453942" sldId="274"/>
        </pc:sldMkLst>
      </pc:sldChg>
      <pc:sldChg chg="del">
        <pc:chgData name="Nicolas PATRIARCHE 861" userId="d1848907-ef35-4bf0-83f2-8110b9052c08" providerId="ADAL" clId="{F805CEFC-3FE6-4740-AD7F-151009CA4349}" dt="2022-02-28T14:03:27.059" v="189" actId="47"/>
        <pc:sldMkLst>
          <pc:docMk/>
          <pc:sldMk cId="1742407666" sldId="275"/>
        </pc:sldMkLst>
      </pc:sldChg>
      <pc:sldChg chg="del">
        <pc:chgData name="Nicolas PATRIARCHE 861" userId="d1848907-ef35-4bf0-83f2-8110b9052c08" providerId="ADAL" clId="{F805CEFC-3FE6-4740-AD7F-151009CA4349}" dt="2022-02-28T14:03:27.856" v="190" actId="47"/>
        <pc:sldMkLst>
          <pc:docMk/>
          <pc:sldMk cId="24330778" sldId="276"/>
        </pc:sldMkLst>
      </pc:sldChg>
      <pc:sldChg chg="del">
        <pc:chgData name="Nicolas PATRIARCHE 861" userId="d1848907-ef35-4bf0-83f2-8110b9052c08" providerId="ADAL" clId="{F805CEFC-3FE6-4740-AD7F-151009CA4349}" dt="2022-02-28T14:03:29.098" v="191" actId="47"/>
        <pc:sldMkLst>
          <pc:docMk/>
          <pc:sldMk cId="2620325473" sldId="277"/>
        </pc:sldMkLst>
      </pc:sldChg>
      <pc:sldChg chg="addSp delSp modSp mod setBg modNotesTx">
        <pc:chgData name="Nicolas PATRIARCHE 861" userId="d1848907-ef35-4bf0-83f2-8110b9052c08" providerId="ADAL" clId="{F805CEFC-3FE6-4740-AD7F-151009CA4349}" dt="2022-03-04T11:34:12.310" v="3321" actId="20577"/>
        <pc:sldMkLst>
          <pc:docMk/>
          <pc:sldMk cId="2428528142" sldId="278"/>
        </pc:sldMkLst>
        <pc:spChg chg="mod ord">
          <ac:chgData name="Nicolas PATRIARCHE 861" userId="d1848907-ef35-4bf0-83f2-8110b9052c08" providerId="ADAL" clId="{F805CEFC-3FE6-4740-AD7F-151009CA4349}" dt="2022-02-28T14:55:57.023" v="778" actId="26606"/>
          <ac:spMkLst>
            <pc:docMk/>
            <pc:sldMk cId="2428528142" sldId="278"/>
            <ac:spMk id="2" creationId="{19F232F8-C0CD-48D2-A124-4C928971C86A}"/>
          </ac:spMkLst>
        </pc:spChg>
        <pc:spChg chg="del mod">
          <ac:chgData name="Nicolas PATRIARCHE 861" userId="d1848907-ef35-4bf0-83f2-8110b9052c08" providerId="ADAL" clId="{F805CEFC-3FE6-4740-AD7F-151009CA4349}" dt="2022-02-28T14:36:03.165" v="509" actId="478"/>
          <ac:spMkLst>
            <pc:docMk/>
            <pc:sldMk cId="2428528142" sldId="278"/>
            <ac:spMk id="3" creationId="{0CF42C86-B87D-4F9D-9594-819D8FE54FDB}"/>
          </ac:spMkLst>
        </pc:spChg>
        <pc:spChg chg="add del mod">
          <ac:chgData name="Nicolas PATRIARCHE 861" userId="d1848907-ef35-4bf0-83f2-8110b9052c08" providerId="ADAL" clId="{F805CEFC-3FE6-4740-AD7F-151009CA4349}" dt="2022-02-28T14:36:18.030" v="512" actId="478"/>
          <ac:spMkLst>
            <pc:docMk/>
            <pc:sldMk cId="2428528142" sldId="278"/>
            <ac:spMk id="5" creationId="{3DE028D1-5C7D-412B-9CED-E4246D14AB7D}"/>
          </ac:spMkLst>
        </pc:spChg>
        <pc:spChg chg="add mod">
          <ac:chgData name="Nicolas PATRIARCHE 861" userId="d1848907-ef35-4bf0-83f2-8110b9052c08" providerId="ADAL" clId="{F805CEFC-3FE6-4740-AD7F-151009CA4349}" dt="2022-02-28T14:56:01.996" v="780" actId="5793"/>
          <ac:spMkLst>
            <pc:docMk/>
            <pc:sldMk cId="2428528142" sldId="278"/>
            <ac:spMk id="6" creationId="{8F23A803-94EB-4BA4-8739-0D62A3BD90FD}"/>
          </ac:spMkLst>
        </pc:spChg>
        <pc:spChg chg="add del">
          <ac:chgData name="Nicolas PATRIARCHE 861" userId="d1848907-ef35-4bf0-83f2-8110b9052c08" providerId="ADAL" clId="{F805CEFC-3FE6-4740-AD7F-151009CA4349}" dt="2022-02-28T14:36:33.045" v="514" actId="26606"/>
          <ac:spMkLst>
            <pc:docMk/>
            <pc:sldMk cId="2428528142" sldId="278"/>
            <ac:spMk id="11" creationId="{8DF4D7F6-81B5-452A-9CE6-76D81F91D41B}"/>
          </ac:spMkLst>
        </pc:spChg>
        <pc:spChg chg="add del">
          <ac:chgData name="Nicolas PATRIARCHE 861" userId="d1848907-ef35-4bf0-83f2-8110b9052c08" providerId="ADAL" clId="{F805CEFC-3FE6-4740-AD7F-151009CA4349}" dt="2022-02-28T14:36:33.045" v="514" actId="26606"/>
          <ac:spMkLst>
            <pc:docMk/>
            <pc:sldMk cId="2428528142" sldId="278"/>
            <ac:spMk id="13" creationId="{4600514D-20FB-4559-97DC-D1DC39E6C3DE}"/>
          </ac:spMkLst>
        </pc:spChg>
        <pc:spChg chg="add del">
          <ac:chgData name="Nicolas PATRIARCHE 861" userId="d1848907-ef35-4bf0-83f2-8110b9052c08" providerId="ADAL" clId="{F805CEFC-3FE6-4740-AD7F-151009CA4349}" dt="2022-02-28T14:36:33.045" v="514" actId="26606"/>
          <ac:spMkLst>
            <pc:docMk/>
            <pc:sldMk cId="2428528142" sldId="278"/>
            <ac:spMk id="15" creationId="{266F638A-E405-4AC0-B984-72E5813B0DD1}"/>
          </ac:spMkLst>
        </pc:spChg>
        <pc:spChg chg="add del">
          <ac:chgData name="Nicolas PATRIARCHE 861" userId="d1848907-ef35-4bf0-83f2-8110b9052c08" providerId="ADAL" clId="{F805CEFC-3FE6-4740-AD7F-151009CA4349}" dt="2022-02-28T14:36:33.045" v="514" actId="26606"/>
          <ac:spMkLst>
            <pc:docMk/>
            <pc:sldMk cId="2428528142" sldId="278"/>
            <ac:spMk id="21" creationId="{27B538D5-95DB-47ED-9CB4-34AE5BF78E6B}"/>
          </ac:spMkLst>
        </pc:spChg>
        <pc:spChg chg="add del">
          <ac:chgData name="Nicolas PATRIARCHE 861" userId="d1848907-ef35-4bf0-83f2-8110b9052c08" providerId="ADAL" clId="{F805CEFC-3FE6-4740-AD7F-151009CA4349}" dt="2022-02-28T14:55:57.023" v="778" actId="26606"/>
          <ac:spMkLst>
            <pc:docMk/>
            <pc:sldMk cId="2428528142" sldId="278"/>
            <ac:spMk id="23" creationId="{2C153736-D102-4F57-9DE7-615AFC02B0AC}"/>
          </ac:spMkLst>
        </pc:spChg>
        <pc:spChg chg="add del">
          <ac:chgData name="Nicolas PATRIARCHE 861" userId="d1848907-ef35-4bf0-83f2-8110b9052c08" providerId="ADAL" clId="{F805CEFC-3FE6-4740-AD7F-151009CA4349}" dt="2022-02-28T14:55:57.023" v="778" actId="26606"/>
          <ac:spMkLst>
            <pc:docMk/>
            <pc:sldMk cId="2428528142" sldId="278"/>
            <ac:spMk id="24" creationId="{C52ED567-06B3-4107-9773-BBB6BD78673C}"/>
          </ac:spMkLst>
        </pc:spChg>
        <pc:spChg chg="add del">
          <ac:chgData name="Nicolas PATRIARCHE 861" userId="d1848907-ef35-4bf0-83f2-8110b9052c08" providerId="ADAL" clId="{F805CEFC-3FE6-4740-AD7F-151009CA4349}" dt="2022-02-28T14:55:57.023" v="778" actId="26606"/>
          <ac:spMkLst>
            <pc:docMk/>
            <pc:sldMk cId="2428528142" sldId="278"/>
            <ac:spMk id="25" creationId="{BA407A52-66F4-4CDE-A726-FF79F3EC342D}"/>
          </ac:spMkLst>
        </pc:spChg>
        <pc:spChg chg="add del">
          <ac:chgData name="Nicolas PATRIARCHE 861" userId="d1848907-ef35-4bf0-83f2-8110b9052c08" providerId="ADAL" clId="{F805CEFC-3FE6-4740-AD7F-151009CA4349}" dt="2022-02-28T14:55:57.023" v="778" actId="26606"/>
          <ac:spMkLst>
            <pc:docMk/>
            <pc:sldMk cId="2428528142" sldId="278"/>
            <ac:spMk id="26" creationId="{AF551D8B-3775-4477-88B7-7B7C350D34E4}"/>
          </ac:spMkLst>
        </pc:spChg>
        <pc:spChg chg="add del">
          <ac:chgData name="Nicolas PATRIARCHE 861" userId="d1848907-ef35-4bf0-83f2-8110b9052c08" providerId="ADAL" clId="{F805CEFC-3FE6-4740-AD7F-151009CA4349}" dt="2022-02-28T14:55:57.023" v="778" actId="26606"/>
          <ac:spMkLst>
            <pc:docMk/>
            <pc:sldMk cId="2428528142" sldId="278"/>
            <ac:spMk id="27" creationId="{D28FFB34-4FC3-46F5-B900-D3B774FD0BE6}"/>
          </ac:spMkLst>
        </pc:spChg>
        <pc:spChg chg="add del">
          <ac:chgData name="Nicolas PATRIARCHE 861" userId="d1848907-ef35-4bf0-83f2-8110b9052c08" providerId="ADAL" clId="{F805CEFC-3FE6-4740-AD7F-151009CA4349}" dt="2022-02-28T14:55:57.023" v="778" actId="26606"/>
          <ac:spMkLst>
            <pc:docMk/>
            <pc:sldMk cId="2428528142" sldId="278"/>
            <ac:spMk id="29" creationId="{205F7B13-ACB5-46BE-8070-0431266B183B}"/>
          </ac:spMkLst>
        </pc:spChg>
        <pc:spChg chg="add del">
          <ac:chgData name="Nicolas PATRIARCHE 861" userId="d1848907-ef35-4bf0-83f2-8110b9052c08" providerId="ADAL" clId="{F805CEFC-3FE6-4740-AD7F-151009CA4349}" dt="2022-02-28T14:55:57.023" v="778" actId="26606"/>
          <ac:spMkLst>
            <pc:docMk/>
            <pc:sldMk cId="2428528142" sldId="278"/>
            <ac:spMk id="31" creationId="{D52A0D23-45DD-4DF4-ADE6-A81F409BB9FB}"/>
          </ac:spMkLst>
        </pc:spChg>
        <pc:spChg chg="add del">
          <ac:chgData name="Nicolas PATRIARCHE 861" userId="d1848907-ef35-4bf0-83f2-8110b9052c08" providerId="ADAL" clId="{F805CEFC-3FE6-4740-AD7F-151009CA4349}" dt="2022-02-28T14:55:57.023" v="778" actId="26606"/>
          <ac:spMkLst>
            <pc:docMk/>
            <pc:sldMk cId="2428528142" sldId="278"/>
            <ac:spMk id="32" creationId="{BB934D2B-85E2-4375-94EE-B66C16BF7999}"/>
          </ac:spMkLst>
        </pc:spChg>
        <pc:spChg chg="add del">
          <ac:chgData name="Nicolas PATRIARCHE 861" userId="d1848907-ef35-4bf0-83f2-8110b9052c08" providerId="ADAL" clId="{F805CEFC-3FE6-4740-AD7F-151009CA4349}" dt="2022-02-28T14:55:57.023" v="778" actId="26606"/>
          <ac:spMkLst>
            <pc:docMk/>
            <pc:sldMk cId="2428528142" sldId="278"/>
            <ac:spMk id="33" creationId="{9B445E02-D785-4565-B842-9567BBC09508}"/>
          </ac:spMkLst>
        </pc:spChg>
        <pc:spChg chg="add">
          <ac:chgData name="Nicolas PATRIARCHE 861" userId="d1848907-ef35-4bf0-83f2-8110b9052c08" providerId="ADAL" clId="{F805CEFC-3FE6-4740-AD7F-151009CA4349}" dt="2022-02-28T14:55:57.023" v="778" actId="26606"/>
          <ac:spMkLst>
            <pc:docMk/>
            <pc:sldMk cId="2428528142" sldId="278"/>
            <ac:spMk id="38" creationId="{82D1CBBC-6E9F-4212-9806-7A638C828B49}"/>
          </ac:spMkLst>
        </pc:spChg>
        <pc:spChg chg="add">
          <ac:chgData name="Nicolas PATRIARCHE 861" userId="d1848907-ef35-4bf0-83f2-8110b9052c08" providerId="ADAL" clId="{F805CEFC-3FE6-4740-AD7F-151009CA4349}" dt="2022-02-28T14:55:57.023" v="778" actId="26606"/>
          <ac:spMkLst>
            <pc:docMk/>
            <pc:sldMk cId="2428528142" sldId="278"/>
            <ac:spMk id="51" creationId="{28EC6EDD-78EB-4A50-85CB-7C3CE363AF38}"/>
          </ac:spMkLst>
        </pc:spChg>
        <pc:grpChg chg="add">
          <ac:chgData name="Nicolas PATRIARCHE 861" userId="d1848907-ef35-4bf0-83f2-8110b9052c08" providerId="ADAL" clId="{F805CEFC-3FE6-4740-AD7F-151009CA4349}" dt="2022-02-28T14:55:57.023" v="778" actId="26606"/>
          <ac:grpSpMkLst>
            <pc:docMk/>
            <pc:sldMk cId="2428528142" sldId="278"/>
            <ac:grpSpMk id="40" creationId="{8EC26330-6D02-4C84-B89F-C5A8CF2B5673}"/>
          </ac:grpSpMkLst>
        </pc:grpChg>
        <pc:picChg chg="del">
          <ac:chgData name="Nicolas PATRIARCHE 861" userId="d1848907-ef35-4bf0-83f2-8110b9052c08" providerId="ADAL" clId="{F805CEFC-3FE6-4740-AD7F-151009CA4349}" dt="2022-02-28T14:08:40.755" v="252" actId="478"/>
          <ac:picMkLst>
            <pc:docMk/>
            <pc:sldMk cId="2428528142" sldId="278"/>
            <ac:picMk id="5" creationId="{694BEEA1-9BFD-41F5-A374-8A1498412D5C}"/>
          </ac:picMkLst>
        </pc:picChg>
        <pc:picChg chg="del">
          <ac:chgData name="Nicolas PATRIARCHE 861" userId="d1848907-ef35-4bf0-83f2-8110b9052c08" providerId="ADAL" clId="{F805CEFC-3FE6-4740-AD7F-151009CA4349}" dt="2022-02-28T14:08:40.929" v="253" actId="478"/>
          <ac:picMkLst>
            <pc:docMk/>
            <pc:sldMk cId="2428528142" sldId="278"/>
            <ac:picMk id="7" creationId="{E7717077-B69E-45EA-9933-4EC095BCEC86}"/>
          </ac:picMkLst>
        </pc:picChg>
        <pc:cxnChg chg="add del">
          <ac:chgData name="Nicolas PATRIARCHE 861" userId="d1848907-ef35-4bf0-83f2-8110b9052c08" providerId="ADAL" clId="{F805CEFC-3FE6-4740-AD7F-151009CA4349}" dt="2022-02-28T14:36:33.045" v="514" actId="26606"/>
          <ac:cxnSpMkLst>
            <pc:docMk/>
            <pc:sldMk cId="2428528142" sldId="278"/>
            <ac:cxnSpMk id="17" creationId="{7D1CBE93-B17D-4509-843C-82287C38032A}"/>
          </ac:cxnSpMkLst>
        </pc:cxnChg>
        <pc:cxnChg chg="add del">
          <ac:chgData name="Nicolas PATRIARCHE 861" userId="d1848907-ef35-4bf0-83f2-8110b9052c08" providerId="ADAL" clId="{F805CEFC-3FE6-4740-AD7F-151009CA4349}" dt="2022-02-28T14:36:33.045" v="514" actId="26606"/>
          <ac:cxnSpMkLst>
            <pc:docMk/>
            <pc:sldMk cId="2428528142" sldId="278"/>
            <ac:cxnSpMk id="19" creationId="{AE6277B4-6A43-48AB-89B2-3442221619CC}"/>
          </ac:cxnSpMkLst>
        </pc:cxnChg>
        <pc:cxnChg chg="add del">
          <ac:chgData name="Nicolas PATRIARCHE 861" userId="d1848907-ef35-4bf0-83f2-8110b9052c08" providerId="ADAL" clId="{F805CEFC-3FE6-4740-AD7F-151009CA4349}" dt="2022-02-28T14:55:57.023" v="778" actId="26606"/>
          <ac:cxnSpMkLst>
            <pc:docMk/>
            <pc:sldMk cId="2428528142" sldId="278"/>
            <ac:cxnSpMk id="28" creationId="{1A901C3D-CFAE-460D-BD0E-7D22164D7DFB}"/>
          </ac:cxnSpMkLst>
        </pc:cxnChg>
        <pc:cxnChg chg="add del">
          <ac:chgData name="Nicolas PATRIARCHE 861" userId="d1848907-ef35-4bf0-83f2-8110b9052c08" providerId="ADAL" clId="{F805CEFC-3FE6-4740-AD7F-151009CA4349}" dt="2022-02-28T14:55:57.023" v="778" actId="26606"/>
          <ac:cxnSpMkLst>
            <pc:docMk/>
            <pc:sldMk cId="2428528142" sldId="278"/>
            <ac:cxnSpMk id="30" creationId="{837C0EA9-1437-4437-9D20-2BBDA1AA9FF8}"/>
          </ac:cxnSpMkLst>
        </pc:cxnChg>
      </pc:sldChg>
      <pc:sldChg chg="addSp delSp modSp new mod setBg modNotesTx">
        <pc:chgData name="Nicolas PATRIARCHE 861" userId="d1848907-ef35-4bf0-83f2-8110b9052c08" providerId="ADAL" clId="{F805CEFC-3FE6-4740-AD7F-151009CA4349}" dt="2022-03-04T11:34:41.986" v="3323" actId="6549"/>
        <pc:sldMkLst>
          <pc:docMk/>
          <pc:sldMk cId="403577554" sldId="281"/>
        </pc:sldMkLst>
        <pc:spChg chg="mod ord">
          <ac:chgData name="Nicolas PATRIARCHE 861" userId="d1848907-ef35-4bf0-83f2-8110b9052c08" providerId="ADAL" clId="{F805CEFC-3FE6-4740-AD7F-151009CA4349}" dt="2022-02-28T14:51:54.280" v="686" actId="20577"/>
          <ac:spMkLst>
            <pc:docMk/>
            <pc:sldMk cId="403577554" sldId="281"/>
            <ac:spMk id="2" creationId="{1DD847D8-9977-47AA-A25A-6419DE412BF7}"/>
          </ac:spMkLst>
        </pc:spChg>
        <pc:spChg chg="del mod">
          <ac:chgData name="Nicolas PATRIARCHE 861" userId="d1848907-ef35-4bf0-83f2-8110b9052c08" providerId="ADAL" clId="{F805CEFC-3FE6-4740-AD7F-151009CA4349}" dt="2022-02-28T14:52:07.025" v="687" actId="478"/>
          <ac:spMkLst>
            <pc:docMk/>
            <pc:sldMk cId="403577554" sldId="281"/>
            <ac:spMk id="3" creationId="{D9A4A7AB-452E-4A74-82AA-900D79EE4EB1}"/>
          </ac:spMkLst>
        </pc:spChg>
        <pc:spChg chg="add">
          <ac:chgData name="Nicolas PATRIARCHE 861" userId="d1848907-ef35-4bf0-83f2-8110b9052c08" providerId="ADAL" clId="{F805CEFC-3FE6-4740-AD7F-151009CA4349}" dt="2022-02-28T14:51:46.943" v="670" actId="26606"/>
          <ac:spMkLst>
            <pc:docMk/>
            <pc:sldMk cId="403577554" sldId="281"/>
            <ac:spMk id="8" creationId="{82D1CBBC-6E9F-4212-9806-7A638C828B49}"/>
          </ac:spMkLst>
        </pc:spChg>
        <pc:spChg chg="add mod">
          <ac:chgData name="Nicolas PATRIARCHE 861" userId="d1848907-ef35-4bf0-83f2-8110b9052c08" providerId="ADAL" clId="{F805CEFC-3FE6-4740-AD7F-151009CA4349}" dt="2022-03-02T15:41:19.191" v="1142" actId="255"/>
          <ac:spMkLst>
            <pc:docMk/>
            <pc:sldMk cId="403577554" sldId="281"/>
            <ac:spMk id="20" creationId="{5FD0C24F-3992-4313-AD9B-225C72222112}"/>
          </ac:spMkLst>
        </pc:spChg>
        <pc:spChg chg="add">
          <ac:chgData name="Nicolas PATRIARCHE 861" userId="d1848907-ef35-4bf0-83f2-8110b9052c08" providerId="ADAL" clId="{F805CEFC-3FE6-4740-AD7F-151009CA4349}" dt="2022-02-28T14:51:46.943" v="670" actId="26606"/>
          <ac:spMkLst>
            <pc:docMk/>
            <pc:sldMk cId="403577554" sldId="281"/>
            <ac:spMk id="21" creationId="{28EC6EDD-78EB-4A50-85CB-7C3CE363AF38}"/>
          </ac:spMkLst>
        </pc:spChg>
        <pc:grpChg chg="add">
          <ac:chgData name="Nicolas PATRIARCHE 861" userId="d1848907-ef35-4bf0-83f2-8110b9052c08" providerId="ADAL" clId="{F805CEFC-3FE6-4740-AD7F-151009CA4349}" dt="2022-02-28T14:51:46.943" v="670" actId="26606"/>
          <ac:grpSpMkLst>
            <pc:docMk/>
            <pc:sldMk cId="403577554" sldId="281"/>
            <ac:grpSpMk id="10" creationId="{8EC26330-6D02-4C84-B89F-C5A8CF2B5673}"/>
          </ac:grpSpMkLst>
        </pc:grpChg>
      </pc:sldChg>
      <pc:sldChg chg="addSp delSp modSp new mod">
        <pc:chgData name="Nicolas PATRIARCHE 861" userId="d1848907-ef35-4bf0-83f2-8110b9052c08" providerId="ADAL" clId="{F805CEFC-3FE6-4740-AD7F-151009CA4349}" dt="2022-02-28T15:12:37.417" v="1077" actId="1076"/>
        <pc:sldMkLst>
          <pc:docMk/>
          <pc:sldMk cId="1936084598" sldId="282"/>
        </pc:sldMkLst>
        <pc:spChg chg="del">
          <ac:chgData name="Nicolas PATRIARCHE 861" userId="d1848907-ef35-4bf0-83f2-8110b9052c08" providerId="ADAL" clId="{F805CEFC-3FE6-4740-AD7F-151009CA4349}" dt="2022-02-28T15:06:58.688" v="1008" actId="478"/>
          <ac:spMkLst>
            <pc:docMk/>
            <pc:sldMk cId="1936084598" sldId="282"/>
            <ac:spMk id="2" creationId="{D3575C5D-2C70-44FB-85EE-67DA24CEC77B}"/>
          </ac:spMkLst>
        </pc:spChg>
        <pc:spChg chg="del">
          <ac:chgData name="Nicolas PATRIARCHE 861" userId="d1848907-ef35-4bf0-83f2-8110b9052c08" providerId="ADAL" clId="{F805CEFC-3FE6-4740-AD7F-151009CA4349}" dt="2022-02-28T15:07:01.733" v="1009" actId="478"/>
          <ac:spMkLst>
            <pc:docMk/>
            <pc:sldMk cId="1936084598" sldId="282"/>
            <ac:spMk id="3" creationId="{72887ABB-B39A-4F96-918B-AF6685C8C439}"/>
          </ac:spMkLst>
        </pc:spChg>
        <pc:spChg chg="mod">
          <ac:chgData name="Nicolas PATRIARCHE 861" userId="d1848907-ef35-4bf0-83f2-8110b9052c08" providerId="ADAL" clId="{F805CEFC-3FE6-4740-AD7F-151009CA4349}" dt="2022-02-28T15:07:02.014" v="1010"/>
          <ac:spMkLst>
            <pc:docMk/>
            <pc:sldMk cId="1936084598" sldId="282"/>
            <ac:spMk id="6" creationId="{07261BB7-9D39-4C87-8C1A-36C4EE4DA6BE}"/>
          </ac:spMkLst>
        </pc:spChg>
        <pc:spChg chg="add mod">
          <ac:chgData name="Nicolas PATRIARCHE 861" userId="d1848907-ef35-4bf0-83f2-8110b9052c08" providerId="ADAL" clId="{F805CEFC-3FE6-4740-AD7F-151009CA4349}" dt="2022-02-28T15:12:37.417" v="1077" actId="1076"/>
          <ac:spMkLst>
            <pc:docMk/>
            <pc:sldMk cId="1936084598" sldId="282"/>
            <ac:spMk id="12" creationId="{E84295A8-588F-4BFD-BD58-DD62B5E0207F}"/>
          </ac:spMkLst>
        </pc:spChg>
        <pc:grpChg chg="add del mod">
          <ac:chgData name="Nicolas PATRIARCHE 861" userId="d1848907-ef35-4bf0-83f2-8110b9052c08" providerId="ADAL" clId="{F805CEFC-3FE6-4740-AD7F-151009CA4349}" dt="2022-02-28T15:08:23.103" v="1021" actId="478"/>
          <ac:grpSpMkLst>
            <pc:docMk/>
            <pc:sldMk cId="1936084598" sldId="282"/>
            <ac:grpSpMk id="4" creationId="{39D294D9-1ADA-4645-A291-47AEF6A64230}"/>
          </ac:grpSpMkLst>
        </pc:grpChg>
        <pc:picChg chg="mod">
          <ac:chgData name="Nicolas PATRIARCHE 861" userId="d1848907-ef35-4bf0-83f2-8110b9052c08" providerId="ADAL" clId="{F805CEFC-3FE6-4740-AD7F-151009CA4349}" dt="2022-02-28T15:07:02.014" v="1010"/>
          <ac:picMkLst>
            <pc:docMk/>
            <pc:sldMk cId="1936084598" sldId="282"/>
            <ac:picMk id="5" creationId="{1BF8CE0D-CEC3-4B4A-BD75-26F5004F0BDC}"/>
          </ac:picMkLst>
        </pc:picChg>
        <pc:picChg chg="add del mod">
          <ac:chgData name="Nicolas PATRIARCHE 861" userId="d1848907-ef35-4bf0-83f2-8110b9052c08" providerId="ADAL" clId="{F805CEFC-3FE6-4740-AD7F-151009CA4349}" dt="2022-02-28T15:07:59.502" v="1016" actId="478"/>
          <ac:picMkLst>
            <pc:docMk/>
            <pc:sldMk cId="1936084598" sldId="282"/>
            <ac:picMk id="7" creationId="{D3E2E8C2-A380-4223-B9FB-84C12D8241D9}"/>
          </ac:picMkLst>
        </pc:picChg>
        <pc:picChg chg="add mod">
          <ac:chgData name="Nicolas PATRIARCHE 861" userId="d1848907-ef35-4bf0-83f2-8110b9052c08" providerId="ADAL" clId="{F805CEFC-3FE6-4740-AD7F-151009CA4349}" dt="2022-02-28T15:09:08.609" v="1035" actId="1076"/>
          <ac:picMkLst>
            <pc:docMk/>
            <pc:sldMk cId="1936084598" sldId="282"/>
            <ac:picMk id="9" creationId="{2119EBA8-AA1B-40B5-8B63-257FD051DB68}"/>
          </ac:picMkLst>
        </pc:picChg>
        <pc:picChg chg="add mod">
          <ac:chgData name="Nicolas PATRIARCHE 861" userId="d1848907-ef35-4bf0-83f2-8110b9052c08" providerId="ADAL" clId="{F805CEFC-3FE6-4740-AD7F-151009CA4349}" dt="2022-02-28T15:09:04.021" v="1033" actId="1440"/>
          <ac:picMkLst>
            <pc:docMk/>
            <pc:sldMk cId="1936084598" sldId="282"/>
            <ac:picMk id="11" creationId="{54A8C01A-757C-4363-BCC6-5F718A3F92B5}"/>
          </ac:picMkLst>
        </pc:picChg>
      </pc:sldChg>
      <pc:sldChg chg="addSp delSp modSp new mod">
        <pc:chgData name="Nicolas PATRIARCHE 861" userId="d1848907-ef35-4bf0-83f2-8110b9052c08" providerId="ADAL" clId="{F805CEFC-3FE6-4740-AD7F-151009CA4349}" dt="2022-02-28T15:13:24.517" v="1140" actId="1076"/>
        <pc:sldMkLst>
          <pc:docMk/>
          <pc:sldMk cId="2882115921" sldId="283"/>
        </pc:sldMkLst>
        <pc:spChg chg="del">
          <ac:chgData name="Nicolas PATRIARCHE 861" userId="d1848907-ef35-4bf0-83f2-8110b9052c08" providerId="ADAL" clId="{F805CEFC-3FE6-4740-AD7F-151009CA4349}" dt="2022-02-28T15:09:21.504" v="1037" actId="478"/>
          <ac:spMkLst>
            <pc:docMk/>
            <pc:sldMk cId="2882115921" sldId="283"/>
            <ac:spMk id="2" creationId="{52AB0D4A-5CA0-4AFA-A2CD-0D0D94A835BF}"/>
          </ac:spMkLst>
        </pc:spChg>
        <pc:spChg chg="del">
          <ac:chgData name="Nicolas PATRIARCHE 861" userId="d1848907-ef35-4bf0-83f2-8110b9052c08" providerId="ADAL" clId="{F805CEFC-3FE6-4740-AD7F-151009CA4349}" dt="2022-02-28T15:09:23.151" v="1038" actId="478"/>
          <ac:spMkLst>
            <pc:docMk/>
            <pc:sldMk cId="2882115921" sldId="283"/>
            <ac:spMk id="3" creationId="{BD9932E3-C9EA-484E-853C-654FC170B9FF}"/>
          </ac:spMkLst>
        </pc:spChg>
        <pc:spChg chg="add mod">
          <ac:chgData name="Nicolas PATRIARCHE 861" userId="d1848907-ef35-4bf0-83f2-8110b9052c08" providerId="ADAL" clId="{F805CEFC-3FE6-4740-AD7F-151009CA4349}" dt="2022-02-28T15:13:21.371" v="1139" actId="1035"/>
          <ac:spMkLst>
            <pc:docMk/>
            <pc:sldMk cId="2882115921" sldId="283"/>
            <ac:spMk id="8" creationId="{0818CF4A-5128-46E0-B595-8B1100F7362A}"/>
          </ac:spMkLst>
        </pc:spChg>
        <pc:spChg chg="add del">
          <ac:chgData name="Nicolas PATRIARCHE 861" userId="d1848907-ef35-4bf0-83f2-8110b9052c08" providerId="ADAL" clId="{F805CEFC-3FE6-4740-AD7F-151009CA4349}" dt="2022-02-28T15:10:58.357" v="1049" actId="478"/>
          <ac:spMkLst>
            <pc:docMk/>
            <pc:sldMk cId="2882115921" sldId="283"/>
            <ac:spMk id="9" creationId="{2DE36784-C1C0-483D-BF2C-343BC879751A}"/>
          </ac:spMkLst>
        </pc:spChg>
        <pc:spChg chg="add mod">
          <ac:chgData name="Nicolas PATRIARCHE 861" userId="d1848907-ef35-4bf0-83f2-8110b9052c08" providerId="ADAL" clId="{F805CEFC-3FE6-4740-AD7F-151009CA4349}" dt="2022-02-28T15:13:21.371" v="1139" actId="1035"/>
          <ac:spMkLst>
            <pc:docMk/>
            <pc:sldMk cId="2882115921" sldId="283"/>
            <ac:spMk id="10" creationId="{3A008498-55F6-4DB2-BD64-034658DD4B29}"/>
          </ac:spMkLst>
        </pc:spChg>
        <pc:spChg chg="add mod">
          <ac:chgData name="Nicolas PATRIARCHE 861" userId="d1848907-ef35-4bf0-83f2-8110b9052c08" providerId="ADAL" clId="{F805CEFC-3FE6-4740-AD7F-151009CA4349}" dt="2022-02-28T15:13:24.517" v="1140" actId="1076"/>
          <ac:spMkLst>
            <pc:docMk/>
            <pc:sldMk cId="2882115921" sldId="283"/>
            <ac:spMk id="12" creationId="{538AD13A-C011-43BD-ADE7-7CB973A6B66B}"/>
          </ac:spMkLst>
        </pc:spChg>
        <pc:picChg chg="add del">
          <ac:chgData name="Nicolas PATRIARCHE 861" userId="d1848907-ef35-4bf0-83f2-8110b9052c08" providerId="ADAL" clId="{F805CEFC-3FE6-4740-AD7F-151009CA4349}" dt="2022-02-28T15:09:52.624" v="1040" actId="478"/>
          <ac:picMkLst>
            <pc:docMk/>
            <pc:sldMk cId="2882115921" sldId="283"/>
            <ac:picMk id="5" creationId="{8DA69024-9FB0-4D64-B2F5-4812D9E7A068}"/>
          </ac:picMkLst>
        </pc:picChg>
        <pc:picChg chg="add mod">
          <ac:chgData name="Nicolas PATRIARCHE 861" userId="d1848907-ef35-4bf0-83f2-8110b9052c08" providerId="ADAL" clId="{F805CEFC-3FE6-4740-AD7F-151009CA4349}" dt="2022-02-28T15:13:21.371" v="1139" actId="1035"/>
          <ac:picMkLst>
            <pc:docMk/>
            <pc:sldMk cId="2882115921" sldId="283"/>
            <ac:picMk id="6" creationId="{898BB30E-1298-4BF0-9291-8C01DA0F6A58}"/>
          </ac:picMkLst>
        </pc:picChg>
        <pc:picChg chg="add mod">
          <ac:chgData name="Nicolas PATRIARCHE 861" userId="d1848907-ef35-4bf0-83f2-8110b9052c08" providerId="ADAL" clId="{F805CEFC-3FE6-4740-AD7F-151009CA4349}" dt="2022-02-28T15:13:21.371" v="1139" actId="1035"/>
          <ac:picMkLst>
            <pc:docMk/>
            <pc:sldMk cId="2882115921" sldId="283"/>
            <ac:picMk id="7" creationId="{68C8FFB5-5355-41A6-8FFD-2C7AD085E026}"/>
          </ac:picMkLst>
        </pc:picChg>
        <pc:picChg chg="add mod">
          <ac:chgData name="Nicolas PATRIARCHE 861" userId="d1848907-ef35-4bf0-83f2-8110b9052c08" providerId="ADAL" clId="{F805CEFC-3FE6-4740-AD7F-151009CA4349}" dt="2022-02-28T15:13:21.371" v="1139" actId="1035"/>
          <ac:picMkLst>
            <pc:docMk/>
            <pc:sldMk cId="2882115921" sldId="283"/>
            <ac:picMk id="11" creationId="{F2F65DD3-5B56-49D9-81DC-D69860FC42E1}"/>
          </ac:picMkLst>
        </pc:picChg>
      </pc:sldChg>
    </pc:docChg>
  </pc:docChgLst>
  <pc:docChgLst>
    <pc:chgData name="Sophie ALLIX 861" userId="S::sophie.allix@caf86.caf.fr::653b8b07-0df8-4455-806f-e417d863b4cb" providerId="AD" clId="Web-{B0997933-745E-4D96-AE6F-6900E7E73F46}"/>
    <pc:docChg chg="modSld">
      <pc:chgData name="Sophie ALLIX 861" userId="S::sophie.allix@caf86.caf.fr::653b8b07-0df8-4455-806f-e417d863b4cb" providerId="AD" clId="Web-{B0997933-745E-4D96-AE6F-6900E7E73F46}" dt="2022-04-08T12:02:52.627" v="101" actId="20577"/>
      <pc:docMkLst>
        <pc:docMk/>
      </pc:docMkLst>
      <pc:sldChg chg="delSp modSp">
        <pc:chgData name="Sophie ALLIX 861" userId="S::sophie.allix@caf86.caf.fr::653b8b07-0df8-4455-806f-e417d863b4cb" providerId="AD" clId="Web-{B0997933-745E-4D96-AE6F-6900E7E73F46}" dt="2022-04-08T12:02:52.627" v="101" actId="20577"/>
        <pc:sldMkLst>
          <pc:docMk/>
          <pc:sldMk cId="3704208624" sldId="299"/>
        </pc:sldMkLst>
        <pc:spChg chg="mod">
          <ac:chgData name="Sophie ALLIX 861" userId="S::sophie.allix@caf86.caf.fr::653b8b07-0df8-4455-806f-e417d863b4cb" providerId="AD" clId="Web-{B0997933-745E-4D96-AE6F-6900E7E73F46}" dt="2022-04-08T11:58:31.824" v="49" actId="20577"/>
          <ac:spMkLst>
            <pc:docMk/>
            <pc:sldMk cId="3704208624" sldId="299"/>
            <ac:spMk id="2" creationId="{C349D36D-E990-4974-86D8-1AFA70473FED}"/>
          </ac:spMkLst>
        </pc:spChg>
        <pc:spChg chg="mod">
          <ac:chgData name="Sophie ALLIX 861" userId="S::sophie.allix@caf86.caf.fr::653b8b07-0df8-4455-806f-e417d863b4cb" providerId="AD" clId="Web-{B0997933-745E-4D96-AE6F-6900E7E73F46}" dt="2022-04-08T11:57:32.901" v="27" actId="20577"/>
          <ac:spMkLst>
            <pc:docMk/>
            <pc:sldMk cId="3704208624" sldId="299"/>
            <ac:spMk id="5" creationId="{2D01694D-F368-4FC5-9220-2826B0B688CD}"/>
          </ac:spMkLst>
        </pc:spChg>
        <pc:spChg chg="mod">
          <ac:chgData name="Sophie ALLIX 861" userId="S::sophie.allix@caf86.caf.fr::653b8b07-0df8-4455-806f-e417d863b4cb" providerId="AD" clId="Web-{B0997933-745E-4D96-AE6F-6900E7E73F46}" dt="2022-04-08T12:02:52.627" v="101" actId="20577"/>
          <ac:spMkLst>
            <pc:docMk/>
            <pc:sldMk cId="3704208624" sldId="299"/>
            <ac:spMk id="6" creationId="{6B0DD3C1-C060-47A3-8332-0FDD1A3696A3}"/>
          </ac:spMkLst>
        </pc:spChg>
        <pc:picChg chg="del">
          <ac:chgData name="Sophie ALLIX 861" userId="S::sophie.allix@caf86.caf.fr::653b8b07-0df8-4455-806f-e417d863b4cb" providerId="AD" clId="Web-{B0997933-745E-4D96-AE6F-6900E7E73F46}" dt="2022-04-08T11:57:41.011" v="30"/>
          <ac:picMkLst>
            <pc:docMk/>
            <pc:sldMk cId="3704208624" sldId="299"/>
            <ac:picMk id="8" creationId="{91BC17F4-A801-40DB-8845-11F5A8D66D11}"/>
          </ac:picMkLst>
        </pc:picChg>
      </pc:sldChg>
    </pc:docChg>
  </pc:docChgLst>
  <pc:docChgLst>
    <pc:chgData name="Nicolas PATRIARCHE 861" userId="d1848907-ef35-4bf0-83f2-8110b9052c08" providerId="ADAL" clId="{B4AB9797-BE81-49D0-95B8-02C248204755}"/>
    <pc:docChg chg="undo custSel addSld delSld modSld sldOrd">
      <pc:chgData name="Nicolas PATRIARCHE 861" userId="d1848907-ef35-4bf0-83f2-8110b9052c08" providerId="ADAL" clId="{B4AB9797-BE81-49D0-95B8-02C248204755}" dt="2022-07-08T11:57:33.067" v="2291" actId="2696"/>
      <pc:docMkLst>
        <pc:docMk/>
      </pc:docMkLst>
      <pc:sldChg chg="modSp mod">
        <pc:chgData name="Nicolas PATRIARCHE 861" userId="d1848907-ef35-4bf0-83f2-8110b9052c08" providerId="ADAL" clId="{B4AB9797-BE81-49D0-95B8-02C248204755}" dt="2022-07-08T07:29:46.271" v="1747" actId="20577"/>
        <pc:sldMkLst>
          <pc:docMk/>
          <pc:sldMk cId="3155851385" sldId="257"/>
        </pc:sldMkLst>
        <pc:spChg chg="mod">
          <ac:chgData name="Nicolas PATRIARCHE 861" userId="d1848907-ef35-4bf0-83f2-8110b9052c08" providerId="ADAL" clId="{B4AB9797-BE81-49D0-95B8-02C248204755}" dt="2022-07-08T07:29:46.271" v="1747" actId="20577"/>
          <ac:spMkLst>
            <pc:docMk/>
            <pc:sldMk cId="3155851385" sldId="257"/>
            <ac:spMk id="3" creationId="{1980AA72-7CEC-47E0-8390-DCA22A2C1A8D}"/>
          </ac:spMkLst>
        </pc:spChg>
      </pc:sldChg>
      <pc:sldChg chg="modSp mod ord">
        <pc:chgData name="Nicolas PATRIARCHE 861" userId="d1848907-ef35-4bf0-83f2-8110b9052c08" providerId="ADAL" clId="{B4AB9797-BE81-49D0-95B8-02C248204755}" dt="2022-07-04T12:17:11.425" v="1669" actId="20577"/>
        <pc:sldMkLst>
          <pc:docMk/>
          <pc:sldMk cId="524744576" sldId="258"/>
        </pc:sldMkLst>
        <pc:spChg chg="mod">
          <ac:chgData name="Nicolas PATRIARCHE 861" userId="d1848907-ef35-4bf0-83f2-8110b9052c08" providerId="ADAL" clId="{B4AB9797-BE81-49D0-95B8-02C248204755}" dt="2022-07-04T12:17:11.425" v="1669" actId="20577"/>
          <ac:spMkLst>
            <pc:docMk/>
            <pc:sldMk cId="524744576" sldId="258"/>
            <ac:spMk id="4" creationId="{50E63301-F05A-4018-919B-4F770BBC8D0D}"/>
          </ac:spMkLst>
        </pc:spChg>
      </pc:sldChg>
      <pc:sldChg chg="modSp">
        <pc:chgData name="Nicolas PATRIARCHE 861" userId="d1848907-ef35-4bf0-83f2-8110b9052c08" providerId="ADAL" clId="{B4AB9797-BE81-49D0-95B8-02C248204755}" dt="2022-06-29T14:49:44.590" v="1453" actId="20577"/>
        <pc:sldMkLst>
          <pc:docMk/>
          <pc:sldMk cId="1059972565" sldId="269"/>
        </pc:sldMkLst>
        <pc:graphicFrameChg chg="mod">
          <ac:chgData name="Nicolas PATRIARCHE 861" userId="d1848907-ef35-4bf0-83f2-8110b9052c08" providerId="ADAL" clId="{B4AB9797-BE81-49D0-95B8-02C248204755}" dt="2022-06-29T14:49:44.590" v="1453"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B4AB9797-BE81-49D0-95B8-02C248204755}" dt="2022-06-29T14:48:26.496" v="1369" actId="47"/>
        <pc:sldMkLst>
          <pc:docMk/>
          <pc:sldMk cId="3598112156" sldId="299"/>
        </pc:sldMkLst>
      </pc:sldChg>
      <pc:sldChg chg="del">
        <pc:chgData name="Nicolas PATRIARCHE 861" userId="d1848907-ef35-4bf0-83f2-8110b9052c08" providerId="ADAL" clId="{B4AB9797-BE81-49D0-95B8-02C248204755}" dt="2022-06-29T14:48:26.496" v="1369" actId="47"/>
        <pc:sldMkLst>
          <pc:docMk/>
          <pc:sldMk cId="4175982837" sldId="300"/>
        </pc:sldMkLst>
      </pc:sldChg>
      <pc:sldChg chg="del">
        <pc:chgData name="Nicolas PATRIARCHE 861" userId="d1848907-ef35-4bf0-83f2-8110b9052c08" providerId="ADAL" clId="{B4AB9797-BE81-49D0-95B8-02C248204755}" dt="2022-06-29T14:48:26.496" v="1369" actId="47"/>
        <pc:sldMkLst>
          <pc:docMk/>
          <pc:sldMk cId="2510872342" sldId="301"/>
        </pc:sldMkLst>
      </pc:sldChg>
      <pc:sldChg chg="del">
        <pc:chgData name="Nicolas PATRIARCHE 861" userId="d1848907-ef35-4bf0-83f2-8110b9052c08" providerId="ADAL" clId="{B4AB9797-BE81-49D0-95B8-02C248204755}" dt="2022-06-29T14:48:26.496" v="1369" actId="47"/>
        <pc:sldMkLst>
          <pc:docMk/>
          <pc:sldMk cId="3001898529" sldId="302"/>
        </pc:sldMkLst>
      </pc:sldChg>
      <pc:sldChg chg="del">
        <pc:chgData name="Nicolas PATRIARCHE 861" userId="d1848907-ef35-4bf0-83f2-8110b9052c08" providerId="ADAL" clId="{B4AB9797-BE81-49D0-95B8-02C248204755}" dt="2022-06-29T14:48:26.496" v="1369" actId="47"/>
        <pc:sldMkLst>
          <pc:docMk/>
          <pc:sldMk cId="249429673" sldId="303"/>
        </pc:sldMkLst>
      </pc:sldChg>
      <pc:sldChg chg="del">
        <pc:chgData name="Nicolas PATRIARCHE 861" userId="d1848907-ef35-4bf0-83f2-8110b9052c08" providerId="ADAL" clId="{B4AB9797-BE81-49D0-95B8-02C248204755}" dt="2022-06-29T14:48:26.496" v="1369" actId="47"/>
        <pc:sldMkLst>
          <pc:docMk/>
          <pc:sldMk cId="3578797116" sldId="304"/>
        </pc:sldMkLst>
      </pc:sldChg>
      <pc:sldChg chg="addSp delSp modSp del mod ord">
        <pc:chgData name="Nicolas PATRIARCHE 861" userId="d1848907-ef35-4bf0-83f2-8110b9052c08" providerId="ADAL" clId="{B4AB9797-BE81-49D0-95B8-02C248204755}" dt="2022-07-04T12:16:32.431" v="1625" actId="2696"/>
        <pc:sldMkLst>
          <pc:docMk/>
          <pc:sldMk cId="2901772940" sldId="305"/>
        </pc:sldMkLst>
        <pc:spChg chg="del">
          <ac:chgData name="Nicolas PATRIARCHE 861" userId="d1848907-ef35-4bf0-83f2-8110b9052c08" providerId="ADAL" clId="{B4AB9797-BE81-49D0-95B8-02C248204755}" dt="2022-06-29T12:50:02.641" v="11" actId="478"/>
          <ac:spMkLst>
            <pc:docMk/>
            <pc:sldMk cId="2901772940" sldId="305"/>
            <ac:spMk id="3" creationId="{7F0194D1-6887-2009-A322-CF9386C03115}"/>
          </ac:spMkLst>
        </pc:spChg>
        <pc:spChg chg="add mod">
          <ac:chgData name="Nicolas PATRIARCHE 861" userId="d1848907-ef35-4bf0-83f2-8110b9052c08" providerId="ADAL" clId="{B4AB9797-BE81-49D0-95B8-02C248204755}" dt="2022-06-29T12:50:02.641" v="11" actId="478"/>
          <ac:spMkLst>
            <pc:docMk/>
            <pc:sldMk cId="2901772940" sldId="305"/>
            <ac:spMk id="4" creationId="{046266C7-558B-4794-A63D-42BFC0FDAF76}"/>
          </ac:spMkLst>
        </pc:spChg>
        <pc:picChg chg="del">
          <ac:chgData name="Nicolas PATRIARCHE 861" userId="d1848907-ef35-4bf0-83f2-8110b9052c08" providerId="ADAL" clId="{B4AB9797-BE81-49D0-95B8-02C248204755}" dt="2022-06-29T12:50:03.319" v="12" actId="478"/>
          <ac:picMkLst>
            <pc:docMk/>
            <pc:sldMk cId="2901772940" sldId="305"/>
            <ac:picMk id="5" creationId="{4BCC2FB7-7534-4DA8-BDFD-99CFD7F78C7E}"/>
          </ac:picMkLst>
        </pc:picChg>
      </pc:sldChg>
      <pc:sldChg chg="addSp delSp modSp mod">
        <pc:chgData name="Nicolas PATRIARCHE 861" userId="d1848907-ef35-4bf0-83f2-8110b9052c08" providerId="ADAL" clId="{B4AB9797-BE81-49D0-95B8-02C248204755}" dt="2022-06-29T13:32:21.800" v="1360" actId="1076"/>
        <pc:sldMkLst>
          <pc:docMk/>
          <pc:sldMk cId="3745205531" sldId="309"/>
        </pc:sldMkLst>
        <pc:spChg chg="del">
          <ac:chgData name="Nicolas PATRIARCHE 861" userId="d1848907-ef35-4bf0-83f2-8110b9052c08" providerId="ADAL" clId="{B4AB9797-BE81-49D0-95B8-02C248204755}" dt="2022-06-29T12:50:29.081" v="28" actId="478"/>
          <ac:spMkLst>
            <pc:docMk/>
            <pc:sldMk cId="3745205531" sldId="309"/>
            <ac:spMk id="8" creationId="{CD083A65-6A2B-4C49-B3AA-9E3C107385AD}"/>
          </ac:spMkLst>
        </pc:spChg>
        <pc:spChg chg="del">
          <ac:chgData name="Nicolas PATRIARCHE 861" userId="d1848907-ef35-4bf0-83f2-8110b9052c08" providerId="ADAL" clId="{B4AB9797-BE81-49D0-95B8-02C248204755}" dt="2022-06-29T12:59:54.277" v="30" actId="478"/>
          <ac:spMkLst>
            <pc:docMk/>
            <pc:sldMk cId="3745205531" sldId="309"/>
            <ac:spMk id="9" creationId="{6CCB0643-07EE-4533-BC84-BCFDAEBF12E1}"/>
          </ac:spMkLst>
        </pc:spChg>
        <pc:spChg chg="add mod">
          <ac:chgData name="Nicolas PATRIARCHE 861" userId="d1848907-ef35-4bf0-83f2-8110b9052c08" providerId="ADAL" clId="{B4AB9797-BE81-49D0-95B8-02C248204755}" dt="2022-06-29T13:19:22.063" v="1182" actId="1076"/>
          <ac:spMkLst>
            <pc:docMk/>
            <pc:sldMk cId="3745205531" sldId="309"/>
            <ac:spMk id="11" creationId="{EB9506AD-E581-4431-BEC7-F2222A66FFD9}"/>
          </ac:spMkLst>
        </pc:spChg>
        <pc:spChg chg="del">
          <ac:chgData name="Nicolas PATRIARCHE 861" userId="d1848907-ef35-4bf0-83f2-8110b9052c08" providerId="ADAL" clId="{B4AB9797-BE81-49D0-95B8-02C248204755}" dt="2022-06-29T12:59:55.432" v="31" actId="478"/>
          <ac:spMkLst>
            <pc:docMk/>
            <pc:sldMk cId="3745205531" sldId="309"/>
            <ac:spMk id="12" creationId="{3BC6A431-902A-44FD-85A8-C176B92658C3}"/>
          </ac:spMkLst>
        </pc:spChg>
        <pc:spChg chg="add mod">
          <ac:chgData name="Nicolas PATRIARCHE 861" userId="d1848907-ef35-4bf0-83f2-8110b9052c08" providerId="ADAL" clId="{B4AB9797-BE81-49D0-95B8-02C248204755}" dt="2022-06-29T13:31:54.035" v="1356" actId="1076"/>
          <ac:spMkLst>
            <pc:docMk/>
            <pc:sldMk cId="3745205531" sldId="309"/>
            <ac:spMk id="13" creationId="{B8D2CEC9-C71C-4578-8F58-4009474793D2}"/>
          </ac:spMkLst>
        </pc:spChg>
        <pc:spChg chg="del">
          <ac:chgData name="Nicolas PATRIARCHE 861" userId="d1848907-ef35-4bf0-83f2-8110b9052c08" providerId="ADAL" clId="{B4AB9797-BE81-49D0-95B8-02C248204755}" dt="2022-06-29T12:50:26.607" v="27" actId="478"/>
          <ac:spMkLst>
            <pc:docMk/>
            <pc:sldMk cId="3745205531" sldId="309"/>
            <ac:spMk id="15" creationId="{A22BD442-2DB2-4485-B425-F7550E213249}"/>
          </ac:spMkLst>
        </pc:spChg>
        <pc:picChg chg="del">
          <ac:chgData name="Nicolas PATRIARCHE 861" userId="d1848907-ef35-4bf0-83f2-8110b9052c08" providerId="ADAL" clId="{B4AB9797-BE81-49D0-95B8-02C248204755}" dt="2022-06-29T12:50:24.431" v="25" actId="478"/>
          <ac:picMkLst>
            <pc:docMk/>
            <pc:sldMk cId="3745205531" sldId="309"/>
            <ac:picMk id="4" creationId="{96A63BBF-95C7-4EAC-9E62-52CCE51E04EC}"/>
          </ac:picMkLst>
        </pc:picChg>
        <pc:picChg chg="del">
          <ac:chgData name="Nicolas PATRIARCHE 861" userId="d1848907-ef35-4bf0-83f2-8110b9052c08" providerId="ADAL" clId="{B4AB9797-BE81-49D0-95B8-02C248204755}" dt="2022-06-29T12:50:25.108" v="26" actId="478"/>
          <ac:picMkLst>
            <pc:docMk/>
            <pc:sldMk cId="3745205531" sldId="309"/>
            <ac:picMk id="5" creationId="{6B291ECE-0B9D-49A5-A244-DB860CAB7334}"/>
          </ac:picMkLst>
        </pc:picChg>
        <pc:picChg chg="del">
          <ac:chgData name="Nicolas PATRIARCHE 861" userId="d1848907-ef35-4bf0-83f2-8110b9052c08" providerId="ADAL" clId="{B4AB9797-BE81-49D0-95B8-02C248204755}" dt="2022-06-29T12:50:29.991" v="29" actId="478"/>
          <ac:picMkLst>
            <pc:docMk/>
            <pc:sldMk cId="3745205531" sldId="309"/>
            <ac:picMk id="6" creationId="{4473E2F2-8ADD-4615-BA15-DBFC89CDCAB8}"/>
          </ac:picMkLst>
        </pc:picChg>
        <pc:picChg chg="del">
          <ac:chgData name="Nicolas PATRIARCHE 861" userId="d1848907-ef35-4bf0-83f2-8110b9052c08" providerId="ADAL" clId="{B4AB9797-BE81-49D0-95B8-02C248204755}" dt="2022-06-29T12:59:57.450" v="32" actId="478"/>
          <ac:picMkLst>
            <pc:docMk/>
            <pc:sldMk cId="3745205531" sldId="309"/>
            <ac:picMk id="7" creationId="{A527E8D9-CACB-491E-A189-B828FE8DEF1E}"/>
          </ac:picMkLst>
        </pc:picChg>
        <pc:picChg chg="add mod">
          <ac:chgData name="Nicolas PATRIARCHE 861" userId="d1848907-ef35-4bf0-83f2-8110b9052c08" providerId="ADAL" clId="{B4AB9797-BE81-49D0-95B8-02C248204755}" dt="2022-06-29T13:31:49.828" v="1355" actId="1076"/>
          <ac:picMkLst>
            <pc:docMk/>
            <pc:sldMk cId="3745205531" sldId="309"/>
            <ac:picMk id="14" creationId="{BAC24BA2-BBE2-403E-9C15-F7A6ED7406BA}"/>
          </ac:picMkLst>
        </pc:picChg>
        <pc:picChg chg="add mod">
          <ac:chgData name="Nicolas PATRIARCHE 861" userId="d1848907-ef35-4bf0-83f2-8110b9052c08" providerId="ADAL" clId="{B4AB9797-BE81-49D0-95B8-02C248204755}" dt="2022-06-29T13:32:09.828" v="1358" actId="1076"/>
          <ac:picMkLst>
            <pc:docMk/>
            <pc:sldMk cId="3745205531" sldId="309"/>
            <ac:picMk id="16" creationId="{F64A788A-9426-4155-B1C6-973E7666D93A}"/>
          </ac:picMkLst>
        </pc:picChg>
        <pc:picChg chg="add mod">
          <ac:chgData name="Nicolas PATRIARCHE 861" userId="d1848907-ef35-4bf0-83f2-8110b9052c08" providerId="ADAL" clId="{B4AB9797-BE81-49D0-95B8-02C248204755}" dt="2022-06-29T13:32:21.800" v="1360" actId="1076"/>
          <ac:picMkLst>
            <pc:docMk/>
            <pc:sldMk cId="3745205531" sldId="309"/>
            <ac:picMk id="17" creationId="{365C7E6B-3285-43FE-814C-FDDD46C65C3F}"/>
          </ac:picMkLst>
        </pc:picChg>
      </pc:sldChg>
      <pc:sldChg chg="addSp delSp modSp mod setBg">
        <pc:chgData name="Nicolas PATRIARCHE 861" userId="d1848907-ef35-4bf0-83f2-8110b9052c08" providerId="ADAL" clId="{B4AB9797-BE81-49D0-95B8-02C248204755}" dt="2022-07-08T08:02:55.323" v="2219" actId="1076"/>
        <pc:sldMkLst>
          <pc:docMk/>
          <pc:sldMk cId="735693732" sldId="314"/>
        </pc:sldMkLst>
        <pc:spChg chg="mod">
          <ac:chgData name="Nicolas PATRIARCHE 861" userId="d1848907-ef35-4bf0-83f2-8110b9052c08" providerId="ADAL" clId="{B4AB9797-BE81-49D0-95B8-02C248204755}" dt="2022-07-08T07:42:42.170" v="1841" actId="26606"/>
          <ac:spMkLst>
            <pc:docMk/>
            <pc:sldMk cId="735693732" sldId="314"/>
            <ac:spMk id="3" creationId="{DE2E4C57-C6BA-4D81-9E22-6F2DDAE01402}"/>
          </ac:spMkLst>
        </pc:spChg>
        <pc:spChg chg="del">
          <ac:chgData name="Nicolas PATRIARCHE 861" userId="d1848907-ef35-4bf0-83f2-8110b9052c08" providerId="ADAL" clId="{B4AB9797-BE81-49D0-95B8-02C248204755}" dt="2022-07-08T07:42:42.170" v="1841" actId="26606"/>
          <ac:spMkLst>
            <pc:docMk/>
            <pc:sldMk cId="735693732" sldId="314"/>
            <ac:spMk id="4" creationId="{08E27E82-362E-495E-876A-AD610DB87491}"/>
          </ac:spMkLst>
        </pc:spChg>
        <pc:spChg chg="del">
          <ac:chgData name="Nicolas PATRIARCHE 861" userId="d1848907-ef35-4bf0-83f2-8110b9052c08" providerId="ADAL" clId="{B4AB9797-BE81-49D0-95B8-02C248204755}" dt="2022-06-29T13:00:09.783" v="36" actId="478"/>
          <ac:spMkLst>
            <pc:docMk/>
            <pc:sldMk cId="735693732" sldId="314"/>
            <ac:spMk id="8" creationId="{CD083A65-6A2B-4C49-B3AA-9E3C107385AD}"/>
          </ac:spMkLst>
        </pc:spChg>
        <pc:spChg chg="del">
          <ac:chgData name="Nicolas PATRIARCHE 861" userId="d1848907-ef35-4bf0-83f2-8110b9052c08" providerId="ADAL" clId="{B4AB9797-BE81-49D0-95B8-02C248204755}" dt="2022-06-29T13:00:11.031" v="37" actId="478"/>
          <ac:spMkLst>
            <pc:docMk/>
            <pc:sldMk cId="735693732" sldId="314"/>
            <ac:spMk id="9" creationId="{6CCB0643-07EE-4533-BC84-BCFDAEBF12E1}"/>
          </ac:spMkLst>
        </pc:spChg>
        <pc:spChg chg="add">
          <ac:chgData name="Nicolas PATRIARCHE 861" userId="d1848907-ef35-4bf0-83f2-8110b9052c08" providerId="ADAL" clId="{B4AB9797-BE81-49D0-95B8-02C248204755}" dt="2022-07-08T07:42:42.170" v="1841" actId="26606"/>
          <ac:spMkLst>
            <pc:docMk/>
            <pc:sldMk cId="735693732" sldId="314"/>
            <ac:spMk id="10" creationId="{CB5AA8A5-25CC-4295-892F-367FCDAF2BF6}"/>
          </ac:spMkLst>
        </pc:spChg>
        <pc:spChg chg="del">
          <ac:chgData name="Nicolas PATRIARCHE 861" userId="d1848907-ef35-4bf0-83f2-8110b9052c08" providerId="ADAL" clId="{B4AB9797-BE81-49D0-95B8-02C248204755}" dt="2022-06-29T13:00:11.966" v="38" actId="478"/>
          <ac:spMkLst>
            <pc:docMk/>
            <pc:sldMk cId="735693732" sldId="314"/>
            <ac:spMk id="11" creationId="{5D9AB137-58D7-40A4-91FE-CE137F8C06AF}"/>
          </ac:spMkLst>
        </pc:spChg>
        <pc:spChg chg="del">
          <ac:chgData name="Nicolas PATRIARCHE 861" userId="d1848907-ef35-4bf0-83f2-8110b9052c08" providerId="ADAL" clId="{B4AB9797-BE81-49D0-95B8-02C248204755}" dt="2022-06-29T13:00:12.780" v="39" actId="478"/>
          <ac:spMkLst>
            <pc:docMk/>
            <pc:sldMk cId="735693732" sldId="314"/>
            <ac:spMk id="12" creationId="{3BC6A431-902A-44FD-85A8-C176B92658C3}"/>
          </ac:spMkLst>
        </pc:spChg>
        <pc:spChg chg="del">
          <ac:chgData name="Nicolas PATRIARCHE 861" userId="d1848907-ef35-4bf0-83f2-8110b9052c08" providerId="ADAL" clId="{B4AB9797-BE81-49D0-95B8-02C248204755}" dt="2022-06-29T13:00:13.701" v="40" actId="478"/>
          <ac:spMkLst>
            <pc:docMk/>
            <pc:sldMk cId="735693732" sldId="314"/>
            <ac:spMk id="13" creationId="{E597729A-E07E-4241-8E44-756986081F8B}"/>
          </ac:spMkLst>
        </pc:spChg>
        <pc:spChg chg="del">
          <ac:chgData name="Nicolas PATRIARCHE 861" userId="d1848907-ef35-4bf0-83f2-8110b9052c08" providerId="ADAL" clId="{B4AB9797-BE81-49D0-95B8-02C248204755}" dt="2022-06-29T13:00:16.166" v="41" actId="478"/>
          <ac:spMkLst>
            <pc:docMk/>
            <pc:sldMk cId="735693732" sldId="314"/>
            <ac:spMk id="14" creationId="{1D3A8F0D-B4AE-4BE3-9755-5F8CF4BAFEA8}"/>
          </ac:spMkLst>
        </pc:spChg>
        <pc:spChg chg="del">
          <ac:chgData name="Nicolas PATRIARCHE 861" userId="d1848907-ef35-4bf0-83f2-8110b9052c08" providerId="ADAL" clId="{B4AB9797-BE81-49D0-95B8-02C248204755}" dt="2022-06-29T13:00:09.157" v="35" actId="478"/>
          <ac:spMkLst>
            <pc:docMk/>
            <pc:sldMk cId="735693732" sldId="314"/>
            <ac:spMk id="15" creationId="{A22BD442-2DB2-4485-B425-F7550E213249}"/>
          </ac:spMkLst>
        </pc:spChg>
        <pc:spChg chg="add">
          <ac:chgData name="Nicolas PATRIARCHE 861" userId="d1848907-ef35-4bf0-83f2-8110b9052c08" providerId="ADAL" clId="{B4AB9797-BE81-49D0-95B8-02C248204755}" dt="2022-07-08T07:42:42.170" v="1841" actId="26606"/>
          <ac:spMkLst>
            <pc:docMk/>
            <pc:sldMk cId="735693732" sldId="314"/>
            <ac:spMk id="23" creationId="{24C6BC13-FB1E-48CC-B421-3D06039728B4}"/>
          </ac:spMkLst>
        </pc:spChg>
        <pc:spChg chg="add mod">
          <ac:chgData name="Nicolas PATRIARCHE 861" userId="d1848907-ef35-4bf0-83f2-8110b9052c08" providerId="ADAL" clId="{B4AB9797-BE81-49D0-95B8-02C248204755}" dt="2022-07-08T07:43:32.746" v="1844" actId="1076"/>
          <ac:spMkLst>
            <pc:docMk/>
            <pc:sldMk cId="735693732" sldId="314"/>
            <ac:spMk id="28" creationId="{5FD60B81-ED3E-4A0F-A388-6935D13A4AAD}"/>
          </ac:spMkLst>
        </pc:spChg>
        <pc:spChg chg="add mod">
          <ac:chgData name="Nicolas PATRIARCHE 861" userId="d1848907-ef35-4bf0-83f2-8110b9052c08" providerId="ADAL" clId="{B4AB9797-BE81-49D0-95B8-02C248204755}" dt="2022-07-08T07:55:12.940" v="1959" actId="2711"/>
          <ac:spMkLst>
            <pc:docMk/>
            <pc:sldMk cId="735693732" sldId="314"/>
            <ac:spMk id="29" creationId="{1A83FCAB-EBE3-4523-B204-F579CBCF2FF1}"/>
          </ac:spMkLst>
        </pc:spChg>
        <pc:spChg chg="add del mod">
          <ac:chgData name="Nicolas PATRIARCHE 861" userId="d1848907-ef35-4bf0-83f2-8110b9052c08" providerId="ADAL" clId="{B4AB9797-BE81-49D0-95B8-02C248204755}" dt="2022-07-08T07:56:43.347" v="1962" actId="478"/>
          <ac:spMkLst>
            <pc:docMk/>
            <pc:sldMk cId="735693732" sldId="314"/>
            <ac:spMk id="30" creationId="{E0EF6A89-6F26-4761-BC1D-26A909022613}"/>
          </ac:spMkLst>
        </pc:spChg>
        <pc:spChg chg="add mod">
          <ac:chgData name="Nicolas PATRIARCHE 861" userId="d1848907-ef35-4bf0-83f2-8110b9052c08" providerId="ADAL" clId="{B4AB9797-BE81-49D0-95B8-02C248204755}" dt="2022-07-08T07:48:17.187" v="1888" actId="1076"/>
          <ac:spMkLst>
            <pc:docMk/>
            <pc:sldMk cId="735693732" sldId="314"/>
            <ac:spMk id="31" creationId="{35ABE675-A720-416C-BDE2-7C6A58406C34}"/>
          </ac:spMkLst>
        </pc:spChg>
        <pc:spChg chg="add mod">
          <ac:chgData name="Nicolas PATRIARCHE 861" userId="d1848907-ef35-4bf0-83f2-8110b9052c08" providerId="ADAL" clId="{B4AB9797-BE81-49D0-95B8-02C248204755}" dt="2022-07-08T08:02:55.323" v="2219" actId="1076"/>
          <ac:spMkLst>
            <pc:docMk/>
            <pc:sldMk cId="735693732" sldId="314"/>
            <ac:spMk id="32" creationId="{8F2C478F-F6E2-4FD5-A288-103C756C39E2}"/>
          </ac:spMkLst>
        </pc:spChg>
        <pc:grpChg chg="add">
          <ac:chgData name="Nicolas PATRIARCHE 861" userId="d1848907-ef35-4bf0-83f2-8110b9052c08" providerId="ADAL" clId="{B4AB9797-BE81-49D0-95B8-02C248204755}" dt="2022-07-08T07:42:42.170" v="1841" actId="26606"/>
          <ac:grpSpMkLst>
            <pc:docMk/>
            <pc:sldMk cId="735693732" sldId="314"/>
            <ac:grpSpMk id="22" creationId="{09DD65AA-8280-4962-92F3-DF1CB53349DB}"/>
          </ac:grpSpMkLst>
        </pc:grpChg>
        <pc:graphicFrameChg chg="add del">
          <ac:chgData name="Nicolas PATRIARCHE 861" userId="d1848907-ef35-4bf0-83f2-8110b9052c08" providerId="ADAL" clId="{B4AB9797-BE81-49D0-95B8-02C248204755}" dt="2022-07-08T07:42:49.539" v="1842" actId="478"/>
          <ac:graphicFrameMkLst>
            <pc:docMk/>
            <pc:sldMk cId="735693732" sldId="314"/>
            <ac:graphicFrameMk id="27" creationId="{F7500342-FE45-857D-1062-E2C830AB3572}"/>
          </ac:graphicFrameMkLst>
        </pc:graphicFrameChg>
        <pc:picChg chg="del">
          <ac:chgData name="Nicolas PATRIARCHE 861" userId="d1848907-ef35-4bf0-83f2-8110b9052c08" providerId="ADAL" clId="{B4AB9797-BE81-49D0-95B8-02C248204755}" dt="2022-06-29T13:00:06.822" v="33" actId="478"/>
          <ac:picMkLst>
            <pc:docMk/>
            <pc:sldMk cId="735693732" sldId="314"/>
            <ac:picMk id="4" creationId="{96A63BBF-95C7-4EAC-9E62-52CCE51E04EC}"/>
          </ac:picMkLst>
        </pc:picChg>
        <pc:picChg chg="del">
          <ac:chgData name="Nicolas PATRIARCHE 861" userId="d1848907-ef35-4bf0-83f2-8110b9052c08" providerId="ADAL" clId="{B4AB9797-BE81-49D0-95B8-02C248204755}" dt="2022-06-29T13:00:07.565" v="34" actId="478"/>
          <ac:picMkLst>
            <pc:docMk/>
            <pc:sldMk cId="735693732" sldId="314"/>
            <ac:picMk id="5" creationId="{6B291ECE-0B9D-49A5-A244-DB860CAB7334}"/>
          </ac:picMkLst>
        </pc:picChg>
        <pc:picChg chg="del">
          <ac:chgData name="Nicolas PATRIARCHE 861" userId="d1848907-ef35-4bf0-83f2-8110b9052c08" providerId="ADAL" clId="{B4AB9797-BE81-49D0-95B8-02C248204755}" dt="2022-06-29T13:00:17.269" v="42" actId="478"/>
          <ac:picMkLst>
            <pc:docMk/>
            <pc:sldMk cId="735693732" sldId="314"/>
            <ac:picMk id="6" creationId="{4473E2F2-8ADD-4615-BA15-DBFC89CDCAB8}"/>
          </ac:picMkLst>
        </pc:picChg>
        <pc:picChg chg="del">
          <ac:chgData name="Nicolas PATRIARCHE 861" userId="d1848907-ef35-4bf0-83f2-8110b9052c08" providerId="ADAL" clId="{B4AB9797-BE81-49D0-95B8-02C248204755}" dt="2022-06-29T14:48:32.313" v="1370" actId="478"/>
          <ac:picMkLst>
            <pc:docMk/>
            <pc:sldMk cId="735693732" sldId="314"/>
            <ac:picMk id="7" creationId="{A527E8D9-CACB-491E-A189-B828FE8DEF1E}"/>
          </ac:picMkLst>
        </pc:picChg>
      </pc:sldChg>
      <pc:sldChg chg="del">
        <pc:chgData name="Nicolas PATRIARCHE 861" userId="d1848907-ef35-4bf0-83f2-8110b9052c08" providerId="ADAL" clId="{B4AB9797-BE81-49D0-95B8-02C248204755}" dt="2022-06-29T14:48:26.496" v="1369" actId="47"/>
        <pc:sldMkLst>
          <pc:docMk/>
          <pc:sldMk cId="0" sldId="344"/>
        </pc:sldMkLst>
      </pc:sldChg>
      <pc:sldChg chg="del">
        <pc:chgData name="Nicolas PATRIARCHE 861" userId="d1848907-ef35-4bf0-83f2-8110b9052c08" providerId="ADAL" clId="{B4AB9797-BE81-49D0-95B8-02C248204755}" dt="2022-06-29T14:48:26.496" v="1369" actId="47"/>
        <pc:sldMkLst>
          <pc:docMk/>
          <pc:sldMk cId="0" sldId="345"/>
        </pc:sldMkLst>
      </pc:sldChg>
      <pc:sldChg chg="del">
        <pc:chgData name="Nicolas PATRIARCHE 861" userId="d1848907-ef35-4bf0-83f2-8110b9052c08" providerId="ADAL" clId="{B4AB9797-BE81-49D0-95B8-02C248204755}" dt="2022-06-29T14:48:26.496" v="1369" actId="47"/>
        <pc:sldMkLst>
          <pc:docMk/>
          <pc:sldMk cId="2684597801" sldId="346"/>
        </pc:sldMkLst>
      </pc:sldChg>
      <pc:sldChg chg="del">
        <pc:chgData name="Nicolas PATRIARCHE 861" userId="d1848907-ef35-4bf0-83f2-8110b9052c08" providerId="ADAL" clId="{B4AB9797-BE81-49D0-95B8-02C248204755}" dt="2022-06-29T14:48:26.496" v="1369" actId="47"/>
        <pc:sldMkLst>
          <pc:docMk/>
          <pc:sldMk cId="507756184" sldId="347"/>
        </pc:sldMkLst>
      </pc:sldChg>
      <pc:sldChg chg="addSp delSp modSp mod">
        <pc:chgData name="Nicolas PATRIARCHE 861" userId="d1848907-ef35-4bf0-83f2-8110b9052c08" providerId="ADAL" clId="{B4AB9797-BE81-49D0-95B8-02C248204755}" dt="2022-07-08T07:41:36.006" v="1839" actId="27636"/>
        <pc:sldMkLst>
          <pc:docMk/>
          <pc:sldMk cId="2670281985" sldId="348"/>
        </pc:sldMkLst>
        <pc:spChg chg="add del">
          <ac:chgData name="Nicolas PATRIARCHE 861" userId="d1848907-ef35-4bf0-83f2-8110b9052c08" providerId="ADAL" clId="{B4AB9797-BE81-49D0-95B8-02C248204755}" dt="2022-06-29T13:08:12.546" v="256" actId="478"/>
          <ac:spMkLst>
            <pc:docMk/>
            <pc:sldMk cId="2670281985" sldId="348"/>
            <ac:spMk id="8" creationId="{7932CB4A-0F76-4BBE-9F5B-889C1554818F}"/>
          </ac:spMkLst>
        </pc:spChg>
        <pc:spChg chg="add del">
          <ac:chgData name="Nicolas PATRIARCHE 861" userId="d1848907-ef35-4bf0-83f2-8110b9052c08" providerId="ADAL" clId="{B4AB9797-BE81-49D0-95B8-02C248204755}" dt="2022-06-29T13:08:37.484" v="258" actId="478"/>
          <ac:spMkLst>
            <pc:docMk/>
            <pc:sldMk cId="2670281985" sldId="348"/>
            <ac:spMk id="10" creationId="{E7E671C0-D3D2-4855-B494-F625F8FD323C}"/>
          </ac:spMkLst>
        </pc:spChg>
        <pc:spChg chg="add mod">
          <ac:chgData name="Nicolas PATRIARCHE 861" userId="d1848907-ef35-4bf0-83f2-8110b9052c08" providerId="ADAL" clId="{B4AB9797-BE81-49D0-95B8-02C248204755}" dt="2022-06-29T13:09:38.068" v="331" actId="1076"/>
          <ac:spMkLst>
            <pc:docMk/>
            <pc:sldMk cId="2670281985" sldId="348"/>
            <ac:spMk id="11" creationId="{3B0AF246-E0FC-4888-AC6E-70F4FC16C017}"/>
          </ac:spMkLst>
        </pc:spChg>
        <pc:spChg chg="add mod">
          <ac:chgData name="Nicolas PATRIARCHE 861" userId="d1848907-ef35-4bf0-83f2-8110b9052c08" providerId="ADAL" clId="{B4AB9797-BE81-49D0-95B8-02C248204755}" dt="2022-07-08T07:41:36.006" v="1839" actId="27636"/>
          <ac:spMkLst>
            <pc:docMk/>
            <pc:sldMk cId="2670281985" sldId="348"/>
            <ac:spMk id="15" creationId="{F6D7D937-3B7E-4E35-AE9B-310FB21D845C}"/>
          </ac:spMkLst>
        </pc:spChg>
        <pc:spChg chg="del">
          <ac:chgData name="Nicolas PATRIARCHE 861" userId="d1848907-ef35-4bf0-83f2-8110b9052c08" providerId="ADAL" clId="{B4AB9797-BE81-49D0-95B8-02C248204755}" dt="2022-06-29T12:50:15.388" v="20" actId="478"/>
          <ac:spMkLst>
            <pc:docMk/>
            <pc:sldMk cId="2670281985" sldId="348"/>
            <ac:spMk id="31" creationId="{D64E1B3B-AB31-4854-BF04-2D583E13C9CC}"/>
          </ac:spMkLst>
        </pc:spChg>
        <pc:picChg chg="del">
          <ac:chgData name="Nicolas PATRIARCHE 861" userId="d1848907-ef35-4bf0-83f2-8110b9052c08" providerId="ADAL" clId="{B4AB9797-BE81-49D0-95B8-02C248204755}" dt="2022-06-29T12:50:17.332" v="23" actId="478"/>
          <ac:picMkLst>
            <pc:docMk/>
            <pc:sldMk cId="2670281985" sldId="348"/>
            <ac:picMk id="9" creationId="{88675137-08A5-42E8-972A-34FDD2F87BCF}"/>
          </ac:picMkLst>
        </pc:picChg>
        <pc:picChg chg="del">
          <ac:chgData name="Nicolas PATRIARCHE 861" userId="d1848907-ef35-4bf0-83f2-8110b9052c08" providerId="ADAL" clId="{B4AB9797-BE81-49D0-95B8-02C248204755}" dt="2022-06-29T12:50:16.080" v="21" actId="478"/>
          <ac:picMkLst>
            <pc:docMk/>
            <pc:sldMk cId="2670281985" sldId="348"/>
            <ac:picMk id="12" creationId="{EF186CCE-B68F-46C0-ACBF-E56956FE32E3}"/>
          </ac:picMkLst>
        </pc:picChg>
        <pc:picChg chg="del">
          <ac:chgData name="Nicolas PATRIARCHE 861" userId="d1848907-ef35-4bf0-83f2-8110b9052c08" providerId="ADAL" clId="{B4AB9797-BE81-49D0-95B8-02C248204755}" dt="2022-06-29T12:50:16.799" v="22" actId="478"/>
          <ac:picMkLst>
            <pc:docMk/>
            <pc:sldMk cId="2670281985" sldId="348"/>
            <ac:picMk id="13" creationId="{A6AFF2EF-2C08-4478-BB04-7E2CF6FDA2E6}"/>
          </ac:picMkLst>
        </pc:picChg>
        <pc:picChg chg="del">
          <ac:chgData name="Nicolas PATRIARCHE 861" userId="d1848907-ef35-4bf0-83f2-8110b9052c08" providerId="ADAL" clId="{B4AB9797-BE81-49D0-95B8-02C248204755}" dt="2022-06-29T12:50:21.325" v="24" actId="478"/>
          <ac:picMkLst>
            <pc:docMk/>
            <pc:sldMk cId="2670281985" sldId="348"/>
            <ac:picMk id="14" creationId="{17A9F808-946E-428B-A010-C02414B9AF8C}"/>
          </ac:picMkLst>
        </pc:picChg>
      </pc:sldChg>
      <pc:sldChg chg="modSp mod">
        <pc:chgData name="Nicolas PATRIARCHE 861" userId="d1848907-ef35-4bf0-83f2-8110b9052c08" providerId="ADAL" clId="{B4AB9797-BE81-49D0-95B8-02C248204755}" dt="2022-07-08T11:56:55.037" v="2286" actId="20577"/>
        <pc:sldMkLst>
          <pc:docMk/>
          <pc:sldMk cId="4252965894" sldId="351"/>
        </pc:sldMkLst>
        <pc:spChg chg="mod">
          <ac:chgData name="Nicolas PATRIARCHE 861" userId="d1848907-ef35-4bf0-83f2-8110b9052c08" providerId="ADAL" clId="{B4AB9797-BE81-49D0-95B8-02C248204755}" dt="2022-07-08T11:56:55.037" v="2286" actId="20577"/>
          <ac:spMkLst>
            <pc:docMk/>
            <pc:sldMk cId="4252965894" sldId="351"/>
            <ac:spMk id="4" creationId="{50E63301-F05A-4018-919B-4F770BBC8D0D}"/>
          </ac:spMkLst>
        </pc:spChg>
      </pc:sldChg>
      <pc:sldChg chg="modSp add mod ord">
        <pc:chgData name="Nicolas PATRIARCHE 861" userId="d1848907-ef35-4bf0-83f2-8110b9052c08" providerId="ADAL" clId="{B4AB9797-BE81-49D0-95B8-02C248204755}" dt="2022-07-04T12:17:43.690" v="1716" actId="14100"/>
        <pc:sldMkLst>
          <pc:docMk/>
          <pc:sldMk cId="1254451514" sldId="352"/>
        </pc:sldMkLst>
        <pc:spChg chg="mod">
          <ac:chgData name="Nicolas PATRIARCHE 861" userId="d1848907-ef35-4bf0-83f2-8110b9052c08" providerId="ADAL" clId="{B4AB9797-BE81-49D0-95B8-02C248204755}" dt="2022-07-04T12:17:43.690" v="1716" actId="14100"/>
          <ac:spMkLst>
            <pc:docMk/>
            <pc:sldMk cId="1254451514" sldId="352"/>
            <ac:spMk id="4" creationId="{50E63301-F05A-4018-919B-4F770BBC8D0D}"/>
          </ac:spMkLst>
        </pc:spChg>
      </pc:sldChg>
      <pc:sldChg chg="modSp add del mod">
        <pc:chgData name="Nicolas PATRIARCHE 861" userId="d1848907-ef35-4bf0-83f2-8110b9052c08" providerId="ADAL" clId="{B4AB9797-BE81-49D0-95B8-02C248204755}" dt="2022-07-08T07:41:47.405" v="1840" actId="2696"/>
        <pc:sldMkLst>
          <pc:docMk/>
          <pc:sldMk cId="450494147" sldId="353"/>
        </pc:sldMkLst>
        <pc:spChg chg="mod">
          <ac:chgData name="Nicolas PATRIARCHE 861" userId="d1848907-ef35-4bf0-83f2-8110b9052c08" providerId="ADAL" clId="{B4AB9797-BE81-49D0-95B8-02C248204755}" dt="2022-07-04T12:16:50.851" v="1642" actId="1076"/>
          <ac:spMkLst>
            <pc:docMk/>
            <pc:sldMk cId="450494147" sldId="353"/>
            <ac:spMk id="11" creationId="{3B0AF246-E0FC-4888-AC6E-70F4FC16C017}"/>
          </ac:spMkLst>
        </pc:spChg>
        <pc:spChg chg="mod">
          <ac:chgData name="Nicolas PATRIARCHE 861" userId="d1848907-ef35-4bf0-83f2-8110b9052c08" providerId="ADAL" clId="{B4AB9797-BE81-49D0-95B8-02C248204755}" dt="2022-07-04T12:18:16.757" v="1746" actId="27636"/>
          <ac:spMkLst>
            <pc:docMk/>
            <pc:sldMk cId="450494147" sldId="353"/>
            <ac:spMk id="15" creationId="{F6D7D937-3B7E-4E35-AE9B-310FB21D845C}"/>
          </ac:spMkLst>
        </pc:spChg>
      </pc:sldChg>
      <pc:sldChg chg="modSp add del mod ord">
        <pc:chgData name="Nicolas PATRIARCHE 861" userId="d1848907-ef35-4bf0-83f2-8110b9052c08" providerId="ADAL" clId="{B4AB9797-BE81-49D0-95B8-02C248204755}" dt="2022-07-08T11:57:21.290" v="2287" actId="2696"/>
        <pc:sldMkLst>
          <pc:docMk/>
          <pc:sldMk cId="3530658313" sldId="354"/>
        </pc:sldMkLst>
        <pc:spChg chg="mod">
          <ac:chgData name="Nicolas PATRIARCHE 861" userId="d1848907-ef35-4bf0-83f2-8110b9052c08" providerId="ADAL" clId="{B4AB9797-BE81-49D0-95B8-02C248204755}" dt="2022-07-04T12:18:07.214" v="1743" actId="27636"/>
          <ac:spMkLst>
            <pc:docMk/>
            <pc:sldMk cId="3530658313" sldId="354"/>
            <ac:spMk id="4" creationId="{50E63301-F05A-4018-919B-4F770BBC8D0D}"/>
          </ac:spMkLst>
        </pc:spChg>
      </pc:sldChg>
      <pc:sldChg chg="add del ord">
        <pc:chgData name="Nicolas PATRIARCHE 861" userId="d1848907-ef35-4bf0-83f2-8110b9052c08" providerId="ADAL" clId="{B4AB9797-BE81-49D0-95B8-02C248204755}" dt="2022-07-08T11:57:26.657" v="2288" actId="2696"/>
        <pc:sldMkLst>
          <pc:docMk/>
          <pc:sldMk cId="1039385093" sldId="355"/>
        </pc:sldMkLst>
      </pc:sldChg>
      <pc:sldChg chg="addSp delSp modSp mod setBg">
        <pc:chgData name="Nicolas PATRIARCHE 861" userId="d1848907-ef35-4bf0-83f2-8110b9052c08" providerId="ADAL" clId="{B4AB9797-BE81-49D0-95B8-02C248204755}" dt="2022-07-08T07:51:57.719" v="1919" actId="1076"/>
        <pc:sldMkLst>
          <pc:docMk/>
          <pc:sldMk cId="920927201" sldId="356"/>
        </pc:sldMkLst>
        <pc:spChg chg="mod ord">
          <ac:chgData name="Nicolas PATRIARCHE 861" userId="d1848907-ef35-4bf0-83f2-8110b9052c08" providerId="ADAL" clId="{B4AB9797-BE81-49D0-95B8-02C248204755}" dt="2022-07-08T07:49:29.070" v="1891" actId="26606"/>
          <ac:spMkLst>
            <pc:docMk/>
            <pc:sldMk cId="920927201" sldId="356"/>
            <ac:spMk id="3" creationId="{DE2E4C57-C6BA-4D81-9E22-6F2DDAE01402}"/>
          </ac:spMkLst>
        </pc:spChg>
        <pc:spChg chg="del">
          <ac:chgData name="Nicolas PATRIARCHE 861" userId="d1848907-ef35-4bf0-83f2-8110b9052c08" providerId="ADAL" clId="{B4AB9797-BE81-49D0-95B8-02C248204755}" dt="2022-07-08T07:49:08.171" v="1889" actId="478"/>
          <ac:spMkLst>
            <pc:docMk/>
            <pc:sldMk cId="920927201" sldId="356"/>
            <ac:spMk id="4" creationId="{08E27E82-362E-495E-876A-AD610DB87491}"/>
          </ac:spMkLst>
        </pc:spChg>
        <pc:spChg chg="add mod">
          <ac:chgData name="Nicolas PATRIARCHE 861" userId="d1848907-ef35-4bf0-83f2-8110b9052c08" providerId="ADAL" clId="{B4AB9797-BE81-49D0-95B8-02C248204755}" dt="2022-07-08T07:49:29.070" v="1891" actId="26606"/>
          <ac:spMkLst>
            <pc:docMk/>
            <pc:sldMk cId="920927201" sldId="356"/>
            <ac:spMk id="5" creationId="{538C539B-95D5-4909-8D41-B5C3C9340D2D}"/>
          </ac:spMkLst>
        </pc:spChg>
        <pc:spChg chg="add mod">
          <ac:chgData name="Nicolas PATRIARCHE 861" userId="d1848907-ef35-4bf0-83f2-8110b9052c08" providerId="ADAL" clId="{B4AB9797-BE81-49D0-95B8-02C248204755}" dt="2022-07-08T07:50:03.924" v="1904" actId="20577"/>
          <ac:spMkLst>
            <pc:docMk/>
            <pc:sldMk cId="920927201" sldId="356"/>
            <ac:spMk id="6" creationId="{A0D4D648-F777-425A-8D65-2CC28A790C1E}"/>
          </ac:spMkLst>
        </pc:spChg>
        <pc:spChg chg="add">
          <ac:chgData name="Nicolas PATRIARCHE 861" userId="d1848907-ef35-4bf0-83f2-8110b9052c08" providerId="ADAL" clId="{B4AB9797-BE81-49D0-95B8-02C248204755}" dt="2022-07-08T07:49:29.070" v="1891" actId="26606"/>
          <ac:spMkLst>
            <pc:docMk/>
            <pc:sldMk cId="920927201" sldId="356"/>
            <ac:spMk id="12" creationId="{9F4444CE-BC8D-4D61-B303-4C05614E62AB}"/>
          </ac:spMkLst>
        </pc:spChg>
        <pc:spChg chg="add">
          <ac:chgData name="Nicolas PATRIARCHE 861" userId="d1848907-ef35-4bf0-83f2-8110b9052c08" providerId="ADAL" clId="{B4AB9797-BE81-49D0-95B8-02C248204755}" dt="2022-07-08T07:49:29.070" v="1891" actId="26606"/>
          <ac:spMkLst>
            <pc:docMk/>
            <pc:sldMk cId="920927201" sldId="356"/>
            <ac:spMk id="14" creationId="{62423CA5-E2E1-4789-B759-9906C1C94063}"/>
          </ac:spMkLst>
        </pc:spChg>
        <pc:spChg chg="add mod">
          <ac:chgData name="Nicolas PATRIARCHE 861" userId="d1848907-ef35-4bf0-83f2-8110b9052c08" providerId="ADAL" clId="{B4AB9797-BE81-49D0-95B8-02C248204755}" dt="2022-07-08T07:51:57.719" v="1919" actId="1076"/>
          <ac:spMkLst>
            <pc:docMk/>
            <pc:sldMk cId="920927201" sldId="356"/>
            <ac:spMk id="15" creationId="{F53C144E-79B5-4424-A24D-A91076B3D171}"/>
          </ac:spMkLst>
        </pc:spChg>
        <pc:spChg chg="add">
          <ac:chgData name="Nicolas PATRIARCHE 861" userId="d1848907-ef35-4bf0-83f2-8110b9052c08" providerId="ADAL" clId="{B4AB9797-BE81-49D0-95B8-02C248204755}" dt="2022-07-08T07:49:29.070" v="1891" actId="26606"/>
          <ac:spMkLst>
            <pc:docMk/>
            <pc:sldMk cId="920927201" sldId="356"/>
            <ac:spMk id="16" creationId="{73772B81-181F-48B7-8826-4D9686D15DF5}"/>
          </ac:spMkLst>
        </pc:spChg>
        <pc:spChg chg="add">
          <ac:chgData name="Nicolas PATRIARCHE 861" userId="d1848907-ef35-4bf0-83f2-8110b9052c08" providerId="ADAL" clId="{B4AB9797-BE81-49D0-95B8-02C248204755}" dt="2022-07-08T07:49:29.070" v="1891" actId="26606"/>
          <ac:spMkLst>
            <pc:docMk/>
            <pc:sldMk cId="920927201" sldId="356"/>
            <ac:spMk id="18" creationId="{B2205F6E-03C6-4E92-877C-E2482F6599AA}"/>
          </ac:spMkLst>
        </pc:spChg>
        <pc:graphicFrameChg chg="add mod">
          <ac:chgData name="Nicolas PATRIARCHE 861" userId="d1848907-ef35-4bf0-83f2-8110b9052c08" providerId="ADAL" clId="{B4AB9797-BE81-49D0-95B8-02C248204755}" dt="2022-07-08T07:51:13.344" v="1913" actId="1076"/>
          <ac:graphicFrameMkLst>
            <pc:docMk/>
            <pc:sldMk cId="920927201" sldId="356"/>
            <ac:graphicFrameMk id="11" creationId="{3D96A853-D6F1-459E-BD44-12C5F8040A14}"/>
          </ac:graphicFrameMkLst>
        </pc:graphicFrameChg>
        <pc:graphicFrameChg chg="add mod">
          <ac:chgData name="Nicolas PATRIARCHE 861" userId="d1848907-ef35-4bf0-83f2-8110b9052c08" providerId="ADAL" clId="{B4AB9797-BE81-49D0-95B8-02C248204755}" dt="2022-07-08T07:51:26.907" v="1916" actId="1076"/>
          <ac:graphicFrameMkLst>
            <pc:docMk/>
            <pc:sldMk cId="920927201" sldId="356"/>
            <ac:graphicFrameMk id="13" creationId="{5B78E3C2-8C74-4C7A-BDBC-1C03545A9646}"/>
          </ac:graphicFrameMkLst>
        </pc:graphicFrameChg>
        <pc:picChg chg="add del mod">
          <ac:chgData name="Nicolas PATRIARCHE 861" userId="d1848907-ef35-4bf0-83f2-8110b9052c08" providerId="ADAL" clId="{B4AB9797-BE81-49D0-95B8-02C248204755}" dt="2022-07-08T07:50:32.453" v="1909" actId="478"/>
          <ac:picMkLst>
            <pc:docMk/>
            <pc:sldMk cId="920927201" sldId="356"/>
            <ac:picMk id="7" creationId="{5853802F-246A-4D43-8469-F2D9199FF4A1}"/>
          </ac:picMkLst>
        </pc:picChg>
      </pc:sldChg>
      <pc:sldChg chg="del">
        <pc:chgData name="Nicolas PATRIARCHE 861" userId="d1848907-ef35-4bf0-83f2-8110b9052c08" providerId="ADAL" clId="{B4AB9797-BE81-49D0-95B8-02C248204755}" dt="2022-07-08T08:59:09.219" v="2255" actId="2696"/>
        <pc:sldMkLst>
          <pc:docMk/>
          <pc:sldMk cId="4092153578" sldId="357"/>
        </pc:sldMkLst>
      </pc:sldChg>
      <pc:sldChg chg="addSp delSp modSp mod">
        <pc:chgData name="Nicolas PATRIARCHE 861" userId="d1848907-ef35-4bf0-83f2-8110b9052c08" providerId="ADAL" clId="{B4AB9797-BE81-49D0-95B8-02C248204755}" dt="2022-07-08T08:04:30.550" v="2254" actId="14100"/>
        <pc:sldMkLst>
          <pc:docMk/>
          <pc:sldMk cId="1371607519" sldId="358"/>
        </pc:sldMkLst>
        <pc:spChg chg="del mod">
          <ac:chgData name="Nicolas PATRIARCHE 861" userId="d1848907-ef35-4bf0-83f2-8110b9052c08" providerId="ADAL" clId="{B4AB9797-BE81-49D0-95B8-02C248204755}" dt="2022-07-08T08:03:55.049" v="2235" actId="478"/>
          <ac:spMkLst>
            <pc:docMk/>
            <pc:sldMk cId="1371607519" sldId="358"/>
            <ac:spMk id="4" creationId="{08E27E82-362E-495E-876A-AD610DB87491}"/>
          </ac:spMkLst>
        </pc:spChg>
        <pc:spChg chg="add mod">
          <ac:chgData name="Nicolas PATRIARCHE 861" userId="d1848907-ef35-4bf0-83f2-8110b9052c08" providerId="ADAL" clId="{B4AB9797-BE81-49D0-95B8-02C248204755}" dt="2022-07-08T08:04:19.487" v="2251" actId="122"/>
          <ac:spMkLst>
            <pc:docMk/>
            <pc:sldMk cId="1371607519" sldId="358"/>
            <ac:spMk id="6" creationId="{F72EC5CB-D7CD-47E9-A881-A2CCF73424C2}"/>
          </ac:spMkLst>
        </pc:spChg>
        <pc:picChg chg="mod">
          <ac:chgData name="Nicolas PATRIARCHE 861" userId="d1848907-ef35-4bf0-83f2-8110b9052c08" providerId="ADAL" clId="{B4AB9797-BE81-49D0-95B8-02C248204755}" dt="2022-07-08T08:04:30.550" v="2254" actId="14100"/>
          <ac:picMkLst>
            <pc:docMk/>
            <pc:sldMk cId="1371607519" sldId="358"/>
            <ac:picMk id="5" creationId="{435DC542-AF60-4BB0-AF08-0687E23D41E9}"/>
          </ac:picMkLst>
        </pc:picChg>
      </pc:sldChg>
      <pc:sldChg chg="del">
        <pc:chgData name="Nicolas PATRIARCHE 861" userId="d1848907-ef35-4bf0-83f2-8110b9052c08" providerId="ADAL" clId="{B4AB9797-BE81-49D0-95B8-02C248204755}" dt="2022-07-08T11:57:33.067" v="2291" actId="2696"/>
        <pc:sldMkLst>
          <pc:docMk/>
          <pc:sldMk cId="2816378848" sldId="359"/>
        </pc:sldMkLst>
      </pc:sldChg>
      <pc:sldChg chg="del">
        <pc:chgData name="Nicolas PATRIARCHE 861" userId="d1848907-ef35-4bf0-83f2-8110b9052c08" providerId="ADAL" clId="{B4AB9797-BE81-49D0-95B8-02C248204755}" dt="2022-07-08T11:57:31.140" v="2290" actId="2696"/>
        <pc:sldMkLst>
          <pc:docMk/>
          <pc:sldMk cId="1288905196" sldId="360"/>
        </pc:sldMkLst>
      </pc:sldChg>
      <pc:sldChg chg="del">
        <pc:chgData name="Nicolas PATRIARCHE 861" userId="d1848907-ef35-4bf0-83f2-8110b9052c08" providerId="ADAL" clId="{B4AB9797-BE81-49D0-95B8-02C248204755}" dt="2022-07-08T11:57:28.875" v="2289" actId="2696"/>
        <pc:sldMkLst>
          <pc:docMk/>
          <pc:sldMk cId="3403526274" sldId="361"/>
        </pc:sldMkLst>
      </pc:sldChg>
      <pc:sldMasterChg chg="delSldLayout">
        <pc:chgData name="Nicolas PATRIARCHE 861" userId="d1848907-ef35-4bf0-83f2-8110b9052c08" providerId="ADAL" clId="{B4AB9797-BE81-49D0-95B8-02C248204755}" dt="2022-06-29T14:48:26.496" v="1369" actId="47"/>
        <pc:sldMasterMkLst>
          <pc:docMk/>
          <pc:sldMasterMk cId="4286025874" sldId="2147483725"/>
        </pc:sldMasterMkLst>
        <pc:sldLayoutChg chg="del">
          <pc:chgData name="Nicolas PATRIARCHE 861" userId="d1848907-ef35-4bf0-83f2-8110b9052c08" providerId="ADAL" clId="{B4AB9797-BE81-49D0-95B8-02C248204755}" dt="2022-06-29T14:48:26.496" v="1369" actId="47"/>
          <pc:sldLayoutMkLst>
            <pc:docMk/>
            <pc:sldMasterMk cId="4286025874" sldId="2147483725"/>
            <pc:sldLayoutMk cId="1601320088" sldId="2147483743"/>
          </pc:sldLayoutMkLst>
        </pc:sldLayoutChg>
        <pc:sldLayoutChg chg="del">
          <pc:chgData name="Nicolas PATRIARCHE 861" userId="d1848907-ef35-4bf0-83f2-8110b9052c08" providerId="ADAL" clId="{B4AB9797-BE81-49D0-95B8-02C248204755}" dt="2022-06-29T14:48:26.496" v="1369" actId="47"/>
          <pc:sldLayoutMkLst>
            <pc:docMk/>
            <pc:sldMasterMk cId="4286025874" sldId="2147483725"/>
            <pc:sldLayoutMk cId="3876425242" sldId="2147483744"/>
          </pc:sldLayoutMkLst>
        </pc:sldLayoutChg>
      </pc:sldMasterChg>
    </pc:docChg>
  </pc:docChgLst>
  <pc:docChgLst>
    <pc:chgData name="Lea GUILLARD 861" userId="S::lea.guillard@caf86.caf.fr::d06662ec-9711-44e9-9f78-4b9cc7b21ed8" providerId="AD" clId="Web-{1D732C0E-266D-43DF-951F-3BFB21C791F5}"/>
    <pc:docChg chg="modSld">
      <pc:chgData name="Lea GUILLARD 861" userId="S::lea.guillard@caf86.caf.fr::d06662ec-9711-44e9-9f78-4b9cc7b21ed8" providerId="AD" clId="Web-{1D732C0E-266D-43DF-951F-3BFB21C791F5}" dt="2022-02-04T08:56:30.830" v="42" actId="14100"/>
      <pc:docMkLst>
        <pc:docMk/>
      </pc:docMkLst>
      <pc:sldChg chg="addSp modSp">
        <pc:chgData name="Lea GUILLARD 861" userId="S::lea.guillard@caf86.caf.fr::d06662ec-9711-44e9-9f78-4b9cc7b21ed8" providerId="AD" clId="Web-{1D732C0E-266D-43DF-951F-3BFB21C791F5}" dt="2022-02-04T08:56:30.830" v="42" actId="14100"/>
        <pc:sldMkLst>
          <pc:docMk/>
          <pc:sldMk cId="2620325473" sldId="277"/>
        </pc:sldMkLst>
        <pc:spChg chg="add mod">
          <ac:chgData name="Lea GUILLARD 861" userId="S::lea.guillard@caf86.caf.fr::d06662ec-9711-44e9-9f78-4b9cc7b21ed8" providerId="AD" clId="Web-{1D732C0E-266D-43DF-951F-3BFB21C791F5}" dt="2022-02-04T08:56:30.830" v="42" actId="14100"/>
          <ac:spMkLst>
            <pc:docMk/>
            <pc:sldMk cId="2620325473" sldId="277"/>
            <ac:spMk id="2" creationId="{29918C46-34B9-472C-AD33-E3F4B3EFCBE2}"/>
          </ac:spMkLst>
        </pc:spChg>
      </pc:sldChg>
    </pc:docChg>
  </pc:docChgLst>
  <pc:docChgLst>
    <pc:chgData name="Fabienne BOUTET 861" userId="S::fabienne.boutet@caf86.caf.fr::fa09bdb3-1d75-436f-b8cb-365a3331495b" providerId="AD" clId="Web-{A6CEEBDF-4820-462A-8614-7DDA03F17675}"/>
    <pc:docChg chg="addSld delSld modSld">
      <pc:chgData name="Fabienne BOUTET 861" userId="S::fabienne.boutet@caf86.caf.fr::fa09bdb3-1d75-436f-b8cb-365a3331495b" providerId="AD" clId="Web-{A6CEEBDF-4820-462A-8614-7DDA03F17675}" dt="2022-10-06T12:15:04.545" v="3" actId="1076"/>
      <pc:docMkLst>
        <pc:docMk/>
      </pc:docMkLst>
      <pc:sldChg chg="modSp">
        <pc:chgData name="Fabienne BOUTET 861" userId="S::fabienne.boutet@caf86.caf.fr::fa09bdb3-1d75-436f-b8cb-365a3331495b" providerId="AD" clId="Web-{A6CEEBDF-4820-462A-8614-7DDA03F17675}" dt="2022-10-06T12:15:04.545" v="3" actId="1076"/>
        <pc:sldMkLst>
          <pc:docMk/>
          <pc:sldMk cId="3258785885" sldId="282"/>
        </pc:sldMkLst>
        <pc:picChg chg="mod">
          <ac:chgData name="Fabienne BOUTET 861" userId="S::fabienne.boutet@caf86.caf.fr::fa09bdb3-1d75-436f-b8cb-365a3331495b" providerId="AD" clId="Web-{A6CEEBDF-4820-462A-8614-7DDA03F17675}" dt="2022-10-06T12:15:04.545" v="3" actId="1076"/>
          <ac:picMkLst>
            <pc:docMk/>
            <pc:sldMk cId="3258785885" sldId="282"/>
            <ac:picMk id="6" creationId="{A2FCF94F-C7DF-4E2F-9D9B-6C6A4CEBA2BD}"/>
          </ac:picMkLst>
        </pc:picChg>
      </pc:sldChg>
      <pc:sldChg chg="add del replId">
        <pc:chgData name="Fabienne BOUTET 861" userId="S::fabienne.boutet@caf86.caf.fr::fa09bdb3-1d75-436f-b8cb-365a3331495b" providerId="AD" clId="Web-{A6CEEBDF-4820-462A-8614-7DDA03F17675}" dt="2022-10-06T12:14:41.654" v="1"/>
        <pc:sldMkLst>
          <pc:docMk/>
          <pc:sldMk cId="2467625891" sldId="369"/>
        </pc:sldMkLst>
      </pc:sldChg>
    </pc:docChg>
  </pc:docChgLst>
  <pc:docChgLst>
    <pc:chgData name="Sophie ALLIX 861" userId="653b8b07-0df8-4455-806f-e417d863b4cb" providerId="ADAL" clId="{0D528CCF-537D-41A2-96D8-A9DDA7920A46}"/>
    <pc:docChg chg="undo custSel addSld modSld">
      <pc:chgData name="Sophie ALLIX 861" userId="653b8b07-0df8-4455-806f-e417d863b4cb" providerId="ADAL" clId="{0D528CCF-537D-41A2-96D8-A9DDA7920A46}" dt="2022-04-08T13:07:13.243" v="832" actId="12"/>
      <pc:docMkLst>
        <pc:docMk/>
      </pc:docMkLst>
      <pc:sldChg chg="modSp mod">
        <pc:chgData name="Sophie ALLIX 861" userId="653b8b07-0df8-4455-806f-e417d863b4cb" providerId="ADAL" clId="{0D528CCF-537D-41A2-96D8-A9DDA7920A46}" dt="2022-04-08T12:42:56.047" v="620" actId="20577"/>
        <pc:sldMkLst>
          <pc:docMk/>
          <pc:sldMk cId="3704208624" sldId="299"/>
        </pc:sldMkLst>
        <pc:spChg chg="mod">
          <ac:chgData name="Sophie ALLIX 861" userId="653b8b07-0df8-4455-806f-e417d863b4cb" providerId="ADAL" clId="{0D528CCF-537D-41A2-96D8-A9DDA7920A46}" dt="2022-04-08T12:28:04.171" v="531" actId="20577"/>
          <ac:spMkLst>
            <pc:docMk/>
            <pc:sldMk cId="3704208624" sldId="299"/>
            <ac:spMk id="5" creationId="{2D01694D-F368-4FC5-9220-2826B0B688CD}"/>
          </ac:spMkLst>
        </pc:spChg>
        <pc:spChg chg="mod">
          <ac:chgData name="Sophie ALLIX 861" userId="653b8b07-0df8-4455-806f-e417d863b4cb" providerId="ADAL" clId="{0D528CCF-537D-41A2-96D8-A9DDA7920A46}" dt="2022-04-08T12:42:56.047" v="620" actId="20577"/>
          <ac:spMkLst>
            <pc:docMk/>
            <pc:sldMk cId="3704208624" sldId="299"/>
            <ac:spMk id="6" creationId="{6B0DD3C1-C060-47A3-8332-0FDD1A3696A3}"/>
          </ac:spMkLst>
        </pc:spChg>
      </pc:sldChg>
      <pc:sldChg chg="addSp delSp modSp mod modClrScheme chgLayout">
        <pc:chgData name="Sophie ALLIX 861" userId="653b8b07-0df8-4455-806f-e417d863b4cb" providerId="ADAL" clId="{0D528CCF-537D-41A2-96D8-A9DDA7920A46}" dt="2022-04-08T12:48:56.257" v="757" actId="2711"/>
        <pc:sldMkLst>
          <pc:docMk/>
          <pc:sldMk cId="1335976215" sldId="300"/>
        </pc:sldMkLst>
        <pc:spChg chg="add del mod">
          <ac:chgData name="Sophie ALLIX 861" userId="653b8b07-0df8-4455-806f-e417d863b4cb" providerId="ADAL" clId="{0D528CCF-537D-41A2-96D8-A9DDA7920A46}" dt="2022-04-08T12:15:15.181" v="158" actId="478"/>
          <ac:spMkLst>
            <pc:docMk/>
            <pc:sldMk cId="1335976215" sldId="300"/>
            <ac:spMk id="2" creationId="{C349D36D-E990-4974-86D8-1AFA70473FED}"/>
          </ac:spMkLst>
        </pc:spChg>
        <pc:spChg chg="add del mod ord">
          <ac:chgData name="Sophie ALLIX 861" userId="653b8b07-0df8-4455-806f-e417d863b4cb" providerId="ADAL" clId="{0D528CCF-537D-41A2-96D8-A9DDA7920A46}" dt="2022-04-08T12:13:30.415" v="95" actId="700"/>
          <ac:spMkLst>
            <pc:docMk/>
            <pc:sldMk cId="1335976215" sldId="300"/>
            <ac:spMk id="3" creationId="{EEE6CD81-BC15-429C-B42F-D4A030381B20}"/>
          </ac:spMkLst>
        </pc:spChg>
        <pc:spChg chg="mod ord">
          <ac:chgData name="Sophie ALLIX 861" userId="653b8b07-0df8-4455-806f-e417d863b4cb" providerId="ADAL" clId="{0D528CCF-537D-41A2-96D8-A9DDA7920A46}" dt="2022-04-08T12:13:30.415" v="95" actId="700"/>
          <ac:spMkLst>
            <pc:docMk/>
            <pc:sldMk cId="1335976215" sldId="300"/>
            <ac:spMk id="4" creationId="{00000000-0000-0000-0000-000000000000}"/>
          </ac:spMkLst>
        </pc:spChg>
        <pc:spChg chg="add del mod">
          <ac:chgData name="Sophie ALLIX 861" userId="653b8b07-0df8-4455-806f-e417d863b4cb" providerId="ADAL" clId="{0D528CCF-537D-41A2-96D8-A9DDA7920A46}" dt="2022-04-08T12:47:50.232" v="708" actId="20577"/>
          <ac:spMkLst>
            <pc:docMk/>
            <pc:sldMk cId="1335976215" sldId="300"/>
            <ac:spMk id="5" creationId="{2D01694D-F368-4FC5-9220-2826B0B688CD}"/>
          </ac:spMkLst>
        </pc:spChg>
        <pc:spChg chg="add del mod">
          <ac:chgData name="Sophie ALLIX 861" userId="653b8b07-0df8-4455-806f-e417d863b4cb" providerId="ADAL" clId="{0D528CCF-537D-41A2-96D8-A9DDA7920A46}" dt="2022-04-08T12:48:56.257" v="757" actId="2711"/>
          <ac:spMkLst>
            <pc:docMk/>
            <pc:sldMk cId="1335976215" sldId="300"/>
            <ac:spMk id="6" creationId="{6B0DD3C1-C060-47A3-8332-0FDD1A3696A3}"/>
          </ac:spMkLst>
        </pc:spChg>
        <pc:spChg chg="mod ord">
          <ac:chgData name="Sophie ALLIX 861" userId="653b8b07-0df8-4455-806f-e417d863b4cb" providerId="ADAL" clId="{0D528CCF-537D-41A2-96D8-A9DDA7920A46}" dt="2022-04-08T12:13:58.981" v="103" actId="14100"/>
          <ac:spMkLst>
            <pc:docMk/>
            <pc:sldMk cId="1335976215" sldId="300"/>
            <ac:spMk id="13314" creationId="{00000000-0000-0000-0000-000000000000}"/>
          </ac:spMkLst>
        </pc:spChg>
        <pc:picChg chg="add del">
          <ac:chgData name="Sophie ALLIX 861" userId="653b8b07-0df8-4455-806f-e417d863b4cb" providerId="ADAL" clId="{0D528CCF-537D-41A2-96D8-A9DDA7920A46}" dt="2022-04-08T12:14:34.728" v="150" actId="478"/>
          <ac:picMkLst>
            <pc:docMk/>
            <pc:sldMk cId="1335976215" sldId="300"/>
            <ac:picMk id="8" creationId="{91BC17F4-A801-40DB-8845-11F5A8D66D11}"/>
          </ac:picMkLst>
        </pc:picChg>
      </pc:sldChg>
      <pc:sldChg chg="modSp add mod">
        <pc:chgData name="Sophie ALLIX 861" userId="653b8b07-0df8-4455-806f-e417d863b4cb" providerId="ADAL" clId="{0D528CCF-537D-41A2-96D8-A9DDA7920A46}" dt="2022-04-08T12:26:26.918" v="512" actId="20577"/>
        <pc:sldMkLst>
          <pc:docMk/>
          <pc:sldMk cId="147448989" sldId="301"/>
        </pc:sldMkLst>
        <pc:spChg chg="mod">
          <ac:chgData name="Sophie ALLIX 861" userId="653b8b07-0df8-4455-806f-e417d863b4cb" providerId="ADAL" clId="{0D528CCF-537D-41A2-96D8-A9DDA7920A46}" dt="2022-04-08T12:25:26.002" v="398" actId="20577"/>
          <ac:spMkLst>
            <pc:docMk/>
            <pc:sldMk cId="147448989" sldId="301"/>
            <ac:spMk id="5" creationId="{2D01694D-F368-4FC5-9220-2826B0B688CD}"/>
          </ac:spMkLst>
        </pc:spChg>
        <pc:spChg chg="mod">
          <ac:chgData name="Sophie ALLIX 861" userId="653b8b07-0df8-4455-806f-e417d863b4cb" providerId="ADAL" clId="{0D528CCF-537D-41A2-96D8-A9DDA7920A46}" dt="2022-04-08T12:26:26.918" v="512" actId="20577"/>
          <ac:spMkLst>
            <pc:docMk/>
            <pc:sldMk cId="147448989" sldId="301"/>
            <ac:spMk id="6" creationId="{6B0DD3C1-C060-47A3-8332-0FDD1A3696A3}"/>
          </ac:spMkLst>
        </pc:spChg>
      </pc:sldChg>
      <pc:sldChg chg="modSp add mod">
        <pc:chgData name="Sophie ALLIX 861" userId="653b8b07-0df8-4455-806f-e417d863b4cb" providerId="ADAL" clId="{0D528CCF-537D-41A2-96D8-A9DDA7920A46}" dt="2022-04-08T13:05:41.372" v="828" actId="20577"/>
        <pc:sldMkLst>
          <pc:docMk/>
          <pc:sldMk cId="2004663829" sldId="302"/>
        </pc:sldMkLst>
        <pc:spChg chg="mod">
          <ac:chgData name="Sophie ALLIX 861" userId="653b8b07-0df8-4455-806f-e417d863b4cb" providerId="ADAL" clId="{0D528CCF-537D-41A2-96D8-A9DDA7920A46}" dt="2022-04-08T13:05:41.372" v="828" actId="20577"/>
          <ac:spMkLst>
            <pc:docMk/>
            <pc:sldMk cId="2004663829" sldId="302"/>
            <ac:spMk id="2" creationId="{C349D36D-E990-4974-86D8-1AFA70473FED}"/>
          </ac:spMkLst>
        </pc:spChg>
        <pc:spChg chg="mod">
          <ac:chgData name="Sophie ALLIX 861" userId="653b8b07-0df8-4455-806f-e417d863b4cb" providerId="ADAL" clId="{0D528CCF-537D-41A2-96D8-A9DDA7920A46}" dt="2022-04-08T12:40:16.366" v="585" actId="20577"/>
          <ac:spMkLst>
            <pc:docMk/>
            <pc:sldMk cId="2004663829" sldId="302"/>
            <ac:spMk id="5" creationId="{2D01694D-F368-4FC5-9220-2826B0B688CD}"/>
          </ac:spMkLst>
        </pc:spChg>
        <pc:spChg chg="mod">
          <ac:chgData name="Sophie ALLIX 861" userId="653b8b07-0df8-4455-806f-e417d863b4cb" providerId="ADAL" clId="{0D528CCF-537D-41A2-96D8-A9DDA7920A46}" dt="2022-04-08T12:44:37.598" v="643" actId="6549"/>
          <ac:spMkLst>
            <pc:docMk/>
            <pc:sldMk cId="2004663829" sldId="302"/>
            <ac:spMk id="6" creationId="{6B0DD3C1-C060-47A3-8332-0FDD1A3696A3}"/>
          </ac:spMkLst>
        </pc:spChg>
      </pc:sldChg>
      <pc:sldChg chg="modSp add mod">
        <pc:chgData name="Sophie ALLIX 861" userId="653b8b07-0df8-4455-806f-e417d863b4cb" providerId="ADAL" clId="{0D528CCF-537D-41A2-96D8-A9DDA7920A46}" dt="2022-04-08T12:52:02.829" v="814" actId="6549"/>
        <pc:sldMkLst>
          <pc:docMk/>
          <pc:sldMk cId="642913501" sldId="303"/>
        </pc:sldMkLst>
        <pc:spChg chg="mod">
          <ac:chgData name="Sophie ALLIX 861" userId="653b8b07-0df8-4455-806f-e417d863b4cb" providerId="ADAL" clId="{0D528CCF-537D-41A2-96D8-A9DDA7920A46}" dt="2022-04-08T12:52:02.829" v="814" actId="6549"/>
          <ac:spMkLst>
            <pc:docMk/>
            <pc:sldMk cId="642913501" sldId="303"/>
            <ac:spMk id="6" creationId="{6B0DD3C1-C060-47A3-8332-0FDD1A3696A3}"/>
          </ac:spMkLst>
        </pc:spChg>
      </pc:sldChg>
      <pc:sldChg chg="modSp add mod">
        <pc:chgData name="Sophie ALLIX 861" userId="653b8b07-0df8-4455-806f-e417d863b4cb" providerId="ADAL" clId="{0D528CCF-537D-41A2-96D8-A9DDA7920A46}" dt="2022-04-08T13:07:13.243" v="832" actId="12"/>
        <pc:sldMkLst>
          <pc:docMk/>
          <pc:sldMk cId="680582384" sldId="304"/>
        </pc:sldMkLst>
        <pc:spChg chg="mod">
          <ac:chgData name="Sophie ALLIX 861" userId="653b8b07-0df8-4455-806f-e417d863b4cb" providerId="ADAL" clId="{0D528CCF-537D-41A2-96D8-A9DDA7920A46}" dt="2022-04-08T13:07:13.243" v="832" actId="12"/>
          <ac:spMkLst>
            <pc:docMk/>
            <pc:sldMk cId="680582384" sldId="304"/>
            <ac:spMk id="6" creationId="{6B0DD3C1-C060-47A3-8332-0FDD1A3696A3}"/>
          </ac:spMkLst>
        </pc:spChg>
      </pc:sldChg>
    </pc:docChg>
  </pc:docChgLst>
  <pc:docChgLst>
    <pc:chgData name="Sophie ALLIX 861" userId="S::sophie.allix@caf86.caf.fr::653b8b07-0df8-4455-806f-e417d863b4cb" providerId="AD" clId="Web-{DCD05E3A-F62A-4ECA-8782-DB0F1DFAEBEC}"/>
    <pc:docChg chg="modSld">
      <pc:chgData name="Sophie ALLIX 861" userId="S::sophie.allix@caf86.caf.fr::653b8b07-0df8-4455-806f-e417d863b4cb" providerId="AD" clId="Web-{DCD05E3A-F62A-4ECA-8782-DB0F1DFAEBEC}" dt="2022-09-08T14:23:50.322" v="1" actId="20577"/>
      <pc:docMkLst>
        <pc:docMk/>
      </pc:docMkLst>
      <pc:sldChg chg="modSp">
        <pc:chgData name="Sophie ALLIX 861" userId="S::sophie.allix@caf86.caf.fr::653b8b07-0df8-4455-806f-e417d863b4cb" providerId="AD" clId="Web-{DCD05E3A-F62A-4ECA-8782-DB0F1DFAEBEC}" dt="2022-09-08T14:23:50.322" v="1" actId="20577"/>
        <pc:sldMkLst>
          <pc:docMk/>
          <pc:sldMk cId="3974185568" sldId="256"/>
        </pc:sldMkLst>
        <pc:spChg chg="mod">
          <ac:chgData name="Sophie ALLIX 861" userId="S::sophie.allix@caf86.caf.fr::653b8b07-0df8-4455-806f-e417d863b4cb" providerId="AD" clId="Web-{DCD05E3A-F62A-4ECA-8782-DB0F1DFAEBEC}" dt="2022-09-08T14:23:50.322" v="1" actId="20577"/>
          <ac:spMkLst>
            <pc:docMk/>
            <pc:sldMk cId="3974185568" sldId="256"/>
            <ac:spMk id="10" creationId="{A2B5929A-19D3-495F-B557-ED84D46106C0}"/>
          </ac:spMkLst>
        </pc:spChg>
      </pc:sldChg>
    </pc:docChg>
  </pc:docChgLst>
  <pc:docChgLst>
    <pc:chgData name="Lea GUILLARD 861" userId="d06662ec-9711-44e9-9f78-4b9cc7b21ed8" providerId="ADAL" clId="{D5372A79-4FFD-4435-8B21-59DDAD5E0138}"/>
    <pc:docChg chg="undo custSel addSld delSld modSld sldOrd">
      <pc:chgData name="Lea GUILLARD 861" userId="d06662ec-9711-44e9-9f78-4b9cc7b21ed8" providerId="ADAL" clId="{D5372A79-4FFD-4435-8B21-59DDAD5E0138}" dt="2022-04-15T07:25:48.918" v="2867" actId="1076"/>
      <pc:docMkLst>
        <pc:docMk/>
      </pc:docMkLst>
      <pc:sldChg chg="addSp delSp delDesignElem">
        <pc:chgData name="Lea GUILLARD 861" userId="d06662ec-9711-44e9-9f78-4b9cc7b21ed8" providerId="ADAL" clId="{D5372A79-4FFD-4435-8B21-59DDAD5E0138}" dt="2022-04-15T06:22:28.179" v="634"/>
        <pc:sldMkLst>
          <pc:docMk/>
          <pc:sldMk cId="3974185568" sldId="256"/>
        </pc:sldMkLst>
        <pc:spChg chg="add del">
          <ac:chgData name="Lea GUILLARD 861" userId="d06662ec-9711-44e9-9f78-4b9cc7b21ed8" providerId="ADAL" clId="{D5372A79-4FFD-4435-8B21-59DDAD5E0138}" dt="2022-04-15T06:22:28.179" v="634"/>
          <ac:spMkLst>
            <pc:docMk/>
            <pc:sldMk cId="3974185568" sldId="256"/>
            <ac:spMk id="71" creationId="{A06622B5-0D3E-459F-977C-302B9D9989E1}"/>
          </ac:spMkLst>
        </pc:spChg>
        <pc:spChg chg="add del">
          <ac:chgData name="Lea GUILLARD 861" userId="d06662ec-9711-44e9-9f78-4b9cc7b21ed8" providerId="ADAL" clId="{D5372A79-4FFD-4435-8B21-59DDAD5E0138}" dt="2022-04-15T06:22:28.179" v="634"/>
          <ac:spMkLst>
            <pc:docMk/>
            <pc:sldMk cId="3974185568" sldId="256"/>
            <ac:spMk id="73" creationId="{A8C57116-FF6E-4139-8821-B2C87DACD77F}"/>
          </ac:spMkLst>
        </pc:spChg>
        <pc:spChg chg="add del">
          <ac:chgData name="Lea GUILLARD 861" userId="d06662ec-9711-44e9-9f78-4b9cc7b21ed8" providerId="ADAL" clId="{D5372A79-4FFD-4435-8B21-59DDAD5E0138}" dt="2022-04-15T06:22:28.179" v="634"/>
          <ac:spMkLst>
            <pc:docMk/>
            <pc:sldMk cId="3974185568" sldId="256"/>
            <ac:spMk id="75" creationId="{B22EB6A2-EE25-4D0A-B8F7-560339BF7EF6}"/>
          </ac:spMkLst>
        </pc:spChg>
        <pc:spChg chg="add del">
          <ac:chgData name="Lea GUILLARD 861" userId="d06662ec-9711-44e9-9f78-4b9cc7b21ed8" providerId="ADAL" clId="{D5372A79-4FFD-4435-8B21-59DDAD5E0138}" dt="2022-04-15T06:22:28.179" v="634"/>
          <ac:spMkLst>
            <pc:docMk/>
            <pc:sldMk cId="3974185568" sldId="256"/>
            <ac:spMk id="77" creationId="{D2C3104C-4206-4F13-AC1B-BD1A0833E721}"/>
          </ac:spMkLst>
        </pc:spChg>
        <pc:spChg chg="add del">
          <ac:chgData name="Lea GUILLARD 861" userId="d06662ec-9711-44e9-9f78-4b9cc7b21ed8" providerId="ADAL" clId="{D5372A79-4FFD-4435-8B21-59DDAD5E0138}" dt="2022-04-15T06:22:28.179" v="634"/>
          <ac:spMkLst>
            <pc:docMk/>
            <pc:sldMk cId="3974185568" sldId="256"/>
            <ac:spMk id="79" creationId="{E075FF7B-260C-401F-825B-033879C5EB45}"/>
          </ac:spMkLst>
        </pc:spChg>
        <pc:spChg chg="add del">
          <ac:chgData name="Lea GUILLARD 861" userId="d06662ec-9711-44e9-9f78-4b9cc7b21ed8" providerId="ADAL" clId="{D5372A79-4FFD-4435-8B21-59DDAD5E0138}" dt="2022-04-15T06:22:28.179" v="634"/>
          <ac:spMkLst>
            <pc:docMk/>
            <pc:sldMk cId="3974185568" sldId="256"/>
            <ac:spMk id="81" creationId="{1D5037CA-A2EE-4AB1-869B-76219B61EBF6}"/>
          </ac:spMkLst>
        </pc:spChg>
        <pc:spChg chg="add del">
          <ac:chgData name="Lea GUILLARD 861" userId="d06662ec-9711-44e9-9f78-4b9cc7b21ed8" providerId="ADAL" clId="{D5372A79-4FFD-4435-8B21-59DDAD5E0138}" dt="2022-04-15T06:22:28.179" v="634"/>
          <ac:spMkLst>
            <pc:docMk/>
            <pc:sldMk cId="3974185568" sldId="256"/>
            <ac:spMk id="83" creationId="{03EE06E7-68E3-478C-8B9B-551876F1B7C2}"/>
          </ac:spMkLst>
        </pc:spChg>
        <pc:spChg chg="add del">
          <ac:chgData name="Lea GUILLARD 861" userId="d06662ec-9711-44e9-9f78-4b9cc7b21ed8" providerId="ADAL" clId="{D5372A79-4FFD-4435-8B21-59DDAD5E0138}" dt="2022-04-15T06:22:28.179" v="634"/>
          <ac:spMkLst>
            <pc:docMk/>
            <pc:sldMk cId="3974185568" sldId="256"/>
            <ac:spMk id="85" creationId="{34533210-0571-49A3-9F72-A917C934BC05}"/>
          </ac:spMkLst>
        </pc:spChg>
      </pc:sldChg>
      <pc:sldChg chg="addSp delSp modSp mod delDesignElem">
        <pc:chgData name="Lea GUILLARD 861" userId="d06662ec-9711-44e9-9f78-4b9cc7b21ed8" providerId="ADAL" clId="{D5372A79-4FFD-4435-8B21-59DDAD5E0138}" dt="2022-04-15T06:22:28.179" v="634"/>
        <pc:sldMkLst>
          <pc:docMk/>
          <pc:sldMk cId="3155851385" sldId="257"/>
        </pc:sldMkLst>
        <pc:spChg chg="mod">
          <ac:chgData name="Lea GUILLARD 861" userId="d06662ec-9711-44e9-9f78-4b9cc7b21ed8" providerId="ADAL" clId="{D5372A79-4FFD-4435-8B21-59DDAD5E0138}" dt="2022-04-01T09:18:50.617" v="517" actId="20577"/>
          <ac:spMkLst>
            <pc:docMk/>
            <pc:sldMk cId="3155851385" sldId="257"/>
            <ac:spMk id="3" creationId="{1980AA72-7CEC-47E0-8390-DCA22A2C1A8D}"/>
          </ac:spMkLst>
        </pc:spChg>
        <pc:cxnChg chg="add del">
          <ac:chgData name="Lea GUILLARD 861" userId="d06662ec-9711-44e9-9f78-4b9cc7b21ed8" providerId="ADAL" clId="{D5372A79-4FFD-4435-8B21-59DDAD5E0138}" dt="2022-04-15T06:22:28.179" v="634"/>
          <ac:cxnSpMkLst>
            <pc:docMk/>
            <pc:sldMk cId="3155851385" sldId="257"/>
            <ac:cxnSpMk id="8" creationId="{0B5F7E3B-C5F1-40E0-A491-558BAFBC1127}"/>
          </ac:cxnSpMkLst>
        </pc:cxnChg>
      </pc:sldChg>
      <pc:sldChg chg="addSp delSp modSp mod delDesignElem">
        <pc:chgData name="Lea GUILLARD 861" userId="d06662ec-9711-44e9-9f78-4b9cc7b21ed8" providerId="ADAL" clId="{D5372A79-4FFD-4435-8B21-59DDAD5E0138}" dt="2022-04-15T06:22:28.179" v="634"/>
        <pc:sldMkLst>
          <pc:docMk/>
          <pc:sldMk cId="524744576" sldId="258"/>
        </pc:sldMkLst>
        <pc:spChg chg="mod">
          <ac:chgData name="Lea GUILLARD 861" userId="d06662ec-9711-44e9-9f78-4b9cc7b21ed8" providerId="ADAL" clId="{D5372A79-4FFD-4435-8B21-59DDAD5E0138}" dt="2022-04-01T09:15:49.815" v="332" actId="20577"/>
          <ac:spMkLst>
            <pc:docMk/>
            <pc:sldMk cId="524744576" sldId="258"/>
            <ac:spMk id="2" creationId="{2A8C38EB-A5F6-48C4-B6CD-425F8A54FBFF}"/>
          </ac:spMkLst>
        </pc:spChg>
        <pc:spChg chg="add del">
          <ac:chgData name="Lea GUILLARD 861" userId="d06662ec-9711-44e9-9f78-4b9cc7b21ed8" providerId="ADAL" clId="{D5372A79-4FFD-4435-8B21-59DDAD5E0138}" dt="2022-04-15T06:22:28.179" v="634"/>
          <ac:spMkLst>
            <pc:docMk/>
            <pc:sldMk cId="524744576" sldId="258"/>
            <ac:spMk id="20" creationId="{9179DE42-5613-4B35-A1E6-6CCBAA13C743}"/>
          </ac:spMkLst>
        </pc:spChg>
        <pc:spChg chg="add del">
          <ac:chgData name="Lea GUILLARD 861" userId="d06662ec-9711-44e9-9f78-4b9cc7b21ed8" providerId="ADAL" clId="{D5372A79-4FFD-4435-8B21-59DDAD5E0138}" dt="2022-04-15T06:22:28.179" v="634"/>
          <ac:spMkLst>
            <pc:docMk/>
            <pc:sldMk cId="524744576" sldId="258"/>
            <ac:spMk id="26" creationId="{52FB45E9-914E-4471-AC87-E475CD51767D}"/>
          </ac:spMkLst>
        </pc:spChg>
        <pc:spChg chg="add del">
          <ac:chgData name="Lea GUILLARD 861" userId="d06662ec-9711-44e9-9f78-4b9cc7b21ed8" providerId="ADAL" clId="{D5372A79-4FFD-4435-8B21-59DDAD5E0138}" dt="2022-04-15T06:22:28.179" v="634"/>
          <ac:spMkLst>
            <pc:docMk/>
            <pc:sldMk cId="524744576" sldId="258"/>
            <ac:spMk id="28" creationId="{C310626D-5743-49D4-8F7D-88C4F8F05774}"/>
          </ac:spMkLst>
        </pc:spChg>
        <pc:spChg chg="add del">
          <ac:chgData name="Lea GUILLARD 861" userId="d06662ec-9711-44e9-9f78-4b9cc7b21ed8" providerId="ADAL" clId="{D5372A79-4FFD-4435-8B21-59DDAD5E0138}" dt="2022-04-15T06:22:28.179" v="634"/>
          <ac:spMkLst>
            <pc:docMk/>
            <pc:sldMk cId="524744576" sldId="258"/>
            <ac:spMk id="30" creationId="{3C195FC1-B568-4C72-9902-34CB35DDD7A1}"/>
          </ac:spMkLst>
        </pc:spChg>
        <pc:spChg chg="add del">
          <ac:chgData name="Lea GUILLARD 861" userId="d06662ec-9711-44e9-9f78-4b9cc7b21ed8" providerId="ADAL" clId="{D5372A79-4FFD-4435-8B21-59DDAD5E0138}" dt="2022-04-15T06:22:28.179" v="634"/>
          <ac:spMkLst>
            <pc:docMk/>
            <pc:sldMk cId="524744576" sldId="258"/>
            <ac:spMk id="32" creationId="{EF2BDF77-362C-43F0-8CBB-A969EC2AE0C4}"/>
          </ac:spMkLst>
        </pc:spChg>
        <pc:spChg chg="add del">
          <ac:chgData name="Lea GUILLARD 861" userId="d06662ec-9711-44e9-9f78-4b9cc7b21ed8" providerId="ADAL" clId="{D5372A79-4FFD-4435-8B21-59DDAD5E0138}" dt="2022-04-15T06:22:28.179" v="634"/>
          <ac:spMkLst>
            <pc:docMk/>
            <pc:sldMk cId="524744576" sldId="258"/>
            <ac:spMk id="34" creationId="{4BE96B01-3929-432D-B8C2-ADBCB74C2EF4}"/>
          </ac:spMkLst>
        </pc:spChg>
        <pc:spChg chg="add del">
          <ac:chgData name="Lea GUILLARD 861" userId="d06662ec-9711-44e9-9f78-4b9cc7b21ed8" providerId="ADAL" clId="{D5372A79-4FFD-4435-8B21-59DDAD5E0138}" dt="2022-04-15T06:22:28.179" v="634"/>
          <ac:spMkLst>
            <pc:docMk/>
            <pc:sldMk cId="524744576" sldId="258"/>
            <ac:spMk id="36" creationId="{2A6FCDE6-CDE2-4C51-B18E-A95CFB679714}"/>
          </ac:spMkLst>
        </pc:spChg>
        <pc:spChg chg="add del">
          <ac:chgData name="Lea GUILLARD 861" userId="d06662ec-9711-44e9-9f78-4b9cc7b21ed8" providerId="ADAL" clId="{D5372A79-4FFD-4435-8B21-59DDAD5E0138}" dt="2022-04-15T06:22:28.179" v="634"/>
          <ac:spMkLst>
            <pc:docMk/>
            <pc:sldMk cId="524744576" sldId="258"/>
            <ac:spMk id="38" creationId="{9D2E8756-2465-473A-BA2A-2DB1D6224745}"/>
          </ac:spMkLst>
        </pc:spChg>
        <pc:grpChg chg="add del">
          <ac:chgData name="Lea GUILLARD 861" userId="d06662ec-9711-44e9-9f78-4b9cc7b21ed8" providerId="ADAL" clId="{D5372A79-4FFD-4435-8B21-59DDAD5E0138}" dt="2022-04-15T06:22:28.179" v="634"/>
          <ac:grpSpMkLst>
            <pc:docMk/>
            <pc:sldMk cId="524744576" sldId="25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524744576" sldId="25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524744576" sldId="258"/>
            <ac:cxnSpMk id="24" creationId="{4AE4806D-B8F9-4679-A68A-9BD21C01A301}"/>
          </ac:cxnSpMkLst>
        </pc:cxnChg>
      </pc:sldChg>
      <pc:sldChg chg="addSp delSp modSp mod delDesignElem">
        <pc:chgData name="Lea GUILLARD 861" userId="d06662ec-9711-44e9-9f78-4b9cc7b21ed8" providerId="ADAL" clId="{D5372A79-4FFD-4435-8B21-59DDAD5E0138}" dt="2022-04-15T06:22:28.179" v="634"/>
        <pc:sldMkLst>
          <pc:docMk/>
          <pc:sldMk cId="3388352657" sldId="268"/>
        </pc:sldMkLst>
        <pc:spChg chg="mod">
          <ac:chgData name="Lea GUILLARD 861" userId="d06662ec-9711-44e9-9f78-4b9cc7b21ed8" providerId="ADAL" clId="{D5372A79-4FFD-4435-8B21-59DDAD5E0138}" dt="2022-04-01T09:15:58.938" v="352" actId="20577"/>
          <ac:spMkLst>
            <pc:docMk/>
            <pc:sldMk cId="3388352657" sldId="268"/>
            <ac:spMk id="2" creationId="{ACC9005C-ABDA-4D18-B669-ADE16A8A7AC3}"/>
          </ac:spMkLst>
        </pc:spChg>
        <pc:spChg chg="add del">
          <ac:chgData name="Lea GUILLARD 861" userId="d06662ec-9711-44e9-9f78-4b9cc7b21ed8" providerId="ADAL" clId="{D5372A79-4FFD-4435-8B21-59DDAD5E0138}" dt="2022-04-15T06:22:28.179" v="634"/>
          <ac:spMkLst>
            <pc:docMk/>
            <pc:sldMk cId="3388352657" sldId="268"/>
            <ac:spMk id="20" creationId="{9179DE42-5613-4B35-A1E6-6CCBAA13C743}"/>
          </ac:spMkLst>
        </pc:spChg>
        <pc:spChg chg="add del">
          <ac:chgData name="Lea GUILLARD 861" userId="d06662ec-9711-44e9-9f78-4b9cc7b21ed8" providerId="ADAL" clId="{D5372A79-4FFD-4435-8B21-59DDAD5E0138}" dt="2022-04-15T06:22:28.179" v="634"/>
          <ac:spMkLst>
            <pc:docMk/>
            <pc:sldMk cId="3388352657" sldId="268"/>
            <ac:spMk id="26" creationId="{52FB45E9-914E-4471-AC87-E475CD51767D}"/>
          </ac:spMkLst>
        </pc:spChg>
        <pc:spChg chg="add del">
          <ac:chgData name="Lea GUILLARD 861" userId="d06662ec-9711-44e9-9f78-4b9cc7b21ed8" providerId="ADAL" clId="{D5372A79-4FFD-4435-8B21-59DDAD5E0138}" dt="2022-04-15T06:22:28.179" v="634"/>
          <ac:spMkLst>
            <pc:docMk/>
            <pc:sldMk cId="3388352657" sldId="268"/>
            <ac:spMk id="28" creationId="{C310626D-5743-49D4-8F7D-88C4F8F05774}"/>
          </ac:spMkLst>
        </pc:spChg>
        <pc:spChg chg="add del">
          <ac:chgData name="Lea GUILLARD 861" userId="d06662ec-9711-44e9-9f78-4b9cc7b21ed8" providerId="ADAL" clId="{D5372A79-4FFD-4435-8B21-59DDAD5E0138}" dt="2022-04-15T06:22:28.179" v="634"/>
          <ac:spMkLst>
            <pc:docMk/>
            <pc:sldMk cId="3388352657" sldId="268"/>
            <ac:spMk id="30" creationId="{3C195FC1-B568-4C72-9902-34CB35DDD7A1}"/>
          </ac:spMkLst>
        </pc:spChg>
        <pc:spChg chg="add del">
          <ac:chgData name="Lea GUILLARD 861" userId="d06662ec-9711-44e9-9f78-4b9cc7b21ed8" providerId="ADAL" clId="{D5372A79-4FFD-4435-8B21-59DDAD5E0138}" dt="2022-04-15T06:22:28.179" v="634"/>
          <ac:spMkLst>
            <pc:docMk/>
            <pc:sldMk cId="3388352657" sldId="268"/>
            <ac:spMk id="32" creationId="{EF2BDF77-362C-43F0-8CBB-A969EC2AE0C4}"/>
          </ac:spMkLst>
        </pc:spChg>
        <pc:spChg chg="add del">
          <ac:chgData name="Lea GUILLARD 861" userId="d06662ec-9711-44e9-9f78-4b9cc7b21ed8" providerId="ADAL" clId="{D5372A79-4FFD-4435-8B21-59DDAD5E0138}" dt="2022-04-15T06:22:28.179" v="634"/>
          <ac:spMkLst>
            <pc:docMk/>
            <pc:sldMk cId="3388352657" sldId="268"/>
            <ac:spMk id="34" creationId="{4BE96B01-3929-432D-B8C2-ADBCB74C2EF4}"/>
          </ac:spMkLst>
        </pc:spChg>
        <pc:spChg chg="add del">
          <ac:chgData name="Lea GUILLARD 861" userId="d06662ec-9711-44e9-9f78-4b9cc7b21ed8" providerId="ADAL" clId="{D5372A79-4FFD-4435-8B21-59DDAD5E0138}" dt="2022-04-15T06:22:28.179" v="634"/>
          <ac:spMkLst>
            <pc:docMk/>
            <pc:sldMk cId="3388352657" sldId="268"/>
            <ac:spMk id="36" creationId="{2A6FCDE6-CDE2-4C51-B18E-A95CFB679714}"/>
          </ac:spMkLst>
        </pc:spChg>
        <pc:spChg chg="add del">
          <ac:chgData name="Lea GUILLARD 861" userId="d06662ec-9711-44e9-9f78-4b9cc7b21ed8" providerId="ADAL" clId="{D5372A79-4FFD-4435-8B21-59DDAD5E0138}" dt="2022-04-15T06:22:28.179" v="634"/>
          <ac:spMkLst>
            <pc:docMk/>
            <pc:sldMk cId="3388352657" sldId="268"/>
            <ac:spMk id="38" creationId="{9D2E8756-2465-473A-BA2A-2DB1D6224745}"/>
          </ac:spMkLst>
        </pc:spChg>
        <pc:grpChg chg="add del">
          <ac:chgData name="Lea GUILLARD 861" userId="d06662ec-9711-44e9-9f78-4b9cc7b21ed8" providerId="ADAL" clId="{D5372A79-4FFD-4435-8B21-59DDAD5E0138}" dt="2022-04-15T06:22:28.179" v="634"/>
          <ac:grpSpMkLst>
            <pc:docMk/>
            <pc:sldMk cId="3388352657" sldId="26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388352657" sldId="26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388352657" sldId="268"/>
            <ac:cxnSpMk id="24" creationId="{4AE4806D-B8F9-4679-A68A-9BD21C01A301}"/>
          </ac:cxnSpMkLst>
        </pc:cxnChg>
      </pc:sldChg>
      <pc:sldChg chg="addSp delSp delDesignElem">
        <pc:chgData name="Lea GUILLARD 861" userId="d06662ec-9711-44e9-9f78-4b9cc7b21ed8" providerId="ADAL" clId="{D5372A79-4FFD-4435-8B21-59DDAD5E0138}" dt="2022-04-15T06:22:28.179" v="634"/>
        <pc:sldMkLst>
          <pc:docMk/>
          <pc:sldMk cId="1059972565" sldId="269"/>
        </pc:sldMkLst>
        <pc:spChg chg="add del">
          <ac:chgData name="Lea GUILLARD 861" userId="d06662ec-9711-44e9-9f78-4b9cc7b21ed8" providerId="ADAL" clId="{D5372A79-4FFD-4435-8B21-59DDAD5E0138}" dt="2022-04-15T06:22:28.179" v="634"/>
          <ac:spMkLst>
            <pc:docMk/>
            <pc:sldMk cId="1059972565" sldId="269"/>
            <ac:spMk id="9" creationId="{2D94F95D-89EF-455B-9F54-0F4231363A8B}"/>
          </ac:spMkLst>
        </pc:spChg>
        <pc:spChg chg="add del">
          <ac:chgData name="Lea GUILLARD 861" userId="d06662ec-9711-44e9-9f78-4b9cc7b21ed8" providerId="ADAL" clId="{D5372A79-4FFD-4435-8B21-59DDAD5E0138}" dt="2022-04-15T06:22:28.179" v="634"/>
          <ac:spMkLst>
            <pc:docMk/>
            <pc:sldMk cId="1059972565" sldId="269"/>
            <ac:spMk id="22" creationId="{A1AE21A0-AA96-4557-AB48-66255CF0AD7F}"/>
          </ac:spMkLst>
        </pc:spChg>
        <pc:grpChg chg="add del">
          <ac:chgData name="Lea GUILLARD 861" userId="d06662ec-9711-44e9-9f78-4b9cc7b21ed8" providerId="ADAL" clId="{D5372A79-4FFD-4435-8B21-59DDAD5E0138}" dt="2022-04-15T06:22:28.179" v="634"/>
          <ac:grpSpMkLst>
            <pc:docMk/>
            <pc:sldMk cId="1059972565" sldId="269"/>
            <ac:grpSpMk id="11" creationId="{612B9F8D-6DD1-481E-8CCE-81A7EEB15F57}"/>
          </ac:grpSpMkLst>
        </pc:grpChg>
      </pc:sldChg>
      <pc:sldChg chg="addSp delSp delDesignElem">
        <pc:chgData name="Lea GUILLARD 861" userId="d06662ec-9711-44e9-9f78-4b9cc7b21ed8" providerId="ADAL" clId="{D5372A79-4FFD-4435-8B21-59DDAD5E0138}" dt="2022-04-15T06:22:28.179" v="634"/>
        <pc:sldMkLst>
          <pc:docMk/>
          <pc:sldMk cId="2133316995" sldId="280"/>
        </pc:sldMkLst>
        <pc:spChg chg="add del">
          <ac:chgData name="Lea GUILLARD 861" userId="d06662ec-9711-44e9-9f78-4b9cc7b21ed8" providerId="ADAL" clId="{D5372A79-4FFD-4435-8B21-59DDAD5E0138}" dt="2022-04-15T06:22:28.179" v="634"/>
          <ac:spMkLst>
            <pc:docMk/>
            <pc:sldMk cId="2133316995" sldId="280"/>
            <ac:spMk id="8" creationId="{CE3A6A76-AE5D-49AE-9D49-90C0F1548261}"/>
          </ac:spMkLst>
        </pc:spChg>
        <pc:grpChg chg="add del">
          <ac:chgData name="Lea GUILLARD 861" userId="d06662ec-9711-44e9-9f78-4b9cc7b21ed8" providerId="ADAL" clId="{D5372A79-4FFD-4435-8B21-59DDAD5E0138}" dt="2022-04-15T06:22:28.179" v="634"/>
          <ac:grpSpMkLst>
            <pc:docMk/>
            <pc:sldMk cId="2133316995" sldId="280"/>
            <ac:grpSpMk id="10" creationId="{64DBF464-02EB-49E8-BED5-CCD9C0E092FA}"/>
          </ac:grpSpMkLst>
        </pc:grpChg>
      </pc:sldChg>
      <pc:sldChg chg="addSp delSp modSp add mod delDesignElem">
        <pc:chgData name="Lea GUILLARD 861" userId="d06662ec-9711-44e9-9f78-4b9cc7b21ed8" providerId="ADAL" clId="{D5372A79-4FFD-4435-8B21-59DDAD5E0138}" dt="2022-04-15T06:22:28.179" v="634"/>
        <pc:sldMkLst>
          <pc:docMk/>
          <pc:sldMk cId="4147285639" sldId="281"/>
        </pc:sldMkLst>
        <pc:spChg chg="mod">
          <ac:chgData name="Lea GUILLARD 861" userId="d06662ec-9711-44e9-9f78-4b9cc7b21ed8" providerId="ADAL" clId="{D5372A79-4FFD-4435-8B21-59DDAD5E0138}" dt="2022-04-01T09:16:23.224" v="382" actId="20577"/>
          <ac:spMkLst>
            <pc:docMk/>
            <pc:sldMk cId="4147285639" sldId="281"/>
            <ac:spMk id="2" creationId="{ACC9005C-ABDA-4D18-B669-ADE16A8A7AC3}"/>
          </ac:spMkLst>
        </pc:spChg>
        <pc:spChg chg="add del">
          <ac:chgData name="Lea GUILLARD 861" userId="d06662ec-9711-44e9-9f78-4b9cc7b21ed8" providerId="ADAL" clId="{D5372A79-4FFD-4435-8B21-59DDAD5E0138}" dt="2022-04-15T06:22:28.179" v="634"/>
          <ac:spMkLst>
            <pc:docMk/>
            <pc:sldMk cId="4147285639" sldId="281"/>
            <ac:spMk id="20" creationId="{9179DE42-5613-4B35-A1E6-6CCBAA13C743}"/>
          </ac:spMkLst>
        </pc:spChg>
        <pc:spChg chg="add del">
          <ac:chgData name="Lea GUILLARD 861" userId="d06662ec-9711-44e9-9f78-4b9cc7b21ed8" providerId="ADAL" clId="{D5372A79-4FFD-4435-8B21-59DDAD5E0138}" dt="2022-04-15T06:22:28.179" v="634"/>
          <ac:spMkLst>
            <pc:docMk/>
            <pc:sldMk cId="4147285639" sldId="281"/>
            <ac:spMk id="26" creationId="{52FB45E9-914E-4471-AC87-E475CD51767D}"/>
          </ac:spMkLst>
        </pc:spChg>
        <pc:spChg chg="add del">
          <ac:chgData name="Lea GUILLARD 861" userId="d06662ec-9711-44e9-9f78-4b9cc7b21ed8" providerId="ADAL" clId="{D5372A79-4FFD-4435-8B21-59DDAD5E0138}" dt="2022-04-15T06:22:28.179" v="634"/>
          <ac:spMkLst>
            <pc:docMk/>
            <pc:sldMk cId="4147285639" sldId="281"/>
            <ac:spMk id="28" creationId="{C310626D-5743-49D4-8F7D-88C4F8F05774}"/>
          </ac:spMkLst>
        </pc:spChg>
        <pc:spChg chg="add del">
          <ac:chgData name="Lea GUILLARD 861" userId="d06662ec-9711-44e9-9f78-4b9cc7b21ed8" providerId="ADAL" clId="{D5372A79-4FFD-4435-8B21-59DDAD5E0138}" dt="2022-04-15T06:22:28.179" v="634"/>
          <ac:spMkLst>
            <pc:docMk/>
            <pc:sldMk cId="4147285639" sldId="281"/>
            <ac:spMk id="30" creationId="{3C195FC1-B568-4C72-9902-34CB35DDD7A1}"/>
          </ac:spMkLst>
        </pc:spChg>
        <pc:spChg chg="add del">
          <ac:chgData name="Lea GUILLARD 861" userId="d06662ec-9711-44e9-9f78-4b9cc7b21ed8" providerId="ADAL" clId="{D5372A79-4FFD-4435-8B21-59DDAD5E0138}" dt="2022-04-15T06:22:28.179" v="634"/>
          <ac:spMkLst>
            <pc:docMk/>
            <pc:sldMk cId="4147285639" sldId="281"/>
            <ac:spMk id="32" creationId="{EF2BDF77-362C-43F0-8CBB-A969EC2AE0C4}"/>
          </ac:spMkLst>
        </pc:spChg>
        <pc:spChg chg="add del">
          <ac:chgData name="Lea GUILLARD 861" userId="d06662ec-9711-44e9-9f78-4b9cc7b21ed8" providerId="ADAL" clId="{D5372A79-4FFD-4435-8B21-59DDAD5E0138}" dt="2022-04-15T06:22:28.179" v="634"/>
          <ac:spMkLst>
            <pc:docMk/>
            <pc:sldMk cId="4147285639" sldId="281"/>
            <ac:spMk id="34" creationId="{4BE96B01-3929-432D-B8C2-ADBCB74C2EF4}"/>
          </ac:spMkLst>
        </pc:spChg>
        <pc:spChg chg="add del">
          <ac:chgData name="Lea GUILLARD 861" userId="d06662ec-9711-44e9-9f78-4b9cc7b21ed8" providerId="ADAL" clId="{D5372A79-4FFD-4435-8B21-59DDAD5E0138}" dt="2022-04-15T06:22:28.179" v="634"/>
          <ac:spMkLst>
            <pc:docMk/>
            <pc:sldMk cId="4147285639" sldId="281"/>
            <ac:spMk id="36" creationId="{2A6FCDE6-CDE2-4C51-B18E-A95CFB679714}"/>
          </ac:spMkLst>
        </pc:spChg>
        <pc:spChg chg="add del">
          <ac:chgData name="Lea GUILLARD 861" userId="d06662ec-9711-44e9-9f78-4b9cc7b21ed8" providerId="ADAL" clId="{D5372A79-4FFD-4435-8B21-59DDAD5E0138}" dt="2022-04-15T06:22:28.179" v="634"/>
          <ac:spMkLst>
            <pc:docMk/>
            <pc:sldMk cId="4147285639" sldId="281"/>
            <ac:spMk id="38" creationId="{9D2E8756-2465-473A-BA2A-2DB1D6224745}"/>
          </ac:spMkLst>
        </pc:spChg>
        <pc:grpChg chg="add del">
          <ac:chgData name="Lea GUILLARD 861" userId="d06662ec-9711-44e9-9f78-4b9cc7b21ed8" providerId="ADAL" clId="{D5372A79-4FFD-4435-8B21-59DDAD5E0138}" dt="2022-04-15T06:22:28.179" v="634"/>
          <ac:grpSpMkLst>
            <pc:docMk/>
            <pc:sldMk cId="4147285639" sldId="281"/>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4147285639" sldId="281"/>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4147285639" sldId="281"/>
            <ac:cxnSpMk id="24" creationId="{4AE4806D-B8F9-4679-A68A-9BD21C01A301}"/>
          </ac:cxnSpMkLst>
        </pc:cxnChg>
      </pc:sldChg>
      <pc:sldChg chg="modSp mod">
        <pc:chgData name="Lea GUILLARD 861" userId="d06662ec-9711-44e9-9f78-4b9cc7b21ed8" providerId="ADAL" clId="{D5372A79-4FFD-4435-8B21-59DDAD5E0138}" dt="2022-04-15T07:22:08.551" v="2864" actId="1076"/>
        <pc:sldMkLst>
          <pc:docMk/>
          <pc:sldMk cId="2140682467" sldId="290"/>
        </pc:sldMkLst>
        <pc:spChg chg="mod">
          <ac:chgData name="Lea GUILLARD 861" userId="d06662ec-9711-44e9-9f78-4b9cc7b21ed8" providerId="ADAL" clId="{D5372A79-4FFD-4435-8B21-59DDAD5E0138}" dt="2022-04-15T06:22:28.179" v="634"/>
          <ac:spMkLst>
            <pc:docMk/>
            <pc:sldMk cId="2140682467" sldId="290"/>
            <ac:spMk id="4" creationId="{00000000-0000-0000-0000-000000000000}"/>
          </ac:spMkLst>
        </pc:spChg>
        <pc:spChg chg="mod">
          <ac:chgData name="Lea GUILLARD 861" userId="d06662ec-9711-44e9-9f78-4b9cc7b21ed8" providerId="ADAL" clId="{D5372A79-4FFD-4435-8B21-59DDAD5E0138}" dt="2022-04-15T07:22:08.551" v="2864" actId="1076"/>
          <ac:spMkLst>
            <pc:docMk/>
            <pc:sldMk cId="2140682467" sldId="290"/>
            <ac:spMk id="9" creationId="{0D9028AA-632B-473C-828B-1CE6A720650A}"/>
          </ac:spMkLst>
        </pc:spChg>
        <pc:spChg chg="mod">
          <ac:chgData name="Lea GUILLARD 861" userId="d06662ec-9711-44e9-9f78-4b9cc7b21ed8" providerId="ADAL" clId="{D5372A79-4FFD-4435-8B21-59DDAD5E0138}" dt="2022-04-15T07:21:47.725" v="2861" actId="1076"/>
          <ac:spMkLst>
            <pc:docMk/>
            <pc:sldMk cId="2140682467" sldId="290"/>
            <ac:spMk id="12" creationId="{9588CA31-240C-4334-902D-71D6E84392BF}"/>
          </ac:spMkLst>
        </pc:spChg>
        <pc:spChg chg="mod">
          <ac:chgData name="Lea GUILLARD 861" userId="d06662ec-9711-44e9-9f78-4b9cc7b21ed8" providerId="ADAL" clId="{D5372A79-4FFD-4435-8B21-59DDAD5E0138}" dt="2022-04-15T07:22:01.634" v="2863" actId="1076"/>
          <ac:spMkLst>
            <pc:docMk/>
            <pc:sldMk cId="2140682467" sldId="290"/>
            <ac:spMk id="13" creationId="{7E7CF697-BDDE-4FD8-A9ED-FDE5F76C31DC}"/>
          </ac:spMkLst>
        </pc:spChg>
      </pc:sldChg>
      <pc:sldChg chg="modSp">
        <pc:chgData name="Lea GUILLARD 861" userId="d06662ec-9711-44e9-9f78-4b9cc7b21ed8" providerId="ADAL" clId="{D5372A79-4FFD-4435-8B21-59DDAD5E0138}" dt="2022-04-15T06:22:28.179" v="634"/>
        <pc:sldMkLst>
          <pc:docMk/>
          <pc:sldMk cId="3394873606" sldId="291"/>
        </pc:sldMkLst>
        <pc:spChg chg="mod">
          <ac:chgData name="Lea GUILLARD 861" userId="d06662ec-9711-44e9-9f78-4b9cc7b21ed8" providerId="ADAL" clId="{D5372A79-4FFD-4435-8B21-59DDAD5E0138}" dt="2022-04-15T06:22:28.179" v="634"/>
          <ac:spMkLst>
            <pc:docMk/>
            <pc:sldMk cId="3394873606" sldId="291"/>
            <ac:spMk id="4" creationId="{00000000-0000-0000-0000-000000000000}"/>
          </ac:spMkLst>
        </pc:spChg>
      </pc:sldChg>
      <pc:sldChg chg="new del">
        <pc:chgData name="Lea GUILLARD 861" userId="d06662ec-9711-44e9-9f78-4b9cc7b21ed8" providerId="ADAL" clId="{D5372A79-4FFD-4435-8B21-59DDAD5E0138}" dt="2022-04-01T09:17:00.476" v="388" actId="47"/>
        <pc:sldMkLst>
          <pc:docMk/>
          <pc:sldMk cId="3595430007" sldId="291"/>
        </pc:sldMkLst>
      </pc:sldChg>
      <pc:sldChg chg="add ord">
        <pc:chgData name="Lea GUILLARD 861" userId="d06662ec-9711-44e9-9f78-4b9cc7b21ed8" providerId="ADAL" clId="{D5372A79-4FFD-4435-8B21-59DDAD5E0138}" dt="2022-04-01T09:16:59.267" v="387"/>
        <pc:sldMkLst>
          <pc:docMk/>
          <pc:sldMk cId="1631616132" sldId="292"/>
        </pc:sldMkLst>
      </pc:sldChg>
      <pc:sldChg chg="modSp mod">
        <pc:chgData name="Lea GUILLARD 861" userId="d06662ec-9711-44e9-9f78-4b9cc7b21ed8" providerId="ADAL" clId="{D5372A79-4FFD-4435-8B21-59DDAD5E0138}" dt="2022-04-15T07:24:54.588" v="2866" actId="14100"/>
        <pc:sldMkLst>
          <pc:docMk/>
          <pc:sldMk cId="713159971" sldId="293"/>
        </pc:sldMkLst>
        <pc:spChg chg="mod">
          <ac:chgData name="Lea GUILLARD 861" userId="d06662ec-9711-44e9-9f78-4b9cc7b21ed8" providerId="ADAL" clId="{D5372A79-4FFD-4435-8B21-59DDAD5E0138}" dt="2022-04-15T06:22:28.179" v="634"/>
          <ac:spMkLst>
            <pc:docMk/>
            <pc:sldMk cId="713159971" sldId="293"/>
            <ac:spMk id="4" creationId="{00000000-0000-0000-0000-000000000000}"/>
          </ac:spMkLst>
        </pc:spChg>
        <pc:spChg chg="mod">
          <ac:chgData name="Lea GUILLARD 861" userId="d06662ec-9711-44e9-9f78-4b9cc7b21ed8" providerId="ADAL" clId="{D5372A79-4FFD-4435-8B21-59DDAD5E0138}" dt="2022-04-15T07:24:54.588" v="2866" actId="14100"/>
          <ac:spMkLst>
            <pc:docMk/>
            <pc:sldMk cId="713159971" sldId="293"/>
            <ac:spMk id="6" creationId="{6B0DD3C1-C060-47A3-8332-0FDD1A3696A3}"/>
          </ac:spMkLst>
        </pc:spChg>
      </pc:sldChg>
      <pc:sldChg chg="new del">
        <pc:chgData name="Lea GUILLARD 861" userId="d06662ec-9711-44e9-9f78-4b9cc7b21ed8" providerId="ADAL" clId="{D5372A79-4FFD-4435-8B21-59DDAD5E0138}" dt="2022-04-01T09:18:36.167" v="491" actId="47"/>
        <pc:sldMkLst>
          <pc:docMk/>
          <pc:sldMk cId="3950517874" sldId="294"/>
        </pc:sldMkLst>
      </pc:sldChg>
      <pc:sldChg chg="addSp delSp modSp add mod ord delDesignElem">
        <pc:chgData name="Lea GUILLARD 861" userId="d06662ec-9711-44e9-9f78-4b9cc7b21ed8" providerId="ADAL" clId="{D5372A79-4FFD-4435-8B21-59DDAD5E0138}" dt="2022-04-15T06:22:28.179" v="634"/>
        <pc:sldMkLst>
          <pc:docMk/>
          <pc:sldMk cId="1608236116" sldId="295"/>
        </pc:sldMkLst>
        <pc:spChg chg="mod">
          <ac:chgData name="Lea GUILLARD 861" userId="d06662ec-9711-44e9-9f78-4b9cc7b21ed8" providerId="ADAL" clId="{D5372A79-4FFD-4435-8B21-59DDAD5E0138}" dt="2022-04-01T09:17:50.362" v="428" actId="20577"/>
          <ac:spMkLst>
            <pc:docMk/>
            <pc:sldMk cId="1608236116" sldId="295"/>
            <ac:spMk id="2" creationId="{ACC9005C-ABDA-4D18-B669-ADE16A8A7AC3}"/>
          </ac:spMkLst>
        </pc:spChg>
        <pc:spChg chg="add del">
          <ac:chgData name="Lea GUILLARD 861" userId="d06662ec-9711-44e9-9f78-4b9cc7b21ed8" providerId="ADAL" clId="{D5372A79-4FFD-4435-8B21-59DDAD5E0138}" dt="2022-04-15T06:22:28.179" v="634"/>
          <ac:spMkLst>
            <pc:docMk/>
            <pc:sldMk cId="1608236116" sldId="295"/>
            <ac:spMk id="20" creationId="{9179DE42-5613-4B35-A1E6-6CCBAA13C743}"/>
          </ac:spMkLst>
        </pc:spChg>
        <pc:spChg chg="add del">
          <ac:chgData name="Lea GUILLARD 861" userId="d06662ec-9711-44e9-9f78-4b9cc7b21ed8" providerId="ADAL" clId="{D5372A79-4FFD-4435-8B21-59DDAD5E0138}" dt="2022-04-15T06:22:28.179" v="634"/>
          <ac:spMkLst>
            <pc:docMk/>
            <pc:sldMk cId="1608236116" sldId="295"/>
            <ac:spMk id="26" creationId="{52FB45E9-914E-4471-AC87-E475CD51767D}"/>
          </ac:spMkLst>
        </pc:spChg>
        <pc:spChg chg="add del">
          <ac:chgData name="Lea GUILLARD 861" userId="d06662ec-9711-44e9-9f78-4b9cc7b21ed8" providerId="ADAL" clId="{D5372A79-4FFD-4435-8B21-59DDAD5E0138}" dt="2022-04-15T06:22:28.179" v="634"/>
          <ac:spMkLst>
            <pc:docMk/>
            <pc:sldMk cId="1608236116" sldId="295"/>
            <ac:spMk id="28" creationId="{C310626D-5743-49D4-8F7D-88C4F8F05774}"/>
          </ac:spMkLst>
        </pc:spChg>
        <pc:spChg chg="add del">
          <ac:chgData name="Lea GUILLARD 861" userId="d06662ec-9711-44e9-9f78-4b9cc7b21ed8" providerId="ADAL" clId="{D5372A79-4FFD-4435-8B21-59DDAD5E0138}" dt="2022-04-15T06:22:28.179" v="634"/>
          <ac:spMkLst>
            <pc:docMk/>
            <pc:sldMk cId="1608236116" sldId="295"/>
            <ac:spMk id="30" creationId="{3C195FC1-B568-4C72-9902-34CB35DDD7A1}"/>
          </ac:spMkLst>
        </pc:spChg>
        <pc:spChg chg="add del">
          <ac:chgData name="Lea GUILLARD 861" userId="d06662ec-9711-44e9-9f78-4b9cc7b21ed8" providerId="ADAL" clId="{D5372A79-4FFD-4435-8B21-59DDAD5E0138}" dt="2022-04-15T06:22:28.179" v="634"/>
          <ac:spMkLst>
            <pc:docMk/>
            <pc:sldMk cId="1608236116" sldId="295"/>
            <ac:spMk id="32" creationId="{EF2BDF77-362C-43F0-8CBB-A969EC2AE0C4}"/>
          </ac:spMkLst>
        </pc:spChg>
        <pc:spChg chg="add del">
          <ac:chgData name="Lea GUILLARD 861" userId="d06662ec-9711-44e9-9f78-4b9cc7b21ed8" providerId="ADAL" clId="{D5372A79-4FFD-4435-8B21-59DDAD5E0138}" dt="2022-04-15T06:22:28.179" v="634"/>
          <ac:spMkLst>
            <pc:docMk/>
            <pc:sldMk cId="1608236116" sldId="295"/>
            <ac:spMk id="34" creationId="{4BE96B01-3929-432D-B8C2-ADBCB74C2EF4}"/>
          </ac:spMkLst>
        </pc:spChg>
        <pc:spChg chg="add del">
          <ac:chgData name="Lea GUILLARD 861" userId="d06662ec-9711-44e9-9f78-4b9cc7b21ed8" providerId="ADAL" clId="{D5372A79-4FFD-4435-8B21-59DDAD5E0138}" dt="2022-04-15T06:22:28.179" v="634"/>
          <ac:spMkLst>
            <pc:docMk/>
            <pc:sldMk cId="1608236116" sldId="295"/>
            <ac:spMk id="36" creationId="{2A6FCDE6-CDE2-4C51-B18E-A95CFB679714}"/>
          </ac:spMkLst>
        </pc:spChg>
        <pc:spChg chg="add del">
          <ac:chgData name="Lea GUILLARD 861" userId="d06662ec-9711-44e9-9f78-4b9cc7b21ed8" providerId="ADAL" clId="{D5372A79-4FFD-4435-8B21-59DDAD5E0138}" dt="2022-04-15T06:22:28.179" v="634"/>
          <ac:spMkLst>
            <pc:docMk/>
            <pc:sldMk cId="1608236116" sldId="295"/>
            <ac:spMk id="38" creationId="{9D2E8756-2465-473A-BA2A-2DB1D6224745}"/>
          </ac:spMkLst>
        </pc:spChg>
        <pc:grpChg chg="add del">
          <ac:chgData name="Lea GUILLARD 861" userId="d06662ec-9711-44e9-9f78-4b9cc7b21ed8" providerId="ADAL" clId="{D5372A79-4FFD-4435-8B21-59DDAD5E0138}" dt="2022-04-15T06:22:28.179" v="634"/>
          <ac:grpSpMkLst>
            <pc:docMk/>
            <pc:sldMk cId="1608236116" sldId="295"/>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1608236116" sldId="295"/>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1608236116" sldId="295"/>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3438367126" sldId="296"/>
        </pc:sldMkLst>
        <pc:spChg chg="mod">
          <ac:chgData name="Lea GUILLARD 861" userId="d06662ec-9711-44e9-9f78-4b9cc7b21ed8" providerId="ADAL" clId="{D5372A79-4FFD-4435-8B21-59DDAD5E0138}" dt="2022-04-01T09:18:15.610" v="463" actId="20577"/>
          <ac:spMkLst>
            <pc:docMk/>
            <pc:sldMk cId="3438367126" sldId="296"/>
            <ac:spMk id="2" creationId="{ACC9005C-ABDA-4D18-B669-ADE16A8A7AC3}"/>
          </ac:spMkLst>
        </pc:spChg>
        <pc:spChg chg="add del">
          <ac:chgData name="Lea GUILLARD 861" userId="d06662ec-9711-44e9-9f78-4b9cc7b21ed8" providerId="ADAL" clId="{D5372A79-4FFD-4435-8B21-59DDAD5E0138}" dt="2022-04-15T06:22:28.179" v="634"/>
          <ac:spMkLst>
            <pc:docMk/>
            <pc:sldMk cId="3438367126" sldId="296"/>
            <ac:spMk id="20" creationId="{9179DE42-5613-4B35-A1E6-6CCBAA13C743}"/>
          </ac:spMkLst>
        </pc:spChg>
        <pc:spChg chg="add del">
          <ac:chgData name="Lea GUILLARD 861" userId="d06662ec-9711-44e9-9f78-4b9cc7b21ed8" providerId="ADAL" clId="{D5372A79-4FFD-4435-8B21-59DDAD5E0138}" dt="2022-04-15T06:22:28.179" v="634"/>
          <ac:spMkLst>
            <pc:docMk/>
            <pc:sldMk cId="3438367126" sldId="296"/>
            <ac:spMk id="26" creationId="{52FB45E9-914E-4471-AC87-E475CD51767D}"/>
          </ac:spMkLst>
        </pc:spChg>
        <pc:spChg chg="add del">
          <ac:chgData name="Lea GUILLARD 861" userId="d06662ec-9711-44e9-9f78-4b9cc7b21ed8" providerId="ADAL" clId="{D5372A79-4FFD-4435-8B21-59DDAD5E0138}" dt="2022-04-15T06:22:28.179" v="634"/>
          <ac:spMkLst>
            <pc:docMk/>
            <pc:sldMk cId="3438367126" sldId="296"/>
            <ac:spMk id="28" creationId="{C310626D-5743-49D4-8F7D-88C4F8F05774}"/>
          </ac:spMkLst>
        </pc:spChg>
        <pc:spChg chg="add del">
          <ac:chgData name="Lea GUILLARD 861" userId="d06662ec-9711-44e9-9f78-4b9cc7b21ed8" providerId="ADAL" clId="{D5372A79-4FFD-4435-8B21-59DDAD5E0138}" dt="2022-04-15T06:22:28.179" v="634"/>
          <ac:spMkLst>
            <pc:docMk/>
            <pc:sldMk cId="3438367126" sldId="296"/>
            <ac:spMk id="30" creationId="{3C195FC1-B568-4C72-9902-34CB35DDD7A1}"/>
          </ac:spMkLst>
        </pc:spChg>
        <pc:spChg chg="add del">
          <ac:chgData name="Lea GUILLARD 861" userId="d06662ec-9711-44e9-9f78-4b9cc7b21ed8" providerId="ADAL" clId="{D5372A79-4FFD-4435-8B21-59DDAD5E0138}" dt="2022-04-15T06:22:28.179" v="634"/>
          <ac:spMkLst>
            <pc:docMk/>
            <pc:sldMk cId="3438367126" sldId="296"/>
            <ac:spMk id="32" creationId="{EF2BDF77-362C-43F0-8CBB-A969EC2AE0C4}"/>
          </ac:spMkLst>
        </pc:spChg>
        <pc:spChg chg="add del">
          <ac:chgData name="Lea GUILLARD 861" userId="d06662ec-9711-44e9-9f78-4b9cc7b21ed8" providerId="ADAL" clId="{D5372A79-4FFD-4435-8B21-59DDAD5E0138}" dt="2022-04-15T06:22:28.179" v="634"/>
          <ac:spMkLst>
            <pc:docMk/>
            <pc:sldMk cId="3438367126" sldId="296"/>
            <ac:spMk id="34" creationId="{4BE96B01-3929-432D-B8C2-ADBCB74C2EF4}"/>
          </ac:spMkLst>
        </pc:spChg>
        <pc:spChg chg="add del">
          <ac:chgData name="Lea GUILLARD 861" userId="d06662ec-9711-44e9-9f78-4b9cc7b21ed8" providerId="ADAL" clId="{D5372A79-4FFD-4435-8B21-59DDAD5E0138}" dt="2022-04-15T06:22:28.179" v="634"/>
          <ac:spMkLst>
            <pc:docMk/>
            <pc:sldMk cId="3438367126" sldId="296"/>
            <ac:spMk id="36" creationId="{2A6FCDE6-CDE2-4C51-B18E-A95CFB679714}"/>
          </ac:spMkLst>
        </pc:spChg>
        <pc:spChg chg="add del">
          <ac:chgData name="Lea GUILLARD 861" userId="d06662ec-9711-44e9-9f78-4b9cc7b21ed8" providerId="ADAL" clId="{D5372A79-4FFD-4435-8B21-59DDAD5E0138}" dt="2022-04-15T06:22:28.179" v="634"/>
          <ac:spMkLst>
            <pc:docMk/>
            <pc:sldMk cId="3438367126" sldId="296"/>
            <ac:spMk id="38" creationId="{9D2E8756-2465-473A-BA2A-2DB1D6224745}"/>
          </ac:spMkLst>
        </pc:spChg>
        <pc:grpChg chg="add del">
          <ac:chgData name="Lea GUILLARD 861" userId="d06662ec-9711-44e9-9f78-4b9cc7b21ed8" providerId="ADAL" clId="{D5372A79-4FFD-4435-8B21-59DDAD5E0138}" dt="2022-04-15T06:22:28.179" v="634"/>
          <ac:grpSpMkLst>
            <pc:docMk/>
            <pc:sldMk cId="3438367126" sldId="296"/>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438367126" sldId="296"/>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438367126" sldId="296"/>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263390370" sldId="297"/>
        </pc:sldMkLst>
        <pc:spChg chg="mod">
          <ac:chgData name="Lea GUILLARD 861" userId="d06662ec-9711-44e9-9f78-4b9cc7b21ed8" providerId="ADAL" clId="{D5372A79-4FFD-4435-8B21-59DDAD5E0138}" dt="2022-04-01T09:18:34.216" v="490" actId="20577"/>
          <ac:spMkLst>
            <pc:docMk/>
            <pc:sldMk cId="263390370" sldId="297"/>
            <ac:spMk id="2" creationId="{ACC9005C-ABDA-4D18-B669-ADE16A8A7AC3}"/>
          </ac:spMkLst>
        </pc:spChg>
        <pc:spChg chg="add del">
          <ac:chgData name="Lea GUILLARD 861" userId="d06662ec-9711-44e9-9f78-4b9cc7b21ed8" providerId="ADAL" clId="{D5372A79-4FFD-4435-8B21-59DDAD5E0138}" dt="2022-04-15T06:22:28.179" v="634"/>
          <ac:spMkLst>
            <pc:docMk/>
            <pc:sldMk cId="263390370" sldId="297"/>
            <ac:spMk id="20" creationId="{9179DE42-5613-4B35-A1E6-6CCBAA13C743}"/>
          </ac:spMkLst>
        </pc:spChg>
        <pc:spChg chg="add del">
          <ac:chgData name="Lea GUILLARD 861" userId="d06662ec-9711-44e9-9f78-4b9cc7b21ed8" providerId="ADAL" clId="{D5372A79-4FFD-4435-8B21-59DDAD5E0138}" dt="2022-04-15T06:22:28.179" v="634"/>
          <ac:spMkLst>
            <pc:docMk/>
            <pc:sldMk cId="263390370" sldId="297"/>
            <ac:spMk id="26" creationId="{52FB45E9-914E-4471-AC87-E475CD51767D}"/>
          </ac:spMkLst>
        </pc:spChg>
        <pc:spChg chg="add del">
          <ac:chgData name="Lea GUILLARD 861" userId="d06662ec-9711-44e9-9f78-4b9cc7b21ed8" providerId="ADAL" clId="{D5372A79-4FFD-4435-8B21-59DDAD5E0138}" dt="2022-04-15T06:22:28.179" v="634"/>
          <ac:spMkLst>
            <pc:docMk/>
            <pc:sldMk cId="263390370" sldId="297"/>
            <ac:spMk id="28" creationId="{C310626D-5743-49D4-8F7D-88C4F8F05774}"/>
          </ac:spMkLst>
        </pc:spChg>
        <pc:spChg chg="add del">
          <ac:chgData name="Lea GUILLARD 861" userId="d06662ec-9711-44e9-9f78-4b9cc7b21ed8" providerId="ADAL" clId="{D5372A79-4FFD-4435-8B21-59DDAD5E0138}" dt="2022-04-15T06:22:28.179" v="634"/>
          <ac:spMkLst>
            <pc:docMk/>
            <pc:sldMk cId="263390370" sldId="297"/>
            <ac:spMk id="30" creationId="{3C195FC1-B568-4C72-9902-34CB35DDD7A1}"/>
          </ac:spMkLst>
        </pc:spChg>
        <pc:spChg chg="add del">
          <ac:chgData name="Lea GUILLARD 861" userId="d06662ec-9711-44e9-9f78-4b9cc7b21ed8" providerId="ADAL" clId="{D5372A79-4FFD-4435-8B21-59DDAD5E0138}" dt="2022-04-15T06:22:28.179" v="634"/>
          <ac:spMkLst>
            <pc:docMk/>
            <pc:sldMk cId="263390370" sldId="297"/>
            <ac:spMk id="32" creationId="{EF2BDF77-362C-43F0-8CBB-A969EC2AE0C4}"/>
          </ac:spMkLst>
        </pc:spChg>
        <pc:spChg chg="add del">
          <ac:chgData name="Lea GUILLARD 861" userId="d06662ec-9711-44e9-9f78-4b9cc7b21ed8" providerId="ADAL" clId="{D5372A79-4FFD-4435-8B21-59DDAD5E0138}" dt="2022-04-15T06:22:28.179" v="634"/>
          <ac:spMkLst>
            <pc:docMk/>
            <pc:sldMk cId="263390370" sldId="297"/>
            <ac:spMk id="34" creationId="{4BE96B01-3929-432D-B8C2-ADBCB74C2EF4}"/>
          </ac:spMkLst>
        </pc:spChg>
        <pc:spChg chg="add del">
          <ac:chgData name="Lea GUILLARD 861" userId="d06662ec-9711-44e9-9f78-4b9cc7b21ed8" providerId="ADAL" clId="{D5372A79-4FFD-4435-8B21-59DDAD5E0138}" dt="2022-04-15T06:22:28.179" v="634"/>
          <ac:spMkLst>
            <pc:docMk/>
            <pc:sldMk cId="263390370" sldId="297"/>
            <ac:spMk id="36" creationId="{2A6FCDE6-CDE2-4C51-B18E-A95CFB679714}"/>
          </ac:spMkLst>
        </pc:spChg>
        <pc:spChg chg="add del">
          <ac:chgData name="Lea GUILLARD 861" userId="d06662ec-9711-44e9-9f78-4b9cc7b21ed8" providerId="ADAL" clId="{D5372A79-4FFD-4435-8B21-59DDAD5E0138}" dt="2022-04-15T06:22:28.179" v="634"/>
          <ac:spMkLst>
            <pc:docMk/>
            <pc:sldMk cId="263390370" sldId="297"/>
            <ac:spMk id="38" creationId="{9D2E8756-2465-473A-BA2A-2DB1D6224745}"/>
          </ac:spMkLst>
        </pc:spChg>
        <pc:grpChg chg="add del">
          <ac:chgData name="Lea GUILLARD 861" userId="d06662ec-9711-44e9-9f78-4b9cc7b21ed8" providerId="ADAL" clId="{D5372A79-4FFD-4435-8B21-59DDAD5E0138}" dt="2022-04-15T06:22:28.179" v="634"/>
          <ac:grpSpMkLst>
            <pc:docMk/>
            <pc:sldMk cId="263390370" sldId="297"/>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263390370" sldId="297"/>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263390370" sldId="297"/>
            <ac:cxnSpMk id="24" creationId="{4AE4806D-B8F9-4679-A68A-9BD21C01A301}"/>
          </ac:cxnSpMkLst>
        </pc:cxnChg>
      </pc:sldChg>
      <pc:sldChg chg="modSp new mod">
        <pc:chgData name="Lea GUILLARD 861" userId="d06662ec-9711-44e9-9f78-4b9cc7b21ed8" providerId="ADAL" clId="{D5372A79-4FFD-4435-8B21-59DDAD5E0138}" dt="2022-04-15T06:22:28.179" v="634"/>
        <pc:sldMkLst>
          <pc:docMk/>
          <pc:sldMk cId="1163735035" sldId="298"/>
        </pc:sldMkLst>
        <pc:spChg chg="mod">
          <ac:chgData name="Lea GUILLARD 861" userId="d06662ec-9711-44e9-9f78-4b9cc7b21ed8" providerId="ADAL" clId="{D5372A79-4FFD-4435-8B21-59DDAD5E0138}" dt="2022-04-15T06:22:28.179" v="634"/>
          <ac:spMkLst>
            <pc:docMk/>
            <pc:sldMk cId="1163735035" sldId="298"/>
            <ac:spMk id="2" creationId="{564CC6F9-39E1-48EB-96F2-CF81B91170D8}"/>
          </ac:spMkLst>
        </pc:spChg>
        <pc:spChg chg="mod">
          <ac:chgData name="Lea GUILLARD 861" userId="d06662ec-9711-44e9-9f78-4b9cc7b21ed8" providerId="ADAL" clId="{D5372A79-4FFD-4435-8B21-59DDAD5E0138}" dt="2022-04-15T06:22:28.179" v="634"/>
          <ac:spMkLst>
            <pc:docMk/>
            <pc:sldMk cId="1163735035" sldId="298"/>
            <ac:spMk id="3" creationId="{2E62124D-538A-4D55-8565-B15DD059EA1B}"/>
          </ac:spMkLst>
        </pc:spChg>
      </pc:sldChg>
      <pc:sldChg chg="modSp mod">
        <pc:chgData name="Lea GUILLARD 861" userId="d06662ec-9711-44e9-9f78-4b9cc7b21ed8" providerId="ADAL" clId="{D5372A79-4FFD-4435-8B21-59DDAD5E0138}" dt="2022-04-15T07:25:48.918" v="2867" actId="1076"/>
        <pc:sldMkLst>
          <pc:docMk/>
          <pc:sldMk cId="3704208624" sldId="299"/>
        </pc:sldMkLst>
        <pc:spChg chg="mod">
          <ac:chgData name="Lea GUILLARD 861" userId="d06662ec-9711-44e9-9f78-4b9cc7b21ed8" providerId="ADAL" clId="{D5372A79-4FFD-4435-8B21-59DDAD5E0138}" dt="2022-04-15T06:22:28.179" v="634"/>
          <ac:spMkLst>
            <pc:docMk/>
            <pc:sldMk cId="3704208624" sldId="299"/>
            <ac:spMk id="4" creationId="{00000000-0000-0000-0000-000000000000}"/>
          </ac:spMkLst>
        </pc:spChg>
        <pc:spChg chg="mod">
          <ac:chgData name="Lea GUILLARD 861" userId="d06662ec-9711-44e9-9f78-4b9cc7b21ed8" providerId="ADAL" clId="{D5372A79-4FFD-4435-8B21-59DDAD5E0138}" dt="2022-04-15T07:25:48.918" v="2867" actId="1076"/>
          <ac:spMkLst>
            <pc:docMk/>
            <pc:sldMk cId="3704208624" sldId="299"/>
            <ac:spMk id="5" creationId="{2D01694D-F368-4FC5-9220-2826B0B688CD}"/>
          </ac:spMkLst>
        </pc:spChg>
      </pc:sldChg>
      <pc:sldChg chg="modSp">
        <pc:chgData name="Lea GUILLARD 861" userId="d06662ec-9711-44e9-9f78-4b9cc7b21ed8" providerId="ADAL" clId="{D5372A79-4FFD-4435-8B21-59DDAD5E0138}" dt="2022-04-15T06:22:28.179" v="634"/>
        <pc:sldMkLst>
          <pc:docMk/>
          <pc:sldMk cId="1335976215" sldId="300"/>
        </pc:sldMkLst>
        <pc:spChg chg="mod">
          <ac:chgData name="Lea GUILLARD 861" userId="d06662ec-9711-44e9-9f78-4b9cc7b21ed8" providerId="ADAL" clId="{D5372A79-4FFD-4435-8B21-59DDAD5E0138}" dt="2022-04-15T06:22:28.179" v="634"/>
          <ac:spMkLst>
            <pc:docMk/>
            <pc:sldMk cId="1335976215" sldId="300"/>
            <ac:spMk id="4" creationId="{00000000-0000-0000-0000-000000000000}"/>
          </ac:spMkLst>
        </pc:spChg>
      </pc:sldChg>
      <pc:sldChg chg="modSp">
        <pc:chgData name="Lea GUILLARD 861" userId="d06662ec-9711-44e9-9f78-4b9cc7b21ed8" providerId="ADAL" clId="{D5372A79-4FFD-4435-8B21-59DDAD5E0138}" dt="2022-04-15T06:22:28.179" v="634"/>
        <pc:sldMkLst>
          <pc:docMk/>
          <pc:sldMk cId="147448989" sldId="301"/>
        </pc:sldMkLst>
        <pc:spChg chg="mod">
          <ac:chgData name="Lea GUILLARD 861" userId="d06662ec-9711-44e9-9f78-4b9cc7b21ed8" providerId="ADAL" clId="{D5372A79-4FFD-4435-8B21-59DDAD5E0138}" dt="2022-04-15T06:22:28.179" v="634"/>
          <ac:spMkLst>
            <pc:docMk/>
            <pc:sldMk cId="147448989" sldId="301"/>
            <ac:spMk id="4" creationId="{00000000-0000-0000-0000-000000000000}"/>
          </ac:spMkLst>
        </pc:spChg>
      </pc:sldChg>
      <pc:sldChg chg="modSp">
        <pc:chgData name="Lea GUILLARD 861" userId="d06662ec-9711-44e9-9f78-4b9cc7b21ed8" providerId="ADAL" clId="{D5372A79-4FFD-4435-8B21-59DDAD5E0138}" dt="2022-04-15T06:22:28.179" v="634"/>
        <pc:sldMkLst>
          <pc:docMk/>
          <pc:sldMk cId="2004663829" sldId="302"/>
        </pc:sldMkLst>
        <pc:spChg chg="mod">
          <ac:chgData name="Lea GUILLARD 861" userId="d06662ec-9711-44e9-9f78-4b9cc7b21ed8" providerId="ADAL" clId="{D5372A79-4FFD-4435-8B21-59DDAD5E0138}" dt="2022-04-15T06:22:28.179" v="634"/>
          <ac:spMkLst>
            <pc:docMk/>
            <pc:sldMk cId="2004663829" sldId="302"/>
            <ac:spMk id="4" creationId="{00000000-0000-0000-0000-000000000000}"/>
          </ac:spMkLst>
        </pc:spChg>
      </pc:sldChg>
      <pc:sldChg chg="modSp">
        <pc:chgData name="Lea GUILLARD 861" userId="d06662ec-9711-44e9-9f78-4b9cc7b21ed8" providerId="ADAL" clId="{D5372A79-4FFD-4435-8B21-59DDAD5E0138}" dt="2022-04-15T06:22:28.179" v="634"/>
        <pc:sldMkLst>
          <pc:docMk/>
          <pc:sldMk cId="642913501" sldId="303"/>
        </pc:sldMkLst>
        <pc:spChg chg="mod">
          <ac:chgData name="Lea GUILLARD 861" userId="d06662ec-9711-44e9-9f78-4b9cc7b21ed8" providerId="ADAL" clId="{D5372A79-4FFD-4435-8B21-59DDAD5E0138}" dt="2022-04-15T06:22:28.179" v="634"/>
          <ac:spMkLst>
            <pc:docMk/>
            <pc:sldMk cId="642913501" sldId="303"/>
            <ac:spMk id="4" creationId="{00000000-0000-0000-0000-000000000000}"/>
          </ac:spMkLst>
        </pc:spChg>
      </pc:sldChg>
      <pc:sldChg chg="modSp">
        <pc:chgData name="Lea GUILLARD 861" userId="d06662ec-9711-44e9-9f78-4b9cc7b21ed8" providerId="ADAL" clId="{D5372A79-4FFD-4435-8B21-59DDAD5E0138}" dt="2022-04-15T06:22:28.179" v="634"/>
        <pc:sldMkLst>
          <pc:docMk/>
          <pc:sldMk cId="680582384" sldId="304"/>
        </pc:sldMkLst>
        <pc:spChg chg="mod">
          <ac:chgData name="Lea GUILLARD 861" userId="d06662ec-9711-44e9-9f78-4b9cc7b21ed8" providerId="ADAL" clId="{D5372A79-4FFD-4435-8B21-59DDAD5E0138}" dt="2022-04-15T06:22:28.179" v="634"/>
          <ac:spMkLst>
            <pc:docMk/>
            <pc:sldMk cId="680582384" sldId="304"/>
            <ac:spMk id="4" creationId="{00000000-0000-0000-0000-000000000000}"/>
          </ac:spMkLst>
        </pc:spChg>
      </pc:sldChg>
      <pc:sldChg chg="addSp delSp modSp mod setBg">
        <pc:chgData name="Lea GUILLARD 861" userId="d06662ec-9711-44e9-9f78-4b9cc7b21ed8" providerId="ADAL" clId="{D5372A79-4FFD-4435-8B21-59DDAD5E0138}" dt="2022-04-15T06:43:49.135" v="2015" actId="1076"/>
        <pc:sldMkLst>
          <pc:docMk/>
          <pc:sldMk cId="2982828975" sldId="305"/>
        </pc:sldMkLst>
        <pc:spChg chg="mod">
          <ac:chgData name="Lea GUILLARD 861" userId="d06662ec-9711-44e9-9f78-4b9cc7b21ed8" providerId="ADAL" clId="{D5372A79-4FFD-4435-8B21-59DDAD5E0138}" dt="2022-04-15T06:22:43.049" v="638" actId="1076"/>
          <ac:spMkLst>
            <pc:docMk/>
            <pc:sldMk cId="2982828975" sldId="305"/>
            <ac:spMk id="2" creationId="{DBF0C1DF-A686-C283-9DB2-48D40C98432C}"/>
          </ac:spMkLst>
        </pc:spChg>
        <pc:spChg chg="del mod">
          <ac:chgData name="Lea GUILLARD 861" userId="d06662ec-9711-44e9-9f78-4b9cc7b21ed8" providerId="ADAL" clId="{D5372A79-4FFD-4435-8B21-59DDAD5E0138}" dt="2022-04-15T06:22:45.586" v="640" actId="478"/>
          <ac:spMkLst>
            <pc:docMk/>
            <pc:sldMk cId="2982828975" sldId="305"/>
            <ac:spMk id="3" creationId="{5A67F6A8-F675-4DD0-27FE-90CCE4CA10C6}"/>
          </ac:spMkLst>
        </pc:spChg>
        <pc:spChg chg="add">
          <ac:chgData name="Lea GUILLARD 861" userId="d06662ec-9711-44e9-9f78-4b9cc7b21ed8" providerId="ADAL" clId="{D5372A79-4FFD-4435-8B21-59DDAD5E0138}" dt="2022-04-15T06:22:32.010" v="635" actId="26606"/>
          <ac:spMkLst>
            <pc:docMk/>
            <pc:sldMk cId="2982828975" sldId="305"/>
            <ac:spMk id="5" creationId="{E80B86A7-A1EC-475B-9166-88902B033A38}"/>
          </ac:spMkLst>
        </pc:spChg>
        <pc:spChg chg="add">
          <ac:chgData name="Lea GUILLARD 861" userId="d06662ec-9711-44e9-9f78-4b9cc7b21ed8" providerId="ADAL" clId="{D5372A79-4FFD-4435-8B21-59DDAD5E0138}" dt="2022-04-15T06:22:32.010" v="635" actId="26606"/>
          <ac:spMkLst>
            <pc:docMk/>
            <pc:sldMk cId="2982828975" sldId="305"/>
            <ac:spMk id="6" creationId="{C2C29CB1-9F74-4879-A6AF-AEA67B6F1F4D}"/>
          </ac:spMkLst>
        </pc:spChg>
        <pc:spChg chg="add">
          <ac:chgData name="Lea GUILLARD 861" userId="d06662ec-9711-44e9-9f78-4b9cc7b21ed8" providerId="ADAL" clId="{D5372A79-4FFD-4435-8B21-59DDAD5E0138}" dt="2022-04-15T06:22:32.010" v="635" actId="26606"/>
          <ac:spMkLst>
            <pc:docMk/>
            <pc:sldMk cId="2982828975" sldId="305"/>
            <ac:spMk id="7" creationId="{7E2C7115-5336-410C-AD71-0F0952A2E5A7}"/>
          </ac:spMkLst>
        </pc:spChg>
        <pc:spChg chg="add del">
          <ac:chgData name="Lea GUILLARD 861" userId="d06662ec-9711-44e9-9f78-4b9cc7b21ed8" providerId="ADAL" clId="{D5372A79-4FFD-4435-8B21-59DDAD5E0138}" dt="2022-04-15T06:22:21.857" v="632" actId="26606"/>
          <ac:spMkLst>
            <pc:docMk/>
            <pc:sldMk cId="2982828975" sldId="305"/>
            <ac:spMk id="8" creationId="{827B839B-9ADE-406B-8590-F1CAEDED45A1}"/>
          </ac:spMkLst>
        </pc:spChg>
        <pc:spChg chg="add del">
          <ac:chgData name="Lea GUILLARD 861" userId="d06662ec-9711-44e9-9f78-4b9cc7b21ed8" providerId="ADAL" clId="{D5372A79-4FFD-4435-8B21-59DDAD5E0138}" dt="2022-04-15T06:22:21.857" v="632" actId="26606"/>
          <ac:spMkLst>
            <pc:docMk/>
            <pc:sldMk cId="2982828975" sldId="305"/>
            <ac:spMk id="10" creationId="{CFE45BF0-46DB-408C-B5F7-7B11716805D4}"/>
          </ac:spMkLst>
        </pc:spChg>
        <pc:spChg chg="add del">
          <ac:chgData name="Lea GUILLARD 861" userId="d06662ec-9711-44e9-9f78-4b9cc7b21ed8" providerId="ADAL" clId="{D5372A79-4FFD-4435-8B21-59DDAD5E0138}" dt="2022-04-15T06:22:21.857" v="632" actId="26606"/>
          <ac:spMkLst>
            <pc:docMk/>
            <pc:sldMk cId="2982828975" sldId="305"/>
            <ac:spMk id="12" creationId="{2AEBC8F2-97B1-41B4-93F1-2D289E197FBA}"/>
          </ac:spMkLst>
        </pc:spChg>
        <pc:spChg chg="add del">
          <ac:chgData name="Lea GUILLARD 861" userId="d06662ec-9711-44e9-9f78-4b9cc7b21ed8" providerId="ADAL" clId="{D5372A79-4FFD-4435-8B21-59DDAD5E0138}" dt="2022-04-15T06:22:21.857" v="632" actId="26606"/>
          <ac:spMkLst>
            <pc:docMk/>
            <pc:sldMk cId="2982828975" sldId="305"/>
            <ac:spMk id="14" creationId="{472E3A19-F5D5-48FC-BB9C-48C2F68F598B}"/>
          </ac:spMkLst>
        </pc:spChg>
        <pc:spChg chg="add del">
          <ac:chgData name="Lea GUILLARD 861" userId="d06662ec-9711-44e9-9f78-4b9cc7b21ed8" providerId="ADAL" clId="{D5372A79-4FFD-4435-8B21-59DDAD5E0138}" dt="2022-04-15T06:22:21.857" v="632" actId="26606"/>
          <ac:spMkLst>
            <pc:docMk/>
            <pc:sldMk cId="2982828975" sldId="305"/>
            <ac:spMk id="16" creationId="{7A62E32F-BB65-43A8-8EB5-92346890E549}"/>
          </ac:spMkLst>
        </pc:spChg>
        <pc:spChg chg="add del">
          <ac:chgData name="Lea GUILLARD 861" userId="d06662ec-9711-44e9-9f78-4b9cc7b21ed8" providerId="ADAL" clId="{D5372A79-4FFD-4435-8B21-59DDAD5E0138}" dt="2022-04-15T06:22:21.857" v="632" actId="26606"/>
          <ac:spMkLst>
            <pc:docMk/>
            <pc:sldMk cId="2982828975" sldId="305"/>
            <ac:spMk id="18" creationId="{14E91B64-9FCC-451E-AFB4-A827D6329367}"/>
          </ac:spMkLst>
        </pc:spChg>
        <pc:spChg chg="add mod">
          <ac:chgData name="Lea GUILLARD 861" userId="d06662ec-9711-44e9-9f78-4b9cc7b21ed8" providerId="ADAL" clId="{D5372A79-4FFD-4435-8B21-59DDAD5E0138}" dt="2022-04-15T06:34:55.873" v="1256" actId="404"/>
          <ac:spMkLst>
            <pc:docMk/>
            <pc:sldMk cId="2982828975" sldId="305"/>
            <ac:spMk id="21" creationId="{2708D1A1-3BB1-4456-ACF8-18EC391BC3EC}"/>
          </ac:spMkLst>
        </pc:spChg>
        <pc:spChg chg="add mod">
          <ac:chgData name="Lea GUILLARD 861" userId="d06662ec-9711-44e9-9f78-4b9cc7b21ed8" providerId="ADAL" clId="{D5372A79-4FFD-4435-8B21-59DDAD5E0138}" dt="2022-04-15T06:43:49.135" v="2015" actId="1076"/>
          <ac:spMkLst>
            <pc:docMk/>
            <pc:sldMk cId="2982828975" sldId="305"/>
            <ac:spMk id="22" creationId="{97DBDDE7-087C-4E25-99BA-DE1C7800FD70}"/>
          </ac:spMkLst>
        </pc:spChg>
        <pc:spChg chg="add mod">
          <ac:chgData name="Lea GUILLARD 861" userId="d06662ec-9711-44e9-9f78-4b9cc7b21ed8" providerId="ADAL" clId="{D5372A79-4FFD-4435-8B21-59DDAD5E0138}" dt="2022-04-15T06:38:10.100" v="1534" actId="688"/>
          <ac:spMkLst>
            <pc:docMk/>
            <pc:sldMk cId="2982828975" sldId="305"/>
            <ac:spMk id="23" creationId="{FF0CF07F-27BB-414E-BD36-B1AD6E9AEDD0}"/>
          </ac:spMkLst>
        </pc:spChg>
        <pc:spChg chg="add del mod">
          <ac:chgData name="Lea GUILLARD 861" userId="d06662ec-9711-44e9-9f78-4b9cc7b21ed8" providerId="ADAL" clId="{D5372A79-4FFD-4435-8B21-59DDAD5E0138}" dt="2022-04-15T06:37:56.607" v="1528" actId="478"/>
          <ac:spMkLst>
            <pc:docMk/>
            <pc:sldMk cId="2982828975" sldId="305"/>
            <ac:spMk id="24" creationId="{24798B67-8D7E-4BD6-9A20-BFFB9DB29E41}"/>
          </ac:spMkLst>
        </pc:spChg>
        <pc:spChg chg="add mod">
          <ac:chgData name="Lea GUILLARD 861" userId="d06662ec-9711-44e9-9f78-4b9cc7b21ed8" providerId="ADAL" clId="{D5372A79-4FFD-4435-8B21-59DDAD5E0138}" dt="2022-04-15T06:38:23.559" v="1539" actId="113"/>
          <ac:spMkLst>
            <pc:docMk/>
            <pc:sldMk cId="2982828975" sldId="305"/>
            <ac:spMk id="25" creationId="{05A981FE-9943-4278-B563-694430EA4682}"/>
          </ac:spMkLst>
        </pc:spChg>
        <pc:spChg chg="add mod">
          <ac:chgData name="Lea GUILLARD 861" userId="d06662ec-9711-44e9-9f78-4b9cc7b21ed8" providerId="ADAL" clId="{D5372A79-4FFD-4435-8B21-59DDAD5E0138}" dt="2022-04-15T06:38:28.410" v="1540" actId="123"/>
          <ac:spMkLst>
            <pc:docMk/>
            <pc:sldMk cId="2982828975" sldId="305"/>
            <ac:spMk id="26" creationId="{C7ADC1C6-C46D-4137-9838-B1195B175004}"/>
          </ac:spMkLst>
        </pc:spChg>
        <pc:spChg chg="add mod">
          <ac:chgData name="Lea GUILLARD 861" userId="d06662ec-9711-44e9-9f78-4b9cc7b21ed8" providerId="ADAL" clId="{D5372A79-4FFD-4435-8B21-59DDAD5E0138}" dt="2022-04-15T06:39:59.401" v="1558" actId="1582"/>
          <ac:spMkLst>
            <pc:docMk/>
            <pc:sldMk cId="2982828975" sldId="305"/>
            <ac:spMk id="27" creationId="{D0415BAE-F9CD-4806-BEDB-D7BBA2F18411}"/>
          </ac:spMkLst>
        </pc:spChg>
        <pc:spChg chg="add mod">
          <ac:chgData name="Lea GUILLARD 861" userId="d06662ec-9711-44e9-9f78-4b9cc7b21ed8" providerId="ADAL" clId="{D5372A79-4FFD-4435-8B21-59DDAD5E0138}" dt="2022-04-15T06:42:16.625" v="1873" actId="113"/>
          <ac:spMkLst>
            <pc:docMk/>
            <pc:sldMk cId="2982828975" sldId="305"/>
            <ac:spMk id="28" creationId="{1AA40486-5EEC-4B04-99CA-14F5786C7351}"/>
          </ac:spMkLst>
        </pc:spChg>
        <pc:picChg chg="add mod ord">
          <ac:chgData name="Lea GUILLARD 861" userId="d06662ec-9711-44e9-9f78-4b9cc7b21ed8" providerId="ADAL" clId="{D5372A79-4FFD-4435-8B21-59DDAD5E0138}" dt="2022-04-15T06:32:48.461" v="1036" actId="1076"/>
          <ac:picMkLst>
            <pc:docMk/>
            <pc:sldMk cId="2982828975" sldId="305"/>
            <ac:picMk id="9" creationId="{9104F55C-23F1-4F0D-A1E0-5BF4B9E9EA16}"/>
          </ac:picMkLst>
        </pc:picChg>
        <pc:picChg chg="add mod">
          <ac:chgData name="Lea GUILLARD 861" userId="d06662ec-9711-44e9-9f78-4b9cc7b21ed8" providerId="ADAL" clId="{D5372A79-4FFD-4435-8B21-59DDAD5E0138}" dt="2022-04-15T06:32:47.088" v="1035" actId="1076"/>
          <ac:picMkLst>
            <pc:docMk/>
            <pc:sldMk cId="2982828975" sldId="305"/>
            <ac:picMk id="13" creationId="{E11CB0F8-D1DC-46E7-9334-EE5348764FE6}"/>
          </ac:picMkLst>
        </pc:picChg>
        <pc:picChg chg="add mod">
          <ac:chgData name="Lea GUILLARD 861" userId="d06662ec-9711-44e9-9f78-4b9cc7b21ed8" providerId="ADAL" clId="{D5372A79-4FFD-4435-8B21-59DDAD5E0138}" dt="2022-04-15T06:32:49.918" v="1037" actId="1076"/>
          <ac:picMkLst>
            <pc:docMk/>
            <pc:sldMk cId="2982828975" sldId="305"/>
            <ac:picMk id="17" creationId="{89B17CE4-D78F-4DF5-9309-FB27EB9955A4}"/>
          </ac:picMkLst>
        </pc:picChg>
        <pc:picChg chg="add mod">
          <ac:chgData name="Lea GUILLARD 861" userId="d06662ec-9711-44e9-9f78-4b9cc7b21ed8" providerId="ADAL" clId="{D5372A79-4FFD-4435-8B21-59DDAD5E0138}" dt="2022-04-15T06:34:46.316" v="1251" actId="1076"/>
          <ac:picMkLst>
            <pc:docMk/>
            <pc:sldMk cId="2982828975" sldId="305"/>
            <ac:picMk id="20" creationId="{8390A5E1-DA8A-4ADB-8023-1C7BF8CBCDFE}"/>
          </ac:picMkLst>
        </pc:picChg>
      </pc:sldChg>
      <pc:sldChg chg="addSp delSp modSp add mod">
        <pc:chgData name="Lea GUILLARD 861" userId="d06662ec-9711-44e9-9f78-4b9cc7b21ed8" providerId="ADAL" clId="{D5372A79-4FFD-4435-8B21-59DDAD5E0138}" dt="2022-04-15T07:20:59.985" v="2859" actId="20577"/>
        <pc:sldMkLst>
          <pc:docMk/>
          <pc:sldMk cId="3086873291" sldId="306"/>
        </pc:sldMkLst>
        <pc:spChg chg="del mod">
          <ac:chgData name="Lea GUILLARD 861" userId="d06662ec-9711-44e9-9f78-4b9cc7b21ed8" providerId="ADAL" clId="{D5372A79-4FFD-4435-8B21-59DDAD5E0138}" dt="2022-04-15T06:42:50.262" v="1890" actId="478"/>
          <ac:spMkLst>
            <pc:docMk/>
            <pc:sldMk cId="3086873291" sldId="306"/>
            <ac:spMk id="2" creationId="{DBF0C1DF-A686-C283-9DB2-48D40C98432C}"/>
          </ac:spMkLst>
        </pc:spChg>
        <pc:spChg chg="add del mod">
          <ac:chgData name="Lea GUILLARD 861" userId="d06662ec-9711-44e9-9f78-4b9cc7b21ed8" providerId="ADAL" clId="{D5372A79-4FFD-4435-8B21-59DDAD5E0138}" dt="2022-04-15T06:42:52.652" v="1892" actId="478"/>
          <ac:spMkLst>
            <pc:docMk/>
            <pc:sldMk cId="3086873291" sldId="306"/>
            <ac:spMk id="4" creationId="{73DE374F-D070-4BB7-ADED-50562007B384}"/>
          </ac:spMkLst>
        </pc:spChg>
        <pc:spChg chg="del mod">
          <ac:chgData name="Lea GUILLARD 861" userId="d06662ec-9711-44e9-9f78-4b9cc7b21ed8" providerId="ADAL" clId="{D5372A79-4FFD-4435-8B21-59DDAD5E0138}" dt="2022-04-15T06:42:48.555" v="1888" actId="478"/>
          <ac:spMkLst>
            <pc:docMk/>
            <pc:sldMk cId="3086873291" sldId="306"/>
            <ac:spMk id="21" creationId="{2708D1A1-3BB1-4456-ACF8-18EC391BC3EC}"/>
          </ac:spMkLst>
        </pc:spChg>
        <pc:spChg chg="del">
          <ac:chgData name="Lea GUILLARD 861" userId="d06662ec-9711-44e9-9f78-4b9cc7b21ed8" providerId="ADAL" clId="{D5372A79-4FFD-4435-8B21-59DDAD5E0138}" dt="2022-04-15T06:42:42.242" v="1881" actId="478"/>
          <ac:spMkLst>
            <pc:docMk/>
            <pc:sldMk cId="3086873291" sldId="306"/>
            <ac:spMk id="22" creationId="{97DBDDE7-087C-4E25-99BA-DE1C7800FD70}"/>
          </ac:spMkLst>
        </pc:spChg>
        <pc:spChg chg="del">
          <ac:chgData name="Lea GUILLARD 861" userId="d06662ec-9711-44e9-9f78-4b9cc7b21ed8" providerId="ADAL" clId="{D5372A79-4FFD-4435-8B21-59DDAD5E0138}" dt="2022-04-15T06:42:40.442" v="1878" actId="478"/>
          <ac:spMkLst>
            <pc:docMk/>
            <pc:sldMk cId="3086873291" sldId="306"/>
            <ac:spMk id="23" creationId="{FF0CF07F-27BB-414E-BD36-B1AD6E9AEDD0}"/>
          </ac:spMkLst>
        </pc:spChg>
        <pc:spChg chg="add mod">
          <ac:chgData name="Lea GUILLARD 861" userId="d06662ec-9711-44e9-9f78-4b9cc7b21ed8" providerId="ADAL" clId="{D5372A79-4FFD-4435-8B21-59DDAD5E0138}" dt="2022-04-15T07:20:34.358" v="2816"/>
          <ac:spMkLst>
            <pc:docMk/>
            <pc:sldMk cId="3086873291" sldId="306"/>
            <ac:spMk id="24" creationId="{92060AD9-C56C-4663-9E5D-B8F76B457F9C}"/>
          </ac:spMkLst>
        </pc:spChg>
        <pc:spChg chg="del mod">
          <ac:chgData name="Lea GUILLARD 861" userId="d06662ec-9711-44e9-9f78-4b9cc7b21ed8" providerId="ADAL" clId="{D5372A79-4FFD-4435-8B21-59DDAD5E0138}" dt="2022-04-15T06:42:43.940" v="1884" actId="478"/>
          <ac:spMkLst>
            <pc:docMk/>
            <pc:sldMk cId="3086873291" sldId="306"/>
            <ac:spMk id="25" creationId="{05A981FE-9943-4278-B563-694430EA4682}"/>
          </ac:spMkLst>
        </pc:spChg>
        <pc:spChg chg="del mod">
          <ac:chgData name="Lea GUILLARD 861" userId="d06662ec-9711-44e9-9f78-4b9cc7b21ed8" providerId="ADAL" clId="{D5372A79-4FFD-4435-8B21-59DDAD5E0138}" dt="2022-04-15T06:42:39.485" v="1877" actId="478"/>
          <ac:spMkLst>
            <pc:docMk/>
            <pc:sldMk cId="3086873291" sldId="306"/>
            <ac:spMk id="26" creationId="{C7ADC1C6-C46D-4137-9838-B1195B175004}"/>
          </ac:spMkLst>
        </pc:spChg>
        <pc:spChg chg="del">
          <ac:chgData name="Lea GUILLARD 861" userId="d06662ec-9711-44e9-9f78-4b9cc7b21ed8" providerId="ADAL" clId="{D5372A79-4FFD-4435-8B21-59DDAD5E0138}" dt="2022-04-15T06:42:38.172" v="1875" actId="478"/>
          <ac:spMkLst>
            <pc:docMk/>
            <pc:sldMk cId="3086873291" sldId="306"/>
            <ac:spMk id="27" creationId="{D0415BAE-F9CD-4806-BEDB-D7BBA2F18411}"/>
          </ac:spMkLst>
        </pc:spChg>
        <pc:spChg chg="mod">
          <ac:chgData name="Lea GUILLARD 861" userId="d06662ec-9711-44e9-9f78-4b9cc7b21ed8" providerId="ADAL" clId="{D5372A79-4FFD-4435-8B21-59DDAD5E0138}" dt="2022-04-15T07:20:59.985" v="2859" actId="20577"/>
          <ac:spMkLst>
            <pc:docMk/>
            <pc:sldMk cId="3086873291" sldId="306"/>
            <ac:spMk id="28" creationId="{1AA40486-5EEC-4B04-99CA-14F5786C7351}"/>
          </ac:spMkLst>
        </pc:spChg>
        <pc:picChg chg="del">
          <ac:chgData name="Lea GUILLARD 861" userId="d06662ec-9711-44e9-9f78-4b9cc7b21ed8" providerId="ADAL" clId="{D5372A79-4FFD-4435-8B21-59DDAD5E0138}" dt="2022-04-15T06:42:45.323" v="1886" actId="478"/>
          <ac:picMkLst>
            <pc:docMk/>
            <pc:sldMk cId="3086873291" sldId="306"/>
            <ac:picMk id="9" creationId="{9104F55C-23F1-4F0D-A1E0-5BF4B9E9EA16}"/>
          </ac:picMkLst>
        </pc:picChg>
        <pc:picChg chg="add mod">
          <ac:chgData name="Lea GUILLARD 861" userId="d06662ec-9711-44e9-9f78-4b9cc7b21ed8" providerId="ADAL" clId="{D5372A79-4FFD-4435-8B21-59DDAD5E0138}" dt="2022-04-15T07:20:38.022" v="2817" actId="1076"/>
          <ac:picMkLst>
            <pc:docMk/>
            <pc:sldMk cId="3086873291" sldId="306"/>
            <ac:picMk id="10" creationId="{7343146C-3C34-47DD-8B87-6DBF8671364A}"/>
          </ac:picMkLst>
        </pc:picChg>
        <pc:picChg chg="del">
          <ac:chgData name="Lea GUILLARD 861" userId="d06662ec-9711-44e9-9f78-4b9cc7b21ed8" providerId="ADAL" clId="{D5372A79-4FFD-4435-8B21-59DDAD5E0138}" dt="2022-04-15T06:42:44.779" v="1885" actId="478"/>
          <ac:picMkLst>
            <pc:docMk/>
            <pc:sldMk cId="3086873291" sldId="306"/>
            <ac:picMk id="13" creationId="{E11CB0F8-D1DC-46E7-9334-EE5348764FE6}"/>
          </ac:picMkLst>
        </pc:picChg>
        <pc:picChg chg="del">
          <ac:chgData name="Lea GUILLARD 861" userId="d06662ec-9711-44e9-9f78-4b9cc7b21ed8" providerId="ADAL" clId="{D5372A79-4FFD-4435-8B21-59DDAD5E0138}" dt="2022-04-15T06:42:40.858" v="1879" actId="478"/>
          <ac:picMkLst>
            <pc:docMk/>
            <pc:sldMk cId="3086873291" sldId="306"/>
            <ac:picMk id="17" creationId="{89B17CE4-D78F-4DF5-9309-FB27EB9955A4}"/>
          </ac:picMkLst>
        </pc:picChg>
        <pc:picChg chg="del">
          <ac:chgData name="Lea GUILLARD 861" userId="d06662ec-9711-44e9-9f78-4b9cc7b21ed8" providerId="ADAL" clId="{D5372A79-4FFD-4435-8B21-59DDAD5E0138}" dt="2022-04-15T06:42:41.738" v="1880" actId="478"/>
          <ac:picMkLst>
            <pc:docMk/>
            <pc:sldMk cId="3086873291" sldId="306"/>
            <ac:picMk id="20" creationId="{8390A5E1-DA8A-4ADB-8023-1C7BF8CBCDFE}"/>
          </ac:picMkLst>
        </pc:picChg>
      </pc:sldChg>
    </pc:docChg>
  </pc:docChgLst>
  <pc:docChgLst>
    <pc:chgData name="Lea GUILLARD 861" userId="S::lea.guillard@caf86.caf.fr::d06662ec-9711-44e9-9f78-4b9cc7b21ed8" providerId="AD" clId="Web-{931AA482-BD68-4B7B-B717-32DBFB7B6554}"/>
    <pc:docChg chg="addSld modSld sldOrd">
      <pc:chgData name="Lea GUILLARD 861" userId="S::lea.guillard@caf86.caf.fr::d06662ec-9711-44e9-9f78-4b9cc7b21ed8" providerId="AD" clId="Web-{931AA482-BD68-4B7B-B717-32DBFB7B6554}" dt="2022-10-04T07:53:20.259" v="8"/>
      <pc:docMkLst>
        <pc:docMk/>
      </pc:docMkLst>
      <pc:sldChg chg="modSp ord">
        <pc:chgData name="Lea GUILLARD 861" userId="S::lea.guillard@caf86.caf.fr::d06662ec-9711-44e9-9f78-4b9cc7b21ed8" providerId="AD" clId="Web-{931AA482-BD68-4B7B-B717-32DBFB7B6554}" dt="2022-10-04T07:52:57.524" v="4" actId="1076"/>
        <pc:sldMkLst>
          <pc:docMk/>
          <pc:sldMk cId="3258785885" sldId="282"/>
        </pc:sldMkLst>
        <pc:spChg chg="mod">
          <ac:chgData name="Lea GUILLARD 861" userId="S::lea.guillard@caf86.caf.fr::d06662ec-9711-44e9-9f78-4b9cc7b21ed8" providerId="AD" clId="Web-{931AA482-BD68-4B7B-B717-32DBFB7B6554}" dt="2022-10-04T07:52:54.352" v="2" actId="1076"/>
          <ac:spMkLst>
            <pc:docMk/>
            <pc:sldMk cId="3258785885" sldId="282"/>
            <ac:spMk id="3" creationId="{BE397445-1761-F569-9E90-BAF6B7D0A50F}"/>
          </ac:spMkLst>
        </pc:spChg>
        <pc:picChg chg="mod">
          <ac:chgData name="Lea GUILLARD 861" userId="S::lea.guillard@caf86.caf.fr::d06662ec-9711-44e9-9f78-4b9cc7b21ed8" providerId="AD" clId="Web-{931AA482-BD68-4B7B-B717-32DBFB7B6554}" dt="2022-10-04T07:52:55.884" v="3" actId="1076"/>
          <ac:picMkLst>
            <pc:docMk/>
            <pc:sldMk cId="3258785885" sldId="282"/>
            <ac:picMk id="4" creationId="{1917CDD4-084F-4592-BDAD-00E4C8BB5A6B}"/>
          </ac:picMkLst>
        </pc:picChg>
        <pc:picChg chg="mod">
          <ac:chgData name="Lea GUILLARD 861" userId="S::lea.guillard@caf86.caf.fr::d06662ec-9711-44e9-9f78-4b9cc7b21ed8" providerId="AD" clId="Web-{931AA482-BD68-4B7B-B717-32DBFB7B6554}" dt="2022-10-04T07:52:57.524" v="4" actId="1076"/>
          <ac:picMkLst>
            <pc:docMk/>
            <pc:sldMk cId="3258785885" sldId="282"/>
            <ac:picMk id="6" creationId="{A2FCF94F-C7DF-4E2F-9D9B-6C6A4CEBA2BD}"/>
          </ac:picMkLst>
        </pc:picChg>
      </pc:sldChg>
      <pc:sldChg chg="modSp">
        <pc:chgData name="Lea GUILLARD 861" userId="S::lea.guillard@caf86.caf.fr::d06662ec-9711-44e9-9f78-4b9cc7b21ed8" providerId="AD" clId="Web-{931AA482-BD68-4B7B-B717-32DBFB7B6554}" dt="2022-10-04T07:53:14.431" v="6" actId="1076"/>
        <pc:sldMkLst>
          <pc:docMk/>
          <pc:sldMk cId="1314588359" sldId="365"/>
        </pc:sldMkLst>
        <pc:spChg chg="mod">
          <ac:chgData name="Lea GUILLARD 861" userId="S::lea.guillard@caf86.caf.fr::d06662ec-9711-44e9-9f78-4b9cc7b21ed8" providerId="AD" clId="Web-{931AA482-BD68-4B7B-B717-32DBFB7B6554}" dt="2022-10-04T07:53:14.431" v="6" actId="1076"/>
          <ac:spMkLst>
            <pc:docMk/>
            <pc:sldMk cId="1314588359" sldId="365"/>
            <ac:spMk id="4" creationId="{50E63301-F05A-4018-919B-4F770BBC8D0D}"/>
          </ac:spMkLst>
        </pc:spChg>
      </pc:sldChg>
      <pc:sldChg chg="new ord">
        <pc:chgData name="Lea GUILLARD 861" userId="S::lea.guillard@caf86.caf.fr::d06662ec-9711-44e9-9f78-4b9cc7b21ed8" providerId="AD" clId="Web-{931AA482-BD68-4B7B-B717-32DBFB7B6554}" dt="2022-10-04T07:53:20.259" v="8"/>
        <pc:sldMkLst>
          <pc:docMk/>
          <pc:sldMk cId="2296735334" sldId="368"/>
        </pc:sldMkLst>
      </pc:sldChg>
    </pc:docChg>
  </pc:docChgLst>
  <pc:docChgLst>
    <pc:chgData name="Nicolas PATRIARCHE 861" userId="d1848907-ef35-4bf0-83f2-8110b9052c08" providerId="ADAL" clId="{119C4C63-72FF-43B1-8C9B-42CB38E28965}"/>
    <pc:docChg chg="custSel addSld delSld modSld sldOrd delMainMaster">
      <pc:chgData name="Nicolas PATRIARCHE 861" userId="d1848907-ef35-4bf0-83f2-8110b9052c08" providerId="ADAL" clId="{119C4C63-72FF-43B1-8C9B-42CB38E28965}" dt="2023-02-02T15:03:20.878" v="369" actId="20577"/>
      <pc:docMkLst>
        <pc:docMk/>
      </pc:docMkLst>
      <pc:sldChg chg="modSp mod">
        <pc:chgData name="Nicolas PATRIARCHE 861" userId="d1848907-ef35-4bf0-83f2-8110b9052c08" providerId="ADAL" clId="{119C4C63-72FF-43B1-8C9B-42CB38E28965}" dt="2023-02-02T14:37:12.589" v="24" actId="20577"/>
        <pc:sldMkLst>
          <pc:docMk/>
          <pc:sldMk cId="3155851385" sldId="257"/>
        </pc:sldMkLst>
        <pc:spChg chg="mod">
          <ac:chgData name="Nicolas PATRIARCHE 861" userId="d1848907-ef35-4bf0-83f2-8110b9052c08" providerId="ADAL" clId="{119C4C63-72FF-43B1-8C9B-42CB38E28965}" dt="2023-02-02T14:37:12.589" v="24" actId="20577"/>
          <ac:spMkLst>
            <pc:docMk/>
            <pc:sldMk cId="3155851385" sldId="257"/>
            <ac:spMk id="3" creationId="{1980AA72-7CEC-47E0-8390-DCA22A2C1A8D}"/>
          </ac:spMkLst>
        </pc:spChg>
      </pc:sldChg>
      <pc:sldChg chg="addSp delSp modSp mod">
        <pc:chgData name="Nicolas PATRIARCHE 861" userId="d1848907-ef35-4bf0-83f2-8110b9052c08" providerId="ADAL" clId="{119C4C63-72FF-43B1-8C9B-42CB38E28965}" dt="2023-02-02T15:01:51.004" v="321" actId="20577"/>
        <pc:sldMkLst>
          <pc:docMk/>
          <pc:sldMk cId="4025056393" sldId="263"/>
        </pc:sldMkLst>
        <pc:spChg chg="del">
          <ac:chgData name="Nicolas PATRIARCHE 861" userId="d1848907-ef35-4bf0-83f2-8110b9052c08" providerId="ADAL" clId="{119C4C63-72FF-43B1-8C9B-42CB38E28965}" dt="2023-02-02T15:00:25.786" v="216" actId="478"/>
          <ac:spMkLst>
            <pc:docMk/>
            <pc:sldMk cId="4025056393" sldId="263"/>
            <ac:spMk id="3" creationId="{D8EF81A1-B1B6-4CFA-B41B-D793DA92525A}"/>
          </ac:spMkLst>
        </pc:spChg>
        <pc:spChg chg="mod">
          <ac:chgData name="Nicolas PATRIARCHE 861" userId="d1848907-ef35-4bf0-83f2-8110b9052c08" providerId="ADAL" clId="{119C4C63-72FF-43B1-8C9B-42CB38E28965}" dt="2023-02-02T15:01:11.212" v="257" actId="20577"/>
          <ac:spMkLst>
            <pc:docMk/>
            <pc:sldMk cId="4025056393" sldId="263"/>
            <ac:spMk id="5" creationId="{B3B8859B-AF8B-4EF8-9252-EB5A0E0E09B5}"/>
          </ac:spMkLst>
        </pc:spChg>
        <pc:spChg chg="add del mod">
          <ac:chgData name="Nicolas PATRIARCHE 861" userId="d1848907-ef35-4bf0-83f2-8110b9052c08" providerId="ADAL" clId="{119C4C63-72FF-43B1-8C9B-42CB38E28965}" dt="2023-02-02T15:00:54.261" v="240" actId="478"/>
          <ac:spMkLst>
            <pc:docMk/>
            <pc:sldMk cId="4025056393" sldId="263"/>
            <ac:spMk id="6" creationId="{77619A8F-049E-4BF3-382E-9CD2F2748439}"/>
          </ac:spMkLst>
        </pc:spChg>
        <pc:spChg chg="add del mod">
          <ac:chgData name="Nicolas PATRIARCHE 861" userId="d1848907-ef35-4bf0-83f2-8110b9052c08" providerId="ADAL" clId="{119C4C63-72FF-43B1-8C9B-42CB38E28965}" dt="2023-02-02T15:00:37.462" v="221" actId="478"/>
          <ac:spMkLst>
            <pc:docMk/>
            <pc:sldMk cId="4025056393" sldId="263"/>
            <ac:spMk id="8" creationId="{65CF66E5-C248-E041-B82A-670252441363}"/>
          </ac:spMkLst>
        </pc:spChg>
        <pc:spChg chg="add mod">
          <ac:chgData name="Nicolas PATRIARCHE 861" userId="d1848907-ef35-4bf0-83f2-8110b9052c08" providerId="ADAL" clId="{119C4C63-72FF-43B1-8C9B-42CB38E28965}" dt="2023-02-02T15:00:50.533" v="239" actId="20577"/>
          <ac:spMkLst>
            <pc:docMk/>
            <pc:sldMk cId="4025056393" sldId="263"/>
            <ac:spMk id="9" creationId="{82D8E052-C856-2A1C-1D3A-33E3148CD635}"/>
          </ac:spMkLst>
        </pc:spChg>
        <pc:spChg chg="add mod">
          <ac:chgData name="Nicolas PATRIARCHE 861" userId="d1848907-ef35-4bf0-83f2-8110b9052c08" providerId="ADAL" clId="{119C4C63-72FF-43B1-8C9B-42CB38E28965}" dt="2023-02-02T15:01:07.063" v="254" actId="20577"/>
          <ac:spMkLst>
            <pc:docMk/>
            <pc:sldMk cId="4025056393" sldId="263"/>
            <ac:spMk id="10" creationId="{9204A3CD-3CAC-FC14-0576-67F0A3F60169}"/>
          </ac:spMkLst>
        </pc:spChg>
        <pc:spChg chg="add mod">
          <ac:chgData name="Nicolas PATRIARCHE 861" userId="d1848907-ef35-4bf0-83f2-8110b9052c08" providerId="ADAL" clId="{119C4C63-72FF-43B1-8C9B-42CB38E28965}" dt="2023-02-02T15:01:21.531" v="269" actId="5793"/>
          <ac:spMkLst>
            <pc:docMk/>
            <pc:sldMk cId="4025056393" sldId="263"/>
            <ac:spMk id="11" creationId="{7BF70C6C-57D9-1518-98A5-96F4F34B583E}"/>
          </ac:spMkLst>
        </pc:spChg>
        <pc:spChg chg="add mod">
          <ac:chgData name="Nicolas PATRIARCHE 861" userId="d1848907-ef35-4bf0-83f2-8110b9052c08" providerId="ADAL" clId="{119C4C63-72FF-43B1-8C9B-42CB38E28965}" dt="2023-02-02T15:01:51.004" v="321" actId="20577"/>
          <ac:spMkLst>
            <pc:docMk/>
            <pc:sldMk cId="4025056393" sldId="263"/>
            <ac:spMk id="12" creationId="{83DE50D8-8062-F81F-BDD3-109DB410C112}"/>
          </ac:spMkLst>
        </pc:spChg>
        <pc:spChg chg="del">
          <ac:chgData name="Nicolas PATRIARCHE 861" userId="d1848907-ef35-4bf0-83f2-8110b9052c08" providerId="ADAL" clId="{119C4C63-72FF-43B1-8C9B-42CB38E28965}" dt="2023-02-02T15:00:28.066" v="217" actId="478"/>
          <ac:spMkLst>
            <pc:docMk/>
            <pc:sldMk cId="4025056393" sldId="263"/>
            <ac:spMk id="13" creationId="{8A5950DD-19D5-43E8-A8E6-87935CCC2DE9}"/>
          </ac:spMkLst>
        </pc:spChg>
        <pc:spChg chg="del">
          <ac:chgData name="Nicolas PATRIARCHE 861" userId="d1848907-ef35-4bf0-83f2-8110b9052c08" providerId="ADAL" clId="{119C4C63-72FF-43B1-8C9B-42CB38E28965}" dt="2023-02-02T15:00:29.611" v="218" actId="478"/>
          <ac:spMkLst>
            <pc:docMk/>
            <pc:sldMk cId="4025056393" sldId="263"/>
            <ac:spMk id="15" creationId="{429111BD-01F2-48CF-BD8A-67FB755664F6}"/>
          </ac:spMkLst>
        </pc:spChg>
        <pc:spChg chg="mod">
          <ac:chgData name="Nicolas PATRIARCHE 861" userId="d1848907-ef35-4bf0-83f2-8110b9052c08" providerId="ADAL" clId="{119C4C63-72FF-43B1-8C9B-42CB38E28965}" dt="2023-02-02T15:00:14.828" v="214" actId="20577"/>
          <ac:spMkLst>
            <pc:docMk/>
            <pc:sldMk cId="4025056393" sldId="263"/>
            <ac:spMk id="17" creationId="{456501E9-AE97-40F7-952E-4022ED088DFE}"/>
          </ac:spMkLst>
        </pc:spChg>
      </pc:sldChg>
      <pc:sldChg chg="modSp">
        <pc:chgData name="Nicolas PATRIARCHE 861" userId="d1848907-ef35-4bf0-83f2-8110b9052c08" providerId="ADAL" clId="{119C4C63-72FF-43B1-8C9B-42CB38E28965}" dt="2023-02-02T15:03:20.878" v="369" actId="20577"/>
        <pc:sldMkLst>
          <pc:docMk/>
          <pc:sldMk cId="1059972565" sldId="269"/>
        </pc:sldMkLst>
        <pc:graphicFrameChg chg="mod">
          <ac:chgData name="Nicolas PATRIARCHE 861" userId="d1848907-ef35-4bf0-83f2-8110b9052c08" providerId="ADAL" clId="{119C4C63-72FF-43B1-8C9B-42CB38E28965}" dt="2023-02-02T15:03:20.878" v="369"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119C4C63-72FF-43B1-8C9B-42CB38E28965}" dt="2023-02-02T14:39:42.308" v="140" actId="1076"/>
        <pc:sldMkLst>
          <pc:docMk/>
          <pc:sldMk cId="263390370" sldId="297"/>
        </pc:sldMkLst>
        <pc:spChg chg="mod">
          <ac:chgData name="Nicolas PATRIARCHE 861" userId="d1848907-ef35-4bf0-83f2-8110b9052c08" providerId="ADAL" clId="{119C4C63-72FF-43B1-8C9B-42CB38E28965}" dt="2023-02-02T14:39:42.308" v="140" actId="1076"/>
          <ac:spMkLst>
            <pc:docMk/>
            <pc:sldMk cId="263390370" sldId="297"/>
            <ac:spMk id="2" creationId="{ACC9005C-ABDA-4D18-B669-ADE16A8A7AC3}"/>
          </ac:spMkLst>
        </pc:spChg>
      </pc:sldChg>
      <pc:sldChg chg="del">
        <pc:chgData name="Nicolas PATRIARCHE 861" userId="d1848907-ef35-4bf0-83f2-8110b9052c08" providerId="ADAL" clId="{119C4C63-72FF-43B1-8C9B-42CB38E28965}" dt="2023-02-02T14:37:52.721" v="45" actId="2696"/>
        <pc:sldMkLst>
          <pc:docMk/>
          <pc:sldMk cId="1314588359" sldId="365"/>
        </pc:sldMkLst>
      </pc:sldChg>
      <pc:sldChg chg="modSp mod">
        <pc:chgData name="Nicolas PATRIARCHE 861" userId="d1848907-ef35-4bf0-83f2-8110b9052c08" providerId="ADAL" clId="{119C4C63-72FF-43B1-8C9B-42CB38E28965}" dt="2023-02-02T14:37:33.442" v="44" actId="20577"/>
        <pc:sldMkLst>
          <pc:docMk/>
          <pc:sldMk cId="2625632517" sldId="366"/>
        </pc:sldMkLst>
        <pc:spChg chg="mod">
          <ac:chgData name="Nicolas PATRIARCHE 861" userId="d1848907-ef35-4bf0-83f2-8110b9052c08" providerId="ADAL" clId="{119C4C63-72FF-43B1-8C9B-42CB38E28965}" dt="2023-02-02T14:37:33.442" v="44" actId="20577"/>
          <ac:spMkLst>
            <pc:docMk/>
            <pc:sldMk cId="2625632517" sldId="366"/>
            <ac:spMk id="2" creationId="{9FFAE97F-5A7E-8A4A-43C9-E79BAB69AF04}"/>
          </ac:spMkLst>
        </pc:spChg>
      </pc:sldChg>
      <pc:sldChg chg="del">
        <pc:chgData name="Nicolas PATRIARCHE 861" userId="d1848907-ef35-4bf0-83f2-8110b9052c08" providerId="ADAL" clId="{119C4C63-72FF-43B1-8C9B-42CB38E28965}" dt="2023-02-02T14:37:52.721" v="45" actId="2696"/>
        <pc:sldMkLst>
          <pc:docMk/>
          <pc:sldMk cId="379090198" sldId="374"/>
        </pc:sldMkLst>
      </pc:sldChg>
      <pc:sldChg chg="del">
        <pc:chgData name="Nicolas PATRIARCHE 861" userId="d1848907-ef35-4bf0-83f2-8110b9052c08" providerId="ADAL" clId="{119C4C63-72FF-43B1-8C9B-42CB38E28965}" dt="2023-02-02T14:37:52.721" v="45" actId="2696"/>
        <pc:sldMkLst>
          <pc:docMk/>
          <pc:sldMk cId="551238007" sldId="381"/>
        </pc:sldMkLst>
      </pc:sldChg>
      <pc:sldChg chg="del">
        <pc:chgData name="Nicolas PATRIARCHE 861" userId="d1848907-ef35-4bf0-83f2-8110b9052c08" providerId="ADAL" clId="{119C4C63-72FF-43B1-8C9B-42CB38E28965}" dt="2023-02-02T14:37:52.721" v="45" actId="2696"/>
        <pc:sldMkLst>
          <pc:docMk/>
          <pc:sldMk cId="2154662505" sldId="396"/>
        </pc:sldMkLst>
      </pc:sldChg>
      <pc:sldChg chg="modSp mod">
        <pc:chgData name="Nicolas PATRIARCHE 861" userId="d1848907-ef35-4bf0-83f2-8110b9052c08" providerId="ADAL" clId="{119C4C63-72FF-43B1-8C9B-42CB38E28965}" dt="2023-02-02T15:00:09.391" v="210" actId="1076"/>
        <pc:sldMkLst>
          <pc:docMk/>
          <pc:sldMk cId="1355208865" sldId="397"/>
        </pc:sldMkLst>
        <pc:spChg chg="mod">
          <ac:chgData name="Nicolas PATRIARCHE 861" userId="d1848907-ef35-4bf0-83f2-8110b9052c08" providerId="ADAL" clId="{119C4C63-72FF-43B1-8C9B-42CB38E28965}" dt="2023-02-02T15:00:09.391" v="210" actId="1076"/>
          <ac:spMkLst>
            <pc:docMk/>
            <pc:sldMk cId="1355208865" sldId="397"/>
            <ac:spMk id="4" creationId="{50E63301-F05A-4018-919B-4F770BBC8D0D}"/>
          </ac:spMkLst>
        </pc:spChg>
      </pc:sldChg>
      <pc:sldChg chg="del">
        <pc:chgData name="Nicolas PATRIARCHE 861" userId="d1848907-ef35-4bf0-83f2-8110b9052c08" providerId="ADAL" clId="{119C4C63-72FF-43B1-8C9B-42CB38E28965}" dt="2023-02-02T14:38:48.258" v="79" actId="47"/>
        <pc:sldMkLst>
          <pc:docMk/>
          <pc:sldMk cId="1938475251" sldId="398"/>
        </pc:sldMkLst>
      </pc:sldChg>
      <pc:sldChg chg="del">
        <pc:chgData name="Nicolas PATRIARCHE 861" userId="d1848907-ef35-4bf0-83f2-8110b9052c08" providerId="ADAL" clId="{119C4C63-72FF-43B1-8C9B-42CB38E28965}" dt="2023-02-02T14:37:52.721" v="45" actId="2696"/>
        <pc:sldMkLst>
          <pc:docMk/>
          <pc:sldMk cId="915503992" sldId="399"/>
        </pc:sldMkLst>
      </pc:sldChg>
      <pc:sldChg chg="del">
        <pc:chgData name="Nicolas PATRIARCHE 861" userId="d1848907-ef35-4bf0-83f2-8110b9052c08" providerId="ADAL" clId="{119C4C63-72FF-43B1-8C9B-42CB38E28965}" dt="2023-02-02T14:37:52.721" v="45" actId="2696"/>
        <pc:sldMkLst>
          <pc:docMk/>
          <pc:sldMk cId="959326232" sldId="400"/>
        </pc:sldMkLst>
      </pc:sldChg>
      <pc:sldChg chg="del">
        <pc:chgData name="Nicolas PATRIARCHE 861" userId="d1848907-ef35-4bf0-83f2-8110b9052c08" providerId="ADAL" clId="{119C4C63-72FF-43B1-8C9B-42CB38E28965}" dt="2023-02-02T14:37:52.721" v="45" actId="2696"/>
        <pc:sldMkLst>
          <pc:docMk/>
          <pc:sldMk cId="3965839710" sldId="401"/>
        </pc:sldMkLst>
      </pc:sldChg>
      <pc:sldChg chg="del">
        <pc:chgData name="Nicolas PATRIARCHE 861" userId="d1848907-ef35-4bf0-83f2-8110b9052c08" providerId="ADAL" clId="{119C4C63-72FF-43B1-8C9B-42CB38E28965}" dt="2023-02-02T14:37:52.721" v="45" actId="2696"/>
        <pc:sldMkLst>
          <pc:docMk/>
          <pc:sldMk cId="101654383" sldId="402"/>
        </pc:sldMkLst>
      </pc:sldChg>
      <pc:sldChg chg="del">
        <pc:chgData name="Nicolas PATRIARCHE 861" userId="d1848907-ef35-4bf0-83f2-8110b9052c08" providerId="ADAL" clId="{119C4C63-72FF-43B1-8C9B-42CB38E28965}" dt="2023-02-02T14:37:52.721" v="45" actId="2696"/>
        <pc:sldMkLst>
          <pc:docMk/>
          <pc:sldMk cId="430512657" sldId="403"/>
        </pc:sldMkLst>
      </pc:sldChg>
      <pc:sldChg chg="del">
        <pc:chgData name="Nicolas PATRIARCHE 861" userId="d1848907-ef35-4bf0-83f2-8110b9052c08" providerId="ADAL" clId="{119C4C63-72FF-43B1-8C9B-42CB38E28965}" dt="2023-02-02T14:37:52.721" v="45" actId="2696"/>
        <pc:sldMkLst>
          <pc:docMk/>
          <pc:sldMk cId="3434778035" sldId="404"/>
        </pc:sldMkLst>
      </pc:sldChg>
      <pc:sldChg chg="del">
        <pc:chgData name="Nicolas PATRIARCHE 861" userId="d1848907-ef35-4bf0-83f2-8110b9052c08" providerId="ADAL" clId="{119C4C63-72FF-43B1-8C9B-42CB38E28965}" dt="2023-02-02T14:38:48.258" v="79" actId="47"/>
        <pc:sldMkLst>
          <pc:docMk/>
          <pc:sldMk cId="3144677412" sldId="405"/>
        </pc:sldMkLst>
      </pc:sldChg>
      <pc:sldChg chg="del">
        <pc:chgData name="Nicolas PATRIARCHE 861" userId="d1848907-ef35-4bf0-83f2-8110b9052c08" providerId="ADAL" clId="{119C4C63-72FF-43B1-8C9B-42CB38E28965}" dt="2023-02-02T14:37:52.721" v="45" actId="2696"/>
        <pc:sldMkLst>
          <pc:docMk/>
          <pc:sldMk cId="1011006495" sldId="406"/>
        </pc:sldMkLst>
      </pc:sldChg>
      <pc:sldChg chg="del">
        <pc:chgData name="Nicolas PATRIARCHE 861" userId="d1848907-ef35-4bf0-83f2-8110b9052c08" providerId="ADAL" clId="{119C4C63-72FF-43B1-8C9B-42CB38E28965}" dt="2023-02-02T14:37:52.721" v="45" actId="2696"/>
        <pc:sldMkLst>
          <pc:docMk/>
          <pc:sldMk cId="4070462354" sldId="407"/>
        </pc:sldMkLst>
      </pc:sldChg>
      <pc:sldChg chg="del">
        <pc:chgData name="Nicolas PATRIARCHE 861" userId="d1848907-ef35-4bf0-83f2-8110b9052c08" providerId="ADAL" clId="{119C4C63-72FF-43B1-8C9B-42CB38E28965}" dt="2023-02-02T14:37:52.721" v="45" actId="2696"/>
        <pc:sldMkLst>
          <pc:docMk/>
          <pc:sldMk cId="3387103998" sldId="408"/>
        </pc:sldMkLst>
      </pc:sldChg>
      <pc:sldChg chg="del">
        <pc:chgData name="Nicolas PATRIARCHE 861" userId="d1848907-ef35-4bf0-83f2-8110b9052c08" providerId="ADAL" clId="{119C4C63-72FF-43B1-8C9B-42CB38E28965}" dt="2023-02-02T15:02:28.759" v="331" actId="47"/>
        <pc:sldMkLst>
          <pc:docMk/>
          <pc:sldMk cId="1780408934" sldId="409"/>
        </pc:sldMkLst>
      </pc:sldChg>
      <pc:sldChg chg="del">
        <pc:chgData name="Nicolas PATRIARCHE 861" userId="d1848907-ef35-4bf0-83f2-8110b9052c08" providerId="ADAL" clId="{119C4C63-72FF-43B1-8C9B-42CB38E28965}" dt="2023-02-02T15:02:22.284" v="330" actId="47"/>
        <pc:sldMkLst>
          <pc:docMk/>
          <pc:sldMk cId="2571989402" sldId="410"/>
        </pc:sldMkLst>
      </pc:sldChg>
      <pc:sldChg chg="del">
        <pc:chgData name="Nicolas PATRIARCHE 861" userId="d1848907-ef35-4bf0-83f2-8110b9052c08" providerId="ADAL" clId="{119C4C63-72FF-43B1-8C9B-42CB38E28965}" dt="2023-02-02T14:38:52.881" v="80" actId="47"/>
        <pc:sldMkLst>
          <pc:docMk/>
          <pc:sldMk cId="2976630506" sldId="411"/>
        </pc:sldMkLst>
      </pc:sldChg>
      <pc:sldChg chg="del">
        <pc:chgData name="Nicolas PATRIARCHE 861" userId="d1848907-ef35-4bf0-83f2-8110b9052c08" providerId="ADAL" clId="{119C4C63-72FF-43B1-8C9B-42CB38E28965}" dt="2023-02-02T15:02:31.497" v="332" actId="47"/>
        <pc:sldMkLst>
          <pc:docMk/>
          <pc:sldMk cId="1687773453" sldId="412"/>
        </pc:sldMkLst>
      </pc:sldChg>
      <pc:sldChg chg="addSp delSp modSp add mod ord">
        <pc:chgData name="Nicolas PATRIARCHE 861" userId="d1848907-ef35-4bf0-83f2-8110b9052c08" providerId="ADAL" clId="{119C4C63-72FF-43B1-8C9B-42CB38E28965}" dt="2023-02-02T14:38:27.137" v="77" actId="478"/>
        <pc:sldMkLst>
          <pc:docMk/>
          <pc:sldMk cId="207420918" sldId="413"/>
        </pc:sldMkLst>
        <pc:spChg chg="del mod">
          <ac:chgData name="Nicolas PATRIARCHE 861" userId="d1848907-ef35-4bf0-83f2-8110b9052c08" providerId="ADAL" clId="{119C4C63-72FF-43B1-8C9B-42CB38E28965}" dt="2023-02-02T14:38:23.742" v="76" actId="478"/>
          <ac:spMkLst>
            <pc:docMk/>
            <pc:sldMk cId="207420918" sldId="413"/>
            <ac:spMk id="3" creationId="{D8EF81A1-B1B6-4CFA-B41B-D793DA92525A}"/>
          </ac:spMkLst>
        </pc:spChg>
        <pc:spChg chg="mod">
          <ac:chgData name="Nicolas PATRIARCHE 861" userId="d1848907-ef35-4bf0-83f2-8110b9052c08" providerId="ADAL" clId="{119C4C63-72FF-43B1-8C9B-42CB38E28965}" dt="2023-02-02T14:38:11.200" v="70" actId="20577"/>
          <ac:spMkLst>
            <pc:docMk/>
            <pc:sldMk cId="207420918" sldId="413"/>
            <ac:spMk id="5" creationId="{B3B8859B-AF8B-4EF8-9252-EB5A0E0E09B5}"/>
          </ac:spMkLst>
        </pc:spChg>
        <pc:spChg chg="add mod">
          <ac:chgData name="Nicolas PATRIARCHE 861" userId="d1848907-ef35-4bf0-83f2-8110b9052c08" providerId="ADAL" clId="{119C4C63-72FF-43B1-8C9B-42CB38E28965}" dt="2023-02-02T14:38:23.742" v="76" actId="478"/>
          <ac:spMkLst>
            <pc:docMk/>
            <pc:sldMk cId="207420918" sldId="413"/>
            <ac:spMk id="6" creationId="{FE09E9C8-1A02-733E-0C17-E41854E684CD}"/>
          </ac:spMkLst>
        </pc:spChg>
        <pc:spChg chg="del">
          <ac:chgData name="Nicolas PATRIARCHE 861" userId="d1848907-ef35-4bf0-83f2-8110b9052c08" providerId="ADAL" clId="{119C4C63-72FF-43B1-8C9B-42CB38E28965}" dt="2023-02-02T14:38:27.137" v="77" actId="478"/>
          <ac:spMkLst>
            <pc:docMk/>
            <pc:sldMk cId="207420918" sldId="413"/>
            <ac:spMk id="13" creationId="{8A5950DD-19D5-43E8-A8E6-87935CCC2DE9}"/>
          </ac:spMkLst>
        </pc:spChg>
        <pc:spChg chg="mod">
          <ac:chgData name="Nicolas PATRIARCHE 861" userId="d1848907-ef35-4bf0-83f2-8110b9052c08" providerId="ADAL" clId="{119C4C63-72FF-43B1-8C9B-42CB38E28965}" dt="2023-02-02T14:38:19.503" v="74" actId="20577"/>
          <ac:spMkLst>
            <pc:docMk/>
            <pc:sldMk cId="207420918" sldId="413"/>
            <ac:spMk id="15" creationId="{429111BD-01F2-48CF-BD8A-67FB755664F6}"/>
          </ac:spMkLst>
        </pc:spChg>
        <pc:spChg chg="mod">
          <ac:chgData name="Nicolas PATRIARCHE 861" userId="d1848907-ef35-4bf0-83f2-8110b9052c08" providerId="ADAL" clId="{119C4C63-72FF-43B1-8C9B-42CB38E28965}" dt="2023-02-02T14:38:08.881" v="69" actId="20577"/>
          <ac:spMkLst>
            <pc:docMk/>
            <pc:sldMk cId="207420918" sldId="413"/>
            <ac:spMk id="17" creationId="{456501E9-AE97-40F7-952E-4022ED088DFE}"/>
          </ac:spMkLst>
        </pc:spChg>
      </pc:sldChg>
      <pc:sldChg chg="add">
        <pc:chgData name="Nicolas PATRIARCHE 861" userId="d1848907-ef35-4bf0-83f2-8110b9052c08" providerId="ADAL" clId="{119C4C63-72FF-43B1-8C9B-42CB38E28965}" dt="2023-02-02T14:39:01.354" v="81" actId="2890"/>
        <pc:sldMkLst>
          <pc:docMk/>
          <pc:sldMk cId="3890643064" sldId="414"/>
        </pc:sldMkLst>
      </pc:sldChg>
      <pc:sldChg chg="addSp delSp modSp new mod modAnim">
        <pc:chgData name="Nicolas PATRIARCHE 861" userId="d1848907-ef35-4bf0-83f2-8110b9052c08" providerId="ADAL" clId="{119C4C63-72FF-43B1-8C9B-42CB38E28965}" dt="2023-02-02T14:57:03.039" v="145" actId="1076"/>
        <pc:sldMkLst>
          <pc:docMk/>
          <pc:sldMk cId="93003365" sldId="415"/>
        </pc:sldMkLst>
        <pc:spChg chg="del">
          <ac:chgData name="Nicolas PATRIARCHE 861" userId="d1848907-ef35-4bf0-83f2-8110b9052c08" providerId="ADAL" clId="{119C4C63-72FF-43B1-8C9B-42CB38E28965}" dt="2023-02-02T14:56:46.563" v="142"/>
          <ac:spMkLst>
            <pc:docMk/>
            <pc:sldMk cId="93003365" sldId="415"/>
            <ac:spMk id="3" creationId="{1CB217DA-3EA2-64D0-D28E-50511AE9A498}"/>
          </ac:spMkLst>
        </pc:spChg>
        <pc:picChg chg="add mod">
          <ac:chgData name="Nicolas PATRIARCHE 861" userId="d1848907-ef35-4bf0-83f2-8110b9052c08" providerId="ADAL" clId="{119C4C63-72FF-43B1-8C9B-42CB38E28965}" dt="2023-02-02T14:57:03.039" v="145" actId="1076"/>
          <ac:picMkLst>
            <pc:docMk/>
            <pc:sldMk cId="93003365" sldId="415"/>
            <ac:picMk id="4" creationId="{415ACFA9-7ED6-B4EF-7E26-38D52722B91A}"/>
          </ac:picMkLst>
        </pc:picChg>
      </pc:sldChg>
      <pc:sldChg chg="delSp modSp new mod">
        <pc:chgData name="Nicolas PATRIARCHE 861" userId="d1848907-ef35-4bf0-83f2-8110b9052c08" providerId="ADAL" clId="{119C4C63-72FF-43B1-8C9B-42CB38E28965}" dt="2023-02-02T15:02:17.891" v="329" actId="20577"/>
        <pc:sldMkLst>
          <pc:docMk/>
          <pc:sldMk cId="2573661920" sldId="416"/>
        </pc:sldMkLst>
        <pc:spChg chg="mod">
          <ac:chgData name="Nicolas PATRIARCHE 861" userId="d1848907-ef35-4bf0-83f2-8110b9052c08" providerId="ADAL" clId="{119C4C63-72FF-43B1-8C9B-42CB38E28965}" dt="2023-02-02T15:02:17.891" v="329" actId="20577"/>
          <ac:spMkLst>
            <pc:docMk/>
            <pc:sldMk cId="2573661920" sldId="416"/>
            <ac:spMk id="2" creationId="{C076D9E8-8C30-6F2A-EE4E-A45FF449FC19}"/>
          </ac:spMkLst>
        </pc:spChg>
        <pc:spChg chg="del">
          <ac:chgData name="Nicolas PATRIARCHE 861" userId="d1848907-ef35-4bf0-83f2-8110b9052c08" providerId="ADAL" clId="{119C4C63-72FF-43B1-8C9B-42CB38E28965}" dt="2023-02-02T15:02:14.654" v="323" actId="478"/>
          <ac:spMkLst>
            <pc:docMk/>
            <pc:sldMk cId="2573661920" sldId="416"/>
            <ac:spMk id="3" creationId="{5F6CA85A-E08C-783D-7D5B-F9D1FA504F6E}"/>
          </ac:spMkLst>
        </pc:spChg>
      </pc:sldChg>
      <pc:sldMasterChg chg="del delSldLayout">
        <pc:chgData name="Nicolas PATRIARCHE 861" userId="d1848907-ef35-4bf0-83f2-8110b9052c08" providerId="ADAL" clId="{119C4C63-72FF-43B1-8C9B-42CB38E28965}" dt="2023-02-02T15:02:28.759" v="331" actId="47"/>
        <pc:sldMasterMkLst>
          <pc:docMk/>
          <pc:sldMasterMk cId="1060535159" sldId="2147483743"/>
        </pc:sldMasterMkLst>
        <pc:sldLayoutChg chg="del">
          <pc:chgData name="Nicolas PATRIARCHE 861" userId="d1848907-ef35-4bf0-83f2-8110b9052c08" providerId="ADAL" clId="{119C4C63-72FF-43B1-8C9B-42CB38E28965}" dt="2023-02-02T15:02:28.759" v="331" actId="47"/>
          <pc:sldLayoutMkLst>
            <pc:docMk/>
            <pc:sldMasterMk cId="1060535159" sldId="2147483743"/>
            <pc:sldLayoutMk cId="1709189614" sldId="2147483744"/>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486489640" sldId="2147483745"/>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78842756" sldId="2147483746"/>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171827821" sldId="2147483747"/>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562915667" sldId="2147483748"/>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823004614" sldId="2147483749"/>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1578720167" sldId="2147483750"/>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2168853047" sldId="2147483751"/>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1768766019" sldId="2147483752"/>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92171090" sldId="2147483753"/>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398449151" sldId="2147483754"/>
          </pc:sldLayoutMkLst>
        </pc:sldLayoutChg>
      </pc:sldMasterChg>
    </pc:docChg>
  </pc:docChgLst>
  <pc:docChgLst>
    <pc:chgData name="Lea GUILLARD 861" userId="S::lea.guillard@caf86.caf.fr::d06662ec-9711-44e9-9f78-4b9cc7b21ed8" providerId="AD" clId="Web-{07C660B6-2065-4950-890F-1D214039F606}"/>
    <pc:docChg chg="addSld modSld sldOrd">
      <pc:chgData name="Lea GUILLARD 861" userId="S::lea.guillard@caf86.caf.fr::d06662ec-9711-44e9-9f78-4b9cc7b21ed8" providerId="AD" clId="Web-{07C660B6-2065-4950-890F-1D214039F606}" dt="2022-09-08T08:11:31.219" v="22"/>
      <pc:docMkLst>
        <pc:docMk/>
      </pc:docMkLst>
      <pc:sldChg chg="modSp">
        <pc:chgData name="Lea GUILLARD 861" userId="S::lea.guillard@caf86.caf.fr::d06662ec-9711-44e9-9f78-4b9cc7b21ed8" providerId="AD" clId="Web-{07C660B6-2065-4950-890F-1D214039F606}" dt="2022-09-08T08:11:07.218" v="7" actId="20577"/>
        <pc:sldMkLst>
          <pc:docMk/>
          <pc:sldMk cId="3155851385" sldId="257"/>
        </pc:sldMkLst>
        <pc:spChg chg="mod">
          <ac:chgData name="Lea GUILLARD 861" userId="S::lea.guillard@caf86.caf.fr::d06662ec-9711-44e9-9f78-4b9cc7b21ed8" providerId="AD" clId="Web-{07C660B6-2065-4950-890F-1D214039F606}" dt="2022-09-08T08:11:07.218" v="7" actId="20577"/>
          <ac:spMkLst>
            <pc:docMk/>
            <pc:sldMk cId="3155851385" sldId="257"/>
            <ac:spMk id="3" creationId="{1980AA72-7CEC-47E0-8390-DCA22A2C1A8D}"/>
          </ac:spMkLst>
        </pc:spChg>
      </pc:sldChg>
      <pc:sldChg chg="modSp add ord replId">
        <pc:chgData name="Lea GUILLARD 861" userId="S::lea.guillard@caf86.caf.fr::d06662ec-9711-44e9-9f78-4b9cc7b21ed8" providerId="AD" clId="Web-{07C660B6-2065-4950-890F-1D214039F606}" dt="2022-09-08T08:11:30.172" v="21" actId="20577"/>
        <pc:sldMkLst>
          <pc:docMk/>
          <pc:sldMk cId="2625632517" sldId="366"/>
        </pc:sldMkLst>
        <pc:spChg chg="mod">
          <ac:chgData name="Lea GUILLARD 861" userId="S::lea.guillard@caf86.caf.fr::d06662ec-9711-44e9-9f78-4b9cc7b21ed8" providerId="AD" clId="Web-{07C660B6-2065-4950-890F-1D214039F606}" dt="2022-09-08T08:11:30.172" v="21" actId="20577"/>
          <ac:spMkLst>
            <pc:docMk/>
            <pc:sldMk cId="2625632517" sldId="366"/>
            <ac:spMk id="4" creationId="{50E63301-F05A-4018-919B-4F770BBC8D0D}"/>
          </ac:spMkLst>
        </pc:spChg>
      </pc:sldChg>
      <pc:sldChg chg="new">
        <pc:chgData name="Lea GUILLARD 861" userId="S::lea.guillard@caf86.caf.fr::d06662ec-9711-44e9-9f78-4b9cc7b21ed8" providerId="AD" clId="Web-{07C660B6-2065-4950-890F-1D214039F606}" dt="2022-09-08T08:11:31.219" v="22"/>
        <pc:sldMkLst>
          <pc:docMk/>
          <pc:sldMk cId="3007228322" sldId="367"/>
        </pc:sldMkLst>
      </pc:sldChg>
    </pc:docChg>
  </pc:docChgLst>
  <pc:docChgLst>
    <pc:chgData name="Fabienne BOUTET 861" userId="S::fabienne.boutet@caf86.caf.fr::fa09bdb3-1d75-436f-b8cb-365a3331495b" providerId="AD" clId="Web-{8E4B9763-0BDD-4E9E-9A68-12ED78A4D383}"/>
    <pc:docChg chg="addSld delSld modSld">
      <pc:chgData name="Fabienne BOUTET 861" userId="S::fabienne.boutet@caf86.caf.fr::fa09bdb3-1d75-436f-b8cb-365a3331495b" providerId="AD" clId="Web-{8E4B9763-0BDD-4E9E-9A68-12ED78A4D383}" dt="2023-03-03T11:41:28.321" v="38" actId="1076"/>
      <pc:docMkLst>
        <pc:docMk/>
      </pc:docMkLst>
      <pc:sldChg chg="modSp">
        <pc:chgData name="Fabienne BOUTET 861" userId="S::fabienne.boutet@caf86.caf.fr::fa09bdb3-1d75-436f-b8cb-365a3331495b" providerId="AD" clId="Web-{8E4B9763-0BDD-4E9E-9A68-12ED78A4D383}" dt="2023-03-03T11:41:19.758" v="36" actId="14100"/>
        <pc:sldMkLst>
          <pc:docMk/>
          <pc:sldMk cId="1752791010" sldId="423"/>
        </pc:sldMkLst>
        <pc:picChg chg="mod">
          <ac:chgData name="Fabienne BOUTET 861" userId="S::fabienne.boutet@caf86.caf.fr::fa09bdb3-1d75-436f-b8cb-365a3331495b" providerId="AD" clId="Web-{8E4B9763-0BDD-4E9E-9A68-12ED78A4D383}" dt="2023-03-03T11:41:07.195" v="32" actId="1076"/>
          <ac:picMkLst>
            <pc:docMk/>
            <pc:sldMk cId="1752791010" sldId="423"/>
            <ac:picMk id="5" creationId="{4C7D5D78-3131-04DA-15FC-9BFDDF9748AA}"/>
          </ac:picMkLst>
        </pc:picChg>
        <pc:picChg chg="mod">
          <ac:chgData name="Fabienne BOUTET 861" userId="S::fabienne.boutet@caf86.caf.fr::fa09bdb3-1d75-436f-b8cb-365a3331495b" providerId="AD" clId="Web-{8E4B9763-0BDD-4E9E-9A68-12ED78A4D383}" dt="2023-03-03T11:41:19.758" v="36" actId="14100"/>
          <ac:picMkLst>
            <pc:docMk/>
            <pc:sldMk cId="1752791010" sldId="423"/>
            <ac:picMk id="8" creationId="{43395833-2EEA-73A8-A86D-4AE2168CE199}"/>
          </ac:picMkLst>
        </pc:picChg>
        <pc:picChg chg="mod">
          <ac:chgData name="Fabienne BOUTET 861" userId="S::fabienne.boutet@caf86.caf.fr::fa09bdb3-1d75-436f-b8cb-365a3331495b" providerId="AD" clId="Web-{8E4B9763-0BDD-4E9E-9A68-12ED78A4D383}" dt="2023-03-03T11:41:11.789" v="34" actId="1076"/>
          <ac:picMkLst>
            <pc:docMk/>
            <pc:sldMk cId="1752791010" sldId="423"/>
            <ac:picMk id="9" creationId="{5E9B8C09-EA29-F3CF-2299-EEA713FD5CEC}"/>
          </ac:picMkLst>
        </pc:picChg>
      </pc:sldChg>
      <pc:sldChg chg="modSp">
        <pc:chgData name="Fabienne BOUTET 861" userId="S::fabienne.boutet@caf86.caf.fr::fa09bdb3-1d75-436f-b8cb-365a3331495b" providerId="AD" clId="Web-{8E4B9763-0BDD-4E9E-9A68-12ED78A4D383}" dt="2023-03-03T11:41:28.321" v="38" actId="1076"/>
        <pc:sldMkLst>
          <pc:docMk/>
          <pc:sldMk cId="2798404762" sldId="424"/>
        </pc:sldMkLst>
        <pc:picChg chg="mod">
          <ac:chgData name="Fabienne BOUTET 861" userId="S::fabienne.boutet@caf86.caf.fr::fa09bdb3-1d75-436f-b8cb-365a3331495b" providerId="AD" clId="Web-{8E4B9763-0BDD-4E9E-9A68-12ED78A4D383}" dt="2023-03-03T11:41:28.321" v="38" actId="1076"/>
          <ac:picMkLst>
            <pc:docMk/>
            <pc:sldMk cId="2798404762" sldId="424"/>
            <ac:picMk id="5" creationId="{8644AA54-B20D-5DE1-C438-4F8A0C216C43}"/>
          </ac:picMkLst>
        </pc:picChg>
      </pc:sldChg>
      <pc:sldChg chg="modSp">
        <pc:chgData name="Fabienne BOUTET 861" userId="S::fabienne.boutet@caf86.caf.fr::fa09bdb3-1d75-436f-b8cb-365a3331495b" providerId="AD" clId="Web-{8E4B9763-0BDD-4E9E-9A68-12ED78A4D383}" dt="2023-03-03T11:40:56.867" v="31" actId="20577"/>
        <pc:sldMkLst>
          <pc:docMk/>
          <pc:sldMk cId="2500079425" sldId="425"/>
        </pc:sldMkLst>
        <pc:spChg chg="mod">
          <ac:chgData name="Fabienne BOUTET 861" userId="S::fabienne.boutet@caf86.caf.fr::fa09bdb3-1d75-436f-b8cb-365a3331495b" providerId="AD" clId="Web-{8E4B9763-0BDD-4E9E-9A68-12ED78A4D383}" dt="2023-03-03T11:40:56.867" v="31" actId="20577"/>
          <ac:spMkLst>
            <pc:docMk/>
            <pc:sldMk cId="2500079425" sldId="425"/>
            <ac:spMk id="2" creationId="{F3C4008E-F4BB-1939-335F-75181E004C05}"/>
          </ac:spMkLst>
        </pc:spChg>
      </pc:sldChg>
      <pc:sldChg chg="del">
        <pc:chgData name="Fabienne BOUTET 861" userId="S::fabienne.boutet@caf86.caf.fr::fa09bdb3-1d75-436f-b8cb-365a3331495b" providerId="AD" clId="Web-{8E4B9763-0BDD-4E9E-9A68-12ED78A4D383}" dt="2023-03-03T11:40:42.179" v="17"/>
        <pc:sldMkLst>
          <pc:docMk/>
          <pc:sldMk cId="52147164" sldId="427"/>
        </pc:sldMkLst>
      </pc:sldChg>
      <pc:sldChg chg="addSp delSp modSp new">
        <pc:chgData name="Fabienne BOUTET 861" userId="S::fabienne.boutet@caf86.caf.fr::fa09bdb3-1d75-436f-b8cb-365a3331495b" providerId="AD" clId="Web-{8E4B9763-0BDD-4E9E-9A68-12ED78A4D383}" dt="2023-03-03T11:40:41.679" v="16" actId="1076"/>
        <pc:sldMkLst>
          <pc:docMk/>
          <pc:sldMk cId="3169609786" sldId="437"/>
        </pc:sldMkLst>
        <pc:spChg chg="mod">
          <ac:chgData name="Fabienne BOUTET 861" userId="S::fabienne.boutet@caf86.caf.fr::fa09bdb3-1d75-436f-b8cb-365a3331495b" providerId="AD" clId="Web-{8E4B9763-0BDD-4E9E-9A68-12ED78A4D383}" dt="2023-03-03T11:40:31.317" v="14" actId="1076"/>
          <ac:spMkLst>
            <pc:docMk/>
            <pc:sldMk cId="3169609786" sldId="437"/>
            <ac:spMk id="2" creationId="{62F197EA-1B65-D6F5-7EA3-86962EEADF50}"/>
          </ac:spMkLst>
        </pc:spChg>
        <pc:spChg chg="del">
          <ac:chgData name="Fabienne BOUTET 861" userId="S::fabienne.boutet@caf86.caf.fr::fa09bdb3-1d75-436f-b8cb-365a3331495b" providerId="AD" clId="Web-{8E4B9763-0BDD-4E9E-9A68-12ED78A4D383}" dt="2023-03-03T11:39:31.846" v="1"/>
          <ac:spMkLst>
            <pc:docMk/>
            <pc:sldMk cId="3169609786" sldId="437"/>
            <ac:spMk id="3" creationId="{E3E47B97-3E86-2F75-C3CA-94FC63A45980}"/>
          </ac:spMkLst>
        </pc:spChg>
        <pc:spChg chg="add">
          <ac:chgData name="Fabienne BOUTET 861" userId="S::fabienne.boutet@caf86.caf.fr::fa09bdb3-1d75-436f-b8cb-365a3331495b" providerId="AD" clId="Web-{8E4B9763-0BDD-4E9E-9A68-12ED78A4D383}" dt="2023-03-03T11:39:32.315" v="2"/>
          <ac:spMkLst>
            <pc:docMk/>
            <pc:sldMk cId="3169609786" sldId="437"/>
            <ac:spMk id="5" creationId="{895D04EE-EF72-A552-2FF0-8153662110D9}"/>
          </ac:spMkLst>
        </pc:spChg>
        <pc:spChg chg="add">
          <ac:chgData name="Fabienne BOUTET 861" userId="S::fabienne.boutet@caf86.caf.fr::fa09bdb3-1d75-436f-b8cb-365a3331495b" providerId="AD" clId="Web-{8E4B9763-0BDD-4E9E-9A68-12ED78A4D383}" dt="2023-03-03T11:39:39.627" v="3"/>
          <ac:spMkLst>
            <pc:docMk/>
            <pc:sldMk cId="3169609786" sldId="437"/>
            <ac:spMk id="7" creationId="{902397E7-DB39-105E-9269-5ABC5FA985C8}"/>
          </ac:spMkLst>
        </pc:spChg>
        <pc:spChg chg="add mod">
          <ac:chgData name="Fabienne BOUTET 861" userId="S::fabienne.boutet@caf86.caf.fr::fa09bdb3-1d75-436f-b8cb-365a3331495b" providerId="AD" clId="Web-{8E4B9763-0BDD-4E9E-9A68-12ED78A4D383}" dt="2023-03-03T11:40:33.551" v="15" actId="1076"/>
          <ac:spMkLst>
            <pc:docMk/>
            <pc:sldMk cId="3169609786" sldId="437"/>
            <ac:spMk id="9" creationId="{559F57CF-C07B-E2EB-9256-734A052D5AD3}"/>
          </ac:spMkLst>
        </pc:spChg>
        <pc:spChg chg="add del mod">
          <ac:chgData name="Fabienne BOUTET 861" userId="S::fabienne.boutet@caf86.caf.fr::fa09bdb3-1d75-436f-b8cb-365a3331495b" providerId="AD" clId="Web-{8E4B9763-0BDD-4E9E-9A68-12ED78A4D383}" dt="2023-03-03T11:40:12.503" v="10"/>
          <ac:spMkLst>
            <pc:docMk/>
            <pc:sldMk cId="3169609786" sldId="437"/>
            <ac:spMk id="10" creationId="{59B4B845-86C8-38B7-265C-24D612D32C85}"/>
          </ac:spMkLst>
        </pc:spChg>
        <pc:picChg chg="add mod">
          <ac:chgData name="Fabienne BOUTET 861" userId="S::fabienne.boutet@caf86.caf.fr::fa09bdb3-1d75-436f-b8cb-365a3331495b" providerId="AD" clId="Web-{8E4B9763-0BDD-4E9E-9A68-12ED78A4D383}" dt="2023-03-03T11:40:21.254" v="12" actId="1076"/>
          <ac:picMkLst>
            <pc:docMk/>
            <pc:sldMk cId="3169609786" sldId="437"/>
            <ac:picMk id="12" creationId="{18CC8999-F3C7-221E-EF7C-C85629B4312F}"/>
          </ac:picMkLst>
        </pc:picChg>
        <pc:picChg chg="add mod">
          <ac:chgData name="Fabienne BOUTET 861" userId="S::fabienne.boutet@caf86.caf.fr::fa09bdb3-1d75-436f-b8cb-365a3331495b" providerId="AD" clId="Web-{8E4B9763-0BDD-4E9E-9A68-12ED78A4D383}" dt="2023-03-03T11:40:41.679" v="16" actId="1076"/>
          <ac:picMkLst>
            <pc:docMk/>
            <pc:sldMk cId="3169609786" sldId="437"/>
            <ac:picMk id="14" creationId="{44D158E8-7512-CEBC-EF4F-AC9F39FB7BFB}"/>
          </ac:picMkLst>
        </pc:picChg>
      </pc:sldChg>
    </pc:docChg>
  </pc:docChgLst>
  <pc:docChgLst>
    <pc:chgData name="Fabienne BOUTET 861" userId="fa09bdb3-1d75-436f-b8cb-365a3331495b" providerId="ADAL" clId="{747B0A0D-3A45-405F-B8EC-84CC59619321}"/>
    <pc:docChg chg="custSel addSld delSld modSld">
      <pc:chgData name="Fabienne BOUTET 861" userId="fa09bdb3-1d75-436f-b8cb-365a3331495b" providerId="ADAL" clId="{747B0A0D-3A45-405F-B8EC-84CC59619321}" dt="2023-05-04T10:22:27.609" v="568" actId="1076"/>
      <pc:docMkLst>
        <pc:docMk/>
      </pc:docMkLst>
      <pc:sldChg chg="delSp modSp add mod">
        <pc:chgData name="Fabienne BOUTET 861" userId="fa09bdb3-1d75-436f-b8cb-365a3331495b" providerId="ADAL" clId="{747B0A0D-3A45-405F-B8EC-84CC59619321}" dt="2023-05-04T10:22:27.609" v="568" actId="1076"/>
        <pc:sldMkLst>
          <pc:docMk/>
          <pc:sldMk cId="2543839373" sldId="270"/>
        </pc:sldMkLst>
        <pc:spChg chg="del">
          <ac:chgData name="Fabienne BOUTET 861" userId="fa09bdb3-1d75-436f-b8cb-365a3331495b" providerId="ADAL" clId="{747B0A0D-3A45-405F-B8EC-84CC59619321}" dt="2023-05-04T10:19:39.713" v="528" actId="478"/>
          <ac:spMkLst>
            <pc:docMk/>
            <pc:sldMk cId="2543839373" sldId="270"/>
            <ac:spMk id="2" creationId="{E4ADD2CD-2922-4520-BE7C-85D87D51ECD2}"/>
          </ac:spMkLst>
        </pc:spChg>
        <pc:spChg chg="del mod">
          <ac:chgData name="Fabienne BOUTET 861" userId="fa09bdb3-1d75-436f-b8cb-365a3331495b" providerId="ADAL" clId="{747B0A0D-3A45-405F-B8EC-84CC59619321}" dt="2023-05-04T10:21:34.949" v="559" actId="478"/>
          <ac:spMkLst>
            <pc:docMk/>
            <pc:sldMk cId="2543839373" sldId="270"/>
            <ac:spMk id="9" creationId="{EB548D75-CE30-4886-AC7D-F2CF2BD961C1}"/>
          </ac:spMkLst>
        </pc:spChg>
        <pc:spChg chg="mod">
          <ac:chgData name="Fabienne BOUTET 861" userId="fa09bdb3-1d75-436f-b8cb-365a3331495b" providerId="ADAL" clId="{747B0A0D-3A45-405F-B8EC-84CC59619321}" dt="2023-05-04T10:20:57.156" v="547" actId="1076"/>
          <ac:spMkLst>
            <pc:docMk/>
            <pc:sldMk cId="2543839373" sldId="270"/>
            <ac:spMk id="10" creationId="{A7990FFC-F2D0-4342-A929-15646D1A4A83}"/>
          </ac:spMkLst>
        </pc:spChg>
        <pc:spChg chg="mod">
          <ac:chgData name="Fabienne BOUTET 861" userId="fa09bdb3-1d75-436f-b8cb-365a3331495b" providerId="ADAL" clId="{747B0A0D-3A45-405F-B8EC-84CC59619321}" dt="2023-05-04T10:20:59.213" v="548" actId="1076"/>
          <ac:spMkLst>
            <pc:docMk/>
            <pc:sldMk cId="2543839373" sldId="270"/>
            <ac:spMk id="11" creationId="{322AC6D2-2B66-45F2-BC74-405DD47F19D4}"/>
          </ac:spMkLst>
        </pc:spChg>
        <pc:spChg chg="mod">
          <ac:chgData name="Fabienne BOUTET 861" userId="fa09bdb3-1d75-436f-b8cb-365a3331495b" providerId="ADAL" clId="{747B0A0D-3A45-405F-B8EC-84CC59619321}" dt="2023-05-04T10:22:27.609" v="568" actId="1076"/>
          <ac:spMkLst>
            <pc:docMk/>
            <pc:sldMk cId="2543839373" sldId="270"/>
            <ac:spMk id="18" creationId="{938A0CF9-12CE-4359-AD90-CCF7D96B6225}"/>
          </ac:spMkLst>
        </pc:spChg>
        <pc:picChg chg="mod">
          <ac:chgData name="Fabienne BOUTET 861" userId="fa09bdb3-1d75-436f-b8cb-365a3331495b" providerId="ADAL" clId="{747B0A0D-3A45-405F-B8EC-84CC59619321}" dt="2023-05-04T10:21:02.696" v="549" actId="1076"/>
          <ac:picMkLst>
            <pc:docMk/>
            <pc:sldMk cId="2543839373" sldId="270"/>
            <ac:picMk id="4" creationId="{3122194F-4BF2-46D5-98BC-7A772411405A}"/>
          </ac:picMkLst>
        </pc:picChg>
        <pc:picChg chg="mod">
          <ac:chgData name="Fabienne BOUTET 861" userId="fa09bdb3-1d75-436f-b8cb-365a3331495b" providerId="ADAL" clId="{747B0A0D-3A45-405F-B8EC-84CC59619321}" dt="2023-05-04T10:20:38.984" v="545" actId="1076"/>
          <ac:picMkLst>
            <pc:docMk/>
            <pc:sldMk cId="2543839373" sldId="270"/>
            <ac:picMk id="5" creationId="{A7AB42D8-DFF0-43F0-BCC3-2B39CA6E0E39}"/>
          </ac:picMkLst>
        </pc:picChg>
        <pc:picChg chg="mod">
          <ac:chgData name="Fabienne BOUTET 861" userId="fa09bdb3-1d75-436f-b8cb-365a3331495b" providerId="ADAL" clId="{747B0A0D-3A45-405F-B8EC-84CC59619321}" dt="2023-05-04T10:21:04.756" v="550" actId="1076"/>
          <ac:picMkLst>
            <pc:docMk/>
            <pc:sldMk cId="2543839373" sldId="270"/>
            <ac:picMk id="7" creationId="{4C993730-5ED6-41B2-AE24-D15CCB8B342A}"/>
          </ac:picMkLst>
        </pc:picChg>
        <pc:picChg chg="del mod">
          <ac:chgData name="Fabienne BOUTET 861" userId="fa09bdb3-1d75-436f-b8cb-365a3331495b" providerId="ADAL" clId="{747B0A0D-3A45-405F-B8EC-84CC59619321}" dt="2023-05-04T10:20:34.668" v="544" actId="478"/>
          <ac:picMkLst>
            <pc:docMk/>
            <pc:sldMk cId="2543839373" sldId="270"/>
            <ac:picMk id="8" creationId="{A3183249-89E2-4B50-871B-F6C38E9984DE}"/>
          </ac:picMkLst>
        </pc:picChg>
        <pc:picChg chg="mod">
          <ac:chgData name="Fabienne BOUTET 861" userId="fa09bdb3-1d75-436f-b8cb-365a3331495b" providerId="ADAL" clId="{747B0A0D-3A45-405F-B8EC-84CC59619321}" dt="2023-05-04T10:21:19.872" v="555" actId="1076"/>
          <ac:picMkLst>
            <pc:docMk/>
            <pc:sldMk cId="2543839373" sldId="270"/>
            <ac:picMk id="16" creationId="{FDC31C6A-25A3-448D-9B18-40F6E1AA3054}"/>
          </ac:picMkLst>
        </pc:picChg>
        <pc:picChg chg="mod">
          <ac:chgData name="Fabienne BOUTET 861" userId="fa09bdb3-1d75-436f-b8cb-365a3331495b" providerId="ADAL" clId="{747B0A0D-3A45-405F-B8EC-84CC59619321}" dt="2023-05-04T10:21:22.188" v="556" actId="1076"/>
          <ac:picMkLst>
            <pc:docMk/>
            <pc:sldMk cId="2543839373" sldId="270"/>
            <ac:picMk id="28" creationId="{56E22A40-444C-49C6-BBA6-6352F6429862}"/>
          </ac:picMkLst>
        </pc:picChg>
        <pc:picChg chg="mod">
          <ac:chgData name="Fabienne BOUTET 861" userId="fa09bdb3-1d75-436f-b8cb-365a3331495b" providerId="ADAL" clId="{747B0A0D-3A45-405F-B8EC-84CC59619321}" dt="2023-05-04T10:21:23.725" v="557" actId="1076"/>
          <ac:picMkLst>
            <pc:docMk/>
            <pc:sldMk cId="2543839373" sldId="270"/>
            <ac:picMk id="31" creationId="{4130BE5B-7CB2-4BF3-9A96-DFEA37949DFA}"/>
          </ac:picMkLst>
        </pc:picChg>
      </pc:sldChg>
      <pc:sldChg chg="addSp delSp modSp mod">
        <pc:chgData name="Fabienne BOUTET 861" userId="fa09bdb3-1d75-436f-b8cb-365a3331495b" providerId="ADAL" clId="{747B0A0D-3A45-405F-B8EC-84CC59619321}" dt="2023-05-04T10:20:32.394" v="543" actId="1076"/>
        <pc:sldMkLst>
          <pc:docMk/>
          <pc:sldMk cId="1743606225" sldId="447"/>
        </pc:sldMkLst>
        <pc:spChg chg="add mod">
          <ac:chgData name="Fabienne BOUTET 861" userId="fa09bdb3-1d75-436f-b8cb-365a3331495b" providerId="ADAL" clId="{747B0A0D-3A45-405F-B8EC-84CC59619321}" dt="2023-05-04T10:20:32.394" v="543" actId="1076"/>
          <ac:spMkLst>
            <pc:docMk/>
            <pc:sldMk cId="1743606225" sldId="447"/>
            <ac:spMk id="3" creationId="{F08EE70A-3002-3C0F-AC3E-37B51B926FE0}"/>
          </ac:spMkLst>
        </pc:spChg>
        <pc:spChg chg="del">
          <ac:chgData name="Fabienne BOUTET 861" userId="fa09bdb3-1d75-436f-b8cb-365a3331495b" providerId="ADAL" clId="{747B0A0D-3A45-405F-B8EC-84CC59619321}" dt="2023-05-04T10:09:15.980" v="0" actId="478"/>
          <ac:spMkLst>
            <pc:docMk/>
            <pc:sldMk cId="1743606225" sldId="447"/>
            <ac:spMk id="4" creationId="{E0EA1A63-7F22-D6B8-A7EB-965222C88DBD}"/>
          </ac:spMkLst>
        </pc:spChg>
        <pc:spChg chg="add mod">
          <ac:chgData name="Fabienne BOUTET 861" userId="fa09bdb3-1d75-436f-b8cb-365a3331495b" providerId="ADAL" clId="{747B0A0D-3A45-405F-B8EC-84CC59619321}" dt="2023-05-04T10:17:05.262" v="430" actId="1076"/>
          <ac:spMkLst>
            <pc:docMk/>
            <pc:sldMk cId="1743606225" sldId="447"/>
            <ac:spMk id="6" creationId="{2EE84133-B51E-4E71-F612-15FD8AF41B39}"/>
          </ac:spMkLst>
        </pc:spChg>
        <pc:picChg chg="add mod">
          <ac:chgData name="Fabienne BOUTET 861" userId="fa09bdb3-1d75-436f-b8cb-365a3331495b" providerId="ADAL" clId="{747B0A0D-3A45-405F-B8EC-84CC59619321}" dt="2023-05-04T10:20:29.845" v="542" actId="1076"/>
          <ac:picMkLst>
            <pc:docMk/>
            <pc:sldMk cId="1743606225" sldId="447"/>
            <ac:picMk id="7" creationId="{EC155EAA-024E-DB2E-FE18-EBC953E649C2}"/>
          </ac:picMkLst>
        </pc:picChg>
      </pc:sldChg>
      <pc:sldChg chg="delSp new del mod">
        <pc:chgData name="Fabienne BOUTET 861" userId="fa09bdb3-1d75-436f-b8cb-365a3331495b" providerId="ADAL" clId="{747B0A0D-3A45-405F-B8EC-84CC59619321}" dt="2023-05-04T10:19:37.458" v="527" actId="2696"/>
        <pc:sldMkLst>
          <pc:docMk/>
          <pc:sldMk cId="465611190" sldId="452"/>
        </pc:sldMkLst>
        <pc:spChg chg="del">
          <ac:chgData name="Fabienne BOUTET 861" userId="fa09bdb3-1d75-436f-b8cb-365a3331495b" providerId="ADAL" clId="{747B0A0D-3A45-405F-B8EC-84CC59619321}" dt="2023-05-04T10:19:12.640" v="525" actId="478"/>
          <ac:spMkLst>
            <pc:docMk/>
            <pc:sldMk cId="465611190" sldId="452"/>
            <ac:spMk id="2" creationId="{4C438477-60AA-4A40-E8E2-7B7C80C6FFEA}"/>
          </ac:spMkLst>
        </pc:spChg>
        <pc:spChg chg="del">
          <ac:chgData name="Fabienne BOUTET 861" userId="fa09bdb3-1d75-436f-b8cb-365a3331495b" providerId="ADAL" clId="{747B0A0D-3A45-405F-B8EC-84CC59619321}" dt="2023-05-04T10:18:14.316" v="524" actId="478"/>
          <ac:spMkLst>
            <pc:docMk/>
            <pc:sldMk cId="465611190" sldId="452"/>
            <ac:spMk id="3" creationId="{A5FE4501-68AF-F2FD-7409-8A4E973ABCFF}"/>
          </ac:spMkLst>
        </pc:spChg>
      </pc:sldChg>
    </pc:docChg>
  </pc:docChgLst>
  <pc:docChgLst>
    <pc:chgData name="Fabienne BOUTET 861" userId="S::fabienne.boutet@caf86.caf.fr::fa09bdb3-1d75-436f-b8cb-365a3331495b" providerId="AD" clId="Web-{EDAB0ED2-F6FD-935A-D0E0-716BE084DF53}"/>
    <pc:docChg chg="addSld modSld sldOrd">
      <pc:chgData name="Fabienne BOUTET 861" userId="S::fabienne.boutet@caf86.caf.fr::fa09bdb3-1d75-436f-b8cb-365a3331495b" providerId="AD" clId="Web-{EDAB0ED2-F6FD-935A-D0E0-716BE084DF53}" dt="2023-04-06T16:03:11.996" v="87" actId="1076"/>
      <pc:docMkLst>
        <pc:docMk/>
      </pc:docMkLst>
      <pc:sldChg chg="addSp delSp modSp new ord">
        <pc:chgData name="Fabienne BOUTET 861" userId="S::fabienne.boutet@caf86.caf.fr::fa09bdb3-1d75-436f-b8cb-365a3331495b" providerId="AD" clId="Web-{EDAB0ED2-F6FD-935A-D0E0-716BE084DF53}" dt="2023-04-06T16:03:11.996" v="87" actId="1076"/>
        <pc:sldMkLst>
          <pc:docMk/>
          <pc:sldMk cId="3971686433" sldId="438"/>
        </pc:sldMkLst>
        <pc:spChg chg="mod">
          <ac:chgData name="Fabienne BOUTET 861" userId="S::fabienne.boutet@caf86.caf.fr::fa09bdb3-1d75-436f-b8cb-365a3331495b" providerId="AD" clId="Web-{EDAB0ED2-F6FD-935A-D0E0-716BE084DF53}" dt="2023-04-06T16:02:18.026" v="83" actId="20577"/>
          <ac:spMkLst>
            <pc:docMk/>
            <pc:sldMk cId="3971686433" sldId="438"/>
            <ac:spMk id="2" creationId="{9EB7E881-C634-5725-C9C6-1F6941C1CE7F}"/>
          </ac:spMkLst>
        </pc:spChg>
        <pc:spChg chg="del">
          <ac:chgData name="Fabienne BOUTET 861" userId="S::fabienne.boutet@caf86.caf.fr::fa09bdb3-1d75-436f-b8cb-365a3331495b" providerId="AD" clId="Web-{EDAB0ED2-F6FD-935A-D0E0-716BE084DF53}" dt="2023-04-06T15:50:18.696" v="2"/>
          <ac:spMkLst>
            <pc:docMk/>
            <pc:sldMk cId="3971686433" sldId="438"/>
            <ac:spMk id="3" creationId="{47AD08D4-3416-76D6-4BBC-EB4F33D2DA84}"/>
          </ac:spMkLst>
        </pc:spChg>
        <pc:spChg chg="add mod">
          <ac:chgData name="Fabienne BOUTET 861" userId="S::fabienne.boutet@caf86.caf.fr::fa09bdb3-1d75-436f-b8cb-365a3331495b" providerId="AD" clId="Web-{EDAB0ED2-F6FD-935A-D0E0-716BE084DF53}" dt="2023-04-06T16:03:11.996" v="87" actId="1076"/>
          <ac:spMkLst>
            <pc:docMk/>
            <pc:sldMk cId="3971686433" sldId="438"/>
            <ac:spMk id="5" creationId="{92119D8A-E02E-9C09-B60D-E926514C8F10}"/>
          </ac:spMkLst>
        </pc:spChg>
        <pc:picChg chg="add del mod">
          <ac:chgData name="Fabienne BOUTET 861" userId="S::fabienne.boutet@caf86.caf.fr::fa09bdb3-1d75-436f-b8cb-365a3331495b" providerId="AD" clId="Web-{EDAB0ED2-F6FD-935A-D0E0-716BE084DF53}" dt="2023-04-06T15:58:15.161" v="22"/>
          <ac:picMkLst>
            <pc:docMk/>
            <pc:sldMk cId="3971686433" sldId="438"/>
            <ac:picMk id="4" creationId="{95A64BD7-DF6F-71A6-CEB6-4455BB7F884C}"/>
          </ac:picMkLst>
        </pc:picChg>
      </pc:sldChg>
    </pc:docChg>
  </pc:docChgLst>
  <pc:docChgLst>
    <pc:chgData name="Fabienne BOUTET 861" userId="S::fabienne.boutet@caf86.caf.fr::fa09bdb3-1d75-436f-b8cb-365a3331495b" providerId="AD" clId="Web-{8D41B71F-ACC4-473D-8371-3FFD90155BF3}"/>
    <pc:docChg chg="addSld delSld modSld sldOrd addMainMaster delMainMaster">
      <pc:chgData name="Fabienne BOUTET 861" userId="S::fabienne.boutet@caf86.caf.fr::fa09bdb3-1d75-436f-b8cb-365a3331495b" providerId="AD" clId="Web-{8D41B71F-ACC4-473D-8371-3FFD90155BF3}" dt="2023-03-02T15:30:35.469" v="89"/>
      <pc:docMkLst>
        <pc:docMk/>
      </pc:docMkLst>
      <pc:sldChg chg="addSp delSp modSp new">
        <pc:chgData name="Fabienne BOUTET 861" userId="S::fabienne.boutet@caf86.caf.fr::fa09bdb3-1d75-436f-b8cb-365a3331495b" providerId="AD" clId="Web-{8D41B71F-ACC4-473D-8371-3FFD90155BF3}" dt="2023-03-02T15:29:15.891" v="61" actId="14100"/>
        <pc:sldMkLst>
          <pc:docMk/>
          <pc:sldMk cId="1752791010" sldId="423"/>
        </pc:sldMkLst>
        <pc:spChg chg="del">
          <ac:chgData name="Fabienne BOUTET 861" userId="S::fabienne.boutet@caf86.caf.fr::fa09bdb3-1d75-436f-b8cb-365a3331495b" providerId="AD" clId="Web-{8D41B71F-ACC4-473D-8371-3FFD90155BF3}" dt="2023-03-02T15:24:26.531" v="5"/>
          <ac:spMkLst>
            <pc:docMk/>
            <pc:sldMk cId="1752791010" sldId="423"/>
            <ac:spMk id="2" creationId="{BA5F0E90-22CF-4667-D348-A7B4DDC1251D}"/>
          </ac:spMkLst>
        </pc:spChg>
        <pc:spChg chg="del">
          <ac:chgData name="Fabienne BOUTET 861" userId="S::fabienne.boutet@caf86.caf.fr::fa09bdb3-1d75-436f-b8cb-365a3331495b" providerId="AD" clId="Web-{8D41B71F-ACC4-473D-8371-3FFD90155BF3}" dt="2023-03-02T15:24:15.531" v="3"/>
          <ac:spMkLst>
            <pc:docMk/>
            <pc:sldMk cId="1752791010" sldId="423"/>
            <ac:spMk id="3" creationId="{CDAEE3E2-9C0E-0EFB-013C-87B50EDE10BF}"/>
          </ac:spMkLst>
        </pc:spChg>
        <pc:spChg chg="add del mod">
          <ac:chgData name="Fabienne BOUTET 861" userId="S::fabienne.boutet@caf86.caf.fr::fa09bdb3-1d75-436f-b8cb-365a3331495b" providerId="AD" clId="Web-{8D41B71F-ACC4-473D-8371-3FFD90155BF3}" dt="2023-03-02T15:25:04.594" v="15"/>
          <ac:spMkLst>
            <pc:docMk/>
            <pc:sldMk cId="1752791010" sldId="423"/>
            <ac:spMk id="7" creationId="{39FF865C-B109-A0C8-DBEB-62B6CC1C7031}"/>
          </ac:spMkLst>
        </pc:spChg>
        <pc:picChg chg="add del mod ord">
          <ac:chgData name="Fabienne BOUTET 861" userId="S::fabienne.boutet@caf86.caf.fr::fa09bdb3-1d75-436f-b8cb-365a3331495b" providerId="AD" clId="Web-{8D41B71F-ACC4-473D-8371-3FFD90155BF3}" dt="2023-03-02T15:24:58.219" v="14"/>
          <ac:picMkLst>
            <pc:docMk/>
            <pc:sldMk cId="1752791010" sldId="423"/>
            <ac:picMk id="4" creationId="{5448E1CB-020D-7EA1-3C7F-5B24C0134A35}"/>
          </ac:picMkLst>
        </pc:picChg>
        <pc:picChg chg="add mod">
          <ac:chgData name="Fabienne BOUTET 861" userId="S::fabienne.boutet@caf86.caf.fr::fa09bdb3-1d75-436f-b8cb-365a3331495b" providerId="AD" clId="Web-{8D41B71F-ACC4-473D-8371-3FFD90155BF3}" dt="2023-03-02T15:24:43.891" v="13" actId="14100"/>
          <ac:picMkLst>
            <pc:docMk/>
            <pc:sldMk cId="1752791010" sldId="423"/>
            <ac:picMk id="5" creationId="{4C7D5D78-3131-04DA-15FC-9BFDDF9748AA}"/>
          </ac:picMkLst>
        </pc:picChg>
        <pc:picChg chg="add mod">
          <ac:chgData name="Fabienne BOUTET 861" userId="S::fabienne.boutet@caf86.caf.fr::fa09bdb3-1d75-436f-b8cb-365a3331495b" providerId="AD" clId="Web-{8D41B71F-ACC4-473D-8371-3FFD90155BF3}" dt="2023-03-02T15:29:15.891" v="61" actId="14100"/>
          <ac:picMkLst>
            <pc:docMk/>
            <pc:sldMk cId="1752791010" sldId="423"/>
            <ac:picMk id="8" creationId="{43395833-2EEA-73A8-A86D-4AE2168CE199}"/>
          </ac:picMkLst>
        </pc:picChg>
        <pc:picChg chg="add mod">
          <ac:chgData name="Fabienne BOUTET 861" userId="S::fabienne.boutet@caf86.caf.fr::fa09bdb3-1d75-436f-b8cb-365a3331495b" providerId="AD" clId="Web-{8D41B71F-ACC4-473D-8371-3FFD90155BF3}" dt="2023-03-02T15:25:32" v="24" actId="1076"/>
          <ac:picMkLst>
            <pc:docMk/>
            <pc:sldMk cId="1752791010" sldId="423"/>
            <ac:picMk id="9" creationId="{5E9B8C09-EA29-F3CF-2299-EEA713FD5CEC}"/>
          </ac:picMkLst>
        </pc:picChg>
      </pc:sldChg>
      <pc:sldChg chg="add del">
        <pc:chgData name="Fabienne BOUTET 861" userId="S::fabienne.boutet@caf86.caf.fr::fa09bdb3-1d75-436f-b8cb-365a3331495b" providerId="AD" clId="Web-{8D41B71F-ACC4-473D-8371-3FFD90155BF3}" dt="2023-03-02T15:23:14.875" v="1"/>
        <pc:sldMkLst>
          <pc:docMk/>
          <pc:sldMk cId="3521789093" sldId="423"/>
        </pc:sldMkLst>
      </pc:sldChg>
      <pc:sldChg chg="addSp delSp modSp new">
        <pc:chgData name="Fabienne BOUTET 861" userId="S::fabienne.boutet@caf86.caf.fr::fa09bdb3-1d75-436f-b8cb-365a3331495b" providerId="AD" clId="Web-{8D41B71F-ACC4-473D-8371-3FFD90155BF3}" dt="2023-03-02T15:29:11.219" v="60" actId="14100"/>
        <pc:sldMkLst>
          <pc:docMk/>
          <pc:sldMk cId="2798404762" sldId="424"/>
        </pc:sldMkLst>
        <pc:spChg chg="mod">
          <ac:chgData name="Fabienne BOUTET 861" userId="S::fabienne.boutet@caf86.caf.fr::fa09bdb3-1d75-436f-b8cb-365a3331495b" providerId="AD" clId="Web-{8D41B71F-ACC4-473D-8371-3FFD90155BF3}" dt="2023-03-02T15:26:37.360" v="41" actId="1076"/>
          <ac:spMkLst>
            <pc:docMk/>
            <pc:sldMk cId="2798404762" sldId="424"/>
            <ac:spMk id="2" creationId="{8D03F879-F4A2-7D75-7C77-3B74680E13CC}"/>
          </ac:spMkLst>
        </pc:spChg>
        <pc:spChg chg="del">
          <ac:chgData name="Fabienne BOUTET 861" userId="S::fabienne.boutet@caf86.caf.fr::fa09bdb3-1d75-436f-b8cb-365a3331495b" providerId="AD" clId="Web-{8D41B71F-ACC4-473D-8371-3FFD90155BF3}" dt="2023-03-02T15:25:52.860" v="26"/>
          <ac:spMkLst>
            <pc:docMk/>
            <pc:sldMk cId="2798404762" sldId="424"/>
            <ac:spMk id="3" creationId="{7AE716AB-69DB-E2BF-AE54-D102906C0423}"/>
          </ac:spMkLst>
        </pc:spChg>
        <pc:picChg chg="add mod">
          <ac:chgData name="Fabienne BOUTET 861" userId="S::fabienne.boutet@caf86.caf.fr::fa09bdb3-1d75-436f-b8cb-365a3331495b" providerId="AD" clId="Web-{8D41B71F-ACC4-473D-8371-3FFD90155BF3}" dt="2023-03-02T15:26:33.594" v="40" actId="1076"/>
          <ac:picMkLst>
            <pc:docMk/>
            <pc:sldMk cId="2798404762" sldId="424"/>
            <ac:picMk id="4" creationId="{CAFF9D86-0C7C-196F-4D25-0C04F61BA909}"/>
          </ac:picMkLst>
        </pc:picChg>
        <pc:picChg chg="add mod">
          <ac:chgData name="Fabienne BOUTET 861" userId="S::fabienne.boutet@caf86.caf.fr::fa09bdb3-1d75-436f-b8cb-365a3331495b" providerId="AD" clId="Web-{8D41B71F-ACC4-473D-8371-3FFD90155BF3}" dt="2023-03-02T15:29:11.219" v="60" actId="14100"/>
          <ac:picMkLst>
            <pc:docMk/>
            <pc:sldMk cId="2798404762" sldId="424"/>
            <ac:picMk id="5" creationId="{8644AA54-B20D-5DE1-C438-4F8A0C216C43}"/>
          </ac:picMkLst>
        </pc:picChg>
      </pc:sldChg>
      <pc:sldChg chg="addSp delSp modSp new">
        <pc:chgData name="Fabienne BOUTET 861" userId="S::fabienne.boutet@caf86.caf.fr::fa09bdb3-1d75-436f-b8cb-365a3331495b" providerId="AD" clId="Web-{8D41B71F-ACC4-473D-8371-3FFD90155BF3}" dt="2023-03-02T15:28:41.031" v="59" actId="14100"/>
        <pc:sldMkLst>
          <pc:docMk/>
          <pc:sldMk cId="2500079425" sldId="425"/>
        </pc:sldMkLst>
        <pc:spChg chg="mod">
          <ac:chgData name="Fabienne BOUTET 861" userId="S::fabienne.boutet@caf86.caf.fr::fa09bdb3-1d75-436f-b8cb-365a3331495b" providerId="AD" clId="Web-{8D41B71F-ACC4-473D-8371-3FFD90155BF3}" dt="2023-03-02T15:28:38.703" v="58" actId="14100"/>
          <ac:spMkLst>
            <pc:docMk/>
            <pc:sldMk cId="2500079425" sldId="425"/>
            <ac:spMk id="2" creationId="{F3C4008E-F4BB-1939-335F-75181E004C05}"/>
          </ac:spMkLst>
        </pc:spChg>
        <pc:spChg chg="del">
          <ac:chgData name="Fabienne BOUTET 861" userId="S::fabienne.boutet@caf86.caf.fr::fa09bdb3-1d75-436f-b8cb-365a3331495b" providerId="AD" clId="Web-{8D41B71F-ACC4-473D-8371-3FFD90155BF3}" dt="2023-03-02T15:26:49.844" v="43"/>
          <ac:spMkLst>
            <pc:docMk/>
            <pc:sldMk cId="2500079425" sldId="425"/>
            <ac:spMk id="3" creationId="{2DC0355F-65E8-8689-42FD-17037A84B96B}"/>
          </ac:spMkLst>
        </pc:spChg>
        <pc:picChg chg="add del mod">
          <ac:chgData name="Fabienne BOUTET 861" userId="S::fabienne.boutet@caf86.caf.fr::fa09bdb3-1d75-436f-b8cb-365a3331495b" providerId="AD" clId="Web-{8D41B71F-ACC4-473D-8371-3FFD90155BF3}" dt="2023-03-02T15:28:19.688" v="49"/>
          <ac:picMkLst>
            <pc:docMk/>
            <pc:sldMk cId="2500079425" sldId="425"/>
            <ac:picMk id="4" creationId="{AA3EF0B4-3117-397B-2F62-84BBA49FCF44}"/>
          </ac:picMkLst>
        </pc:picChg>
        <pc:picChg chg="add mod">
          <ac:chgData name="Fabienne BOUTET 861" userId="S::fabienne.boutet@caf86.caf.fr::fa09bdb3-1d75-436f-b8cb-365a3331495b" providerId="AD" clId="Web-{8D41B71F-ACC4-473D-8371-3FFD90155BF3}" dt="2023-03-02T15:28:41.031" v="59" actId="14100"/>
          <ac:picMkLst>
            <pc:docMk/>
            <pc:sldMk cId="2500079425" sldId="425"/>
            <ac:picMk id="5" creationId="{13A5BFBA-315B-90CF-D82D-E354EB7476DC}"/>
          </ac:picMkLst>
        </pc:picChg>
      </pc:sldChg>
      <pc:sldChg chg="delSp new ord">
        <pc:chgData name="Fabienne BOUTET 861" userId="S::fabienne.boutet@caf86.caf.fr::fa09bdb3-1d75-436f-b8cb-365a3331495b" providerId="AD" clId="Web-{8D41B71F-ACC4-473D-8371-3FFD90155BF3}" dt="2023-03-02T15:30:35.469" v="89"/>
        <pc:sldMkLst>
          <pc:docMk/>
          <pc:sldMk cId="1064395295" sldId="426"/>
        </pc:sldMkLst>
        <pc:spChg chg="del">
          <ac:chgData name="Fabienne BOUTET 861" userId="S::fabienne.boutet@caf86.caf.fr::fa09bdb3-1d75-436f-b8cb-365a3331495b" providerId="AD" clId="Web-{8D41B71F-ACC4-473D-8371-3FFD90155BF3}" dt="2023-03-02T15:29:38.094" v="63"/>
          <ac:spMkLst>
            <pc:docMk/>
            <pc:sldMk cId="1064395295" sldId="426"/>
            <ac:spMk id="3" creationId="{6A86172E-64D9-644D-93F6-FBC6A0359F5D}"/>
          </ac:spMkLst>
        </pc:spChg>
      </pc:sldChg>
      <pc:sldChg chg="delSp modSp add">
        <pc:chgData name="Fabienne BOUTET 861" userId="S::fabienne.boutet@caf86.caf.fr::fa09bdb3-1d75-436f-b8cb-365a3331495b" providerId="AD" clId="Web-{8D41B71F-ACC4-473D-8371-3FFD90155BF3}" dt="2023-03-02T15:30:15.344" v="88" actId="1076"/>
        <pc:sldMkLst>
          <pc:docMk/>
          <pc:sldMk cId="52147164" sldId="427"/>
        </pc:sldMkLst>
        <pc:spChg chg="del">
          <ac:chgData name="Fabienne BOUTET 861" userId="S::fabienne.boutet@caf86.caf.fr::fa09bdb3-1d75-436f-b8cb-365a3331495b" providerId="AD" clId="Web-{8D41B71F-ACC4-473D-8371-3FFD90155BF3}" dt="2023-03-02T15:29:46.469" v="65"/>
          <ac:spMkLst>
            <pc:docMk/>
            <pc:sldMk cId="52147164" sldId="427"/>
            <ac:spMk id="2" creationId="{E4ADD2CD-2922-4520-BE7C-85D87D51ECD2}"/>
          </ac:spMkLst>
        </pc:spChg>
        <pc:spChg chg="mod">
          <ac:chgData name="Fabienne BOUTET 861" userId="S::fabienne.boutet@caf86.caf.fr::fa09bdb3-1d75-436f-b8cb-365a3331495b" providerId="AD" clId="Web-{8D41B71F-ACC4-473D-8371-3FFD90155BF3}" dt="2023-03-02T15:30:15.344" v="88" actId="1076"/>
          <ac:spMkLst>
            <pc:docMk/>
            <pc:sldMk cId="52147164" sldId="427"/>
            <ac:spMk id="10" creationId="{A7990FFC-F2D0-4342-A929-15646D1A4A83}"/>
          </ac:spMkLst>
        </pc:spChg>
        <pc:spChg chg="mod">
          <ac:chgData name="Fabienne BOUTET 861" userId="S::fabienne.boutet@caf86.caf.fr::fa09bdb3-1d75-436f-b8cb-365a3331495b" providerId="AD" clId="Web-{8D41B71F-ACC4-473D-8371-3FFD90155BF3}" dt="2023-03-02T15:30:05.719" v="85" actId="20577"/>
          <ac:spMkLst>
            <pc:docMk/>
            <pc:sldMk cId="52147164" sldId="427"/>
            <ac:spMk id="14" creationId="{FAF2D389-5057-4B8B-8DCD-3634CF8A3D44}"/>
          </ac:spMkLst>
        </pc:spChg>
        <pc:spChg chg="mod">
          <ac:chgData name="Fabienne BOUTET 861" userId="S::fabienne.boutet@caf86.caf.fr::fa09bdb3-1d75-436f-b8cb-365a3331495b" providerId="AD" clId="Web-{8D41B71F-ACC4-473D-8371-3FFD90155BF3}" dt="2023-03-02T15:30:09.578" v="87" actId="20577"/>
          <ac:spMkLst>
            <pc:docMk/>
            <pc:sldMk cId="52147164" sldId="427"/>
            <ac:spMk id="16" creationId="{1C88F79C-5AFE-4687-86EF-F48577AB08EA}"/>
          </ac:spMkLst>
        </pc:spChg>
      </pc:sldChg>
      <pc:sldMasterChg chg="add del addSldLayout delSldLayout">
        <pc:chgData name="Fabienne BOUTET 861" userId="S::fabienne.boutet@caf86.caf.fr::fa09bdb3-1d75-436f-b8cb-365a3331495b" providerId="AD" clId="Web-{8D41B71F-ACC4-473D-8371-3FFD90155BF3}" dt="2023-03-02T15:29:39.203" v="64"/>
        <pc:sldMasterMkLst>
          <pc:docMk/>
          <pc:sldMasterMk cId="2300760816" sldId="2147483743"/>
        </pc:sldMasterMkLst>
        <pc:sldLayoutChg chg="add del">
          <pc:chgData name="Fabienne BOUTET 861" userId="S::fabienne.boutet@caf86.caf.fr::fa09bdb3-1d75-436f-b8cb-365a3331495b" providerId="AD" clId="Web-{8D41B71F-ACC4-473D-8371-3FFD90155BF3}" dt="2023-03-02T15:29:39.203" v="64"/>
          <pc:sldLayoutMkLst>
            <pc:docMk/>
            <pc:sldMasterMk cId="2300760816" sldId="2147483743"/>
            <pc:sldLayoutMk cId="3569989179" sldId="2147483744"/>
          </pc:sldLayoutMkLst>
        </pc:sldLayoutChg>
        <pc:sldLayoutChg chg="add del">
          <pc:chgData name="Fabienne BOUTET 861" userId="S::fabienne.boutet@caf86.caf.fr::fa09bdb3-1d75-436f-b8cb-365a3331495b" providerId="AD" clId="Web-{8D41B71F-ACC4-473D-8371-3FFD90155BF3}" dt="2023-03-02T15:29:39.203" v="64"/>
          <pc:sldLayoutMkLst>
            <pc:docMk/>
            <pc:sldMasterMk cId="2300760816" sldId="2147483743"/>
            <pc:sldLayoutMk cId="1466453720" sldId="2147483745"/>
          </pc:sldLayoutMkLst>
        </pc:sldLayoutChg>
      </pc:sldMasterChg>
    </pc:docChg>
  </pc:docChgLst>
  <pc:docChgLst>
    <pc:chgData name="Sophie ALLIX 861" userId="S::sophie.allix@caf86.caf.fr::653b8b07-0df8-4455-806f-e417d863b4cb" providerId="AD" clId="Web-{00F2BBB1-57E9-4E20-BDAF-D5C5AA6C2CA0}"/>
    <pc:docChg chg="modSld">
      <pc:chgData name="Sophie ALLIX 861" userId="S::sophie.allix@caf86.caf.fr::653b8b07-0df8-4455-806f-e417d863b4cb" providerId="AD" clId="Web-{00F2BBB1-57E9-4E20-BDAF-D5C5AA6C2CA0}" dt="2022-12-01T13:24:34.154" v="8" actId="14100"/>
      <pc:docMkLst>
        <pc:docMk/>
      </pc:docMkLst>
      <pc:sldChg chg="addSp delSp modSp">
        <pc:chgData name="Sophie ALLIX 861" userId="S::sophie.allix@caf86.caf.fr::653b8b07-0df8-4455-806f-e417d863b4cb" providerId="AD" clId="Web-{00F2BBB1-57E9-4E20-BDAF-D5C5AA6C2CA0}" dt="2022-12-01T13:24:34.154" v="8" actId="14100"/>
        <pc:sldMkLst>
          <pc:docMk/>
          <pc:sldMk cId="3577761940" sldId="395"/>
        </pc:sldMkLst>
        <pc:graphicFrameChg chg="del">
          <ac:chgData name="Sophie ALLIX 861" userId="S::sophie.allix@caf86.caf.fr::653b8b07-0df8-4455-806f-e417d863b4cb" providerId="AD" clId="Web-{00F2BBB1-57E9-4E20-BDAF-D5C5AA6C2CA0}" dt="2022-12-01T13:23:39.574" v="2"/>
          <ac:graphicFrameMkLst>
            <pc:docMk/>
            <pc:sldMk cId="3577761940" sldId="395"/>
            <ac:graphicFrameMk id="3" creationId="{8B24BD38-D396-4024-8CC9-FE35366CF68E}"/>
          </ac:graphicFrameMkLst>
        </pc:graphicFrameChg>
        <pc:graphicFrameChg chg="del">
          <ac:chgData name="Sophie ALLIX 861" userId="S::sophie.allix@caf86.caf.fr::653b8b07-0df8-4455-806f-e417d863b4cb" providerId="AD" clId="Web-{00F2BBB1-57E9-4E20-BDAF-D5C5AA6C2CA0}" dt="2022-12-01T13:23:37.527" v="0"/>
          <ac:graphicFrameMkLst>
            <pc:docMk/>
            <pc:sldMk cId="3577761940" sldId="395"/>
            <ac:graphicFrameMk id="5" creationId="{805BB2FF-21F7-4DE2-A35D-0ABD657D368C}"/>
          </ac:graphicFrameMkLst>
        </pc:graphicFrameChg>
        <pc:graphicFrameChg chg="del">
          <ac:chgData name="Sophie ALLIX 861" userId="S::sophie.allix@caf86.caf.fr::653b8b07-0df8-4455-806f-e417d863b4cb" providerId="AD" clId="Web-{00F2BBB1-57E9-4E20-BDAF-D5C5AA6C2CA0}" dt="2022-12-01T13:23:38.495" v="1"/>
          <ac:graphicFrameMkLst>
            <pc:docMk/>
            <pc:sldMk cId="3577761940" sldId="395"/>
            <ac:graphicFrameMk id="6" creationId="{BA134CAC-AD44-44F2-B7F1-E279F603AAE8}"/>
          </ac:graphicFrameMkLst>
        </pc:graphicFrameChg>
        <pc:picChg chg="add mod">
          <ac:chgData name="Sophie ALLIX 861" userId="S::sophie.allix@caf86.caf.fr::653b8b07-0df8-4455-806f-e417d863b4cb" providerId="AD" clId="Web-{00F2BBB1-57E9-4E20-BDAF-D5C5AA6C2CA0}" dt="2022-12-01T13:24:34.154" v="8" actId="14100"/>
          <ac:picMkLst>
            <pc:docMk/>
            <pc:sldMk cId="3577761940" sldId="395"/>
            <ac:picMk id="4" creationId="{A9C6061F-1D3A-E8D5-60CF-82FAB590E6F0}"/>
          </ac:picMkLst>
        </pc:picChg>
      </pc:sldChg>
    </pc:docChg>
  </pc:docChgLst>
  <pc:docChgLst>
    <pc:chgData name="Lea GUILLARD 861" userId="S::lea.guillard@caf86.caf.fr::d06662ec-9711-44e9-9f78-4b9cc7b21ed8" providerId="AD" clId="Web-{FA047DD4-3441-4AB4-B18A-3FBA7FECA778}"/>
    <pc:docChg chg="modSld">
      <pc:chgData name="Lea GUILLARD 861" userId="S::lea.guillard@caf86.caf.fr::d06662ec-9711-44e9-9f78-4b9cc7b21ed8" providerId="AD" clId="Web-{FA047DD4-3441-4AB4-B18A-3FBA7FECA778}" dt="2022-03-04T07:48:57.326" v="81" actId="20577"/>
      <pc:docMkLst>
        <pc:docMk/>
      </pc:docMkLst>
      <pc:sldChg chg="addSp delSp modSp mod setBg setClrOvrMap">
        <pc:chgData name="Lea GUILLARD 861" userId="S::lea.guillard@caf86.caf.fr::d06662ec-9711-44e9-9f78-4b9cc7b21ed8" providerId="AD" clId="Web-{FA047DD4-3441-4AB4-B18A-3FBA7FECA778}" dt="2022-03-04T07:48:57.326" v="81" actId="20577"/>
        <pc:sldMkLst>
          <pc:docMk/>
          <pc:sldMk cId="1547809775" sldId="271"/>
        </pc:sldMkLst>
        <pc:spChg chg="add mod">
          <ac:chgData name="Lea GUILLARD 861" userId="S::lea.guillard@caf86.caf.fr::d06662ec-9711-44e9-9f78-4b9cc7b21ed8" providerId="AD" clId="Web-{FA047DD4-3441-4AB4-B18A-3FBA7FECA778}" dt="2022-03-04T07:48:57.326" v="81" actId="20577"/>
          <ac:spMkLst>
            <pc:docMk/>
            <pc:sldMk cId="1547809775" sldId="271"/>
            <ac:spMk id="2" creationId="{7894EDF5-A744-4EFF-A060-0B2E6831F29A}"/>
          </ac:spMkLst>
        </pc:spChg>
        <pc:spChg chg="add del mod">
          <ac:chgData name="Lea GUILLARD 861" userId="S::lea.guillard@caf86.caf.fr::d06662ec-9711-44e9-9f78-4b9cc7b21ed8" providerId="AD" clId="Web-{FA047DD4-3441-4AB4-B18A-3FBA7FECA778}" dt="2022-03-04T07:48:25.918" v="78"/>
          <ac:spMkLst>
            <pc:docMk/>
            <pc:sldMk cId="1547809775" sldId="271"/>
            <ac:spMk id="5" creationId="{4D1543B9-9BF9-4EA5-8ECE-B7DCD749F51E}"/>
          </ac:spMkLst>
        </pc:spChg>
        <pc:spChg chg="add">
          <ac:chgData name="Lea GUILLARD 861" userId="S::lea.guillard@caf86.caf.fr::d06662ec-9711-44e9-9f78-4b9cc7b21ed8" providerId="AD" clId="Web-{FA047DD4-3441-4AB4-B18A-3FBA7FECA778}" dt="2022-03-04T07:48:32.356" v="79"/>
          <ac:spMkLst>
            <pc:docMk/>
            <pc:sldMk cId="1547809775" sldId="271"/>
            <ac:spMk id="21" creationId="{4F71A406-3CB7-4E4D-B434-24E6AA4F3997}"/>
          </ac:spMkLst>
        </pc:spChg>
        <pc:grpChg chg="add">
          <ac:chgData name="Lea GUILLARD 861" userId="S::lea.guillard@caf86.caf.fr::d06662ec-9711-44e9-9f78-4b9cc7b21ed8" providerId="AD" clId="Web-{FA047DD4-3441-4AB4-B18A-3FBA7FECA778}" dt="2022-03-04T07:48:32.356" v="79"/>
          <ac:grpSpMkLst>
            <pc:docMk/>
            <pc:sldMk cId="1547809775" sldId="271"/>
            <ac:grpSpMk id="9" creationId="{3DFBBA17-68C1-41F9-89F3-78F3F2DB97BC}"/>
          </ac:grpSpMkLst>
        </pc:grpChg>
        <pc:picChg chg="add mod">
          <ac:chgData name="Lea GUILLARD 861" userId="S::lea.guillard@caf86.caf.fr::d06662ec-9711-44e9-9f78-4b9cc7b21ed8" providerId="AD" clId="Web-{FA047DD4-3441-4AB4-B18A-3FBA7FECA778}" dt="2022-03-04T07:48:32.356" v="79"/>
          <ac:picMkLst>
            <pc:docMk/>
            <pc:sldMk cId="1547809775" sldId="271"/>
            <ac:picMk id="3" creationId="{52DE97B9-176F-46FD-B651-D343A4A813B1}"/>
          </ac:picMkLst>
        </pc:picChg>
        <pc:picChg chg="add mod">
          <ac:chgData name="Lea GUILLARD 861" userId="S::lea.guillard@caf86.caf.fr::d06662ec-9711-44e9-9f78-4b9cc7b21ed8" providerId="AD" clId="Web-{FA047DD4-3441-4AB4-B18A-3FBA7FECA778}" dt="2022-03-04T07:48:32.356" v="79"/>
          <ac:picMkLst>
            <pc:docMk/>
            <pc:sldMk cId="1547809775" sldId="271"/>
            <ac:picMk id="4" creationId="{DBD42D5F-412C-4C65-8BCB-7CA85D73DA3D}"/>
          </ac:picMkLst>
        </pc:picChg>
      </pc:sldChg>
      <pc:sldChg chg="addSp delSp modSp">
        <pc:chgData name="Lea GUILLARD 861" userId="S::lea.guillard@caf86.caf.fr::d06662ec-9711-44e9-9f78-4b9cc7b21ed8" providerId="AD" clId="Web-{FA047DD4-3441-4AB4-B18A-3FBA7FECA778}" dt="2022-03-04T07:47:24.806" v="29" actId="1076"/>
        <pc:sldMkLst>
          <pc:docMk/>
          <pc:sldMk cId="495123435" sldId="272"/>
        </pc:sldMkLst>
        <pc:spChg chg="del">
          <ac:chgData name="Lea GUILLARD 861" userId="S::lea.guillard@caf86.caf.fr::d06662ec-9711-44e9-9f78-4b9cc7b21ed8" providerId="AD" clId="Web-{FA047DD4-3441-4AB4-B18A-3FBA7FECA778}" dt="2022-03-04T07:45:30.956" v="23"/>
          <ac:spMkLst>
            <pc:docMk/>
            <pc:sldMk cId="495123435" sldId="272"/>
            <ac:spMk id="3" creationId="{C5C5C47F-B0D8-4A75-A85A-D1DE1A509DDC}"/>
          </ac:spMkLst>
        </pc:spChg>
        <pc:picChg chg="add mod ord">
          <ac:chgData name="Lea GUILLARD 861" userId="S::lea.guillard@caf86.caf.fr::d06662ec-9711-44e9-9f78-4b9cc7b21ed8" providerId="AD" clId="Web-{FA047DD4-3441-4AB4-B18A-3FBA7FECA778}" dt="2022-03-04T07:45:32.815" v="24" actId="1076"/>
          <ac:picMkLst>
            <pc:docMk/>
            <pc:sldMk cId="495123435" sldId="272"/>
            <ac:picMk id="2" creationId="{3026D51F-9588-4C85-A7FA-51683B5AB2C7}"/>
          </ac:picMkLst>
        </pc:picChg>
        <pc:picChg chg="add mod">
          <ac:chgData name="Lea GUILLARD 861" userId="S::lea.guillard@caf86.caf.fr::d06662ec-9711-44e9-9f78-4b9cc7b21ed8" providerId="AD" clId="Web-{FA047DD4-3441-4AB4-B18A-3FBA7FECA778}" dt="2022-03-04T07:47:24.806" v="29" actId="1076"/>
          <ac:picMkLst>
            <pc:docMk/>
            <pc:sldMk cId="495123435" sldId="272"/>
            <ac:picMk id="4" creationId="{EB6D076E-9257-44D4-B365-CDE0014C2CF0}"/>
          </ac:picMkLst>
        </pc:picChg>
      </pc:sldChg>
    </pc:docChg>
  </pc:docChgLst>
  <pc:docChgLst>
    <pc:chgData name="Nicolas PATRIARCHE" userId="d1848907-ef35-4bf0-83f2-8110b9052c08" providerId="ADAL" clId="{F2ACE74F-7E46-4954-A43E-FAA015482547}"/>
    <pc:docChg chg="custSel addSld delSld modSld sldOrd">
      <pc:chgData name="Nicolas PATRIARCHE" userId="d1848907-ef35-4bf0-83f2-8110b9052c08" providerId="ADAL" clId="{F2ACE74F-7E46-4954-A43E-FAA015482547}" dt="2022-06-01T14:39:53.822" v="212" actId="688"/>
      <pc:docMkLst>
        <pc:docMk/>
      </pc:docMkLst>
      <pc:sldChg chg="delSp new del mod">
        <pc:chgData name="Nicolas PATRIARCHE" userId="d1848907-ef35-4bf0-83f2-8110b9052c08" providerId="ADAL" clId="{F2ACE74F-7E46-4954-A43E-FAA015482547}" dt="2022-06-01T13:55:22.722" v="47" actId="2696"/>
        <pc:sldMkLst>
          <pc:docMk/>
          <pc:sldMk cId="2111888441" sldId="306"/>
        </pc:sldMkLst>
        <pc:spChg chg="del">
          <ac:chgData name="Nicolas PATRIARCHE" userId="d1848907-ef35-4bf0-83f2-8110b9052c08" providerId="ADAL" clId="{F2ACE74F-7E46-4954-A43E-FAA015482547}" dt="2022-06-01T13:52:19.540" v="1" actId="478"/>
          <ac:spMkLst>
            <pc:docMk/>
            <pc:sldMk cId="2111888441" sldId="306"/>
            <ac:spMk id="2" creationId="{BA2F2248-7F05-41F2-9245-741A1F1B3360}"/>
          </ac:spMkLst>
        </pc:spChg>
        <pc:spChg chg="del">
          <ac:chgData name="Nicolas PATRIARCHE" userId="d1848907-ef35-4bf0-83f2-8110b9052c08" providerId="ADAL" clId="{F2ACE74F-7E46-4954-A43E-FAA015482547}" dt="2022-06-01T13:52:20.560" v="2" actId="478"/>
          <ac:spMkLst>
            <pc:docMk/>
            <pc:sldMk cId="2111888441" sldId="306"/>
            <ac:spMk id="3" creationId="{B8B4831A-78D3-4F46-AFB3-D386CFA292B6}"/>
          </ac:spMkLst>
        </pc:spChg>
      </pc:sldChg>
      <pc:sldChg chg="addSp delSp modSp add mod ord">
        <pc:chgData name="Nicolas PATRIARCHE" userId="d1848907-ef35-4bf0-83f2-8110b9052c08" providerId="ADAL" clId="{F2ACE74F-7E46-4954-A43E-FAA015482547}" dt="2022-06-01T14:00:01.153" v="105" actId="20577"/>
        <pc:sldMkLst>
          <pc:docMk/>
          <pc:sldMk cId="0" sldId="344"/>
        </pc:sldMkLst>
        <pc:spChg chg="mod">
          <ac:chgData name="Nicolas PATRIARCHE" userId="d1848907-ef35-4bf0-83f2-8110b9052c08" providerId="ADAL" clId="{F2ACE74F-7E46-4954-A43E-FAA015482547}" dt="2022-06-01T13:57:01.739" v="50" actId="1076"/>
          <ac:spMkLst>
            <pc:docMk/>
            <pc:sldMk cId="0" sldId="344"/>
            <ac:spMk id="3" creationId="{00000000-0000-0000-0000-000000000000}"/>
          </ac:spMkLst>
        </pc:spChg>
        <pc:spChg chg="add mod">
          <ac:chgData name="Nicolas PATRIARCHE" userId="d1848907-ef35-4bf0-83f2-8110b9052c08" providerId="ADAL" clId="{F2ACE74F-7E46-4954-A43E-FAA015482547}" dt="2022-06-01T14:00:01.153" v="105" actId="20577"/>
          <ac:spMkLst>
            <pc:docMk/>
            <pc:sldMk cId="0" sldId="344"/>
            <ac:spMk id="5" creationId="{84470507-9042-45C6-9FA4-0D08E171E986}"/>
          </ac:spMkLst>
        </pc:spChg>
        <pc:spChg chg="mod ord">
          <ac:chgData name="Nicolas PATRIARCHE" userId="d1848907-ef35-4bf0-83f2-8110b9052c08" providerId="ADAL" clId="{F2ACE74F-7E46-4954-A43E-FAA015482547}" dt="2022-06-01T13:57:46.993" v="63" actId="1076"/>
          <ac:spMkLst>
            <pc:docMk/>
            <pc:sldMk cId="0" sldId="344"/>
            <ac:spMk id="6" creationId="{00000000-0000-0000-0000-000000000000}"/>
          </ac:spMkLst>
        </pc:spChg>
        <pc:spChg chg="del">
          <ac:chgData name="Nicolas PATRIARCHE" userId="d1848907-ef35-4bf0-83f2-8110b9052c08" providerId="ADAL" clId="{F2ACE74F-7E46-4954-A43E-FAA015482547}" dt="2022-06-01T13:54:29.148" v="35" actId="478"/>
          <ac:spMkLst>
            <pc:docMk/>
            <pc:sldMk cId="0" sldId="344"/>
            <ac:spMk id="7" creationId="{00000000-0000-0000-0000-000000000000}"/>
          </ac:spMkLst>
        </pc:spChg>
        <pc:spChg chg="add del mod">
          <ac:chgData name="Nicolas PATRIARCHE" userId="d1848907-ef35-4bf0-83f2-8110b9052c08" providerId="ADAL" clId="{F2ACE74F-7E46-4954-A43E-FAA015482547}" dt="2022-06-01T13:54:40" v="38" actId="478"/>
          <ac:spMkLst>
            <pc:docMk/>
            <pc:sldMk cId="0" sldId="344"/>
            <ac:spMk id="13" creationId="{72753530-5DBC-4169-A3DC-1050BC16A16F}"/>
          </ac:spMkLst>
        </pc:spChg>
        <pc:spChg chg="add mod">
          <ac:chgData name="Nicolas PATRIARCHE" userId="d1848907-ef35-4bf0-83f2-8110b9052c08" providerId="ADAL" clId="{F2ACE74F-7E46-4954-A43E-FAA015482547}" dt="2022-06-01T13:54:31.642" v="37"/>
          <ac:spMkLst>
            <pc:docMk/>
            <pc:sldMk cId="0" sldId="344"/>
            <ac:spMk id="16" creationId="{C4E3B8DF-6D49-45CD-8833-59B543DD9CDE}"/>
          </ac:spMkLst>
        </pc:spChg>
        <pc:spChg chg="add mod">
          <ac:chgData name="Nicolas PATRIARCHE" userId="d1848907-ef35-4bf0-83f2-8110b9052c08" providerId="ADAL" clId="{F2ACE74F-7E46-4954-A43E-FAA015482547}" dt="2022-06-01T13:55:10.145" v="42" actId="207"/>
          <ac:spMkLst>
            <pc:docMk/>
            <pc:sldMk cId="0" sldId="344"/>
            <ac:spMk id="17" creationId="{2854F38E-1860-4707-948C-A54C7FCCAE44}"/>
          </ac:spMkLst>
        </pc:spChg>
        <pc:grpChg chg="mod">
          <ac:chgData name="Nicolas PATRIARCHE" userId="d1848907-ef35-4bf0-83f2-8110b9052c08" providerId="ADAL" clId="{F2ACE74F-7E46-4954-A43E-FAA015482547}" dt="2022-06-01T13:57:11.487" v="54" actId="1076"/>
          <ac:grpSpMkLst>
            <pc:docMk/>
            <pc:sldMk cId="0" sldId="344"/>
            <ac:grpSpMk id="15" creationId="{E1F8D753-0F66-45CC-9C88-2E2E672FE52E}"/>
          </ac:grpSpMkLst>
        </pc:grpChg>
        <pc:picChg chg="mod">
          <ac:chgData name="Nicolas PATRIARCHE" userId="d1848907-ef35-4bf0-83f2-8110b9052c08" providerId="ADAL" clId="{F2ACE74F-7E46-4954-A43E-FAA015482547}" dt="2022-06-01T13:56:55.765" v="49" actId="14100"/>
          <ac:picMkLst>
            <pc:docMk/>
            <pc:sldMk cId="0" sldId="344"/>
            <ac:picMk id="2" creationId="{00000000-0000-0000-0000-000000000000}"/>
          </ac:picMkLst>
        </pc:picChg>
        <pc:picChg chg="del">
          <ac:chgData name="Nicolas PATRIARCHE" userId="d1848907-ef35-4bf0-83f2-8110b9052c08" providerId="ADAL" clId="{F2ACE74F-7E46-4954-A43E-FAA015482547}" dt="2022-06-01T13:54:31.439" v="36" actId="478"/>
          <ac:picMkLst>
            <pc:docMk/>
            <pc:sldMk cId="0" sldId="344"/>
            <ac:picMk id="4" creationId="{00000000-0000-0000-0000-000000000000}"/>
          </ac:picMkLst>
        </pc:picChg>
      </pc:sldChg>
      <pc:sldChg chg="addSp delSp modSp add mod ord">
        <pc:chgData name="Nicolas PATRIARCHE" userId="d1848907-ef35-4bf0-83f2-8110b9052c08" providerId="ADAL" clId="{F2ACE74F-7E46-4954-A43E-FAA015482547}" dt="2022-06-01T13:59:12.907" v="83" actId="6549"/>
        <pc:sldMkLst>
          <pc:docMk/>
          <pc:sldMk cId="0" sldId="345"/>
        </pc:sldMkLst>
        <pc:spChg chg="mod">
          <ac:chgData name="Nicolas PATRIARCHE" userId="d1848907-ef35-4bf0-83f2-8110b9052c08" providerId="ADAL" clId="{F2ACE74F-7E46-4954-A43E-FAA015482547}" dt="2022-06-01T13:58:40.099" v="78" actId="14100"/>
          <ac:spMkLst>
            <pc:docMk/>
            <pc:sldMk cId="0" sldId="345"/>
            <ac:spMk id="3" creationId="{040FF981-36D5-46C6-8462-73A6AD2052D0}"/>
          </ac:spMkLst>
        </pc:spChg>
        <pc:spChg chg="mod">
          <ac:chgData name="Nicolas PATRIARCHE" userId="d1848907-ef35-4bf0-83f2-8110b9052c08" providerId="ADAL" clId="{F2ACE74F-7E46-4954-A43E-FAA015482547}" dt="2022-06-01T13:53:48.373" v="33" actId="1076"/>
          <ac:spMkLst>
            <pc:docMk/>
            <pc:sldMk cId="0" sldId="345"/>
            <ac:spMk id="4" creationId="{00000000-0000-0000-0000-000000000000}"/>
          </ac:spMkLst>
        </pc:spChg>
        <pc:spChg chg="mod">
          <ac:chgData name="Nicolas PATRIARCHE" userId="d1848907-ef35-4bf0-83f2-8110b9052c08" providerId="ADAL" clId="{F2ACE74F-7E46-4954-A43E-FAA015482547}" dt="2022-06-01T13:59:12.907" v="83" actId="6549"/>
          <ac:spMkLst>
            <pc:docMk/>
            <pc:sldMk cId="0" sldId="345"/>
            <ac:spMk id="6" creationId="{0B736ADD-55BA-4B45-92EA-EACD9B12D673}"/>
          </ac:spMkLst>
        </pc:spChg>
        <pc:spChg chg="add mod">
          <ac:chgData name="Nicolas PATRIARCHE" userId="d1848907-ef35-4bf0-83f2-8110b9052c08" providerId="ADAL" clId="{F2ACE74F-7E46-4954-A43E-FAA015482547}" dt="2022-06-01T13:53:41.183" v="32" actId="14100"/>
          <ac:spMkLst>
            <pc:docMk/>
            <pc:sldMk cId="0" sldId="345"/>
            <ac:spMk id="7" creationId="{9F944EAB-E826-40D8-88A6-4252A4895D0B}"/>
          </ac:spMkLst>
        </pc:spChg>
        <pc:spChg chg="mod">
          <ac:chgData name="Nicolas PATRIARCHE" userId="d1848907-ef35-4bf0-83f2-8110b9052c08" providerId="ADAL" clId="{F2ACE74F-7E46-4954-A43E-FAA015482547}" dt="2022-06-01T13:58:12.006" v="71" actId="14100"/>
          <ac:spMkLst>
            <pc:docMk/>
            <pc:sldMk cId="0" sldId="345"/>
            <ac:spMk id="9" creationId="{C51C2F43-075D-432B-AC92-4EB7D66370B4}"/>
          </ac:spMkLst>
        </pc:spChg>
        <pc:spChg chg="mod">
          <ac:chgData name="Nicolas PATRIARCHE" userId="d1848907-ef35-4bf0-83f2-8110b9052c08" providerId="ADAL" clId="{F2ACE74F-7E46-4954-A43E-FAA015482547}" dt="2022-06-01T13:58:15.065" v="72" actId="1076"/>
          <ac:spMkLst>
            <pc:docMk/>
            <pc:sldMk cId="0" sldId="345"/>
            <ac:spMk id="10" creationId="{07FBC042-76ED-4B9B-84E7-893A7813FEFF}"/>
          </ac:spMkLst>
        </pc:spChg>
        <pc:picChg chg="del mod">
          <ac:chgData name="Nicolas PATRIARCHE" userId="d1848907-ef35-4bf0-83f2-8110b9052c08" providerId="ADAL" clId="{F2ACE74F-7E46-4954-A43E-FAA015482547}" dt="2022-06-01T13:53:28.690" v="29" actId="478"/>
          <ac:picMkLst>
            <pc:docMk/>
            <pc:sldMk cId="0" sldId="345"/>
            <ac:picMk id="2" creationId="{00000000-0000-0000-0000-000000000000}"/>
          </ac:picMkLst>
        </pc:picChg>
        <pc:picChg chg="mod">
          <ac:chgData name="Nicolas PATRIARCHE" userId="d1848907-ef35-4bf0-83f2-8110b9052c08" providerId="ADAL" clId="{F2ACE74F-7E46-4954-A43E-FAA015482547}" dt="2022-06-01T13:58:01.308" v="65" actId="1076"/>
          <ac:picMkLst>
            <pc:docMk/>
            <pc:sldMk cId="0" sldId="345"/>
            <ac:picMk id="5" creationId="{99BDB5C7-805C-4DCA-9C1B-2F1A7ECE4595}"/>
          </ac:picMkLst>
        </pc:picChg>
        <pc:cxnChg chg="mod">
          <ac:chgData name="Nicolas PATRIARCHE" userId="d1848907-ef35-4bf0-83f2-8110b9052c08" providerId="ADAL" clId="{F2ACE74F-7E46-4954-A43E-FAA015482547}" dt="2022-06-01T13:58:45.822" v="80" actId="14100"/>
          <ac:cxnSpMkLst>
            <pc:docMk/>
            <pc:sldMk cId="0" sldId="345"/>
            <ac:cxnSpMk id="8" creationId="{A7027EE1-469F-4227-B74D-83F269995B6B}"/>
          </ac:cxnSpMkLst>
        </pc:cxnChg>
        <pc:cxnChg chg="mod">
          <ac:chgData name="Nicolas PATRIARCHE" userId="d1848907-ef35-4bf0-83f2-8110b9052c08" providerId="ADAL" clId="{F2ACE74F-7E46-4954-A43E-FAA015482547}" dt="2022-06-01T13:58:18.023" v="73" actId="14100"/>
          <ac:cxnSpMkLst>
            <pc:docMk/>
            <pc:sldMk cId="0" sldId="345"/>
            <ac:cxnSpMk id="12" creationId="{AD546EDF-773C-4112-8ACA-584953C4FDF9}"/>
          </ac:cxnSpMkLst>
        </pc:cxnChg>
      </pc:sldChg>
      <pc:sldChg chg="addSp modSp new mod">
        <pc:chgData name="Nicolas PATRIARCHE" userId="d1848907-ef35-4bf0-83f2-8110b9052c08" providerId="ADAL" clId="{F2ACE74F-7E46-4954-A43E-FAA015482547}" dt="2022-06-01T14:37:01.885" v="174"/>
        <pc:sldMkLst>
          <pc:docMk/>
          <pc:sldMk cId="2684597801" sldId="346"/>
        </pc:sldMkLst>
        <pc:spChg chg="mod">
          <ac:chgData name="Nicolas PATRIARCHE" userId="d1848907-ef35-4bf0-83f2-8110b9052c08" providerId="ADAL" clId="{F2ACE74F-7E46-4954-A43E-FAA015482547}" dt="2022-06-01T14:35:59.319" v="166" actId="1076"/>
          <ac:spMkLst>
            <pc:docMk/>
            <pc:sldMk cId="2684597801" sldId="346"/>
            <ac:spMk id="2" creationId="{9EFAF722-3D38-4945-B3E6-7CE8BF94847E}"/>
          </ac:spMkLst>
        </pc:spChg>
        <pc:spChg chg="add">
          <ac:chgData name="Nicolas PATRIARCHE" userId="d1848907-ef35-4bf0-83f2-8110b9052c08" providerId="ADAL" clId="{F2ACE74F-7E46-4954-A43E-FAA015482547}" dt="2022-06-01T14:36:52.649" v="173" actId="11529"/>
          <ac:spMkLst>
            <pc:docMk/>
            <pc:sldMk cId="2684597801" sldId="346"/>
            <ac:spMk id="7" creationId="{90023C0E-D757-49AD-B776-A3D04BDBF416}"/>
          </ac:spMkLst>
        </pc:spChg>
        <pc:spChg chg="add mod">
          <ac:chgData name="Nicolas PATRIARCHE" userId="d1848907-ef35-4bf0-83f2-8110b9052c08" providerId="ADAL" clId="{F2ACE74F-7E46-4954-A43E-FAA015482547}" dt="2022-06-01T14:37:01.885" v="174"/>
          <ac:spMkLst>
            <pc:docMk/>
            <pc:sldMk cId="2684597801" sldId="346"/>
            <ac:spMk id="8" creationId="{602FEE02-D2FB-4CA4-B1DF-AAD9F36006A6}"/>
          </ac:spMkLst>
        </pc:spChg>
        <pc:picChg chg="add mod">
          <ac:chgData name="Nicolas PATRIARCHE" userId="d1848907-ef35-4bf0-83f2-8110b9052c08" providerId="ADAL" clId="{F2ACE74F-7E46-4954-A43E-FAA015482547}" dt="2022-06-01T14:36:22.094" v="170" actId="1076"/>
          <ac:picMkLst>
            <pc:docMk/>
            <pc:sldMk cId="2684597801" sldId="346"/>
            <ac:picMk id="4" creationId="{489DCA4E-65E9-4F17-914A-619E3817E11E}"/>
          </ac:picMkLst>
        </pc:picChg>
        <pc:picChg chg="add mod">
          <ac:chgData name="Nicolas PATRIARCHE" userId="d1848907-ef35-4bf0-83f2-8110b9052c08" providerId="ADAL" clId="{F2ACE74F-7E46-4954-A43E-FAA015482547}" dt="2022-06-01T14:36:43.270" v="172" actId="1076"/>
          <ac:picMkLst>
            <pc:docMk/>
            <pc:sldMk cId="2684597801" sldId="346"/>
            <ac:picMk id="6" creationId="{600FF903-1B96-4C43-9A85-33643BF6AA13}"/>
          </ac:picMkLst>
        </pc:picChg>
      </pc:sldChg>
      <pc:sldChg chg="addSp delSp modSp new mod">
        <pc:chgData name="Nicolas PATRIARCHE" userId="d1848907-ef35-4bf0-83f2-8110b9052c08" providerId="ADAL" clId="{F2ACE74F-7E46-4954-A43E-FAA015482547}" dt="2022-06-01T14:39:53.822" v="212" actId="688"/>
        <pc:sldMkLst>
          <pc:docMk/>
          <pc:sldMk cId="507756184" sldId="347"/>
        </pc:sldMkLst>
        <pc:spChg chg="del">
          <ac:chgData name="Nicolas PATRIARCHE" userId="d1848907-ef35-4bf0-83f2-8110b9052c08" providerId="ADAL" clId="{F2ACE74F-7E46-4954-A43E-FAA015482547}" dt="2022-06-01T14:37:47.122" v="178" actId="478"/>
          <ac:spMkLst>
            <pc:docMk/>
            <pc:sldMk cId="507756184" sldId="347"/>
            <ac:spMk id="2" creationId="{9A066BD8-2E0C-402F-B059-B47B4EF71CCB}"/>
          </ac:spMkLst>
        </pc:spChg>
        <pc:spChg chg="add mod">
          <ac:chgData name="Nicolas PATRIARCHE" userId="d1848907-ef35-4bf0-83f2-8110b9052c08" providerId="ADAL" clId="{F2ACE74F-7E46-4954-A43E-FAA015482547}" dt="2022-06-01T14:37:54.672" v="201" actId="20577"/>
          <ac:spMkLst>
            <pc:docMk/>
            <pc:sldMk cId="507756184" sldId="347"/>
            <ac:spMk id="3" creationId="{D140F859-2423-4920-A7AD-C7CE85D92BDB}"/>
          </ac:spMkLst>
        </pc:spChg>
        <pc:spChg chg="add mod">
          <ac:chgData name="Nicolas PATRIARCHE" userId="d1848907-ef35-4bf0-83f2-8110b9052c08" providerId="ADAL" clId="{F2ACE74F-7E46-4954-A43E-FAA015482547}" dt="2022-06-01T14:37:43.247" v="176"/>
          <ac:spMkLst>
            <pc:docMk/>
            <pc:sldMk cId="507756184" sldId="347"/>
            <ac:spMk id="4" creationId="{229B8154-7E15-4D61-8751-4A2291C4F2DA}"/>
          </ac:spMkLst>
        </pc:spChg>
        <pc:spChg chg="add">
          <ac:chgData name="Nicolas PATRIARCHE" userId="d1848907-ef35-4bf0-83f2-8110b9052c08" providerId="ADAL" clId="{F2ACE74F-7E46-4954-A43E-FAA015482547}" dt="2022-06-01T14:38:52.542" v="207" actId="11529"/>
          <ac:spMkLst>
            <pc:docMk/>
            <pc:sldMk cId="507756184" sldId="347"/>
            <ac:spMk id="9" creationId="{4B6B0C29-DFFA-486F-B0A9-0D4EFD6F1C37}"/>
          </ac:spMkLst>
        </pc:spChg>
        <pc:spChg chg="add mod">
          <ac:chgData name="Nicolas PATRIARCHE" userId="d1848907-ef35-4bf0-83f2-8110b9052c08" providerId="ADAL" clId="{F2ACE74F-7E46-4954-A43E-FAA015482547}" dt="2022-06-01T14:39:53.822" v="212" actId="688"/>
          <ac:spMkLst>
            <pc:docMk/>
            <pc:sldMk cId="507756184" sldId="347"/>
            <ac:spMk id="12" creationId="{1C2435C3-25CF-4EB9-9754-0045E2DB17B9}"/>
          </ac:spMkLst>
        </pc:spChg>
        <pc:picChg chg="add mod">
          <ac:chgData name="Nicolas PATRIARCHE" userId="d1848907-ef35-4bf0-83f2-8110b9052c08" providerId="ADAL" clId="{F2ACE74F-7E46-4954-A43E-FAA015482547}" dt="2022-06-01T14:38:38.578" v="204" actId="1076"/>
          <ac:picMkLst>
            <pc:docMk/>
            <pc:sldMk cId="507756184" sldId="347"/>
            <ac:picMk id="6" creationId="{154653C7-2683-4D6D-9DD3-A2D588958FAE}"/>
          </ac:picMkLst>
        </pc:picChg>
        <pc:picChg chg="add mod">
          <ac:chgData name="Nicolas PATRIARCHE" userId="d1848907-ef35-4bf0-83f2-8110b9052c08" providerId="ADAL" clId="{F2ACE74F-7E46-4954-A43E-FAA015482547}" dt="2022-06-01T14:38:41.639" v="206" actId="1076"/>
          <ac:picMkLst>
            <pc:docMk/>
            <pc:sldMk cId="507756184" sldId="347"/>
            <ac:picMk id="8" creationId="{7FAFE00B-2113-41C8-8A3A-0900695A2E6E}"/>
          </ac:picMkLst>
        </pc:picChg>
        <pc:picChg chg="add mod">
          <ac:chgData name="Nicolas PATRIARCHE" userId="d1848907-ef35-4bf0-83f2-8110b9052c08" providerId="ADAL" clId="{F2ACE74F-7E46-4954-A43E-FAA015482547}" dt="2022-06-01T14:39:29.980" v="210" actId="1076"/>
          <ac:picMkLst>
            <pc:docMk/>
            <pc:sldMk cId="507756184" sldId="347"/>
            <ac:picMk id="11" creationId="{2BEEA660-52E5-4161-9A78-17330368E5C7}"/>
          </ac:picMkLst>
        </pc:picChg>
      </pc:sldChg>
    </pc:docChg>
  </pc:docChgLst>
  <pc:docChgLst>
    <pc:chgData name="Sophie ALLIX 861" userId="S::sophie.allix@caf86.caf.fr::653b8b07-0df8-4455-806f-e417d863b4cb" providerId="AD" clId="Web-{40130B8C-7C19-4FA0-B9AD-E05C878FCB97}"/>
    <pc:docChg chg="addSld modSld">
      <pc:chgData name="Sophie ALLIX 861" userId="S::sophie.allix@caf86.caf.fr::653b8b07-0df8-4455-806f-e417d863b4cb" providerId="AD" clId="Web-{40130B8C-7C19-4FA0-B9AD-E05C878FCB97}" dt="2022-05-03T07:48:04.782" v="2742" actId="20577"/>
      <pc:docMkLst>
        <pc:docMk/>
      </pc:docMkLst>
      <pc:sldChg chg="modSp">
        <pc:chgData name="Sophie ALLIX 861" userId="S::sophie.allix@caf86.caf.fr::653b8b07-0df8-4455-806f-e417d863b4cb" providerId="AD" clId="Web-{40130B8C-7C19-4FA0-B9AD-E05C878FCB97}" dt="2022-05-03T07:33:46.574" v="2006" actId="20577"/>
        <pc:sldMkLst>
          <pc:docMk/>
          <pc:sldMk cId="322499915" sldId="310"/>
        </pc:sldMkLst>
        <pc:spChg chg="mod">
          <ac:chgData name="Sophie ALLIX 861" userId="S::sophie.allix@caf86.caf.fr::653b8b07-0df8-4455-806f-e417d863b4cb" providerId="AD" clId="Web-{40130B8C-7C19-4FA0-B9AD-E05C878FCB97}" dt="2022-05-03T06:53:48.207" v="32" actId="20577"/>
          <ac:spMkLst>
            <pc:docMk/>
            <pc:sldMk cId="322499915" sldId="310"/>
            <ac:spMk id="2" creationId="{647567CF-50BA-4374-8F62-FF0F81B1F56B}"/>
          </ac:spMkLst>
        </pc:spChg>
        <pc:spChg chg="mod">
          <ac:chgData name="Sophie ALLIX 861" userId="S::sophie.allix@caf86.caf.fr::653b8b07-0df8-4455-806f-e417d863b4cb" providerId="AD" clId="Web-{40130B8C-7C19-4FA0-B9AD-E05C878FCB97}" dt="2022-05-03T07:33:46.574" v="2006" actId="20577"/>
          <ac:spMkLst>
            <pc:docMk/>
            <pc:sldMk cId="322499915" sldId="310"/>
            <ac:spMk id="3" creationId="{D9574EDB-6239-4920-B0C9-A5E4B398056A}"/>
          </ac:spMkLst>
        </pc:spChg>
      </pc:sldChg>
      <pc:sldChg chg="addSp modSp add replId">
        <pc:chgData name="Sophie ALLIX 861" userId="S::sophie.allix@caf86.caf.fr::653b8b07-0df8-4455-806f-e417d863b4cb" providerId="AD" clId="Web-{40130B8C-7C19-4FA0-B9AD-E05C878FCB97}" dt="2022-05-03T07:26:39.018" v="1407" actId="20577"/>
        <pc:sldMkLst>
          <pc:docMk/>
          <pc:sldMk cId="905880550" sldId="313"/>
        </pc:sldMkLst>
        <pc:spChg chg="mod">
          <ac:chgData name="Sophie ALLIX 861" userId="S::sophie.allix@caf86.caf.fr::653b8b07-0df8-4455-806f-e417d863b4cb" providerId="AD" clId="Web-{40130B8C-7C19-4FA0-B9AD-E05C878FCB97}" dt="2022-05-03T07:26:39.018" v="1407" actId="20577"/>
          <ac:spMkLst>
            <pc:docMk/>
            <pc:sldMk cId="905880550" sldId="313"/>
            <ac:spMk id="2" creationId="{647567CF-50BA-4374-8F62-FF0F81B1F56B}"/>
          </ac:spMkLst>
        </pc:spChg>
        <pc:spChg chg="mod">
          <ac:chgData name="Sophie ALLIX 861" userId="S::sophie.allix@caf86.caf.fr::653b8b07-0df8-4455-806f-e417d863b4cb" providerId="AD" clId="Web-{40130B8C-7C19-4FA0-B9AD-E05C878FCB97}" dt="2022-05-03T07:22:29.528" v="1036" actId="20577"/>
          <ac:spMkLst>
            <pc:docMk/>
            <pc:sldMk cId="905880550" sldId="313"/>
            <ac:spMk id="3" creationId="{D9574EDB-6239-4920-B0C9-A5E4B398056A}"/>
          </ac:spMkLst>
        </pc:spChg>
        <pc:graphicFrameChg chg="add mod modGraphic">
          <ac:chgData name="Sophie ALLIX 861" userId="S::sophie.allix@caf86.caf.fr::653b8b07-0df8-4455-806f-e417d863b4cb" providerId="AD" clId="Web-{40130B8C-7C19-4FA0-B9AD-E05C878FCB97}" dt="2022-05-03T07:25:51.767" v="1386"/>
          <ac:graphicFrameMkLst>
            <pc:docMk/>
            <pc:sldMk cId="905880550" sldId="313"/>
            <ac:graphicFrameMk id="4" creationId="{41CD859B-5332-A36F-B9CA-FABD7D47DB8B}"/>
          </ac:graphicFrameMkLst>
        </pc:graphicFrameChg>
      </pc:sldChg>
      <pc:sldChg chg="modSp add replId">
        <pc:chgData name="Sophie ALLIX 861" userId="S::sophie.allix@caf86.caf.fr::653b8b07-0df8-4455-806f-e417d863b4cb" providerId="AD" clId="Web-{40130B8C-7C19-4FA0-B9AD-E05C878FCB97}" dt="2022-05-03T07:36:19.015" v="2071" actId="20577"/>
        <pc:sldMkLst>
          <pc:docMk/>
          <pc:sldMk cId="3083918791" sldId="314"/>
        </pc:sldMkLst>
        <pc:spChg chg="mod">
          <ac:chgData name="Sophie ALLIX 861" userId="S::sophie.allix@caf86.caf.fr::653b8b07-0df8-4455-806f-e417d863b4cb" providerId="AD" clId="Web-{40130B8C-7C19-4FA0-B9AD-E05C878FCB97}" dt="2022-05-03T07:26:47.096" v="1410" actId="20577"/>
          <ac:spMkLst>
            <pc:docMk/>
            <pc:sldMk cId="3083918791" sldId="314"/>
            <ac:spMk id="2" creationId="{647567CF-50BA-4374-8F62-FF0F81B1F56B}"/>
          </ac:spMkLst>
        </pc:spChg>
        <pc:spChg chg="mod">
          <ac:chgData name="Sophie ALLIX 861" userId="S::sophie.allix@caf86.caf.fr::653b8b07-0df8-4455-806f-e417d863b4cb" providerId="AD" clId="Web-{40130B8C-7C19-4FA0-B9AD-E05C878FCB97}" dt="2022-05-03T07:36:19.015" v="2071" actId="20577"/>
          <ac:spMkLst>
            <pc:docMk/>
            <pc:sldMk cId="3083918791" sldId="314"/>
            <ac:spMk id="3" creationId="{D9574EDB-6239-4920-B0C9-A5E4B398056A}"/>
          </ac:spMkLst>
        </pc:spChg>
      </pc:sldChg>
      <pc:sldChg chg="modSp add replId">
        <pc:chgData name="Sophie ALLIX 861" userId="S::sophie.allix@caf86.caf.fr::653b8b07-0df8-4455-806f-e417d863b4cb" providerId="AD" clId="Web-{40130B8C-7C19-4FA0-B9AD-E05C878FCB97}" dt="2022-05-03T07:48:04.782" v="2742" actId="20577"/>
        <pc:sldMkLst>
          <pc:docMk/>
          <pc:sldMk cId="3080046067" sldId="315"/>
        </pc:sldMkLst>
        <pc:spChg chg="mod">
          <ac:chgData name="Sophie ALLIX 861" userId="S::sophie.allix@caf86.caf.fr::653b8b07-0df8-4455-806f-e417d863b4cb" providerId="AD" clId="Web-{40130B8C-7C19-4FA0-B9AD-E05C878FCB97}" dt="2022-05-03T07:48:04.782" v="2742" actId="20577"/>
          <ac:spMkLst>
            <pc:docMk/>
            <pc:sldMk cId="3080046067" sldId="315"/>
            <ac:spMk id="3" creationId="{D9574EDB-6239-4920-B0C9-A5E4B398056A}"/>
          </ac:spMkLst>
        </pc:spChg>
      </pc:sldChg>
    </pc:docChg>
  </pc:docChgLst>
  <pc:docChgLst>
    <pc:chgData name="Sophie ALLIX 861" userId="S::sophie.allix@caf86.caf.fr::653b8b07-0df8-4455-806f-e417d863b4cb" providerId="AD" clId="Web-{83A99F6F-350E-40E3-A3E1-0124D3FB62AA}"/>
    <pc:docChg chg="modSld">
      <pc:chgData name="Sophie ALLIX 861" userId="S::sophie.allix@caf86.caf.fr::653b8b07-0df8-4455-806f-e417d863b4cb" providerId="AD" clId="Web-{83A99F6F-350E-40E3-A3E1-0124D3FB62AA}" dt="2022-09-08T14:22:32.704" v="35" actId="20577"/>
      <pc:docMkLst>
        <pc:docMk/>
      </pc:docMkLst>
      <pc:sldChg chg="modSp">
        <pc:chgData name="Sophie ALLIX 861" userId="S::sophie.allix@caf86.caf.fr::653b8b07-0df8-4455-806f-e417d863b4cb" providerId="AD" clId="Web-{83A99F6F-350E-40E3-A3E1-0124D3FB62AA}" dt="2022-09-08T14:19:51.840" v="1" actId="20577"/>
        <pc:sldMkLst>
          <pc:docMk/>
          <pc:sldMk cId="735693732" sldId="314"/>
        </pc:sldMkLst>
        <pc:spChg chg="mod">
          <ac:chgData name="Sophie ALLIX 861" userId="S::sophie.allix@caf86.caf.fr::653b8b07-0df8-4455-806f-e417d863b4cb" providerId="AD" clId="Web-{83A99F6F-350E-40E3-A3E1-0124D3FB62AA}" dt="2022-09-08T14:19:51.840" v="1" actId="20577"/>
          <ac:spMkLst>
            <pc:docMk/>
            <pc:sldMk cId="735693732" sldId="314"/>
            <ac:spMk id="29" creationId="{1A83FCAB-EBE3-4523-B204-F579CBCF2FF1}"/>
          </ac:spMkLst>
        </pc:spChg>
      </pc:sldChg>
      <pc:sldChg chg="modSp">
        <pc:chgData name="Sophie ALLIX 861" userId="S::sophie.allix@caf86.caf.fr::653b8b07-0df8-4455-806f-e417d863b4cb" providerId="AD" clId="Web-{83A99F6F-350E-40E3-A3E1-0124D3FB62AA}" dt="2022-09-08T14:21:00.748" v="7" actId="20577"/>
        <pc:sldMkLst>
          <pc:docMk/>
          <pc:sldMk cId="2670281985" sldId="348"/>
        </pc:sldMkLst>
        <pc:spChg chg="mod">
          <ac:chgData name="Sophie ALLIX 861" userId="S::sophie.allix@caf86.caf.fr::653b8b07-0df8-4455-806f-e417d863b4cb" providerId="AD" clId="Web-{83A99F6F-350E-40E3-A3E1-0124D3FB62AA}" dt="2022-09-08T14:21:00.748" v="7" actId="20577"/>
          <ac:spMkLst>
            <pc:docMk/>
            <pc:sldMk cId="2670281985" sldId="348"/>
            <ac:spMk id="15" creationId="{F6D7D937-3B7E-4E35-AE9B-310FB21D845C}"/>
          </ac:spMkLst>
        </pc:spChg>
      </pc:sldChg>
      <pc:sldChg chg="modSp">
        <pc:chgData name="Sophie ALLIX 861" userId="S::sophie.allix@caf86.caf.fr::653b8b07-0df8-4455-806f-e417d863b4cb" providerId="AD" clId="Web-{83A99F6F-350E-40E3-A3E1-0124D3FB62AA}" dt="2022-09-08T14:22:32.704" v="35" actId="20577"/>
        <pc:sldMkLst>
          <pc:docMk/>
          <pc:sldMk cId="3248280078" sldId="359"/>
        </pc:sldMkLst>
        <pc:spChg chg="mod">
          <ac:chgData name="Sophie ALLIX 861" userId="S::sophie.allix@caf86.caf.fr::653b8b07-0df8-4455-806f-e417d863b4cb" providerId="AD" clId="Web-{83A99F6F-350E-40E3-A3E1-0124D3FB62AA}" dt="2022-09-08T14:22:09.516" v="32" actId="20577"/>
          <ac:spMkLst>
            <pc:docMk/>
            <pc:sldMk cId="3248280078" sldId="359"/>
            <ac:spMk id="2" creationId="{B10E1BAE-6149-ED3C-887F-05D6488190D3}"/>
          </ac:spMkLst>
        </pc:spChg>
        <pc:spChg chg="mod">
          <ac:chgData name="Sophie ALLIX 861" userId="S::sophie.allix@caf86.caf.fr::653b8b07-0df8-4455-806f-e417d863b4cb" providerId="AD" clId="Web-{83A99F6F-350E-40E3-A3E1-0124D3FB62AA}" dt="2022-09-08T14:22:32.704" v="35" actId="20577"/>
          <ac:spMkLst>
            <pc:docMk/>
            <pc:sldMk cId="3248280078" sldId="359"/>
            <ac:spMk id="3" creationId="{FA882DB6-4061-B538-8A5F-343D60DFB760}"/>
          </ac:spMkLst>
        </pc:spChg>
      </pc:sldChg>
      <pc:sldChg chg="modSp">
        <pc:chgData name="Sophie ALLIX 861" userId="S::sophie.allix@caf86.caf.fr::653b8b07-0df8-4455-806f-e417d863b4cb" providerId="AD" clId="Web-{83A99F6F-350E-40E3-A3E1-0124D3FB62AA}" dt="2022-09-08T14:21:51.047" v="24" actId="20577"/>
        <pc:sldMkLst>
          <pc:docMk/>
          <pc:sldMk cId="1122837873" sldId="360"/>
        </pc:sldMkLst>
        <pc:spChg chg="mod">
          <ac:chgData name="Sophie ALLIX 861" userId="S::sophie.allix@caf86.caf.fr::653b8b07-0df8-4455-806f-e417d863b4cb" providerId="AD" clId="Web-{83A99F6F-350E-40E3-A3E1-0124D3FB62AA}" dt="2022-09-08T14:21:51.047" v="24" actId="20577"/>
          <ac:spMkLst>
            <pc:docMk/>
            <pc:sldMk cId="1122837873" sldId="360"/>
            <ac:spMk id="3" creationId="{CC3DB5D3-62AF-4866-96A9-75017C6FC7C8}"/>
          </ac:spMkLst>
        </pc:spChg>
      </pc:sldChg>
    </pc:docChg>
  </pc:docChgLst>
  <pc:docChgLst>
    <pc:chgData name="Sophie ALLIX 861" userId="S::sophie.allix@caf86.caf.fr::653b8b07-0df8-4455-806f-e417d863b4cb" providerId="AD" clId="Web-{0DCE43F2-D2B7-4B07-B972-154FB8D6B700}"/>
    <pc:docChg chg="addSld modSld">
      <pc:chgData name="Sophie ALLIX 861" userId="S::sophie.allix@caf86.caf.fr::653b8b07-0df8-4455-806f-e417d863b4cb" providerId="AD" clId="Web-{0DCE43F2-D2B7-4B07-B972-154FB8D6B700}" dt="2022-07-05T12:56:39.992" v="249" actId="1076"/>
      <pc:docMkLst>
        <pc:docMk/>
      </pc:docMkLst>
      <pc:sldChg chg="modSp">
        <pc:chgData name="Sophie ALLIX 861" userId="S::sophie.allix@caf86.caf.fr::653b8b07-0df8-4455-806f-e417d863b4cb" providerId="AD" clId="Web-{0DCE43F2-D2B7-4B07-B972-154FB8D6B700}" dt="2022-07-05T12:29:52.134" v="26" actId="20577"/>
        <pc:sldMkLst>
          <pc:docMk/>
          <pc:sldMk cId="3530658313" sldId="354"/>
        </pc:sldMkLst>
        <pc:spChg chg="mod">
          <ac:chgData name="Sophie ALLIX 861" userId="S::sophie.allix@caf86.caf.fr::653b8b07-0df8-4455-806f-e417d863b4cb" providerId="AD" clId="Web-{0DCE43F2-D2B7-4B07-B972-154FB8D6B700}" dt="2022-07-05T12:29:52.134" v="26" actId="20577"/>
          <ac:spMkLst>
            <pc:docMk/>
            <pc:sldMk cId="3530658313" sldId="354"/>
            <ac:spMk id="4" creationId="{50E63301-F05A-4018-919B-4F770BBC8D0D}"/>
          </ac:spMkLst>
        </pc:spChg>
      </pc:sldChg>
      <pc:sldChg chg="addSp delSp modSp">
        <pc:chgData name="Sophie ALLIX 861" userId="S::sophie.allix@caf86.caf.fr::653b8b07-0df8-4455-806f-e417d863b4cb" providerId="AD" clId="Web-{0DCE43F2-D2B7-4B07-B972-154FB8D6B700}" dt="2022-07-05T12:55:04.412" v="215" actId="20577"/>
        <pc:sldMkLst>
          <pc:docMk/>
          <pc:sldMk cId="1039385093" sldId="355"/>
        </pc:sldMkLst>
        <pc:spChg chg="add mod">
          <ac:chgData name="Sophie ALLIX 861" userId="S::sophie.allix@caf86.caf.fr::653b8b07-0df8-4455-806f-e417d863b4cb" providerId="AD" clId="Web-{0DCE43F2-D2B7-4B07-B972-154FB8D6B700}" dt="2022-07-05T12:55:04.412" v="215" actId="20577"/>
          <ac:spMkLst>
            <pc:docMk/>
            <pc:sldMk cId="1039385093" sldId="355"/>
            <ac:spMk id="5" creationId="{2D38B9CC-4E4F-3D43-48A4-3B932B544075}"/>
          </ac:spMkLst>
        </pc:spChg>
        <pc:picChg chg="add del mod">
          <ac:chgData name="Sophie ALLIX 861" userId="S::sophie.allix@caf86.caf.fr::653b8b07-0df8-4455-806f-e417d863b4cb" providerId="AD" clId="Web-{0DCE43F2-D2B7-4B07-B972-154FB8D6B700}" dt="2022-07-05T12:28:35.882" v="8"/>
          <ac:picMkLst>
            <pc:docMk/>
            <pc:sldMk cId="1039385093" sldId="355"/>
            <ac:picMk id="2" creationId="{59BCA3E5-154F-53BE-4E27-5B995A499300}"/>
          </ac:picMkLst>
        </pc:picChg>
        <pc:picChg chg="add del mod">
          <ac:chgData name="Sophie ALLIX 861" userId="S::sophie.allix@caf86.caf.fr::653b8b07-0df8-4455-806f-e417d863b4cb" providerId="AD" clId="Web-{0DCE43F2-D2B7-4B07-B972-154FB8D6B700}" dt="2022-07-05T12:30:44.573" v="28"/>
          <ac:picMkLst>
            <pc:docMk/>
            <pc:sldMk cId="1039385093" sldId="355"/>
            <ac:picMk id="4" creationId="{E8CA8757-E0B6-F92F-29B0-589D8B5D6E21}"/>
          </ac:picMkLst>
        </pc:picChg>
      </pc:sldChg>
      <pc:sldChg chg="modSp">
        <pc:chgData name="Sophie ALLIX 861" userId="S::sophie.allix@caf86.caf.fr::653b8b07-0df8-4455-806f-e417d863b4cb" providerId="AD" clId="Web-{0DCE43F2-D2B7-4B07-B972-154FB8D6B700}" dt="2022-07-05T12:11:33.150" v="2" actId="20577"/>
        <pc:sldMkLst>
          <pc:docMk/>
          <pc:sldMk cId="920927201" sldId="356"/>
        </pc:sldMkLst>
        <pc:spChg chg="mod">
          <ac:chgData name="Sophie ALLIX 861" userId="S::sophie.allix@caf86.caf.fr::653b8b07-0df8-4455-806f-e417d863b4cb" providerId="AD" clId="Web-{0DCE43F2-D2B7-4B07-B972-154FB8D6B700}" dt="2022-07-05T12:11:33.150" v="2" actId="20577"/>
          <ac:spMkLst>
            <pc:docMk/>
            <pc:sldMk cId="920927201" sldId="356"/>
            <ac:spMk id="4" creationId="{08E27E82-362E-495E-876A-AD610DB87491}"/>
          </ac:spMkLst>
        </pc:spChg>
      </pc:sldChg>
      <pc:sldChg chg="addSp delSp modSp add replId">
        <pc:chgData name="Sophie ALLIX 861" userId="S::sophie.allix@caf86.caf.fr::653b8b07-0df8-4455-806f-e417d863b4cb" providerId="AD" clId="Web-{0DCE43F2-D2B7-4B07-B972-154FB8D6B700}" dt="2022-07-05T12:29:24.930" v="19" actId="14100"/>
        <pc:sldMkLst>
          <pc:docMk/>
          <pc:sldMk cId="2816378848" sldId="359"/>
        </pc:sldMkLst>
        <pc:picChg chg="add mod">
          <ac:chgData name="Sophie ALLIX 861" userId="S::sophie.allix@caf86.caf.fr::653b8b07-0df8-4455-806f-e417d863b4cb" providerId="AD" clId="Web-{0DCE43F2-D2B7-4B07-B972-154FB8D6B700}" dt="2022-07-05T12:29:24.930" v="19" actId="14100"/>
          <ac:picMkLst>
            <pc:docMk/>
            <pc:sldMk cId="2816378848" sldId="359"/>
            <ac:picMk id="2" creationId="{808DEA1B-4510-51C2-9353-3C0A4DACBA69}"/>
          </ac:picMkLst>
        </pc:picChg>
        <pc:picChg chg="del">
          <ac:chgData name="Sophie ALLIX 861" userId="S::sophie.allix@caf86.caf.fr::653b8b07-0df8-4455-806f-e417d863b4cb" providerId="AD" clId="Web-{0DCE43F2-D2B7-4B07-B972-154FB8D6B700}" dt="2022-07-05T12:29:11.914" v="14"/>
          <ac:picMkLst>
            <pc:docMk/>
            <pc:sldMk cId="2816378848" sldId="359"/>
            <ac:picMk id="4" creationId="{E8CA8757-E0B6-F92F-29B0-589D8B5D6E21}"/>
          </ac:picMkLst>
        </pc:picChg>
      </pc:sldChg>
      <pc:sldChg chg="addSp modSp add replId">
        <pc:chgData name="Sophie ALLIX 861" userId="S::sophie.allix@caf86.caf.fr::653b8b07-0df8-4455-806f-e417d863b4cb" providerId="AD" clId="Web-{0DCE43F2-D2B7-4B07-B972-154FB8D6B700}" dt="2022-07-05T12:56:39.992" v="249" actId="1076"/>
        <pc:sldMkLst>
          <pc:docMk/>
          <pc:sldMk cId="1288905196" sldId="360"/>
        </pc:sldMkLst>
        <pc:spChg chg="add mod">
          <ac:chgData name="Sophie ALLIX 861" userId="S::sophie.allix@caf86.caf.fr::653b8b07-0df8-4455-806f-e417d863b4cb" providerId="AD" clId="Web-{0DCE43F2-D2B7-4B07-B972-154FB8D6B700}" dt="2022-07-05T12:56:15.101" v="244" actId="20577"/>
          <ac:spMkLst>
            <pc:docMk/>
            <pc:sldMk cId="1288905196" sldId="360"/>
            <ac:spMk id="2" creationId="{48227009-FF9C-0F4E-AEAD-37DEAF4D5966}"/>
          </ac:spMkLst>
        </pc:spChg>
        <pc:spChg chg="add mod">
          <ac:chgData name="Sophie ALLIX 861" userId="S::sophie.allix@caf86.caf.fr::653b8b07-0df8-4455-806f-e417d863b4cb" providerId="AD" clId="Web-{0DCE43F2-D2B7-4B07-B972-154FB8D6B700}" dt="2022-07-05T12:56:29.836" v="247" actId="20577"/>
          <ac:spMkLst>
            <pc:docMk/>
            <pc:sldMk cId="1288905196" sldId="360"/>
            <ac:spMk id="5" creationId="{A962DF5C-7B16-BA62-006A-E32958CC5469}"/>
          </ac:spMkLst>
        </pc:spChg>
        <pc:picChg chg="mod">
          <ac:chgData name="Sophie ALLIX 861" userId="S::sophie.allix@caf86.caf.fr::653b8b07-0df8-4455-806f-e417d863b4cb" providerId="AD" clId="Web-{0DCE43F2-D2B7-4B07-B972-154FB8D6B700}" dt="2022-07-05T12:56:39.992" v="249" actId="1076"/>
          <ac:picMkLst>
            <pc:docMk/>
            <pc:sldMk cId="1288905196" sldId="360"/>
            <ac:picMk id="4" creationId="{E8CA8757-E0B6-F92F-29B0-589D8B5D6E21}"/>
          </ac:picMkLst>
        </pc:picChg>
      </pc:sldChg>
      <pc:sldChg chg="addSp modSp add replId">
        <pc:chgData name="Sophie ALLIX 861" userId="S::sophie.allix@caf86.caf.fr::653b8b07-0df8-4455-806f-e417d863b4cb" providerId="AD" clId="Web-{0DCE43F2-D2B7-4B07-B972-154FB8D6B700}" dt="2022-07-05T12:43:14.688" v="201" actId="20577"/>
        <pc:sldMkLst>
          <pc:docMk/>
          <pc:sldMk cId="3403526274" sldId="361"/>
        </pc:sldMkLst>
        <pc:spChg chg="add mod">
          <ac:chgData name="Sophie ALLIX 861" userId="S::sophie.allix@caf86.caf.fr::653b8b07-0df8-4455-806f-e417d863b4cb" providerId="AD" clId="Web-{0DCE43F2-D2B7-4B07-B972-154FB8D6B700}" dt="2022-07-05T12:41:25.560" v="193" actId="20577"/>
          <ac:spMkLst>
            <pc:docMk/>
            <pc:sldMk cId="3403526274" sldId="361"/>
            <ac:spMk id="4" creationId="{2FDA7D88-B2D1-3D6F-91FA-000CD40E72EA}"/>
          </ac:spMkLst>
        </pc:spChg>
        <pc:spChg chg="mod">
          <ac:chgData name="Sophie ALLIX 861" userId="S::sophie.allix@caf86.caf.fr::653b8b07-0df8-4455-806f-e417d863b4cb" providerId="AD" clId="Web-{0DCE43F2-D2B7-4B07-B972-154FB8D6B700}" dt="2022-07-05T12:43:14.688" v="201" actId="20577"/>
          <ac:spMkLst>
            <pc:docMk/>
            <pc:sldMk cId="3403526274" sldId="361"/>
            <ac:spMk id="5" creationId="{2D38B9CC-4E4F-3D43-48A4-3B932B544075}"/>
          </ac:spMkLst>
        </pc:spChg>
        <pc:picChg chg="add mod">
          <ac:chgData name="Sophie ALLIX 861" userId="S::sophie.allix@caf86.caf.fr::653b8b07-0df8-4455-806f-e417d863b4cb" providerId="AD" clId="Web-{0DCE43F2-D2B7-4B07-B972-154FB8D6B700}" dt="2022-07-05T12:42:17.343" v="194" actId="1076"/>
          <ac:picMkLst>
            <pc:docMk/>
            <pc:sldMk cId="3403526274" sldId="361"/>
            <ac:picMk id="2" creationId="{DA9D9F87-A24F-8E24-7F66-A7DBCF3D348E}"/>
          </ac:picMkLst>
        </pc:picChg>
      </pc:sldChg>
    </pc:docChg>
  </pc:docChgLst>
  <pc:docChgLst>
    <pc:chgData name="Lea GUILLARD 861" userId="S::lea.guillard@caf86.caf.fr::d06662ec-9711-44e9-9f78-4b9cc7b21ed8" providerId="AD" clId="Web-{9A7450D7-AC96-4C54-9316-311E31684EF9}"/>
    <pc:docChg chg="modSld">
      <pc:chgData name="Lea GUILLARD 861" userId="S::lea.guillard@caf86.caf.fr::d06662ec-9711-44e9-9f78-4b9cc7b21ed8" providerId="AD" clId="Web-{9A7450D7-AC96-4C54-9316-311E31684EF9}" dt="2022-07-08T08:46:50.264" v="4"/>
      <pc:docMkLst>
        <pc:docMk/>
      </pc:docMkLst>
      <pc:sldChg chg="mod modShow">
        <pc:chgData name="Lea GUILLARD 861" userId="S::lea.guillard@caf86.caf.fr::d06662ec-9711-44e9-9f78-4b9cc7b21ed8" providerId="AD" clId="Web-{9A7450D7-AC96-4C54-9316-311E31684EF9}" dt="2022-07-08T08:46:39.372" v="0"/>
        <pc:sldMkLst>
          <pc:docMk/>
          <pc:sldMk cId="3530658313" sldId="354"/>
        </pc:sldMkLst>
      </pc:sldChg>
      <pc:sldChg chg="mod modShow">
        <pc:chgData name="Lea GUILLARD 861" userId="S::lea.guillard@caf86.caf.fr::d06662ec-9711-44e9-9f78-4b9cc7b21ed8" providerId="AD" clId="Web-{9A7450D7-AC96-4C54-9316-311E31684EF9}" dt="2022-07-08T08:46:41.076" v="1"/>
        <pc:sldMkLst>
          <pc:docMk/>
          <pc:sldMk cId="1039385093" sldId="355"/>
        </pc:sldMkLst>
      </pc:sldChg>
      <pc:sldChg chg="mod modShow">
        <pc:chgData name="Lea GUILLARD 861" userId="S::lea.guillard@caf86.caf.fr::d06662ec-9711-44e9-9f78-4b9cc7b21ed8" providerId="AD" clId="Web-{9A7450D7-AC96-4C54-9316-311E31684EF9}" dt="2022-07-08T08:46:50.264" v="4"/>
        <pc:sldMkLst>
          <pc:docMk/>
          <pc:sldMk cId="2816378848" sldId="359"/>
        </pc:sldMkLst>
      </pc:sldChg>
      <pc:sldChg chg="mod modShow">
        <pc:chgData name="Lea GUILLARD 861" userId="S::lea.guillard@caf86.caf.fr::d06662ec-9711-44e9-9f78-4b9cc7b21ed8" providerId="AD" clId="Web-{9A7450D7-AC96-4C54-9316-311E31684EF9}" dt="2022-07-08T08:46:46.060" v="3"/>
        <pc:sldMkLst>
          <pc:docMk/>
          <pc:sldMk cId="1288905196" sldId="360"/>
        </pc:sldMkLst>
      </pc:sldChg>
      <pc:sldChg chg="mod modShow">
        <pc:chgData name="Lea GUILLARD 861" userId="S::lea.guillard@caf86.caf.fr::d06662ec-9711-44e9-9f78-4b9cc7b21ed8" providerId="AD" clId="Web-{9A7450D7-AC96-4C54-9316-311E31684EF9}" dt="2022-07-08T08:46:43.513" v="2"/>
        <pc:sldMkLst>
          <pc:docMk/>
          <pc:sldMk cId="3403526274" sldId="361"/>
        </pc:sldMkLst>
      </pc:sldChg>
    </pc:docChg>
  </pc:docChgLst>
  <pc:docChgLst>
    <pc:chgData name="Lea GUILLARD 861" userId="d06662ec-9711-44e9-9f78-4b9cc7b21ed8" providerId="ADAL" clId="{EA511C64-694E-4CB6-88CC-364841BE9B6B}"/>
    <pc:docChg chg="undo custSel addSld delSld modSld">
      <pc:chgData name="Lea GUILLARD 861" userId="d06662ec-9711-44e9-9f78-4b9cc7b21ed8" providerId="ADAL" clId="{EA511C64-694E-4CB6-88CC-364841BE9B6B}" dt="2022-05-30T09:22:52.149" v="470" actId="14100"/>
      <pc:docMkLst>
        <pc:docMk/>
      </pc:docMkLst>
      <pc:sldChg chg="modSp mod">
        <pc:chgData name="Lea GUILLARD 861" userId="d06662ec-9711-44e9-9f78-4b9cc7b21ed8" providerId="ADAL" clId="{EA511C64-694E-4CB6-88CC-364841BE9B6B}" dt="2022-05-30T09:20:01.533" v="230" actId="6549"/>
        <pc:sldMkLst>
          <pc:docMk/>
          <pc:sldMk cId="3155851385" sldId="257"/>
        </pc:sldMkLst>
        <pc:spChg chg="mod">
          <ac:chgData name="Lea GUILLARD 861" userId="d06662ec-9711-44e9-9f78-4b9cc7b21ed8" providerId="ADAL" clId="{EA511C64-694E-4CB6-88CC-364841BE9B6B}" dt="2022-05-30T09:20:01.533" v="230" actId="6549"/>
          <ac:spMkLst>
            <pc:docMk/>
            <pc:sldMk cId="3155851385" sldId="257"/>
            <ac:spMk id="3" creationId="{1980AA72-7CEC-47E0-8390-DCA22A2C1A8D}"/>
          </ac:spMkLst>
        </pc:spChg>
      </pc:sldChg>
      <pc:sldChg chg="addSp delSp modSp mod">
        <pc:chgData name="Lea GUILLARD 861" userId="d06662ec-9711-44e9-9f78-4b9cc7b21ed8" providerId="ADAL" clId="{EA511C64-694E-4CB6-88CC-364841BE9B6B}" dt="2022-05-30T09:21:50.012" v="366" actId="1076"/>
        <pc:sldMkLst>
          <pc:docMk/>
          <pc:sldMk cId="524744576" sldId="258"/>
        </pc:sldMkLst>
        <pc:spChg chg="del">
          <ac:chgData name="Lea GUILLARD 861" userId="d06662ec-9711-44e9-9f78-4b9cc7b21ed8" providerId="ADAL" clId="{EA511C64-694E-4CB6-88CC-364841BE9B6B}" dt="2022-05-30T09:18:46.667" v="86" actId="478"/>
          <ac:spMkLst>
            <pc:docMk/>
            <pc:sldMk cId="524744576" sldId="258"/>
            <ac:spMk id="2" creationId="{2A8C38EB-A5F6-48C4-B6CD-425F8A54FBFF}"/>
          </ac:spMkLst>
        </pc:spChg>
        <pc:spChg chg="add mod">
          <ac:chgData name="Lea GUILLARD 861" userId="d06662ec-9711-44e9-9f78-4b9cc7b21ed8" providerId="ADAL" clId="{EA511C64-694E-4CB6-88CC-364841BE9B6B}" dt="2022-05-30T09:21:50.012" v="366" actId="1076"/>
          <ac:spMkLst>
            <pc:docMk/>
            <pc:sldMk cId="524744576" sldId="258"/>
            <ac:spMk id="4" creationId="{50E63301-F05A-4018-919B-4F770BBC8D0D}"/>
          </ac:spMkLst>
        </pc:spChg>
      </pc:sldChg>
      <pc:sldChg chg="del">
        <pc:chgData name="Lea GUILLARD 861" userId="d06662ec-9711-44e9-9f78-4b9cc7b21ed8" providerId="ADAL" clId="{EA511C64-694E-4CB6-88CC-364841BE9B6B}" dt="2022-05-30T09:18:48.692" v="89" actId="47"/>
        <pc:sldMkLst>
          <pc:docMk/>
          <pc:sldMk cId="3388352657" sldId="268"/>
        </pc:sldMkLst>
      </pc:sldChg>
      <pc:sldChg chg="modSp">
        <pc:chgData name="Lea GUILLARD 861" userId="d06662ec-9711-44e9-9f78-4b9cc7b21ed8" providerId="ADAL" clId="{EA511C64-694E-4CB6-88CC-364841BE9B6B}" dt="2022-05-30T09:18:55.919" v="97" actId="478"/>
        <pc:sldMkLst>
          <pc:docMk/>
          <pc:sldMk cId="1059972565" sldId="269"/>
        </pc:sldMkLst>
        <pc:graphicFrameChg chg="mod">
          <ac:chgData name="Lea GUILLARD 861" userId="d06662ec-9711-44e9-9f78-4b9cc7b21ed8" providerId="ADAL" clId="{EA511C64-694E-4CB6-88CC-364841BE9B6B}" dt="2022-05-30T09:18:55.919" v="97" actId="478"/>
          <ac:graphicFrameMkLst>
            <pc:docMk/>
            <pc:sldMk cId="1059972565" sldId="269"/>
            <ac:graphicFrameMk id="5" creationId="{2921862A-E048-4781-8BAD-D07411294F85}"/>
          </ac:graphicFrameMkLst>
        </pc:graphicFrameChg>
      </pc:sldChg>
      <pc:sldChg chg="del">
        <pc:chgData name="Lea GUILLARD 861" userId="d06662ec-9711-44e9-9f78-4b9cc7b21ed8" providerId="ADAL" clId="{EA511C64-694E-4CB6-88CC-364841BE9B6B}" dt="2022-05-30T09:18:51.010" v="94" actId="47"/>
        <pc:sldMkLst>
          <pc:docMk/>
          <pc:sldMk cId="4147285639" sldId="281"/>
        </pc:sldMkLst>
      </pc:sldChg>
      <pc:sldChg chg="modSp add mod">
        <pc:chgData name="Lea GUILLARD 861" userId="d06662ec-9711-44e9-9f78-4b9cc7b21ed8" providerId="ADAL" clId="{EA511C64-694E-4CB6-88CC-364841BE9B6B}" dt="2022-05-30T09:22:52.149" v="470" actId="14100"/>
        <pc:sldMkLst>
          <pc:docMk/>
          <pc:sldMk cId="1019429926" sldId="298"/>
        </pc:sldMkLst>
        <pc:spChg chg="mod">
          <ac:chgData name="Lea GUILLARD 861" userId="d06662ec-9711-44e9-9f78-4b9cc7b21ed8" providerId="ADAL" clId="{EA511C64-694E-4CB6-88CC-364841BE9B6B}" dt="2022-05-30T09:22:52.149" v="470" actId="14100"/>
          <ac:spMkLst>
            <pc:docMk/>
            <pc:sldMk cId="1019429926" sldId="298"/>
            <ac:spMk id="4" creationId="{50E63301-F05A-4018-919B-4F770BBC8D0D}"/>
          </ac:spMkLst>
        </pc:spChg>
      </pc:sldChg>
      <pc:sldChg chg="modSp add mod">
        <pc:chgData name="Lea GUILLARD 861" userId="d06662ec-9711-44e9-9f78-4b9cc7b21ed8" providerId="ADAL" clId="{EA511C64-694E-4CB6-88CC-364841BE9B6B}" dt="2022-05-30T09:22:47.798" v="469" actId="14100"/>
        <pc:sldMkLst>
          <pc:docMk/>
          <pc:sldMk cId="3598112156" sldId="299"/>
        </pc:sldMkLst>
        <pc:spChg chg="mod">
          <ac:chgData name="Lea GUILLARD 861" userId="d06662ec-9711-44e9-9f78-4b9cc7b21ed8" providerId="ADAL" clId="{EA511C64-694E-4CB6-88CC-364841BE9B6B}" dt="2022-05-30T09:22:47.798" v="469" actId="14100"/>
          <ac:spMkLst>
            <pc:docMk/>
            <pc:sldMk cId="3598112156" sldId="299"/>
            <ac:spMk id="4" creationId="{50E63301-F05A-4018-919B-4F770BBC8D0D}"/>
          </ac:spMkLst>
        </pc:spChg>
      </pc:sldChg>
      <pc:sldChg chg="modSp add mod">
        <pc:chgData name="Lea GUILLARD 861" userId="d06662ec-9711-44e9-9f78-4b9cc7b21ed8" providerId="ADAL" clId="{EA511C64-694E-4CB6-88CC-364841BE9B6B}" dt="2022-05-30T09:22:41.749" v="468" actId="1076"/>
        <pc:sldMkLst>
          <pc:docMk/>
          <pc:sldMk cId="4175982837" sldId="300"/>
        </pc:sldMkLst>
        <pc:spChg chg="mod">
          <ac:chgData name="Lea GUILLARD 861" userId="d06662ec-9711-44e9-9f78-4b9cc7b21ed8" providerId="ADAL" clId="{EA511C64-694E-4CB6-88CC-364841BE9B6B}" dt="2022-05-30T09:22:41.749" v="468" actId="1076"/>
          <ac:spMkLst>
            <pc:docMk/>
            <pc:sldMk cId="4175982837" sldId="300"/>
            <ac:spMk id="4" creationId="{50E63301-F05A-4018-919B-4F770BBC8D0D}"/>
          </ac:spMkLst>
        </pc:spChg>
      </pc:sldChg>
      <pc:sldChg chg="del">
        <pc:chgData name="Lea GUILLARD 861" userId="d06662ec-9711-44e9-9f78-4b9cc7b21ed8" providerId="ADAL" clId="{EA511C64-694E-4CB6-88CC-364841BE9B6B}" dt="2022-05-30T09:18:48.270" v="88" actId="47"/>
        <pc:sldMkLst>
          <pc:docMk/>
          <pc:sldMk cId="2480743365" sldId="309"/>
        </pc:sldMkLst>
      </pc:sldChg>
      <pc:sldChg chg="del">
        <pc:chgData name="Lea GUILLARD 861" userId="d06662ec-9711-44e9-9f78-4b9cc7b21ed8" providerId="ADAL" clId="{EA511C64-694E-4CB6-88CC-364841BE9B6B}" dt="2022-05-30T09:18:49.124" v="90" actId="47"/>
        <pc:sldMkLst>
          <pc:docMk/>
          <pc:sldMk cId="322499915" sldId="310"/>
        </pc:sldMkLst>
      </pc:sldChg>
      <pc:sldChg chg="del">
        <pc:chgData name="Lea GUILLARD 861" userId="d06662ec-9711-44e9-9f78-4b9cc7b21ed8" providerId="ADAL" clId="{EA511C64-694E-4CB6-88CC-364841BE9B6B}" dt="2022-05-30T09:18:51.440" v="95" actId="47"/>
        <pc:sldMkLst>
          <pc:docMk/>
          <pc:sldMk cId="3334230957" sldId="311"/>
        </pc:sldMkLst>
      </pc:sldChg>
      <pc:sldChg chg="del">
        <pc:chgData name="Lea GUILLARD 861" userId="d06662ec-9711-44e9-9f78-4b9cc7b21ed8" providerId="ADAL" clId="{EA511C64-694E-4CB6-88CC-364841BE9B6B}" dt="2022-05-30T09:18:49.556" v="91" actId="47"/>
        <pc:sldMkLst>
          <pc:docMk/>
          <pc:sldMk cId="905880550" sldId="313"/>
        </pc:sldMkLst>
      </pc:sldChg>
      <pc:sldChg chg="del">
        <pc:chgData name="Lea GUILLARD 861" userId="d06662ec-9711-44e9-9f78-4b9cc7b21ed8" providerId="ADAL" clId="{EA511C64-694E-4CB6-88CC-364841BE9B6B}" dt="2022-05-30T09:18:50.104" v="92" actId="47"/>
        <pc:sldMkLst>
          <pc:docMk/>
          <pc:sldMk cId="3083918791" sldId="314"/>
        </pc:sldMkLst>
      </pc:sldChg>
      <pc:sldChg chg="del">
        <pc:chgData name="Lea GUILLARD 861" userId="d06662ec-9711-44e9-9f78-4b9cc7b21ed8" providerId="ADAL" clId="{EA511C64-694E-4CB6-88CC-364841BE9B6B}" dt="2022-05-30T09:18:50.546" v="93" actId="47"/>
        <pc:sldMkLst>
          <pc:docMk/>
          <pc:sldMk cId="3080046067" sldId="315"/>
        </pc:sldMkLst>
      </pc:sldChg>
      <pc:sldChg chg="del">
        <pc:chgData name="Lea GUILLARD 861" userId="d06662ec-9711-44e9-9f78-4b9cc7b21ed8" providerId="ADAL" clId="{EA511C64-694E-4CB6-88CC-364841BE9B6B}" dt="2022-05-30T09:18:47.721" v="87" actId="47"/>
        <pc:sldMkLst>
          <pc:docMk/>
          <pc:sldMk cId="205645212" sldId="316"/>
        </pc:sldMkLst>
      </pc:sldChg>
    </pc:docChg>
  </pc:docChgLst>
  <pc:docChgLst>
    <pc:chgData name="Fabienne BOUTET 861" userId="fa09bdb3-1d75-436f-b8cb-365a3331495b" providerId="ADAL" clId="{D0ECEBAF-83E7-493E-82F9-11CA3B293230}"/>
    <pc:docChg chg="undo custSel modSld">
      <pc:chgData name="Fabienne BOUTET 861" userId="fa09bdb3-1d75-436f-b8cb-365a3331495b" providerId="ADAL" clId="{D0ECEBAF-83E7-493E-82F9-11CA3B293230}" dt="2022-07-08T09:20:51.813" v="146"/>
      <pc:docMkLst>
        <pc:docMk/>
      </pc:docMkLst>
      <pc:sldChg chg="delSp modSp">
        <pc:chgData name="Fabienne BOUTET 861" userId="fa09bdb3-1d75-436f-b8cb-365a3331495b" providerId="ADAL" clId="{D0ECEBAF-83E7-493E-82F9-11CA3B293230}" dt="2022-07-08T09:02:54.503" v="0"/>
        <pc:sldMkLst>
          <pc:docMk/>
          <pc:sldMk cId="3745205531" sldId="309"/>
        </pc:sldMkLst>
        <pc:picChg chg="del mod">
          <ac:chgData name="Fabienne BOUTET 861" userId="fa09bdb3-1d75-436f-b8cb-365a3331495b" providerId="ADAL" clId="{D0ECEBAF-83E7-493E-82F9-11CA3B293230}" dt="2022-07-08T09:02:54.503" v="0"/>
          <ac:picMkLst>
            <pc:docMk/>
            <pc:sldMk cId="3745205531" sldId="309"/>
            <ac:picMk id="2" creationId="{A416DC70-F619-49B8-8AF9-B740BEAA87A7}"/>
          </ac:picMkLst>
        </pc:picChg>
      </pc:sldChg>
      <pc:sldChg chg="delSp modSp mod">
        <pc:chgData name="Fabienne BOUTET 861" userId="fa09bdb3-1d75-436f-b8cb-365a3331495b" providerId="ADAL" clId="{D0ECEBAF-83E7-493E-82F9-11CA3B293230}" dt="2022-07-08T09:20:51.813" v="146"/>
        <pc:sldMkLst>
          <pc:docMk/>
          <pc:sldMk cId="712740307" sldId="311"/>
        </pc:sldMkLst>
        <pc:spChg chg="mod">
          <ac:chgData name="Fabienne BOUTET 861" userId="fa09bdb3-1d75-436f-b8cb-365a3331495b" providerId="ADAL" clId="{D0ECEBAF-83E7-493E-82F9-11CA3B293230}" dt="2022-07-08T09:19:20.539" v="125" actId="1076"/>
          <ac:spMkLst>
            <pc:docMk/>
            <pc:sldMk cId="712740307" sldId="311"/>
            <ac:spMk id="2" creationId="{FB1AE89A-8586-4C2D-9CA6-9FE78705418F}"/>
          </ac:spMkLst>
        </pc:spChg>
        <pc:spChg chg="del mod">
          <ac:chgData name="Fabienne BOUTET 861" userId="fa09bdb3-1d75-436f-b8cb-365a3331495b" providerId="ADAL" clId="{D0ECEBAF-83E7-493E-82F9-11CA3B293230}" dt="2022-07-08T09:20:51.813" v="146"/>
          <ac:spMkLst>
            <pc:docMk/>
            <pc:sldMk cId="712740307" sldId="311"/>
            <ac:spMk id="3" creationId="{6BE8E0F0-D129-4E81-9604-BFCED878F41A}"/>
          </ac:spMkLst>
        </pc:spChg>
        <pc:spChg chg="mod">
          <ac:chgData name="Fabienne BOUTET 861" userId="fa09bdb3-1d75-436f-b8cb-365a3331495b" providerId="ADAL" clId="{D0ECEBAF-83E7-493E-82F9-11CA3B293230}" dt="2022-07-08T09:18:44.435" v="118" actId="14100"/>
          <ac:spMkLst>
            <pc:docMk/>
            <pc:sldMk cId="712740307" sldId="311"/>
            <ac:spMk id="9" creationId="{223C803B-3243-43C8-AE10-D882D40CA037}"/>
          </ac:spMkLst>
        </pc:spChg>
        <pc:spChg chg="mod">
          <ac:chgData name="Fabienne BOUTET 861" userId="fa09bdb3-1d75-436f-b8cb-365a3331495b" providerId="ADAL" clId="{D0ECEBAF-83E7-493E-82F9-11CA3B293230}" dt="2022-07-08T09:20:45.734" v="143" actId="20577"/>
          <ac:spMkLst>
            <pc:docMk/>
            <pc:sldMk cId="712740307" sldId="311"/>
            <ac:spMk id="11" creationId="{744F9095-7B8A-475A-AB22-A53F7A8CF796}"/>
          </ac:spMkLst>
        </pc:spChg>
        <pc:spChg chg="del">
          <ac:chgData name="Fabienne BOUTET 861" userId="fa09bdb3-1d75-436f-b8cb-365a3331495b" providerId="ADAL" clId="{D0ECEBAF-83E7-493E-82F9-11CA3B293230}" dt="2022-07-08T09:09:12.845" v="67" actId="478"/>
          <ac:spMkLst>
            <pc:docMk/>
            <pc:sldMk cId="712740307" sldId="311"/>
            <ac:spMk id="13" creationId="{6E15C6C1-B9E6-44D9-9ED0-5B5BFC5BD3C5}"/>
          </ac:spMkLst>
        </pc:spChg>
        <pc:spChg chg="del">
          <ac:chgData name="Fabienne BOUTET 861" userId="fa09bdb3-1d75-436f-b8cb-365a3331495b" providerId="ADAL" clId="{D0ECEBAF-83E7-493E-82F9-11CA3B293230}" dt="2022-07-08T09:09:05.367" v="65" actId="478"/>
          <ac:spMkLst>
            <pc:docMk/>
            <pc:sldMk cId="712740307" sldId="311"/>
            <ac:spMk id="15" creationId="{DD49B368-177A-42DF-919D-D5B2F244C429}"/>
          </ac:spMkLst>
        </pc:spChg>
        <pc:spChg chg="mod">
          <ac:chgData name="Fabienne BOUTET 861" userId="fa09bdb3-1d75-436f-b8cb-365a3331495b" providerId="ADAL" clId="{D0ECEBAF-83E7-493E-82F9-11CA3B293230}" dt="2022-07-08T09:20:20.739" v="137"/>
          <ac:spMkLst>
            <pc:docMk/>
            <pc:sldMk cId="712740307" sldId="311"/>
            <ac:spMk id="18" creationId="{B89B8B2F-9395-4D6D-A954-0214ECC096D3}"/>
          </ac:spMkLst>
        </pc:spChg>
        <pc:spChg chg="mod">
          <ac:chgData name="Fabienne BOUTET 861" userId="fa09bdb3-1d75-436f-b8cb-365a3331495b" providerId="ADAL" clId="{D0ECEBAF-83E7-493E-82F9-11CA3B293230}" dt="2022-07-08T09:20:51.479" v="144" actId="1076"/>
          <ac:spMkLst>
            <pc:docMk/>
            <pc:sldMk cId="712740307" sldId="311"/>
            <ac:spMk id="19" creationId="{2A1B7207-B33E-4088-9FC6-BA3EF2ED6392}"/>
          </ac:spMkLst>
        </pc:spChg>
        <pc:spChg chg="del">
          <ac:chgData name="Fabienne BOUTET 861" userId="fa09bdb3-1d75-436f-b8cb-365a3331495b" providerId="ADAL" clId="{D0ECEBAF-83E7-493E-82F9-11CA3B293230}" dt="2022-07-08T09:09:10.039" v="66" actId="478"/>
          <ac:spMkLst>
            <pc:docMk/>
            <pc:sldMk cId="712740307" sldId="311"/>
            <ac:spMk id="20" creationId="{F39AA3E0-830F-4619-B673-5BDD40F70C3C}"/>
          </ac:spMkLst>
        </pc:spChg>
        <pc:spChg chg="mod">
          <ac:chgData name="Fabienne BOUTET 861" userId="fa09bdb3-1d75-436f-b8cb-365a3331495b" providerId="ADAL" clId="{D0ECEBAF-83E7-493E-82F9-11CA3B293230}" dt="2022-07-08T09:19:38.331" v="129" actId="14100"/>
          <ac:spMkLst>
            <pc:docMk/>
            <pc:sldMk cId="712740307" sldId="311"/>
            <ac:spMk id="21" creationId="{8A0831DF-6DE2-4BDD-A7A3-092FB1EC09AA}"/>
          </ac:spMkLst>
        </pc:spChg>
        <pc:picChg chg="del">
          <ac:chgData name="Fabienne BOUTET 861" userId="fa09bdb3-1d75-436f-b8cb-365a3331495b" providerId="ADAL" clId="{D0ECEBAF-83E7-493E-82F9-11CA3B293230}" dt="2022-07-08T09:04:41.203" v="2" actId="478"/>
          <ac:picMkLst>
            <pc:docMk/>
            <pc:sldMk cId="712740307" sldId="311"/>
            <ac:picMk id="4" creationId="{258E7CB8-B550-475F-933E-281905AE2290}"/>
          </ac:picMkLst>
        </pc:picChg>
        <pc:picChg chg="del">
          <ac:chgData name="Fabienne BOUTET 861" userId="fa09bdb3-1d75-436f-b8cb-365a3331495b" providerId="ADAL" clId="{D0ECEBAF-83E7-493E-82F9-11CA3B293230}" dt="2022-07-08T09:04:39.135" v="1" actId="478"/>
          <ac:picMkLst>
            <pc:docMk/>
            <pc:sldMk cId="712740307" sldId="311"/>
            <ac:picMk id="5" creationId="{4559904F-2F39-4EB4-A060-406797162E61}"/>
          </ac:picMkLst>
        </pc:picChg>
        <pc:picChg chg="del">
          <ac:chgData name="Fabienne BOUTET 861" userId="fa09bdb3-1d75-436f-b8cb-365a3331495b" providerId="ADAL" clId="{D0ECEBAF-83E7-493E-82F9-11CA3B293230}" dt="2022-07-08T09:04:43.746" v="3" actId="478"/>
          <ac:picMkLst>
            <pc:docMk/>
            <pc:sldMk cId="712740307" sldId="311"/>
            <ac:picMk id="6" creationId="{45693BB1-6A97-4BA8-80E1-B495694E4F70}"/>
          </ac:picMkLst>
        </pc:picChg>
        <pc:picChg chg="mod">
          <ac:chgData name="Fabienne BOUTET 861" userId="fa09bdb3-1d75-436f-b8cb-365a3331495b" providerId="ADAL" clId="{D0ECEBAF-83E7-493E-82F9-11CA3B293230}" dt="2022-07-08T09:19:13.711" v="123" actId="1076"/>
          <ac:picMkLst>
            <pc:docMk/>
            <pc:sldMk cId="712740307" sldId="311"/>
            <ac:picMk id="16" creationId="{C4FD0915-330C-4377-9F4D-758F64B04B78}"/>
          </ac:picMkLst>
        </pc:picChg>
        <pc:picChg chg="mod">
          <ac:chgData name="Fabienne BOUTET 861" userId="fa09bdb3-1d75-436f-b8cb-365a3331495b" providerId="ADAL" clId="{D0ECEBAF-83E7-493E-82F9-11CA3B293230}" dt="2022-07-08T09:19:10.778" v="122" actId="1076"/>
          <ac:picMkLst>
            <pc:docMk/>
            <pc:sldMk cId="712740307" sldId="311"/>
            <ac:picMk id="17" creationId="{0950AAC2-9721-4F6D-929E-F7472A94CC6C}"/>
          </ac:picMkLst>
        </pc:picChg>
      </pc:sldChg>
      <pc:sldChg chg="delSp modSp mod">
        <pc:chgData name="Fabienne BOUTET 861" userId="fa09bdb3-1d75-436f-b8cb-365a3331495b" providerId="ADAL" clId="{D0ECEBAF-83E7-493E-82F9-11CA3B293230}" dt="2022-07-08T09:17:29.649" v="102" actId="14100"/>
        <pc:sldMkLst>
          <pc:docMk/>
          <pc:sldMk cId="743556903" sldId="313"/>
        </pc:sldMkLst>
        <pc:spChg chg="mod">
          <ac:chgData name="Fabienne BOUTET 861" userId="fa09bdb3-1d75-436f-b8cb-365a3331495b" providerId="ADAL" clId="{D0ECEBAF-83E7-493E-82F9-11CA3B293230}" dt="2022-07-08T09:17:17.688" v="99" actId="207"/>
          <ac:spMkLst>
            <pc:docMk/>
            <pc:sldMk cId="743556903" sldId="313"/>
            <ac:spMk id="7" creationId="{5B9CB2E1-E3DE-4FCE-B79F-22855CFA80E4}"/>
          </ac:spMkLst>
        </pc:spChg>
        <pc:spChg chg="mod">
          <ac:chgData name="Fabienne BOUTET 861" userId="fa09bdb3-1d75-436f-b8cb-365a3331495b" providerId="ADAL" clId="{D0ECEBAF-83E7-493E-82F9-11CA3B293230}" dt="2022-07-08T09:17:03.746" v="97" actId="1076"/>
          <ac:spMkLst>
            <pc:docMk/>
            <pc:sldMk cId="743556903" sldId="313"/>
            <ac:spMk id="10" creationId="{F1436115-A1E5-4475-B34F-745B1FCFD51E}"/>
          </ac:spMkLst>
        </pc:spChg>
        <pc:picChg chg="del">
          <ac:chgData name="Fabienne BOUTET 861" userId="fa09bdb3-1d75-436f-b8cb-365a3331495b" providerId="ADAL" clId="{D0ECEBAF-83E7-493E-82F9-11CA3B293230}" dt="2022-07-08T09:16:58.183" v="95" actId="478"/>
          <ac:picMkLst>
            <pc:docMk/>
            <pc:sldMk cId="743556903" sldId="313"/>
            <ac:picMk id="2" creationId="{4EE086A8-6F07-483F-B40B-1E32E7DD570F}"/>
          </ac:picMkLst>
        </pc:picChg>
        <pc:picChg chg="del">
          <ac:chgData name="Fabienne BOUTET 861" userId="fa09bdb3-1d75-436f-b8cb-365a3331495b" providerId="ADAL" clId="{D0ECEBAF-83E7-493E-82F9-11CA3B293230}" dt="2022-07-08T09:17:00.581" v="96" actId="478"/>
          <ac:picMkLst>
            <pc:docMk/>
            <pc:sldMk cId="743556903" sldId="313"/>
            <ac:picMk id="3" creationId="{CA8526DB-572C-43CE-93C8-47D5D033288B}"/>
          </ac:picMkLst>
        </pc:picChg>
        <pc:picChg chg="mod">
          <ac:chgData name="Fabienne BOUTET 861" userId="fa09bdb3-1d75-436f-b8cb-365a3331495b" providerId="ADAL" clId="{D0ECEBAF-83E7-493E-82F9-11CA3B293230}" dt="2022-07-08T09:17:07.795" v="98" actId="1076"/>
          <ac:picMkLst>
            <pc:docMk/>
            <pc:sldMk cId="743556903" sldId="313"/>
            <ac:picMk id="4" creationId="{1635CCC4-9876-4048-B67A-D9130E6341BB}"/>
          </ac:picMkLst>
        </pc:picChg>
        <pc:picChg chg="mod">
          <ac:chgData name="Fabienne BOUTET 861" userId="fa09bdb3-1d75-436f-b8cb-365a3331495b" providerId="ADAL" clId="{D0ECEBAF-83E7-493E-82F9-11CA3B293230}" dt="2022-07-08T09:17:29.649" v="102" actId="14100"/>
          <ac:picMkLst>
            <pc:docMk/>
            <pc:sldMk cId="743556903" sldId="313"/>
            <ac:picMk id="8" creationId="{273D79AD-895C-4449-94AD-AA3DCA754455}"/>
          </ac:picMkLst>
        </pc:picChg>
      </pc:sldChg>
    </pc:docChg>
  </pc:docChgLst>
  <pc:docChgLst>
    <pc:chgData name="Nicolas PATRIARCHE 861" userId="d1848907-ef35-4bf0-83f2-8110b9052c08" providerId="ADAL" clId="{0F4E7B59-63AF-438F-89F3-641B38341B64}"/>
    <pc:docChg chg="undo custSel addSld delSld modSld sldOrd">
      <pc:chgData name="Nicolas PATRIARCHE 861" userId="d1848907-ef35-4bf0-83f2-8110b9052c08" providerId="ADAL" clId="{0F4E7B59-63AF-438F-89F3-641B38341B64}" dt="2022-09-07T13:27:36.895" v="2278" actId="20577"/>
      <pc:docMkLst>
        <pc:docMk/>
      </pc:docMkLst>
      <pc:sldChg chg="modSp mod">
        <pc:chgData name="Nicolas PATRIARCHE 861" userId="d1848907-ef35-4bf0-83f2-8110b9052c08" providerId="ADAL" clId="{0F4E7B59-63AF-438F-89F3-641B38341B64}" dt="2022-09-07T13:26:22.505" v="2227" actId="20577"/>
        <pc:sldMkLst>
          <pc:docMk/>
          <pc:sldMk cId="3155851385" sldId="257"/>
        </pc:sldMkLst>
        <pc:spChg chg="mod">
          <ac:chgData name="Nicolas PATRIARCHE 861" userId="d1848907-ef35-4bf0-83f2-8110b9052c08" providerId="ADAL" clId="{0F4E7B59-63AF-438F-89F3-641B38341B64}" dt="2022-09-07T13:26:22.505" v="2227" actId="20577"/>
          <ac:spMkLst>
            <pc:docMk/>
            <pc:sldMk cId="3155851385" sldId="257"/>
            <ac:spMk id="3" creationId="{1980AA72-7CEC-47E0-8390-DCA22A2C1A8D}"/>
          </ac:spMkLst>
        </pc:spChg>
      </pc:sldChg>
      <pc:sldChg chg="modSp mod">
        <pc:chgData name="Nicolas PATRIARCHE 861" userId="d1848907-ef35-4bf0-83f2-8110b9052c08" providerId="ADAL" clId="{0F4E7B59-63AF-438F-89F3-641B38341B64}" dt="2022-09-05T13:24:17.262" v="949" actId="20577"/>
        <pc:sldMkLst>
          <pc:docMk/>
          <pc:sldMk cId="524744576" sldId="258"/>
        </pc:sldMkLst>
        <pc:spChg chg="mod">
          <ac:chgData name="Nicolas PATRIARCHE 861" userId="d1848907-ef35-4bf0-83f2-8110b9052c08" providerId="ADAL" clId="{0F4E7B59-63AF-438F-89F3-641B38341B64}" dt="2022-09-05T13:24:17.262" v="949" actId="20577"/>
          <ac:spMkLst>
            <pc:docMk/>
            <pc:sldMk cId="524744576" sldId="258"/>
            <ac:spMk id="4" creationId="{50E63301-F05A-4018-919B-4F770BBC8D0D}"/>
          </ac:spMkLst>
        </pc:spChg>
      </pc:sldChg>
      <pc:sldChg chg="modSp ord">
        <pc:chgData name="Nicolas PATRIARCHE 861" userId="d1848907-ef35-4bf0-83f2-8110b9052c08" providerId="ADAL" clId="{0F4E7B59-63AF-438F-89F3-641B38341B64}" dt="2022-09-07T13:20:45.876" v="2184"/>
        <pc:sldMkLst>
          <pc:docMk/>
          <pc:sldMk cId="1059972565" sldId="269"/>
        </pc:sldMkLst>
        <pc:graphicFrameChg chg="mod">
          <ac:chgData name="Nicolas PATRIARCHE 861" userId="d1848907-ef35-4bf0-83f2-8110b9052c08" providerId="ADAL" clId="{0F4E7B59-63AF-438F-89F3-641B38341B64}" dt="2022-09-05T13:26:14.296" v="1059" actId="20577"/>
          <ac:graphicFrameMkLst>
            <pc:docMk/>
            <pc:sldMk cId="1059972565" sldId="269"/>
            <ac:graphicFrameMk id="5" creationId="{2921862A-E048-4781-8BAD-D07411294F85}"/>
          </ac:graphicFrameMkLst>
        </pc:graphicFrameChg>
      </pc:sldChg>
      <pc:sldChg chg="ord">
        <pc:chgData name="Nicolas PATRIARCHE 861" userId="d1848907-ef35-4bf0-83f2-8110b9052c08" providerId="ADAL" clId="{0F4E7B59-63AF-438F-89F3-641B38341B64}" dt="2022-09-07T13:20:45.876" v="2184"/>
        <pc:sldMkLst>
          <pc:docMk/>
          <pc:sldMk cId="263390370" sldId="297"/>
        </pc:sldMkLst>
      </pc:sldChg>
      <pc:sldChg chg="del">
        <pc:chgData name="Nicolas PATRIARCHE 861" userId="d1848907-ef35-4bf0-83f2-8110b9052c08" providerId="ADAL" clId="{0F4E7B59-63AF-438F-89F3-641B38341B64}" dt="2022-09-05T13:24:50.054" v="988" actId="47"/>
        <pc:sldMkLst>
          <pc:docMk/>
          <pc:sldMk cId="3745205531" sldId="309"/>
        </pc:sldMkLst>
      </pc:sldChg>
      <pc:sldChg chg="del">
        <pc:chgData name="Nicolas PATRIARCHE 861" userId="d1848907-ef35-4bf0-83f2-8110b9052c08" providerId="ADAL" clId="{0F4E7B59-63AF-438F-89F3-641B38341B64}" dt="2022-09-05T13:24:51.327" v="989" actId="47"/>
        <pc:sldMkLst>
          <pc:docMk/>
          <pc:sldMk cId="712740307" sldId="311"/>
        </pc:sldMkLst>
      </pc:sldChg>
      <pc:sldChg chg="del">
        <pc:chgData name="Nicolas PATRIARCHE 861" userId="d1848907-ef35-4bf0-83f2-8110b9052c08" providerId="ADAL" clId="{0F4E7B59-63AF-438F-89F3-641B38341B64}" dt="2022-09-05T13:24:52.208" v="990" actId="47"/>
        <pc:sldMkLst>
          <pc:docMk/>
          <pc:sldMk cId="743556903" sldId="313"/>
        </pc:sldMkLst>
      </pc:sldChg>
      <pc:sldChg chg="delSp modSp mod ord">
        <pc:chgData name="Nicolas PATRIARCHE 861" userId="d1848907-ef35-4bf0-83f2-8110b9052c08" providerId="ADAL" clId="{0F4E7B59-63AF-438F-89F3-641B38341B64}" dt="2022-09-07T13:26:51.042" v="2232" actId="122"/>
        <pc:sldMkLst>
          <pc:docMk/>
          <pc:sldMk cId="735693732" sldId="314"/>
        </pc:sldMkLst>
        <pc:spChg chg="del">
          <ac:chgData name="Nicolas PATRIARCHE 861" userId="d1848907-ef35-4bf0-83f2-8110b9052c08" providerId="ADAL" clId="{0F4E7B59-63AF-438F-89F3-641B38341B64}" dt="2022-09-05T12:30:22.973" v="334" actId="478"/>
          <ac:spMkLst>
            <pc:docMk/>
            <pc:sldMk cId="735693732" sldId="314"/>
            <ac:spMk id="2" creationId="{28001757-4C75-C344-D764-E37A8BB9461F}"/>
          </ac:spMkLst>
        </pc:spChg>
        <pc:spChg chg="mod">
          <ac:chgData name="Nicolas PATRIARCHE 861" userId="d1848907-ef35-4bf0-83f2-8110b9052c08" providerId="ADAL" clId="{0F4E7B59-63AF-438F-89F3-641B38341B64}" dt="2022-09-05T12:21:50.329" v="23" actId="20577"/>
          <ac:spMkLst>
            <pc:docMk/>
            <pc:sldMk cId="735693732" sldId="314"/>
            <ac:spMk id="28" creationId="{5FD60B81-ED3E-4A0F-A388-6935D13A4AAD}"/>
          </ac:spMkLst>
        </pc:spChg>
        <pc:spChg chg="mod">
          <ac:chgData name="Nicolas PATRIARCHE 861" userId="d1848907-ef35-4bf0-83f2-8110b9052c08" providerId="ADAL" clId="{0F4E7B59-63AF-438F-89F3-641B38341B64}" dt="2022-09-05T12:31:12.188" v="337" actId="1076"/>
          <ac:spMkLst>
            <pc:docMk/>
            <pc:sldMk cId="735693732" sldId="314"/>
            <ac:spMk id="29" creationId="{1A83FCAB-EBE3-4523-B204-F579CBCF2FF1}"/>
          </ac:spMkLst>
        </pc:spChg>
        <pc:spChg chg="mod">
          <ac:chgData name="Nicolas PATRIARCHE 861" userId="d1848907-ef35-4bf0-83f2-8110b9052c08" providerId="ADAL" clId="{0F4E7B59-63AF-438F-89F3-641B38341B64}" dt="2022-09-07T13:26:43.709" v="2230" actId="1076"/>
          <ac:spMkLst>
            <pc:docMk/>
            <pc:sldMk cId="735693732" sldId="314"/>
            <ac:spMk id="31" creationId="{35ABE675-A720-416C-BDE2-7C6A58406C34}"/>
          </ac:spMkLst>
        </pc:spChg>
        <pc:spChg chg="mod">
          <ac:chgData name="Nicolas PATRIARCHE 861" userId="d1848907-ef35-4bf0-83f2-8110b9052c08" providerId="ADAL" clId="{0F4E7B59-63AF-438F-89F3-641B38341B64}" dt="2022-09-07T13:26:51.042" v="2232" actId="122"/>
          <ac:spMkLst>
            <pc:docMk/>
            <pc:sldMk cId="735693732" sldId="314"/>
            <ac:spMk id="32" creationId="{8F2C478F-F6E2-4FD5-A288-103C756C39E2}"/>
          </ac:spMkLst>
        </pc:spChg>
      </pc:sldChg>
      <pc:sldChg chg="modSp mod">
        <pc:chgData name="Nicolas PATRIARCHE 861" userId="d1848907-ef35-4bf0-83f2-8110b9052c08" providerId="ADAL" clId="{0F4E7B59-63AF-438F-89F3-641B38341B64}" dt="2022-09-05T12:35:38.238" v="485" actId="20577"/>
        <pc:sldMkLst>
          <pc:docMk/>
          <pc:sldMk cId="2670281985" sldId="348"/>
        </pc:sldMkLst>
        <pc:spChg chg="mod">
          <ac:chgData name="Nicolas PATRIARCHE 861" userId="d1848907-ef35-4bf0-83f2-8110b9052c08" providerId="ADAL" clId="{0F4E7B59-63AF-438F-89F3-641B38341B64}" dt="2022-09-05T12:35:38.238" v="485" actId="20577"/>
          <ac:spMkLst>
            <pc:docMk/>
            <pc:sldMk cId="2670281985" sldId="348"/>
            <ac:spMk id="15" creationId="{F6D7D937-3B7E-4E35-AE9B-310FB21D845C}"/>
          </ac:spMkLst>
        </pc:spChg>
      </pc:sldChg>
      <pc:sldChg chg="modSp mod ord">
        <pc:chgData name="Nicolas PATRIARCHE 861" userId="d1848907-ef35-4bf0-83f2-8110b9052c08" providerId="ADAL" clId="{0F4E7B59-63AF-438F-89F3-641B38341B64}" dt="2022-09-05T12:31:48.782" v="364"/>
        <pc:sldMkLst>
          <pc:docMk/>
          <pc:sldMk cId="1254451514" sldId="352"/>
        </pc:sldMkLst>
        <pc:spChg chg="mod">
          <ac:chgData name="Nicolas PATRIARCHE 861" userId="d1848907-ef35-4bf0-83f2-8110b9052c08" providerId="ADAL" clId="{0F4E7B59-63AF-438F-89F3-641B38341B64}" dt="2022-09-05T12:31:33.133" v="356" actId="20577"/>
          <ac:spMkLst>
            <pc:docMk/>
            <pc:sldMk cId="1254451514" sldId="352"/>
            <ac:spMk id="4" creationId="{50E63301-F05A-4018-919B-4F770BBC8D0D}"/>
          </ac:spMkLst>
        </pc:spChg>
      </pc:sldChg>
      <pc:sldChg chg="ord">
        <pc:chgData name="Nicolas PATRIARCHE 861" userId="d1848907-ef35-4bf0-83f2-8110b9052c08" providerId="ADAL" clId="{0F4E7B59-63AF-438F-89F3-641B38341B64}" dt="2022-09-05T12:31:48.782" v="364"/>
        <pc:sldMkLst>
          <pc:docMk/>
          <pc:sldMk cId="920927201" sldId="356"/>
        </pc:sldMkLst>
      </pc:sldChg>
      <pc:sldChg chg="del">
        <pc:chgData name="Nicolas PATRIARCHE 861" userId="d1848907-ef35-4bf0-83f2-8110b9052c08" providerId="ADAL" clId="{0F4E7B59-63AF-438F-89F3-641B38341B64}" dt="2022-09-05T12:31:20.908" v="338" actId="47"/>
        <pc:sldMkLst>
          <pc:docMk/>
          <pc:sldMk cId="1371607519" sldId="358"/>
        </pc:sldMkLst>
      </pc:sldChg>
      <pc:sldChg chg="modSp mod">
        <pc:chgData name="Nicolas PATRIARCHE 861" userId="d1848907-ef35-4bf0-83f2-8110b9052c08" providerId="ADAL" clId="{0F4E7B59-63AF-438F-89F3-641B38341B64}" dt="2022-09-07T12:55:33.834" v="1509" actId="20577"/>
        <pc:sldMkLst>
          <pc:docMk/>
          <pc:sldMk cId="3248280078" sldId="359"/>
        </pc:sldMkLst>
        <pc:spChg chg="mod">
          <ac:chgData name="Nicolas PATRIARCHE 861" userId="d1848907-ef35-4bf0-83f2-8110b9052c08" providerId="ADAL" clId="{0F4E7B59-63AF-438F-89F3-641B38341B64}" dt="2022-09-05T13:24:40.085" v="986" actId="1076"/>
          <ac:spMkLst>
            <pc:docMk/>
            <pc:sldMk cId="3248280078" sldId="359"/>
            <ac:spMk id="2" creationId="{B10E1BAE-6149-ED3C-887F-05D6488190D3}"/>
          </ac:spMkLst>
        </pc:spChg>
        <pc:spChg chg="mod">
          <ac:chgData name="Nicolas PATRIARCHE 861" userId="d1848907-ef35-4bf0-83f2-8110b9052c08" providerId="ADAL" clId="{0F4E7B59-63AF-438F-89F3-641B38341B64}" dt="2022-09-07T12:55:33.834" v="1509" actId="20577"/>
          <ac:spMkLst>
            <pc:docMk/>
            <pc:sldMk cId="3248280078" sldId="359"/>
            <ac:spMk id="3" creationId="{FA882DB6-4061-B538-8A5F-343D60DFB760}"/>
          </ac:spMkLst>
        </pc:spChg>
      </pc:sldChg>
      <pc:sldChg chg="addSp modSp new mod">
        <pc:chgData name="Nicolas PATRIARCHE 861" userId="d1848907-ef35-4bf0-83f2-8110b9052c08" providerId="ADAL" clId="{0F4E7B59-63AF-438F-89F3-641B38341B64}" dt="2022-09-05T12:42:55.539" v="804" actId="313"/>
        <pc:sldMkLst>
          <pc:docMk/>
          <pc:sldMk cId="1122837873" sldId="360"/>
        </pc:sldMkLst>
        <pc:spChg chg="mod">
          <ac:chgData name="Nicolas PATRIARCHE 861" userId="d1848907-ef35-4bf0-83f2-8110b9052c08" providerId="ADAL" clId="{0F4E7B59-63AF-438F-89F3-641B38341B64}" dt="2022-09-05T12:35:55.093" v="501" actId="20577"/>
          <ac:spMkLst>
            <pc:docMk/>
            <pc:sldMk cId="1122837873" sldId="360"/>
            <ac:spMk id="2" creationId="{D26EF193-3ACF-449D-866B-6552BDA60377}"/>
          </ac:spMkLst>
        </pc:spChg>
        <pc:spChg chg="mod">
          <ac:chgData name="Nicolas PATRIARCHE 861" userId="d1848907-ef35-4bf0-83f2-8110b9052c08" providerId="ADAL" clId="{0F4E7B59-63AF-438F-89F3-641B38341B64}" dt="2022-09-05T12:42:47.704" v="803" actId="20577"/>
          <ac:spMkLst>
            <pc:docMk/>
            <pc:sldMk cId="1122837873" sldId="360"/>
            <ac:spMk id="3" creationId="{CC3DB5D3-62AF-4866-96A9-75017C6FC7C8}"/>
          </ac:spMkLst>
        </pc:spChg>
        <pc:spChg chg="add mod">
          <ac:chgData name="Nicolas PATRIARCHE 861" userId="d1848907-ef35-4bf0-83f2-8110b9052c08" providerId="ADAL" clId="{0F4E7B59-63AF-438F-89F3-641B38341B64}" dt="2022-09-05T12:42:55.539" v="804" actId="313"/>
          <ac:spMkLst>
            <pc:docMk/>
            <pc:sldMk cId="1122837873" sldId="360"/>
            <ac:spMk id="4" creationId="{77CB1693-42F0-4B0E-8F83-7EB3AED460EF}"/>
          </ac:spMkLst>
        </pc:spChg>
      </pc:sldChg>
      <pc:sldChg chg="addSp delSp modSp new mod">
        <pc:chgData name="Nicolas PATRIARCHE 861" userId="d1848907-ef35-4bf0-83f2-8110b9052c08" providerId="ADAL" clId="{0F4E7B59-63AF-438F-89F3-641B38341B64}" dt="2022-09-07T13:20:34.182" v="2182" actId="1076"/>
        <pc:sldMkLst>
          <pc:docMk/>
          <pc:sldMk cId="1381671427" sldId="361"/>
        </pc:sldMkLst>
        <pc:spChg chg="del">
          <ac:chgData name="Nicolas PATRIARCHE 861" userId="d1848907-ef35-4bf0-83f2-8110b9052c08" providerId="ADAL" clId="{0F4E7B59-63AF-438F-89F3-641B38341B64}" dt="2022-09-07T12:56:10.528" v="1512" actId="478"/>
          <ac:spMkLst>
            <pc:docMk/>
            <pc:sldMk cId="1381671427" sldId="361"/>
            <ac:spMk id="2" creationId="{AFBB7EF4-9E57-4ED8-98F8-8C4A44D5649D}"/>
          </ac:spMkLst>
        </pc:spChg>
        <pc:spChg chg="del mod">
          <ac:chgData name="Nicolas PATRIARCHE 861" userId="d1848907-ef35-4bf0-83f2-8110b9052c08" providerId="ADAL" clId="{0F4E7B59-63AF-438F-89F3-641B38341B64}" dt="2022-09-07T12:56:16.181" v="1514" actId="478"/>
          <ac:spMkLst>
            <pc:docMk/>
            <pc:sldMk cId="1381671427" sldId="361"/>
            <ac:spMk id="3" creationId="{939BEE0F-F164-4478-962F-81A6F18DAC59}"/>
          </ac:spMkLst>
        </pc:spChg>
        <pc:spChg chg="add mod">
          <ac:chgData name="Nicolas PATRIARCHE 861" userId="d1848907-ef35-4bf0-83f2-8110b9052c08" providerId="ADAL" clId="{0F4E7B59-63AF-438F-89F3-641B38341B64}" dt="2022-09-07T13:20:24.530" v="2181" actId="404"/>
          <ac:spMkLst>
            <pc:docMk/>
            <pc:sldMk cId="1381671427" sldId="361"/>
            <ac:spMk id="4" creationId="{352AAE81-E32C-493B-8818-6136E4543DD6}"/>
          </ac:spMkLst>
        </pc:spChg>
        <pc:spChg chg="add mod">
          <ac:chgData name="Nicolas PATRIARCHE 861" userId="d1848907-ef35-4bf0-83f2-8110b9052c08" providerId="ADAL" clId="{0F4E7B59-63AF-438F-89F3-641B38341B64}" dt="2022-09-07T13:20:34.182" v="2182" actId="1076"/>
          <ac:spMkLst>
            <pc:docMk/>
            <pc:sldMk cId="1381671427" sldId="361"/>
            <ac:spMk id="5" creationId="{734B12B7-F624-480D-957C-0721867A8555}"/>
          </ac:spMkLst>
        </pc:spChg>
        <pc:spChg chg="add mod ord">
          <ac:chgData name="Nicolas PATRIARCHE 861" userId="d1848907-ef35-4bf0-83f2-8110b9052c08" providerId="ADAL" clId="{0F4E7B59-63AF-438F-89F3-641B38341B64}" dt="2022-09-07T13:20:34.182" v="2182" actId="1076"/>
          <ac:spMkLst>
            <pc:docMk/>
            <pc:sldMk cId="1381671427" sldId="361"/>
            <ac:spMk id="6" creationId="{8E626AAF-3A55-44B6-982B-F9E682BA73E2}"/>
          </ac:spMkLst>
        </pc:spChg>
      </pc:sldChg>
      <pc:sldChg chg="modSp add mod ord">
        <pc:chgData name="Nicolas PATRIARCHE 861" userId="d1848907-ef35-4bf0-83f2-8110b9052c08" providerId="ADAL" clId="{0F4E7B59-63AF-438F-89F3-641B38341B64}" dt="2022-09-07T13:27:36.895" v="2278" actId="20577"/>
        <pc:sldMkLst>
          <pc:docMk/>
          <pc:sldMk cId="1314588359" sldId="365"/>
        </pc:sldMkLst>
        <pc:spChg chg="mod">
          <ac:chgData name="Nicolas PATRIARCHE 861" userId="d1848907-ef35-4bf0-83f2-8110b9052c08" providerId="ADAL" clId="{0F4E7B59-63AF-438F-89F3-641B38341B64}" dt="2022-09-07T13:27:36.895" v="2278" actId="20577"/>
          <ac:spMkLst>
            <pc:docMk/>
            <pc:sldMk cId="1314588359" sldId="365"/>
            <ac:spMk id="4" creationId="{50E63301-F05A-4018-919B-4F770BBC8D0D}"/>
          </ac:spMkLst>
        </pc:spChg>
      </pc:sldChg>
    </pc:docChg>
  </pc:docChgLst>
  <pc:docChgLst>
    <pc:chgData name="Nicolas PATRIARCHE 861" userId="S::nicolas.patriarche@caf86.caf.fr::d1848907-ef35-4bf0-83f2-8110b9052c08" providerId="AD" clId="Web-{0DB95E90-965D-40EF-A911-FBF7D26EFD94}"/>
    <pc:docChg chg="delSld modSld">
      <pc:chgData name="Nicolas PATRIARCHE 861" userId="S::nicolas.patriarche@caf86.caf.fr::d1848907-ef35-4bf0-83f2-8110b9052c08" providerId="AD" clId="Web-{0DB95E90-965D-40EF-A911-FBF7D26EFD94}" dt="2022-02-28T14:16:04.606" v="11" actId="20577"/>
      <pc:docMkLst>
        <pc:docMk/>
      </pc:docMkLst>
      <pc:sldChg chg="modSp">
        <pc:chgData name="Nicolas PATRIARCHE 861" userId="S::nicolas.patriarche@caf86.caf.fr::d1848907-ef35-4bf0-83f2-8110b9052c08" providerId="AD" clId="Web-{0DB95E90-965D-40EF-A911-FBF7D26EFD94}" dt="2022-02-28T14:16:04.606" v="11" actId="20577"/>
        <pc:sldMkLst>
          <pc:docMk/>
          <pc:sldMk cId="634816616" sldId="259"/>
        </pc:sldMkLst>
        <pc:spChg chg="mod">
          <ac:chgData name="Nicolas PATRIARCHE 861" userId="S::nicolas.patriarche@caf86.caf.fr::d1848907-ef35-4bf0-83f2-8110b9052c08" providerId="AD" clId="Web-{0DB95E90-965D-40EF-A911-FBF7D26EFD94}" dt="2022-02-28T14:16:04.606" v="11" actId="20577"/>
          <ac:spMkLst>
            <pc:docMk/>
            <pc:sldMk cId="634816616" sldId="259"/>
            <ac:spMk id="2" creationId="{3EFB79DF-6E4C-4777-BF7F-58FD0EF156BD}"/>
          </ac:spMkLst>
        </pc:spChg>
      </pc:sldChg>
      <pc:sldChg chg="del">
        <pc:chgData name="Nicolas PATRIARCHE 861" userId="S::nicolas.patriarche@caf86.caf.fr::d1848907-ef35-4bf0-83f2-8110b9052c08" providerId="AD" clId="Web-{0DB95E90-965D-40EF-A911-FBF7D26EFD94}" dt="2022-02-28T14:14:47.760" v="0"/>
        <pc:sldMkLst>
          <pc:docMk/>
          <pc:sldMk cId="3835494859" sldId="273"/>
        </pc:sldMkLst>
      </pc:sldChg>
    </pc:docChg>
  </pc:docChgLst>
  <pc:docChgLst>
    <pc:chgData name="Lea GUILLARD 861" userId="S::lea.guillard@caf86.caf.fr::d06662ec-9711-44e9-9f78-4b9cc7b21ed8" providerId="AD" clId="Web-{84EE85C7-FA28-4328-84E8-9EF67A3528B8}"/>
    <pc:docChg chg="delSld">
      <pc:chgData name="Lea GUILLARD 861" userId="S::lea.guillard@caf86.caf.fr::d06662ec-9711-44e9-9f78-4b9cc7b21ed8" providerId="AD" clId="Web-{84EE85C7-FA28-4328-84E8-9EF67A3528B8}" dt="2022-10-07T08:44:52.640" v="4"/>
      <pc:docMkLst>
        <pc:docMk/>
      </pc:docMkLst>
      <pc:sldChg chg="del">
        <pc:chgData name="Lea GUILLARD 861" userId="S::lea.guillard@caf86.caf.fr::d06662ec-9711-44e9-9f78-4b9cc7b21ed8" providerId="AD" clId="Web-{84EE85C7-FA28-4328-84E8-9EF67A3528B8}" dt="2022-10-07T08:44:52.640" v="4"/>
        <pc:sldMkLst>
          <pc:docMk/>
          <pc:sldMk cId="3125560883" sldId="274"/>
        </pc:sldMkLst>
      </pc:sldChg>
      <pc:sldChg chg="del">
        <pc:chgData name="Lea GUILLARD 861" userId="S::lea.guillard@caf86.caf.fr::d06662ec-9711-44e9-9f78-4b9cc7b21ed8" providerId="AD" clId="Web-{84EE85C7-FA28-4328-84E8-9EF67A3528B8}" dt="2022-10-07T08:44:51.265" v="2"/>
        <pc:sldMkLst>
          <pc:docMk/>
          <pc:sldMk cId="3815556615" sldId="275"/>
        </pc:sldMkLst>
      </pc:sldChg>
      <pc:sldChg chg="del">
        <pc:chgData name="Lea GUILLARD 861" userId="S::lea.guillard@caf86.caf.fr::d06662ec-9711-44e9-9f78-4b9cc7b21ed8" providerId="AD" clId="Web-{84EE85C7-FA28-4328-84E8-9EF67A3528B8}" dt="2022-10-07T08:44:51.905" v="3"/>
        <pc:sldMkLst>
          <pc:docMk/>
          <pc:sldMk cId="4129279756" sldId="278"/>
        </pc:sldMkLst>
      </pc:sldChg>
      <pc:sldChg chg="del">
        <pc:chgData name="Lea GUILLARD 861" userId="S::lea.guillard@caf86.caf.fr::d06662ec-9711-44e9-9f78-4b9cc7b21ed8" providerId="AD" clId="Web-{84EE85C7-FA28-4328-84E8-9EF67A3528B8}" dt="2022-10-07T08:44:49.468" v="0"/>
        <pc:sldMkLst>
          <pc:docMk/>
          <pc:sldMk cId="801926592" sldId="363"/>
        </pc:sldMkLst>
      </pc:sldChg>
      <pc:sldChg chg="del">
        <pc:chgData name="Lea GUILLARD 861" userId="S::lea.guillard@caf86.caf.fr::d06662ec-9711-44e9-9f78-4b9cc7b21ed8" providerId="AD" clId="Web-{84EE85C7-FA28-4328-84E8-9EF67A3528B8}" dt="2022-10-07T08:44:50.421" v="1"/>
        <pc:sldMkLst>
          <pc:docMk/>
          <pc:sldMk cId="904732758" sldId="364"/>
        </pc:sldMkLst>
      </pc:sldChg>
    </pc:docChg>
  </pc:docChgLst>
  <pc:docChgLst>
    <pc:chgData name="Fabienne BOUTET 861" userId="fa09bdb3-1d75-436f-b8cb-365a3331495b" providerId="ADAL" clId="{7262ACDF-D00D-43E0-A64D-8441517FC55C}"/>
    <pc:docChg chg="custSel addSld delSld modSld sldOrd">
      <pc:chgData name="Fabienne BOUTET 861" userId="fa09bdb3-1d75-436f-b8cb-365a3331495b" providerId="ADAL" clId="{7262ACDF-D00D-43E0-A64D-8441517FC55C}" dt="2023-01-05T12:53:47.370" v="628" actId="2696"/>
      <pc:docMkLst>
        <pc:docMk/>
      </pc:docMkLst>
      <pc:sldChg chg="modSp new mod">
        <pc:chgData name="Fabienne BOUTET 861" userId="fa09bdb3-1d75-436f-b8cb-365a3331495b" providerId="ADAL" clId="{7262ACDF-D00D-43E0-A64D-8441517FC55C}" dt="2023-01-05T12:31:32.856" v="623" actId="14100"/>
        <pc:sldMkLst>
          <pc:docMk/>
          <pc:sldMk cId="1011006495" sldId="406"/>
        </pc:sldMkLst>
        <pc:spChg chg="mod">
          <ac:chgData name="Fabienne BOUTET 861" userId="fa09bdb3-1d75-436f-b8cb-365a3331495b" providerId="ADAL" clId="{7262ACDF-D00D-43E0-A64D-8441517FC55C}" dt="2023-01-05T12:30:13.543" v="574" actId="1076"/>
          <ac:spMkLst>
            <pc:docMk/>
            <pc:sldMk cId="1011006495" sldId="406"/>
            <ac:spMk id="2" creationId="{034269E0-8976-46FA-B958-4D174EB889B5}"/>
          </ac:spMkLst>
        </pc:spChg>
        <pc:spChg chg="mod">
          <ac:chgData name="Fabienne BOUTET 861" userId="fa09bdb3-1d75-436f-b8cb-365a3331495b" providerId="ADAL" clId="{7262ACDF-D00D-43E0-A64D-8441517FC55C}" dt="2023-01-05T12:31:32.856" v="623" actId="14100"/>
          <ac:spMkLst>
            <pc:docMk/>
            <pc:sldMk cId="1011006495" sldId="406"/>
            <ac:spMk id="3" creationId="{F68DC784-8C67-485B-9F6C-E2F82B1B52F7}"/>
          </ac:spMkLst>
        </pc:spChg>
      </pc:sldChg>
      <pc:sldChg chg="modSp new mod">
        <pc:chgData name="Fabienne BOUTET 861" userId="fa09bdb3-1d75-436f-b8cb-365a3331495b" providerId="ADAL" clId="{7262ACDF-D00D-43E0-A64D-8441517FC55C}" dt="2023-01-05T12:30:07.390" v="572" actId="1076"/>
        <pc:sldMkLst>
          <pc:docMk/>
          <pc:sldMk cId="4070462354" sldId="407"/>
        </pc:sldMkLst>
        <pc:spChg chg="mod">
          <ac:chgData name="Fabienne BOUTET 861" userId="fa09bdb3-1d75-436f-b8cb-365a3331495b" providerId="ADAL" clId="{7262ACDF-D00D-43E0-A64D-8441517FC55C}" dt="2023-01-05T12:30:07.390" v="572" actId="1076"/>
          <ac:spMkLst>
            <pc:docMk/>
            <pc:sldMk cId="4070462354" sldId="407"/>
            <ac:spMk id="2" creationId="{16FE2FDC-6A88-460C-AD60-7EF08C7FF532}"/>
          </ac:spMkLst>
        </pc:spChg>
        <pc:spChg chg="mod">
          <ac:chgData name="Fabienne BOUTET 861" userId="fa09bdb3-1d75-436f-b8cb-365a3331495b" providerId="ADAL" clId="{7262ACDF-D00D-43E0-A64D-8441517FC55C}" dt="2023-01-05T12:30:05.182" v="571" actId="14100"/>
          <ac:spMkLst>
            <pc:docMk/>
            <pc:sldMk cId="4070462354" sldId="407"/>
            <ac:spMk id="3" creationId="{CC09083D-2C62-474E-987C-568B29297926}"/>
          </ac:spMkLst>
        </pc:spChg>
      </pc:sldChg>
      <pc:sldChg chg="addSp modSp new mod ord">
        <pc:chgData name="Fabienne BOUTET 861" userId="fa09bdb3-1d75-436f-b8cb-365a3331495b" providerId="ADAL" clId="{7262ACDF-D00D-43E0-A64D-8441517FC55C}" dt="2023-01-05T12:26:28.925" v="522" actId="20577"/>
        <pc:sldMkLst>
          <pc:docMk/>
          <pc:sldMk cId="3387103998" sldId="408"/>
        </pc:sldMkLst>
        <pc:spChg chg="mod">
          <ac:chgData name="Fabienne BOUTET 861" userId="fa09bdb3-1d75-436f-b8cb-365a3331495b" providerId="ADAL" clId="{7262ACDF-D00D-43E0-A64D-8441517FC55C}" dt="2023-01-05T12:24:24.460" v="487" actId="27636"/>
          <ac:spMkLst>
            <pc:docMk/>
            <pc:sldMk cId="3387103998" sldId="408"/>
            <ac:spMk id="2" creationId="{C98076C7-29D9-46E7-8AEF-E43FCFFDCACD}"/>
          </ac:spMkLst>
        </pc:spChg>
        <pc:spChg chg="mod">
          <ac:chgData name="Fabienne BOUTET 861" userId="fa09bdb3-1d75-436f-b8cb-365a3331495b" providerId="ADAL" clId="{7262ACDF-D00D-43E0-A64D-8441517FC55C}" dt="2023-01-05T12:26:28.925" v="522" actId="20577"/>
          <ac:spMkLst>
            <pc:docMk/>
            <pc:sldMk cId="3387103998" sldId="408"/>
            <ac:spMk id="3" creationId="{42BADE39-597A-4AB9-94D3-1576DD21FF19}"/>
          </ac:spMkLst>
        </pc:spChg>
        <pc:spChg chg="add mod">
          <ac:chgData name="Fabienne BOUTET 861" userId="fa09bdb3-1d75-436f-b8cb-365a3331495b" providerId="ADAL" clId="{7262ACDF-D00D-43E0-A64D-8441517FC55C}" dt="2023-01-05T12:26:14.118" v="518" actId="1076"/>
          <ac:spMkLst>
            <pc:docMk/>
            <pc:sldMk cId="3387103998" sldId="408"/>
            <ac:spMk id="4" creationId="{10B8586E-5B4D-4614-BD15-11D9D4024FB3}"/>
          </ac:spMkLst>
        </pc:spChg>
      </pc:sldChg>
      <pc:sldChg chg="del">
        <pc:chgData name="Fabienne BOUTET 861" userId="fa09bdb3-1d75-436f-b8cb-365a3331495b" providerId="ADAL" clId="{7262ACDF-D00D-43E0-A64D-8441517FC55C}" dt="2023-01-05T12:53:43.232" v="627" actId="2696"/>
        <pc:sldMkLst>
          <pc:docMk/>
          <pc:sldMk cId="1912782642" sldId="409"/>
        </pc:sldMkLst>
      </pc:sldChg>
      <pc:sldChg chg="add del">
        <pc:chgData name="Fabienne BOUTET 861" userId="fa09bdb3-1d75-436f-b8cb-365a3331495b" providerId="ADAL" clId="{7262ACDF-D00D-43E0-A64D-8441517FC55C}" dt="2023-01-05T12:53:07.703" v="625" actId="2696"/>
        <pc:sldMkLst>
          <pc:docMk/>
          <pc:sldMk cId="104676949" sldId="410"/>
        </pc:sldMkLst>
      </pc:sldChg>
      <pc:sldChg chg="add del">
        <pc:chgData name="Fabienne BOUTET 861" userId="fa09bdb3-1d75-436f-b8cb-365a3331495b" providerId="ADAL" clId="{7262ACDF-D00D-43E0-A64D-8441517FC55C}" dt="2023-01-05T12:53:47.370" v="628" actId="2696"/>
        <pc:sldMkLst>
          <pc:docMk/>
          <pc:sldMk cId="953474915" sldId="410"/>
        </pc:sldMkLst>
      </pc:sldChg>
    </pc:docChg>
  </pc:docChgLst>
  <pc:docChgLst>
    <pc:chgData name="Blandine BROSSARD 861" userId="c526530f-5d5f-4821-ad5e-1055fcd5c2cd" providerId="ADAL" clId="{A245722C-0C5D-4240-935E-39DD615C14CA}"/>
    <pc:docChg chg="custSel addSld delSld modSld">
      <pc:chgData name="Blandine BROSSARD 861" userId="c526530f-5d5f-4821-ad5e-1055fcd5c2cd" providerId="ADAL" clId="{A245722C-0C5D-4240-935E-39DD615C14CA}" dt="2022-06-01T12:56:44.320" v="776" actId="2696"/>
      <pc:docMkLst>
        <pc:docMk/>
      </pc:docMkLst>
      <pc:sldChg chg="addSp delSp modSp mod setBg">
        <pc:chgData name="Blandine BROSSARD 861" userId="c526530f-5d5f-4821-ad5e-1055fcd5c2cd" providerId="ADAL" clId="{A245722C-0C5D-4240-935E-39DD615C14CA}" dt="2022-06-01T12:56:35.445" v="775" actId="14100"/>
        <pc:sldMkLst>
          <pc:docMk/>
          <pc:sldMk cId="2901772940" sldId="305"/>
        </pc:sldMkLst>
        <pc:spChg chg="mod">
          <ac:chgData name="Blandine BROSSARD 861" userId="c526530f-5d5f-4821-ad5e-1055fcd5c2cd" providerId="ADAL" clId="{A245722C-0C5D-4240-935E-39DD615C14CA}" dt="2022-06-01T12:56:27.107" v="772" actId="1076"/>
          <ac:spMkLst>
            <pc:docMk/>
            <pc:sldMk cId="2901772940" sldId="305"/>
            <ac:spMk id="3" creationId="{7F0194D1-6887-2009-A322-CF9386C03115}"/>
          </ac:spMkLst>
        </pc:spChg>
        <pc:spChg chg="add del">
          <ac:chgData name="Blandine BROSSARD 861" userId="c526530f-5d5f-4821-ad5e-1055fcd5c2cd" providerId="ADAL" clId="{A245722C-0C5D-4240-935E-39DD615C14CA}" dt="2022-06-01T12:56:03.062" v="759" actId="26606"/>
          <ac:spMkLst>
            <pc:docMk/>
            <pc:sldMk cId="2901772940" sldId="305"/>
            <ac:spMk id="10" creationId="{9F4444CE-BC8D-4D61-B303-4C05614E62AB}"/>
          </ac:spMkLst>
        </pc:spChg>
        <pc:spChg chg="add del">
          <ac:chgData name="Blandine BROSSARD 861" userId="c526530f-5d5f-4821-ad5e-1055fcd5c2cd" providerId="ADAL" clId="{A245722C-0C5D-4240-935E-39DD615C14CA}" dt="2022-06-01T12:56:03.062" v="759" actId="26606"/>
          <ac:spMkLst>
            <pc:docMk/>
            <pc:sldMk cId="2901772940" sldId="305"/>
            <ac:spMk id="12" creationId="{62423CA5-E2E1-4789-B759-9906C1C94063}"/>
          </ac:spMkLst>
        </pc:spChg>
        <pc:spChg chg="add del">
          <ac:chgData name="Blandine BROSSARD 861" userId="c526530f-5d5f-4821-ad5e-1055fcd5c2cd" providerId="ADAL" clId="{A245722C-0C5D-4240-935E-39DD615C14CA}" dt="2022-06-01T12:56:03.062" v="759" actId="26606"/>
          <ac:spMkLst>
            <pc:docMk/>
            <pc:sldMk cId="2901772940" sldId="305"/>
            <ac:spMk id="14" creationId="{73772B81-181F-48B7-8826-4D9686D15DF5}"/>
          </ac:spMkLst>
        </pc:spChg>
        <pc:spChg chg="add del">
          <ac:chgData name="Blandine BROSSARD 861" userId="c526530f-5d5f-4821-ad5e-1055fcd5c2cd" providerId="ADAL" clId="{A245722C-0C5D-4240-935E-39DD615C14CA}" dt="2022-06-01T12:56:03.062" v="759" actId="26606"/>
          <ac:spMkLst>
            <pc:docMk/>
            <pc:sldMk cId="2901772940" sldId="305"/>
            <ac:spMk id="16" creationId="{B2205F6E-03C6-4E92-877C-E2482F6599AA}"/>
          </ac:spMkLst>
        </pc:spChg>
        <pc:picChg chg="add mod modCrop">
          <ac:chgData name="Blandine BROSSARD 861" userId="c526530f-5d5f-4821-ad5e-1055fcd5c2cd" providerId="ADAL" clId="{A245722C-0C5D-4240-935E-39DD615C14CA}" dt="2022-06-01T12:56:35.445" v="775" actId="14100"/>
          <ac:picMkLst>
            <pc:docMk/>
            <pc:sldMk cId="2901772940" sldId="305"/>
            <ac:picMk id="5" creationId="{4BCC2FB7-7534-4DA8-BDFD-99CFD7F78C7E}"/>
          </ac:picMkLst>
        </pc:picChg>
      </pc:sldChg>
      <pc:sldChg chg="modSp new del mod">
        <pc:chgData name="Blandine BROSSARD 861" userId="c526530f-5d5f-4821-ad5e-1055fcd5c2cd" providerId="ADAL" clId="{A245722C-0C5D-4240-935E-39DD615C14CA}" dt="2022-06-01T12:56:44.320" v="776" actId="2696"/>
        <pc:sldMkLst>
          <pc:docMk/>
          <pc:sldMk cId="295288036" sldId="306"/>
        </pc:sldMkLst>
        <pc:spChg chg="mod">
          <ac:chgData name="Blandine BROSSARD 861" userId="c526530f-5d5f-4821-ad5e-1055fcd5c2cd" providerId="ADAL" clId="{A245722C-0C5D-4240-935E-39DD615C14CA}" dt="2022-06-01T12:50:42.212" v="227" actId="20577"/>
          <ac:spMkLst>
            <pc:docMk/>
            <pc:sldMk cId="295288036" sldId="306"/>
            <ac:spMk id="2" creationId="{C3E152C5-2271-43BC-938A-0662C0DBE3A2}"/>
          </ac:spMkLst>
        </pc:spChg>
        <pc:spChg chg="mod">
          <ac:chgData name="Blandine BROSSARD 861" userId="c526530f-5d5f-4821-ad5e-1055fcd5c2cd" providerId="ADAL" clId="{A245722C-0C5D-4240-935E-39DD615C14CA}" dt="2022-06-01T12:51:31.579" v="483" actId="20577"/>
          <ac:spMkLst>
            <pc:docMk/>
            <pc:sldMk cId="295288036" sldId="306"/>
            <ac:spMk id="3" creationId="{37F0EB10-8A31-4274-804F-C013C8D7C4F4}"/>
          </ac:spMkLst>
        </pc:spChg>
      </pc:sldChg>
    </pc:docChg>
  </pc:docChgLst>
  <pc:docChgLst>
    <pc:chgData name="Nicolas PATRIARCHE 861" userId="d1848907-ef35-4bf0-83f2-8110b9052c08" providerId="ADAL" clId="{0F173B1C-F9B9-484D-90CC-8664CAA92990}"/>
    <pc:docChg chg="undo custSel addSld delSld modSld">
      <pc:chgData name="Nicolas PATRIARCHE 861" userId="d1848907-ef35-4bf0-83f2-8110b9052c08" providerId="ADAL" clId="{0F173B1C-F9B9-484D-90CC-8664CAA92990}" dt="2022-10-07T08:48:00.831" v="1748" actId="2696"/>
      <pc:docMkLst>
        <pc:docMk/>
      </pc:docMkLst>
      <pc:sldChg chg="modSp mod">
        <pc:chgData name="Nicolas PATRIARCHE 861" userId="d1848907-ef35-4bf0-83f2-8110b9052c08" providerId="ADAL" clId="{0F173B1C-F9B9-484D-90CC-8664CAA92990}" dt="2022-10-05T10:38:57.848" v="1730" actId="20577"/>
        <pc:sldMkLst>
          <pc:docMk/>
          <pc:sldMk cId="3155851385" sldId="257"/>
        </pc:sldMkLst>
        <pc:spChg chg="mod">
          <ac:chgData name="Nicolas PATRIARCHE 861" userId="d1848907-ef35-4bf0-83f2-8110b9052c08" providerId="ADAL" clId="{0F173B1C-F9B9-484D-90CC-8664CAA92990}" dt="2022-10-05T10:38:57.848" v="1730" actId="20577"/>
          <ac:spMkLst>
            <pc:docMk/>
            <pc:sldMk cId="3155851385" sldId="257"/>
            <ac:spMk id="3" creationId="{1980AA72-7CEC-47E0-8390-DCA22A2C1A8D}"/>
          </ac:spMkLst>
        </pc:spChg>
      </pc:sldChg>
      <pc:sldChg chg="modSp mod">
        <pc:chgData name="Nicolas PATRIARCHE 861" userId="d1848907-ef35-4bf0-83f2-8110b9052c08" providerId="ADAL" clId="{0F173B1C-F9B9-484D-90CC-8664CAA92990}" dt="2022-10-05T10:39:11.740" v="1745" actId="20577"/>
        <pc:sldMkLst>
          <pc:docMk/>
          <pc:sldMk cId="524744576" sldId="258"/>
        </pc:sldMkLst>
        <pc:spChg chg="mod">
          <ac:chgData name="Nicolas PATRIARCHE 861" userId="d1848907-ef35-4bf0-83f2-8110b9052c08" providerId="ADAL" clId="{0F173B1C-F9B9-484D-90CC-8664CAA92990}" dt="2022-10-05T10:39:11.740" v="1745" actId="20577"/>
          <ac:spMkLst>
            <pc:docMk/>
            <pc:sldMk cId="524744576" sldId="258"/>
            <ac:spMk id="4" creationId="{50E63301-F05A-4018-919B-4F770BBC8D0D}"/>
          </ac:spMkLst>
        </pc:spChg>
      </pc:sldChg>
      <pc:sldChg chg="modSp">
        <pc:chgData name="Nicolas PATRIARCHE 861" userId="d1848907-ef35-4bf0-83f2-8110b9052c08" providerId="ADAL" clId="{0F173B1C-F9B9-484D-90CC-8664CAA92990}" dt="2022-10-03T12:28:30.563" v="454" actId="20577"/>
        <pc:sldMkLst>
          <pc:docMk/>
          <pc:sldMk cId="1059972565" sldId="269"/>
        </pc:sldMkLst>
        <pc:graphicFrameChg chg="mod">
          <ac:chgData name="Nicolas PATRIARCHE 861" userId="d1848907-ef35-4bf0-83f2-8110b9052c08" providerId="ADAL" clId="{0F173B1C-F9B9-484D-90CC-8664CAA92990}" dt="2022-10-03T12:28:30.563" v="454" actId="20577"/>
          <ac:graphicFrameMkLst>
            <pc:docMk/>
            <pc:sldMk cId="1059972565" sldId="269"/>
            <ac:graphicFrameMk id="5" creationId="{2921862A-E048-4781-8BAD-D07411294F85}"/>
          </ac:graphicFrameMkLst>
        </pc:graphicFrameChg>
      </pc:sldChg>
      <pc:sldChg chg="add del">
        <pc:chgData name="Nicolas PATRIARCHE 861" userId="d1848907-ef35-4bf0-83f2-8110b9052c08" providerId="ADAL" clId="{0F173B1C-F9B9-484D-90CC-8664CAA92990}" dt="2022-10-03T14:34:54.610" v="1118" actId="2696"/>
        <pc:sldMkLst>
          <pc:docMk/>
          <pc:sldMk cId="3815556615" sldId="275"/>
        </pc:sldMkLst>
      </pc:sldChg>
      <pc:sldChg chg="addSp delSp modSp mod">
        <pc:chgData name="Nicolas PATRIARCHE 861" userId="d1848907-ef35-4bf0-83f2-8110b9052c08" providerId="ADAL" clId="{0F173B1C-F9B9-484D-90CC-8664CAA92990}" dt="2022-10-05T10:26:38.744" v="1137" actId="1076"/>
        <pc:sldMkLst>
          <pc:docMk/>
          <pc:sldMk cId="735693732" sldId="314"/>
        </pc:sldMkLst>
        <pc:spChg chg="add del mod">
          <ac:chgData name="Nicolas PATRIARCHE 861" userId="d1848907-ef35-4bf0-83f2-8110b9052c08" providerId="ADAL" clId="{0F173B1C-F9B9-484D-90CC-8664CAA92990}" dt="2022-10-03T13:55:25.279" v="835" actId="478"/>
          <ac:spMkLst>
            <pc:docMk/>
            <pc:sldMk cId="735693732" sldId="314"/>
            <ac:spMk id="4" creationId="{61578742-82AA-4CC5-BA71-44A5427BBDF5}"/>
          </ac:spMkLst>
        </pc:spChg>
        <pc:spChg chg="add mod">
          <ac:chgData name="Nicolas PATRIARCHE 861" userId="d1848907-ef35-4bf0-83f2-8110b9052c08" providerId="ADAL" clId="{0F173B1C-F9B9-484D-90CC-8664CAA92990}" dt="2022-10-05T10:25:26.697" v="1136" actId="207"/>
          <ac:spMkLst>
            <pc:docMk/>
            <pc:sldMk cId="735693732" sldId="314"/>
            <ac:spMk id="27" creationId="{184470FF-3C46-481C-BE99-2A58E6F6ED90}"/>
          </ac:spMkLst>
        </pc:spChg>
        <pc:spChg chg="del">
          <ac:chgData name="Nicolas PATRIARCHE 861" userId="d1848907-ef35-4bf0-83f2-8110b9052c08" providerId="ADAL" clId="{0F173B1C-F9B9-484D-90CC-8664CAA92990}" dt="2022-10-03T13:55:21.804" v="834" actId="478"/>
          <ac:spMkLst>
            <pc:docMk/>
            <pc:sldMk cId="735693732" sldId="314"/>
            <ac:spMk id="28" creationId="{5FD60B81-ED3E-4A0F-A388-6935D13A4AAD}"/>
          </ac:spMkLst>
        </pc:spChg>
        <pc:spChg chg="mod">
          <ac:chgData name="Nicolas PATRIARCHE 861" userId="d1848907-ef35-4bf0-83f2-8110b9052c08" providerId="ADAL" clId="{0F173B1C-F9B9-484D-90CC-8664CAA92990}" dt="2022-10-05T10:26:38.744" v="1137" actId="1076"/>
          <ac:spMkLst>
            <pc:docMk/>
            <pc:sldMk cId="735693732" sldId="314"/>
            <ac:spMk id="29" creationId="{1A83FCAB-EBE3-4523-B204-F579CBCF2FF1}"/>
          </ac:spMkLst>
        </pc:spChg>
        <pc:spChg chg="mod">
          <ac:chgData name="Nicolas PATRIARCHE 861" userId="d1848907-ef35-4bf0-83f2-8110b9052c08" providerId="ADAL" clId="{0F173B1C-F9B9-484D-90CC-8664CAA92990}" dt="2022-10-05T10:24:56.359" v="1135" actId="1076"/>
          <ac:spMkLst>
            <pc:docMk/>
            <pc:sldMk cId="735693732" sldId="314"/>
            <ac:spMk id="31" creationId="{35ABE675-A720-416C-BDE2-7C6A58406C34}"/>
          </ac:spMkLst>
        </pc:spChg>
        <pc:spChg chg="del">
          <ac:chgData name="Nicolas PATRIARCHE 861" userId="d1848907-ef35-4bf0-83f2-8110b9052c08" providerId="ADAL" clId="{0F173B1C-F9B9-484D-90CC-8664CAA92990}" dt="2022-10-03T13:55:10.083" v="833" actId="478"/>
          <ac:spMkLst>
            <pc:docMk/>
            <pc:sldMk cId="735693732" sldId="314"/>
            <ac:spMk id="32" creationId="{8F2C478F-F6E2-4FD5-A288-103C756C39E2}"/>
          </ac:spMkLst>
        </pc:spChg>
        <pc:picChg chg="add mod">
          <ac:chgData name="Nicolas PATRIARCHE 861" userId="d1848907-ef35-4bf0-83f2-8110b9052c08" providerId="ADAL" clId="{0F173B1C-F9B9-484D-90CC-8664CAA92990}" dt="2022-10-03T13:56:08.356" v="837" actId="1076"/>
          <ac:picMkLst>
            <pc:docMk/>
            <pc:sldMk cId="735693732" sldId="314"/>
            <ac:picMk id="6" creationId="{A9ADDE0B-48C6-4A9A-ADD5-ABBE2CB86A42}"/>
          </ac:picMkLst>
        </pc:picChg>
        <pc:picChg chg="add mod">
          <ac:chgData name="Nicolas PATRIARCHE 861" userId="d1848907-ef35-4bf0-83f2-8110b9052c08" providerId="ADAL" clId="{0F173B1C-F9B9-484D-90CC-8664CAA92990}" dt="2022-10-03T13:57:59.828" v="959" actId="1076"/>
          <ac:picMkLst>
            <pc:docMk/>
            <pc:sldMk cId="735693732" sldId="314"/>
            <ac:picMk id="8" creationId="{0035B003-8591-4AB4-B259-6B91A6AD474C}"/>
          </ac:picMkLst>
        </pc:picChg>
      </pc:sldChg>
      <pc:sldChg chg="addSp modSp mod">
        <pc:chgData name="Nicolas PATRIARCHE 861" userId="d1848907-ef35-4bf0-83f2-8110b9052c08" providerId="ADAL" clId="{0F173B1C-F9B9-484D-90CC-8664CAA92990}" dt="2022-10-07T08:47:51.925" v="1747" actId="20577"/>
        <pc:sldMkLst>
          <pc:docMk/>
          <pc:sldMk cId="2670281985" sldId="348"/>
        </pc:sldMkLst>
        <pc:spChg chg="add mod">
          <ac:chgData name="Nicolas PATRIARCHE 861" userId="d1848907-ef35-4bf0-83f2-8110b9052c08" providerId="ADAL" clId="{0F173B1C-F9B9-484D-90CC-8664CAA92990}" dt="2022-10-05T10:28:30.091" v="1149" actId="1076"/>
          <ac:spMkLst>
            <pc:docMk/>
            <pc:sldMk cId="2670281985" sldId="348"/>
            <ac:spMk id="4" creationId="{D659A103-E710-4739-9F48-DAC592BDA108}"/>
          </ac:spMkLst>
        </pc:spChg>
        <pc:spChg chg="add mod">
          <ac:chgData name="Nicolas PATRIARCHE 861" userId="d1848907-ef35-4bf0-83f2-8110b9052c08" providerId="ADAL" clId="{0F173B1C-F9B9-484D-90CC-8664CAA92990}" dt="2022-10-05T10:28:36.192" v="1156" actId="20577"/>
          <ac:spMkLst>
            <pc:docMk/>
            <pc:sldMk cId="2670281985" sldId="348"/>
            <ac:spMk id="5" creationId="{4F4DEB5D-8E34-4181-BD74-09363B015FBC}"/>
          </ac:spMkLst>
        </pc:spChg>
        <pc:spChg chg="mod">
          <ac:chgData name="Nicolas PATRIARCHE 861" userId="d1848907-ef35-4bf0-83f2-8110b9052c08" providerId="ADAL" clId="{0F173B1C-F9B9-484D-90CC-8664CAA92990}" dt="2022-10-05T10:36:10.987" v="1635" actId="1076"/>
          <ac:spMkLst>
            <pc:docMk/>
            <pc:sldMk cId="2670281985" sldId="348"/>
            <ac:spMk id="11" creationId="{3B0AF246-E0FC-4888-AC6E-70F4FC16C017}"/>
          </ac:spMkLst>
        </pc:spChg>
        <pc:spChg chg="mod">
          <ac:chgData name="Nicolas PATRIARCHE 861" userId="d1848907-ef35-4bf0-83f2-8110b9052c08" providerId="ADAL" clId="{0F173B1C-F9B9-484D-90CC-8664CAA92990}" dt="2022-10-07T08:47:51.925" v="1747" actId="20577"/>
          <ac:spMkLst>
            <pc:docMk/>
            <pc:sldMk cId="2670281985" sldId="348"/>
            <ac:spMk id="15" creationId="{F6D7D937-3B7E-4E35-AE9B-310FB21D845C}"/>
          </ac:spMkLst>
        </pc:spChg>
      </pc:sldChg>
      <pc:sldChg chg="addSp delSp modSp mod">
        <pc:chgData name="Nicolas PATRIARCHE 861" userId="d1848907-ef35-4bf0-83f2-8110b9052c08" providerId="ADAL" clId="{0F173B1C-F9B9-484D-90CC-8664CAA92990}" dt="2022-10-03T12:26:40.343" v="330" actId="20577"/>
        <pc:sldMkLst>
          <pc:docMk/>
          <pc:sldMk cId="4252965894" sldId="351"/>
        </pc:sldMkLst>
        <pc:spChg chg="add del mod">
          <ac:chgData name="Nicolas PATRIARCHE 861" userId="d1848907-ef35-4bf0-83f2-8110b9052c08" providerId="ADAL" clId="{0F173B1C-F9B9-484D-90CC-8664CAA92990}" dt="2022-10-03T12:26:30.615" v="298" actId="478"/>
          <ac:spMkLst>
            <pc:docMk/>
            <pc:sldMk cId="4252965894" sldId="351"/>
            <ac:spMk id="3" creationId="{770261A5-E46E-4190-AB18-546693E5F35D}"/>
          </ac:spMkLst>
        </pc:spChg>
        <pc:spChg chg="del">
          <ac:chgData name="Nicolas PATRIARCHE 861" userId="d1848907-ef35-4bf0-83f2-8110b9052c08" providerId="ADAL" clId="{0F173B1C-F9B9-484D-90CC-8664CAA92990}" dt="2022-10-03T12:26:27.493" v="297" actId="478"/>
          <ac:spMkLst>
            <pc:docMk/>
            <pc:sldMk cId="4252965894" sldId="351"/>
            <ac:spMk id="4" creationId="{50E63301-F05A-4018-919B-4F770BBC8D0D}"/>
          </ac:spMkLst>
        </pc:spChg>
        <pc:spChg chg="add del mod">
          <ac:chgData name="Nicolas PATRIARCHE 861" userId="d1848907-ef35-4bf0-83f2-8110b9052c08" providerId="ADAL" clId="{0F173B1C-F9B9-484D-90CC-8664CAA92990}" dt="2022-10-03T12:26:24.938" v="296" actId="478"/>
          <ac:spMkLst>
            <pc:docMk/>
            <pc:sldMk cId="4252965894" sldId="351"/>
            <ac:spMk id="25" creationId="{00896EC1-A329-4242-BF33-F85EB0F7F485}"/>
          </ac:spMkLst>
        </pc:spChg>
        <pc:spChg chg="add mod">
          <ac:chgData name="Nicolas PATRIARCHE 861" userId="d1848907-ef35-4bf0-83f2-8110b9052c08" providerId="ADAL" clId="{0F173B1C-F9B9-484D-90CC-8664CAA92990}" dt="2022-10-03T12:26:40.343" v="330" actId="20577"/>
          <ac:spMkLst>
            <pc:docMk/>
            <pc:sldMk cId="4252965894" sldId="351"/>
            <ac:spMk id="27" creationId="{17633404-7B99-4538-9494-5997C55216EE}"/>
          </ac:spMkLst>
        </pc:spChg>
      </pc:sldChg>
      <pc:sldChg chg="modSp mod">
        <pc:chgData name="Nicolas PATRIARCHE 861" userId="d1848907-ef35-4bf0-83f2-8110b9052c08" providerId="ADAL" clId="{0F173B1C-F9B9-484D-90CC-8664CAA92990}" dt="2022-10-03T12:26:05.009" v="294" actId="1076"/>
        <pc:sldMkLst>
          <pc:docMk/>
          <pc:sldMk cId="1254451514" sldId="352"/>
        </pc:sldMkLst>
        <pc:spChg chg="mod">
          <ac:chgData name="Nicolas PATRIARCHE 861" userId="d1848907-ef35-4bf0-83f2-8110b9052c08" providerId="ADAL" clId="{0F173B1C-F9B9-484D-90CC-8664CAA92990}" dt="2022-10-03T12:26:05.009" v="294" actId="1076"/>
          <ac:spMkLst>
            <pc:docMk/>
            <pc:sldMk cId="1254451514" sldId="352"/>
            <ac:spMk id="4" creationId="{50E63301-F05A-4018-919B-4F770BBC8D0D}"/>
          </ac:spMkLst>
        </pc:spChg>
      </pc:sldChg>
      <pc:sldChg chg="del">
        <pc:chgData name="Nicolas PATRIARCHE 861" userId="d1848907-ef35-4bf0-83f2-8110b9052c08" providerId="ADAL" clId="{0F173B1C-F9B9-484D-90CC-8664CAA92990}" dt="2022-10-03T13:58:10.676" v="960" actId="2696"/>
        <pc:sldMkLst>
          <pc:docMk/>
          <pc:sldMk cId="920927201" sldId="356"/>
        </pc:sldMkLst>
      </pc:sldChg>
      <pc:sldChg chg="del">
        <pc:chgData name="Nicolas PATRIARCHE 861" userId="d1848907-ef35-4bf0-83f2-8110b9052c08" providerId="ADAL" clId="{0F173B1C-F9B9-484D-90CC-8664CAA92990}" dt="2022-10-03T14:26:52.381" v="1111" actId="2696"/>
        <pc:sldMkLst>
          <pc:docMk/>
          <pc:sldMk cId="3248280078" sldId="359"/>
        </pc:sldMkLst>
      </pc:sldChg>
      <pc:sldChg chg="del">
        <pc:chgData name="Nicolas PATRIARCHE 861" userId="d1848907-ef35-4bf0-83f2-8110b9052c08" providerId="ADAL" clId="{0F173B1C-F9B9-484D-90CC-8664CAA92990}" dt="2022-10-03T14:18:37.839" v="1110" actId="2696"/>
        <pc:sldMkLst>
          <pc:docMk/>
          <pc:sldMk cId="1122837873" sldId="360"/>
        </pc:sldMkLst>
      </pc:sldChg>
      <pc:sldChg chg="del">
        <pc:chgData name="Nicolas PATRIARCHE 861" userId="d1848907-ef35-4bf0-83f2-8110b9052c08" providerId="ADAL" clId="{0F173B1C-F9B9-484D-90CC-8664CAA92990}" dt="2022-10-07T08:48:00.831" v="1748" actId="2696"/>
        <pc:sldMkLst>
          <pc:docMk/>
          <pc:sldMk cId="1381671427" sldId="361"/>
        </pc:sldMkLst>
      </pc:sldChg>
      <pc:sldChg chg="add del">
        <pc:chgData name="Nicolas PATRIARCHE 861" userId="d1848907-ef35-4bf0-83f2-8110b9052c08" providerId="ADAL" clId="{0F173B1C-F9B9-484D-90CC-8664CAA92990}" dt="2022-10-03T14:34:59.274" v="1121" actId="2696"/>
        <pc:sldMkLst>
          <pc:docMk/>
          <pc:sldMk cId="2013777590" sldId="362"/>
        </pc:sldMkLst>
      </pc:sldChg>
      <pc:sldChg chg="add del">
        <pc:chgData name="Nicolas PATRIARCHE 861" userId="d1848907-ef35-4bf0-83f2-8110b9052c08" providerId="ADAL" clId="{0F173B1C-F9B9-484D-90CC-8664CAA92990}" dt="2022-10-03T14:34:58.223" v="1120" actId="2696"/>
        <pc:sldMkLst>
          <pc:docMk/>
          <pc:sldMk cId="801926592" sldId="363"/>
        </pc:sldMkLst>
      </pc:sldChg>
      <pc:sldChg chg="add del">
        <pc:chgData name="Nicolas PATRIARCHE 861" userId="d1848907-ef35-4bf0-83f2-8110b9052c08" providerId="ADAL" clId="{0F173B1C-F9B9-484D-90CC-8664CAA92990}" dt="2022-10-03T14:34:56.619" v="1119" actId="2696"/>
        <pc:sldMkLst>
          <pc:docMk/>
          <pc:sldMk cId="904732758" sldId="364"/>
        </pc:sldMkLst>
      </pc:sldChg>
      <pc:sldChg chg="modSp mod">
        <pc:chgData name="Nicolas PATRIARCHE 861" userId="d1848907-ef35-4bf0-83f2-8110b9052c08" providerId="ADAL" clId="{0F173B1C-F9B9-484D-90CC-8664CAA92990}" dt="2022-10-03T12:27:22.357" v="390" actId="1076"/>
        <pc:sldMkLst>
          <pc:docMk/>
          <pc:sldMk cId="1314588359" sldId="365"/>
        </pc:sldMkLst>
        <pc:spChg chg="mod">
          <ac:chgData name="Nicolas PATRIARCHE 861" userId="d1848907-ef35-4bf0-83f2-8110b9052c08" providerId="ADAL" clId="{0F173B1C-F9B9-484D-90CC-8664CAA92990}" dt="2022-10-03T12:27:22.357" v="390" actId="1076"/>
          <ac:spMkLst>
            <pc:docMk/>
            <pc:sldMk cId="1314588359" sldId="365"/>
            <ac:spMk id="4" creationId="{50E63301-F05A-4018-919B-4F770BBC8D0D}"/>
          </ac:spMkLst>
        </pc:spChg>
      </pc:sldChg>
      <pc:sldChg chg="addSp delSp modSp mod">
        <pc:chgData name="Nicolas PATRIARCHE 861" userId="d1848907-ef35-4bf0-83f2-8110b9052c08" providerId="ADAL" clId="{0F173B1C-F9B9-484D-90CC-8664CAA92990}" dt="2022-10-03T12:25:22.748" v="272" actId="478"/>
        <pc:sldMkLst>
          <pc:docMk/>
          <pc:sldMk cId="2625632517" sldId="366"/>
        </pc:sldMkLst>
        <pc:spChg chg="add del mod">
          <ac:chgData name="Nicolas PATRIARCHE 861" userId="d1848907-ef35-4bf0-83f2-8110b9052c08" providerId="ADAL" clId="{0F173B1C-F9B9-484D-90CC-8664CAA92990}" dt="2022-10-03T12:25:22.748" v="272" actId="478"/>
          <ac:spMkLst>
            <pc:docMk/>
            <pc:sldMk cId="2625632517" sldId="366"/>
            <ac:spMk id="3" creationId="{DF6C62BF-3797-44D7-83A7-17C7099E6915}"/>
          </ac:spMkLst>
        </pc:spChg>
        <pc:spChg chg="del mod">
          <ac:chgData name="Nicolas PATRIARCHE 861" userId="d1848907-ef35-4bf0-83f2-8110b9052c08" providerId="ADAL" clId="{0F173B1C-F9B9-484D-90CC-8664CAA92990}" dt="2022-10-03T12:24:55.491" v="217" actId="478"/>
          <ac:spMkLst>
            <pc:docMk/>
            <pc:sldMk cId="2625632517" sldId="366"/>
            <ac:spMk id="4" creationId="{50E63301-F05A-4018-919B-4F770BBC8D0D}"/>
          </ac:spMkLst>
        </pc:spChg>
        <pc:spChg chg="add mod">
          <ac:chgData name="Nicolas PATRIARCHE 861" userId="d1848907-ef35-4bf0-83f2-8110b9052c08" providerId="ADAL" clId="{0F173B1C-F9B9-484D-90CC-8664CAA92990}" dt="2022-10-03T12:25:20.687" v="271" actId="1076"/>
          <ac:spMkLst>
            <pc:docMk/>
            <pc:sldMk cId="2625632517" sldId="366"/>
            <ac:spMk id="27" creationId="{23D644D4-BBEB-489C-B21D-5F3151BF1943}"/>
          </ac:spMkLst>
        </pc:spChg>
      </pc:sldChg>
      <pc:sldChg chg="addSp modSp mod">
        <pc:chgData name="Nicolas PATRIARCHE 861" userId="d1848907-ef35-4bf0-83f2-8110b9052c08" providerId="ADAL" clId="{0F173B1C-F9B9-484D-90CC-8664CAA92990}" dt="2022-10-05T10:23:43.377" v="1130" actId="20577"/>
        <pc:sldMkLst>
          <pc:docMk/>
          <pc:sldMk cId="3007228322" sldId="367"/>
        </pc:sldMkLst>
        <pc:spChg chg="mod">
          <ac:chgData name="Nicolas PATRIARCHE 861" userId="d1848907-ef35-4bf0-83f2-8110b9052c08" providerId="ADAL" clId="{0F173B1C-F9B9-484D-90CC-8664CAA92990}" dt="2022-10-05T10:23:43.377" v="1130" actId="20577"/>
          <ac:spMkLst>
            <pc:docMk/>
            <pc:sldMk cId="3007228322" sldId="367"/>
            <ac:spMk id="3" creationId="{7F8B00AC-B3D4-2087-9A1B-3AB1D3FCA5EB}"/>
          </ac:spMkLst>
        </pc:spChg>
        <pc:spChg chg="add mod">
          <ac:chgData name="Nicolas PATRIARCHE 861" userId="d1848907-ef35-4bf0-83f2-8110b9052c08" providerId="ADAL" clId="{0F173B1C-F9B9-484D-90CC-8664CAA92990}" dt="2022-10-03T12:29:48.702" v="459" actId="1076"/>
          <ac:spMkLst>
            <pc:docMk/>
            <pc:sldMk cId="3007228322" sldId="367"/>
            <ac:spMk id="4" creationId="{94697B3E-BEC0-4546-B76D-8F2A4F7EB0E0}"/>
          </ac:spMkLst>
        </pc:spChg>
        <pc:picChg chg="add mod">
          <ac:chgData name="Nicolas PATRIARCHE 861" userId="d1848907-ef35-4bf0-83f2-8110b9052c08" providerId="ADAL" clId="{0F173B1C-F9B9-484D-90CC-8664CAA92990}" dt="2022-10-03T12:41:13.513" v="802" actId="1076"/>
          <ac:picMkLst>
            <pc:docMk/>
            <pc:sldMk cId="3007228322" sldId="367"/>
            <ac:picMk id="5" creationId="{A90BD082-5295-4589-8734-43CB7FD61203}"/>
          </ac:picMkLst>
        </pc:picChg>
      </pc:sldChg>
    </pc:docChg>
  </pc:docChgLst>
  <pc:docChgLst>
    <pc:chgData name="Lea GUILLARD 861" userId="S::lea.guillard@caf86.caf.fr::d06662ec-9711-44e9-9f78-4b9cc7b21ed8" providerId="AD" clId="Web-{42FE88C1-1618-6622-93CF-5039EEFED84C}"/>
    <pc:docChg chg="modSld">
      <pc:chgData name="Lea GUILLARD 861" userId="S::lea.guillard@caf86.caf.fr::d06662ec-9711-44e9-9f78-4b9cc7b21ed8" providerId="AD" clId="Web-{42FE88C1-1618-6622-93CF-5039EEFED84C}" dt="2022-10-07T08:41:32.663" v="8" actId="14100"/>
      <pc:docMkLst>
        <pc:docMk/>
      </pc:docMkLst>
      <pc:sldChg chg="addSp delSp modSp mod setBg">
        <pc:chgData name="Lea GUILLARD 861" userId="S::lea.guillard@caf86.caf.fr::d06662ec-9711-44e9-9f78-4b9cc7b21ed8" providerId="AD" clId="Web-{42FE88C1-1618-6622-93CF-5039EEFED84C}" dt="2022-10-07T08:41:32.663" v="8" actId="14100"/>
        <pc:sldMkLst>
          <pc:docMk/>
          <pc:sldMk cId="2013777590" sldId="362"/>
        </pc:sldMkLst>
        <pc:spChg chg="del">
          <ac:chgData name="Lea GUILLARD 861" userId="S::lea.guillard@caf86.caf.fr::d06662ec-9711-44e9-9f78-4b9cc7b21ed8" providerId="AD" clId="Web-{42FE88C1-1618-6622-93CF-5039EEFED84C}" dt="2022-10-07T08:41:08.614" v="3"/>
          <ac:spMkLst>
            <pc:docMk/>
            <pc:sldMk cId="2013777590" sldId="362"/>
            <ac:spMk id="5" creationId="{E7270041-3B0E-1B33-E269-D337C4D68D90}"/>
          </ac:spMkLst>
        </pc:spChg>
        <pc:spChg chg="add del">
          <ac:chgData name="Lea GUILLARD 861" userId="S::lea.guillard@caf86.caf.fr::d06662ec-9711-44e9-9f78-4b9cc7b21ed8" providerId="AD" clId="Web-{42FE88C1-1618-6622-93CF-5039EEFED84C}" dt="2022-10-07T08:41:22.615" v="6"/>
          <ac:spMkLst>
            <pc:docMk/>
            <pc:sldMk cId="2013777590" sldId="362"/>
            <ac:spMk id="19" creationId="{41DC778F-EF1A-4C1B-B1AD-BA37A74E5DD7}"/>
          </ac:spMkLst>
        </pc:spChg>
        <pc:spChg chg="add del">
          <ac:chgData name="Lea GUILLARD 861" userId="S::lea.guillard@caf86.caf.fr::d06662ec-9711-44e9-9f78-4b9cc7b21ed8" providerId="AD" clId="Web-{42FE88C1-1618-6622-93CF-5039EEFED84C}" dt="2022-10-07T08:41:22.615" v="6"/>
          <ac:spMkLst>
            <pc:docMk/>
            <pc:sldMk cId="2013777590" sldId="362"/>
            <ac:spMk id="21" creationId="{613FCDB4-670C-4568-96EE-093382A9E682}"/>
          </ac:spMkLst>
        </pc:spChg>
        <pc:spChg chg="add">
          <ac:chgData name="Lea GUILLARD 861" userId="S::lea.guillard@caf86.caf.fr::d06662ec-9711-44e9-9f78-4b9cc7b21ed8" providerId="AD" clId="Web-{42FE88C1-1618-6622-93CF-5039EEFED84C}" dt="2022-10-07T08:41:22.631" v="7"/>
          <ac:spMkLst>
            <pc:docMk/>
            <pc:sldMk cId="2013777590" sldId="362"/>
            <ac:spMk id="32" creationId="{5C9652B3-A450-4ED6-8FBF-F536BA60B4D8}"/>
          </ac:spMkLst>
        </pc:spChg>
        <pc:spChg chg="add">
          <ac:chgData name="Lea GUILLARD 861" userId="S::lea.guillard@caf86.caf.fr::d06662ec-9711-44e9-9f78-4b9cc7b21ed8" providerId="AD" clId="Web-{42FE88C1-1618-6622-93CF-5039EEFED84C}" dt="2022-10-07T08:41:22.631" v="7"/>
          <ac:spMkLst>
            <pc:docMk/>
            <pc:sldMk cId="2013777590" sldId="362"/>
            <ac:spMk id="33" creationId="{21029ED5-F105-4DD2-99C8-1E4422817978}"/>
          </ac:spMkLst>
        </pc:spChg>
        <pc:grpChg chg="add del">
          <ac:chgData name="Lea GUILLARD 861" userId="S::lea.guillard@caf86.caf.fr::d06662ec-9711-44e9-9f78-4b9cc7b21ed8" providerId="AD" clId="Web-{42FE88C1-1618-6622-93CF-5039EEFED84C}" dt="2022-10-07T08:41:22.615" v="6"/>
          <ac:grpSpMkLst>
            <pc:docMk/>
            <pc:sldMk cId="2013777590" sldId="362"/>
            <ac:grpSpMk id="7" creationId="{0565C35A-C6FA-4269-822E-6DB5B9C48882}"/>
          </ac:grpSpMkLst>
        </pc:grpChg>
        <pc:grpChg chg="add">
          <ac:chgData name="Lea GUILLARD 861" userId="S::lea.guillard@caf86.caf.fr::d06662ec-9711-44e9-9f78-4b9cc7b21ed8" providerId="AD" clId="Web-{42FE88C1-1618-6622-93CF-5039EEFED84C}" dt="2022-10-07T08:41:22.631" v="7"/>
          <ac:grpSpMkLst>
            <pc:docMk/>
            <pc:sldMk cId="2013777590" sldId="362"/>
            <ac:grpSpMk id="31" creationId="{DDE8DE2B-61C1-46D5-BEB8-521321C182C4}"/>
          </ac:grpSpMkLst>
        </pc:grpChg>
        <pc:grpChg chg="add">
          <ac:chgData name="Lea GUILLARD 861" userId="S::lea.guillard@caf86.caf.fr::d06662ec-9711-44e9-9f78-4b9cc7b21ed8" providerId="AD" clId="Web-{42FE88C1-1618-6622-93CF-5039EEFED84C}" dt="2022-10-07T08:41:22.631" v="7"/>
          <ac:grpSpMkLst>
            <pc:docMk/>
            <pc:sldMk cId="2013777590" sldId="362"/>
            <ac:grpSpMk id="34" creationId="{2D621E68-BF28-4A1C-B1A2-4E55E139E79A}"/>
          </ac:grpSpMkLst>
        </pc:grpChg>
        <pc:picChg chg="add mod">
          <ac:chgData name="Lea GUILLARD 861" userId="S::lea.guillard@caf86.caf.fr::d06662ec-9711-44e9-9f78-4b9cc7b21ed8" providerId="AD" clId="Web-{42FE88C1-1618-6622-93CF-5039EEFED84C}" dt="2022-10-07T08:41:32.663" v="8" actId="14100"/>
          <ac:picMkLst>
            <pc:docMk/>
            <pc:sldMk cId="2013777590" sldId="362"/>
            <ac:picMk id="2" creationId="{A24F1788-F9FE-30F8-9D01-BCD413158D7A}"/>
          </ac:picMkLst>
        </pc:picChg>
      </pc:sldChg>
    </pc:docChg>
  </pc:docChgLst>
  <pc:docChgLst>
    <pc:chgData name="Fabienne BOUTET 861" userId="S::fabienne.boutet@caf86.caf.fr::fa09bdb3-1d75-436f-b8cb-365a3331495b" providerId="AD" clId="Web-{E98B0931-003F-EC05-4A96-B37E2054D391}"/>
    <pc:docChg chg="addSld delSld modSld sldOrd">
      <pc:chgData name="Fabienne BOUTET 861" userId="S::fabienne.boutet@caf86.caf.fr::fa09bdb3-1d75-436f-b8cb-365a3331495b" providerId="AD" clId="Web-{E98B0931-003F-EC05-4A96-B37E2054D391}" dt="2022-07-08T12:17:37.283" v="101" actId="20577"/>
      <pc:docMkLst>
        <pc:docMk/>
      </pc:docMkLst>
      <pc:sldChg chg="addSp delSp modSp">
        <pc:chgData name="Fabienne BOUTET 861" userId="S::fabienne.boutet@caf86.caf.fr::fa09bdb3-1d75-436f-b8cb-365a3331495b" providerId="AD" clId="Web-{E98B0931-003F-EC05-4A96-B37E2054D391}" dt="2022-07-08T12:02:47.789" v="19"/>
        <pc:sldMkLst>
          <pc:docMk/>
          <pc:sldMk cId="524744576" sldId="258"/>
        </pc:sldMkLst>
        <pc:picChg chg="add del mod">
          <ac:chgData name="Fabienne BOUTET 861" userId="S::fabienne.boutet@caf86.caf.fr::fa09bdb3-1d75-436f-b8cb-365a3331495b" providerId="AD" clId="Web-{E98B0931-003F-EC05-4A96-B37E2054D391}" dt="2022-07-08T12:02:47.789" v="19"/>
          <ac:picMkLst>
            <pc:docMk/>
            <pc:sldMk cId="524744576" sldId="258"/>
            <ac:picMk id="2" creationId="{339DF43D-D087-018C-43DC-68EC615A99F5}"/>
          </ac:picMkLst>
        </pc:picChg>
      </pc:sldChg>
      <pc:sldChg chg="addSp delSp modSp">
        <pc:chgData name="Fabienne BOUTET 861" userId="S::fabienne.boutet@caf86.caf.fr::fa09bdb3-1d75-436f-b8cb-365a3331495b" providerId="AD" clId="Web-{E98B0931-003F-EC05-4A96-B37E2054D391}" dt="2022-07-08T12:00:22.201" v="15"/>
        <pc:sldMkLst>
          <pc:docMk/>
          <pc:sldMk cId="712740307" sldId="311"/>
        </pc:sldMkLst>
        <pc:picChg chg="add del mod">
          <ac:chgData name="Fabienne BOUTET 861" userId="S::fabienne.boutet@caf86.caf.fr::fa09bdb3-1d75-436f-b8cb-365a3331495b" providerId="AD" clId="Web-{E98B0931-003F-EC05-4A96-B37E2054D391}" dt="2022-07-08T11:57:44.519" v="3"/>
          <ac:picMkLst>
            <pc:docMk/>
            <pc:sldMk cId="712740307" sldId="311"/>
            <ac:picMk id="3" creationId="{F24A8C96-CFAF-98B2-2D14-DBCC86CD96BE}"/>
          </ac:picMkLst>
        </pc:picChg>
        <pc:picChg chg="add del mod">
          <ac:chgData name="Fabienne BOUTET 861" userId="S::fabienne.boutet@caf86.caf.fr::fa09bdb3-1d75-436f-b8cb-365a3331495b" providerId="AD" clId="Web-{E98B0931-003F-EC05-4A96-B37E2054D391}" dt="2022-07-08T11:58:20.693" v="6"/>
          <ac:picMkLst>
            <pc:docMk/>
            <pc:sldMk cId="712740307" sldId="311"/>
            <ac:picMk id="4" creationId="{1970CFDD-E2AC-ECD6-6C72-C769A4A0EB5D}"/>
          </ac:picMkLst>
        </pc:picChg>
        <pc:picChg chg="add del mod">
          <ac:chgData name="Fabienne BOUTET 861" userId="S::fabienne.boutet@caf86.caf.fr::fa09bdb3-1d75-436f-b8cb-365a3331495b" providerId="AD" clId="Web-{E98B0931-003F-EC05-4A96-B37E2054D391}" dt="2022-07-08T12:00:22.201" v="15"/>
          <ac:picMkLst>
            <pc:docMk/>
            <pc:sldMk cId="712740307" sldId="311"/>
            <ac:picMk id="5" creationId="{EB2C2CAB-3A34-830F-834B-95423A030BC1}"/>
          </ac:picMkLst>
        </pc:picChg>
      </pc:sldChg>
      <pc:sldChg chg="addSp delSp modSp">
        <pc:chgData name="Fabienne BOUTET 861" userId="S::fabienne.boutet@caf86.caf.fr::fa09bdb3-1d75-436f-b8cb-365a3331495b" providerId="AD" clId="Web-{E98B0931-003F-EC05-4A96-B37E2054D391}" dt="2022-07-08T12:17:06.765" v="99" actId="20577"/>
        <pc:sldMkLst>
          <pc:docMk/>
          <pc:sldMk cId="743556903" sldId="313"/>
        </pc:sldMkLst>
        <pc:spChg chg="mod">
          <ac:chgData name="Fabienne BOUTET 861" userId="S::fabienne.boutet@caf86.caf.fr::fa09bdb3-1d75-436f-b8cb-365a3331495b" providerId="AD" clId="Web-{E98B0931-003F-EC05-4A96-B37E2054D391}" dt="2022-07-08T12:17:06.765" v="99" actId="20577"/>
          <ac:spMkLst>
            <pc:docMk/>
            <pc:sldMk cId="743556903" sldId="313"/>
            <ac:spMk id="7" creationId="{5B9CB2E1-E3DE-4FCE-B79F-22855CFA80E4}"/>
          </ac:spMkLst>
        </pc:spChg>
        <pc:picChg chg="add del mod">
          <ac:chgData name="Fabienne BOUTET 861" userId="S::fabienne.boutet@caf86.caf.fr::fa09bdb3-1d75-436f-b8cb-365a3331495b" providerId="AD" clId="Web-{E98B0931-003F-EC05-4A96-B37E2054D391}" dt="2022-07-08T11:57:28.518" v="1"/>
          <ac:picMkLst>
            <pc:docMk/>
            <pc:sldMk cId="743556903" sldId="313"/>
            <ac:picMk id="2" creationId="{C65FD9AB-9CC2-9708-A616-5BA5016A2F66}"/>
          </ac:picMkLst>
        </pc:picChg>
      </pc:sldChg>
      <pc:sldChg chg="addSp delSp modSp new del">
        <pc:chgData name="Fabienne BOUTET 861" userId="S::fabienne.boutet@caf86.caf.fr::fa09bdb3-1d75-436f-b8cb-365a3331495b" providerId="AD" clId="Web-{E98B0931-003F-EC05-4A96-B37E2054D391}" dt="2022-07-08T11:58:37.585" v="13"/>
        <pc:sldMkLst>
          <pc:docMk/>
          <pc:sldMk cId="1486482990" sldId="359"/>
        </pc:sldMkLst>
        <pc:spChg chg="del">
          <ac:chgData name="Fabienne BOUTET 861" userId="S::fabienne.boutet@caf86.caf.fr::fa09bdb3-1d75-436f-b8cb-365a3331495b" providerId="AD" clId="Web-{E98B0931-003F-EC05-4A96-B37E2054D391}" dt="2022-07-08T11:58:22.975" v="7"/>
          <ac:spMkLst>
            <pc:docMk/>
            <pc:sldMk cId="1486482990" sldId="359"/>
            <ac:spMk id="3" creationId="{95097022-96FD-050A-CCF6-C9BF670B1A4F}"/>
          </ac:spMkLst>
        </pc:spChg>
        <pc:spChg chg="add mod">
          <ac:chgData name="Fabienne BOUTET 861" userId="S::fabienne.boutet@caf86.caf.fr::fa09bdb3-1d75-436f-b8cb-365a3331495b" providerId="AD" clId="Web-{E98B0931-003F-EC05-4A96-B37E2054D391}" dt="2022-07-08T11:58:32.741" v="12"/>
          <ac:spMkLst>
            <pc:docMk/>
            <pc:sldMk cId="1486482990" sldId="359"/>
            <ac:spMk id="6" creationId="{D33C003A-C8BB-CFC2-BF58-6CFFA74EB712}"/>
          </ac:spMkLst>
        </pc:spChg>
        <pc:picChg chg="add del mod ord">
          <ac:chgData name="Fabienne BOUTET 861" userId="S::fabienne.boutet@caf86.caf.fr::fa09bdb3-1d75-436f-b8cb-365a3331495b" providerId="AD" clId="Web-{E98B0931-003F-EC05-4A96-B37E2054D391}" dt="2022-07-08T11:58:32.741" v="12"/>
          <ac:picMkLst>
            <pc:docMk/>
            <pc:sldMk cId="1486482990" sldId="359"/>
            <ac:picMk id="4" creationId="{C7D7C651-D07E-9913-7A1A-D6B187BA962D}"/>
          </ac:picMkLst>
        </pc:picChg>
      </pc:sldChg>
      <pc:sldChg chg="new del">
        <pc:chgData name="Fabienne BOUTET 861" userId="S::fabienne.boutet@caf86.caf.fr::fa09bdb3-1d75-436f-b8cb-365a3331495b" providerId="AD" clId="Web-{E98B0931-003F-EC05-4A96-B37E2054D391}" dt="2022-07-08T12:00:36.999" v="17"/>
        <pc:sldMkLst>
          <pc:docMk/>
          <pc:sldMk cId="2136209455" sldId="359"/>
        </pc:sldMkLst>
      </pc:sldChg>
      <pc:sldChg chg="modSp new ord">
        <pc:chgData name="Fabienne BOUTET 861" userId="S::fabienne.boutet@caf86.caf.fr::fa09bdb3-1d75-436f-b8cb-365a3331495b" providerId="AD" clId="Web-{E98B0931-003F-EC05-4A96-B37E2054D391}" dt="2022-07-08T12:17:37.283" v="101" actId="20577"/>
        <pc:sldMkLst>
          <pc:docMk/>
          <pc:sldMk cId="3248280078" sldId="359"/>
        </pc:sldMkLst>
        <pc:spChg chg="mod">
          <ac:chgData name="Fabienne BOUTET 861" userId="S::fabienne.boutet@caf86.caf.fr::fa09bdb3-1d75-436f-b8cb-365a3331495b" providerId="AD" clId="Web-{E98B0931-003F-EC05-4A96-B37E2054D391}" dt="2022-07-08T12:06:05.848" v="22" actId="20577"/>
          <ac:spMkLst>
            <pc:docMk/>
            <pc:sldMk cId="3248280078" sldId="359"/>
            <ac:spMk id="2" creationId="{B10E1BAE-6149-ED3C-887F-05D6488190D3}"/>
          </ac:spMkLst>
        </pc:spChg>
        <pc:spChg chg="mod">
          <ac:chgData name="Fabienne BOUTET 861" userId="S::fabienne.boutet@caf86.caf.fr::fa09bdb3-1d75-436f-b8cb-365a3331495b" providerId="AD" clId="Web-{E98B0931-003F-EC05-4A96-B37E2054D391}" dt="2022-07-08T12:17:37.283" v="101" actId="20577"/>
          <ac:spMkLst>
            <pc:docMk/>
            <pc:sldMk cId="3248280078" sldId="359"/>
            <ac:spMk id="3" creationId="{FA882DB6-4061-B538-8A5F-343D60DFB760}"/>
          </ac:spMkLst>
        </pc:spChg>
      </pc:sldChg>
    </pc:docChg>
  </pc:docChgLst>
  <pc:docChgLst>
    <pc:chgData name="Fabienne BOUTET 861" userId="S::fabienne.boutet@caf86.caf.fr::fa09bdb3-1d75-436f-b8cb-365a3331495b" providerId="AD" clId="Web-{FDD5B32C-FE7B-4371-B595-1B9A306F6D29}"/>
    <pc:docChg chg="modSld">
      <pc:chgData name="Fabienne BOUTET 861" userId="S::fabienne.boutet@caf86.caf.fr::fa09bdb3-1d75-436f-b8cb-365a3331495b" providerId="AD" clId="Web-{FDD5B32C-FE7B-4371-B595-1B9A306F6D29}" dt="2022-06-03T11:48:20.033" v="1"/>
      <pc:docMkLst>
        <pc:docMk/>
      </pc:docMkLst>
      <pc:sldChg chg="addSp delSp modSp">
        <pc:chgData name="Fabienne BOUTET 861" userId="S::fabienne.boutet@caf86.caf.fr::fa09bdb3-1d75-436f-b8cb-365a3331495b" providerId="AD" clId="Web-{FDD5B32C-FE7B-4371-B595-1B9A306F6D29}" dt="2022-06-03T11:48:20.033" v="1"/>
        <pc:sldMkLst>
          <pc:docMk/>
          <pc:sldMk cId="1019429926" sldId="298"/>
        </pc:sldMkLst>
        <pc:picChg chg="add del mod">
          <ac:chgData name="Fabienne BOUTET 861" userId="S::fabienne.boutet@caf86.caf.fr::fa09bdb3-1d75-436f-b8cb-365a3331495b" providerId="AD" clId="Web-{FDD5B32C-FE7B-4371-B595-1B9A306F6D29}" dt="2022-06-03T11:48:20.033" v="1"/>
          <ac:picMkLst>
            <pc:docMk/>
            <pc:sldMk cId="1019429926" sldId="298"/>
            <ac:picMk id="2" creationId="{8E7C1FE0-5762-4D87-12A7-7D05FC89721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6B081-1725-43AC-8ED1-45B042568648}" type="doc">
      <dgm:prSet loTypeId="urn:microsoft.com/office/officeart/2005/8/layout/venn3" loCatId="relationship" qsTypeId="urn:microsoft.com/office/officeart/2005/8/quickstyle/3d4" qsCatId="3D" csTypeId="urn:microsoft.com/office/officeart/2005/8/colors/accent2_1" csCatId="accent2" phldr="1"/>
      <dgm:spPr/>
      <dgm:t>
        <a:bodyPr/>
        <a:lstStyle/>
        <a:p>
          <a:endParaRPr lang="fr-FR"/>
        </a:p>
      </dgm:t>
    </dgm:pt>
    <dgm:pt modelId="{221BB89E-8939-4396-A070-6A987C610728}">
      <dgm:prSet phldrT="[Texte]"/>
      <dgm:spPr/>
      <dgm:t>
        <a:bodyPr/>
        <a:lstStyle/>
        <a:p>
          <a:r>
            <a:rPr lang="fr-FR" dirty="0">
              <a:hlinkClick xmlns:r="http://schemas.openxmlformats.org/officeDocument/2006/relationships" r:id="rId1" action="ppaction://hlinksldjump"/>
            </a:rPr>
            <a:t>Actif</a:t>
          </a:r>
          <a:endParaRPr lang="fr-FR" dirty="0"/>
        </a:p>
      </dgm:t>
    </dgm:pt>
    <dgm:pt modelId="{E839F410-4B71-4777-ACDD-0AF103FE565D}" type="parTrans" cxnId="{9221A43D-AC09-4E1F-AB49-FAC38A120DC0}">
      <dgm:prSet/>
      <dgm:spPr/>
      <dgm:t>
        <a:bodyPr/>
        <a:lstStyle/>
        <a:p>
          <a:endParaRPr lang="fr-FR"/>
        </a:p>
      </dgm:t>
    </dgm:pt>
    <dgm:pt modelId="{B60BBD1F-B116-490E-AF68-82DD95B006E4}" type="sibTrans" cxnId="{9221A43D-AC09-4E1F-AB49-FAC38A120DC0}">
      <dgm:prSet/>
      <dgm:spPr/>
      <dgm:t>
        <a:bodyPr/>
        <a:lstStyle/>
        <a:p>
          <a:endParaRPr lang="fr-FR"/>
        </a:p>
      </dgm:t>
    </dgm:pt>
    <dgm:pt modelId="{7F4D22D6-74B6-4A19-B924-A5D0BDE5BFBD}">
      <dgm:prSet phldrT="[Texte]"/>
      <dgm:spPr/>
      <dgm:t>
        <a:bodyPr/>
        <a:lstStyle/>
        <a:p>
          <a:r>
            <a:rPr lang="fr-FR" dirty="0">
              <a:hlinkClick xmlns:r="http://schemas.openxmlformats.org/officeDocument/2006/relationships" r:id="rId2" action="ppaction://hlinksldjump"/>
            </a:rPr>
            <a:t>Inactif</a:t>
          </a:r>
          <a:endParaRPr lang="fr-FR" dirty="0"/>
        </a:p>
      </dgm:t>
    </dgm:pt>
    <dgm:pt modelId="{BA93AF64-478C-4A32-A78D-72CDB589941D}" type="parTrans" cxnId="{5A26225A-8C1B-4277-BBE5-4DDCE4AB8CAF}">
      <dgm:prSet/>
      <dgm:spPr/>
      <dgm:t>
        <a:bodyPr/>
        <a:lstStyle/>
        <a:p>
          <a:endParaRPr lang="fr-FR"/>
        </a:p>
      </dgm:t>
    </dgm:pt>
    <dgm:pt modelId="{C2BA3396-A405-4D46-A255-BCD3F25B3FA7}" type="sibTrans" cxnId="{5A26225A-8C1B-4277-BBE5-4DDCE4AB8CAF}">
      <dgm:prSet/>
      <dgm:spPr/>
      <dgm:t>
        <a:bodyPr/>
        <a:lstStyle/>
        <a:p>
          <a:endParaRPr lang="fr-FR"/>
        </a:p>
      </dgm:t>
    </dgm:pt>
    <dgm:pt modelId="{CFC09032-5BC4-4AE2-90F2-200C8C54524D}">
      <dgm:prSet phldrT="[Texte]"/>
      <dgm:spPr/>
      <dgm:t>
        <a:bodyPr/>
        <a:lstStyle/>
        <a:p>
          <a:pPr algn="ctr"/>
          <a:r>
            <a:rPr lang="fr-FR" dirty="0">
              <a:hlinkClick xmlns:r="http://schemas.openxmlformats.org/officeDocument/2006/relationships" r:id="rId3" action="ppaction://hlinksldjump"/>
            </a:rPr>
            <a:t>Etudiant</a:t>
          </a:r>
          <a:endParaRPr lang="fr-FR" dirty="0"/>
        </a:p>
      </dgm:t>
    </dgm:pt>
    <dgm:pt modelId="{FC6976EA-0059-4B30-BF63-6AFD5673B249}" type="parTrans" cxnId="{0FBDD99B-507F-47FA-AD29-67272D530924}">
      <dgm:prSet/>
      <dgm:spPr/>
      <dgm:t>
        <a:bodyPr/>
        <a:lstStyle/>
        <a:p>
          <a:endParaRPr lang="fr-FR"/>
        </a:p>
      </dgm:t>
    </dgm:pt>
    <dgm:pt modelId="{28564550-403D-45E2-AF67-774CC32EF73E}" type="sibTrans" cxnId="{0FBDD99B-507F-47FA-AD29-67272D530924}">
      <dgm:prSet/>
      <dgm:spPr/>
      <dgm:t>
        <a:bodyPr/>
        <a:lstStyle/>
        <a:p>
          <a:endParaRPr lang="fr-FR"/>
        </a:p>
      </dgm:t>
    </dgm:pt>
    <dgm:pt modelId="{C16F0288-CCDB-426C-B864-44CED097D0D0}" type="pres">
      <dgm:prSet presAssocID="{AA96B081-1725-43AC-8ED1-45B042568648}" presName="Name0" presStyleCnt="0">
        <dgm:presLayoutVars>
          <dgm:dir/>
          <dgm:resizeHandles val="exact"/>
        </dgm:presLayoutVars>
      </dgm:prSet>
      <dgm:spPr/>
    </dgm:pt>
    <dgm:pt modelId="{9650C5D8-F299-465C-812B-398B1890C525}" type="pres">
      <dgm:prSet presAssocID="{221BB89E-8939-4396-A070-6A987C610728}" presName="Name5" presStyleLbl="vennNode1" presStyleIdx="0" presStyleCnt="3">
        <dgm:presLayoutVars>
          <dgm:bulletEnabled val="1"/>
        </dgm:presLayoutVars>
      </dgm:prSet>
      <dgm:spPr/>
    </dgm:pt>
    <dgm:pt modelId="{1B9F64F1-796A-4245-9EE9-D3257CE7D102}" type="pres">
      <dgm:prSet presAssocID="{B60BBD1F-B116-490E-AF68-82DD95B006E4}" presName="space" presStyleCnt="0"/>
      <dgm:spPr/>
    </dgm:pt>
    <dgm:pt modelId="{6A35C4BE-CD04-427B-9DB0-BDD281C45E03}" type="pres">
      <dgm:prSet presAssocID="{7F4D22D6-74B6-4A19-B924-A5D0BDE5BFBD}" presName="Name5" presStyleLbl="vennNode1" presStyleIdx="1" presStyleCnt="3">
        <dgm:presLayoutVars>
          <dgm:bulletEnabled val="1"/>
        </dgm:presLayoutVars>
      </dgm:prSet>
      <dgm:spPr/>
    </dgm:pt>
    <dgm:pt modelId="{C0A735C1-8177-47AD-B821-DF2078B92AB9}" type="pres">
      <dgm:prSet presAssocID="{C2BA3396-A405-4D46-A255-BCD3F25B3FA7}" presName="space" presStyleCnt="0"/>
      <dgm:spPr/>
    </dgm:pt>
    <dgm:pt modelId="{41E5528C-3285-4D02-A25F-F5B966FDF693}" type="pres">
      <dgm:prSet presAssocID="{CFC09032-5BC4-4AE2-90F2-200C8C54524D}" presName="Name5" presStyleLbl="vennNode1" presStyleIdx="2" presStyleCnt="3">
        <dgm:presLayoutVars>
          <dgm:bulletEnabled val="1"/>
        </dgm:presLayoutVars>
      </dgm:prSet>
      <dgm:spPr/>
    </dgm:pt>
  </dgm:ptLst>
  <dgm:cxnLst>
    <dgm:cxn modelId="{9221A43D-AC09-4E1F-AB49-FAC38A120DC0}" srcId="{AA96B081-1725-43AC-8ED1-45B042568648}" destId="{221BB89E-8939-4396-A070-6A987C610728}" srcOrd="0" destOrd="0" parTransId="{E839F410-4B71-4777-ACDD-0AF103FE565D}" sibTransId="{B60BBD1F-B116-490E-AF68-82DD95B006E4}"/>
    <dgm:cxn modelId="{5A26225A-8C1B-4277-BBE5-4DDCE4AB8CAF}" srcId="{AA96B081-1725-43AC-8ED1-45B042568648}" destId="{7F4D22D6-74B6-4A19-B924-A5D0BDE5BFBD}" srcOrd="1" destOrd="0" parTransId="{BA93AF64-478C-4A32-A78D-72CDB589941D}" sibTransId="{C2BA3396-A405-4D46-A255-BCD3F25B3FA7}"/>
    <dgm:cxn modelId="{853BCC7E-12A4-4F93-8C82-5492D72BBC19}" type="presOf" srcId="{AA96B081-1725-43AC-8ED1-45B042568648}" destId="{C16F0288-CCDB-426C-B864-44CED097D0D0}" srcOrd="0" destOrd="0" presId="urn:microsoft.com/office/officeart/2005/8/layout/venn3"/>
    <dgm:cxn modelId="{E0753F89-3110-4197-BA4C-EC912F473624}" type="presOf" srcId="{221BB89E-8939-4396-A070-6A987C610728}" destId="{9650C5D8-F299-465C-812B-398B1890C525}" srcOrd="0" destOrd="0" presId="urn:microsoft.com/office/officeart/2005/8/layout/venn3"/>
    <dgm:cxn modelId="{0FBDD99B-507F-47FA-AD29-67272D530924}" srcId="{AA96B081-1725-43AC-8ED1-45B042568648}" destId="{CFC09032-5BC4-4AE2-90F2-200C8C54524D}" srcOrd="2" destOrd="0" parTransId="{FC6976EA-0059-4B30-BF63-6AFD5673B249}" sibTransId="{28564550-403D-45E2-AF67-774CC32EF73E}"/>
    <dgm:cxn modelId="{29690FAC-6B2D-46DA-A670-40327C53EFB1}" type="presOf" srcId="{7F4D22D6-74B6-4A19-B924-A5D0BDE5BFBD}" destId="{6A35C4BE-CD04-427B-9DB0-BDD281C45E03}" srcOrd="0" destOrd="0" presId="urn:microsoft.com/office/officeart/2005/8/layout/venn3"/>
    <dgm:cxn modelId="{3611FACA-80F1-4128-9876-C4F7E47E411A}" type="presOf" srcId="{CFC09032-5BC4-4AE2-90F2-200C8C54524D}" destId="{41E5528C-3285-4D02-A25F-F5B966FDF693}" srcOrd="0" destOrd="0" presId="urn:microsoft.com/office/officeart/2005/8/layout/venn3"/>
    <dgm:cxn modelId="{4CD19095-C82E-47B6-94EE-BB65C9207610}" type="presParOf" srcId="{C16F0288-CCDB-426C-B864-44CED097D0D0}" destId="{9650C5D8-F299-465C-812B-398B1890C525}" srcOrd="0" destOrd="0" presId="urn:microsoft.com/office/officeart/2005/8/layout/venn3"/>
    <dgm:cxn modelId="{97AFACEF-AAEF-462D-BB0C-F5ADE8699689}" type="presParOf" srcId="{C16F0288-CCDB-426C-B864-44CED097D0D0}" destId="{1B9F64F1-796A-4245-9EE9-D3257CE7D102}" srcOrd="1" destOrd="0" presId="urn:microsoft.com/office/officeart/2005/8/layout/venn3"/>
    <dgm:cxn modelId="{5B3C6194-64BD-4445-B73C-D7B524F58198}" type="presParOf" srcId="{C16F0288-CCDB-426C-B864-44CED097D0D0}" destId="{6A35C4BE-CD04-427B-9DB0-BDD281C45E03}" srcOrd="2" destOrd="0" presId="urn:microsoft.com/office/officeart/2005/8/layout/venn3"/>
    <dgm:cxn modelId="{A47A6DC8-C4B6-46FE-B6CA-83B2125F720D}" type="presParOf" srcId="{C16F0288-CCDB-426C-B864-44CED097D0D0}" destId="{C0A735C1-8177-47AD-B821-DF2078B92AB9}" srcOrd="3" destOrd="0" presId="urn:microsoft.com/office/officeart/2005/8/layout/venn3"/>
    <dgm:cxn modelId="{6227C2C2-784C-4EBE-8309-0758F41FDD9A}" type="presParOf" srcId="{C16F0288-CCDB-426C-B864-44CED097D0D0}" destId="{41E5528C-3285-4D02-A25F-F5B966FDF693}"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036E8-E1E5-434D-A11A-EA601029FE80}"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fr-FR"/>
        </a:p>
      </dgm:t>
    </dgm:pt>
    <dgm:pt modelId="{E81E37DD-B140-4C55-9C3B-44141174553D}">
      <dgm:prSet phldrT="[Texte]" custT="1"/>
      <dgm:spPr/>
      <dgm:t>
        <a:bodyPr/>
        <a:lstStyle/>
        <a:p>
          <a:r>
            <a:rPr lang="fr-FR" sz="4400" dirty="0"/>
            <a:t>2 juin</a:t>
          </a:r>
        </a:p>
      </dgm:t>
    </dgm:pt>
    <dgm:pt modelId="{096A945E-3CFD-4F8E-A811-7BEEC8995688}" type="parTrans" cxnId="{9FA7C43B-9871-480F-A39C-4879D168CA5E}">
      <dgm:prSet/>
      <dgm:spPr/>
      <dgm:t>
        <a:bodyPr/>
        <a:lstStyle/>
        <a:p>
          <a:endParaRPr lang="fr-FR"/>
        </a:p>
      </dgm:t>
    </dgm:pt>
    <dgm:pt modelId="{C92D7C74-3964-4BA5-AF12-DF1DD7A08566}" type="sibTrans" cxnId="{9FA7C43B-9871-480F-A39C-4879D168CA5E}">
      <dgm:prSet/>
      <dgm:spPr/>
      <dgm:t>
        <a:bodyPr/>
        <a:lstStyle/>
        <a:p>
          <a:endParaRPr lang="fr-FR"/>
        </a:p>
      </dgm:t>
    </dgm:pt>
    <dgm:pt modelId="{D513B627-AF03-4533-8372-60C7234DCB1B}">
      <dgm:prSet phldrT="[Texte]" custT="1"/>
      <dgm:spPr/>
      <dgm:t>
        <a:bodyPr/>
        <a:lstStyle/>
        <a:p>
          <a:r>
            <a:rPr lang="fr-FR" sz="3200" dirty="0"/>
            <a:t>7 juillet</a:t>
          </a:r>
        </a:p>
      </dgm:t>
    </dgm:pt>
    <dgm:pt modelId="{E64266A2-CD60-40C0-8E13-C2771863AB08}" type="parTrans" cxnId="{89C2F08A-CD28-41AF-B200-6FCB7396396B}">
      <dgm:prSet/>
      <dgm:spPr/>
      <dgm:t>
        <a:bodyPr/>
        <a:lstStyle/>
        <a:p>
          <a:endParaRPr lang="fr-FR"/>
        </a:p>
      </dgm:t>
    </dgm:pt>
    <dgm:pt modelId="{D73BAE6F-686B-460F-9020-BAECAD7ECA11}" type="sibTrans" cxnId="{89C2F08A-CD28-41AF-B200-6FCB7396396B}">
      <dgm:prSet/>
      <dgm:spPr/>
      <dgm:t>
        <a:bodyPr/>
        <a:lstStyle/>
        <a:p>
          <a:endParaRPr lang="fr-FR"/>
        </a:p>
      </dgm:t>
    </dgm:pt>
    <dgm:pt modelId="{B2853029-9639-4C60-993A-4A5301B67FA5}">
      <dgm:prSet phldrT="[Texte]" custT="1"/>
      <dgm:spPr/>
      <dgm:t>
        <a:bodyPr/>
        <a:lstStyle/>
        <a:p>
          <a:r>
            <a:rPr lang="fr-FR" sz="2000" dirty="0"/>
            <a:t>1</a:t>
          </a:r>
          <a:r>
            <a:rPr lang="fr-FR" sz="2000" baseline="30000" dirty="0"/>
            <a:t>er</a:t>
          </a:r>
          <a:r>
            <a:rPr lang="fr-FR" sz="2000" dirty="0"/>
            <a:t> septembre</a:t>
          </a:r>
        </a:p>
      </dgm:t>
    </dgm:pt>
    <dgm:pt modelId="{5399F718-6EA2-47AE-BA53-3BACC7E524E4}" type="parTrans" cxnId="{EBE9227A-8E58-472F-9A72-21D5268E225C}">
      <dgm:prSet/>
      <dgm:spPr/>
      <dgm:t>
        <a:bodyPr/>
        <a:lstStyle/>
        <a:p>
          <a:endParaRPr lang="fr-FR"/>
        </a:p>
      </dgm:t>
    </dgm:pt>
    <dgm:pt modelId="{FC743075-AE1E-4968-A710-87A8AAFBB537}" type="sibTrans" cxnId="{EBE9227A-8E58-472F-9A72-21D5268E225C}">
      <dgm:prSet/>
      <dgm:spPr/>
      <dgm:t>
        <a:bodyPr/>
        <a:lstStyle/>
        <a:p>
          <a:endParaRPr lang="fr-FR"/>
        </a:p>
      </dgm:t>
    </dgm:pt>
    <dgm:pt modelId="{3BFEB3FB-B496-41B1-AECA-B73BA4A1104C}" type="pres">
      <dgm:prSet presAssocID="{CA5036E8-E1E5-434D-A11A-EA601029FE80}" presName="rootnode" presStyleCnt="0">
        <dgm:presLayoutVars>
          <dgm:chMax/>
          <dgm:chPref/>
          <dgm:dir/>
          <dgm:animLvl val="lvl"/>
        </dgm:presLayoutVars>
      </dgm:prSet>
      <dgm:spPr/>
    </dgm:pt>
    <dgm:pt modelId="{C09056CB-5375-4753-B1D0-091A8900A756}" type="pres">
      <dgm:prSet presAssocID="{E81E37DD-B140-4C55-9C3B-44141174553D}" presName="composite" presStyleCnt="0"/>
      <dgm:spPr/>
    </dgm:pt>
    <dgm:pt modelId="{7DAD2691-822C-4CDB-BCCD-B1BF1B172560}" type="pres">
      <dgm:prSet presAssocID="{E81E37DD-B140-4C55-9C3B-44141174553D}" presName="LShape" presStyleLbl="alignNode1" presStyleIdx="0" presStyleCnt="5"/>
      <dgm:spPr/>
    </dgm:pt>
    <dgm:pt modelId="{69CA2843-FA23-4C19-B522-C07F6DAA6351}" type="pres">
      <dgm:prSet presAssocID="{E81E37DD-B140-4C55-9C3B-44141174553D}" presName="ParentText" presStyleLbl="revTx" presStyleIdx="0" presStyleCnt="3">
        <dgm:presLayoutVars>
          <dgm:chMax val="0"/>
          <dgm:chPref val="0"/>
          <dgm:bulletEnabled val="1"/>
        </dgm:presLayoutVars>
      </dgm:prSet>
      <dgm:spPr/>
    </dgm:pt>
    <dgm:pt modelId="{173442BD-CEF6-4CAA-8D3F-86B007C16620}" type="pres">
      <dgm:prSet presAssocID="{E81E37DD-B140-4C55-9C3B-44141174553D}" presName="Triangle" presStyleLbl="alignNode1" presStyleIdx="1" presStyleCnt="5"/>
      <dgm:spPr/>
    </dgm:pt>
    <dgm:pt modelId="{07937CA2-037C-479B-8156-AEFB9D2C8754}" type="pres">
      <dgm:prSet presAssocID="{C92D7C74-3964-4BA5-AF12-DF1DD7A08566}" presName="sibTrans" presStyleCnt="0"/>
      <dgm:spPr/>
    </dgm:pt>
    <dgm:pt modelId="{96DCDBE2-B9D6-4951-A556-669161DA48D6}" type="pres">
      <dgm:prSet presAssocID="{C92D7C74-3964-4BA5-AF12-DF1DD7A08566}" presName="space" presStyleCnt="0"/>
      <dgm:spPr/>
    </dgm:pt>
    <dgm:pt modelId="{A00BAB67-7BEB-4D76-A7E8-0BE4FF835A87}" type="pres">
      <dgm:prSet presAssocID="{D513B627-AF03-4533-8372-60C7234DCB1B}" presName="composite" presStyleCnt="0"/>
      <dgm:spPr/>
    </dgm:pt>
    <dgm:pt modelId="{DEACB436-8CE0-44E5-B07F-81EC4A52DFEE}" type="pres">
      <dgm:prSet presAssocID="{D513B627-AF03-4533-8372-60C7234DCB1B}" presName="LShape" presStyleLbl="alignNode1" presStyleIdx="2" presStyleCnt="5"/>
      <dgm:spPr/>
    </dgm:pt>
    <dgm:pt modelId="{54ACF3B5-AC38-493F-97A8-AC3E0965649B}" type="pres">
      <dgm:prSet presAssocID="{D513B627-AF03-4533-8372-60C7234DCB1B}" presName="ParentText" presStyleLbl="revTx" presStyleIdx="1" presStyleCnt="3" custScaleX="113204" custLinFactNeighborX="1038" custLinFactNeighborY="-3552">
        <dgm:presLayoutVars>
          <dgm:chMax val="0"/>
          <dgm:chPref val="0"/>
          <dgm:bulletEnabled val="1"/>
        </dgm:presLayoutVars>
      </dgm:prSet>
      <dgm:spPr/>
    </dgm:pt>
    <dgm:pt modelId="{77074CC5-321E-44D4-8C11-071BE0E9E815}" type="pres">
      <dgm:prSet presAssocID="{D513B627-AF03-4533-8372-60C7234DCB1B}" presName="Triangle" presStyleLbl="alignNode1" presStyleIdx="3" presStyleCnt="5"/>
      <dgm:spPr/>
    </dgm:pt>
    <dgm:pt modelId="{A1DF442D-3E56-45D4-BEA5-911224B62E68}" type="pres">
      <dgm:prSet presAssocID="{D73BAE6F-686B-460F-9020-BAECAD7ECA11}" presName="sibTrans" presStyleCnt="0"/>
      <dgm:spPr/>
    </dgm:pt>
    <dgm:pt modelId="{FCD4BBF9-1A1E-4A85-8F5E-F50436E8DCC9}" type="pres">
      <dgm:prSet presAssocID="{D73BAE6F-686B-460F-9020-BAECAD7ECA11}" presName="space" presStyleCnt="0"/>
      <dgm:spPr/>
    </dgm:pt>
    <dgm:pt modelId="{8D872DAC-4A45-4AFE-9BE8-691CA4879C12}" type="pres">
      <dgm:prSet presAssocID="{B2853029-9639-4C60-993A-4A5301B67FA5}" presName="composite" presStyleCnt="0"/>
      <dgm:spPr/>
    </dgm:pt>
    <dgm:pt modelId="{01E17B2D-5F72-45A4-916B-1D434A37DE70}" type="pres">
      <dgm:prSet presAssocID="{B2853029-9639-4C60-993A-4A5301B67FA5}" presName="LShape" presStyleLbl="alignNode1" presStyleIdx="4" presStyleCnt="5"/>
      <dgm:spPr/>
    </dgm:pt>
    <dgm:pt modelId="{55CDF6B6-1632-419F-AA50-0575D2101455}" type="pres">
      <dgm:prSet presAssocID="{B2853029-9639-4C60-993A-4A5301B67FA5}" presName="ParentText" presStyleLbl="revTx" presStyleIdx="2" presStyleCnt="3">
        <dgm:presLayoutVars>
          <dgm:chMax val="0"/>
          <dgm:chPref val="0"/>
          <dgm:bulletEnabled val="1"/>
        </dgm:presLayoutVars>
      </dgm:prSet>
      <dgm:spPr/>
    </dgm:pt>
  </dgm:ptLst>
  <dgm:cxnLst>
    <dgm:cxn modelId="{9FA7C43B-9871-480F-A39C-4879D168CA5E}" srcId="{CA5036E8-E1E5-434D-A11A-EA601029FE80}" destId="{E81E37DD-B140-4C55-9C3B-44141174553D}" srcOrd="0" destOrd="0" parTransId="{096A945E-3CFD-4F8E-A811-7BEEC8995688}" sibTransId="{C92D7C74-3964-4BA5-AF12-DF1DD7A08566}"/>
    <dgm:cxn modelId="{EBE9227A-8E58-472F-9A72-21D5268E225C}" srcId="{CA5036E8-E1E5-434D-A11A-EA601029FE80}" destId="{B2853029-9639-4C60-993A-4A5301B67FA5}" srcOrd="2" destOrd="0" parTransId="{5399F718-6EA2-47AE-BA53-3BACC7E524E4}" sibTransId="{FC743075-AE1E-4968-A710-87A8AAFBB537}"/>
    <dgm:cxn modelId="{89C2F08A-CD28-41AF-B200-6FCB7396396B}" srcId="{CA5036E8-E1E5-434D-A11A-EA601029FE80}" destId="{D513B627-AF03-4533-8372-60C7234DCB1B}" srcOrd="1" destOrd="0" parTransId="{E64266A2-CD60-40C0-8E13-C2771863AB08}" sibTransId="{D73BAE6F-686B-460F-9020-BAECAD7ECA11}"/>
    <dgm:cxn modelId="{AD26B98C-38DD-4F9E-A4BD-076650C5F787}" type="presOf" srcId="{D513B627-AF03-4533-8372-60C7234DCB1B}" destId="{54ACF3B5-AC38-493F-97A8-AC3E0965649B}" srcOrd="0" destOrd="0" presId="urn:microsoft.com/office/officeart/2009/3/layout/StepUpProcess"/>
    <dgm:cxn modelId="{FC9402A3-2128-4345-9F11-435C3735B6CA}" type="presOf" srcId="{B2853029-9639-4C60-993A-4A5301B67FA5}" destId="{55CDF6B6-1632-419F-AA50-0575D2101455}" srcOrd="0" destOrd="0" presId="urn:microsoft.com/office/officeart/2009/3/layout/StepUpProcess"/>
    <dgm:cxn modelId="{926C7FB7-E745-4A3E-88DD-E191CF136A3A}" type="presOf" srcId="{CA5036E8-E1E5-434D-A11A-EA601029FE80}" destId="{3BFEB3FB-B496-41B1-AECA-B73BA4A1104C}" srcOrd="0" destOrd="0" presId="urn:microsoft.com/office/officeart/2009/3/layout/StepUpProcess"/>
    <dgm:cxn modelId="{735CB1C9-4FD2-40B2-A8FF-60FF8A4038A3}" type="presOf" srcId="{E81E37DD-B140-4C55-9C3B-44141174553D}" destId="{69CA2843-FA23-4C19-B522-C07F6DAA6351}" srcOrd="0" destOrd="0" presId="urn:microsoft.com/office/officeart/2009/3/layout/StepUpProcess"/>
    <dgm:cxn modelId="{A7B785B0-C743-4824-A0B0-CA471B059994}" type="presParOf" srcId="{3BFEB3FB-B496-41B1-AECA-B73BA4A1104C}" destId="{C09056CB-5375-4753-B1D0-091A8900A756}" srcOrd="0" destOrd="0" presId="urn:microsoft.com/office/officeart/2009/3/layout/StepUpProcess"/>
    <dgm:cxn modelId="{42426522-D2D5-4362-9CDC-3B779E8A1173}" type="presParOf" srcId="{C09056CB-5375-4753-B1D0-091A8900A756}" destId="{7DAD2691-822C-4CDB-BCCD-B1BF1B172560}" srcOrd="0" destOrd="0" presId="urn:microsoft.com/office/officeart/2009/3/layout/StepUpProcess"/>
    <dgm:cxn modelId="{4A9C15FE-13DB-4B74-A3A4-29353825DC39}" type="presParOf" srcId="{C09056CB-5375-4753-B1D0-091A8900A756}" destId="{69CA2843-FA23-4C19-B522-C07F6DAA6351}" srcOrd="1" destOrd="0" presId="urn:microsoft.com/office/officeart/2009/3/layout/StepUpProcess"/>
    <dgm:cxn modelId="{6DB6CB07-63B4-4C13-870B-C839B3C4988B}" type="presParOf" srcId="{C09056CB-5375-4753-B1D0-091A8900A756}" destId="{173442BD-CEF6-4CAA-8D3F-86B007C16620}" srcOrd="2" destOrd="0" presId="urn:microsoft.com/office/officeart/2009/3/layout/StepUpProcess"/>
    <dgm:cxn modelId="{C2B1D95A-38A0-4392-96F4-1DC8360B35D9}" type="presParOf" srcId="{3BFEB3FB-B496-41B1-AECA-B73BA4A1104C}" destId="{07937CA2-037C-479B-8156-AEFB9D2C8754}" srcOrd="1" destOrd="0" presId="urn:microsoft.com/office/officeart/2009/3/layout/StepUpProcess"/>
    <dgm:cxn modelId="{DC925AF8-17FA-4EDA-A6E1-508A6193DBCF}" type="presParOf" srcId="{07937CA2-037C-479B-8156-AEFB9D2C8754}" destId="{96DCDBE2-B9D6-4951-A556-669161DA48D6}" srcOrd="0" destOrd="0" presId="urn:microsoft.com/office/officeart/2009/3/layout/StepUpProcess"/>
    <dgm:cxn modelId="{CBA2DE1E-6015-4C72-8823-E696CAD757EB}" type="presParOf" srcId="{3BFEB3FB-B496-41B1-AECA-B73BA4A1104C}" destId="{A00BAB67-7BEB-4D76-A7E8-0BE4FF835A87}" srcOrd="2" destOrd="0" presId="urn:microsoft.com/office/officeart/2009/3/layout/StepUpProcess"/>
    <dgm:cxn modelId="{DB63CA18-FAA8-4814-AB8C-27D30470F191}" type="presParOf" srcId="{A00BAB67-7BEB-4D76-A7E8-0BE4FF835A87}" destId="{DEACB436-8CE0-44E5-B07F-81EC4A52DFEE}" srcOrd="0" destOrd="0" presId="urn:microsoft.com/office/officeart/2009/3/layout/StepUpProcess"/>
    <dgm:cxn modelId="{B93C57C9-337D-4EF2-A4DE-8AF9428FF203}" type="presParOf" srcId="{A00BAB67-7BEB-4D76-A7E8-0BE4FF835A87}" destId="{54ACF3B5-AC38-493F-97A8-AC3E0965649B}" srcOrd="1" destOrd="0" presId="urn:microsoft.com/office/officeart/2009/3/layout/StepUpProcess"/>
    <dgm:cxn modelId="{D233AEC3-172B-4EA1-B049-273C5E675041}" type="presParOf" srcId="{A00BAB67-7BEB-4D76-A7E8-0BE4FF835A87}" destId="{77074CC5-321E-44D4-8C11-071BE0E9E815}" srcOrd="2" destOrd="0" presId="urn:microsoft.com/office/officeart/2009/3/layout/StepUpProcess"/>
    <dgm:cxn modelId="{DEFBBE7B-A1EF-4571-9852-4195E92D1A82}" type="presParOf" srcId="{3BFEB3FB-B496-41B1-AECA-B73BA4A1104C}" destId="{A1DF442D-3E56-45D4-BEA5-911224B62E68}" srcOrd="3" destOrd="0" presId="urn:microsoft.com/office/officeart/2009/3/layout/StepUpProcess"/>
    <dgm:cxn modelId="{80B60898-2C5F-46A1-B97B-726626B1C2C8}" type="presParOf" srcId="{A1DF442D-3E56-45D4-BEA5-911224B62E68}" destId="{FCD4BBF9-1A1E-4A85-8F5E-F50436E8DCC9}" srcOrd="0" destOrd="0" presId="urn:microsoft.com/office/officeart/2009/3/layout/StepUpProcess"/>
    <dgm:cxn modelId="{638F7804-B4BE-49B7-81C2-685CF8E44BB5}" type="presParOf" srcId="{3BFEB3FB-B496-41B1-AECA-B73BA4A1104C}" destId="{8D872DAC-4A45-4AFE-9BE8-691CA4879C12}" srcOrd="4" destOrd="0" presId="urn:microsoft.com/office/officeart/2009/3/layout/StepUpProcess"/>
    <dgm:cxn modelId="{742F9C62-1568-4CCD-8710-B6D9942E33C5}" type="presParOf" srcId="{8D872DAC-4A45-4AFE-9BE8-691CA4879C12}" destId="{01E17B2D-5F72-45A4-916B-1D434A37DE70}" srcOrd="0" destOrd="0" presId="urn:microsoft.com/office/officeart/2009/3/layout/StepUpProcess"/>
    <dgm:cxn modelId="{01E7B823-A4D6-454F-BC11-05F4EB73C493}" type="presParOf" srcId="{8D872DAC-4A45-4AFE-9BE8-691CA4879C12}" destId="{55CDF6B6-1632-419F-AA50-0575D210145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0C5D8-F299-465C-812B-398B1890C525}">
      <dsp:nvSpPr>
        <dsp:cNvPr id="0" name=""/>
        <dsp:cNvSpPr/>
      </dsp:nvSpPr>
      <dsp:spPr>
        <a:xfrm>
          <a:off x="3132" y="1006418"/>
          <a:ext cx="2739080" cy="273908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0741" tIns="41910" rIns="150741" bIns="41910" numCol="1" spcCol="1270" anchor="ctr" anchorCtr="0">
          <a:noAutofit/>
        </a:bodyPr>
        <a:lstStyle/>
        <a:p>
          <a:pPr marL="0" lvl="0" indent="0" algn="ctr" defTabSz="1466850">
            <a:lnSpc>
              <a:spcPct val="90000"/>
            </a:lnSpc>
            <a:spcBef>
              <a:spcPct val="0"/>
            </a:spcBef>
            <a:spcAft>
              <a:spcPct val="35000"/>
            </a:spcAft>
            <a:buNone/>
          </a:pPr>
          <a:r>
            <a:rPr lang="fr-FR" sz="3300" kern="1200" dirty="0">
              <a:hlinkClick xmlns:r="http://schemas.openxmlformats.org/officeDocument/2006/relationships" r:id="" action="ppaction://hlinksldjump"/>
            </a:rPr>
            <a:t>Actif</a:t>
          </a:r>
          <a:endParaRPr lang="fr-FR" sz="3300" kern="1200" dirty="0"/>
        </a:p>
      </dsp:txBody>
      <dsp:txXfrm>
        <a:off x="404261" y="1407547"/>
        <a:ext cx="1936822" cy="1936822"/>
      </dsp:txXfrm>
    </dsp:sp>
    <dsp:sp modelId="{6A35C4BE-CD04-427B-9DB0-BDD281C45E03}">
      <dsp:nvSpPr>
        <dsp:cNvPr id="0" name=""/>
        <dsp:cNvSpPr/>
      </dsp:nvSpPr>
      <dsp:spPr>
        <a:xfrm>
          <a:off x="2194397" y="1006418"/>
          <a:ext cx="2739080" cy="273908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0741" tIns="41910" rIns="150741" bIns="41910" numCol="1" spcCol="1270" anchor="ctr" anchorCtr="0">
          <a:noAutofit/>
        </a:bodyPr>
        <a:lstStyle/>
        <a:p>
          <a:pPr marL="0" lvl="0" indent="0" algn="ctr" defTabSz="1466850">
            <a:lnSpc>
              <a:spcPct val="90000"/>
            </a:lnSpc>
            <a:spcBef>
              <a:spcPct val="0"/>
            </a:spcBef>
            <a:spcAft>
              <a:spcPct val="35000"/>
            </a:spcAft>
            <a:buNone/>
          </a:pPr>
          <a:r>
            <a:rPr lang="fr-FR" sz="3300" kern="1200" dirty="0">
              <a:hlinkClick xmlns:r="http://schemas.openxmlformats.org/officeDocument/2006/relationships" r:id="" action="ppaction://hlinksldjump"/>
            </a:rPr>
            <a:t>Inactif</a:t>
          </a:r>
          <a:endParaRPr lang="fr-FR" sz="3300" kern="1200" dirty="0"/>
        </a:p>
      </dsp:txBody>
      <dsp:txXfrm>
        <a:off x="2595526" y="1407547"/>
        <a:ext cx="1936822" cy="1936822"/>
      </dsp:txXfrm>
    </dsp:sp>
    <dsp:sp modelId="{41E5528C-3285-4D02-A25F-F5B966FDF693}">
      <dsp:nvSpPr>
        <dsp:cNvPr id="0" name=""/>
        <dsp:cNvSpPr/>
      </dsp:nvSpPr>
      <dsp:spPr>
        <a:xfrm>
          <a:off x="4385661" y="1006418"/>
          <a:ext cx="2739080" cy="273908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0741" tIns="41910" rIns="150741" bIns="41910" numCol="1" spcCol="1270" anchor="ctr" anchorCtr="0">
          <a:noAutofit/>
        </a:bodyPr>
        <a:lstStyle/>
        <a:p>
          <a:pPr marL="0" lvl="0" indent="0" algn="ctr" defTabSz="1466850">
            <a:lnSpc>
              <a:spcPct val="90000"/>
            </a:lnSpc>
            <a:spcBef>
              <a:spcPct val="0"/>
            </a:spcBef>
            <a:spcAft>
              <a:spcPct val="35000"/>
            </a:spcAft>
            <a:buNone/>
          </a:pPr>
          <a:r>
            <a:rPr lang="fr-FR" sz="3300" kern="1200" dirty="0">
              <a:hlinkClick xmlns:r="http://schemas.openxmlformats.org/officeDocument/2006/relationships" r:id="" action="ppaction://hlinksldjump"/>
            </a:rPr>
            <a:t>Etudiant</a:t>
          </a:r>
          <a:endParaRPr lang="fr-FR" sz="3300" kern="1200" dirty="0"/>
        </a:p>
      </dsp:txBody>
      <dsp:txXfrm>
        <a:off x="4786790" y="1407547"/>
        <a:ext cx="1936822" cy="1936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2691-822C-4CDB-BCCD-B1BF1B172560}">
      <dsp:nvSpPr>
        <dsp:cNvPr id="0" name=""/>
        <dsp:cNvSpPr/>
      </dsp:nvSpPr>
      <dsp:spPr>
        <a:xfrm rot="5400000">
          <a:off x="445205" y="1552663"/>
          <a:ext cx="1332385" cy="2217059"/>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A2843-FA23-4C19-B522-C07F6DAA6351}">
      <dsp:nvSpPr>
        <dsp:cNvPr id="0" name=""/>
        <dsp:cNvSpPr/>
      </dsp:nvSpPr>
      <dsp:spPr>
        <a:xfrm>
          <a:off x="222797" y="2215086"/>
          <a:ext cx="2001573" cy="175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r-FR" sz="4400" kern="1200" dirty="0"/>
            <a:t>2 juin</a:t>
          </a:r>
        </a:p>
      </dsp:txBody>
      <dsp:txXfrm>
        <a:off x="222797" y="2215086"/>
        <a:ext cx="2001573" cy="1754496"/>
      </dsp:txXfrm>
    </dsp:sp>
    <dsp:sp modelId="{173442BD-CEF6-4CAA-8D3F-86B007C16620}">
      <dsp:nvSpPr>
        <dsp:cNvPr id="0" name=""/>
        <dsp:cNvSpPr/>
      </dsp:nvSpPr>
      <dsp:spPr>
        <a:xfrm>
          <a:off x="1846715" y="1389441"/>
          <a:ext cx="377655" cy="377655"/>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CB436-8CE0-44E5-B07F-81EC4A52DFEE}">
      <dsp:nvSpPr>
        <dsp:cNvPr id="0" name=""/>
        <dsp:cNvSpPr/>
      </dsp:nvSpPr>
      <dsp:spPr>
        <a:xfrm rot="5400000">
          <a:off x="2895523" y="946329"/>
          <a:ext cx="1332385" cy="2217059"/>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CF3B5-AC38-493F-97A8-AC3E0965649B}">
      <dsp:nvSpPr>
        <dsp:cNvPr id="0" name=""/>
        <dsp:cNvSpPr/>
      </dsp:nvSpPr>
      <dsp:spPr>
        <a:xfrm>
          <a:off x="2561747" y="1546433"/>
          <a:ext cx="2265861" cy="175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7 juillet</a:t>
          </a:r>
        </a:p>
      </dsp:txBody>
      <dsp:txXfrm>
        <a:off x="2561747" y="1546433"/>
        <a:ext cx="2265861" cy="1754496"/>
      </dsp:txXfrm>
    </dsp:sp>
    <dsp:sp modelId="{77074CC5-321E-44D4-8C11-071BE0E9E815}">
      <dsp:nvSpPr>
        <dsp:cNvPr id="0" name=""/>
        <dsp:cNvSpPr/>
      </dsp:nvSpPr>
      <dsp:spPr>
        <a:xfrm>
          <a:off x="4297033" y="783107"/>
          <a:ext cx="377655" cy="377655"/>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17B2D-5F72-45A4-916B-1D434A37DE70}">
      <dsp:nvSpPr>
        <dsp:cNvPr id="0" name=""/>
        <dsp:cNvSpPr/>
      </dsp:nvSpPr>
      <dsp:spPr>
        <a:xfrm rot="5400000">
          <a:off x="5345840" y="339996"/>
          <a:ext cx="1332385" cy="2217059"/>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DF6B6-1632-419F-AA50-0575D2101455}">
      <dsp:nvSpPr>
        <dsp:cNvPr id="0" name=""/>
        <dsp:cNvSpPr/>
      </dsp:nvSpPr>
      <dsp:spPr>
        <a:xfrm>
          <a:off x="5123432" y="1002419"/>
          <a:ext cx="2001573" cy="175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1</a:t>
          </a:r>
          <a:r>
            <a:rPr lang="fr-FR" sz="2000" kern="1200" baseline="30000" dirty="0"/>
            <a:t>er</a:t>
          </a:r>
          <a:r>
            <a:rPr lang="fr-FR" sz="2000" kern="1200" dirty="0"/>
            <a:t> septembre</a:t>
          </a:r>
        </a:p>
      </dsp:txBody>
      <dsp:txXfrm>
        <a:off x="5123432" y="1002419"/>
        <a:ext cx="2001573" cy="175449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1175" y="0"/>
            <a:ext cx="4276725" cy="338138"/>
          </a:xfrm>
          <a:prstGeom prst="rect">
            <a:avLst/>
          </a:prstGeom>
        </p:spPr>
        <p:txBody>
          <a:bodyPr vert="horz" lIns="91440" tIns="45720" rIns="91440" bIns="45720" rtlCol="0"/>
          <a:lstStyle>
            <a:lvl1pPr algn="r">
              <a:defRPr sz="1200"/>
            </a:lvl1pPr>
          </a:lstStyle>
          <a:p>
            <a:fld id="{6AC5ECE5-1166-400F-A2E6-2864B01B33B2}" type="datetimeFigureOut">
              <a:rPr lang="fr-FR" smtClean="0"/>
              <a:t>05/05/2023</a:t>
            </a:fld>
            <a:endParaRPr lang="fr-FR"/>
          </a:p>
        </p:txBody>
      </p:sp>
      <p:sp>
        <p:nvSpPr>
          <p:cNvPr id="4" name="Espace réservé de l'image des diapositives 3"/>
          <p:cNvSpPr>
            <a:spLocks noGrp="1" noRot="1" noChangeAspect="1"/>
          </p:cNvSpPr>
          <p:nvPr>
            <p:ph type="sldImg" idx="2"/>
          </p:nvPr>
        </p:nvSpPr>
        <p:spPr>
          <a:xfrm>
            <a:off x="3327400" y="842963"/>
            <a:ext cx="3214688" cy="22733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425" y="3243263"/>
            <a:ext cx="7894638" cy="2652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00800"/>
            <a:ext cx="4276725" cy="338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1175" y="6400800"/>
            <a:ext cx="4276725" cy="338138"/>
          </a:xfrm>
          <a:prstGeom prst="rect">
            <a:avLst/>
          </a:prstGeom>
        </p:spPr>
        <p:txBody>
          <a:bodyPr vert="horz" lIns="91440" tIns="45720" rIns="91440" bIns="45720" rtlCol="0" anchor="b"/>
          <a:lstStyle>
            <a:lvl1pPr algn="r">
              <a:defRPr sz="1200"/>
            </a:lvl1pPr>
          </a:lstStyle>
          <a:p>
            <a:fld id="{109CE3EE-897B-4F25-8C79-F9706EA50F0E}" type="slidenum">
              <a:rPr lang="fr-FR" smtClean="0"/>
              <a:t>‹N°›</a:t>
            </a:fld>
            <a:endParaRPr lang="fr-FR"/>
          </a:p>
        </p:txBody>
      </p:sp>
    </p:spTree>
    <p:extLst>
      <p:ext uri="{BB962C8B-B14F-4D97-AF65-F5344CB8AC3E}">
        <p14:creationId xmlns:p14="http://schemas.microsoft.com/office/powerpoint/2010/main" val="28169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9CE3EE-897B-4F25-8C79-F9706EA50F0E}" type="slidenum">
              <a:rPr lang="fr-FR" smtClean="0"/>
              <a:t>10</a:t>
            </a:fld>
            <a:endParaRPr lang="fr-FR"/>
          </a:p>
        </p:txBody>
      </p:sp>
    </p:spTree>
    <p:extLst>
      <p:ext uri="{BB962C8B-B14F-4D97-AF65-F5344CB8AC3E}">
        <p14:creationId xmlns:p14="http://schemas.microsoft.com/office/powerpoint/2010/main" val="134408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9CE3EE-897B-4F25-8C79-F9706EA50F0E}" type="slidenum">
              <a:rPr lang="fr-FR" smtClean="0"/>
              <a:t>11</a:t>
            </a:fld>
            <a:endParaRPr lang="fr-FR"/>
          </a:p>
        </p:txBody>
      </p:sp>
    </p:spTree>
    <p:extLst>
      <p:ext uri="{BB962C8B-B14F-4D97-AF65-F5344CB8AC3E}">
        <p14:creationId xmlns:p14="http://schemas.microsoft.com/office/powerpoint/2010/main" val="72516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9CE3EE-897B-4F25-8C79-F9706EA50F0E}" type="slidenum">
              <a:rPr lang="fr-FR" smtClean="0"/>
              <a:t>12</a:t>
            </a:fld>
            <a:endParaRPr lang="fr-FR"/>
          </a:p>
        </p:txBody>
      </p:sp>
    </p:spTree>
    <p:extLst>
      <p:ext uri="{BB962C8B-B14F-4D97-AF65-F5344CB8AC3E}">
        <p14:creationId xmlns:p14="http://schemas.microsoft.com/office/powerpoint/2010/main" val="104778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9CE3EE-897B-4F25-8C79-F9706EA50F0E}" type="slidenum">
              <a:rPr lang="fr-FR" smtClean="0"/>
              <a:t>18</a:t>
            </a:fld>
            <a:endParaRPr lang="fr-FR"/>
          </a:p>
        </p:txBody>
      </p:sp>
    </p:spTree>
    <p:extLst>
      <p:ext uri="{BB962C8B-B14F-4D97-AF65-F5344CB8AC3E}">
        <p14:creationId xmlns:p14="http://schemas.microsoft.com/office/powerpoint/2010/main" val="187848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899" y="-9334"/>
            <a:ext cx="10723753" cy="757834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0553"/>
            <a:ext cx="6813013" cy="1814743"/>
          </a:xfrm>
        </p:spPr>
        <p:txBody>
          <a:bodyPr anchor="b">
            <a:noAutofit/>
          </a:bodyPr>
          <a:lstStyle>
            <a:lvl1pPr algn="r">
              <a:defRPr sz="5952">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321972" y="4465295"/>
            <a:ext cx="681301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795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3751839"/>
          </a:xfrm>
        </p:spPr>
        <p:txBody>
          <a:bodyPr anchor="ctr">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8" y="4927788"/>
            <a:ext cx="7422197"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0801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1287454" y="4003828"/>
            <a:ext cx="63372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27788"/>
            <a:ext cx="7422198"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36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712786" y="2129659"/>
            <a:ext cx="7422198" cy="2861014"/>
          </a:xfrm>
        </p:spPr>
        <p:txBody>
          <a:bodyPr anchor="b">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514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9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720094" y="671971"/>
            <a:ext cx="7414890"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0818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245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1972"/>
            <a:ext cx="1144496" cy="5788752"/>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712786" y="671972"/>
            <a:ext cx="6074393" cy="57887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7867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8" b="0" i="0">
                <a:solidFill>
                  <a:schemeClr val="bg1"/>
                </a:solidFill>
                <a:latin typeface="Arial"/>
                <a:cs typeface="Arial"/>
              </a:defRPr>
            </a:lvl1pPr>
          </a:lstStyle>
          <a:p>
            <a:endParaRPr/>
          </a:p>
        </p:txBody>
      </p:sp>
      <p:sp>
        <p:nvSpPr>
          <p:cNvPr id="3" name="Holder 3"/>
          <p:cNvSpPr>
            <a:spLocks noGrp="1"/>
          </p:cNvSpPr>
          <p:nvPr>
            <p:ph sz="half" idx="2"/>
          </p:nvPr>
        </p:nvSpPr>
        <p:spPr>
          <a:xfrm>
            <a:off x="297834" y="1760000"/>
            <a:ext cx="4233290" cy="598305"/>
          </a:xfrm>
          <a:prstGeom prst="rect">
            <a:avLst/>
          </a:prstGeom>
        </p:spPr>
        <p:txBody>
          <a:bodyPr wrap="square" lIns="0" tIns="0" rIns="0" bIns="0">
            <a:spAutoFit/>
          </a:bodyPr>
          <a:lstStyle>
            <a:lvl1pPr>
              <a:defRPr sz="3888" b="0" i="0">
                <a:solidFill>
                  <a:srgbClr val="181769"/>
                </a:solidFill>
                <a:latin typeface="Tahoma"/>
                <a:cs typeface="Tahoma"/>
              </a:defRPr>
            </a:lvl1pPr>
          </a:lstStyle>
          <a:p>
            <a:endParaRPr/>
          </a:p>
        </p:txBody>
      </p:sp>
      <p:sp>
        <p:nvSpPr>
          <p:cNvPr id="4" name="Holder 4"/>
          <p:cNvSpPr>
            <a:spLocks noGrp="1"/>
          </p:cNvSpPr>
          <p:nvPr>
            <p:ph sz="half" idx="3"/>
          </p:nvPr>
        </p:nvSpPr>
        <p:spPr>
          <a:xfrm>
            <a:off x="5539810" y="2670525"/>
            <a:ext cx="4489076" cy="170944"/>
          </a:xfrm>
          <a:prstGeom prst="rect">
            <a:avLst/>
          </a:prstGeom>
        </p:spPr>
        <p:txBody>
          <a:bodyPr wrap="square" lIns="0" tIns="0" rIns="0" bIns="0">
            <a:spAutoFit/>
          </a:bodyPr>
          <a:lstStyle>
            <a:lvl1pPr>
              <a:defRPr sz="1111" b="0" i="0">
                <a:solidFill>
                  <a:schemeClr val="bg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73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8"/>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5213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786" y="2977208"/>
            <a:ext cx="7422198" cy="2013467"/>
          </a:xfrm>
        </p:spPr>
        <p:txBody>
          <a:bodyPr anchor="b"/>
          <a:lstStyle>
            <a:lvl1pPr algn="l">
              <a:defRPr sz="4409"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4916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1455937"/>
          </a:xfrm>
        </p:spPr>
        <p:txBody>
          <a:bodyPr/>
          <a:lstStyle/>
          <a:p>
            <a:r>
              <a:rPr lang="fr-FR"/>
              <a:t>Modifiez le style du titre</a:t>
            </a:r>
            <a:endParaRPr lang="en-US"/>
          </a:p>
        </p:txBody>
      </p:sp>
      <p:sp>
        <p:nvSpPr>
          <p:cNvPr id="3" name="Content Placeholder 2"/>
          <p:cNvSpPr>
            <a:spLocks noGrp="1"/>
          </p:cNvSpPr>
          <p:nvPr>
            <p:ph sz="half" idx="1"/>
          </p:nvPr>
        </p:nvSpPr>
        <p:spPr>
          <a:xfrm>
            <a:off x="712788" y="2381649"/>
            <a:ext cx="361083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524148" y="2381651"/>
            <a:ext cx="361083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495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2787" y="671971"/>
            <a:ext cx="7422196" cy="145593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2786"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12786"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521149"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4521149"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099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12786" y="671971"/>
            <a:ext cx="7422197" cy="1455937"/>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658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537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1651933"/>
            <a:ext cx="3262479" cy="1409272"/>
          </a:xfrm>
        </p:spPr>
        <p:txBody>
          <a:bodyPr anchor="b">
            <a:normAutofit/>
          </a:bodyPr>
          <a:lstStyle>
            <a:lvl1pPr>
              <a:defRPr sz="2205"/>
            </a:lvl1pPr>
          </a:lstStyle>
          <a:p>
            <a:r>
              <a:rPr lang="fr-FR"/>
              <a:t>Modifiez le style du titre</a:t>
            </a:r>
            <a:endParaRPr lang="en-US"/>
          </a:p>
        </p:txBody>
      </p:sp>
      <p:sp>
        <p:nvSpPr>
          <p:cNvPr id="3" name="Content Placeholder 2"/>
          <p:cNvSpPr>
            <a:spLocks noGrp="1"/>
          </p:cNvSpPr>
          <p:nvPr>
            <p:ph idx="1"/>
          </p:nvPr>
        </p:nvSpPr>
        <p:spPr>
          <a:xfrm>
            <a:off x="4175789" y="567610"/>
            <a:ext cx="3959194" cy="609187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712786" y="3061205"/>
            <a:ext cx="3262479"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714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5291772"/>
            <a:ext cx="7422197" cy="624724"/>
          </a:xfrm>
        </p:spPr>
        <p:txBody>
          <a:bodyPr anchor="b">
            <a:normAutofit/>
          </a:bodyPr>
          <a:lstStyle>
            <a:lvl1pPr algn="l">
              <a:defRPr sz="2646" b="0"/>
            </a:lvl1pPr>
          </a:lstStyle>
          <a:p>
            <a:r>
              <a:rPr lang="fr-FR"/>
              <a:t>Modifiez le style du titre</a:t>
            </a:r>
            <a:endParaRPr lang="en-US"/>
          </a:p>
        </p:txBody>
      </p:sp>
      <p:sp>
        <p:nvSpPr>
          <p:cNvPr id="3" name="Picture Placeholder 2"/>
          <p:cNvSpPr>
            <a:spLocks noGrp="1" noChangeAspect="1"/>
          </p:cNvSpPr>
          <p:nvPr>
            <p:ph type="pic" idx="1"/>
          </p:nvPr>
        </p:nvSpPr>
        <p:spPr>
          <a:xfrm>
            <a:off x="712786" y="671971"/>
            <a:ext cx="7422197"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a:p>
        </p:txBody>
      </p:sp>
      <p:sp>
        <p:nvSpPr>
          <p:cNvPr id="4" name="Text Placeholder 3"/>
          <p:cNvSpPr>
            <a:spLocks noGrp="1"/>
          </p:cNvSpPr>
          <p:nvPr>
            <p:ph type="body" sz="half" idx="2"/>
          </p:nvPr>
        </p:nvSpPr>
        <p:spPr>
          <a:xfrm>
            <a:off x="712786" y="5916496"/>
            <a:ext cx="7422197"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528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4"/>
            <a:ext cx="10723754" cy="757834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1971"/>
            <a:ext cx="7422196" cy="1455937"/>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712786" y="2381651"/>
            <a:ext cx="7422197" cy="427783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320211" y="6659484"/>
            <a:ext cx="79993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61BEF0D-F0BB-DE4B-95CE-6DB70DBA9567}" type="datetimeFigureOut">
              <a:rPr lang="en-US" smtClean="0"/>
              <a:pPr/>
              <a:t>5/5/2023</a:t>
            </a:fld>
            <a:endParaRPr lang="en-US"/>
          </a:p>
        </p:txBody>
      </p:sp>
      <p:sp>
        <p:nvSpPr>
          <p:cNvPr id="5" name="Footer Placeholder 4"/>
          <p:cNvSpPr>
            <a:spLocks noGrp="1"/>
          </p:cNvSpPr>
          <p:nvPr>
            <p:ph type="ftr" sz="quarter" idx="3"/>
          </p:nvPr>
        </p:nvSpPr>
        <p:spPr>
          <a:xfrm>
            <a:off x="712787" y="6659484"/>
            <a:ext cx="5405508"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5572" y="6659484"/>
            <a:ext cx="599413" cy="402483"/>
          </a:xfrm>
          <a:prstGeom prst="rect">
            <a:avLst/>
          </a:prstGeom>
        </p:spPr>
        <p:txBody>
          <a:bodyPr vert="horz" lIns="91440" tIns="45720" rIns="91440" bIns="45720" rtlCol="0" anchor="ctr"/>
          <a:lstStyle>
            <a:lvl1pPr algn="r">
              <a:defRPr sz="992">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42860258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vacaf.org/" TargetMode="External"/><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slide" Target="slide8.xml"/><Relationship Id="rId10" Type="http://schemas.openxmlformats.org/officeDocument/2006/relationships/image" Target="../media/image19.png"/><Relationship Id="rId4" Type="http://schemas.openxmlformats.org/officeDocument/2006/relationships/slide" Target="slide7.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f.fr/allocataires/actualites/actualites-nationales/deconjugalisation-de-l-aah-les-reponses-aux-questions-que-vous-vous-pose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andicap.gouv.fr/deconjugalisation-de-laah-lancement-de-la-campagne-d-aller-v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impots.gouv.fr/www2/minisite/declaration/je-declare-mes-revenus-en-ligne.html" TargetMode="External"/><Relationship Id="rId9" Type="http://schemas.openxmlformats.org/officeDocument/2006/relationships/hyperlink" Target="https://www.data.economie.gouv.fr/pages/annuaire-des-services-dgfi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85" y="650901"/>
            <a:ext cx="3232146" cy="3385715"/>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Freeform: Shape 72">
            <a:extLst>
              <a:ext uri="{FF2B5EF4-FFF2-40B4-BE49-F238E27FC236}">
                <a16:creationId xmlns:a16="http://schemas.microsoft.com/office/drawing/2014/main" id="{A8C57116-FF6E-4139-8821-B2C87DACD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421"/>
            <a:ext cx="3239619" cy="2872676"/>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a:extLst>
              <a:ext uri="{FF2B5EF4-FFF2-40B4-BE49-F238E27FC236}">
                <a16:creationId xmlns:a16="http://schemas.microsoft.com/office/drawing/2014/main" id="{441007E8-34BF-4691-B8BB-3873A54D3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84" y="1665426"/>
            <a:ext cx="2675311" cy="13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Top Corners Rounded 74">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5631" y="-1"/>
            <a:ext cx="3799439" cy="3451345"/>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7" name="Freeform: Shape 76">
            <a:extLst>
              <a:ext uri="{FF2B5EF4-FFF2-40B4-BE49-F238E27FC236}">
                <a16:creationId xmlns:a16="http://schemas.microsoft.com/office/drawing/2014/main" id="{D2C3104C-4206-4F13-AC1B-BD1A0833E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9220" y="1"/>
            <a:ext cx="3512261" cy="3265779"/>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Image 6">
            <a:extLst>
              <a:ext uri="{FF2B5EF4-FFF2-40B4-BE49-F238E27FC236}">
                <a16:creationId xmlns:a16="http://schemas.microsoft.com/office/drawing/2014/main" id="{857D380A-B82C-45BD-BF77-B0215AFF6FEF}"/>
              </a:ext>
            </a:extLst>
          </p:cNvPr>
          <p:cNvPicPr>
            <a:picLocks noChangeAspect="1"/>
          </p:cNvPicPr>
          <p:nvPr/>
        </p:nvPicPr>
        <p:blipFill>
          <a:blip r:embed="rId3"/>
          <a:stretch>
            <a:fillRect/>
          </a:stretch>
        </p:blipFill>
        <p:spPr>
          <a:xfrm>
            <a:off x="4394066" y="413319"/>
            <a:ext cx="2279103" cy="2437544"/>
          </a:xfrm>
          <a:prstGeom prst="rect">
            <a:avLst/>
          </a:prstGeom>
        </p:spPr>
      </p:pic>
      <p:sp>
        <p:nvSpPr>
          <p:cNvPr id="79" name="Rectangle: Top Corners Rounded 78">
            <a:extLst>
              <a:ext uri="{FF2B5EF4-FFF2-40B4-BE49-F238E27FC236}">
                <a16:creationId xmlns:a16="http://schemas.microsoft.com/office/drawing/2014/main" id="{E075FF7B-260C-401F-825B-033879C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645630" y="3865487"/>
            <a:ext cx="3799439" cy="369418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1" name="Freeform: Shape 80">
            <a:extLst>
              <a:ext uri="{FF2B5EF4-FFF2-40B4-BE49-F238E27FC236}">
                <a16:creationId xmlns:a16="http://schemas.microsoft.com/office/drawing/2014/main" id="{1D5037CA-A2EE-4AB1-869B-76219B61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89220" y="4051051"/>
            <a:ext cx="3512261" cy="3508624"/>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Image 7">
            <a:extLst>
              <a:ext uri="{FF2B5EF4-FFF2-40B4-BE49-F238E27FC236}">
                <a16:creationId xmlns:a16="http://schemas.microsoft.com/office/drawing/2014/main" id="{2FF3A5EA-153A-4A1B-BA7C-D519F58DA522}"/>
              </a:ext>
            </a:extLst>
          </p:cNvPr>
          <p:cNvPicPr>
            <a:picLocks noChangeAspect="1"/>
          </p:cNvPicPr>
          <p:nvPr/>
        </p:nvPicPr>
        <p:blipFill>
          <a:blip r:embed="rId4"/>
          <a:stretch>
            <a:fillRect/>
          </a:stretch>
        </p:blipFill>
        <p:spPr>
          <a:xfrm>
            <a:off x="4352850" y="4459389"/>
            <a:ext cx="2272367" cy="2626396"/>
          </a:xfrm>
          <a:prstGeom prst="rect">
            <a:avLst/>
          </a:prstGeom>
        </p:spPr>
      </p:pic>
      <p:sp>
        <p:nvSpPr>
          <p:cNvPr id="83" name="Rectangle: Top Corners Rounded 82">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08937" y="2016855"/>
            <a:ext cx="5572043" cy="2993708"/>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5" name="Freeform: Shape 84">
            <a:extLst>
              <a:ext uri="{FF2B5EF4-FFF2-40B4-BE49-F238E27FC236}">
                <a16:creationId xmlns:a16="http://schemas.microsoft.com/office/drawing/2014/main" id="{34533210-0571-49A3-9F72-A917C934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117" y="908140"/>
            <a:ext cx="2846695" cy="5211136"/>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 4">
            <a:extLst>
              <a:ext uri="{FF2B5EF4-FFF2-40B4-BE49-F238E27FC236}">
                <a16:creationId xmlns:a16="http://schemas.microsoft.com/office/drawing/2014/main" id="{032D1FC8-2951-446E-9E35-F380FD1A55C7}"/>
              </a:ext>
            </a:extLst>
          </p:cNvPr>
          <p:cNvPicPr>
            <a:picLocks noChangeAspect="1"/>
          </p:cNvPicPr>
          <p:nvPr/>
        </p:nvPicPr>
        <p:blipFill>
          <a:blip r:embed="rId5"/>
          <a:stretch>
            <a:fillRect/>
          </a:stretch>
        </p:blipFill>
        <p:spPr>
          <a:xfrm>
            <a:off x="8219885" y="1973557"/>
            <a:ext cx="2072979" cy="3187486"/>
          </a:xfrm>
          <a:prstGeom prst="rect">
            <a:avLst/>
          </a:prstGeom>
        </p:spPr>
      </p:pic>
      <p:sp>
        <p:nvSpPr>
          <p:cNvPr id="9" name="ZoneTexte 8">
            <a:extLst>
              <a:ext uri="{FF2B5EF4-FFF2-40B4-BE49-F238E27FC236}">
                <a16:creationId xmlns:a16="http://schemas.microsoft.com/office/drawing/2014/main" id="{D6AAA476-D86A-43E9-A87E-B3DDEAE93A66}"/>
              </a:ext>
            </a:extLst>
          </p:cNvPr>
          <p:cNvSpPr txBox="1"/>
          <p:nvPr/>
        </p:nvSpPr>
        <p:spPr>
          <a:xfrm>
            <a:off x="537984" y="4237628"/>
            <a:ext cx="2847732" cy="2062103"/>
          </a:xfrm>
          <a:custGeom>
            <a:avLst/>
            <a:gdLst>
              <a:gd name="connsiteX0" fmla="*/ 0 w 2847732"/>
              <a:gd name="connsiteY0" fmla="*/ 0 h 2062103"/>
              <a:gd name="connsiteX1" fmla="*/ 569546 w 2847732"/>
              <a:gd name="connsiteY1" fmla="*/ 0 h 2062103"/>
              <a:gd name="connsiteX2" fmla="*/ 1196047 w 2847732"/>
              <a:gd name="connsiteY2" fmla="*/ 0 h 2062103"/>
              <a:gd name="connsiteX3" fmla="*/ 1765594 w 2847732"/>
              <a:gd name="connsiteY3" fmla="*/ 0 h 2062103"/>
              <a:gd name="connsiteX4" fmla="*/ 2335140 w 2847732"/>
              <a:gd name="connsiteY4" fmla="*/ 0 h 2062103"/>
              <a:gd name="connsiteX5" fmla="*/ 2847732 w 2847732"/>
              <a:gd name="connsiteY5" fmla="*/ 0 h 2062103"/>
              <a:gd name="connsiteX6" fmla="*/ 2847732 w 2847732"/>
              <a:gd name="connsiteY6" fmla="*/ 666747 h 2062103"/>
              <a:gd name="connsiteX7" fmla="*/ 2847732 w 2847732"/>
              <a:gd name="connsiteY7" fmla="*/ 1312872 h 2062103"/>
              <a:gd name="connsiteX8" fmla="*/ 2847732 w 2847732"/>
              <a:gd name="connsiteY8" fmla="*/ 2062103 h 2062103"/>
              <a:gd name="connsiteX9" fmla="*/ 2221231 w 2847732"/>
              <a:gd name="connsiteY9" fmla="*/ 2062103 h 2062103"/>
              <a:gd name="connsiteX10" fmla="*/ 1594730 w 2847732"/>
              <a:gd name="connsiteY10" fmla="*/ 2062103 h 2062103"/>
              <a:gd name="connsiteX11" fmla="*/ 1025184 w 2847732"/>
              <a:gd name="connsiteY11" fmla="*/ 2062103 h 2062103"/>
              <a:gd name="connsiteX12" fmla="*/ 541069 w 2847732"/>
              <a:gd name="connsiteY12" fmla="*/ 2062103 h 2062103"/>
              <a:gd name="connsiteX13" fmla="*/ 0 w 2847732"/>
              <a:gd name="connsiteY13" fmla="*/ 2062103 h 2062103"/>
              <a:gd name="connsiteX14" fmla="*/ 0 w 2847732"/>
              <a:gd name="connsiteY14" fmla="*/ 1436598 h 2062103"/>
              <a:gd name="connsiteX15" fmla="*/ 0 w 2847732"/>
              <a:gd name="connsiteY15" fmla="*/ 811094 h 2062103"/>
              <a:gd name="connsiteX16" fmla="*/ 0 w 2847732"/>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732" h="2062103" fill="none" extrusionOk="0">
                <a:moveTo>
                  <a:pt x="0" y="0"/>
                </a:moveTo>
                <a:cubicBezTo>
                  <a:pt x="165025" y="26760"/>
                  <a:pt x="358545" y="-4967"/>
                  <a:pt x="569546" y="0"/>
                </a:cubicBezTo>
                <a:cubicBezTo>
                  <a:pt x="780547" y="4967"/>
                  <a:pt x="896231" y="-9547"/>
                  <a:pt x="1196047" y="0"/>
                </a:cubicBezTo>
                <a:cubicBezTo>
                  <a:pt x="1495863" y="9547"/>
                  <a:pt x="1503094" y="-25918"/>
                  <a:pt x="1765594" y="0"/>
                </a:cubicBezTo>
                <a:cubicBezTo>
                  <a:pt x="2028094" y="25918"/>
                  <a:pt x="2088499" y="21189"/>
                  <a:pt x="2335140" y="0"/>
                </a:cubicBezTo>
                <a:cubicBezTo>
                  <a:pt x="2581781" y="-21189"/>
                  <a:pt x="2601697" y="-25564"/>
                  <a:pt x="2847732" y="0"/>
                </a:cubicBezTo>
                <a:cubicBezTo>
                  <a:pt x="2872342" y="273362"/>
                  <a:pt x="2815371" y="402952"/>
                  <a:pt x="2847732" y="666747"/>
                </a:cubicBezTo>
                <a:cubicBezTo>
                  <a:pt x="2880093" y="930542"/>
                  <a:pt x="2864983" y="1016703"/>
                  <a:pt x="2847732" y="1312872"/>
                </a:cubicBezTo>
                <a:cubicBezTo>
                  <a:pt x="2830481" y="1609041"/>
                  <a:pt x="2844143" y="1722353"/>
                  <a:pt x="2847732" y="2062103"/>
                </a:cubicBezTo>
                <a:cubicBezTo>
                  <a:pt x="2686237" y="2042183"/>
                  <a:pt x="2533944" y="2080800"/>
                  <a:pt x="2221231" y="2062103"/>
                </a:cubicBezTo>
                <a:cubicBezTo>
                  <a:pt x="1908518" y="2043406"/>
                  <a:pt x="1789877" y="2044534"/>
                  <a:pt x="1594730" y="2062103"/>
                </a:cubicBezTo>
                <a:cubicBezTo>
                  <a:pt x="1399583" y="2079672"/>
                  <a:pt x="1164585" y="2069114"/>
                  <a:pt x="1025184" y="2062103"/>
                </a:cubicBezTo>
                <a:cubicBezTo>
                  <a:pt x="885783" y="2055092"/>
                  <a:pt x="665739" y="2073187"/>
                  <a:pt x="541069" y="2062103"/>
                </a:cubicBezTo>
                <a:cubicBezTo>
                  <a:pt x="416399" y="2051019"/>
                  <a:pt x="209086" y="2037464"/>
                  <a:pt x="0" y="2062103"/>
                </a:cubicBezTo>
                <a:cubicBezTo>
                  <a:pt x="19136" y="1843184"/>
                  <a:pt x="27985" y="1585998"/>
                  <a:pt x="0" y="1436598"/>
                </a:cubicBezTo>
                <a:cubicBezTo>
                  <a:pt x="-27985" y="1287198"/>
                  <a:pt x="8971" y="1025346"/>
                  <a:pt x="0" y="811094"/>
                </a:cubicBezTo>
                <a:cubicBezTo>
                  <a:pt x="-8971" y="596842"/>
                  <a:pt x="16629" y="234467"/>
                  <a:pt x="0" y="0"/>
                </a:cubicBezTo>
                <a:close/>
              </a:path>
              <a:path w="2847732" h="2062103" stroke="0" extrusionOk="0">
                <a:moveTo>
                  <a:pt x="0" y="0"/>
                </a:moveTo>
                <a:cubicBezTo>
                  <a:pt x="221109" y="-23465"/>
                  <a:pt x="488033" y="20329"/>
                  <a:pt x="626501" y="0"/>
                </a:cubicBezTo>
                <a:cubicBezTo>
                  <a:pt x="764969" y="-20329"/>
                  <a:pt x="1073524" y="28450"/>
                  <a:pt x="1196047" y="0"/>
                </a:cubicBezTo>
                <a:cubicBezTo>
                  <a:pt x="1318570" y="-28450"/>
                  <a:pt x="1552419" y="-16970"/>
                  <a:pt x="1765594" y="0"/>
                </a:cubicBezTo>
                <a:cubicBezTo>
                  <a:pt x="1978769" y="16970"/>
                  <a:pt x="2092007" y="-21322"/>
                  <a:pt x="2249708" y="0"/>
                </a:cubicBezTo>
                <a:cubicBezTo>
                  <a:pt x="2407409" y="21322"/>
                  <a:pt x="2569345" y="20247"/>
                  <a:pt x="2847732" y="0"/>
                </a:cubicBezTo>
                <a:cubicBezTo>
                  <a:pt x="2842395" y="198274"/>
                  <a:pt x="2822327" y="414448"/>
                  <a:pt x="2847732" y="728610"/>
                </a:cubicBezTo>
                <a:cubicBezTo>
                  <a:pt x="2873138" y="1042772"/>
                  <a:pt x="2866997" y="1094544"/>
                  <a:pt x="2847732" y="1395356"/>
                </a:cubicBezTo>
                <a:cubicBezTo>
                  <a:pt x="2828467" y="1696168"/>
                  <a:pt x="2834156" y="1813557"/>
                  <a:pt x="2847732" y="2062103"/>
                </a:cubicBezTo>
                <a:cubicBezTo>
                  <a:pt x="2654064" y="2065208"/>
                  <a:pt x="2540416" y="2073082"/>
                  <a:pt x="2363618" y="2062103"/>
                </a:cubicBezTo>
                <a:cubicBezTo>
                  <a:pt x="2186820" y="2051124"/>
                  <a:pt x="2009016" y="2040070"/>
                  <a:pt x="1822548" y="2062103"/>
                </a:cubicBezTo>
                <a:cubicBezTo>
                  <a:pt x="1636080" y="2084137"/>
                  <a:pt x="1437118" y="2051396"/>
                  <a:pt x="1253002" y="2062103"/>
                </a:cubicBezTo>
                <a:cubicBezTo>
                  <a:pt x="1068886" y="2072810"/>
                  <a:pt x="868020" y="2090084"/>
                  <a:pt x="683456" y="2062103"/>
                </a:cubicBezTo>
                <a:cubicBezTo>
                  <a:pt x="498892" y="2034122"/>
                  <a:pt x="175777" y="2074448"/>
                  <a:pt x="0" y="2062103"/>
                </a:cubicBezTo>
                <a:cubicBezTo>
                  <a:pt x="-12685" y="1811273"/>
                  <a:pt x="17674" y="1600973"/>
                  <a:pt x="0" y="1354114"/>
                </a:cubicBezTo>
                <a:cubicBezTo>
                  <a:pt x="-17674" y="1107255"/>
                  <a:pt x="10503" y="951411"/>
                  <a:pt x="0" y="625505"/>
                </a:cubicBezTo>
                <a:cubicBezTo>
                  <a:pt x="-10503" y="299599"/>
                  <a:pt x="1795" y="267504"/>
                  <a:pt x="0" y="0"/>
                </a:cubicBezTo>
                <a:close/>
              </a:path>
            </a:pathLst>
          </a:custGeom>
          <a:ln>
            <a:extLst>
              <a:ext uri="{C807C97D-BFC1-408E-A445-0C87EB9F89A2}">
                <ask:lineSketchStyleProps xmlns:ask="http://schemas.microsoft.com/office/drawing/2018/sketchyshapes" sd="4187038272">
                  <a:prstGeom prst="rect">
                    <a:avLst/>
                  </a:prstGeom>
                  <ask:type>
                    <ask:lineSketchFreehand/>
                  </ask:type>
                </ask:lineSketchStyleProps>
              </a:ext>
            </a:extLst>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3200" dirty="0"/>
              <a:t>Réunion mensuelle des partenaires d’accueil Caf </a:t>
            </a:r>
          </a:p>
        </p:txBody>
      </p:sp>
      <p:sp>
        <p:nvSpPr>
          <p:cNvPr id="10" name="ZoneTexte 9">
            <a:extLst>
              <a:ext uri="{FF2B5EF4-FFF2-40B4-BE49-F238E27FC236}">
                <a16:creationId xmlns:a16="http://schemas.microsoft.com/office/drawing/2014/main" id="{A2B5929A-19D3-495F-B557-ED84D46106C0}"/>
              </a:ext>
            </a:extLst>
          </p:cNvPr>
          <p:cNvSpPr txBox="1"/>
          <p:nvPr/>
        </p:nvSpPr>
        <p:spPr>
          <a:xfrm>
            <a:off x="661481" y="6562121"/>
            <a:ext cx="2578138" cy="461665"/>
          </a:xfrm>
          <a:prstGeom prst="rect">
            <a:avLst/>
          </a:prstGeom>
          <a:noFill/>
        </p:spPr>
        <p:txBody>
          <a:bodyPr wrap="square" lIns="91440" tIns="45720" rIns="91440" bIns="45720" rtlCol="0" anchor="t">
            <a:spAutoFit/>
          </a:bodyPr>
          <a:lstStyle/>
          <a:p>
            <a:pPr algn="ctr"/>
            <a:r>
              <a:rPr lang="fr-FR" sz="2400" b="1"/>
              <a:t>05/05/2023</a:t>
            </a:r>
            <a:endParaRPr lang="fr-FR" sz="2400" b="1" dirty="0"/>
          </a:p>
        </p:txBody>
      </p:sp>
    </p:spTree>
    <p:extLst>
      <p:ext uri="{BB962C8B-B14F-4D97-AF65-F5344CB8AC3E}">
        <p14:creationId xmlns:p14="http://schemas.microsoft.com/office/powerpoint/2010/main" val="39741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31C81-7BAC-0E46-84C8-3CF40D42549E}"/>
              </a:ext>
            </a:extLst>
          </p:cNvPr>
          <p:cNvSpPr>
            <a:spLocks noGrp="1"/>
          </p:cNvSpPr>
          <p:nvPr>
            <p:ph type="title"/>
          </p:nvPr>
        </p:nvSpPr>
        <p:spPr>
          <a:xfrm>
            <a:off x="712787" y="671971"/>
            <a:ext cx="8275570" cy="1455937"/>
          </a:xfrm>
        </p:spPr>
        <p:txBody>
          <a:bodyPr/>
          <a:lstStyle/>
          <a:p>
            <a:r>
              <a:rPr lang="fr-FR" dirty="0"/>
              <a:t>Le droit au séjour pour les actifs</a:t>
            </a:r>
          </a:p>
        </p:txBody>
      </p:sp>
      <p:sp>
        <p:nvSpPr>
          <p:cNvPr id="13" name="ZoneTexte 12">
            <a:extLst>
              <a:ext uri="{FF2B5EF4-FFF2-40B4-BE49-F238E27FC236}">
                <a16:creationId xmlns:a16="http://schemas.microsoft.com/office/drawing/2014/main" id="{3760FD7C-B943-D6EF-1207-EA278A8A05C9}"/>
              </a:ext>
            </a:extLst>
          </p:cNvPr>
          <p:cNvSpPr txBox="1"/>
          <p:nvPr/>
        </p:nvSpPr>
        <p:spPr>
          <a:xfrm>
            <a:off x="3699046" y="2140897"/>
            <a:ext cx="2544286" cy="400110"/>
          </a:xfrm>
          <a:prstGeom prst="rect">
            <a:avLst/>
          </a:prstGeom>
          <a:noFill/>
        </p:spPr>
        <p:txBody>
          <a:bodyPr wrap="none" rtlCol="0">
            <a:spAutoFit/>
          </a:bodyPr>
          <a:lstStyle/>
          <a:p>
            <a:pPr algn="ctr"/>
            <a:r>
              <a:rPr lang="fr-FR" b="1" dirty="0">
                <a:solidFill>
                  <a:schemeClr val="bg1"/>
                </a:solidFill>
                <a:latin typeface="Clear Sans Thin" charset="0"/>
                <a:cs typeface="Clear Sans Thin" charset="0"/>
              </a:rPr>
              <a:t>LA </a:t>
            </a:r>
            <a:r>
              <a:rPr lang="fr-FR" sz="2000" b="1" dirty="0">
                <a:solidFill>
                  <a:schemeClr val="bg1"/>
                </a:solidFill>
                <a:latin typeface="Clear Sans Thin" charset="0"/>
                <a:cs typeface="Clear Sans Thin" charset="0"/>
              </a:rPr>
              <a:t>DEMANDE</a:t>
            </a:r>
            <a:r>
              <a:rPr lang="fr-FR" b="1" dirty="0">
                <a:solidFill>
                  <a:schemeClr val="bg1"/>
                </a:solidFill>
                <a:latin typeface="Clear Sans Thin" charset="0"/>
                <a:cs typeface="Clear Sans Thin" charset="0"/>
              </a:rPr>
              <a:t> DE  RSA </a:t>
            </a:r>
          </a:p>
        </p:txBody>
      </p:sp>
      <p:sp>
        <p:nvSpPr>
          <p:cNvPr id="14" name="ZoneTexte 13">
            <a:extLst>
              <a:ext uri="{FF2B5EF4-FFF2-40B4-BE49-F238E27FC236}">
                <a16:creationId xmlns:a16="http://schemas.microsoft.com/office/drawing/2014/main" id="{83A23D7E-9598-31CD-273C-34522FF41D5F}"/>
              </a:ext>
            </a:extLst>
          </p:cNvPr>
          <p:cNvSpPr txBox="1"/>
          <p:nvPr/>
        </p:nvSpPr>
        <p:spPr>
          <a:xfrm>
            <a:off x="841179" y="3546974"/>
            <a:ext cx="7867009" cy="369332"/>
          </a:xfrm>
          <a:prstGeom prst="rect">
            <a:avLst/>
          </a:prstGeom>
          <a:noFill/>
        </p:spPr>
        <p:txBody>
          <a:bodyPr wrap="square" rtlCol="0">
            <a:spAutoFit/>
          </a:bodyPr>
          <a:lstStyle/>
          <a:p>
            <a:pPr algn="ctr"/>
            <a:r>
              <a:rPr lang="fr-FR" b="1" dirty="0">
                <a:solidFill>
                  <a:schemeClr val="accent1"/>
                </a:solidFill>
                <a:latin typeface="Clear Sans Thin" charset="0"/>
                <a:cs typeface="Clear Sans Thin" charset="0"/>
              </a:rPr>
              <a:t>Documents </a:t>
            </a:r>
            <a:r>
              <a:rPr lang="fr-FR" b="1" u="sng" dirty="0">
                <a:solidFill>
                  <a:schemeClr val="accent1"/>
                </a:solidFill>
                <a:latin typeface="Clear Sans Thin" charset="0"/>
                <a:cs typeface="Clear Sans Thin" charset="0"/>
              </a:rPr>
              <a:t>pouvant</a:t>
            </a:r>
            <a:r>
              <a:rPr lang="fr-FR" b="1" dirty="0">
                <a:solidFill>
                  <a:schemeClr val="accent1"/>
                </a:solidFill>
                <a:latin typeface="Clear Sans Thin" charset="0"/>
                <a:cs typeface="Clear Sans Thin" charset="0"/>
              </a:rPr>
              <a:t> être demandés par la CAF pour valider le droit au séjour</a:t>
            </a:r>
          </a:p>
        </p:txBody>
      </p:sp>
      <p:sp>
        <p:nvSpPr>
          <p:cNvPr id="15" name="ZoneTexte 14">
            <a:extLst>
              <a:ext uri="{FF2B5EF4-FFF2-40B4-BE49-F238E27FC236}">
                <a16:creationId xmlns:a16="http://schemas.microsoft.com/office/drawing/2014/main" id="{5DD19B29-FFD4-5430-2AEC-002CE2230DE6}"/>
              </a:ext>
            </a:extLst>
          </p:cNvPr>
          <p:cNvSpPr txBox="1"/>
          <p:nvPr/>
        </p:nvSpPr>
        <p:spPr>
          <a:xfrm>
            <a:off x="3810229" y="4802720"/>
            <a:ext cx="184731" cy="369332"/>
          </a:xfrm>
          <a:prstGeom prst="rect">
            <a:avLst/>
          </a:prstGeom>
          <a:noFill/>
        </p:spPr>
        <p:txBody>
          <a:bodyPr wrap="none" rtlCol="0">
            <a:spAutoFit/>
          </a:bodyPr>
          <a:lstStyle/>
          <a:p>
            <a:endParaRPr lang="fr-FR" dirty="0"/>
          </a:p>
        </p:txBody>
      </p:sp>
      <p:sp>
        <p:nvSpPr>
          <p:cNvPr id="16" name="ZoneTexte 15">
            <a:extLst>
              <a:ext uri="{FF2B5EF4-FFF2-40B4-BE49-F238E27FC236}">
                <a16:creationId xmlns:a16="http://schemas.microsoft.com/office/drawing/2014/main" id="{5EC7AF30-95F5-E3BC-3494-671BD4D0872C}"/>
              </a:ext>
            </a:extLst>
          </p:cNvPr>
          <p:cNvSpPr txBox="1"/>
          <p:nvPr/>
        </p:nvSpPr>
        <p:spPr>
          <a:xfrm>
            <a:off x="4267429" y="5718621"/>
            <a:ext cx="184731" cy="369332"/>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342A666A-D571-F4CD-71D8-34029A4D48CE}"/>
              </a:ext>
            </a:extLst>
          </p:cNvPr>
          <p:cNvSpPr txBox="1"/>
          <p:nvPr/>
        </p:nvSpPr>
        <p:spPr>
          <a:xfrm>
            <a:off x="1040860" y="1750979"/>
            <a:ext cx="7782127" cy="1313234"/>
          </a:xfrm>
          <a:prstGeom prst="rect">
            <a:avLst/>
          </a:prstGeom>
        </p:spPr>
        <p:txBody>
          <a:bodyPr vert="horz" wrap="square" lIns="91440" tIns="45720" rIns="91440" bIns="45720" rtlCol="0">
            <a:normAutofit fontScale="92500" lnSpcReduction="10000"/>
          </a:bodyPr>
          <a:lstStyle/>
          <a:p>
            <a:pPr algn="l">
              <a:spcBef>
                <a:spcPts val="1000"/>
              </a:spcBef>
              <a:buClr>
                <a:schemeClr val="accent1"/>
              </a:buClr>
              <a:buSzPct val="80000"/>
              <a:buFont typeface="Wingdings 3" charset="2"/>
              <a:buChar char=""/>
            </a:pPr>
            <a:r>
              <a:rPr lang="fr-FR" dirty="0">
                <a:solidFill>
                  <a:schemeClr val="tx1">
                    <a:lumMod val="75000"/>
                    <a:lumOff val="25000"/>
                  </a:schemeClr>
                </a:solidFill>
              </a:rPr>
              <a:t>Salariés et travailleurs indépendants</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Est considéré comme travailleur la personne qui exerce une activité réelle et effective</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Quelle que soit la rémunération, ou la durée de l’activité  </a:t>
            </a:r>
          </a:p>
        </p:txBody>
      </p:sp>
      <p:graphicFrame>
        <p:nvGraphicFramePr>
          <p:cNvPr id="7" name="Tableau 8">
            <a:extLst>
              <a:ext uri="{FF2B5EF4-FFF2-40B4-BE49-F238E27FC236}">
                <a16:creationId xmlns:a16="http://schemas.microsoft.com/office/drawing/2014/main" id="{589C7338-83A3-4C9C-85AF-8BAF1E8AA19D}"/>
              </a:ext>
            </a:extLst>
          </p:cNvPr>
          <p:cNvGraphicFramePr>
            <a:graphicFrameLocks noGrp="1"/>
          </p:cNvGraphicFramePr>
          <p:nvPr>
            <p:extLst>
              <p:ext uri="{D42A27DB-BD31-4B8C-83A1-F6EECF244321}">
                <p14:modId xmlns:p14="http://schemas.microsoft.com/office/powerpoint/2010/main" val="1318659019"/>
              </p:ext>
            </p:extLst>
          </p:nvPr>
        </p:nvGraphicFramePr>
        <p:xfrm>
          <a:off x="1669964" y="3980945"/>
          <a:ext cx="6209440" cy="3026584"/>
        </p:xfrm>
        <a:graphic>
          <a:graphicData uri="http://schemas.openxmlformats.org/drawingml/2006/table">
            <a:tbl>
              <a:tblPr firstRow="1" bandRow="1">
                <a:tableStyleId>{5C22544A-7EE6-4342-B048-85BDC9FD1C3A}</a:tableStyleId>
              </a:tblPr>
              <a:tblGrid>
                <a:gridCol w="3104720">
                  <a:extLst>
                    <a:ext uri="{9D8B030D-6E8A-4147-A177-3AD203B41FA5}">
                      <a16:colId xmlns:a16="http://schemas.microsoft.com/office/drawing/2014/main" val="2652380477"/>
                    </a:ext>
                  </a:extLst>
                </a:gridCol>
                <a:gridCol w="3104720">
                  <a:extLst>
                    <a:ext uri="{9D8B030D-6E8A-4147-A177-3AD203B41FA5}">
                      <a16:colId xmlns:a16="http://schemas.microsoft.com/office/drawing/2014/main" val="3823136005"/>
                    </a:ext>
                  </a:extLst>
                </a:gridCol>
              </a:tblGrid>
              <a:tr h="472938">
                <a:tc>
                  <a:txBody>
                    <a:bodyPr/>
                    <a:lstStyle/>
                    <a:p>
                      <a:r>
                        <a:rPr lang="fr-FR" sz="1400" dirty="0"/>
                        <a:t>Salariés</a:t>
                      </a:r>
                    </a:p>
                  </a:txBody>
                  <a:tcPr/>
                </a:tc>
                <a:tc>
                  <a:txBody>
                    <a:bodyPr/>
                    <a:lstStyle/>
                    <a:p>
                      <a:r>
                        <a:rPr lang="fr-FR" sz="1400" dirty="0"/>
                        <a:t>Travailleurs indépendants</a:t>
                      </a:r>
                    </a:p>
                  </a:txBody>
                  <a:tcPr/>
                </a:tc>
                <a:extLst>
                  <a:ext uri="{0D108BD9-81ED-4DB2-BD59-A6C34878D82A}">
                    <a16:rowId xmlns:a16="http://schemas.microsoft.com/office/drawing/2014/main" val="436203858"/>
                  </a:ext>
                </a:extLst>
              </a:tr>
              <a:tr h="798546">
                <a:tc>
                  <a:txBody>
                    <a:bodyPr/>
                    <a:lstStyle/>
                    <a:p>
                      <a:r>
                        <a:rPr lang="fr-FR" sz="1400" dirty="0"/>
                        <a:t>Justificatif de l’activité : contrat de travail, bulletin de salaire </a:t>
                      </a:r>
                    </a:p>
                  </a:txBody>
                  <a:tcPr/>
                </a:tc>
                <a:tc>
                  <a:txBody>
                    <a:bodyPr/>
                    <a:lstStyle/>
                    <a:p>
                      <a:r>
                        <a:rPr lang="fr-FR" sz="1400" dirty="0"/>
                        <a:t>Si début d’activité : extrait KBIS, factures d’achats, ventes assurance pro…</a:t>
                      </a:r>
                    </a:p>
                  </a:txBody>
                  <a:tcPr/>
                </a:tc>
                <a:extLst>
                  <a:ext uri="{0D108BD9-81ED-4DB2-BD59-A6C34878D82A}">
                    <a16:rowId xmlns:a16="http://schemas.microsoft.com/office/drawing/2014/main" val="2036564879"/>
                  </a:ext>
                </a:extLst>
              </a:tr>
              <a:tr h="472938">
                <a:tc>
                  <a:txBody>
                    <a:bodyPr/>
                    <a:lstStyle/>
                    <a:p>
                      <a:pPr algn="ctr"/>
                      <a:r>
                        <a:rPr lang="fr-FR" sz="1400" dirty="0"/>
                        <a:t>Ou</a:t>
                      </a:r>
                    </a:p>
                  </a:txBody>
                  <a:tcPr/>
                </a:tc>
                <a:tc>
                  <a:txBody>
                    <a:bodyPr/>
                    <a:lstStyle/>
                    <a:p>
                      <a:pPr algn="ctr"/>
                      <a:r>
                        <a:rPr lang="fr-FR" sz="1400" dirty="0"/>
                        <a:t>Ou </a:t>
                      </a:r>
                    </a:p>
                  </a:txBody>
                  <a:tcPr/>
                </a:tc>
                <a:extLst>
                  <a:ext uri="{0D108BD9-81ED-4DB2-BD59-A6C34878D82A}">
                    <a16:rowId xmlns:a16="http://schemas.microsoft.com/office/drawing/2014/main" val="2623208256"/>
                  </a:ext>
                </a:extLst>
              </a:tr>
              <a:tr h="1282162">
                <a:tc>
                  <a:txBody>
                    <a:bodyPr/>
                    <a:lstStyle/>
                    <a:p>
                      <a:r>
                        <a:rPr lang="fr-FR" sz="1400" dirty="0"/>
                        <a:t>Attestation CPAM mentionnant un code « actif »</a:t>
                      </a:r>
                    </a:p>
                  </a:txBody>
                  <a:tcPr/>
                </a:tc>
                <a:tc>
                  <a:txBody>
                    <a:bodyPr/>
                    <a:lstStyle/>
                    <a:p>
                      <a:r>
                        <a:rPr lang="fr-FR" sz="1400" dirty="0"/>
                        <a:t>En cours d’activité : attestation de vigilance (permet de vérifier si l’allocataire est à jour des cotisations URSSAF), factures d’achats, ventes assurance pro…</a:t>
                      </a:r>
                    </a:p>
                  </a:txBody>
                  <a:tcPr/>
                </a:tc>
                <a:extLst>
                  <a:ext uri="{0D108BD9-81ED-4DB2-BD59-A6C34878D82A}">
                    <a16:rowId xmlns:a16="http://schemas.microsoft.com/office/drawing/2014/main" val="1768574793"/>
                  </a:ext>
                </a:extLst>
              </a:tr>
            </a:tbl>
          </a:graphicData>
        </a:graphic>
      </p:graphicFrame>
      <p:sp>
        <p:nvSpPr>
          <p:cNvPr id="9" name="ZoneTexte 8">
            <a:extLst>
              <a:ext uri="{FF2B5EF4-FFF2-40B4-BE49-F238E27FC236}">
                <a16:creationId xmlns:a16="http://schemas.microsoft.com/office/drawing/2014/main" id="{25E69C37-4C60-EA0F-92C2-74B97EF843D3}"/>
              </a:ext>
            </a:extLst>
          </p:cNvPr>
          <p:cNvSpPr txBox="1"/>
          <p:nvPr/>
        </p:nvSpPr>
        <p:spPr>
          <a:xfrm>
            <a:off x="4007793" y="7170566"/>
            <a:ext cx="1692612" cy="233464"/>
          </a:xfrm>
          <a:prstGeom prst="rect">
            <a:avLst/>
          </a:prstGeom>
        </p:spPr>
        <p:txBody>
          <a:bodyPr vert="horz" wrap="square" lIns="91440" tIns="45720" rIns="91440" bIns="45720" rtlCol="0">
            <a:normAutofit fontScale="62500" lnSpcReduction="20000"/>
          </a:bodyPr>
          <a:lstStyle/>
          <a:p>
            <a:pPr algn="l">
              <a:spcBef>
                <a:spcPts val="1000"/>
              </a:spcBef>
              <a:buClr>
                <a:schemeClr val="accent1"/>
              </a:buClr>
              <a:buSzPct val="80000"/>
            </a:pPr>
            <a:r>
              <a:rPr lang="fr-FR" dirty="0">
                <a:solidFill>
                  <a:schemeClr val="tx1">
                    <a:lumMod val="75000"/>
                    <a:lumOff val="25000"/>
                  </a:schemeClr>
                </a:solidFill>
                <a:hlinkClick r:id="rId3" action="ppaction://hlinksldjump"/>
              </a:rPr>
              <a:t>Retour aux catégories</a:t>
            </a:r>
            <a:endParaRPr lang="fr-FR" dirty="0">
              <a:solidFill>
                <a:schemeClr val="tx1">
                  <a:lumMod val="75000"/>
                  <a:lumOff val="25000"/>
                </a:schemeClr>
              </a:solidFill>
            </a:endParaRPr>
          </a:p>
        </p:txBody>
      </p:sp>
    </p:spTree>
    <p:extLst>
      <p:ext uri="{BB962C8B-B14F-4D97-AF65-F5344CB8AC3E}">
        <p14:creationId xmlns:p14="http://schemas.microsoft.com/office/powerpoint/2010/main" val="68097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31C81-7BAC-0E46-84C8-3CF40D42549E}"/>
              </a:ext>
            </a:extLst>
          </p:cNvPr>
          <p:cNvSpPr>
            <a:spLocks noGrp="1"/>
          </p:cNvSpPr>
          <p:nvPr>
            <p:ph type="title"/>
          </p:nvPr>
        </p:nvSpPr>
        <p:spPr>
          <a:xfrm>
            <a:off x="420958" y="551865"/>
            <a:ext cx="8275570" cy="1455937"/>
          </a:xfrm>
        </p:spPr>
        <p:txBody>
          <a:bodyPr/>
          <a:lstStyle/>
          <a:p>
            <a:r>
              <a:rPr lang="fr-FR" dirty="0"/>
              <a:t>Le droit au séjour pour les inactifs</a:t>
            </a:r>
          </a:p>
        </p:txBody>
      </p:sp>
      <p:sp>
        <p:nvSpPr>
          <p:cNvPr id="13" name="ZoneTexte 12">
            <a:extLst>
              <a:ext uri="{FF2B5EF4-FFF2-40B4-BE49-F238E27FC236}">
                <a16:creationId xmlns:a16="http://schemas.microsoft.com/office/drawing/2014/main" id="{3760FD7C-B943-D6EF-1207-EA278A8A05C9}"/>
              </a:ext>
            </a:extLst>
          </p:cNvPr>
          <p:cNvSpPr txBox="1"/>
          <p:nvPr/>
        </p:nvSpPr>
        <p:spPr>
          <a:xfrm>
            <a:off x="3699046" y="2140897"/>
            <a:ext cx="2544286" cy="400110"/>
          </a:xfrm>
          <a:prstGeom prst="rect">
            <a:avLst/>
          </a:prstGeom>
          <a:noFill/>
        </p:spPr>
        <p:txBody>
          <a:bodyPr wrap="none" rtlCol="0">
            <a:spAutoFit/>
          </a:bodyPr>
          <a:lstStyle/>
          <a:p>
            <a:pPr algn="ctr"/>
            <a:r>
              <a:rPr lang="fr-FR" b="1" dirty="0">
                <a:solidFill>
                  <a:schemeClr val="bg1"/>
                </a:solidFill>
                <a:latin typeface="Clear Sans Thin" charset="0"/>
                <a:cs typeface="Clear Sans Thin" charset="0"/>
              </a:rPr>
              <a:t>LA </a:t>
            </a:r>
            <a:r>
              <a:rPr lang="fr-FR" sz="2000" b="1" dirty="0">
                <a:solidFill>
                  <a:schemeClr val="bg1"/>
                </a:solidFill>
                <a:latin typeface="Clear Sans Thin" charset="0"/>
                <a:cs typeface="Clear Sans Thin" charset="0"/>
              </a:rPr>
              <a:t>DEMANDE</a:t>
            </a:r>
            <a:r>
              <a:rPr lang="fr-FR" b="1" dirty="0">
                <a:solidFill>
                  <a:schemeClr val="bg1"/>
                </a:solidFill>
                <a:latin typeface="Clear Sans Thin" charset="0"/>
                <a:cs typeface="Clear Sans Thin" charset="0"/>
              </a:rPr>
              <a:t> DE  RSA </a:t>
            </a:r>
          </a:p>
        </p:txBody>
      </p:sp>
      <p:sp>
        <p:nvSpPr>
          <p:cNvPr id="14" name="ZoneTexte 13">
            <a:extLst>
              <a:ext uri="{FF2B5EF4-FFF2-40B4-BE49-F238E27FC236}">
                <a16:creationId xmlns:a16="http://schemas.microsoft.com/office/drawing/2014/main" id="{83A23D7E-9598-31CD-273C-34522FF41D5F}"/>
              </a:ext>
            </a:extLst>
          </p:cNvPr>
          <p:cNvSpPr txBox="1"/>
          <p:nvPr/>
        </p:nvSpPr>
        <p:spPr>
          <a:xfrm>
            <a:off x="2438626" y="3268395"/>
            <a:ext cx="5759683" cy="461665"/>
          </a:xfrm>
          <a:prstGeom prst="rect">
            <a:avLst/>
          </a:prstGeom>
          <a:noFill/>
        </p:spPr>
        <p:txBody>
          <a:bodyPr wrap="square" rtlCol="0">
            <a:spAutoFit/>
          </a:bodyPr>
          <a:lstStyle/>
          <a:p>
            <a:pPr algn="ctr"/>
            <a:r>
              <a:rPr lang="fr-FR" b="1" dirty="0">
                <a:solidFill>
                  <a:schemeClr val="bg1"/>
                </a:solidFill>
                <a:latin typeface="Clear Sans Thin" charset="0"/>
                <a:cs typeface="Clear Sans Thin" charset="0"/>
              </a:rPr>
              <a:t>LA</a:t>
            </a:r>
            <a:r>
              <a:rPr lang="fr-FR" sz="2400" b="1" dirty="0">
                <a:solidFill>
                  <a:schemeClr val="bg1"/>
                </a:solidFill>
                <a:latin typeface="Clear Sans Thin" charset="0"/>
                <a:cs typeface="Clear Sans Thin" charset="0"/>
              </a:rPr>
              <a:t> </a:t>
            </a:r>
            <a:r>
              <a:rPr lang="fr-FR" sz="2000" b="1" dirty="0">
                <a:solidFill>
                  <a:schemeClr val="bg1"/>
                </a:solidFill>
                <a:latin typeface="Clear Sans Thin" charset="0"/>
                <a:cs typeface="Clear Sans Thin" charset="0"/>
              </a:rPr>
              <a:t>DEMANDE</a:t>
            </a:r>
            <a:r>
              <a:rPr lang="fr-FR" sz="2400" b="1" dirty="0">
                <a:solidFill>
                  <a:schemeClr val="bg1"/>
                </a:solidFill>
                <a:latin typeface="Clear Sans Thin" charset="0"/>
                <a:cs typeface="Clear Sans Thin" charset="0"/>
              </a:rPr>
              <a:t> </a:t>
            </a:r>
            <a:r>
              <a:rPr lang="fr-FR" b="1" dirty="0">
                <a:solidFill>
                  <a:schemeClr val="bg1"/>
                </a:solidFill>
                <a:latin typeface="Clear Sans Thin" charset="0"/>
                <a:cs typeface="Clear Sans Thin" charset="0"/>
              </a:rPr>
              <a:t>DE PRIME D’ACTIVITÉ </a:t>
            </a:r>
          </a:p>
        </p:txBody>
      </p:sp>
      <p:sp>
        <p:nvSpPr>
          <p:cNvPr id="15" name="ZoneTexte 14">
            <a:extLst>
              <a:ext uri="{FF2B5EF4-FFF2-40B4-BE49-F238E27FC236}">
                <a16:creationId xmlns:a16="http://schemas.microsoft.com/office/drawing/2014/main" id="{5DD19B29-FFD4-5430-2AEC-002CE2230DE6}"/>
              </a:ext>
            </a:extLst>
          </p:cNvPr>
          <p:cNvSpPr txBox="1"/>
          <p:nvPr/>
        </p:nvSpPr>
        <p:spPr>
          <a:xfrm>
            <a:off x="3810229" y="4802720"/>
            <a:ext cx="184731" cy="369332"/>
          </a:xfrm>
          <a:prstGeom prst="rect">
            <a:avLst/>
          </a:prstGeom>
          <a:noFill/>
        </p:spPr>
        <p:txBody>
          <a:bodyPr wrap="none" rtlCol="0">
            <a:spAutoFit/>
          </a:bodyPr>
          <a:lstStyle/>
          <a:p>
            <a:endParaRPr lang="fr-FR" dirty="0"/>
          </a:p>
        </p:txBody>
      </p:sp>
      <p:sp>
        <p:nvSpPr>
          <p:cNvPr id="16" name="ZoneTexte 15">
            <a:extLst>
              <a:ext uri="{FF2B5EF4-FFF2-40B4-BE49-F238E27FC236}">
                <a16:creationId xmlns:a16="http://schemas.microsoft.com/office/drawing/2014/main" id="{5EC7AF30-95F5-E3BC-3494-671BD4D0872C}"/>
              </a:ext>
            </a:extLst>
          </p:cNvPr>
          <p:cNvSpPr txBox="1"/>
          <p:nvPr/>
        </p:nvSpPr>
        <p:spPr>
          <a:xfrm>
            <a:off x="4267429" y="5718621"/>
            <a:ext cx="184731" cy="369332"/>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7A643846-A4B7-2E37-6B53-D40785175AE1}"/>
              </a:ext>
            </a:extLst>
          </p:cNvPr>
          <p:cNvSpPr txBox="1"/>
          <p:nvPr/>
        </p:nvSpPr>
        <p:spPr>
          <a:xfrm>
            <a:off x="841179" y="3053790"/>
            <a:ext cx="7867009" cy="369332"/>
          </a:xfrm>
          <a:prstGeom prst="rect">
            <a:avLst/>
          </a:prstGeom>
          <a:noFill/>
        </p:spPr>
        <p:txBody>
          <a:bodyPr wrap="square" rtlCol="0">
            <a:spAutoFit/>
          </a:bodyPr>
          <a:lstStyle/>
          <a:p>
            <a:pPr algn="ctr"/>
            <a:r>
              <a:rPr lang="fr-FR" b="1" dirty="0">
                <a:solidFill>
                  <a:schemeClr val="accent1"/>
                </a:solidFill>
                <a:latin typeface="Clear Sans Thin" charset="0"/>
                <a:cs typeface="Clear Sans Thin" charset="0"/>
              </a:rPr>
              <a:t>Documents réclamés par la CAF pour valider le droit au séjour</a:t>
            </a:r>
          </a:p>
        </p:txBody>
      </p:sp>
      <p:sp>
        <p:nvSpPr>
          <p:cNvPr id="4" name="ZoneTexte 3">
            <a:extLst>
              <a:ext uri="{FF2B5EF4-FFF2-40B4-BE49-F238E27FC236}">
                <a16:creationId xmlns:a16="http://schemas.microsoft.com/office/drawing/2014/main" id="{9121D309-1D37-1B9F-B2C0-AD781EE5B7D1}"/>
              </a:ext>
            </a:extLst>
          </p:cNvPr>
          <p:cNvSpPr txBox="1"/>
          <p:nvPr/>
        </p:nvSpPr>
        <p:spPr>
          <a:xfrm>
            <a:off x="1080125" y="1582017"/>
            <a:ext cx="7782127" cy="1313234"/>
          </a:xfrm>
          <a:prstGeom prst="rect">
            <a:avLst/>
          </a:prstGeom>
        </p:spPr>
        <p:txBody>
          <a:bodyPr vert="horz" wrap="square" lIns="91440" tIns="45720" rIns="91440" bIns="45720" rtlCol="0">
            <a:normAutofit fontScale="70000" lnSpcReduction="20000"/>
          </a:bodyPr>
          <a:lstStyle/>
          <a:p>
            <a:pPr algn="l">
              <a:spcBef>
                <a:spcPts val="1000"/>
              </a:spcBef>
              <a:buClr>
                <a:schemeClr val="accent1"/>
              </a:buClr>
              <a:buSzPct val="80000"/>
              <a:buFont typeface="Wingdings 3" charset="2"/>
              <a:buChar char=""/>
            </a:pPr>
            <a:r>
              <a:rPr lang="fr-FR" dirty="0">
                <a:solidFill>
                  <a:schemeClr val="tx1">
                    <a:lumMod val="75000"/>
                    <a:lumOff val="25000"/>
                  </a:schemeClr>
                </a:solidFill>
              </a:rPr>
              <a:t>Le ressortissant de </a:t>
            </a:r>
            <a:r>
              <a:rPr lang="fr-FR" dirty="0" err="1">
                <a:solidFill>
                  <a:schemeClr val="tx1">
                    <a:lumMod val="75000"/>
                    <a:lumOff val="25000"/>
                  </a:schemeClr>
                </a:solidFill>
              </a:rPr>
              <a:t>l’Ue</a:t>
            </a:r>
            <a:r>
              <a:rPr lang="fr-FR" dirty="0">
                <a:solidFill>
                  <a:schemeClr val="tx1">
                    <a:lumMod val="75000"/>
                    <a:lumOff val="25000"/>
                  </a:schemeClr>
                </a:solidFill>
              </a:rPr>
              <a:t> a le droite de séjourner en France s’il dispose pour lui-même et les membres de sa famille de :</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De ressources suffisantes </a:t>
            </a:r>
          </a:p>
          <a:p>
            <a:pPr algn="l">
              <a:spcBef>
                <a:spcPts val="1000"/>
              </a:spcBef>
              <a:buClr>
                <a:schemeClr val="accent1"/>
              </a:buClr>
              <a:buSzPct val="80000"/>
            </a:pPr>
            <a:r>
              <a:rPr lang="fr-FR" dirty="0">
                <a:solidFill>
                  <a:schemeClr val="tx1">
                    <a:lumMod val="75000"/>
                    <a:lumOff val="25000"/>
                  </a:schemeClr>
                </a:solidFill>
              </a:rPr>
              <a:t>et</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D’une assurance maladie </a:t>
            </a:r>
          </a:p>
        </p:txBody>
      </p:sp>
      <p:graphicFrame>
        <p:nvGraphicFramePr>
          <p:cNvPr id="5" name="Tableau 8">
            <a:extLst>
              <a:ext uri="{FF2B5EF4-FFF2-40B4-BE49-F238E27FC236}">
                <a16:creationId xmlns:a16="http://schemas.microsoft.com/office/drawing/2014/main" id="{A1C6D6A6-9F9F-ABB4-4873-148BBB9833FF}"/>
              </a:ext>
            </a:extLst>
          </p:cNvPr>
          <p:cNvGraphicFramePr>
            <a:graphicFrameLocks noGrp="1"/>
          </p:cNvGraphicFramePr>
          <p:nvPr>
            <p:extLst>
              <p:ext uri="{D42A27DB-BD31-4B8C-83A1-F6EECF244321}">
                <p14:modId xmlns:p14="http://schemas.microsoft.com/office/powerpoint/2010/main" val="3101034360"/>
              </p:ext>
            </p:extLst>
          </p:nvPr>
        </p:nvGraphicFramePr>
        <p:xfrm>
          <a:off x="1669963" y="3731597"/>
          <a:ext cx="6209440" cy="3329382"/>
        </p:xfrm>
        <a:graphic>
          <a:graphicData uri="http://schemas.openxmlformats.org/drawingml/2006/table">
            <a:tbl>
              <a:tblPr firstRow="1" bandRow="1">
                <a:tableStyleId>{5C22544A-7EE6-4342-B048-85BDC9FD1C3A}</a:tableStyleId>
              </a:tblPr>
              <a:tblGrid>
                <a:gridCol w="3104720">
                  <a:extLst>
                    <a:ext uri="{9D8B030D-6E8A-4147-A177-3AD203B41FA5}">
                      <a16:colId xmlns:a16="http://schemas.microsoft.com/office/drawing/2014/main" val="2652380477"/>
                    </a:ext>
                  </a:extLst>
                </a:gridCol>
                <a:gridCol w="3104720">
                  <a:extLst>
                    <a:ext uri="{9D8B030D-6E8A-4147-A177-3AD203B41FA5}">
                      <a16:colId xmlns:a16="http://schemas.microsoft.com/office/drawing/2014/main" val="3823136005"/>
                    </a:ext>
                  </a:extLst>
                </a:gridCol>
              </a:tblGrid>
              <a:tr h="472938">
                <a:tc>
                  <a:txBody>
                    <a:bodyPr/>
                    <a:lstStyle/>
                    <a:p>
                      <a:r>
                        <a:rPr lang="fr-FR" sz="1400" dirty="0"/>
                        <a:t>Couverture maladie</a:t>
                      </a:r>
                    </a:p>
                  </a:txBody>
                  <a:tcPr/>
                </a:tc>
                <a:tc>
                  <a:txBody>
                    <a:bodyPr/>
                    <a:lstStyle/>
                    <a:p>
                      <a:r>
                        <a:rPr lang="fr-FR" sz="1400" dirty="0"/>
                        <a:t>Ressources suffisantes</a:t>
                      </a:r>
                    </a:p>
                  </a:txBody>
                  <a:tcPr/>
                </a:tc>
                <a:extLst>
                  <a:ext uri="{0D108BD9-81ED-4DB2-BD59-A6C34878D82A}">
                    <a16:rowId xmlns:a16="http://schemas.microsoft.com/office/drawing/2014/main" val="436203858"/>
                  </a:ext>
                </a:extLst>
              </a:tr>
              <a:tr h="798546">
                <a:tc>
                  <a:txBody>
                    <a:bodyPr/>
                    <a:lstStyle/>
                    <a:p>
                      <a:r>
                        <a:rPr lang="fr-FR" sz="1400" dirty="0"/>
                        <a:t>Carte européenne d’assurance maladie</a:t>
                      </a:r>
                    </a:p>
                  </a:txBody>
                  <a:tcPr/>
                </a:tc>
                <a:tc>
                  <a:txBody>
                    <a:bodyPr/>
                    <a:lstStyle/>
                    <a:p>
                      <a:r>
                        <a:rPr lang="fr-FR" sz="1400" dirty="0"/>
                        <a:t>Si revenus propres : relevés de comptes, attestation de pension…</a:t>
                      </a:r>
                    </a:p>
                  </a:txBody>
                  <a:tcPr/>
                </a:tc>
                <a:extLst>
                  <a:ext uri="{0D108BD9-81ED-4DB2-BD59-A6C34878D82A}">
                    <a16:rowId xmlns:a16="http://schemas.microsoft.com/office/drawing/2014/main" val="2036564879"/>
                  </a:ext>
                </a:extLst>
              </a:tr>
              <a:tr h="472938">
                <a:tc>
                  <a:txBody>
                    <a:bodyPr/>
                    <a:lstStyle/>
                    <a:p>
                      <a:pPr algn="ctr"/>
                      <a:r>
                        <a:rPr lang="fr-FR" sz="1400" dirty="0"/>
                        <a:t>Ou</a:t>
                      </a:r>
                    </a:p>
                  </a:txBody>
                  <a:tcPr/>
                </a:tc>
                <a:tc>
                  <a:txBody>
                    <a:bodyPr/>
                    <a:lstStyle/>
                    <a:p>
                      <a:pPr algn="ctr"/>
                      <a:r>
                        <a:rPr lang="fr-FR" sz="1400" dirty="0"/>
                        <a:t>Ou </a:t>
                      </a:r>
                    </a:p>
                  </a:txBody>
                  <a:tcPr/>
                </a:tc>
                <a:extLst>
                  <a:ext uri="{0D108BD9-81ED-4DB2-BD59-A6C34878D82A}">
                    <a16:rowId xmlns:a16="http://schemas.microsoft.com/office/drawing/2014/main" val="2623208256"/>
                  </a:ext>
                </a:extLst>
              </a:tr>
              <a:tr h="1282162">
                <a:tc>
                  <a:txBody>
                    <a:bodyPr/>
                    <a:lstStyle/>
                    <a:p>
                      <a:r>
                        <a:rPr lang="fr-FR" sz="1400" dirty="0"/>
                        <a:t>Attestation d’assurance maladie basée à l’étranger</a:t>
                      </a:r>
                    </a:p>
                  </a:txBody>
                  <a:tcPr/>
                </a:tc>
                <a:tc>
                  <a:txBody>
                    <a:bodyPr/>
                    <a:lstStyle/>
                    <a:p>
                      <a:r>
                        <a:rPr lang="fr-FR" sz="1400" dirty="0"/>
                        <a:t>Si aide financière d’une tierce personne : justificatif mentionnant le montant et périodicité.</a:t>
                      </a:r>
                      <a:br>
                        <a:rPr lang="fr-FR" sz="1400" dirty="0"/>
                      </a:br>
                      <a:br>
                        <a:rPr lang="fr-FR" sz="1400" dirty="0"/>
                      </a:br>
                      <a:r>
                        <a:rPr lang="fr-FR" sz="1400" dirty="0"/>
                        <a:t>Dans tous les cas, l’attestation sur l’honneur n’est pas un pièce recevable</a:t>
                      </a:r>
                    </a:p>
                  </a:txBody>
                  <a:tcPr/>
                </a:tc>
                <a:extLst>
                  <a:ext uri="{0D108BD9-81ED-4DB2-BD59-A6C34878D82A}">
                    <a16:rowId xmlns:a16="http://schemas.microsoft.com/office/drawing/2014/main" val="1768574793"/>
                  </a:ext>
                </a:extLst>
              </a:tr>
            </a:tbl>
          </a:graphicData>
        </a:graphic>
      </p:graphicFrame>
      <p:sp>
        <p:nvSpPr>
          <p:cNvPr id="6" name="ZoneTexte 5">
            <a:extLst>
              <a:ext uri="{FF2B5EF4-FFF2-40B4-BE49-F238E27FC236}">
                <a16:creationId xmlns:a16="http://schemas.microsoft.com/office/drawing/2014/main" id="{BC63492B-8E5F-1B42-26AF-0844D50BE434}"/>
              </a:ext>
            </a:extLst>
          </p:cNvPr>
          <p:cNvSpPr txBox="1"/>
          <p:nvPr/>
        </p:nvSpPr>
        <p:spPr>
          <a:xfrm>
            <a:off x="4007793" y="7170566"/>
            <a:ext cx="1692612" cy="233464"/>
          </a:xfrm>
          <a:prstGeom prst="rect">
            <a:avLst/>
          </a:prstGeom>
        </p:spPr>
        <p:txBody>
          <a:bodyPr vert="horz" wrap="square" lIns="91440" tIns="45720" rIns="91440" bIns="45720" rtlCol="0">
            <a:normAutofit fontScale="62500" lnSpcReduction="20000"/>
          </a:bodyPr>
          <a:lstStyle/>
          <a:p>
            <a:pPr algn="l">
              <a:spcBef>
                <a:spcPts val="1000"/>
              </a:spcBef>
              <a:buClr>
                <a:schemeClr val="accent1"/>
              </a:buClr>
              <a:buSzPct val="80000"/>
            </a:pPr>
            <a:r>
              <a:rPr lang="fr-FR" dirty="0">
                <a:solidFill>
                  <a:schemeClr val="tx1">
                    <a:lumMod val="75000"/>
                    <a:lumOff val="25000"/>
                  </a:schemeClr>
                </a:solidFill>
                <a:hlinkClick r:id="rId3" action="ppaction://hlinksldjump"/>
              </a:rPr>
              <a:t>Retour aux catégories</a:t>
            </a:r>
            <a:endParaRPr lang="fr-FR" dirty="0">
              <a:solidFill>
                <a:schemeClr val="tx1">
                  <a:lumMod val="75000"/>
                  <a:lumOff val="25000"/>
                </a:schemeClr>
              </a:solidFill>
            </a:endParaRPr>
          </a:p>
        </p:txBody>
      </p:sp>
    </p:spTree>
    <p:extLst>
      <p:ext uri="{BB962C8B-B14F-4D97-AF65-F5344CB8AC3E}">
        <p14:creationId xmlns:p14="http://schemas.microsoft.com/office/powerpoint/2010/main" val="196206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31C81-7BAC-0E46-84C8-3CF40D42549E}"/>
              </a:ext>
            </a:extLst>
          </p:cNvPr>
          <p:cNvSpPr>
            <a:spLocks noGrp="1"/>
          </p:cNvSpPr>
          <p:nvPr>
            <p:ph type="title"/>
          </p:nvPr>
        </p:nvSpPr>
        <p:spPr>
          <a:xfrm>
            <a:off x="420958" y="551865"/>
            <a:ext cx="8275570" cy="1455937"/>
          </a:xfrm>
        </p:spPr>
        <p:txBody>
          <a:bodyPr/>
          <a:lstStyle/>
          <a:p>
            <a:r>
              <a:rPr lang="fr-FR" dirty="0"/>
              <a:t>Le droit au séjour pour les étudiants</a:t>
            </a:r>
          </a:p>
        </p:txBody>
      </p:sp>
      <p:sp>
        <p:nvSpPr>
          <p:cNvPr id="13" name="ZoneTexte 12">
            <a:extLst>
              <a:ext uri="{FF2B5EF4-FFF2-40B4-BE49-F238E27FC236}">
                <a16:creationId xmlns:a16="http://schemas.microsoft.com/office/drawing/2014/main" id="{3760FD7C-B943-D6EF-1207-EA278A8A05C9}"/>
              </a:ext>
            </a:extLst>
          </p:cNvPr>
          <p:cNvSpPr txBox="1"/>
          <p:nvPr/>
        </p:nvSpPr>
        <p:spPr>
          <a:xfrm>
            <a:off x="3699046" y="2140897"/>
            <a:ext cx="2544286" cy="400110"/>
          </a:xfrm>
          <a:prstGeom prst="rect">
            <a:avLst/>
          </a:prstGeom>
          <a:noFill/>
        </p:spPr>
        <p:txBody>
          <a:bodyPr wrap="none" rtlCol="0">
            <a:spAutoFit/>
          </a:bodyPr>
          <a:lstStyle/>
          <a:p>
            <a:pPr algn="ctr"/>
            <a:r>
              <a:rPr lang="fr-FR" b="1" dirty="0">
                <a:solidFill>
                  <a:schemeClr val="bg1"/>
                </a:solidFill>
                <a:latin typeface="Clear Sans Thin" charset="0"/>
                <a:cs typeface="Clear Sans Thin" charset="0"/>
              </a:rPr>
              <a:t>LA </a:t>
            </a:r>
            <a:r>
              <a:rPr lang="fr-FR" sz="2000" b="1" dirty="0">
                <a:solidFill>
                  <a:schemeClr val="bg1"/>
                </a:solidFill>
                <a:latin typeface="Clear Sans Thin" charset="0"/>
                <a:cs typeface="Clear Sans Thin" charset="0"/>
              </a:rPr>
              <a:t>DEMANDE</a:t>
            </a:r>
            <a:r>
              <a:rPr lang="fr-FR" b="1" dirty="0">
                <a:solidFill>
                  <a:schemeClr val="bg1"/>
                </a:solidFill>
                <a:latin typeface="Clear Sans Thin" charset="0"/>
                <a:cs typeface="Clear Sans Thin" charset="0"/>
              </a:rPr>
              <a:t> DE  RSA </a:t>
            </a:r>
          </a:p>
        </p:txBody>
      </p:sp>
      <p:sp>
        <p:nvSpPr>
          <p:cNvPr id="14" name="ZoneTexte 13">
            <a:extLst>
              <a:ext uri="{FF2B5EF4-FFF2-40B4-BE49-F238E27FC236}">
                <a16:creationId xmlns:a16="http://schemas.microsoft.com/office/drawing/2014/main" id="{83A23D7E-9598-31CD-273C-34522FF41D5F}"/>
              </a:ext>
            </a:extLst>
          </p:cNvPr>
          <p:cNvSpPr txBox="1"/>
          <p:nvPr/>
        </p:nvSpPr>
        <p:spPr>
          <a:xfrm>
            <a:off x="2438626" y="3268395"/>
            <a:ext cx="5759683" cy="461665"/>
          </a:xfrm>
          <a:prstGeom prst="rect">
            <a:avLst/>
          </a:prstGeom>
          <a:noFill/>
        </p:spPr>
        <p:txBody>
          <a:bodyPr wrap="square" rtlCol="0">
            <a:spAutoFit/>
          </a:bodyPr>
          <a:lstStyle/>
          <a:p>
            <a:pPr algn="ctr"/>
            <a:r>
              <a:rPr lang="fr-FR" b="1" dirty="0">
                <a:solidFill>
                  <a:schemeClr val="bg1"/>
                </a:solidFill>
                <a:latin typeface="Clear Sans Thin" charset="0"/>
                <a:cs typeface="Clear Sans Thin" charset="0"/>
              </a:rPr>
              <a:t>LA</a:t>
            </a:r>
            <a:r>
              <a:rPr lang="fr-FR" sz="2400" b="1" dirty="0">
                <a:solidFill>
                  <a:schemeClr val="bg1"/>
                </a:solidFill>
                <a:latin typeface="Clear Sans Thin" charset="0"/>
                <a:cs typeface="Clear Sans Thin" charset="0"/>
              </a:rPr>
              <a:t> </a:t>
            </a:r>
            <a:r>
              <a:rPr lang="fr-FR" sz="2000" b="1" dirty="0">
                <a:solidFill>
                  <a:schemeClr val="bg1"/>
                </a:solidFill>
                <a:latin typeface="Clear Sans Thin" charset="0"/>
                <a:cs typeface="Clear Sans Thin" charset="0"/>
              </a:rPr>
              <a:t>DEMANDE</a:t>
            </a:r>
            <a:r>
              <a:rPr lang="fr-FR" sz="2400" b="1" dirty="0">
                <a:solidFill>
                  <a:schemeClr val="bg1"/>
                </a:solidFill>
                <a:latin typeface="Clear Sans Thin" charset="0"/>
                <a:cs typeface="Clear Sans Thin" charset="0"/>
              </a:rPr>
              <a:t> </a:t>
            </a:r>
            <a:r>
              <a:rPr lang="fr-FR" b="1" dirty="0">
                <a:solidFill>
                  <a:schemeClr val="bg1"/>
                </a:solidFill>
                <a:latin typeface="Clear Sans Thin" charset="0"/>
                <a:cs typeface="Clear Sans Thin" charset="0"/>
              </a:rPr>
              <a:t>DE PRIME D’ACTIVITÉ </a:t>
            </a:r>
          </a:p>
        </p:txBody>
      </p:sp>
      <p:sp>
        <p:nvSpPr>
          <p:cNvPr id="15" name="ZoneTexte 14">
            <a:extLst>
              <a:ext uri="{FF2B5EF4-FFF2-40B4-BE49-F238E27FC236}">
                <a16:creationId xmlns:a16="http://schemas.microsoft.com/office/drawing/2014/main" id="{5DD19B29-FFD4-5430-2AEC-002CE2230DE6}"/>
              </a:ext>
            </a:extLst>
          </p:cNvPr>
          <p:cNvSpPr txBox="1"/>
          <p:nvPr/>
        </p:nvSpPr>
        <p:spPr>
          <a:xfrm>
            <a:off x="3810229" y="4802720"/>
            <a:ext cx="184731" cy="369332"/>
          </a:xfrm>
          <a:prstGeom prst="rect">
            <a:avLst/>
          </a:prstGeom>
          <a:noFill/>
        </p:spPr>
        <p:txBody>
          <a:bodyPr wrap="none" rtlCol="0">
            <a:spAutoFit/>
          </a:bodyPr>
          <a:lstStyle/>
          <a:p>
            <a:endParaRPr lang="fr-FR" dirty="0"/>
          </a:p>
        </p:txBody>
      </p:sp>
      <p:sp>
        <p:nvSpPr>
          <p:cNvPr id="16" name="ZoneTexte 15">
            <a:extLst>
              <a:ext uri="{FF2B5EF4-FFF2-40B4-BE49-F238E27FC236}">
                <a16:creationId xmlns:a16="http://schemas.microsoft.com/office/drawing/2014/main" id="{5EC7AF30-95F5-E3BC-3494-671BD4D0872C}"/>
              </a:ext>
            </a:extLst>
          </p:cNvPr>
          <p:cNvSpPr txBox="1"/>
          <p:nvPr/>
        </p:nvSpPr>
        <p:spPr>
          <a:xfrm>
            <a:off x="4267429" y="5718621"/>
            <a:ext cx="184731" cy="369332"/>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CF7F1BC9-0471-C7A9-CEC1-F3A1E120AFCF}"/>
              </a:ext>
            </a:extLst>
          </p:cNvPr>
          <p:cNvSpPr txBox="1"/>
          <p:nvPr/>
        </p:nvSpPr>
        <p:spPr>
          <a:xfrm>
            <a:off x="1001948" y="2128706"/>
            <a:ext cx="7782127" cy="1313234"/>
          </a:xfrm>
          <a:prstGeom prst="rect">
            <a:avLst/>
          </a:prstGeom>
        </p:spPr>
        <p:txBody>
          <a:bodyPr vert="horz" wrap="square" lIns="91440" tIns="45720" rIns="91440" bIns="45720" rtlCol="0">
            <a:normAutofit fontScale="92500" lnSpcReduction="20000"/>
          </a:bodyPr>
          <a:lstStyle/>
          <a:p>
            <a:pPr algn="l">
              <a:spcBef>
                <a:spcPts val="1000"/>
              </a:spcBef>
              <a:buClr>
                <a:schemeClr val="accent1"/>
              </a:buClr>
              <a:buSzPct val="80000"/>
            </a:pPr>
            <a:r>
              <a:rPr lang="fr-FR" dirty="0">
                <a:solidFill>
                  <a:schemeClr val="tx1">
                    <a:lumMod val="75000"/>
                    <a:lumOff val="25000"/>
                  </a:schemeClr>
                </a:solidFill>
              </a:rPr>
              <a:t>Trois conditions cumulatives pour valider un droit au séjour pour un étudiant :</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 Être inscrit dans un établissement pou y suivre à titre principal ses études</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 Disposer d’une assurance maladie pour lui-même</a:t>
            </a:r>
          </a:p>
          <a:p>
            <a:pPr algn="l">
              <a:spcBef>
                <a:spcPts val="1000"/>
              </a:spcBef>
              <a:buClr>
                <a:schemeClr val="accent1"/>
              </a:buClr>
              <a:buSzPct val="80000"/>
              <a:buFont typeface="Wingdings 3" charset="2"/>
              <a:buChar char=""/>
            </a:pPr>
            <a:r>
              <a:rPr lang="fr-FR" dirty="0">
                <a:solidFill>
                  <a:schemeClr val="tx1">
                    <a:lumMod val="75000"/>
                    <a:lumOff val="25000"/>
                  </a:schemeClr>
                </a:solidFill>
              </a:rPr>
              <a:t> Disposer de ressources, quel qu’en soit le montant </a:t>
            </a:r>
          </a:p>
        </p:txBody>
      </p:sp>
      <p:sp>
        <p:nvSpPr>
          <p:cNvPr id="4" name="ZoneTexte 3">
            <a:extLst>
              <a:ext uri="{FF2B5EF4-FFF2-40B4-BE49-F238E27FC236}">
                <a16:creationId xmlns:a16="http://schemas.microsoft.com/office/drawing/2014/main" id="{C33D172C-C8B3-1DDC-6677-560314A5C2E2}"/>
              </a:ext>
            </a:extLst>
          </p:cNvPr>
          <p:cNvSpPr txBox="1"/>
          <p:nvPr/>
        </p:nvSpPr>
        <p:spPr>
          <a:xfrm>
            <a:off x="829519" y="3646380"/>
            <a:ext cx="7867009" cy="369332"/>
          </a:xfrm>
          <a:prstGeom prst="rect">
            <a:avLst/>
          </a:prstGeom>
          <a:noFill/>
        </p:spPr>
        <p:txBody>
          <a:bodyPr wrap="square" rtlCol="0">
            <a:spAutoFit/>
          </a:bodyPr>
          <a:lstStyle/>
          <a:p>
            <a:pPr algn="ctr"/>
            <a:r>
              <a:rPr lang="fr-FR" b="1" dirty="0">
                <a:solidFill>
                  <a:schemeClr val="accent1"/>
                </a:solidFill>
                <a:latin typeface="Clear Sans Thin" charset="0"/>
                <a:cs typeface="Clear Sans Thin" charset="0"/>
              </a:rPr>
              <a:t>Documents réclamés par la CAF pour valider le droit au séjour</a:t>
            </a:r>
          </a:p>
        </p:txBody>
      </p:sp>
      <p:graphicFrame>
        <p:nvGraphicFramePr>
          <p:cNvPr id="5" name="Tableau 5">
            <a:extLst>
              <a:ext uri="{FF2B5EF4-FFF2-40B4-BE49-F238E27FC236}">
                <a16:creationId xmlns:a16="http://schemas.microsoft.com/office/drawing/2014/main" id="{2F1D27DD-39D3-B2AB-A873-7DC485BFF879}"/>
              </a:ext>
            </a:extLst>
          </p:cNvPr>
          <p:cNvGraphicFramePr>
            <a:graphicFrameLocks noGrp="1"/>
          </p:cNvGraphicFramePr>
          <p:nvPr>
            <p:extLst>
              <p:ext uri="{D42A27DB-BD31-4B8C-83A1-F6EECF244321}">
                <p14:modId xmlns:p14="http://schemas.microsoft.com/office/powerpoint/2010/main" val="1494720118"/>
              </p:ext>
            </p:extLst>
          </p:nvPr>
        </p:nvGraphicFramePr>
        <p:xfrm>
          <a:off x="1329074" y="4597065"/>
          <a:ext cx="7127876" cy="2016760"/>
        </p:xfrm>
        <a:graphic>
          <a:graphicData uri="http://schemas.openxmlformats.org/drawingml/2006/table">
            <a:tbl>
              <a:tblPr firstCol="1" bandRow="1">
                <a:tableStyleId>{5C22544A-7EE6-4342-B048-85BDC9FD1C3A}</a:tableStyleId>
              </a:tblPr>
              <a:tblGrid>
                <a:gridCol w="3563938">
                  <a:extLst>
                    <a:ext uri="{9D8B030D-6E8A-4147-A177-3AD203B41FA5}">
                      <a16:colId xmlns:a16="http://schemas.microsoft.com/office/drawing/2014/main" val="3199598074"/>
                    </a:ext>
                  </a:extLst>
                </a:gridCol>
                <a:gridCol w="3563938">
                  <a:extLst>
                    <a:ext uri="{9D8B030D-6E8A-4147-A177-3AD203B41FA5}">
                      <a16:colId xmlns:a16="http://schemas.microsoft.com/office/drawing/2014/main" val="1495979649"/>
                    </a:ext>
                  </a:extLst>
                </a:gridCol>
              </a:tblGrid>
              <a:tr h="370840">
                <a:tc>
                  <a:txBody>
                    <a:bodyPr/>
                    <a:lstStyle/>
                    <a:p>
                      <a:r>
                        <a:rPr lang="fr-FR" sz="1600" dirty="0"/>
                        <a:t>Inscription en établissement</a:t>
                      </a:r>
                    </a:p>
                  </a:txBody>
                  <a:tcPr/>
                </a:tc>
                <a:tc>
                  <a:txBody>
                    <a:bodyPr/>
                    <a:lstStyle/>
                    <a:p>
                      <a:r>
                        <a:rPr lang="fr-FR" sz="1600" dirty="0"/>
                        <a:t>Certificat de scolarité ou de formation professionnelle ou photocopie de la carte d’étudiant</a:t>
                      </a:r>
                    </a:p>
                  </a:txBody>
                  <a:tcPr/>
                </a:tc>
                <a:extLst>
                  <a:ext uri="{0D108BD9-81ED-4DB2-BD59-A6C34878D82A}">
                    <a16:rowId xmlns:a16="http://schemas.microsoft.com/office/drawing/2014/main" val="1554930661"/>
                  </a:ext>
                </a:extLst>
              </a:tr>
              <a:tr h="370840">
                <a:tc>
                  <a:txBody>
                    <a:bodyPr/>
                    <a:lstStyle/>
                    <a:p>
                      <a:r>
                        <a:rPr lang="fr-FR" sz="1600" dirty="0"/>
                        <a:t>Couverture maladie</a:t>
                      </a:r>
                    </a:p>
                  </a:txBody>
                  <a:tcPr/>
                </a:tc>
                <a:tc>
                  <a:txBody>
                    <a:bodyPr/>
                    <a:lstStyle/>
                    <a:p>
                      <a:r>
                        <a:rPr lang="fr-FR" sz="1600" dirty="0"/>
                        <a:t>Carte européenne d’assurance maladie ou attestation de couverture</a:t>
                      </a:r>
                    </a:p>
                  </a:txBody>
                  <a:tcPr/>
                </a:tc>
                <a:extLst>
                  <a:ext uri="{0D108BD9-81ED-4DB2-BD59-A6C34878D82A}">
                    <a16:rowId xmlns:a16="http://schemas.microsoft.com/office/drawing/2014/main" val="655947754"/>
                  </a:ext>
                </a:extLst>
              </a:tr>
              <a:tr h="370840">
                <a:tc>
                  <a:txBody>
                    <a:bodyPr/>
                    <a:lstStyle/>
                    <a:p>
                      <a:r>
                        <a:rPr lang="fr-FR" sz="1600" dirty="0"/>
                        <a:t>Ressources suffisantes</a:t>
                      </a:r>
                    </a:p>
                  </a:txBody>
                  <a:tcPr/>
                </a:tc>
                <a:tc>
                  <a:txBody>
                    <a:bodyPr/>
                    <a:lstStyle/>
                    <a:p>
                      <a:r>
                        <a:rPr lang="fr-FR" sz="1600" dirty="0"/>
                        <a:t>Déclaration sur l’honneur</a:t>
                      </a:r>
                    </a:p>
                  </a:txBody>
                  <a:tcPr/>
                </a:tc>
                <a:extLst>
                  <a:ext uri="{0D108BD9-81ED-4DB2-BD59-A6C34878D82A}">
                    <a16:rowId xmlns:a16="http://schemas.microsoft.com/office/drawing/2014/main" val="813856109"/>
                  </a:ext>
                </a:extLst>
              </a:tr>
            </a:tbl>
          </a:graphicData>
        </a:graphic>
      </p:graphicFrame>
    </p:spTree>
    <p:extLst>
      <p:ext uri="{BB962C8B-B14F-4D97-AF65-F5344CB8AC3E}">
        <p14:creationId xmlns:p14="http://schemas.microsoft.com/office/powerpoint/2010/main" val="164237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1E7BB456-D5BC-2D57-8E63-4B07FCCF26ED}"/>
              </a:ext>
            </a:extLst>
          </p:cNvPr>
          <p:cNvSpPr>
            <a:spLocks noGrp="1"/>
          </p:cNvSpPr>
          <p:nvPr>
            <p:ph type="title"/>
          </p:nvPr>
        </p:nvSpPr>
        <p:spPr>
          <a:xfrm>
            <a:off x="484746" y="522684"/>
            <a:ext cx="2910207" cy="771096"/>
          </a:xfrm>
        </p:spPr>
        <p:txBody>
          <a:bodyPr/>
          <a:lstStyle/>
          <a:p>
            <a:r>
              <a:rPr lang="fr-FR" dirty="0"/>
              <a:t>Spécificités</a:t>
            </a:r>
          </a:p>
        </p:txBody>
      </p:sp>
      <p:sp>
        <p:nvSpPr>
          <p:cNvPr id="9" name="ZoneTexte 8">
            <a:extLst>
              <a:ext uri="{FF2B5EF4-FFF2-40B4-BE49-F238E27FC236}">
                <a16:creationId xmlns:a16="http://schemas.microsoft.com/office/drawing/2014/main" id="{29FD5C9C-6DB5-ABAF-13BA-0D2EA4055BE3}"/>
              </a:ext>
            </a:extLst>
          </p:cNvPr>
          <p:cNvSpPr txBox="1"/>
          <p:nvPr/>
        </p:nvSpPr>
        <p:spPr>
          <a:xfrm>
            <a:off x="914400" y="1703627"/>
            <a:ext cx="8385243" cy="5846322"/>
          </a:xfrm>
          <a:prstGeom prst="rect">
            <a:avLst/>
          </a:prstGeom>
        </p:spPr>
        <p:txBody>
          <a:bodyPr vert="horz" wrap="square" lIns="91440" tIns="45720" rIns="91440" bIns="45720" rtlCol="0">
            <a:normAutofit/>
          </a:bodyPr>
          <a:lstStyle/>
          <a:p>
            <a:pPr algn="l">
              <a:spcBef>
                <a:spcPts val="1000"/>
              </a:spcBef>
              <a:buClr>
                <a:schemeClr val="accent1"/>
              </a:buClr>
              <a:buSzPct val="80000"/>
              <a:buFont typeface="Wingdings 3" charset="2"/>
              <a:buChar char=""/>
            </a:pPr>
            <a:r>
              <a:rPr lang="fr-FR" dirty="0">
                <a:solidFill>
                  <a:schemeClr val="tx1">
                    <a:lumMod val="75000"/>
                    <a:lumOff val="25000"/>
                  </a:schemeClr>
                </a:solidFill>
              </a:rPr>
              <a:t>Lorsqu’un droit au séjour est accordé à titre personnel, il se transmet à l’ensemble des membres de sa famille (s’ils sont communautaires également).</a:t>
            </a:r>
          </a:p>
          <a:p>
            <a:pPr algn="l">
              <a:spcBef>
                <a:spcPts val="1000"/>
              </a:spcBef>
              <a:buClr>
                <a:schemeClr val="accent1"/>
              </a:buClr>
              <a:buSzPct val="80000"/>
              <a:buFont typeface="Wingdings 3" charset="2"/>
              <a:buChar char=""/>
            </a:pPr>
            <a:endParaRPr lang="fr-FR" dirty="0">
              <a:solidFill>
                <a:schemeClr val="tx1">
                  <a:lumMod val="75000"/>
                  <a:lumOff val="25000"/>
                </a:schemeClr>
              </a:solidFill>
            </a:endParaRPr>
          </a:p>
          <a:p>
            <a:pPr algn="l">
              <a:spcBef>
                <a:spcPts val="1000"/>
              </a:spcBef>
              <a:buClr>
                <a:schemeClr val="accent1"/>
              </a:buClr>
              <a:buSzPct val="80000"/>
              <a:buFont typeface="Wingdings 3" charset="2"/>
              <a:buChar char=""/>
            </a:pPr>
            <a:r>
              <a:rPr lang="fr-FR" dirty="0">
                <a:solidFill>
                  <a:schemeClr val="tx1">
                    <a:lumMod val="75000"/>
                    <a:lumOff val="25000"/>
                  </a:schemeClr>
                </a:solidFill>
              </a:rPr>
              <a:t>Le droit au séjour est valide tant qu’il n’y a pas de changement de catégorie de l’allocataire. Dans le cas contraire, le droit est revu au titre de la nouvelle catégorie (sauf dans certains cas ou un maintien est prévu. Ex : licenciement)</a:t>
            </a:r>
          </a:p>
          <a:p>
            <a:pPr algn="l">
              <a:spcBef>
                <a:spcPts val="1000"/>
              </a:spcBef>
              <a:buClr>
                <a:schemeClr val="accent1"/>
              </a:buClr>
              <a:buSzPct val="80000"/>
              <a:buFont typeface="Wingdings 3" charset="2"/>
              <a:buChar char=""/>
            </a:pPr>
            <a:endParaRPr lang="fr-FR" dirty="0">
              <a:solidFill>
                <a:schemeClr val="tx1">
                  <a:lumMod val="75000"/>
                  <a:lumOff val="25000"/>
                </a:schemeClr>
              </a:solidFill>
            </a:endParaRPr>
          </a:p>
          <a:p>
            <a:pPr algn="l">
              <a:spcBef>
                <a:spcPts val="1000"/>
              </a:spcBef>
              <a:buClr>
                <a:schemeClr val="accent1"/>
              </a:buClr>
              <a:buSzPct val="80000"/>
              <a:buFont typeface="Wingdings 3" charset="2"/>
              <a:buChar char=""/>
            </a:pPr>
            <a:r>
              <a:rPr lang="fr-FR" dirty="0">
                <a:solidFill>
                  <a:schemeClr val="tx1">
                    <a:lumMod val="75000"/>
                    <a:lumOff val="25000"/>
                  </a:schemeClr>
                </a:solidFill>
              </a:rPr>
              <a:t> Le Conseil Départemental de la Vienne ne nous délègue pas la gestion de cette prestation pour les communautaires : toute demande de RSA est envoyée au CD pour décision. Cependant, la Caf reste organisme payeur. Le CD peut donc être amené à réclamer lui-même des justificatifs.</a:t>
            </a:r>
          </a:p>
          <a:p>
            <a:pPr algn="l">
              <a:spcBef>
                <a:spcPts val="1000"/>
              </a:spcBef>
              <a:buClr>
                <a:schemeClr val="accent1"/>
              </a:buClr>
              <a:buSzPct val="80000"/>
              <a:buFont typeface="Wingdings 3" charset="2"/>
              <a:buChar char=""/>
            </a:pPr>
            <a:endParaRPr lang="fr-FR" dirty="0">
              <a:solidFill>
                <a:schemeClr val="tx1">
                  <a:lumMod val="75000"/>
                  <a:lumOff val="25000"/>
                </a:schemeClr>
              </a:solidFill>
            </a:endParaRPr>
          </a:p>
        </p:txBody>
      </p:sp>
    </p:spTree>
    <p:extLst>
      <p:ext uri="{BB962C8B-B14F-4D97-AF65-F5344CB8AC3E}">
        <p14:creationId xmlns:p14="http://schemas.microsoft.com/office/powerpoint/2010/main" val="68040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4042227" y="3114138"/>
            <a:ext cx="6017208" cy="893482"/>
          </a:xfrm>
        </p:spPr>
        <p:txBody>
          <a:bodyPr vert="horz" lIns="91440" tIns="45720" rIns="91440" bIns="45720" rtlCol="0" anchor="b">
            <a:noAutofit/>
          </a:bodyPr>
          <a:lstStyle/>
          <a:p>
            <a:pPr defTabSz="457200"/>
            <a:r>
              <a:rPr lang="en-US" sz="3600" dirty="0">
                <a:solidFill>
                  <a:srgbClr val="FFFFFF"/>
                </a:solidFill>
              </a:rPr>
              <a:t>Point VACAF</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645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8EE70A-3002-3C0F-AC3E-37B51B926FE0}"/>
              </a:ext>
            </a:extLst>
          </p:cNvPr>
          <p:cNvSpPr txBox="1"/>
          <p:nvPr/>
        </p:nvSpPr>
        <p:spPr>
          <a:xfrm>
            <a:off x="758757" y="1887886"/>
            <a:ext cx="9348281" cy="4801314"/>
          </a:xfrm>
          <a:prstGeom prst="rect">
            <a:avLst/>
          </a:prstGeom>
          <a:noFill/>
        </p:spPr>
        <p:txBody>
          <a:bodyPr wrap="square">
            <a:spAutoFit/>
          </a:bodyPr>
          <a:lstStyle/>
          <a:p>
            <a:pPr algn="l"/>
            <a:r>
              <a:rPr lang="fr-FR" dirty="0">
                <a:solidFill>
                  <a:schemeClr val="accent3">
                    <a:lumMod val="75000"/>
                  </a:schemeClr>
                </a:solidFill>
                <a:latin typeface="-apple-system"/>
              </a:rPr>
              <a:t>Au 04-05-2023 : </a:t>
            </a:r>
          </a:p>
          <a:p>
            <a:pPr algn="l"/>
            <a:r>
              <a:rPr lang="fr-FR" dirty="0">
                <a:solidFill>
                  <a:schemeClr val="accent3">
                    <a:lumMod val="75000"/>
                  </a:schemeClr>
                </a:solidFill>
                <a:latin typeface="-apple-system"/>
              </a:rPr>
              <a:t> Le budget </a:t>
            </a:r>
            <a:r>
              <a:rPr lang="fr-FR" b="0" i="0" dirty="0">
                <a:solidFill>
                  <a:schemeClr val="accent3">
                    <a:lumMod val="75000"/>
                  </a:schemeClr>
                </a:solidFill>
                <a:effectLst/>
                <a:latin typeface="-apple-system"/>
              </a:rPr>
              <a:t>consommé de l'</a:t>
            </a:r>
            <a:r>
              <a:rPr lang="fr-FR" b="1" i="0" dirty="0">
                <a:solidFill>
                  <a:schemeClr val="accent3">
                    <a:lumMod val="75000"/>
                  </a:schemeClr>
                </a:solidFill>
                <a:effectLst/>
                <a:latin typeface="-apple-system"/>
              </a:rPr>
              <a:t> AVF </a:t>
            </a:r>
            <a:r>
              <a:rPr lang="fr-FR" b="0" i="0" dirty="0">
                <a:solidFill>
                  <a:schemeClr val="accent3">
                    <a:lumMod val="75000"/>
                  </a:schemeClr>
                </a:solidFill>
                <a:effectLst/>
                <a:latin typeface="-apple-system"/>
              </a:rPr>
              <a:t>est de </a:t>
            </a:r>
            <a:r>
              <a:rPr lang="fr-FR" dirty="0">
                <a:solidFill>
                  <a:schemeClr val="accent3">
                    <a:lumMod val="75000"/>
                  </a:schemeClr>
                </a:solidFill>
              </a:rPr>
              <a:t>74.59 %</a:t>
            </a:r>
            <a:r>
              <a:rPr lang="fr-FR" b="1" i="0" dirty="0">
                <a:solidFill>
                  <a:schemeClr val="accent3">
                    <a:lumMod val="75000"/>
                  </a:schemeClr>
                </a:solidFill>
                <a:effectLst/>
                <a:latin typeface="-apple-system"/>
              </a:rPr>
              <a:t>%</a:t>
            </a:r>
            <a:r>
              <a:rPr lang="fr-FR" b="0" i="0" dirty="0">
                <a:solidFill>
                  <a:schemeClr val="accent3">
                    <a:lumMod val="75000"/>
                  </a:schemeClr>
                </a:solidFill>
                <a:effectLst/>
                <a:latin typeface="-apple-system"/>
              </a:rPr>
              <a:t>. </a:t>
            </a:r>
          </a:p>
          <a:p>
            <a:pPr algn="l"/>
            <a:r>
              <a:rPr lang="fr-FR" b="1" i="0" dirty="0">
                <a:solidFill>
                  <a:schemeClr val="accent3">
                    <a:lumMod val="75000"/>
                  </a:schemeClr>
                </a:solidFill>
                <a:effectLst/>
                <a:latin typeface="-apple-system"/>
              </a:rPr>
              <a:t>Des réservations par les familles sont donc toujours possibles.</a:t>
            </a:r>
          </a:p>
          <a:p>
            <a:pPr algn="l"/>
            <a:endParaRPr lang="fr-FR" b="0" i="0" dirty="0">
              <a:effectLst/>
              <a:latin typeface="-apple-system"/>
            </a:endParaRPr>
          </a:p>
          <a:p>
            <a:pPr algn="l"/>
            <a:r>
              <a:rPr lang="fr-FR" b="0" i="0" dirty="0">
                <a:solidFill>
                  <a:srgbClr val="7030A0"/>
                </a:solidFill>
                <a:effectLst/>
                <a:latin typeface="-apple-system"/>
              </a:rPr>
              <a:t>Par contre, pour l'</a:t>
            </a:r>
            <a:r>
              <a:rPr lang="fr-FR" b="1" i="0" dirty="0">
                <a:solidFill>
                  <a:srgbClr val="7030A0"/>
                </a:solidFill>
                <a:effectLst/>
                <a:latin typeface="-apple-system"/>
              </a:rPr>
              <a:t> AVE</a:t>
            </a:r>
            <a:r>
              <a:rPr lang="fr-FR" b="0" i="0" dirty="0">
                <a:solidFill>
                  <a:srgbClr val="7030A0"/>
                </a:solidFill>
                <a:effectLst/>
                <a:latin typeface="-apple-system"/>
              </a:rPr>
              <a:t>, le budget est consommé à</a:t>
            </a:r>
            <a:r>
              <a:rPr lang="fr-FR" b="1" i="0" dirty="0">
                <a:solidFill>
                  <a:srgbClr val="7030A0"/>
                </a:solidFill>
                <a:effectLst/>
                <a:latin typeface="-apple-system"/>
              </a:rPr>
              <a:t> 99.87%.</a:t>
            </a:r>
            <a:endParaRPr lang="fr-FR" b="0" i="0" dirty="0">
              <a:solidFill>
                <a:srgbClr val="7030A0"/>
              </a:solidFill>
              <a:effectLst/>
              <a:latin typeface="-apple-system"/>
            </a:endParaRPr>
          </a:p>
          <a:p>
            <a:pPr algn="l"/>
            <a:r>
              <a:rPr lang="fr-FR" b="0" i="0" dirty="0">
                <a:solidFill>
                  <a:srgbClr val="7030A0"/>
                </a:solidFill>
                <a:effectLst/>
                <a:latin typeface="-apple-system"/>
              </a:rPr>
              <a:t>Les familles se sont mobilisées sur le départ en vacances des enfants ! la réduction du nombre de jours minimum des séjours a été profitable.</a:t>
            </a:r>
          </a:p>
          <a:p>
            <a:pPr algn="l"/>
            <a:r>
              <a:rPr lang="fr-FR" b="0" i="0" dirty="0">
                <a:solidFill>
                  <a:srgbClr val="7030A0"/>
                </a:solidFill>
                <a:effectLst/>
                <a:latin typeface="-apple-system"/>
              </a:rPr>
              <a:t>L' année dernière le budget de l' AVE avait été utilisé à 68.9%.</a:t>
            </a:r>
          </a:p>
          <a:p>
            <a:pPr algn="l"/>
            <a:endParaRPr lang="fr-FR" dirty="0">
              <a:solidFill>
                <a:schemeClr val="accent2">
                  <a:lumMod val="75000"/>
                </a:schemeClr>
              </a:solidFill>
              <a:latin typeface="-apple-system"/>
            </a:endParaRPr>
          </a:p>
          <a:p>
            <a:pPr algn="l"/>
            <a:endParaRPr lang="fr-FR" dirty="0">
              <a:solidFill>
                <a:schemeClr val="accent2">
                  <a:lumMod val="75000"/>
                </a:schemeClr>
              </a:solidFill>
              <a:latin typeface="-apple-system"/>
            </a:endParaRPr>
          </a:p>
          <a:p>
            <a:pPr algn="l"/>
            <a:r>
              <a:rPr lang="fr-FR" dirty="0">
                <a:solidFill>
                  <a:schemeClr val="accent2">
                    <a:lumMod val="75000"/>
                  </a:schemeClr>
                </a:solidFill>
                <a:latin typeface="-apple-system"/>
              </a:rPr>
              <a:t>L’aide au transport sera versé pour les familles partant :</a:t>
            </a:r>
          </a:p>
          <a:p>
            <a:pPr marL="1200150" lvl="2" indent="-285750">
              <a:buFont typeface="Arial" panose="020B0604020202020204" pitchFamily="34" charset="0"/>
              <a:buChar char="•"/>
            </a:pPr>
            <a:r>
              <a:rPr lang="fr-FR" dirty="0">
                <a:solidFill>
                  <a:schemeClr val="accent2">
                    <a:lumMod val="75000"/>
                  </a:schemeClr>
                </a:solidFill>
                <a:latin typeface="-apple-system"/>
              </a:rPr>
              <a:t>sur la période estivale (07-2023 à 08/2023)</a:t>
            </a:r>
          </a:p>
          <a:p>
            <a:pPr marL="1200150" lvl="2" indent="-285750">
              <a:buFont typeface="Arial" panose="020B0604020202020204" pitchFamily="34" charset="0"/>
              <a:buChar char="•"/>
            </a:pPr>
            <a:r>
              <a:rPr lang="fr-FR" b="0" i="0" dirty="0">
                <a:solidFill>
                  <a:schemeClr val="accent2">
                    <a:lumMod val="75000"/>
                  </a:schemeClr>
                </a:solidFill>
                <a:effectLst/>
                <a:latin typeface="-apple-system"/>
              </a:rPr>
              <a:t>Ayant un </a:t>
            </a:r>
            <a:r>
              <a:rPr lang="fr-FR" dirty="0">
                <a:solidFill>
                  <a:schemeClr val="accent2">
                    <a:lumMod val="75000"/>
                  </a:schemeClr>
                </a:solidFill>
                <a:latin typeface="-apple-system"/>
              </a:rPr>
              <a:t>QF &lt;700€</a:t>
            </a:r>
          </a:p>
          <a:p>
            <a:pPr marL="1200150" lvl="2" indent="-285750">
              <a:buFont typeface="Arial" panose="020B0604020202020204" pitchFamily="34" charset="0"/>
              <a:buChar char="•"/>
            </a:pPr>
            <a:r>
              <a:rPr lang="fr-FR" b="0" i="0" dirty="0">
                <a:solidFill>
                  <a:schemeClr val="accent2">
                    <a:lumMod val="75000"/>
                  </a:schemeClr>
                </a:solidFill>
                <a:effectLst/>
                <a:latin typeface="-apple-system"/>
              </a:rPr>
              <a:t>ET </a:t>
            </a:r>
            <a:r>
              <a:rPr lang="fr-FR" dirty="0">
                <a:solidFill>
                  <a:schemeClr val="accent2">
                    <a:lumMod val="75000"/>
                  </a:schemeClr>
                </a:solidFill>
                <a:latin typeface="-apple-system"/>
              </a:rPr>
              <a:t>ayant fait une réservation dans le cadre de l’ AVF</a:t>
            </a:r>
          </a:p>
          <a:p>
            <a:pPr marL="285750" indent="-285750" algn="l">
              <a:buFont typeface="Arial" panose="020B0604020202020204" pitchFamily="34" charset="0"/>
              <a:buChar char="•"/>
            </a:pPr>
            <a:endParaRPr lang="fr-FR" dirty="0">
              <a:solidFill>
                <a:schemeClr val="accent2">
                  <a:lumMod val="75000"/>
                </a:schemeClr>
              </a:solidFill>
              <a:latin typeface="-apple-system"/>
            </a:endParaRPr>
          </a:p>
          <a:p>
            <a:pPr algn="l"/>
            <a:r>
              <a:rPr lang="fr-FR" b="0" i="0" dirty="0">
                <a:solidFill>
                  <a:schemeClr val="accent2">
                    <a:lumMod val="75000"/>
                  </a:schemeClr>
                </a:solidFill>
                <a:effectLst/>
                <a:latin typeface="-apple-system"/>
              </a:rPr>
              <a:t>L</a:t>
            </a:r>
            <a:r>
              <a:rPr lang="fr-FR" dirty="0">
                <a:solidFill>
                  <a:schemeClr val="accent2">
                    <a:lumMod val="75000"/>
                  </a:schemeClr>
                </a:solidFill>
                <a:latin typeface="-apple-system"/>
              </a:rPr>
              <a:t>es familles n’ont aucune démarche à effectuer =&gt; versée automatiquement si elles remplissent les conditions.</a:t>
            </a:r>
            <a:endParaRPr lang="fr-FR" b="0" i="0" dirty="0">
              <a:solidFill>
                <a:schemeClr val="accent2">
                  <a:lumMod val="75000"/>
                </a:schemeClr>
              </a:solidFill>
              <a:effectLst/>
              <a:latin typeface="-apple-system"/>
            </a:endParaRPr>
          </a:p>
        </p:txBody>
      </p:sp>
      <p:sp>
        <p:nvSpPr>
          <p:cNvPr id="6" name="ZoneTexte 5">
            <a:extLst>
              <a:ext uri="{FF2B5EF4-FFF2-40B4-BE49-F238E27FC236}">
                <a16:creationId xmlns:a16="http://schemas.microsoft.com/office/drawing/2014/main" id="{2EE84133-B51E-4E71-F612-15FD8AF41B39}"/>
              </a:ext>
            </a:extLst>
          </p:cNvPr>
          <p:cNvSpPr txBox="1"/>
          <p:nvPr/>
        </p:nvSpPr>
        <p:spPr>
          <a:xfrm>
            <a:off x="1546698" y="291988"/>
            <a:ext cx="7171716" cy="702949"/>
          </a:xfrm>
          <a:prstGeom prst="rect">
            <a:avLst/>
          </a:prstGeom>
          <a:noFill/>
        </p:spPr>
        <p:txBody>
          <a:bodyPr wrap="square">
            <a:spAutoFit/>
          </a:bodyPr>
          <a:lstStyle/>
          <a:p>
            <a:pPr algn="l"/>
            <a:r>
              <a:rPr lang="fr-FR" sz="3968" dirty="0">
                <a:solidFill>
                  <a:schemeClr val="accent1"/>
                </a:solidFill>
                <a:latin typeface="+mj-lt"/>
                <a:ea typeface="+mj-ea"/>
                <a:cs typeface="+mj-cs"/>
              </a:rPr>
              <a:t>point</a:t>
            </a:r>
            <a:r>
              <a:rPr lang="fr-FR" b="0" i="0" dirty="0">
                <a:effectLst/>
                <a:latin typeface="-apple-system"/>
              </a:rPr>
              <a:t> </a:t>
            </a:r>
            <a:r>
              <a:rPr lang="fr-FR" sz="3968" dirty="0">
                <a:solidFill>
                  <a:schemeClr val="accent1"/>
                </a:solidFill>
                <a:latin typeface="+mj-lt"/>
                <a:ea typeface="+mj-ea"/>
                <a:cs typeface="+mj-cs"/>
              </a:rPr>
              <a:t>budget VACAF 2023</a:t>
            </a:r>
          </a:p>
        </p:txBody>
      </p:sp>
      <p:pic>
        <p:nvPicPr>
          <p:cNvPr id="7" name="Espace réservé pour une image  5" descr="Logo Vacaf + certif +RSE - fond blanc (1).pdf - Adobe Reader">
            <a:extLst>
              <a:ext uri="{FF2B5EF4-FFF2-40B4-BE49-F238E27FC236}">
                <a16:creationId xmlns:a16="http://schemas.microsoft.com/office/drawing/2014/main" id="{EC155EAA-024E-DB2E-FE18-EBC953E649C2}"/>
              </a:ext>
            </a:extLst>
          </p:cNvPr>
          <p:cNvPicPr>
            <a:picLocks noChangeAspect="1"/>
          </p:cNvPicPr>
          <p:nvPr/>
        </p:nvPicPr>
        <p:blipFill rotWithShape="1">
          <a:blip r:embed="rId2">
            <a:extLst>
              <a:ext uri="{28A0092B-C50C-407E-A947-70E740481C1C}">
                <a14:useLocalDpi xmlns:a14="http://schemas.microsoft.com/office/drawing/2010/main" val="0"/>
              </a:ext>
            </a:extLst>
          </a:blip>
          <a:srcRect l="1953" r="1484"/>
          <a:stretch/>
        </p:blipFill>
        <p:spPr>
          <a:xfrm>
            <a:off x="309791" y="182193"/>
            <a:ext cx="675520" cy="1303808"/>
          </a:xfrm>
          <a:prstGeom prst="rect">
            <a:avLst/>
          </a:prstGeom>
        </p:spPr>
      </p:pic>
    </p:spTree>
    <p:extLst>
      <p:ext uri="{BB962C8B-B14F-4D97-AF65-F5344CB8AC3E}">
        <p14:creationId xmlns:p14="http://schemas.microsoft.com/office/powerpoint/2010/main" val="174360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5" descr="Logo Vacaf + certif +RSE - fond blanc (1).pdf - Adobe Reader">
            <a:extLst>
              <a:ext uri="{FF2B5EF4-FFF2-40B4-BE49-F238E27FC236}">
                <a16:creationId xmlns:a16="http://schemas.microsoft.com/office/drawing/2014/main" id="{A7AB42D8-DFF0-43F0-BCC3-2B39CA6E0E39}"/>
              </a:ext>
            </a:extLst>
          </p:cNvPr>
          <p:cNvPicPr>
            <a:picLocks noChangeAspect="1"/>
          </p:cNvPicPr>
          <p:nvPr/>
        </p:nvPicPr>
        <p:blipFill rotWithShape="1">
          <a:blip r:embed="rId2">
            <a:extLst>
              <a:ext uri="{28A0092B-C50C-407E-A947-70E740481C1C}">
                <a14:useLocalDpi xmlns:a14="http://schemas.microsoft.com/office/drawing/2010/main" val="0"/>
              </a:ext>
            </a:extLst>
          </a:blip>
          <a:srcRect l="1953" r="1484"/>
          <a:stretch/>
        </p:blipFill>
        <p:spPr>
          <a:xfrm>
            <a:off x="393098" y="323126"/>
            <a:ext cx="675520" cy="1303808"/>
          </a:xfrm>
          <a:prstGeom prst="rect">
            <a:avLst/>
          </a:prstGeom>
        </p:spPr>
      </p:pic>
      <p:sp>
        <p:nvSpPr>
          <p:cNvPr id="10" name="ZoneTexte 9">
            <a:extLst>
              <a:ext uri="{FF2B5EF4-FFF2-40B4-BE49-F238E27FC236}">
                <a16:creationId xmlns:a16="http://schemas.microsoft.com/office/drawing/2014/main" id="{A7990FFC-F2D0-4342-A929-15646D1A4A83}"/>
              </a:ext>
            </a:extLst>
          </p:cNvPr>
          <p:cNvSpPr txBox="1"/>
          <p:nvPr/>
        </p:nvSpPr>
        <p:spPr>
          <a:xfrm>
            <a:off x="2184947" y="323126"/>
            <a:ext cx="5677181" cy="578172"/>
          </a:xfrm>
          <a:prstGeom prst="rect">
            <a:avLst/>
          </a:prstGeom>
          <a:noFill/>
        </p:spPr>
        <p:txBody>
          <a:bodyPr wrap="square" rtlCol="0">
            <a:spAutoFit/>
          </a:bodyPr>
          <a:lstStyle/>
          <a:p>
            <a:pPr algn="ctr"/>
            <a:r>
              <a:rPr lang="fr-FR" sz="3157" b="1" dirty="0">
                <a:solidFill>
                  <a:schemeClr val="accent6">
                    <a:lumMod val="50000"/>
                  </a:schemeClr>
                </a:solidFill>
                <a:latin typeface="Alwyn" panose="00000300000000000000" pitchFamily="2" charset="0"/>
              </a:rPr>
              <a:t>Le parcours de la famille</a:t>
            </a:r>
          </a:p>
        </p:txBody>
      </p:sp>
      <p:sp>
        <p:nvSpPr>
          <p:cNvPr id="11" name="ZoneTexte 10">
            <a:extLst>
              <a:ext uri="{FF2B5EF4-FFF2-40B4-BE49-F238E27FC236}">
                <a16:creationId xmlns:a16="http://schemas.microsoft.com/office/drawing/2014/main" id="{322AC6D2-2B66-45F2-BC74-405DD47F19D4}"/>
              </a:ext>
            </a:extLst>
          </p:cNvPr>
          <p:cNvSpPr txBox="1"/>
          <p:nvPr/>
        </p:nvSpPr>
        <p:spPr>
          <a:xfrm>
            <a:off x="2184946" y="901298"/>
            <a:ext cx="5677181" cy="335348"/>
          </a:xfrm>
          <a:prstGeom prst="rect">
            <a:avLst/>
          </a:prstGeom>
          <a:noFill/>
        </p:spPr>
        <p:txBody>
          <a:bodyPr wrap="square" rtlCol="0">
            <a:spAutoFit/>
          </a:bodyPr>
          <a:lstStyle/>
          <a:p>
            <a:pPr algn="ctr"/>
            <a:r>
              <a:rPr lang="fr-FR" sz="1579" b="1" dirty="0">
                <a:solidFill>
                  <a:schemeClr val="accent6">
                    <a:lumMod val="50000"/>
                  </a:schemeClr>
                </a:solidFill>
                <a:latin typeface="Alwyn" panose="00000300000000000000" pitchFamily="2" charset="0"/>
              </a:rPr>
              <a:t>De la notification au paiement de l’aide</a:t>
            </a:r>
          </a:p>
        </p:txBody>
      </p:sp>
      <p:sp>
        <p:nvSpPr>
          <p:cNvPr id="18" name="Rectangle 17">
            <a:extLst>
              <a:ext uri="{FF2B5EF4-FFF2-40B4-BE49-F238E27FC236}">
                <a16:creationId xmlns:a16="http://schemas.microsoft.com/office/drawing/2014/main" id="{938A0CF9-12CE-4359-AD90-CCF7D96B6225}"/>
              </a:ext>
            </a:extLst>
          </p:cNvPr>
          <p:cNvSpPr/>
          <p:nvPr/>
        </p:nvSpPr>
        <p:spPr>
          <a:xfrm>
            <a:off x="871072" y="1807832"/>
            <a:ext cx="8850723" cy="5345053"/>
          </a:xfrm>
          <a:prstGeom prst="rect">
            <a:avLst/>
          </a:prstGeom>
        </p:spPr>
        <p:txBody>
          <a:bodyPr wrap="square">
            <a:spAutoFit/>
          </a:bodyPr>
          <a:lstStyle/>
          <a:p>
            <a:pPr marL="300723" indent="-300723">
              <a:spcBef>
                <a:spcPts val="2105"/>
              </a:spcBef>
              <a:buFont typeface="+mj-lt"/>
              <a:buAutoNum type="arabicPeriod"/>
            </a:pPr>
            <a:r>
              <a:rPr lang="fr-FR" sz="1500" dirty="0">
                <a:latin typeface="Alwyn" panose="00000300000000000000" pitchFamily="2" charset="0"/>
              </a:rPr>
              <a:t>La famille reçoit </a:t>
            </a:r>
            <a:r>
              <a:rPr lang="fr-FR" sz="1500" b="1" dirty="0">
                <a:solidFill>
                  <a:schemeClr val="accent6">
                    <a:lumMod val="50000"/>
                  </a:schemeClr>
                </a:solidFill>
                <a:latin typeface="Alwyn" panose="00000300000000000000" pitchFamily="2" charset="0"/>
              </a:rPr>
              <a:t>la notification de droits aux vacances =&gt; a partir du 28-02-2023</a:t>
            </a:r>
          </a:p>
          <a:p>
            <a:pPr marL="300723" indent="-300723">
              <a:spcBef>
                <a:spcPts val="1579"/>
              </a:spcBef>
              <a:buFont typeface="+mj-lt"/>
              <a:buAutoNum type="arabicPeriod"/>
            </a:pPr>
            <a:r>
              <a:rPr lang="fr-FR" sz="1500" dirty="0">
                <a:latin typeface="Alwyn" panose="00000300000000000000" pitchFamily="2" charset="0"/>
              </a:rPr>
              <a:t>La famille se connecte sur le site =&gt;</a:t>
            </a:r>
            <a:r>
              <a:rPr lang="fr-FR" b="1" dirty="0">
                <a:solidFill>
                  <a:srgbClr val="FF0000"/>
                </a:solidFill>
                <a:latin typeface="Alwyn" panose="00000300000000000000" pitchFamily="2" charset="0"/>
                <a:hlinkClick r:id="rId3">
                  <a:extLst>
                    <a:ext uri="{A12FA001-AC4F-418D-AE19-62706E023703}">
                      <ahyp:hlinkClr xmlns:ahyp="http://schemas.microsoft.com/office/drawing/2018/hyperlinkcolor" val="tx"/>
                    </a:ext>
                  </a:extLst>
                </a:hlinkClick>
              </a:rPr>
              <a:t>www.vacaf.org</a:t>
            </a:r>
            <a:r>
              <a:rPr lang="fr-FR" b="1" dirty="0">
                <a:solidFill>
                  <a:srgbClr val="FF0000"/>
                </a:solidFill>
                <a:latin typeface="Alwyn" panose="00000300000000000000" pitchFamily="2" charset="0"/>
              </a:rPr>
              <a:t> </a:t>
            </a:r>
            <a:r>
              <a:rPr lang="fr-FR" sz="1500" dirty="0">
                <a:latin typeface="Alwyn" panose="00000300000000000000" pitchFamily="2" charset="0"/>
              </a:rPr>
              <a:t>pour </a:t>
            </a:r>
            <a:r>
              <a:rPr lang="fr-FR" sz="1500" b="1" dirty="0">
                <a:solidFill>
                  <a:schemeClr val="accent6">
                    <a:lumMod val="50000"/>
                  </a:schemeClr>
                </a:solidFill>
                <a:latin typeface="Alwyn" panose="00000300000000000000" pitchFamily="2" charset="0"/>
              </a:rPr>
              <a:t>sélectionner son lieu de vacances =&gt;</a:t>
            </a:r>
          </a:p>
          <a:p>
            <a:pPr marL="300723" indent="-300723">
              <a:spcBef>
                <a:spcPts val="1579"/>
              </a:spcBef>
              <a:buFont typeface="+mj-lt"/>
              <a:buAutoNum type="arabicPeriod"/>
            </a:pPr>
            <a:r>
              <a:rPr lang="fr-FR" sz="1500" b="1" dirty="0">
                <a:solidFill>
                  <a:schemeClr val="accent6">
                    <a:lumMod val="50000"/>
                  </a:schemeClr>
                </a:solidFill>
                <a:latin typeface="Alwyn" panose="00000300000000000000" pitchFamily="2" charset="0"/>
              </a:rPr>
              <a:t> </a:t>
            </a:r>
            <a:r>
              <a:rPr lang="fr-FR" sz="1500" dirty="0">
                <a:latin typeface="Alwyn" panose="00000300000000000000" pitchFamily="2" charset="0"/>
              </a:rPr>
              <a:t>Sur la page d’accueil, dans la</a:t>
            </a:r>
            <a:r>
              <a:rPr lang="fr-FR" sz="1500" b="1" dirty="0">
                <a:latin typeface="Alwyn" panose="00000300000000000000"/>
              </a:rPr>
              <a:t> </a:t>
            </a:r>
            <a:r>
              <a:rPr lang="fr-FR" sz="1500" b="1" dirty="0">
                <a:solidFill>
                  <a:schemeClr val="accent6">
                    <a:lumMod val="75000"/>
                  </a:schemeClr>
                </a:solidFill>
                <a:latin typeface="Alwyn" panose="00000300000000000000"/>
                <a:hlinkClick r:id="rId4" action="ppaction://hlinksldjump">
                  <a:extLst>
                    <a:ext uri="{A12FA001-AC4F-418D-AE19-62706E023703}">
                      <ahyp:hlinkClr xmlns:ahyp="http://schemas.microsoft.com/office/drawing/2018/hyperlinkcolor" val="tx"/>
                    </a:ext>
                  </a:extLst>
                </a:hlinkClick>
              </a:rPr>
              <a:t>rubrique « Familles »,  </a:t>
            </a:r>
            <a:r>
              <a:rPr lang="fr-FR" sz="1500" b="1" dirty="0">
                <a:latin typeface="Alwyn" panose="00000300000000000000"/>
              </a:rPr>
              <a:t>sélectionner son </a:t>
            </a:r>
            <a:r>
              <a:rPr lang="fr-FR" sz="1500" b="1" dirty="0">
                <a:solidFill>
                  <a:schemeClr val="accent6">
                    <a:lumMod val="75000"/>
                  </a:schemeClr>
                </a:solidFill>
                <a:latin typeface="Alwyn" panose="00000300000000000000"/>
              </a:rPr>
              <a:t>département de résidence principale (86)</a:t>
            </a:r>
          </a:p>
          <a:p>
            <a:pPr marL="300723" indent="-300723">
              <a:spcBef>
                <a:spcPts val="1579"/>
              </a:spcBef>
              <a:buFont typeface="+mj-lt"/>
              <a:buAutoNum type="arabicPeriod"/>
            </a:pPr>
            <a:r>
              <a:rPr lang="fr-FR" sz="1500" dirty="0">
                <a:latin typeface="Alwyn" panose="00000300000000000000"/>
              </a:rPr>
              <a:t>Sur la page de sa Caf, dans la</a:t>
            </a:r>
            <a:r>
              <a:rPr lang="fr-FR" sz="1500" b="1" dirty="0">
                <a:latin typeface="Alwyn" panose="00000300000000000000"/>
              </a:rPr>
              <a:t> </a:t>
            </a:r>
            <a:r>
              <a:rPr lang="fr-FR" sz="1500" dirty="0">
                <a:latin typeface="Alwyn" panose="00000300000000000000"/>
                <a:hlinkClick r:id="rId5" action="ppaction://hlinksldjump">
                  <a:extLst>
                    <a:ext uri="{A12FA001-AC4F-418D-AE19-62706E023703}">
                      <ahyp:hlinkClr xmlns:ahyp="http://schemas.microsoft.com/office/drawing/2018/hyperlinkcolor" val="tx"/>
                    </a:ext>
                  </a:extLst>
                </a:hlinkClick>
              </a:rPr>
              <a:t>rubrique « Dispositifs »</a:t>
            </a:r>
            <a:r>
              <a:rPr lang="fr-FR" sz="1500" b="1" dirty="0">
                <a:latin typeface="Alwyn" panose="00000300000000000000"/>
                <a:hlinkClick r:id="rId5" action="ppaction://hlinksldjump">
                  <a:extLst>
                    <a:ext uri="{A12FA001-AC4F-418D-AE19-62706E023703}">
                      <ahyp:hlinkClr xmlns:ahyp="http://schemas.microsoft.com/office/drawing/2018/hyperlinkcolor" val="tx"/>
                    </a:ext>
                  </a:extLst>
                </a:hlinkClick>
              </a:rPr>
              <a:t>, </a:t>
            </a:r>
            <a:r>
              <a:rPr lang="fr-FR" sz="1500" dirty="0">
                <a:latin typeface="Alwyn" panose="00000300000000000000"/>
              </a:rPr>
              <a:t>cliquer </a:t>
            </a:r>
            <a:r>
              <a:rPr lang="fr-FR" sz="1500" dirty="0">
                <a:solidFill>
                  <a:schemeClr val="accent6">
                    <a:lumMod val="75000"/>
                  </a:schemeClr>
                </a:solidFill>
                <a:latin typeface="Alwyn" panose="00000300000000000000"/>
              </a:rPr>
              <a:t>sur </a:t>
            </a:r>
            <a:r>
              <a:rPr lang="fr-FR" sz="1500" b="1" dirty="0">
                <a:solidFill>
                  <a:schemeClr val="accent6">
                    <a:lumMod val="75000"/>
                  </a:schemeClr>
                </a:solidFill>
                <a:latin typeface="Alwyn" panose="00000300000000000000"/>
              </a:rPr>
              <a:t>AVF, </a:t>
            </a:r>
            <a:r>
              <a:rPr lang="fr-FR" sz="1500" dirty="0">
                <a:latin typeface="Alwyn" panose="00000300000000000000"/>
              </a:rPr>
              <a:t>puis</a:t>
            </a:r>
            <a:r>
              <a:rPr lang="fr-FR" sz="1500" b="1" dirty="0">
                <a:latin typeface="Alwyn" panose="00000300000000000000"/>
              </a:rPr>
              <a:t> </a:t>
            </a:r>
            <a:r>
              <a:rPr lang="fr-FR" sz="1500" b="1" dirty="0">
                <a:solidFill>
                  <a:schemeClr val="accent6">
                    <a:lumMod val="75000"/>
                  </a:schemeClr>
                </a:solidFill>
                <a:latin typeface="Alwyn" panose="00000300000000000000"/>
              </a:rPr>
              <a:t>« Centres agréés </a:t>
            </a:r>
            <a:r>
              <a:rPr lang="fr-FR" sz="1500" dirty="0">
                <a:latin typeface="Alwyn" panose="00000300000000000000"/>
              </a:rPr>
              <a:t>pour  </a:t>
            </a:r>
            <a:r>
              <a:rPr lang="fr-FR" sz="1500" dirty="0">
                <a:latin typeface="Alwyn" panose="00000300000000000000"/>
                <a:hlinkClick r:id="" action="ppaction://noaction">
                  <a:extLst>
                    <a:ext uri="{A12FA001-AC4F-418D-AE19-62706E023703}">
                      <ahyp:hlinkClr xmlns:ahyp="http://schemas.microsoft.com/office/drawing/2018/hyperlinkcolor" val="tx"/>
                    </a:ext>
                  </a:extLst>
                </a:hlinkClick>
              </a:rPr>
              <a:t>choisir ses critères de recherche </a:t>
            </a:r>
            <a:endParaRPr lang="fr-FR" sz="1500" dirty="0">
              <a:latin typeface="Alwyn" panose="00000300000000000000"/>
            </a:endParaRPr>
          </a:p>
          <a:p>
            <a:pPr marL="1052532" lvl="2" indent="-250603">
              <a:spcBef>
                <a:spcPts val="1579"/>
              </a:spcBef>
              <a:buFont typeface="Arial" panose="020B0604020202020204" pitchFamily="34" charset="0"/>
              <a:buChar char="•"/>
            </a:pPr>
            <a:r>
              <a:rPr lang="fr-FR" sz="1500" dirty="0">
                <a:latin typeface="Alwyn" panose="00000300000000000000"/>
              </a:rPr>
              <a:t>type d’hébergement, </a:t>
            </a:r>
          </a:p>
          <a:p>
            <a:pPr marL="1052532" lvl="2" indent="-250603">
              <a:spcBef>
                <a:spcPts val="1579"/>
              </a:spcBef>
              <a:buFont typeface="Arial" panose="020B0604020202020204" pitchFamily="34" charset="0"/>
              <a:buChar char="•"/>
            </a:pPr>
            <a:r>
              <a:rPr lang="fr-FR" sz="1500" dirty="0">
                <a:latin typeface="Alwyn" panose="00000300000000000000"/>
              </a:rPr>
              <a:t>lieu du séjour, …</a:t>
            </a:r>
            <a:endParaRPr lang="fr-FR" sz="1500" b="1" dirty="0">
              <a:solidFill>
                <a:srgbClr val="005FAD"/>
              </a:solidFill>
              <a:latin typeface="Alwyn" panose="00000300000000000000" pitchFamily="2" charset="0"/>
            </a:endParaRPr>
          </a:p>
          <a:p>
            <a:pPr marL="300723" indent="-300723">
              <a:spcBef>
                <a:spcPts val="1579"/>
              </a:spcBef>
              <a:buFont typeface="+mj-lt"/>
              <a:buAutoNum type="arabicPeriod"/>
            </a:pPr>
            <a:r>
              <a:rPr lang="fr-FR" sz="1500" dirty="0">
                <a:latin typeface="Alwyn" panose="00000300000000000000" pitchFamily="2" charset="0"/>
              </a:rPr>
              <a:t>La famille </a:t>
            </a:r>
            <a:r>
              <a:rPr lang="fr-FR" sz="1500" b="1" dirty="0">
                <a:solidFill>
                  <a:schemeClr val="accent6">
                    <a:lumMod val="50000"/>
                  </a:schemeClr>
                </a:solidFill>
                <a:latin typeface="Alwyn" panose="00000300000000000000" pitchFamily="2" charset="0"/>
              </a:rPr>
              <a:t>téléphone </a:t>
            </a:r>
            <a:r>
              <a:rPr lang="fr-FR" sz="1500" b="1" dirty="0">
                <a:solidFill>
                  <a:schemeClr val="accent6">
                    <a:lumMod val="75000"/>
                  </a:schemeClr>
                </a:solidFill>
                <a:latin typeface="Alwyn" panose="00000300000000000000"/>
              </a:rPr>
              <a:t>à la structure de vacances</a:t>
            </a:r>
            <a:r>
              <a:rPr lang="fr-FR" sz="1500" dirty="0">
                <a:latin typeface="Alwyn" panose="00000300000000000000"/>
              </a:rPr>
              <a:t> choisie et lui </a:t>
            </a:r>
            <a:r>
              <a:rPr lang="fr-FR" sz="1500" b="1" spc="-1" dirty="0">
                <a:solidFill>
                  <a:schemeClr val="accent6">
                    <a:lumMod val="75000"/>
                  </a:schemeClr>
                </a:solidFill>
                <a:latin typeface="Alwyn" panose="00000300000000000000"/>
                <a:cs typeface="Calibri" panose="020F0502020204030204" pitchFamily="34" charset="0"/>
              </a:rPr>
              <a:t>indiquer être bénéficiaire de l’aide « AVF</a:t>
            </a:r>
            <a:endParaRPr lang="fr-FR" sz="1500" b="1" spc="-1" dirty="0">
              <a:solidFill>
                <a:schemeClr val="accent6">
                  <a:lumMod val="50000"/>
                </a:schemeClr>
              </a:solidFill>
              <a:latin typeface="Alwyn" panose="00000300000000000000" pitchFamily="2" charset="0"/>
              <a:cs typeface="Calibri" panose="020F0502020204030204" pitchFamily="34" charset="0"/>
            </a:endParaRPr>
          </a:p>
          <a:p>
            <a:pPr marL="300723" indent="-300723">
              <a:spcBef>
                <a:spcPts val="1579"/>
              </a:spcBef>
              <a:buFont typeface="+mj-lt"/>
              <a:buAutoNum type="arabicPeriod"/>
            </a:pPr>
            <a:r>
              <a:rPr lang="fr-FR" sz="1500" dirty="0">
                <a:latin typeface="Alwyn" panose="00000300000000000000" pitchFamily="2" charset="0"/>
              </a:rPr>
              <a:t>La structure calcule </a:t>
            </a:r>
            <a:r>
              <a:rPr lang="fr-FR" sz="1500" b="1" dirty="0">
                <a:solidFill>
                  <a:schemeClr val="accent6">
                    <a:lumMod val="50000"/>
                  </a:schemeClr>
                </a:solidFill>
                <a:latin typeface="Alwyn" panose="00000300000000000000" pitchFamily="2" charset="0"/>
              </a:rPr>
              <a:t>le montant d’aide </a:t>
            </a:r>
            <a:r>
              <a:rPr lang="fr-FR" sz="1500" dirty="0">
                <a:latin typeface="Alwyn" panose="00000300000000000000" pitchFamily="2" charset="0"/>
              </a:rPr>
              <a:t>sur le site VACAF</a:t>
            </a:r>
          </a:p>
          <a:p>
            <a:pPr marL="300723" indent="-300723">
              <a:spcBef>
                <a:spcPts val="2105"/>
              </a:spcBef>
              <a:buFont typeface="+mj-lt"/>
              <a:buAutoNum type="arabicPeriod"/>
            </a:pPr>
            <a:r>
              <a:rPr lang="fr-FR" sz="1500" dirty="0">
                <a:latin typeface="Alwyn" panose="00000300000000000000" pitchFamily="2" charset="0"/>
              </a:rPr>
              <a:t>Le séjour est validé par </a:t>
            </a:r>
            <a:r>
              <a:rPr lang="fr-FR" sz="1500" b="1" dirty="0">
                <a:solidFill>
                  <a:schemeClr val="accent6">
                    <a:lumMod val="50000"/>
                  </a:schemeClr>
                </a:solidFill>
                <a:latin typeface="Alwyn" panose="00000300000000000000" pitchFamily="2" charset="0"/>
              </a:rPr>
              <a:t>le versement des arrhes par la famille =&gt; paiement du reste à charge un mois avant le départ</a:t>
            </a:r>
          </a:p>
          <a:p>
            <a:pPr marL="300723" indent="-300723">
              <a:spcBef>
                <a:spcPts val="2105"/>
              </a:spcBef>
              <a:buFont typeface="+mj-lt"/>
              <a:buAutoNum type="arabicPeriod"/>
            </a:pPr>
            <a:r>
              <a:rPr lang="fr-FR" sz="1500" dirty="0">
                <a:latin typeface="Alwyn" panose="00000300000000000000" pitchFamily="2" charset="0"/>
              </a:rPr>
              <a:t>Une fois le séjour effectué, réception dématérialisée de </a:t>
            </a:r>
            <a:r>
              <a:rPr lang="fr-FR" sz="1500" b="1" dirty="0">
                <a:solidFill>
                  <a:schemeClr val="accent6">
                    <a:lumMod val="50000"/>
                  </a:schemeClr>
                </a:solidFill>
                <a:latin typeface="Alwyn" panose="00000300000000000000" pitchFamily="2" charset="0"/>
              </a:rPr>
              <a:t>la facture par VACAF et paiement de l’aide à la structure de vacances </a:t>
            </a:r>
          </a:p>
        </p:txBody>
      </p:sp>
      <p:pic>
        <p:nvPicPr>
          <p:cNvPr id="4" name="Image 3">
            <a:extLst>
              <a:ext uri="{FF2B5EF4-FFF2-40B4-BE49-F238E27FC236}">
                <a16:creationId xmlns:a16="http://schemas.microsoft.com/office/drawing/2014/main" id="{3122194F-4BF2-46D5-98BC-7A772411405A}"/>
              </a:ext>
            </a:extLst>
          </p:cNvPr>
          <p:cNvPicPr>
            <a:picLocks noChangeAspect="1"/>
          </p:cNvPicPr>
          <p:nvPr/>
        </p:nvPicPr>
        <p:blipFill>
          <a:blip r:embed="rId6"/>
          <a:stretch>
            <a:fillRect/>
          </a:stretch>
        </p:blipFill>
        <p:spPr>
          <a:xfrm>
            <a:off x="291034" y="2196535"/>
            <a:ext cx="470484" cy="297149"/>
          </a:xfrm>
          <a:prstGeom prst="rect">
            <a:avLst/>
          </a:prstGeom>
        </p:spPr>
      </p:pic>
      <p:pic>
        <p:nvPicPr>
          <p:cNvPr id="7" name="Image 6">
            <a:extLst>
              <a:ext uri="{FF2B5EF4-FFF2-40B4-BE49-F238E27FC236}">
                <a16:creationId xmlns:a16="http://schemas.microsoft.com/office/drawing/2014/main" id="{4C993730-5ED6-41B2-AE24-D15CCB8B342A}"/>
              </a:ext>
            </a:extLst>
          </p:cNvPr>
          <p:cNvPicPr>
            <a:picLocks noChangeAspect="1"/>
          </p:cNvPicPr>
          <p:nvPr/>
        </p:nvPicPr>
        <p:blipFill>
          <a:blip r:embed="rId7"/>
          <a:stretch>
            <a:fillRect/>
          </a:stretch>
        </p:blipFill>
        <p:spPr>
          <a:xfrm>
            <a:off x="224268" y="3101065"/>
            <a:ext cx="646804" cy="509603"/>
          </a:xfrm>
          <a:prstGeom prst="rect">
            <a:avLst/>
          </a:prstGeom>
        </p:spPr>
      </p:pic>
      <p:pic>
        <p:nvPicPr>
          <p:cNvPr id="16" name="Image 15">
            <a:extLst>
              <a:ext uri="{FF2B5EF4-FFF2-40B4-BE49-F238E27FC236}">
                <a16:creationId xmlns:a16="http://schemas.microsoft.com/office/drawing/2014/main" id="{FDC31C6A-25A3-448D-9B18-40F6E1AA3054}"/>
              </a:ext>
            </a:extLst>
          </p:cNvPr>
          <p:cNvPicPr>
            <a:picLocks noChangeAspect="1"/>
          </p:cNvPicPr>
          <p:nvPr/>
        </p:nvPicPr>
        <p:blipFill>
          <a:blip r:embed="rId8"/>
          <a:stretch>
            <a:fillRect/>
          </a:stretch>
        </p:blipFill>
        <p:spPr>
          <a:xfrm>
            <a:off x="243840" y="4262938"/>
            <a:ext cx="470484" cy="434842"/>
          </a:xfrm>
          <a:prstGeom prst="rect">
            <a:avLst/>
          </a:prstGeom>
        </p:spPr>
      </p:pic>
      <p:pic>
        <p:nvPicPr>
          <p:cNvPr id="28" name="Image 27">
            <a:extLst>
              <a:ext uri="{FF2B5EF4-FFF2-40B4-BE49-F238E27FC236}">
                <a16:creationId xmlns:a16="http://schemas.microsoft.com/office/drawing/2014/main" id="{56E22A40-444C-49C6-BBA6-6352F6429862}"/>
              </a:ext>
            </a:extLst>
          </p:cNvPr>
          <p:cNvPicPr>
            <a:picLocks noChangeAspect="1"/>
          </p:cNvPicPr>
          <p:nvPr/>
        </p:nvPicPr>
        <p:blipFill>
          <a:blip r:embed="rId9"/>
          <a:stretch>
            <a:fillRect/>
          </a:stretch>
        </p:blipFill>
        <p:spPr>
          <a:xfrm>
            <a:off x="348690" y="5135372"/>
            <a:ext cx="355171" cy="535986"/>
          </a:xfrm>
          <a:prstGeom prst="rect">
            <a:avLst/>
          </a:prstGeom>
        </p:spPr>
      </p:pic>
      <p:pic>
        <p:nvPicPr>
          <p:cNvPr id="31" name="Image 30">
            <a:extLst>
              <a:ext uri="{FF2B5EF4-FFF2-40B4-BE49-F238E27FC236}">
                <a16:creationId xmlns:a16="http://schemas.microsoft.com/office/drawing/2014/main" id="{4130BE5B-7CB2-4BF3-9A96-DFEA37949DFA}"/>
              </a:ext>
            </a:extLst>
          </p:cNvPr>
          <p:cNvPicPr>
            <a:picLocks noChangeAspect="1"/>
          </p:cNvPicPr>
          <p:nvPr/>
        </p:nvPicPr>
        <p:blipFill>
          <a:blip r:embed="rId10"/>
          <a:stretch>
            <a:fillRect/>
          </a:stretch>
        </p:blipFill>
        <p:spPr>
          <a:xfrm>
            <a:off x="155679" y="6108950"/>
            <a:ext cx="646805" cy="378449"/>
          </a:xfrm>
          <a:prstGeom prst="rect">
            <a:avLst/>
          </a:prstGeom>
        </p:spPr>
      </p:pic>
    </p:spTree>
    <p:extLst>
      <p:ext uri="{BB962C8B-B14F-4D97-AF65-F5344CB8AC3E}">
        <p14:creationId xmlns:p14="http://schemas.microsoft.com/office/powerpoint/2010/main" val="254383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874300" y="3402463"/>
            <a:ext cx="6147097" cy="745415"/>
          </a:xfrm>
        </p:spPr>
        <p:txBody>
          <a:bodyPr vert="horz" lIns="91440" tIns="45720" rIns="91440" bIns="45720" rtlCol="0" anchor="t">
            <a:noAutofit/>
          </a:bodyPr>
          <a:lstStyle/>
          <a:p>
            <a:pPr marL="377825" indent="-377825"/>
            <a:r>
              <a:rPr lang="fr-FR" sz="2800" dirty="0" err="1">
                <a:solidFill>
                  <a:schemeClr val="tx1"/>
                </a:solidFill>
                <a:ea typeface="+mn-lt"/>
                <a:cs typeface="+mn-lt"/>
              </a:rPr>
              <a:t>Déconjugalisation</a:t>
            </a:r>
            <a:r>
              <a:rPr lang="fr-FR" sz="2800" dirty="0">
                <a:solidFill>
                  <a:schemeClr val="tx1"/>
                </a:solidFill>
                <a:ea typeface="+mn-lt"/>
                <a:cs typeface="+mn-lt"/>
              </a:rPr>
              <a:t> de l’AAH</a:t>
            </a:r>
          </a:p>
        </p:txBody>
      </p:sp>
    </p:spTree>
    <p:extLst>
      <p:ext uri="{BB962C8B-B14F-4D97-AF65-F5344CB8AC3E}">
        <p14:creationId xmlns:p14="http://schemas.microsoft.com/office/powerpoint/2010/main" val="135520886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88D7A-736E-4324-88C9-F395E6C7BFC2}"/>
              </a:ext>
            </a:extLst>
          </p:cNvPr>
          <p:cNvSpPr>
            <a:spLocks noGrp="1"/>
          </p:cNvSpPr>
          <p:nvPr>
            <p:ph type="title"/>
          </p:nvPr>
        </p:nvSpPr>
        <p:spPr>
          <a:xfrm>
            <a:off x="484612" y="6268314"/>
            <a:ext cx="8873397" cy="531479"/>
          </a:xfrm>
        </p:spPr>
        <p:txBody>
          <a:bodyPr>
            <a:normAutofit fontScale="90000"/>
          </a:bodyPr>
          <a:lstStyle/>
          <a:p>
            <a:r>
              <a:rPr lang="fr-FR" sz="1600">
                <a:hlinkClick r:id="rId3"/>
              </a:rPr>
              <a:t>Déconjugalisation de l’Aah : les réponses aux questions que vous vous posez ! | Bienvenue sur Caf.fr</a:t>
            </a:r>
            <a:endParaRPr lang="fr-FR" sz="3508" dirty="0">
              <a:solidFill>
                <a:srgbClr val="FFFFFF"/>
              </a:solidFill>
            </a:endParaRPr>
          </a:p>
        </p:txBody>
      </p:sp>
      <p:sp>
        <p:nvSpPr>
          <p:cNvPr id="4" name="Rectangle 3">
            <a:extLst>
              <a:ext uri="{FF2B5EF4-FFF2-40B4-BE49-F238E27FC236}">
                <a16:creationId xmlns:a16="http://schemas.microsoft.com/office/drawing/2014/main" id="{34FDA0A1-CD4C-6AA9-0750-FF62AFEA1087}"/>
              </a:ext>
            </a:extLst>
          </p:cNvPr>
          <p:cNvSpPr/>
          <p:nvPr/>
        </p:nvSpPr>
        <p:spPr>
          <a:xfrm>
            <a:off x="1018309" y="2213264"/>
            <a:ext cx="592282" cy="671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1C46C3B-D268-A91B-5820-71C88CDF7C1C}"/>
              </a:ext>
            </a:extLst>
          </p:cNvPr>
          <p:cNvSpPr txBox="1"/>
          <p:nvPr/>
        </p:nvSpPr>
        <p:spPr>
          <a:xfrm>
            <a:off x="703484" y="1542412"/>
            <a:ext cx="8435651" cy="4247317"/>
          </a:xfrm>
          <a:prstGeom prst="rect">
            <a:avLst/>
          </a:prstGeom>
          <a:noFill/>
        </p:spPr>
        <p:txBody>
          <a:bodyPr wrap="square">
            <a:spAutoFit/>
          </a:bodyPr>
          <a:lstStyle/>
          <a:p>
            <a:r>
              <a:rPr lang="fr-FR" u="sng" dirty="0">
                <a:solidFill>
                  <a:srgbClr val="2A2F30"/>
                </a:solidFill>
                <a:latin typeface="Roboto" panose="02000000000000000000" pitchFamily="2" charset="0"/>
              </a:rPr>
              <a:t>Texte voté par le parlement le 16 aout 2022</a:t>
            </a:r>
          </a:p>
          <a:p>
            <a:endParaRPr lang="fr-FR" u="sng" dirty="0">
              <a:solidFill>
                <a:srgbClr val="2A2F30"/>
              </a:solidFill>
              <a:latin typeface="Roboto" panose="02000000000000000000" pitchFamily="2" charset="0"/>
            </a:endParaRPr>
          </a:p>
          <a:p>
            <a:r>
              <a:rPr lang="fr-FR" u="sng" dirty="0">
                <a:solidFill>
                  <a:srgbClr val="2A2F30"/>
                </a:solidFill>
                <a:latin typeface="Roboto" panose="02000000000000000000" pitchFamily="2" charset="0"/>
              </a:rPr>
              <a:t>Déploiement progressive pour mise en œuvre au 1</a:t>
            </a:r>
            <a:r>
              <a:rPr lang="fr-FR" u="sng" baseline="30000" dirty="0">
                <a:solidFill>
                  <a:srgbClr val="2A2F30"/>
                </a:solidFill>
                <a:latin typeface="Roboto" panose="02000000000000000000" pitchFamily="2" charset="0"/>
              </a:rPr>
              <a:t>er</a:t>
            </a:r>
            <a:r>
              <a:rPr lang="fr-FR" u="sng" dirty="0">
                <a:solidFill>
                  <a:srgbClr val="2A2F30"/>
                </a:solidFill>
                <a:latin typeface="Roboto" panose="02000000000000000000" pitchFamily="2" charset="0"/>
              </a:rPr>
              <a:t> octobre 2023</a:t>
            </a:r>
          </a:p>
          <a:p>
            <a:endParaRPr lang="fr-FR" u="sng" dirty="0">
              <a:solidFill>
                <a:srgbClr val="2A2F30"/>
              </a:solidFill>
              <a:latin typeface="Roboto" panose="02000000000000000000" pitchFamily="2" charset="0"/>
            </a:endParaRPr>
          </a:p>
          <a:p>
            <a:r>
              <a:rPr lang="fr-FR" u="sng" dirty="0">
                <a:solidFill>
                  <a:srgbClr val="2A2F30"/>
                </a:solidFill>
                <a:latin typeface="Roboto" panose="02000000000000000000" pitchFamily="2" charset="0"/>
              </a:rPr>
              <a:t>Le principe : Le conjoint ainsi que les ressources qu’il perçoit ne sont plus pris en compte pour le calcul AAH du bénéficiaire. En revanche, la prise en compte des enfants à charge reste identique </a:t>
            </a:r>
          </a:p>
          <a:p>
            <a:endParaRPr lang="fr-FR" u="sng" dirty="0">
              <a:solidFill>
                <a:srgbClr val="2A2F30"/>
              </a:solidFill>
              <a:latin typeface="Roboto" panose="02000000000000000000" pitchFamily="2" charset="0"/>
            </a:endParaRPr>
          </a:p>
          <a:p>
            <a:r>
              <a:rPr lang="fr-FR" u="sng" dirty="0">
                <a:solidFill>
                  <a:srgbClr val="2A2F30"/>
                </a:solidFill>
                <a:latin typeface="Roboto" panose="02000000000000000000" pitchFamily="2" charset="0"/>
              </a:rPr>
              <a:t>L’objectif : Permettre au bénéficiaire d’avoir une plus grande autonomie financière car sans lien avec les revenus de leur conjoint, La prestation devient individualisée.</a:t>
            </a:r>
          </a:p>
          <a:p>
            <a:endParaRPr lang="fr-FR" u="sng" dirty="0">
              <a:solidFill>
                <a:srgbClr val="2A2F30"/>
              </a:solidFill>
              <a:latin typeface="Roboto" panose="02000000000000000000" pitchFamily="2" charset="0"/>
            </a:endParaRPr>
          </a:p>
          <a:p>
            <a:r>
              <a:rPr lang="fr-FR" u="sng" dirty="0">
                <a:solidFill>
                  <a:srgbClr val="2A2F30"/>
                </a:solidFill>
                <a:latin typeface="Roboto" panose="02000000000000000000" pitchFamily="2" charset="0"/>
              </a:rPr>
              <a:t>Pas de changement dans les conditions d’attribution de l’AAH sont maintenues</a:t>
            </a:r>
          </a:p>
          <a:p>
            <a:endParaRPr lang="fr-FR" u="sng" dirty="0">
              <a:solidFill>
                <a:srgbClr val="2A2F30"/>
              </a:solidFill>
              <a:latin typeface="Roboto" panose="02000000000000000000" pitchFamily="2" charset="0"/>
            </a:endParaRPr>
          </a:p>
          <a:p>
            <a:r>
              <a:rPr lang="fr-FR" u="sng" dirty="0">
                <a:solidFill>
                  <a:srgbClr val="2A2F30"/>
                </a:solidFill>
                <a:latin typeface="Roboto" panose="02000000000000000000" pitchFamily="2" charset="0"/>
              </a:rPr>
              <a:t>Les bénéficiaires AAH célibataires ne sont donc pas concernés.</a:t>
            </a:r>
          </a:p>
        </p:txBody>
      </p:sp>
      <p:sp>
        <p:nvSpPr>
          <p:cNvPr id="5" name="ZoneTexte 4">
            <a:extLst>
              <a:ext uri="{FF2B5EF4-FFF2-40B4-BE49-F238E27FC236}">
                <a16:creationId xmlns:a16="http://schemas.microsoft.com/office/drawing/2014/main" id="{DB9FD674-FA03-EB6B-89C7-7F38C2867B3C}"/>
              </a:ext>
            </a:extLst>
          </p:cNvPr>
          <p:cNvSpPr txBox="1"/>
          <p:nvPr/>
        </p:nvSpPr>
        <p:spPr>
          <a:xfrm>
            <a:off x="484612" y="6799793"/>
            <a:ext cx="5364804" cy="369332"/>
          </a:xfrm>
          <a:prstGeom prst="rect">
            <a:avLst/>
          </a:prstGeom>
          <a:noFill/>
        </p:spPr>
        <p:txBody>
          <a:bodyPr wrap="square">
            <a:spAutoFit/>
          </a:bodyPr>
          <a:lstStyle/>
          <a:p>
            <a:r>
              <a:rPr lang="fr-FR">
                <a:hlinkClick r:id="rId4"/>
              </a:rPr>
              <a:t>Déconjugalisation de l’AAH | Handicap.gouv.Fr</a:t>
            </a:r>
            <a:endParaRPr lang="fr-FR" dirty="0"/>
          </a:p>
        </p:txBody>
      </p:sp>
      <p:sp>
        <p:nvSpPr>
          <p:cNvPr id="3" name="Titre 1">
            <a:extLst>
              <a:ext uri="{FF2B5EF4-FFF2-40B4-BE49-F238E27FC236}">
                <a16:creationId xmlns:a16="http://schemas.microsoft.com/office/drawing/2014/main" id="{EE89366B-2BA1-B4A4-4419-5B6DF7BEA41D}"/>
              </a:ext>
            </a:extLst>
          </p:cNvPr>
          <p:cNvSpPr txBox="1">
            <a:spLocks/>
          </p:cNvSpPr>
          <p:nvPr/>
        </p:nvSpPr>
        <p:spPr>
          <a:xfrm>
            <a:off x="420957" y="551865"/>
            <a:ext cx="8937051" cy="145593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Les prémices d’une nouvelle réforme</a:t>
            </a:r>
          </a:p>
        </p:txBody>
      </p:sp>
    </p:spTree>
    <p:extLst>
      <p:ext uri="{BB962C8B-B14F-4D97-AF65-F5344CB8AC3E}">
        <p14:creationId xmlns:p14="http://schemas.microsoft.com/office/powerpoint/2010/main" val="200929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Questions </a:t>
            </a:r>
            <a:r>
              <a:rPr lang="en-US" sz="5900" err="1">
                <a:solidFill>
                  <a:srgbClr val="FFFFFF"/>
                </a:solidFill>
              </a:rPr>
              <a:t>diverses</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6430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9863" y="1609930"/>
            <a:ext cx="0" cy="433981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D55427E-D962-4F9A-B40C-B68D9F25CA46}"/>
              </a:ext>
            </a:extLst>
          </p:cNvPr>
          <p:cNvSpPr>
            <a:spLocks noGrp="1"/>
          </p:cNvSpPr>
          <p:nvPr>
            <p:ph type="title"/>
          </p:nvPr>
        </p:nvSpPr>
        <p:spPr>
          <a:xfrm>
            <a:off x="564289" y="900192"/>
            <a:ext cx="3054397" cy="5759290"/>
          </a:xfrm>
        </p:spPr>
        <p:txBody>
          <a:bodyPr anchor="ctr">
            <a:normAutofit/>
          </a:bodyPr>
          <a:lstStyle/>
          <a:p>
            <a:r>
              <a:rPr lang="fr-FR" dirty="0"/>
              <a:t>Ordre du jour </a:t>
            </a:r>
          </a:p>
        </p:txBody>
      </p:sp>
      <p:sp>
        <p:nvSpPr>
          <p:cNvPr id="3" name="Espace réservé du contenu 2">
            <a:extLst>
              <a:ext uri="{FF2B5EF4-FFF2-40B4-BE49-F238E27FC236}">
                <a16:creationId xmlns:a16="http://schemas.microsoft.com/office/drawing/2014/main" id="{1980AA72-7CEC-47E0-8390-DCA22A2C1A8D}"/>
              </a:ext>
            </a:extLst>
          </p:cNvPr>
          <p:cNvSpPr>
            <a:spLocks noGrp="1"/>
          </p:cNvSpPr>
          <p:nvPr>
            <p:ph idx="1"/>
          </p:nvPr>
        </p:nvSpPr>
        <p:spPr>
          <a:xfrm>
            <a:off x="3821041" y="1167700"/>
            <a:ext cx="5694697" cy="4782044"/>
          </a:xfrm>
        </p:spPr>
        <p:txBody>
          <a:bodyPr anchor="ctr">
            <a:normAutofit/>
          </a:bodyPr>
          <a:lstStyle/>
          <a:p>
            <a:pPr marL="0" indent="0">
              <a:buNone/>
            </a:pPr>
            <a:endParaRPr lang="fr-FR" sz="1950" dirty="0">
              <a:ea typeface="+mn-lt"/>
              <a:cs typeface="+mn-lt"/>
            </a:endParaRPr>
          </a:p>
          <a:p>
            <a:pPr marL="377825" indent="-377825"/>
            <a:r>
              <a:rPr lang="fr-FR" sz="1950" dirty="0">
                <a:ea typeface="+mn-lt"/>
                <a:cs typeface="+mn-lt"/>
              </a:rPr>
              <a:t>Campagne DGFIP</a:t>
            </a:r>
          </a:p>
          <a:p>
            <a:pPr marL="377825" indent="-377825"/>
            <a:r>
              <a:rPr lang="fr-FR" sz="1950" dirty="0">
                <a:ea typeface="+mn-lt"/>
                <a:cs typeface="+mn-lt"/>
              </a:rPr>
              <a:t>Ressortissants communautaires : la gestion du droit au séjour</a:t>
            </a:r>
          </a:p>
          <a:p>
            <a:pPr marL="377825" indent="-377825"/>
            <a:r>
              <a:rPr lang="fr-FR" sz="1950" dirty="0">
                <a:ea typeface="+mn-lt"/>
                <a:cs typeface="+mn-lt"/>
              </a:rPr>
              <a:t>Point VACAF</a:t>
            </a:r>
          </a:p>
          <a:p>
            <a:pPr marL="377825" indent="-377825"/>
            <a:r>
              <a:rPr lang="fr-FR" sz="1950" dirty="0" err="1">
                <a:ea typeface="+mn-lt"/>
                <a:cs typeface="+mn-lt"/>
              </a:rPr>
              <a:t>Déconjugalisation</a:t>
            </a:r>
            <a:r>
              <a:rPr lang="fr-FR" sz="1950" dirty="0">
                <a:ea typeface="+mn-lt"/>
                <a:cs typeface="+mn-lt"/>
              </a:rPr>
              <a:t> de l’AAH</a:t>
            </a:r>
          </a:p>
          <a:p>
            <a:pPr marL="377825" indent="-377825"/>
            <a:r>
              <a:rPr lang="fr-FR" sz="1950" dirty="0">
                <a:ea typeface="+mn-lt"/>
                <a:cs typeface="+mn-lt"/>
              </a:rPr>
              <a:t>Questions diverses</a:t>
            </a:r>
          </a:p>
        </p:txBody>
      </p:sp>
    </p:spTree>
    <p:extLst>
      <p:ext uri="{BB962C8B-B14F-4D97-AF65-F5344CB8AC3E}">
        <p14:creationId xmlns:p14="http://schemas.microsoft.com/office/powerpoint/2010/main" val="315585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9784"/>
            <a:ext cx="10691812" cy="25198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1617" y="-9333"/>
            <a:ext cx="4180205" cy="756900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F58CBEFD-76F7-4F25-9336-37257B81B0DF}"/>
              </a:ext>
            </a:extLst>
          </p:cNvPr>
          <p:cNvSpPr>
            <a:spLocks noGrp="1"/>
          </p:cNvSpPr>
          <p:nvPr>
            <p:ph type="title"/>
          </p:nvPr>
        </p:nvSpPr>
        <p:spPr>
          <a:xfrm>
            <a:off x="593990" y="5253601"/>
            <a:ext cx="7538875" cy="1455937"/>
          </a:xfrm>
        </p:spPr>
        <p:txBody>
          <a:bodyPr anchor="ctr">
            <a:normAutofit/>
          </a:bodyPr>
          <a:lstStyle/>
          <a:p>
            <a:r>
              <a:rPr lang="fr-FR" sz="4300">
                <a:solidFill>
                  <a:schemeClr val="bg1"/>
                </a:solidFill>
              </a:rPr>
              <a:t>Calendrier des prochaines réunions </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812" cy="5039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me 5">
            <a:extLst>
              <a:ext uri="{FF2B5EF4-FFF2-40B4-BE49-F238E27FC236}">
                <a16:creationId xmlns:a16="http://schemas.microsoft.com/office/drawing/2014/main" id="{3163E6C1-A932-F10B-6875-D2D7E2CB814B}"/>
              </a:ext>
            </a:extLst>
          </p:cNvPr>
          <p:cNvGraphicFramePr/>
          <p:nvPr>
            <p:extLst>
              <p:ext uri="{D42A27DB-BD31-4B8C-83A1-F6EECF244321}">
                <p14:modId xmlns:p14="http://schemas.microsoft.com/office/powerpoint/2010/main" val="1690345228"/>
              </p:ext>
            </p:extLst>
          </p:nvPr>
        </p:nvGraphicFramePr>
        <p:xfrm>
          <a:off x="1704783" y="538707"/>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7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11" cy="7569008"/>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CC5006-F749-4D01-A7A2-C7490038FDFC}"/>
              </a:ext>
            </a:extLst>
          </p:cNvPr>
          <p:cNvSpPr>
            <a:spLocks noGrp="1"/>
          </p:cNvSpPr>
          <p:nvPr>
            <p:ph type="title"/>
          </p:nvPr>
        </p:nvSpPr>
        <p:spPr>
          <a:xfrm>
            <a:off x="1576468" y="3047202"/>
            <a:ext cx="7538875" cy="1455937"/>
          </a:xfrm>
        </p:spPr>
        <p:txBody>
          <a:bodyPr>
            <a:normAutofit/>
          </a:bodyPr>
          <a:lstStyle/>
          <a:p>
            <a:r>
              <a:rPr lang="fr-FR">
                <a:solidFill>
                  <a:srgbClr val="FFFFFF"/>
                </a:solidFill>
              </a:rPr>
              <a:t>Merci pour votre participation</a:t>
            </a:r>
          </a:p>
        </p:txBody>
      </p:sp>
    </p:spTree>
    <p:extLst>
      <p:ext uri="{BB962C8B-B14F-4D97-AF65-F5344CB8AC3E}">
        <p14:creationId xmlns:p14="http://schemas.microsoft.com/office/powerpoint/2010/main" val="21333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902586" y="3397699"/>
            <a:ext cx="6147097" cy="745415"/>
          </a:xfrm>
        </p:spPr>
        <p:txBody>
          <a:bodyPr vert="horz" lIns="91440" tIns="45720" rIns="91440" bIns="45720" rtlCol="0" anchor="t">
            <a:noAutofit/>
          </a:bodyPr>
          <a:lstStyle/>
          <a:p>
            <a:pPr marL="377825" indent="-377825"/>
            <a:r>
              <a:rPr lang="fr-FR" sz="2800" b="1" dirty="0">
                <a:solidFill>
                  <a:schemeClr val="tx1"/>
                </a:solidFill>
                <a:ea typeface="+mn-lt"/>
                <a:cs typeface="+mn-lt"/>
              </a:rPr>
              <a:t>Campagne DGFIP</a:t>
            </a:r>
            <a:endParaRPr lang="fr-FR" sz="2800" b="1" dirty="0">
              <a:solidFill>
                <a:schemeClr val="tx1"/>
              </a:solidFill>
              <a:ea typeface="+mj-lt"/>
              <a:cs typeface="+mj-lt"/>
            </a:endParaRPr>
          </a:p>
        </p:txBody>
      </p:sp>
    </p:spTree>
    <p:extLst>
      <p:ext uri="{BB962C8B-B14F-4D97-AF65-F5344CB8AC3E}">
        <p14:creationId xmlns:p14="http://schemas.microsoft.com/office/powerpoint/2010/main" val="10159900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E881-C634-5725-C9C6-1F6941C1CE7F}"/>
              </a:ext>
            </a:extLst>
          </p:cNvPr>
          <p:cNvSpPr>
            <a:spLocks noGrp="1"/>
          </p:cNvSpPr>
          <p:nvPr>
            <p:ph type="title"/>
          </p:nvPr>
        </p:nvSpPr>
        <p:spPr>
          <a:xfrm>
            <a:off x="324321" y="157413"/>
            <a:ext cx="9560558" cy="708349"/>
          </a:xfrm>
        </p:spPr>
        <p:txBody>
          <a:bodyPr/>
          <a:lstStyle/>
          <a:p>
            <a:r>
              <a:rPr lang="en-US" sz="3950" dirty="0"/>
              <a:t>Rétroplanning </a:t>
            </a:r>
            <a:endParaRPr lang="en-US" dirty="0"/>
          </a:p>
        </p:txBody>
      </p:sp>
      <p:pic>
        <p:nvPicPr>
          <p:cNvPr id="16" name="Image 15">
            <a:extLst>
              <a:ext uri="{FF2B5EF4-FFF2-40B4-BE49-F238E27FC236}">
                <a16:creationId xmlns:a16="http://schemas.microsoft.com/office/drawing/2014/main" id="{43BA25BF-1E13-1645-F5DA-F415CED6346E}"/>
              </a:ext>
            </a:extLst>
          </p:cNvPr>
          <p:cNvPicPr>
            <a:picLocks noChangeAspect="1"/>
          </p:cNvPicPr>
          <p:nvPr/>
        </p:nvPicPr>
        <p:blipFill>
          <a:blip r:embed="rId2"/>
          <a:stretch>
            <a:fillRect/>
          </a:stretch>
        </p:blipFill>
        <p:spPr>
          <a:xfrm>
            <a:off x="819532" y="1083010"/>
            <a:ext cx="9052748" cy="6095038"/>
          </a:xfrm>
          <a:prstGeom prst="rect">
            <a:avLst/>
          </a:prstGeom>
        </p:spPr>
      </p:pic>
    </p:spTree>
    <p:extLst>
      <p:ext uri="{BB962C8B-B14F-4D97-AF65-F5344CB8AC3E}">
        <p14:creationId xmlns:p14="http://schemas.microsoft.com/office/powerpoint/2010/main" val="397168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C9405-4B85-845D-3CA7-52EA33361F2C}"/>
              </a:ext>
            </a:extLst>
          </p:cNvPr>
          <p:cNvSpPr>
            <a:spLocks noGrp="1"/>
          </p:cNvSpPr>
          <p:nvPr>
            <p:ph type="title"/>
          </p:nvPr>
        </p:nvSpPr>
        <p:spPr>
          <a:xfrm>
            <a:off x="445039" y="267465"/>
            <a:ext cx="8820319" cy="1455937"/>
          </a:xfrm>
        </p:spPr>
        <p:txBody>
          <a:bodyPr>
            <a:normAutofit/>
          </a:bodyPr>
          <a:lstStyle/>
          <a:p>
            <a:r>
              <a:rPr lang="fr-FR" sz="3000" dirty="0"/>
              <a:t>Comment obtenir de l’aide pour remplir sa déclaration d’impôt?</a:t>
            </a:r>
          </a:p>
        </p:txBody>
      </p:sp>
      <p:pic>
        <p:nvPicPr>
          <p:cNvPr id="5" name="Graphique 4" descr="Internet avec un remplissage uni">
            <a:extLst>
              <a:ext uri="{FF2B5EF4-FFF2-40B4-BE49-F238E27FC236}">
                <a16:creationId xmlns:a16="http://schemas.microsoft.com/office/drawing/2014/main" id="{F77262AA-0925-AF22-19D5-4F4ACFF11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434" y="2048749"/>
            <a:ext cx="914400" cy="914400"/>
          </a:xfrm>
          <a:prstGeom prst="rect">
            <a:avLst/>
          </a:prstGeom>
        </p:spPr>
      </p:pic>
      <p:sp>
        <p:nvSpPr>
          <p:cNvPr id="6" name="ZoneTexte 5">
            <a:extLst>
              <a:ext uri="{FF2B5EF4-FFF2-40B4-BE49-F238E27FC236}">
                <a16:creationId xmlns:a16="http://schemas.microsoft.com/office/drawing/2014/main" id="{6475CC3B-66C8-37A8-4713-D46C1D574E57}"/>
              </a:ext>
            </a:extLst>
          </p:cNvPr>
          <p:cNvSpPr txBox="1"/>
          <p:nvPr/>
        </p:nvSpPr>
        <p:spPr>
          <a:xfrm>
            <a:off x="1429965" y="2120630"/>
            <a:ext cx="6935822" cy="914400"/>
          </a:xfrm>
          <a:prstGeom prst="rect">
            <a:avLst/>
          </a:prstGeom>
        </p:spPr>
        <p:txBody>
          <a:bodyPr vert="horz" wrap="square" lIns="91440" tIns="45720" rIns="91440" bIns="45720" rtlCol="0">
            <a:normAutofit/>
          </a:bodyPr>
          <a:lstStyle/>
          <a:p>
            <a:pPr algn="l">
              <a:spcBef>
                <a:spcPts val="1000"/>
              </a:spcBef>
              <a:buClr>
                <a:schemeClr val="accent1"/>
              </a:buClr>
              <a:buSzPct val="80000"/>
            </a:pPr>
            <a:r>
              <a:rPr lang="fr-FR" dirty="0">
                <a:hlinkClick r:id="rId4"/>
              </a:rPr>
              <a:t>Déclaration des revenus 2023 (impots.gouv.fr)</a:t>
            </a:r>
            <a:endParaRPr lang="fr-FR" dirty="0"/>
          </a:p>
          <a:p>
            <a:pPr algn="l">
              <a:spcBef>
                <a:spcPts val="1000"/>
              </a:spcBef>
              <a:buClr>
                <a:schemeClr val="accent1"/>
              </a:buClr>
              <a:buSzPct val="80000"/>
            </a:pPr>
            <a:r>
              <a:rPr lang="fr-FR" dirty="0">
                <a:solidFill>
                  <a:schemeClr val="tx1">
                    <a:lumMod val="75000"/>
                    <a:lumOff val="25000"/>
                  </a:schemeClr>
                </a:solidFill>
              </a:rPr>
              <a:t>Messagerie sécurisée sur </a:t>
            </a:r>
            <a:r>
              <a:rPr lang="fr-FR" dirty="0" err="1">
                <a:solidFill>
                  <a:schemeClr val="tx1">
                    <a:lumMod val="75000"/>
                    <a:lumOff val="25000"/>
                  </a:schemeClr>
                </a:solidFill>
              </a:rPr>
              <a:t>impotgouv</a:t>
            </a:r>
            <a:r>
              <a:rPr lang="fr-FR" dirty="0">
                <a:solidFill>
                  <a:schemeClr val="tx1">
                    <a:lumMod val="75000"/>
                    <a:lumOff val="25000"/>
                  </a:schemeClr>
                </a:solidFill>
              </a:rPr>
              <a:t> + prise de RDV en ligne</a:t>
            </a:r>
          </a:p>
        </p:txBody>
      </p:sp>
      <p:pic>
        <p:nvPicPr>
          <p:cNvPr id="9" name="Graphique 8" descr="Centre d’appels avec un remplissage uni">
            <a:extLst>
              <a:ext uri="{FF2B5EF4-FFF2-40B4-BE49-F238E27FC236}">
                <a16:creationId xmlns:a16="http://schemas.microsoft.com/office/drawing/2014/main" id="{74413B2F-8871-F427-B94D-7ADDE25F90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6434" y="3866885"/>
            <a:ext cx="914400" cy="914400"/>
          </a:xfrm>
          <a:prstGeom prst="rect">
            <a:avLst/>
          </a:prstGeom>
        </p:spPr>
      </p:pic>
      <p:sp>
        <p:nvSpPr>
          <p:cNvPr id="10" name="ZoneTexte 9">
            <a:extLst>
              <a:ext uri="{FF2B5EF4-FFF2-40B4-BE49-F238E27FC236}">
                <a16:creationId xmlns:a16="http://schemas.microsoft.com/office/drawing/2014/main" id="{83E6CD67-3FA9-28BA-13EC-FC7068B87A9D}"/>
              </a:ext>
            </a:extLst>
          </p:cNvPr>
          <p:cNvSpPr txBox="1"/>
          <p:nvPr/>
        </p:nvSpPr>
        <p:spPr>
          <a:xfrm>
            <a:off x="1429965" y="4157964"/>
            <a:ext cx="6488349" cy="733362"/>
          </a:xfrm>
          <a:prstGeom prst="rect">
            <a:avLst/>
          </a:prstGeom>
        </p:spPr>
        <p:txBody>
          <a:bodyPr vert="horz" wrap="square" lIns="91440" tIns="45720" rIns="91440" bIns="45720" rtlCol="0">
            <a:normAutofit/>
          </a:bodyPr>
          <a:lstStyle/>
          <a:p>
            <a:pPr algn="l">
              <a:spcBef>
                <a:spcPts val="1000"/>
              </a:spcBef>
              <a:buClr>
                <a:schemeClr val="accent1"/>
              </a:buClr>
              <a:buSzPct val="80000"/>
            </a:pPr>
            <a:r>
              <a:rPr lang="fr-FR" dirty="0"/>
              <a:t>0 809 401 401 (8h30 – 19h) -&gt; agents des finances publiques</a:t>
            </a:r>
            <a:endParaRPr lang="fr-FR" dirty="0">
              <a:solidFill>
                <a:schemeClr val="tx1">
                  <a:lumMod val="75000"/>
                  <a:lumOff val="25000"/>
                </a:schemeClr>
              </a:solidFill>
            </a:endParaRPr>
          </a:p>
        </p:txBody>
      </p:sp>
      <p:pic>
        <p:nvPicPr>
          <p:cNvPr id="13" name="Graphique 12" descr="École avec un remplissage uni">
            <a:extLst>
              <a:ext uri="{FF2B5EF4-FFF2-40B4-BE49-F238E27FC236}">
                <a16:creationId xmlns:a16="http://schemas.microsoft.com/office/drawing/2014/main" id="{3086C22E-2C0A-98C5-3BAE-92FD85E87D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6434" y="5662838"/>
            <a:ext cx="914400" cy="914400"/>
          </a:xfrm>
          <a:prstGeom prst="rect">
            <a:avLst/>
          </a:prstGeom>
        </p:spPr>
      </p:pic>
      <p:sp>
        <p:nvSpPr>
          <p:cNvPr id="15" name="ZoneTexte 14">
            <a:extLst>
              <a:ext uri="{FF2B5EF4-FFF2-40B4-BE49-F238E27FC236}">
                <a16:creationId xmlns:a16="http://schemas.microsoft.com/office/drawing/2014/main" id="{E3291296-2CE9-EFA8-7511-0872DA10C0D8}"/>
              </a:ext>
            </a:extLst>
          </p:cNvPr>
          <p:cNvSpPr txBox="1"/>
          <p:nvPr/>
        </p:nvSpPr>
        <p:spPr>
          <a:xfrm>
            <a:off x="1240834" y="6027445"/>
            <a:ext cx="9192640" cy="733362"/>
          </a:xfrm>
          <a:prstGeom prst="rect">
            <a:avLst/>
          </a:prstGeom>
        </p:spPr>
        <p:txBody>
          <a:bodyPr vert="horz" wrap="square" lIns="91440" tIns="45720" rIns="91440" bIns="45720" rtlCol="0">
            <a:normAutofit/>
          </a:bodyPr>
          <a:lstStyle/>
          <a:p>
            <a:pPr algn="l">
              <a:spcBef>
                <a:spcPts val="1000"/>
              </a:spcBef>
              <a:buClr>
                <a:schemeClr val="accent1"/>
              </a:buClr>
              <a:buSzPct val="80000"/>
            </a:pPr>
            <a:r>
              <a:rPr lang="fr-FR" dirty="0"/>
              <a:t>Réseau de proximité : </a:t>
            </a:r>
            <a:r>
              <a:rPr lang="fr-FR" sz="1800" b="0" i="0" u="none" strike="noStrike" baseline="0" dirty="0">
                <a:solidFill>
                  <a:srgbClr val="000000"/>
                </a:solidFill>
                <a:latin typeface="Marianne"/>
                <a:hlinkClick r:id="rId9"/>
              </a:rPr>
              <a:t>https://www.data.economie.gouv.fr/pages/annuaire-des-services-dgfip</a:t>
            </a:r>
            <a:r>
              <a:rPr lang="fr-FR" sz="1800" b="0" i="0" u="none" strike="noStrike" baseline="0" dirty="0">
                <a:solidFill>
                  <a:srgbClr val="000000"/>
                </a:solidFill>
                <a:latin typeface="Marianne"/>
              </a:rPr>
              <a:t> </a:t>
            </a:r>
            <a:endParaRPr lang="fr-FR" dirty="0">
              <a:solidFill>
                <a:schemeClr val="tx1">
                  <a:lumMod val="75000"/>
                  <a:lumOff val="25000"/>
                </a:schemeClr>
              </a:solidFill>
            </a:endParaRPr>
          </a:p>
        </p:txBody>
      </p:sp>
    </p:spTree>
    <p:extLst>
      <p:ext uri="{BB962C8B-B14F-4D97-AF65-F5344CB8AC3E}">
        <p14:creationId xmlns:p14="http://schemas.microsoft.com/office/powerpoint/2010/main" val="254829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89016" y="366406"/>
            <a:ext cx="8005617" cy="745415"/>
          </a:xfrm>
        </p:spPr>
        <p:txBody>
          <a:bodyPr vert="horz" lIns="91440" tIns="45720" rIns="91440" bIns="45720" rtlCol="0" anchor="t">
            <a:noAutofit/>
          </a:bodyPr>
          <a:lstStyle/>
          <a:p>
            <a:pPr marL="377825" indent="-377825"/>
            <a:r>
              <a:rPr lang="fr-FR" sz="2800" dirty="0">
                <a:ea typeface="+mn-lt"/>
                <a:cs typeface="+mn-lt"/>
              </a:rPr>
              <a:t>Pourquoi déclarer et quelle incidence en CAF ?</a:t>
            </a:r>
            <a:endParaRPr lang="fr-FR" sz="1400" dirty="0"/>
          </a:p>
        </p:txBody>
      </p:sp>
      <p:grpSp>
        <p:nvGrpSpPr>
          <p:cNvPr id="2" name="Group 2">
            <a:extLst>
              <a:ext uri="{FF2B5EF4-FFF2-40B4-BE49-F238E27FC236}">
                <a16:creationId xmlns:a16="http://schemas.microsoft.com/office/drawing/2014/main" id="{CE81F0B4-971F-BA27-750B-27A851D6CC3B}"/>
              </a:ext>
            </a:extLst>
          </p:cNvPr>
          <p:cNvGrpSpPr/>
          <p:nvPr/>
        </p:nvGrpSpPr>
        <p:grpSpPr>
          <a:xfrm>
            <a:off x="7637637" y="1799561"/>
            <a:ext cx="2681984" cy="3197527"/>
            <a:chOff x="0" y="0"/>
            <a:chExt cx="6839697" cy="7792208"/>
          </a:xfrm>
        </p:grpSpPr>
        <p:sp>
          <p:nvSpPr>
            <p:cNvPr id="3" name="TextBox 3">
              <a:extLst>
                <a:ext uri="{FF2B5EF4-FFF2-40B4-BE49-F238E27FC236}">
                  <a16:creationId xmlns:a16="http://schemas.microsoft.com/office/drawing/2014/main" id="{648B9CD4-C0D2-F5F0-5E95-1F9AD7FB31A4}"/>
                </a:ext>
              </a:extLst>
            </p:cNvPr>
            <p:cNvSpPr txBox="1"/>
            <p:nvPr/>
          </p:nvSpPr>
          <p:spPr>
            <a:xfrm>
              <a:off x="1499617" y="7040580"/>
              <a:ext cx="4290907" cy="751628"/>
            </a:xfrm>
            <a:prstGeom prst="rect">
              <a:avLst/>
            </a:prstGeom>
          </p:spPr>
          <p:txBody>
            <a:bodyPr lIns="0" tIns="0" rIns="0" bIns="0" rtlCol="0" anchor="t">
              <a:spAutoFit/>
            </a:bodyPr>
            <a:lstStyle/>
            <a:p>
              <a:pPr algn="ctr">
                <a:lnSpc>
                  <a:spcPts val="4759"/>
                </a:lnSpc>
              </a:pPr>
              <a:endParaRPr/>
            </a:p>
          </p:txBody>
        </p:sp>
        <p:pic>
          <p:nvPicPr>
            <p:cNvPr id="5" name="Picture 4">
              <a:extLst>
                <a:ext uri="{FF2B5EF4-FFF2-40B4-BE49-F238E27FC236}">
                  <a16:creationId xmlns:a16="http://schemas.microsoft.com/office/drawing/2014/main" id="{57FCE9E3-4900-A368-7987-8DB663870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39697" cy="6514811"/>
            </a:xfrm>
            <a:prstGeom prst="rect">
              <a:avLst/>
            </a:prstGeom>
          </p:spPr>
        </p:pic>
      </p:grpSp>
      <p:sp>
        <p:nvSpPr>
          <p:cNvPr id="6" name="ZoneTexte 5">
            <a:extLst>
              <a:ext uri="{FF2B5EF4-FFF2-40B4-BE49-F238E27FC236}">
                <a16:creationId xmlns:a16="http://schemas.microsoft.com/office/drawing/2014/main" id="{52B720F2-3DA0-48AA-AF35-68F2E3EE10F8}"/>
              </a:ext>
            </a:extLst>
          </p:cNvPr>
          <p:cNvSpPr txBox="1"/>
          <p:nvPr/>
        </p:nvSpPr>
        <p:spPr>
          <a:xfrm>
            <a:off x="573932" y="1361872"/>
            <a:ext cx="6663447" cy="2675107"/>
          </a:xfrm>
          <a:prstGeom prst="rect">
            <a:avLst/>
          </a:prstGeom>
        </p:spPr>
        <p:txBody>
          <a:bodyPr vert="horz" wrap="square" lIns="91440" tIns="45720" rIns="91440" bIns="45720" rtlCol="0">
            <a:normAutofit fontScale="92500"/>
          </a:bodyPr>
          <a:lstStyle/>
          <a:p>
            <a:pPr algn="l">
              <a:spcBef>
                <a:spcPts val="1000"/>
              </a:spcBef>
              <a:buClr>
                <a:schemeClr val="accent1"/>
              </a:buClr>
              <a:buSzPct val="80000"/>
              <a:buFont typeface="Wingdings 3" charset="2"/>
              <a:buChar char=""/>
            </a:pPr>
            <a:r>
              <a:rPr lang="fr-FR" dirty="0">
                <a:solidFill>
                  <a:schemeClr val="tx1">
                    <a:lumMod val="75000"/>
                    <a:lumOff val="25000"/>
                  </a:schemeClr>
                </a:solidFill>
              </a:rPr>
              <a:t> En 2022, 88,6% des foyers fiscaux ont déclaré leurs revenus en ligne ou de manière automatique (34,5 M de foyers) :</a:t>
            </a:r>
          </a:p>
          <a:p>
            <a:pPr lvl="1">
              <a:spcBef>
                <a:spcPts val="1000"/>
              </a:spcBef>
              <a:buClr>
                <a:schemeClr val="accent1"/>
              </a:buClr>
              <a:buSzPct val="80000"/>
              <a:buFont typeface="Wingdings 3" charset="2"/>
              <a:buChar char=""/>
            </a:pPr>
            <a:r>
              <a:rPr lang="fr-FR" dirty="0">
                <a:solidFill>
                  <a:schemeClr val="tx1">
                    <a:lumMod val="75000"/>
                    <a:lumOff val="25000"/>
                  </a:schemeClr>
                </a:solidFill>
              </a:rPr>
              <a:t> + simple : déclaration personnalisée en fonction des rubriques habituelles</a:t>
            </a:r>
          </a:p>
          <a:p>
            <a:pPr lvl="1">
              <a:spcBef>
                <a:spcPts val="1000"/>
              </a:spcBef>
              <a:buClr>
                <a:schemeClr val="accent1"/>
              </a:buClr>
              <a:buSzPct val="80000"/>
              <a:buFont typeface="Wingdings 3" charset="2"/>
              <a:buChar char=""/>
            </a:pPr>
            <a:r>
              <a:rPr lang="fr-FR" dirty="0">
                <a:solidFill>
                  <a:schemeClr val="tx1">
                    <a:lumMod val="75000"/>
                    <a:lumOff val="25000"/>
                  </a:schemeClr>
                </a:solidFill>
              </a:rPr>
              <a:t> + souple : délais supplémentaires et modifications possibles </a:t>
            </a:r>
          </a:p>
          <a:p>
            <a:pPr lvl="1">
              <a:spcBef>
                <a:spcPts val="1000"/>
              </a:spcBef>
              <a:buClr>
                <a:schemeClr val="accent1"/>
              </a:buClr>
              <a:buSzPct val="80000"/>
              <a:buFont typeface="Wingdings 3" charset="2"/>
              <a:buChar char=""/>
            </a:pPr>
            <a:r>
              <a:rPr lang="fr-FR" dirty="0">
                <a:solidFill>
                  <a:schemeClr val="tx1">
                    <a:lumMod val="75000"/>
                    <a:lumOff val="25000"/>
                  </a:schemeClr>
                </a:solidFill>
              </a:rPr>
              <a:t> + sécurisé : courriel de confirmation et accusé de réception</a:t>
            </a:r>
          </a:p>
          <a:p>
            <a:pPr lvl="1">
              <a:spcBef>
                <a:spcPts val="1000"/>
              </a:spcBef>
              <a:buClr>
                <a:schemeClr val="accent1"/>
              </a:buClr>
              <a:buSzPct val="80000"/>
              <a:buFont typeface="Wingdings 3" charset="2"/>
              <a:buChar char=""/>
            </a:pPr>
            <a:r>
              <a:rPr lang="fr-FR" dirty="0">
                <a:solidFill>
                  <a:schemeClr val="tx1">
                    <a:lumMod val="75000"/>
                    <a:lumOff val="25000"/>
                  </a:schemeClr>
                </a:solidFill>
              </a:rPr>
              <a:t> + transparent : obtention immédiate du montant de l’impôt</a:t>
            </a:r>
          </a:p>
        </p:txBody>
      </p:sp>
      <p:sp>
        <p:nvSpPr>
          <p:cNvPr id="7" name="ZoneTexte 6">
            <a:extLst>
              <a:ext uri="{FF2B5EF4-FFF2-40B4-BE49-F238E27FC236}">
                <a16:creationId xmlns:a16="http://schemas.microsoft.com/office/drawing/2014/main" id="{DB9315D9-5B31-727A-96A4-4399A6EE7E5B}"/>
              </a:ext>
            </a:extLst>
          </p:cNvPr>
          <p:cNvSpPr txBox="1"/>
          <p:nvPr/>
        </p:nvSpPr>
        <p:spPr>
          <a:xfrm>
            <a:off x="155643" y="4554205"/>
            <a:ext cx="8822987" cy="2675107"/>
          </a:xfrm>
          <a:prstGeom prst="rect">
            <a:avLst/>
          </a:prstGeom>
        </p:spPr>
        <p:txBody>
          <a:bodyPr vert="horz" wrap="square" lIns="91440" tIns="45720" rIns="91440" bIns="45720" rtlCol="0">
            <a:normAutofit/>
          </a:bodyPr>
          <a:lstStyle/>
          <a:p>
            <a:pPr lvl="1">
              <a:spcBef>
                <a:spcPts val="1000"/>
              </a:spcBef>
              <a:buClr>
                <a:schemeClr val="accent1"/>
              </a:buClr>
              <a:buSzPct val="80000"/>
              <a:buFont typeface="Wingdings 3" charset="2"/>
              <a:buChar char=""/>
            </a:pPr>
            <a:r>
              <a:rPr lang="fr-FR" dirty="0">
                <a:solidFill>
                  <a:schemeClr val="tx1">
                    <a:lumMod val="75000"/>
                    <a:lumOff val="25000"/>
                  </a:schemeClr>
                </a:solidFill>
              </a:rPr>
              <a:t> Télédéclarer ses impôts, c’est aussi faciliter la gestion de son dossier CAF:</a:t>
            </a:r>
          </a:p>
          <a:p>
            <a:pPr lvl="2">
              <a:spcBef>
                <a:spcPts val="1000"/>
              </a:spcBef>
              <a:buClr>
                <a:schemeClr val="accent1"/>
              </a:buClr>
              <a:buSzPct val="80000"/>
              <a:buFont typeface="Wingdings 3" charset="2"/>
              <a:buChar char=""/>
            </a:pPr>
            <a:r>
              <a:rPr lang="fr-FR" dirty="0">
                <a:solidFill>
                  <a:schemeClr val="tx1">
                    <a:lumMod val="75000"/>
                    <a:lumOff val="25000"/>
                  </a:schemeClr>
                </a:solidFill>
              </a:rPr>
              <a:t> + simple : Pas de déclaration de ressources CAF à faire en complément</a:t>
            </a:r>
          </a:p>
          <a:p>
            <a:pPr lvl="2">
              <a:spcBef>
                <a:spcPts val="1000"/>
              </a:spcBef>
              <a:buClr>
                <a:schemeClr val="accent1"/>
              </a:buClr>
              <a:buSzPct val="80000"/>
              <a:buFont typeface="Wingdings 3" charset="2"/>
              <a:buChar char=""/>
            </a:pPr>
            <a:r>
              <a:rPr lang="fr-FR" dirty="0">
                <a:solidFill>
                  <a:schemeClr val="tx1">
                    <a:lumMod val="75000"/>
                    <a:lumOff val="25000"/>
                  </a:schemeClr>
                </a:solidFill>
              </a:rPr>
              <a:t> + rapide : échange dématérialisé DGFIP -&gt; Caf avant le renouvellement des droits du 1</a:t>
            </a:r>
            <a:r>
              <a:rPr lang="fr-FR" baseline="30000" dirty="0">
                <a:solidFill>
                  <a:schemeClr val="tx1">
                    <a:lumMod val="75000"/>
                    <a:lumOff val="25000"/>
                  </a:schemeClr>
                </a:solidFill>
              </a:rPr>
              <a:t>er</a:t>
            </a:r>
            <a:r>
              <a:rPr lang="fr-FR" dirty="0">
                <a:solidFill>
                  <a:schemeClr val="tx1">
                    <a:lumMod val="75000"/>
                    <a:lumOff val="25000"/>
                  </a:schemeClr>
                </a:solidFill>
              </a:rPr>
              <a:t> janvier</a:t>
            </a:r>
          </a:p>
          <a:p>
            <a:pPr lvl="2">
              <a:spcBef>
                <a:spcPts val="1000"/>
              </a:spcBef>
              <a:buClr>
                <a:schemeClr val="accent1"/>
              </a:buClr>
              <a:buSzPct val="80000"/>
              <a:buFont typeface="Wingdings 3" charset="2"/>
              <a:buChar char=""/>
            </a:pPr>
            <a:r>
              <a:rPr lang="fr-FR" dirty="0">
                <a:solidFill>
                  <a:schemeClr val="tx1">
                    <a:lumMod val="75000"/>
                    <a:lumOff val="25000"/>
                  </a:schemeClr>
                </a:solidFill>
              </a:rPr>
              <a:t> + fiable : Pas d’omission ou d’erreur de déclaration de ressources</a:t>
            </a:r>
          </a:p>
        </p:txBody>
      </p:sp>
    </p:spTree>
    <p:extLst>
      <p:ext uri="{BB962C8B-B14F-4D97-AF65-F5344CB8AC3E}">
        <p14:creationId xmlns:p14="http://schemas.microsoft.com/office/powerpoint/2010/main" val="298264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902586" y="3397699"/>
            <a:ext cx="6147097" cy="745415"/>
          </a:xfrm>
        </p:spPr>
        <p:txBody>
          <a:bodyPr vert="horz" lIns="91440" tIns="45720" rIns="91440" bIns="45720" rtlCol="0" anchor="t">
            <a:noAutofit/>
          </a:bodyPr>
          <a:lstStyle/>
          <a:p>
            <a:pPr marL="377825" indent="-377825"/>
            <a:r>
              <a:rPr lang="fr-FR" sz="2800" b="1" dirty="0">
                <a:solidFill>
                  <a:schemeClr val="tx1"/>
                </a:solidFill>
                <a:ea typeface="+mn-lt"/>
                <a:cs typeface="+mn-lt"/>
              </a:rPr>
              <a:t>Ressortissants communautaires : la gestion du droit au séjour</a:t>
            </a:r>
            <a:endParaRPr lang="fr-FR" sz="2800" b="1" dirty="0">
              <a:solidFill>
                <a:schemeClr val="tx1"/>
              </a:solidFill>
              <a:ea typeface="+mj-lt"/>
              <a:cs typeface="+mj-lt"/>
            </a:endParaRPr>
          </a:p>
        </p:txBody>
      </p:sp>
    </p:spTree>
    <p:extLst>
      <p:ext uri="{BB962C8B-B14F-4D97-AF65-F5344CB8AC3E}">
        <p14:creationId xmlns:p14="http://schemas.microsoft.com/office/powerpoint/2010/main" val="24264633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AE7A6-4655-8FFD-5D59-2F56E6DC2462}"/>
              </a:ext>
            </a:extLst>
          </p:cNvPr>
          <p:cNvSpPr>
            <a:spLocks noGrp="1"/>
          </p:cNvSpPr>
          <p:nvPr>
            <p:ph type="title"/>
          </p:nvPr>
        </p:nvSpPr>
        <p:spPr>
          <a:xfrm>
            <a:off x="391775" y="318192"/>
            <a:ext cx="7497358" cy="767723"/>
          </a:xfrm>
        </p:spPr>
        <p:txBody>
          <a:bodyPr/>
          <a:lstStyle/>
          <a:p>
            <a:r>
              <a:rPr lang="fr-FR" dirty="0"/>
              <a:t>Les principes généraux</a:t>
            </a:r>
          </a:p>
        </p:txBody>
      </p:sp>
      <p:sp>
        <p:nvSpPr>
          <p:cNvPr id="4" name="TextBox 7">
            <a:extLst>
              <a:ext uri="{FF2B5EF4-FFF2-40B4-BE49-F238E27FC236}">
                <a16:creationId xmlns:a16="http://schemas.microsoft.com/office/drawing/2014/main" id="{13FCEEF0-B341-2998-7273-DCA5155E72B1}"/>
              </a:ext>
            </a:extLst>
          </p:cNvPr>
          <p:cNvSpPr txBox="1">
            <a:spLocks noGrp="1"/>
          </p:cNvSpPr>
          <p:nvPr>
            <p:ph idx="1"/>
          </p:nvPr>
        </p:nvSpPr>
        <p:spPr>
          <a:xfrm>
            <a:off x="712786" y="2470562"/>
            <a:ext cx="8839776" cy="3781548"/>
          </a:xfrm>
          <a:prstGeom prst="rect">
            <a:avLst/>
          </a:prstGeom>
        </p:spPr>
        <p:txBody>
          <a:bodyPr wrap="square" lIns="0" tIns="0" rIns="0" bIns="0" rtlCol="0" anchor="t">
            <a:spAutoFit/>
          </a:bodyPr>
          <a:lstStyle/>
          <a:p>
            <a:pPr marL="513707" lvl="1" indent="-256854">
              <a:buFont typeface="Arial"/>
              <a:buChar char="•"/>
            </a:pPr>
            <a:r>
              <a:rPr lang="fr-FR" sz="2379" dirty="0">
                <a:solidFill>
                  <a:schemeClr val="accent1">
                    <a:lumMod val="75000"/>
                  </a:schemeClr>
                </a:solidFill>
                <a:latin typeface="Montserrat Classic"/>
              </a:rPr>
              <a:t>Remplir</a:t>
            </a:r>
            <a:r>
              <a:rPr lang="en-US" sz="2379" dirty="0">
                <a:solidFill>
                  <a:schemeClr val="accent1">
                    <a:lumMod val="75000"/>
                  </a:schemeClr>
                </a:solidFill>
                <a:latin typeface="Montserrat Classic"/>
              </a:rPr>
              <a:t> la condition de residence </a:t>
            </a:r>
            <a:r>
              <a:rPr lang="en-US" sz="2379" dirty="0" err="1">
                <a:solidFill>
                  <a:schemeClr val="accent1">
                    <a:lumMod val="75000"/>
                  </a:schemeClr>
                </a:solidFill>
                <a:latin typeface="Montserrat Classic"/>
              </a:rPr>
              <a:t>en</a:t>
            </a:r>
            <a:r>
              <a:rPr lang="en-US" sz="2379" dirty="0">
                <a:solidFill>
                  <a:schemeClr val="accent1">
                    <a:lumMod val="75000"/>
                  </a:schemeClr>
                </a:solidFill>
                <a:latin typeface="Montserrat Classic"/>
              </a:rPr>
              <a:t> France :</a:t>
            </a:r>
            <a:r>
              <a:rPr lang="fr-FR" sz="2400" dirty="0">
                <a:solidFill>
                  <a:schemeClr val="tx1">
                    <a:lumMod val="75000"/>
                    <a:lumOff val="25000"/>
                  </a:schemeClr>
                </a:solidFill>
              </a:rPr>
              <a:t> </a:t>
            </a:r>
            <a:r>
              <a:rPr lang="fr-FR" sz="1400" dirty="0">
                <a:solidFill>
                  <a:schemeClr val="tx1"/>
                </a:solidFill>
                <a:latin typeface="Montserrat Classic"/>
              </a:rPr>
              <a:t>considérée</a:t>
            </a:r>
            <a:r>
              <a:rPr lang="en-US" sz="1400" dirty="0">
                <a:solidFill>
                  <a:schemeClr val="tx1"/>
                </a:solidFill>
                <a:latin typeface="Montserrat Classic"/>
              </a:rPr>
              <a:t> </a:t>
            </a:r>
            <a:r>
              <a:rPr lang="en-US" sz="1400" dirty="0" err="1">
                <a:solidFill>
                  <a:schemeClr val="tx1"/>
                </a:solidFill>
                <a:latin typeface="Montserrat Classic"/>
              </a:rPr>
              <a:t>comme</a:t>
            </a:r>
            <a:r>
              <a:rPr lang="en-US" sz="1400" dirty="0">
                <a:solidFill>
                  <a:schemeClr val="tx1"/>
                </a:solidFill>
                <a:latin typeface="Montserrat Classic"/>
              </a:rPr>
              <a:t> </a:t>
            </a:r>
            <a:r>
              <a:rPr lang="en-US" sz="1400" dirty="0" err="1">
                <a:solidFill>
                  <a:schemeClr val="tx1"/>
                </a:solidFill>
                <a:latin typeface="Montserrat Classic"/>
              </a:rPr>
              <a:t>remplie</a:t>
            </a:r>
            <a:r>
              <a:rPr lang="en-US" sz="1400" dirty="0">
                <a:solidFill>
                  <a:schemeClr val="tx1"/>
                </a:solidFill>
                <a:latin typeface="Montserrat Classic"/>
              </a:rPr>
              <a:t> </a:t>
            </a:r>
            <a:r>
              <a:rPr lang="en-US" sz="1400" dirty="0" err="1">
                <a:solidFill>
                  <a:schemeClr val="tx1"/>
                </a:solidFill>
                <a:latin typeface="Montserrat Classic"/>
              </a:rPr>
              <a:t>si</a:t>
            </a:r>
            <a:r>
              <a:rPr lang="en-US" sz="1400" dirty="0">
                <a:solidFill>
                  <a:schemeClr val="tx1"/>
                </a:solidFill>
                <a:latin typeface="Montserrat Classic"/>
              </a:rPr>
              <a:t> residence </a:t>
            </a:r>
            <a:r>
              <a:rPr lang="en-US" sz="1400" dirty="0" err="1">
                <a:solidFill>
                  <a:schemeClr val="tx1"/>
                </a:solidFill>
                <a:latin typeface="Montserrat Classic"/>
              </a:rPr>
              <a:t>en</a:t>
            </a:r>
            <a:r>
              <a:rPr lang="en-US" sz="1400" dirty="0">
                <a:solidFill>
                  <a:schemeClr val="tx1"/>
                </a:solidFill>
                <a:latin typeface="Montserrat Classic"/>
              </a:rPr>
              <a:t> France au </a:t>
            </a:r>
            <a:r>
              <a:rPr lang="en-US" sz="1400" dirty="0" err="1">
                <a:solidFill>
                  <a:schemeClr val="tx1"/>
                </a:solidFill>
                <a:latin typeface="Montserrat Classic"/>
              </a:rPr>
              <a:t>moins</a:t>
            </a:r>
            <a:r>
              <a:rPr lang="en-US" sz="1400" dirty="0">
                <a:solidFill>
                  <a:schemeClr val="tx1"/>
                </a:solidFill>
                <a:latin typeface="Montserrat Classic"/>
              </a:rPr>
              <a:t> 6 </a:t>
            </a:r>
            <a:r>
              <a:rPr lang="en-US" sz="1400" dirty="0" err="1">
                <a:solidFill>
                  <a:schemeClr val="tx1"/>
                </a:solidFill>
                <a:latin typeface="Montserrat Classic"/>
              </a:rPr>
              <a:t>mois</a:t>
            </a:r>
            <a:r>
              <a:rPr lang="en-US" sz="1400" dirty="0">
                <a:solidFill>
                  <a:schemeClr val="tx1"/>
                </a:solidFill>
                <a:latin typeface="Montserrat Classic"/>
              </a:rPr>
              <a:t> dans </a:t>
            </a:r>
            <a:r>
              <a:rPr lang="en-US" sz="1400" dirty="0" err="1">
                <a:solidFill>
                  <a:schemeClr val="tx1"/>
                </a:solidFill>
                <a:latin typeface="Montserrat Classic"/>
              </a:rPr>
              <a:t>l’année</a:t>
            </a:r>
            <a:r>
              <a:rPr lang="en-US" sz="1400" dirty="0">
                <a:solidFill>
                  <a:schemeClr val="tx1"/>
                </a:solidFill>
                <a:latin typeface="Montserrat Classic"/>
              </a:rPr>
              <a:t> (9 pour le RSA). </a:t>
            </a:r>
          </a:p>
          <a:p>
            <a:pPr marL="513707" lvl="1" indent="-256854">
              <a:buFont typeface="Arial"/>
              <a:buChar char="•"/>
            </a:pPr>
            <a:endParaRPr lang="en-US" sz="1400" dirty="0">
              <a:solidFill>
                <a:schemeClr val="tx1"/>
              </a:solidFill>
              <a:latin typeface="Montserrat Classic"/>
            </a:endParaRPr>
          </a:p>
          <a:p>
            <a:pPr marL="513707" lvl="1" indent="-256854">
              <a:buFont typeface="Arial"/>
              <a:buChar char="•"/>
            </a:pPr>
            <a:r>
              <a:rPr lang="en-US" sz="2379" dirty="0" err="1">
                <a:solidFill>
                  <a:schemeClr val="accent1">
                    <a:lumMod val="75000"/>
                  </a:schemeClr>
                </a:solidFill>
                <a:latin typeface="Montserrat Classic"/>
              </a:rPr>
              <a:t>Répondre</a:t>
            </a:r>
            <a:r>
              <a:rPr lang="en-US" sz="2379" dirty="0">
                <a:solidFill>
                  <a:schemeClr val="accent1">
                    <a:lumMod val="75000"/>
                  </a:schemeClr>
                </a:solidFill>
                <a:latin typeface="Montserrat Classic"/>
              </a:rPr>
              <a:t> aux </a:t>
            </a:r>
            <a:r>
              <a:rPr lang="en-US" sz="2379" dirty="0" err="1">
                <a:solidFill>
                  <a:schemeClr val="accent1">
                    <a:lumMod val="75000"/>
                  </a:schemeClr>
                </a:solidFill>
                <a:latin typeface="Montserrat Classic"/>
              </a:rPr>
              <a:t>autres</a:t>
            </a:r>
            <a:r>
              <a:rPr lang="en-US" sz="2379" dirty="0">
                <a:solidFill>
                  <a:schemeClr val="accent1">
                    <a:lumMod val="75000"/>
                  </a:schemeClr>
                </a:solidFill>
                <a:latin typeface="Montserrat Classic"/>
              </a:rPr>
              <a:t> conditions </a:t>
            </a:r>
            <a:r>
              <a:rPr lang="en-US" sz="2379" dirty="0" err="1">
                <a:solidFill>
                  <a:schemeClr val="accent1">
                    <a:lumMod val="75000"/>
                  </a:schemeClr>
                </a:solidFill>
                <a:latin typeface="Montserrat Classic"/>
              </a:rPr>
              <a:t>d’ouverture</a:t>
            </a:r>
            <a:r>
              <a:rPr lang="en-US" sz="2379" dirty="0">
                <a:solidFill>
                  <a:schemeClr val="accent1">
                    <a:lumMod val="75000"/>
                  </a:schemeClr>
                </a:solidFill>
                <a:latin typeface="Montserrat Classic"/>
              </a:rPr>
              <a:t> de droits aux </a:t>
            </a:r>
            <a:r>
              <a:rPr lang="en-US" sz="2379" dirty="0" err="1">
                <a:solidFill>
                  <a:schemeClr val="accent1">
                    <a:lumMod val="75000"/>
                  </a:schemeClr>
                </a:solidFill>
                <a:latin typeface="Montserrat Classic"/>
              </a:rPr>
              <a:t>prestations</a:t>
            </a:r>
            <a:r>
              <a:rPr lang="en-US" sz="2379" dirty="0">
                <a:solidFill>
                  <a:schemeClr val="accent1">
                    <a:lumMod val="75000"/>
                  </a:schemeClr>
                </a:solidFill>
                <a:latin typeface="Montserrat Classic"/>
              </a:rPr>
              <a:t> </a:t>
            </a:r>
            <a:r>
              <a:rPr lang="en-US" sz="2379" dirty="0" err="1">
                <a:solidFill>
                  <a:schemeClr val="accent1">
                    <a:lumMod val="75000"/>
                  </a:schemeClr>
                </a:solidFill>
                <a:latin typeface="Montserrat Classic"/>
              </a:rPr>
              <a:t>familiales</a:t>
            </a:r>
            <a:r>
              <a:rPr lang="en-US" sz="2379" dirty="0">
                <a:solidFill>
                  <a:schemeClr val="accent1">
                    <a:lumMod val="75000"/>
                  </a:schemeClr>
                </a:solidFill>
                <a:latin typeface="Montserrat Classic"/>
              </a:rPr>
              <a:t> : </a:t>
            </a:r>
            <a:r>
              <a:rPr lang="fr-FR" sz="1400" dirty="0">
                <a:solidFill>
                  <a:schemeClr val="tx1"/>
                </a:solidFill>
                <a:latin typeface="Montserrat Classic"/>
              </a:rPr>
              <a:t>Ressources, âges, activités professionnelles </a:t>
            </a:r>
            <a:r>
              <a:rPr lang="fr-FR" sz="1400" dirty="0" err="1">
                <a:solidFill>
                  <a:schemeClr val="tx1"/>
                </a:solidFill>
                <a:latin typeface="Montserrat Classic"/>
              </a:rPr>
              <a:t>etc</a:t>
            </a:r>
            <a:endParaRPr lang="fr-FR" sz="1400" dirty="0">
              <a:solidFill>
                <a:schemeClr val="tx1"/>
              </a:solidFill>
              <a:latin typeface="Montserrat Classic"/>
            </a:endParaRPr>
          </a:p>
          <a:p>
            <a:pPr marL="513707" lvl="1" indent="-256854">
              <a:buFont typeface="Arial"/>
              <a:buChar char="•"/>
            </a:pPr>
            <a:endParaRPr lang="fr-FR" sz="1400" dirty="0">
              <a:solidFill>
                <a:schemeClr val="tx1"/>
              </a:solidFill>
              <a:latin typeface="Montserrat Classic"/>
            </a:endParaRPr>
          </a:p>
          <a:p>
            <a:pPr marL="513707" lvl="1" indent="-256854">
              <a:buFont typeface="Arial"/>
              <a:buChar char="•"/>
            </a:pPr>
            <a:r>
              <a:rPr lang="en-US" sz="2379" dirty="0">
                <a:solidFill>
                  <a:schemeClr val="accent1">
                    <a:lumMod val="75000"/>
                  </a:schemeClr>
                </a:solidFill>
                <a:latin typeface="Montserrat Classic"/>
              </a:rPr>
              <a:t>Respecter la régularité de séjour (droit au séjour)</a:t>
            </a:r>
          </a:p>
          <a:p>
            <a:pPr marL="513707" lvl="1" indent="-256854">
              <a:lnSpc>
                <a:spcPts val="3331"/>
              </a:lnSpc>
              <a:buFont typeface="Arial"/>
              <a:buChar char="•"/>
            </a:pPr>
            <a:endParaRPr lang="en-US" sz="1800" dirty="0">
              <a:solidFill>
                <a:schemeClr val="tx1"/>
              </a:solidFill>
              <a:latin typeface="Montserrat Classic"/>
            </a:endParaRPr>
          </a:p>
          <a:p>
            <a:pPr marL="513707" lvl="1" indent="-256854">
              <a:lnSpc>
                <a:spcPts val="3331"/>
              </a:lnSpc>
              <a:buFont typeface="Arial"/>
              <a:buChar char="•"/>
            </a:pPr>
            <a:endParaRPr lang="en-US" sz="2379" dirty="0">
              <a:solidFill>
                <a:schemeClr val="accent1">
                  <a:lumMod val="75000"/>
                </a:schemeClr>
              </a:solidFill>
              <a:latin typeface="Montserrat Classic"/>
            </a:endParaRPr>
          </a:p>
        </p:txBody>
      </p:sp>
      <p:sp>
        <p:nvSpPr>
          <p:cNvPr id="3" name="ZoneTexte 2">
            <a:extLst>
              <a:ext uri="{FF2B5EF4-FFF2-40B4-BE49-F238E27FC236}">
                <a16:creationId xmlns:a16="http://schemas.microsoft.com/office/drawing/2014/main" id="{B1318872-6DF4-1D86-DCE2-CFE3735572B1}"/>
              </a:ext>
            </a:extLst>
          </p:cNvPr>
          <p:cNvSpPr txBox="1"/>
          <p:nvPr/>
        </p:nvSpPr>
        <p:spPr>
          <a:xfrm>
            <a:off x="712786" y="1527243"/>
            <a:ext cx="8178295" cy="943319"/>
          </a:xfrm>
          <a:prstGeom prst="rect">
            <a:avLst/>
          </a:prstGeom>
        </p:spPr>
        <p:txBody>
          <a:bodyPr vert="horz" wrap="square" lIns="91440" tIns="45720" rIns="91440" bIns="45720" rtlCol="0">
            <a:normAutofit/>
          </a:bodyPr>
          <a:lstStyle/>
          <a:p>
            <a:pPr algn="l">
              <a:spcBef>
                <a:spcPts val="1000"/>
              </a:spcBef>
              <a:buClr>
                <a:schemeClr val="accent1"/>
              </a:buClr>
              <a:buSzPct val="80000"/>
            </a:pPr>
            <a:r>
              <a:rPr lang="fr-FR" dirty="0">
                <a:solidFill>
                  <a:schemeClr val="tx1">
                    <a:lumMod val="75000"/>
                    <a:lumOff val="25000"/>
                  </a:schemeClr>
                </a:solidFill>
              </a:rPr>
              <a:t>Pour bénéficier des prestations versées par la CAF, les ressortissants de l’Union Européenne et Suisse doivent remplir trois conditions cumulatives :</a:t>
            </a:r>
          </a:p>
        </p:txBody>
      </p:sp>
    </p:spTree>
    <p:extLst>
      <p:ext uri="{BB962C8B-B14F-4D97-AF65-F5344CB8AC3E}">
        <p14:creationId xmlns:p14="http://schemas.microsoft.com/office/powerpoint/2010/main" val="385667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BDD71EB-5EFE-783B-D7B3-4581E27CEA63}"/>
              </a:ext>
            </a:extLst>
          </p:cNvPr>
          <p:cNvSpPr>
            <a:spLocks noGrp="1"/>
          </p:cNvSpPr>
          <p:nvPr>
            <p:ph type="title"/>
          </p:nvPr>
        </p:nvSpPr>
        <p:spPr>
          <a:xfrm>
            <a:off x="712785" y="557671"/>
            <a:ext cx="7422197" cy="755563"/>
          </a:xfrm>
        </p:spPr>
        <p:txBody>
          <a:bodyPr/>
          <a:lstStyle/>
          <a:p>
            <a:r>
              <a:rPr lang="fr-FR" dirty="0"/>
              <a:t>Pour valider le droit au séjour</a:t>
            </a:r>
          </a:p>
        </p:txBody>
      </p:sp>
      <p:sp>
        <p:nvSpPr>
          <p:cNvPr id="2" name="ZoneTexte 1">
            <a:extLst>
              <a:ext uri="{FF2B5EF4-FFF2-40B4-BE49-F238E27FC236}">
                <a16:creationId xmlns:a16="http://schemas.microsoft.com/office/drawing/2014/main" id="{06954BF5-5C7A-3D70-C7B6-13E3F67BFBB6}"/>
              </a:ext>
            </a:extLst>
          </p:cNvPr>
          <p:cNvSpPr txBox="1"/>
          <p:nvPr/>
        </p:nvSpPr>
        <p:spPr>
          <a:xfrm>
            <a:off x="963038" y="1624519"/>
            <a:ext cx="6916366" cy="632298"/>
          </a:xfrm>
          <a:prstGeom prst="rect">
            <a:avLst/>
          </a:prstGeom>
        </p:spPr>
        <p:txBody>
          <a:bodyPr vert="horz" wrap="square" lIns="91440" tIns="45720" rIns="91440" bIns="45720" rtlCol="0">
            <a:normAutofit lnSpcReduction="10000"/>
          </a:bodyPr>
          <a:lstStyle/>
          <a:p>
            <a:pPr algn="l">
              <a:spcBef>
                <a:spcPts val="1000"/>
              </a:spcBef>
              <a:buClr>
                <a:schemeClr val="accent1"/>
              </a:buClr>
              <a:buSzPct val="80000"/>
            </a:pPr>
            <a:r>
              <a:rPr lang="fr-FR" dirty="0">
                <a:solidFill>
                  <a:schemeClr val="tx1">
                    <a:lumMod val="75000"/>
                    <a:lumOff val="25000"/>
                  </a:schemeClr>
                </a:solidFill>
              </a:rPr>
              <a:t>Le droit au séjour s’apprécie en fonction de la catégorie à laquelle l’allocataire appartient :</a:t>
            </a:r>
          </a:p>
        </p:txBody>
      </p:sp>
      <p:graphicFrame>
        <p:nvGraphicFramePr>
          <p:cNvPr id="7" name="Diagramme 6">
            <a:extLst>
              <a:ext uri="{FF2B5EF4-FFF2-40B4-BE49-F238E27FC236}">
                <a16:creationId xmlns:a16="http://schemas.microsoft.com/office/drawing/2014/main" id="{CC7E3680-BC5F-75EF-8D1C-296BEBF30FF8}"/>
              </a:ext>
            </a:extLst>
          </p:cNvPr>
          <p:cNvGraphicFramePr/>
          <p:nvPr>
            <p:extLst>
              <p:ext uri="{D42A27DB-BD31-4B8C-83A1-F6EECF244321}">
                <p14:modId xmlns:p14="http://schemas.microsoft.com/office/powerpoint/2010/main" val="2331399272"/>
              </p:ext>
            </p:extLst>
          </p:nvPr>
        </p:nvGraphicFramePr>
        <p:xfrm>
          <a:off x="1007107" y="2123727"/>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713708"/>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bodyPr vert="horz" lIns="91440" tIns="45720" rIns="91440" bIns="45720" rtlCol="0">
        <a:normAutofit/>
      </a:bodyPr>
      <a:lstStyle>
        <a:defPPr algn="l">
          <a:spcBef>
            <a:spcPts val="1000"/>
          </a:spcBef>
          <a:buClr>
            <a:schemeClr val="accent1"/>
          </a:buClr>
          <a:buSzPct val="80000"/>
          <a:buFont typeface="Wingdings 3" charset="2"/>
          <a:buChar cha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F8C7C66777B948AB8386C0C8316A70" ma:contentTypeVersion="13" ma:contentTypeDescription="Crée un document." ma:contentTypeScope="" ma:versionID="4ba1d260f574f2477f8e8d076e0754e1">
  <xsd:schema xmlns:xsd="http://www.w3.org/2001/XMLSchema" xmlns:xs="http://www.w3.org/2001/XMLSchema" xmlns:p="http://schemas.microsoft.com/office/2006/metadata/properties" xmlns:ns2="5587b222-5307-4abc-b315-46f3816be8ff" xmlns:ns3="9695d04b-f1f1-4cca-b402-12059382b588" targetNamespace="http://schemas.microsoft.com/office/2006/metadata/properties" ma:root="true" ma:fieldsID="bf0459238f9e86df22125eab19487c8b" ns2:_="" ns3:_="">
    <xsd:import namespace="5587b222-5307-4abc-b315-46f3816be8ff"/>
    <xsd:import namespace="9695d04b-f1f1-4cca-b402-12059382b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7b222-5307-4abc-b315-46f3816be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5d04b-f1f1-4cca-b402-12059382b5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83341df5-9d52-4b16-902c-5443f897a79a}" ma:internalName="TaxCatchAll" ma:showField="CatchAllData" ma:web="9695d04b-f1f1-4cca-b402-12059382b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95d04b-f1f1-4cca-b402-12059382b588" xsi:nil="true"/>
    <lcf76f155ced4ddcb4097134ff3c332f xmlns="5587b222-5307-4abc-b315-46f3816be8ff">
      <Terms xmlns="http://schemas.microsoft.com/office/infopath/2007/PartnerControls"/>
    </lcf76f155ced4ddcb4097134ff3c332f>
    <SharedWithUsers xmlns="9695d04b-f1f1-4cca-b402-12059382b588">
      <UserInfo>
        <DisplayName>Thi Oanh DO-NABTI 861</DisplayName>
        <AccountId>88</AccountId>
        <AccountType/>
      </UserInfo>
    </SharedWithUsers>
  </documentManagement>
</p:properties>
</file>

<file path=customXml/itemProps1.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2.xml><?xml version="1.0" encoding="utf-8"?>
<ds:datastoreItem xmlns:ds="http://schemas.openxmlformats.org/officeDocument/2006/customXml" ds:itemID="{FB577FB5-0CBA-48C2-B149-29130020741B}">
  <ds:schemaRefs>
    <ds:schemaRef ds:uri="5587b222-5307-4abc-b315-46f3816be8ff"/>
    <ds:schemaRef ds:uri="9695d04b-f1f1-4cca-b402-12059382b5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2CDF5-7FB3-42D4-87A9-DA7AF3DF3573}">
  <ds:schemaRefs>
    <ds:schemaRef ds:uri="9695d04b-f1f1-4cca-b402-12059382b588"/>
    <ds:schemaRef ds:uri="http://purl.org/dc/elements/1.1/"/>
    <ds:schemaRef ds:uri="http://schemas.microsoft.com/office/2006/metadata/properties"/>
    <ds:schemaRef ds:uri="5587b222-5307-4abc-b315-46f3816be8f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673</TotalTime>
  <Words>1281</Words>
  <Application>Microsoft Office PowerPoint</Application>
  <PresentationFormat>Personnalisé</PresentationFormat>
  <Paragraphs>145</Paragraphs>
  <Slides>21</Slides>
  <Notes>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21</vt:i4>
      </vt:variant>
    </vt:vector>
  </HeadingPairs>
  <TitlesOfParts>
    <vt:vector size="34" baseType="lpstr">
      <vt:lpstr>Alwyn</vt:lpstr>
      <vt:lpstr>-apple-system</vt:lpstr>
      <vt:lpstr>Arial</vt:lpstr>
      <vt:lpstr>Calibri</vt:lpstr>
      <vt:lpstr>Clear Sans Thin</vt:lpstr>
      <vt:lpstr>Marianne</vt:lpstr>
      <vt:lpstr>Montserrat Classic</vt:lpstr>
      <vt:lpstr>Open Sans</vt:lpstr>
      <vt:lpstr>Roboto</vt:lpstr>
      <vt:lpstr>Tahoma</vt:lpstr>
      <vt:lpstr>Trebuchet MS</vt:lpstr>
      <vt:lpstr>Wingdings 3</vt:lpstr>
      <vt:lpstr>Facette</vt:lpstr>
      <vt:lpstr>Présentation PowerPoint</vt:lpstr>
      <vt:lpstr>Ordre du jour </vt:lpstr>
      <vt:lpstr>Campagne DGFIP</vt:lpstr>
      <vt:lpstr>Rétroplanning </vt:lpstr>
      <vt:lpstr>Comment obtenir de l’aide pour remplir sa déclaration d’impôt?</vt:lpstr>
      <vt:lpstr>Pourquoi déclarer et quelle incidence en CAF ?</vt:lpstr>
      <vt:lpstr>Ressortissants communautaires : la gestion du droit au séjour</vt:lpstr>
      <vt:lpstr>Les principes généraux</vt:lpstr>
      <vt:lpstr>Pour valider le droit au séjour</vt:lpstr>
      <vt:lpstr>Le droit au séjour pour les actifs</vt:lpstr>
      <vt:lpstr>Le droit au séjour pour les inactifs</vt:lpstr>
      <vt:lpstr>Le droit au séjour pour les étudiants</vt:lpstr>
      <vt:lpstr>Spécificités</vt:lpstr>
      <vt:lpstr>Point VACAF</vt:lpstr>
      <vt:lpstr>Présentation PowerPoint</vt:lpstr>
      <vt:lpstr>Présentation PowerPoint</vt:lpstr>
      <vt:lpstr>Déconjugalisation de l’AAH</vt:lpstr>
      <vt:lpstr>Déconjugalisation de l’Aah : les réponses aux questions que vous vous posez ! | Bienvenue sur Caf.fr</vt:lpstr>
      <vt:lpstr>Questions diverses</vt:lpstr>
      <vt:lpstr>Calendrier des prochaines réunions </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GUILLARD 861</dc:creator>
  <cp:lastModifiedBy>Nicolas PATRIARCHE 861</cp:lastModifiedBy>
  <cp:revision>1</cp:revision>
  <cp:lastPrinted>2020-12-23T15:38:17Z</cp:lastPrinted>
  <dcterms:created xsi:type="dcterms:W3CDTF">2020-12-23T14:03:58Z</dcterms:created>
  <dcterms:modified xsi:type="dcterms:W3CDTF">2023-05-05T12:02:41Z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0x0101002EF8C7C66777B948AB8386C0C8316A70</vt:lpwstr>
  </property>
  <property fmtid="{D5CDD505-2E9C-101B-9397-08002B2CF9AE}" pid="3" name="MediaServiceImageTags">
    <vt:lpwstr/>
  </property>
</Properties>
</file>