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5" r:id="rId4"/>
  </p:sldMasterIdLst>
  <p:notesMasterIdLst>
    <p:notesMasterId r:id="rId26"/>
  </p:notesMasterIdLst>
  <p:sldIdLst>
    <p:sldId id="256" r:id="rId5"/>
    <p:sldId id="257" r:id="rId6"/>
    <p:sldId id="258" r:id="rId7"/>
    <p:sldId id="305" r:id="rId8"/>
    <p:sldId id="351" r:id="rId9"/>
    <p:sldId id="348" r:id="rId10"/>
    <p:sldId id="309" r:id="rId11"/>
    <p:sldId id="314" r:id="rId12"/>
    <p:sldId id="299" r:id="rId13"/>
    <p:sldId id="344" r:id="rId14"/>
    <p:sldId id="345" r:id="rId15"/>
    <p:sldId id="346" r:id="rId16"/>
    <p:sldId id="347" r:id="rId17"/>
    <p:sldId id="300" r:id="rId18"/>
    <p:sldId id="301" r:id="rId19"/>
    <p:sldId id="302" r:id="rId20"/>
    <p:sldId id="304" r:id="rId21"/>
    <p:sldId id="303" r:id="rId22"/>
    <p:sldId id="297" r:id="rId23"/>
    <p:sldId id="269" r:id="rId24"/>
    <p:sldId id="280" r:id="rId25"/>
  </p:sldIdLst>
  <p:sldSz cx="10691813" cy="7559675"/>
  <p:notesSz cx="9869488" cy="67389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 GUILLARD 861" initials="LG8" lastIdx="2" clrIdx="0">
    <p:extLst>
      <p:ext uri="{19B8F6BF-5375-455C-9EA6-DF929625EA0E}">
        <p15:presenceInfo xmlns:p15="http://schemas.microsoft.com/office/powerpoint/2012/main" userId="S::lea.guillard@caf86.caf.fr::d06662ec-9711-44e9-9f78-4b9cc7b21ed8" providerId="AD"/>
      </p:ext>
    </p:extLst>
  </p:cmAuthor>
  <p:cmAuthor id="2" name="Nicolas PATRIARCHE 861" initials="NP8" lastIdx="1" clrIdx="1">
    <p:extLst>
      <p:ext uri="{19B8F6BF-5375-455C-9EA6-DF929625EA0E}">
        <p15:presenceInfo xmlns:p15="http://schemas.microsoft.com/office/powerpoint/2012/main" userId="S::nicolas.patriarche@caf86.caf.fr::d1848907-ef35-4bf0-83f2-8110b9052c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2F6F"/>
    <a:srgbClr val="4A9A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BC49A9-0568-40F3-87F4-0464CF44D261}" v="10" vWet="12" dt="2022-06-03T11:53:12.940"/>
    <p1510:client id="{F2ACE74F-7E46-4954-A43E-FAA015482547}" v="25" dt="2022-06-03T11:53:46.056"/>
    <p1510:client id="{FDD5B32C-FE7B-4371-B595-1B9A306F6D29}" v="3" dt="2022-06-03T11:48:20.0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phie ALLIX 861" userId="653b8b07-0df8-4455-806f-e417d863b4cb" providerId="ADAL" clId="{0D528CCF-537D-41A2-96D8-A9DDA7920A46}"/>
    <pc:docChg chg="undo custSel addSld modSld">
      <pc:chgData name="Sophie ALLIX 861" userId="653b8b07-0df8-4455-806f-e417d863b4cb" providerId="ADAL" clId="{0D528CCF-537D-41A2-96D8-A9DDA7920A46}" dt="2022-04-08T13:07:13.243" v="832" actId="12"/>
      <pc:docMkLst>
        <pc:docMk/>
      </pc:docMkLst>
      <pc:sldChg chg="modSp mod">
        <pc:chgData name="Sophie ALLIX 861" userId="653b8b07-0df8-4455-806f-e417d863b4cb" providerId="ADAL" clId="{0D528CCF-537D-41A2-96D8-A9DDA7920A46}" dt="2022-04-08T12:42:56.047" v="620" actId="20577"/>
        <pc:sldMkLst>
          <pc:docMk/>
          <pc:sldMk cId="3704208624" sldId="299"/>
        </pc:sldMkLst>
        <pc:spChg chg="mod">
          <ac:chgData name="Sophie ALLIX 861" userId="653b8b07-0df8-4455-806f-e417d863b4cb" providerId="ADAL" clId="{0D528CCF-537D-41A2-96D8-A9DDA7920A46}" dt="2022-04-08T12:28:04.171" v="531" actId="20577"/>
          <ac:spMkLst>
            <pc:docMk/>
            <pc:sldMk cId="3704208624" sldId="299"/>
            <ac:spMk id="5" creationId="{2D01694D-F368-4FC5-9220-2826B0B688CD}"/>
          </ac:spMkLst>
        </pc:spChg>
        <pc:spChg chg="mod">
          <ac:chgData name="Sophie ALLIX 861" userId="653b8b07-0df8-4455-806f-e417d863b4cb" providerId="ADAL" clId="{0D528CCF-537D-41A2-96D8-A9DDA7920A46}" dt="2022-04-08T12:42:56.047" v="620" actId="20577"/>
          <ac:spMkLst>
            <pc:docMk/>
            <pc:sldMk cId="3704208624" sldId="299"/>
            <ac:spMk id="6" creationId="{6B0DD3C1-C060-47A3-8332-0FDD1A3696A3}"/>
          </ac:spMkLst>
        </pc:spChg>
      </pc:sldChg>
      <pc:sldChg chg="addSp delSp modSp mod modClrScheme chgLayout">
        <pc:chgData name="Sophie ALLIX 861" userId="653b8b07-0df8-4455-806f-e417d863b4cb" providerId="ADAL" clId="{0D528CCF-537D-41A2-96D8-A9DDA7920A46}" dt="2022-04-08T12:48:56.257" v="757" actId="2711"/>
        <pc:sldMkLst>
          <pc:docMk/>
          <pc:sldMk cId="1335976215" sldId="300"/>
        </pc:sldMkLst>
        <pc:spChg chg="add del mod">
          <ac:chgData name="Sophie ALLIX 861" userId="653b8b07-0df8-4455-806f-e417d863b4cb" providerId="ADAL" clId="{0D528CCF-537D-41A2-96D8-A9DDA7920A46}" dt="2022-04-08T12:15:15.181" v="158" actId="478"/>
          <ac:spMkLst>
            <pc:docMk/>
            <pc:sldMk cId="1335976215" sldId="300"/>
            <ac:spMk id="2" creationId="{C349D36D-E990-4974-86D8-1AFA70473FED}"/>
          </ac:spMkLst>
        </pc:spChg>
        <pc:spChg chg="add del mod ord">
          <ac:chgData name="Sophie ALLIX 861" userId="653b8b07-0df8-4455-806f-e417d863b4cb" providerId="ADAL" clId="{0D528CCF-537D-41A2-96D8-A9DDA7920A46}" dt="2022-04-08T12:13:30.415" v="95" actId="700"/>
          <ac:spMkLst>
            <pc:docMk/>
            <pc:sldMk cId="1335976215" sldId="300"/>
            <ac:spMk id="3" creationId="{EEE6CD81-BC15-429C-B42F-D4A030381B20}"/>
          </ac:spMkLst>
        </pc:spChg>
        <pc:spChg chg="mod ord">
          <ac:chgData name="Sophie ALLIX 861" userId="653b8b07-0df8-4455-806f-e417d863b4cb" providerId="ADAL" clId="{0D528CCF-537D-41A2-96D8-A9DDA7920A46}" dt="2022-04-08T12:13:30.415" v="95" actId="700"/>
          <ac:spMkLst>
            <pc:docMk/>
            <pc:sldMk cId="1335976215" sldId="300"/>
            <ac:spMk id="4" creationId="{00000000-0000-0000-0000-000000000000}"/>
          </ac:spMkLst>
        </pc:spChg>
        <pc:spChg chg="add del mod">
          <ac:chgData name="Sophie ALLIX 861" userId="653b8b07-0df8-4455-806f-e417d863b4cb" providerId="ADAL" clId="{0D528CCF-537D-41A2-96D8-A9DDA7920A46}" dt="2022-04-08T12:47:50.232" v="708" actId="20577"/>
          <ac:spMkLst>
            <pc:docMk/>
            <pc:sldMk cId="1335976215" sldId="300"/>
            <ac:spMk id="5" creationId="{2D01694D-F368-4FC5-9220-2826B0B688CD}"/>
          </ac:spMkLst>
        </pc:spChg>
        <pc:spChg chg="add del mod">
          <ac:chgData name="Sophie ALLIX 861" userId="653b8b07-0df8-4455-806f-e417d863b4cb" providerId="ADAL" clId="{0D528CCF-537D-41A2-96D8-A9DDA7920A46}" dt="2022-04-08T12:48:56.257" v="757" actId="2711"/>
          <ac:spMkLst>
            <pc:docMk/>
            <pc:sldMk cId="1335976215" sldId="300"/>
            <ac:spMk id="6" creationId="{6B0DD3C1-C060-47A3-8332-0FDD1A3696A3}"/>
          </ac:spMkLst>
        </pc:spChg>
        <pc:spChg chg="mod ord">
          <ac:chgData name="Sophie ALLIX 861" userId="653b8b07-0df8-4455-806f-e417d863b4cb" providerId="ADAL" clId="{0D528CCF-537D-41A2-96D8-A9DDA7920A46}" dt="2022-04-08T12:13:58.981" v="103" actId="14100"/>
          <ac:spMkLst>
            <pc:docMk/>
            <pc:sldMk cId="1335976215" sldId="300"/>
            <ac:spMk id="13314" creationId="{00000000-0000-0000-0000-000000000000}"/>
          </ac:spMkLst>
        </pc:spChg>
        <pc:picChg chg="add del">
          <ac:chgData name="Sophie ALLIX 861" userId="653b8b07-0df8-4455-806f-e417d863b4cb" providerId="ADAL" clId="{0D528CCF-537D-41A2-96D8-A9DDA7920A46}" dt="2022-04-08T12:14:34.728" v="150" actId="478"/>
          <ac:picMkLst>
            <pc:docMk/>
            <pc:sldMk cId="1335976215" sldId="300"/>
            <ac:picMk id="8" creationId="{91BC17F4-A801-40DB-8845-11F5A8D66D11}"/>
          </ac:picMkLst>
        </pc:picChg>
      </pc:sldChg>
      <pc:sldChg chg="modSp add mod">
        <pc:chgData name="Sophie ALLIX 861" userId="653b8b07-0df8-4455-806f-e417d863b4cb" providerId="ADAL" clId="{0D528CCF-537D-41A2-96D8-A9DDA7920A46}" dt="2022-04-08T12:26:26.918" v="512" actId="20577"/>
        <pc:sldMkLst>
          <pc:docMk/>
          <pc:sldMk cId="147448989" sldId="301"/>
        </pc:sldMkLst>
        <pc:spChg chg="mod">
          <ac:chgData name="Sophie ALLIX 861" userId="653b8b07-0df8-4455-806f-e417d863b4cb" providerId="ADAL" clId="{0D528CCF-537D-41A2-96D8-A9DDA7920A46}" dt="2022-04-08T12:25:26.002" v="398" actId="20577"/>
          <ac:spMkLst>
            <pc:docMk/>
            <pc:sldMk cId="147448989" sldId="301"/>
            <ac:spMk id="5" creationId="{2D01694D-F368-4FC5-9220-2826B0B688CD}"/>
          </ac:spMkLst>
        </pc:spChg>
        <pc:spChg chg="mod">
          <ac:chgData name="Sophie ALLIX 861" userId="653b8b07-0df8-4455-806f-e417d863b4cb" providerId="ADAL" clId="{0D528CCF-537D-41A2-96D8-A9DDA7920A46}" dt="2022-04-08T12:26:26.918" v="512" actId="20577"/>
          <ac:spMkLst>
            <pc:docMk/>
            <pc:sldMk cId="147448989" sldId="301"/>
            <ac:spMk id="6" creationId="{6B0DD3C1-C060-47A3-8332-0FDD1A3696A3}"/>
          </ac:spMkLst>
        </pc:spChg>
      </pc:sldChg>
      <pc:sldChg chg="modSp add mod">
        <pc:chgData name="Sophie ALLIX 861" userId="653b8b07-0df8-4455-806f-e417d863b4cb" providerId="ADAL" clId="{0D528CCF-537D-41A2-96D8-A9DDA7920A46}" dt="2022-04-08T13:05:41.372" v="828" actId="20577"/>
        <pc:sldMkLst>
          <pc:docMk/>
          <pc:sldMk cId="2004663829" sldId="302"/>
        </pc:sldMkLst>
        <pc:spChg chg="mod">
          <ac:chgData name="Sophie ALLIX 861" userId="653b8b07-0df8-4455-806f-e417d863b4cb" providerId="ADAL" clId="{0D528CCF-537D-41A2-96D8-A9DDA7920A46}" dt="2022-04-08T13:05:41.372" v="828" actId="20577"/>
          <ac:spMkLst>
            <pc:docMk/>
            <pc:sldMk cId="2004663829" sldId="302"/>
            <ac:spMk id="2" creationId="{C349D36D-E990-4974-86D8-1AFA70473FED}"/>
          </ac:spMkLst>
        </pc:spChg>
        <pc:spChg chg="mod">
          <ac:chgData name="Sophie ALLIX 861" userId="653b8b07-0df8-4455-806f-e417d863b4cb" providerId="ADAL" clId="{0D528CCF-537D-41A2-96D8-A9DDA7920A46}" dt="2022-04-08T12:40:16.366" v="585" actId="20577"/>
          <ac:spMkLst>
            <pc:docMk/>
            <pc:sldMk cId="2004663829" sldId="302"/>
            <ac:spMk id="5" creationId="{2D01694D-F368-4FC5-9220-2826B0B688CD}"/>
          </ac:spMkLst>
        </pc:spChg>
        <pc:spChg chg="mod">
          <ac:chgData name="Sophie ALLIX 861" userId="653b8b07-0df8-4455-806f-e417d863b4cb" providerId="ADAL" clId="{0D528CCF-537D-41A2-96D8-A9DDA7920A46}" dt="2022-04-08T12:44:37.598" v="643" actId="6549"/>
          <ac:spMkLst>
            <pc:docMk/>
            <pc:sldMk cId="2004663829" sldId="302"/>
            <ac:spMk id="6" creationId="{6B0DD3C1-C060-47A3-8332-0FDD1A3696A3}"/>
          </ac:spMkLst>
        </pc:spChg>
      </pc:sldChg>
      <pc:sldChg chg="modSp add mod">
        <pc:chgData name="Sophie ALLIX 861" userId="653b8b07-0df8-4455-806f-e417d863b4cb" providerId="ADAL" clId="{0D528CCF-537D-41A2-96D8-A9DDA7920A46}" dt="2022-04-08T12:52:02.829" v="814" actId="6549"/>
        <pc:sldMkLst>
          <pc:docMk/>
          <pc:sldMk cId="642913501" sldId="303"/>
        </pc:sldMkLst>
        <pc:spChg chg="mod">
          <ac:chgData name="Sophie ALLIX 861" userId="653b8b07-0df8-4455-806f-e417d863b4cb" providerId="ADAL" clId="{0D528CCF-537D-41A2-96D8-A9DDA7920A46}" dt="2022-04-08T12:52:02.829" v="814" actId="6549"/>
          <ac:spMkLst>
            <pc:docMk/>
            <pc:sldMk cId="642913501" sldId="303"/>
            <ac:spMk id="6" creationId="{6B0DD3C1-C060-47A3-8332-0FDD1A3696A3}"/>
          </ac:spMkLst>
        </pc:spChg>
      </pc:sldChg>
      <pc:sldChg chg="modSp add mod">
        <pc:chgData name="Sophie ALLIX 861" userId="653b8b07-0df8-4455-806f-e417d863b4cb" providerId="ADAL" clId="{0D528CCF-537D-41A2-96D8-A9DDA7920A46}" dt="2022-04-08T13:07:13.243" v="832" actId="12"/>
        <pc:sldMkLst>
          <pc:docMk/>
          <pc:sldMk cId="680582384" sldId="304"/>
        </pc:sldMkLst>
        <pc:spChg chg="mod">
          <ac:chgData name="Sophie ALLIX 861" userId="653b8b07-0df8-4455-806f-e417d863b4cb" providerId="ADAL" clId="{0D528CCF-537D-41A2-96D8-A9DDA7920A46}" dt="2022-04-08T13:07:13.243" v="832" actId="12"/>
          <ac:spMkLst>
            <pc:docMk/>
            <pc:sldMk cId="680582384" sldId="304"/>
            <ac:spMk id="6" creationId="{6B0DD3C1-C060-47A3-8332-0FDD1A3696A3}"/>
          </ac:spMkLst>
        </pc:spChg>
      </pc:sldChg>
    </pc:docChg>
  </pc:docChgLst>
  <pc:docChgLst>
    <pc:chgData name="Nicolas PATRIARCHE 861" userId="d1848907-ef35-4bf0-83f2-8110b9052c08" providerId="ADAL" clId="{ECE49E0E-208A-40D0-8A3D-894A80470A61}"/>
    <pc:docChg chg="custSel addSld delSld modSld">
      <pc:chgData name="Nicolas PATRIARCHE 861" userId="d1848907-ef35-4bf0-83f2-8110b9052c08" providerId="ADAL" clId="{ECE49E0E-208A-40D0-8A3D-894A80470A61}" dt="2022-05-04T12:19:34.130" v="1799" actId="1076"/>
      <pc:docMkLst>
        <pc:docMk/>
      </pc:docMkLst>
      <pc:sldChg chg="modSp mod">
        <pc:chgData name="Nicolas PATRIARCHE 861" userId="d1848907-ef35-4bf0-83f2-8110b9052c08" providerId="ADAL" clId="{ECE49E0E-208A-40D0-8A3D-894A80470A61}" dt="2022-05-02T14:52:55.415" v="360" actId="20577"/>
        <pc:sldMkLst>
          <pc:docMk/>
          <pc:sldMk cId="3974185568" sldId="256"/>
        </pc:sldMkLst>
        <pc:spChg chg="mod">
          <ac:chgData name="Nicolas PATRIARCHE 861" userId="d1848907-ef35-4bf0-83f2-8110b9052c08" providerId="ADAL" clId="{ECE49E0E-208A-40D0-8A3D-894A80470A61}" dt="2022-05-02T14:52:55.415" v="360" actId="20577"/>
          <ac:spMkLst>
            <pc:docMk/>
            <pc:sldMk cId="3974185568" sldId="256"/>
            <ac:spMk id="10" creationId="{A2B5929A-19D3-495F-B557-ED84D46106C0}"/>
          </ac:spMkLst>
        </pc:spChg>
      </pc:sldChg>
      <pc:sldChg chg="modSp mod">
        <pc:chgData name="Nicolas PATRIARCHE 861" userId="d1848907-ef35-4bf0-83f2-8110b9052c08" providerId="ADAL" clId="{ECE49E0E-208A-40D0-8A3D-894A80470A61}" dt="2022-05-02T14:50:53.152" v="290" actId="20577"/>
        <pc:sldMkLst>
          <pc:docMk/>
          <pc:sldMk cId="3155851385" sldId="257"/>
        </pc:sldMkLst>
        <pc:spChg chg="mod">
          <ac:chgData name="Nicolas PATRIARCHE 861" userId="d1848907-ef35-4bf0-83f2-8110b9052c08" providerId="ADAL" clId="{ECE49E0E-208A-40D0-8A3D-894A80470A61}" dt="2022-05-02T14:50:53.152" v="290" actId="20577"/>
          <ac:spMkLst>
            <pc:docMk/>
            <pc:sldMk cId="3155851385" sldId="257"/>
            <ac:spMk id="3" creationId="{1980AA72-7CEC-47E0-8390-DCA22A2C1A8D}"/>
          </ac:spMkLst>
        </pc:spChg>
      </pc:sldChg>
      <pc:sldChg chg="modSp mod">
        <pc:chgData name="Nicolas PATRIARCHE 861" userId="d1848907-ef35-4bf0-83f2-8110b9052c08" providerId="ADAL" clId="{ECE49E0E-208A-40D0-8A3D-894A80470A61}" dt="2022-05-02T14:48:27.209" v="149" actId="1076"/>
        <pc:sldMkLst>
          <pc:docMk/>
          <pc:sldMk cId="524744576" sldId="258"/>
        </pc:sldMkLst>
        <pc:spChg chg="mod">
          <ac:chgData name="Nicolas PATRIARCHE 861" userId="d1848907-ef35-4bf0-83f2-8110b9052c08" providerId="ADAL" clId="{ECE49E0E-208A-40D0-8A3D-894A80470A61}" dt="2022-05-02T14:48:27.209" v="149" actId="1076"/>
          <ac:spMkLst>
            <pc:docMk/>
            <pc:sldMk cId="524744576" sldId="258"/>
            <ac:spMk id="2" creationId="{2A8C38EB-A5F6-48C4-B6CD-425F8A54FBFF}"/>
          </ac:spMkLst>
        </pc:spChg>
      </pc:sldChg>
      <pc:sldChg chg="modSp mod">
        <pc:chgData name="Nicolas PATRIARCHE 861" userId="d1848907-ef35-4bf0-83f2-8110b9052c08" providerId="ADAL" clId="{ECE49E0E-208A-40D0-8A3D-894A80470A61}" dt="2022-05-02T14:49:15.190" v="201" actId="1076"/>
        <pc:sldMkLst>
          <pc:docMk/>
          <pc:sldMk cId="3388352657" sldId="268"/>
        </pc:sldMkLst>
        <pc:spChg chg="mod">
          <ac:chgData name="Nicolas PATRIARCHE 861" userId="d1848907-ef35-4bf0-83f2-8110b9052c08" providerId="ADAL" clId="{ECE49E0E-208A-40D0-8A3D-894A80470A61}" dt="2022-05-02T14:49:15.190" v="201" actId="1076"/>
          <ac:spMkLst>
            <pc:docMk/>
            <pc:sldMk cId="3388352657" sldId="268"/>
            <ac:spMk id="2" creationId="{ACC9005C-ABDA-4D18-B669-ADE16A8A7AC3}"/>
          </ac:spMkLst>
        </pc:spChg>
      </pc:sldChg>
      <pc:sldChg chg="modSp">
        <pc:chgData name="Nicolas PATRIARCHE 861" userId="d1848907-ef35-4bf0-83f2-8110b9052c08" providerId="ADAL" clId="{ECE49E0E-208A-40D0-8A3D-894A80470A61}" dt="2022-05-02T14:52:19.269" v="355" actId="20577"/>
        <pc:sldMkLst>
          <pc:docMk/>
          <pc:sldMk cId="1059972565" sldId="269"/>
        </pc:sldMkLst>
        <pc:graphicFrameChg chg="mod">
          <ac:chgData name="Nicolas PATRIARCHE 861" userId="d1848907-ef35-4bf0-83f2-8110b9052c08" providerId="ADAL" clId="{ECE49E0E-208A-40D0-8A3D-894A80470A61}" dt="2022-05-02T14:52:19.269" v="355" actId="20577"/>
          <ac:graphicFrameMkLst>
            <pc:docMk/>
            <pc:sldMk cId="1059972565" sldId="269"/>
            <ac:graphicFrameMk id="5" creationId="{2921862A-E048-4781-8BAD-D07411294F85}"/>
          </ac:graphicFrameMkLst>
        </pc:graphicFrameChg>
      </pc:sldChg>
      <pc:sldChg chg="modSp mod">
        <pc:chgData name="Nicolas PATRIARCHE 861" userId="d1848907-ef35-4bf0-83f2-8110b9052c08" providerId="ADAL" clId="{ECE49E0E-208A-40D0-8A3D-894A80470A61}" dt="2022-05-02T14:49:42.719" v="234" actId="1076"/>
        <pc:sldMkLst>
          <pc:docMk/>
          <pc:sldMk cId="4147285639" sldId="281"/>
        </pc:sldMkLst>
        <pc:spChg chg="mod">
          <ac:chgData name="Nicolas PATRIARCHE 861" userId="d1848907-ef35-4bf0-83f2-8110b9052c08" providerId="ADAL" clId="{ECE49E0E-208A-40D0-8A3D-894A80470A61}" dt="2022-05-02T14:49:42.719" v="234" actId="1076"/>
          <ac:spMkLst>
            <pc:docMk/>
            <pc:sldMk cId="4147285639" sldId="281"/>
            <ac:spMk id="2" creationId="{ACC9005C-ABDA-4D18-B669-ADE16A8A7AC3}"/>
          </ac:spMkLst>
        </pc:spChg>
      </pc:sldChg>
      <pc:sldChg chg="del">
        <pc:chgData name="Nicolas PATRIARCHE 861" userId="d1848907-ef35-4bf0-83f2-8110b9052c08" providerId="ADAL" clId="{ECE49E0E-208A-40D0-8A3D-894A80470A61}" dt="2022-05-02T14:49:52.025" v="235" actId="2696"/>
        <pc:sldMkLst>
          <pc:docMk/>
          <pc:sldMk cId="2140682467" sldId="290"/>
        </pc:sldMkLst>
      </pc:sldChg>
      <pc:sldChg chg="del">
        <pc:chgData name="Nicolas PATRIARCHE 861" userId="d1848907-ef35-4bf0-83f2-8110b9052c08" providerId="ADAL" clId="{ECE49E0E-208A-40D0-8A3D-894A80470A61}" dt="2022-05-02T14:49:52.025" v="235" actId="2696"/>
        <pc:sldMkLst>
          <pc:docMk/>
          <pc:sldMk cId="3394873606" sldId="291"/>
        </pc:sldMkLst>
      </pc:sldChg>
      <pc:sldChg chg="del">
        <pc:chgData name="Nicolas PATRIARCHE 861" userId="d1848907-ef35-4bf0-83f2-8110b9052c08" providerId="ADAL" clId="{ECE49E0E-208A-40D0-8A3D-894A80470A61}" dt="2022-05-02T14:49:52.025" v="235" actId="2696"/>
        <pc:sldMkLst>
          <pc:docMk/>
          <pc:sldMk cId="1631616132" sldId="292"/>
        </pc:sldMkLst>
      </pc:sldChg>
      <pc:sldChg chg="del">
        <pc:chgData name="Nicolas PATRIARCHE 861" userId="d1848907-ef35-4bf0-83f2-8110b9052c08" providerId="ADAL" clId="{ECE49E0E-208A-40D0-8A3D-894A80470A61}" dt="2022-05-02T14:49:52.025" v="235" actId="2696"/>
        <pc:sldMkLst>
          <pc:docMk/>
          <pc:sldMk cId="713159971" sldId="293"/>
        </pc:sldMkLst>
      </pc:sldChg>
      <pc:sldChg chg="modSp mod">
        <pc:chgData name="Nicolas PATRIARCHE 861" userId="d1848907-ef35-4bf0-83f2-8110b9052c08" providerId="ADAL" clId="{ECE49E0E-208A-40D0-8A3D-894A80470A61}" dt="2022-05-02T14:50:25.112" v="266" actId="1076"/>
        <pc:sldMkLst>
          <pc:docMk/>
          <pc:sldMk cId="1608236116" sldId="295"/>
        </pc:sldMkLst>
        <pc:spChg chg="mod">
          <ac:chgData name="Nicolas PATRIARCHE 861" userId="d1848907-ef35-4bf0-83f2-8110b9052c08" providerId="ADAL" clId="{ECE49E0E-208A-40D0-8A3D-894A80470A61}" dt="2022-05-02T14:50:25.112" v="266" actId="1076"/>
          <ac:spMkLst>
            <pc:docMk/>
            <pc:sldMk cId="1608236116" sldId="295"/>
            <ac:spMk id="2" creationId="{ACC9005C-ABDA-4D18-B669-ADE16A8A7AC3}"/>
          </ac:spMkLst>
        </pc:spChg>
      </pc:sldChg>
      <pc:sldChg chg="del">
        <pc:chgData name="Nicolas PATRIARCHE 861" userId="d1848907-ef35-4bf0-83f2-8110b9052c08" providerId="ADAL" clId="{ECE49E0E-208A-40D0-8A3D-894A80470A61}" dt="2022-05-02T14:50:36.172" v="270" actId="47"/>
        <pc:sldMkLst>
          <pc:docMk/>
          <pc:sldMk cId="3438367126" sldId="296"/>
        </pc:sldMkLst>
      </pc:sldChg>
      <pc:sldChg chg="del">
        <pc:chgData name="Nicolas PATRIARCHE 861" userId="d1848907-ef35-4bf0-83f2-8110b9052c08" providerId="ADAL" clId="{ECE49E0E-208A-40D0-8A3D-894A80470A61}" dt="2022-05-02T14:48:41.113" v="150" actId="2696"/>
        <pc:sldMkLst>
          <pc:docMk/>
          <pc:sldMk cId="1163735035" sldId="298"/>
        </pc:sldMkLst>
      </pc:sldChg>
      <pc:sldChg chg="del">
        <pc:chgData name="Nicolas PATRIARCHE 861" userId="d1848907-ef35-4bf0-83f2-8110b9052c08" providerId="ADAL" clId="{ECE49E0E-208A-40D0-8A3D-894A80470A61}" dt="2022-05-02T14:50:42.707" v="271" actId="47"/>
        <pc:sldMkLst>
          <pc:docMk/>
          <pc:sldMk cId="3704208624" sldId="299"/>
        </pc:sldMkLst>
      </pc:sldChg>
      <pc:sldChg chg="del">
        <pc:chgData name="Nicolas PATRIARCHE 861" userId="d1848907-ef35-4bf0-83f2-8110b9052c08" providerId="ADAL" clId="{ECE49E0E-208A-40D0-8A3D-894A80470A61}" dt="2022-05-02T14:50:42.707" v="271" actId="47"/>
        <pc:sldMkLst>
          <pc:docMk/>
          <pc:sldMk cId="1335976215" sldId="300"/>
        </pc:sldMkLst>
      </pc:sldChg>
      <pc:sldChg chg="del">
        <pc:chgData name="Nicolas PATRIARCHE 861" userId="d1848907-ef35-4bf0-83f2-8110b9052c08" providerId="ADAL" clId="{ECE49E0E-208A-40D0-8A3D-894A80470A61}" dt="2022-05-02T14:50:42.707" v="271" actId="47"/>
        <pc:sldMkLst>
          <pc:docMk/>
          <pc:sldMk cId="147448989" sldId="301"/>
        </pc:sldMkLst>
      </pc:sldChg>
      <pc:sldChg chg="del">
        <pc:chgData name="Nicolas PATRIARCHE 861" userId="d1848907-ef35-4bf0-83f2-8110b9052c08" providerId="ADAL" clId="{ECE49E0E-208A-40D0-8A3D-894A80470A61}" dt="2022-05-02T14:50:42.707" v="271" actId="47"/>
        <pc:sldMkLst>
          <pc:docMk/>
          <pc:sldMk cId="2004663829" sldId="302"/>
        </pc:sldMkLst>
      </pc:sldChg>
      <pc:sldChg chg="del">
        <pc:chgData name="Nicolas PATRIARCHE 861" userId="d1848907-ef35-4bf0-83f2-8110b9052c08" providerId="ADAL" clId="{ECE49E0E-208A-40D0-8A3D-894A80470A61}" dt="2022-05-02T14:50:42.707" v="271" actId="47"/>
        <pc:sldMkLst>
          <pc:docMk/>
          <pc:sldMk cId="642913501" sldId="303"/>
        </pc:sldMkLst>
      </pc:sldChg>
      <pc:sldChg chg="del">
        <pc:chgData name="Nicolas PATRIARCHE 861" userId="d1848907-ef35-4bf0-83f2-8110b9052c08" providerId="ADAL" clId="{ECE49E0E-208A-40D0-8A3D-894A80470A61}" dt="2022-05-02T14:50:42.707" v="271" actId="47"/>
        <pc:sldMkLst>
          <pc:docMk/>
          <pc:sldMk cId="680582384" sldId="304"/>
        </pc:sldMkLst>
      </pc:sldChg>
      <pc:sldChg chg="del">
        <pc:chgData name="Nicolas PATRIARCHE 861" userId="d1848907-ef35-4bf0-83f2-8110b9052c08" providerId="ADAL" clId="{ECE49E0E-208A-40D0-8A3D-894A80470A61}" dt="2022-05-02T14:50:28.881" v="267" actId="47"/>
        <pc:sldMkLst>
          <pc:docMk/>
          <pc:sldMk cId="2982828975" sldId="305"/>
        </pc:sldMkLst>
      </pc:sldChg>
      <pc:sldChg chg="del">
        <pc:chgData name="Nicolas PATRIARCHE 861" userId="d1848907-ef35-4bf0-83f2-8110b9052c08" providerId="ADAL" clId="{ECE49E0E-208A-40D0-8A3D-894A80470A61}" dt="2022-05-02T14:50:30.148" v="268" actId="47"/>
        <pc:sldMkLst>
          <pc:docMk/>
          <pc:sldMk cId="3086873291" sldId="306"/>
        </pc:sldMkLst>
      </pc:sldChg>
      <pc:sldChg chg="del">
        <pc:chgData name="Nicolas PATRIARCHE 861" userId="d1848907-ef35-4bf0-83f2-8110b9052c08" providerId="ADAL" clId="{ECE49E0E-208A-40D0-8A3D-894A80470A61}" dt="2022-05-02T14:48:41.113" v="150" actId="2696"/>
        <pc:sldMkLst>
          <pc:docMk/>
          <pc:sldMk cId="174290640" sldId="307"/>
        </pc:sldMkLst>
      </pc:sldChg>
      <pc:sldChg chg="del">
        <pc:chgData name="Nicolas PATRIARCHE 861" userId="d1848907-ef35-4bf0-83f2-8110b9052c08" providerId="ADAL" clId="{ECE49E0E-208A-40D0-8A3D-894A80470A61}" dt="2022-05-02T14:49:24.156" v="202" actId="2696"/>
        <pc:sldMkLst>
          <pc:docMk/>
          <pc:sldMk cId="737616765" sldId="308"/>
        </pc:sldMkLst>
      </pc:sldChg>
      <pc:sldChg chg="addSp delSp modSp new mod">
        <pc:chgData name="Nicolas PATRIARCHE 861" userId="d1848907-ef35-4bf0-83f2-8110b9052c08" providerId="ADAL" clId="{ECE49E0E-208A-40D0-8A3D-894A80470A61}" dt="2022-05-03T12:00:45.026" v="832" actId="255"/>
        <pc:sldMkLst>
          <pc:docMk/>
          <pc:sldMk cId="2480743365" sldId="309"/>
        </pc:sldMkLst>
        <pc:spChg chg="del">
          <ac:chgData name="Nicolas PATRIARCHE 861" userId="d1848907-ef35-4bf0-83f2-8110b9052c08" providerId="ADAL" clId="{ECE49E0E-208A-40D0-8A3D-894A80470A61}" dt="2022-05-03T10:46:01.450" v="363" actId="478"/>
          <ac:spMkLst>
            <pc:docMk/>
            <pc:sldMk cId="2480743365" sldId="309"/>
            <ac:spMk id="2" creationId="{E273754B-4BEC-4DBB-95BF-A8F1E67B08A1}"/>
          </ac:spMkLst>
        </pc:spChg>
        <pc:spChg chg="del">
          <ac:chgData name="Nicolas PATRIARCHE 861" userId="d1848907-ef35-4bf0-83f2-8110b9052c08" providerId="ADAL" clId="{ECE49E0E-208A-40D0-8A3D-894A80470A61}" dt="2022-05-03T10:47:00.391" v="368" actId="478"/>
          <ac:spMkLst>
            <pc:docMk/>
            <pc:sldMk cId="2480743365" sldId="309"/>
            <ac:spMk id="3" creationId="{17B5AA41-0F57-4B72-BB56-B43E3045161E}"/>
          </ac:spMkLst>
        </pc:spChg>
        <pc:spChg chg="add mod">
          <ac:chgData name="Nicolas PATRIARCHE 861" userId="d1848907-ef35-4bf0-83f2-8110b9052c08" providerId="ADAL" clId="{ECE49E0E-208A-40D0-8A3D-894A80470A61}" dt="2022-05-03T12:00:45.026" v="832" actId="255"/>
          <ac:spMkLst>
            <pc:docMk/>
            <pc:sldMk cId="2480743365" sldId="309"/>
            <ac:spMk id="5" creationId="{68B8602A-4561-414A-AB31-ADC22ADA1086}"/>
          </ac:spMkLst>
        </pc:spChg>
        <pc:spChg chg="add mod">
          <ac:chgData name="Nicolas PATRIARCHE 861" userId="d1848907-ef35-4bf0-83f2-8110b9052c08" providerId="ADAL" clId="{ECE49E0E-208A-40D0-8A3D-894A80470A61}" dt="2022-05-03T10:48:16.456" v="385" actId="1076"/>
          <ac:spMkLst>
            <pc:docMk/>
            <pc:sldMk cId="2480743365" sldId="309"/>
            <ac:spMk id="8" creationId="{D613049E-2981-4D40-A050-63AAC19D75FA}"/>
          </ac:spMkLst>
        </pc:spChg>
        <pc:spChg chg="add mod">
          <ac:chgData name="Nicolas PATRIARCHE 861" userId="d1848907-ef35-4bf0-83f2-8110b9052c08" providerId="ADAL" clId="{ECE49E0E-208A-40D0-8A3D-894A80470A61}" dt="2022-05-03T10:48:16.456" v="385" actId="1076"/>
          <ac:spMkLst>
            <pc:docMk/>
            <pc:sldMk cId="2480743365" sldId="309"/>
            <ac:spMk id="9" creationId="{1BCEAA58-BD1A-4D80-9310-F313B4E9FAD4}"/>
          </ac:spMkLst>
        </pc:spChg>
        <pc:spChg chg="add mod">
          <ac:chgData name="Nicolas PATRIARCHE 861" userId="d1848907-ef35-4bf0-83f2-8110b9052c08" providerId="ADAL" clId="{ECE49E0E-208A-40D0-8A3D-894A80470A61}" dt="2022-05-03T10:48:30.066" v="387" actId="1076"/>
          <ac:spMkLst>
            <pc:docMk/>
            <pc:sldMk cId="2480743365" sldId="309"/>
            <ac:spMk id="10" creationId="{EFDA7661-F071-462F-916A-CB48EC524292}"/>
          </ac:spMkLst>
        </pc:spChg>
        <pc:spChg chg="add mod">
          <ac:chgData name="Nicolas PATRIARCHE 861" userId="d1848907-ef35-4bf0-83f2-8110b9052c08" providerId="ADAL" clId="{ECE49E0E-208A-40D0-8A3D-894A80470A61}" dt="2022-05-03T10:48:35.246" v="392" actId="20577"/>
          <ac:spMkLst>
            <pc:docMk/>
            <pc:sldMk cId="2480743365" sldId="309"/>
            <ac:spMk id="11" creationId="{79B913D3-4030-4688-B058-26B15BC26891}"/>
          </ac:spMkLst>
        </pc:spChg>
        <pc:picChg chg="add del mod">
          <ac:chgData name="Nicolas PATRIARCHE 861" userId="d1848907-ef35-4bf0-83f2-8110b9052c08" providerId="ADAL" clId="{ECE49E0E-208A-40D0-8A3D-894A80470A61}" dt="2022-05-03T12:00:31.841" v="829" actId="478"/>
          <ac:picMkLst>
            <pc:docMk/>
            <pc:sldMk cId="2480743365" sldId="309"/>
            <ac:picMk id="4" creationId="{4D423CF7-3FA8-4A75-B179-5015BFE7189C}"/>
          </ac:picMkLst>
        </pc:picChg>
        <pc:picChg chg="add mod">
          <ac:chgData name="Nicolas PATRIARCHE 861" userId="d1848907-ef35-4bf0-83f2-8110b9052c08" providerId="ADAL" clId="{ECE49E0E-208A-40D0-8A3D-894A80470A61}" dt="2022-05-03T11:41:13.722" v="393" actId="1076"/>
          <ac:picMkLst>
            <pc:docMk/>
            <pc:sldMk cId="2480743365" sldId="309"/>
            <ac:picMk id="6" creationId="{ADBD95C9-07E5-44AF-8C9A-4DC33D47DE68}"/>
          </ac:picMkLst>
        </pc:picChg>
        <pc:picChg chg="add mod">
          <ac:chgData name="Nicolas PATRIARCHE 861" userId="d1848907-ef35-4bf0-83f2-8110b9052c08" providerId="ADAL" clId="{ECE49E0E-208A-40D0-8A3D-894A80470A61}" dt="2022-05-03T10:47:27.197" v="374" actId="1076"/>
          <ac:picMkLst>
            <pc:docMk/>
            <pc:sldMk cId="2480743365" sldId="309"/>
            <ac:picMk id="7" creationId="{0524F765-0B24-4CCB-8954-8D3DF0B62E7D}"/>
          </ac:picMkLst>
        </pc:picChg>
      </pc:sldChg>
      <pc:sldChg chg="new">
        <pc:chgData name="Nicolas PATRIARCHE 861" userId="d1848907-ef35-4bf0-83f2-8110b9052c08" providerId="ADAL" clId="{ECE49E0E-208A-40D0-8A3D-894A80470A61}" dt="2022-05-02T14:49:26.413" v="203" actId="680"/>
        <pc:sldMkLst>
          <pc:docMk/>
          <pc:sldMk cId="322499915" sldId="310"/>
        </pc:sldMkLst>
      </pc:sldChg>
      <pc:sldChg chg="addSp delSp modSp new mod">
        <pc:chgData name="Nicolas PATRIARCHE 861" userId="d1848907-ef35-4bf0-83f2-8110b9052c08" providerId="ADAL" clId="{ECE49E0E-208A-40D0-8A3D-894A80470A61}" dt="2022-05-04T12:19:34.130" v="1799" actId="1076"/>
        <pc:sldMkLst>
          <pc:docMk/>
          <pc:sldMk cId="3334230957" sldId="311"/>
        </pc:sldMkLst>
        <pc:spChg chg="del">
          <ac:chgData name="Nicolas PATRIARCHE 861" userId="d1848907-ef35-4bf0-83f2-8110b9052c08" providerId="ADAL" clId="{ECE49E0E-208A-40D0-8A3D-894A80470A61}" dt="2022-05-04T12:12:31.128" v="922" actId="478"/>
          <ac:spMkLst>
            <pc:docMk/>
            <pc:sldMk cId="3334230957" sldId="311"/>
            <ac:spMk id="2" creationId="{1653447F-928A-4B63-997C-06D6ADAE0873}"/>
          </ac:spMkLst>
        </pc:spChg>
        <pc:spChg chg="mod">
          <ac:chgData name="Nicolas PATRIARCHE 861" userId="d1848907-ef35-4bf0-83f2-8110b9052c08" providerId="ADAL" clId="{ECE49E0E-208A-40D0-8A3D-894A80470A61}" dt="2022-05-04T12:19:34.130" v="1799" actId="1076"/>
          <ac:spMkLst>
            <pc:docMk/>
            <pc:sldMk cId="3334230957" sldId="311"/>
            <ac:spMk id="3" creationId="{C0C94B60-4548-4B18-9F9E-AFC63F128708}"/>
          </ac:spMkLst>
        </pc:spChg>
        <pc:spChg chg="add mod">
          <ac:chgData name="Nicolas PATRIARCHE 861" userId="d1848907-ef35-4bf0-83f2-8110b9052c08" providerId="ADAL" clId="{ECE49E0E-208A-40D0-8A3D-894A80470A61}" dt="2022-05-04T12:13:42.303" v="1012" actId="20577"/>
          <ac:spMkLst>
            <pc:docMk/>
            <pc:sldMk cId="3334230957" sldId="311"/>
            <ac:spMk id="4" creationId="{2DDBB5A8-ADE7-44DF-88D4-7E24CB408D06}"/>
          </ac:spMkLst>
        </pc:spChg>
      </pc:sldChg>
      <pc:sldChg chg="new">
        <pc:chgData name="Nicolas PATRIARCHE 861" userId="d1848907-ef35-4bf0-83f2-8110b9052c08" providerId="ADAL" clId="{ECE49E0E-208A-40D0-8A3D-894A80470A61}" dt="2022-05-02T14:50:33.902" v="269" actId="680"/>
        <pc:sldMkLst>
          <pc:docMk/>
          <pc:sldMk cId="4028519768" sldId="312"/>
        </pc:sldMkLst>
      </pc:sldChg>
      <pc:sldChg chg="addSp delSp modSp new mod setBg setClrOvrMap">
        <pc:chgData name="Nicolas PATRIARCHE 861" userId="d1848907-ef35-4bf0-83f2-8110b9052c08" providerId="ADAL" clId="{ECE49E0E-208A-40D0-8A3D-894A80470A61}" dt="2022-05-03T12:00:17.519" v="828" actId="11529"/>
        <pc:sldMkLst>
          <pc:docMk/>
          <pc:sldMk cId="205645212" sldId="316"/>
        </pc:sldMkLst>
        <pc:spChg chg="mod">
          <ac:chgData name="Nicolas PATRIARCHE 861" userId="d1848907-ef35-4bf0-83f2-8110b9052c08" providerId="ADAL" clId="{ECE49E0E-208A-40D0-8A3D-894A80470A61}" dt="2022-05-03T11:57:19.998" v="409" actId="1076"/>
          <ac:spMkLst>
            <pc:docMk/>
            <pc:sldMk cId="205645212" sldId="316"/>
            <ac:spMk id="2" creationId="{A8B640EC-2FC4-4E7B-AD24-BCFB7FA4B91F}"/>
          </ac:spMkLst>
        </pc:spChg>
        <pc:spChg chg="del">
          <ac:chgData name="Nicolas PATRIARCHE 861" userId="d1848907-ef35-4bf0-83f2-8110b9052c08" providerId="ADAL" clId="{ECE49E0E-208A-40D0-8A3D-894A80470A61}" dt="2022-05-03T11:57:02.722" v="398" actId="26606"/>
          <ac:spMkLst>
            <pc:docMk/>
            <pc:sldMk cId="205645212" sldId="316"/>
            <ac:spMk id="3" creationId="{892052CC-9CA5-42CF-97DB-894902798B15}"/>
          </ac:spMkLst>
        </pc:spChg>
        <pc:spChg chg="add mod">
          <ac:chgData name="Nicolas PATRIARCHE 861" userId="d1848907-ef35-4bf0-83f2-8110b9052c08" providerId="ADAL" clId="{ECE49E0E-208A-40D0-8A3D-894A80470A61}" dt="2022-05-03T11:58:36.099" v="509" actId="1076"/>
          <ac:spMkLst>
            <pc:docMk/>
            <pc:sldMk cId="205645212" sldId="316"/>
            <ac:spMk id="4" creationId="{589E5CD9-4AE9-4618-A03E-FD7CE671542B}"/>
          </ac:spMkLst>
        </pc:spChg>
        <pc:spChg chg="add mod">
          <ac:chgData name="Nicolas PATRIARCHE 861" userId="d1848907-ef35-4bf0-83f2-8110b9052c08" providerId="ADAL" clId="{ECE49E0E-208A-40D0-8A3D-894A80470A61}" dt="2022-05-03T12:00:02.315" v="826" actId="1076"/>
          <ac:spMkLst>
            <pc:docMk/>
            <pc:sldMk cId="205645212" sldId="316"/>
            <ac:spMk id="5" creationId="{9B8B9B03-171E-4EFE-A52C-CDC4F0481DFA}"/>
          </ac:spMkLst>
        </pc:spChg>
        <pc:spChg chg="add">
          <ac:chgData name="Nicolas PATRIARCHE 861" userId="d1848907-ef35-4bf0-83f2-8110b9052c08" providerId="ADAL" clId="{ECE49E0E-208A-40D0-8A3D-894A80470A61}" dt="2022-05-03T11:57:02.722" v="398" actId="26606"/>
          <ac:spMkLst>
            <pc:docMk/>
            <pc:sldMk cId="205645212" sldId="316"/>
            <ac:spMk id="20" creationId="{27577DEC-D9A5-404D-9789-702F4319BEC8}"/>
          </ac:spMkLst>
        </pc:spChg>
        <pc:spChg chg="add mod">
          <ac:chgData name="Nicolas PATRIARCHE 861" userId="d1848907-ef35-4bf0-83f2-8110b9052c08" providerId="ADAL" clId="{ECE49E0E-208A-40D0-8A3D-894A80470A61}" dt="2022-05-03T12:00:06.609" v="827" actId="1076"/>
          <ac:spMkLst>
            <pc:docMk/>
            <pc:sldMk cId="205645212" sldId="316"/>
            <ac:spMk id="32" creationId="{326369FA-82DE-4DD5-A359-4C0E5A9350D4}"/>
          </ac:spMkLst>
        </pc:spChg>
        <pc:grpChg chg="add">
          <ac:chgData name="Nicolas PATRIARCHE 861" userId="d1848907-ef35-4bf0-83f2-8110b9052c08" providerId="ADAL" clId="{ECE49E0E-208A-40D0-8A3D-894A80470A61}" dt="2022-05-03T11:57:02.722" v="398" actId="26606"/>
          <ac:grpSpMkLst>
            <pc:docMk/>
            <pc:sldMk cId="205645212" sldId="316"/>
            <ac:grpSpMk id="8" creationId="{76582886-877C-4AEC-A77F-8055EB9A0CF9}"/>
          </ac:grpSpMkLst>
        </pc:grpChg>
        <pc:grpChg chg="add">
          <ac:chgData name="Nicolas PATRIARCHE 861" userId="d1848907-ef35-4bf0-83f2-8110b9052c08" providerId="ADAL" clId="{ECE49E0E-208A-40D0-8A3D-894A80470A61}" dt="2022-05-03T11:57:02.722" v="398" actId="26606"/>
          <ac:grpSpMkLst>
            <pc:docMk/>
            <pc:sldMk cId="205645212" sldId="316"/>
            <ac:grpSpMk id="22" creationId="{CEEA9366-CEA8-4F23-B065-4337F0D836FE}"/>
          </ac:grpSpMkLst>
        </pc:grpChg>
        <pc:cxnChg chg="add">
          <ac:chgData name="Nicolas PATRIARCHE 861" userId="d1848907-ef35-4bf0-83f2-8110b9052c08" providerId="ADAL" clId="{ECE49E0E-208A-40D0-8A3D-894A80470A61}" dt="2022-05-03T12:00:17.519" v="828" actId="11529"/>
          <ac:cxnSpMkLst>
            <pc:docMk/>
            <pc:sldMk cId="205645212" sldId="316"/>
            <ac:cxnSpMk id="7" creationId="{445B5207-A557-48CE-B812-208491820042}"/>
          </ac:cxnSpMkLst>
        </pc:cxnChg>
      </pc:sldChg>
      <pc:sldMasterChg chg="delSldLayout">
        <pc:chgData name="Nicolas PATRIARCHE 861" userId="d1848907-ef35-4bf0-83f2-8110b9052c08" providerId="ADAL" clId="{ECE49E0E-208A-40D0-8A3D-894A80470A61}" dt="2022-05-02T14:50:42.707" v="271" actId="47"/>
        <pc:sldMasterMkLst>
          <pc:docMk/>
          <pc:sldMasterMk cId="4286025874" sldId="2147483725"/>
        </pc:sldMasterMkLst>
        <pc:sldLayoutChg chg="del">
          <pc:chgData name="Nicolas PATRIARCHE 861" userId="d1848907-ef35-4bf0-83f2-8110b9052c08" providerId="ADAL" clId="{ECE49E0E-208A-40D0-8A3D-894A80470A61}" dt="2022-05-02T14:50:42.707" v="271" actId="47"/>
          <pc:sldLayoutMkLst>
            <pc:docMk/>
            <pc:sldMasterMk cId="4286025874" sldId="2147483725"/>
            <pc:sldLayoutMk cId="3147311099" sldId="2147483743"/>
          </pc:sldLayoutMkLst>
        </pc:sldLayoutChg>
      </pc:sldMasterChg>
    </pc:docChg>
  </pc:docChgLst>
  <pc:docChgLst>
    <pc:chgData name="Sophie ALLIX 861" userId="S::sophie.allix@caf86.caf.fr::653b8b07-0df8-4455-806f-e417d863b4cb" providerId="AD" clId="Web-{33F0F080-4F42-4745-B31A-C7600F40BFA9}"/>
    <pc:docChg chg="addSld delSld modSld sldOrd">
      <pc:chgData name="Sophie ALLIX 861" userId="S::sophie.allix@caf86.caf.fr::653b8b07-0df8-4455-806f-e417d863b4cb" providerId="AD" clId="Web-{33F0F080-4F42-4745-B31A-C7600F40BFA9}" dt="2022-05-31T09:06:17.558" v="721" actId="20577"/>
      <pc:docMkLst>
        <pc:docMk/>
      </pc:docMkLst>
      <pc:sldChg chg="modSp add replId">
        <pc:chgData name="Sophie ALLIX 861" userId="S::sophie.allix@caf86.caf.fr::653b8b07-0df8-4455-806f-e417d863b4cb" providerId="AD" clId="Web-{33F0F080-4F42-4745-B31A-C7600F40BFA9}" dt="2022-05-31T09:03:49.564" v="672" actId="20577"/>
        <pc:sldMkLst>
          <pc:docMk/>
          <pc:sldMk cId="2510872342" sldId="301"/>
        </pc:sldMkLst>
        <pc:spChg chg="mod">
          <ac:chgData name="Sophie ALLIX 861" userId="S::sophie.allix@caf86.caf.fr::653b8b07-0df8-4455-806f-e417d863b4cb" providerId="AD" clId="Web-{33F0F080-4F42-4745-B31A-C7600F40BFA9}" dt="2022-05-31T08:27:35.662" v="4" actId="20577"/>
          <ac:spMkLst>
            <pc:docMk/>
            <pc:sldMk cId="2510872342" sldId="301"/>
            <ac:spMk id="2" creationId="{CD55427E-D962-4F9A-B40C-B68D9F25CA46}"/>
          </ac:spMkLst>
        </pc:spChg>
        <pc:spChg chg="mod">
          <ac:chgData name="Sophie ALLIX 861" userId="S::sophie.allix@caf86.caf.fr::653b8b07-0df8-4455-806f-e417d863b4cb" providerId="AD" clId="Web-{33F0F080-4F42-4745-B31A-C7600F40BFA9}" dt="2022-05-31T09:03:49.564" v="672" actId="20577"/>
          <ac:spMkLst>
            <pc:docMk/>
            <pc:sldMk cId="2510872342" sldId="301"/>
            <ac:spMk id="3" creationId="{1980AA72-7CEC-47E0-8390-DCA22A2C1A8D}"/>
          </ac:spMkLst>
        </pc:spChg>
      </pc:sldChg>
      <pc:sldChg chg="addSp delSp modSp add replId">
        <pc:chgData name="Sophie ALLIX 861" userId="S::sophie.allix@caf86.caf.fr::653b8b07-0df8-4455-806f-e417d863b4cb" providerId="AD" clId="Web-{33F0F080-4F42-4745-B31A-C7600F40BFA9}" dt="2022-05-31T08:28:58.434" v="12" actId="14100"/>
        <pc:sldMkLst>
          <pc:docMk/>
          <pc:sldMk cId="3001898529" sldId="302"/>
        </pc:sldMkLst>
        <pc:spChg chg="del mod">
          <ac:chgData name="Sophie ALLIX 861" userId="S::sophie.allix@caf86.caf.fr::653b8b07-0df8-4455-806f-e417d863b4cb" providerId="AD" clId="Web-{33F0F080-4F42-4745-B31A-C7600F40BFA9}" dt="2022-05-31T08:28:42.261" v="9"/>
          <ac:spMkLst>
            <pc:docMk/>
            <pc:sldMk cId="3001898529" sldId="302"/>
            <ac:spMk id="3" creationId="{1980AA72-7CEC-47E0-8390-DCA22A2C1A8D}"/>
          </ac:spMkLst>
        </pc:spChg>
        <pc:picChg chg="add mod ord">
          <ac:chgData name="Sophie ALLIX 861" userId="S::sophie.allix@caf86.caf.fr::653b8b07-0df8-4455-806f-e417d863b4cb" providerId="AD" clId="Web-{33F0F080-4F42-4745-B31A-C7600F40BFA9}" dt="2022-05-31T08:28:58.434" v="12" actId="14100"/>
          <ac:picMkLst>
            <pc:docMk/>
            <pc:sldMk cId="3001898529" sldId="302"/>
            <ac:picMk id="4" creationId="{380EF7A0-46D8-16D7-4A3C-2220EF7B8E20}"/>
          </ac:picMkLst>
        </pc:picChg>
      </pc:sldChg>
      <pc:sldChg chg="modSp add ord replId">
        <pc:chgData name="Sophie ALLIX 861" userId="S::sophie.allix@caf86.caf.fr::653b8b07-0df8-4455-806f-e417d863b4cb" providerId="AD" clId="Web-{33F0F080-4F42-4745-B31A-C7600F40BFA9}" dt="2022-05-31T09:05:07.679" v="718" actId="20577"/>
        <pc:sldMkLst>
          <pc:docMk/>
          <pc:sldMk cId="249429673" sldId="303"/>
        </pc:sldMkLst>
        <pc:spChg chg="mod">
          <ac:chgData name="Sophie ALLIX 861" userId="S::sophie.allix@caf86.caf.fr::653b8b07-0df8-4455-806f-e417d863b4cb" providerId="AD" clId="Web-{33F0F080-4F42-4745-B31A-C7600F40BFA9}" dt="2022-05-31T09:05:07.679" v="718" actId="20577"/>
          <ac:spMkLst>
            <pc:docMk/>
            <pc:sldMk cId="249429673" sldId="303"/>
            <ac:spMk id="3" creationId="{1980AA72-7CEC-47E0-8390-DCA22A2C1A8D}"/>
          </ac:spMkLst>
        </pc:spChg>
      </pc:sldChg>
      <pc:sldChg chg="addSp delSp modSp add del replId">
        <pc:chgData name="Sophie ALLIX 861" userId="S::sophie.allix@caf86.caf.fr::653b8b07-0df8-4455-806f-e417d863b4cb" providerId="AD" clId="Web-{33F0F080-4F42-4745-B31A-C7600F40BFA9}" dt="2022-05-31T08:37:51.533" v="15"/>
        <pc:sldMkLst>
          <pc:docMk/>
          <pc:sldMk cId="1998432440" sldId="303"/>
        </pc:sldMkLst>
        <pc:spChg chg="add mod">
          <ac:chgData name="Sophie ALLIX 861" userId="S::sophie.allix@caf86.caf.fr::653b8b07-0df8-4455-806f-e417d863b4cb" providerId="AD" clId="Web-{33F0F080-4F42-4745-B31A-C7600F40BFA9}" dt="2022-05-31T08:37:39.220" v="14"/>
          <ac:spMkLst>
            <pc:docMk/>
            <pc:sldMk cId="1998432440" sldId="303"/>
            <ac:spMk id="5" creationId="{BDE0513E-8231-1728-7B9E-87A96F4C124E}"/>
          </ac:spMkLst>
        </pc:spChg>
        <pc:picChg chg="del">
          <ac:chgData name="Sophie ALLIX 861" userId="S::sophie.allix@caf86.caf.fr::653b8b07-0df8-4455-806f-e417d863b4cb" providerId="AD" clId="Web-{33F0F080-4F42-4745-B31A-C7600F40BFA9}" dt="2022-05-31T08:37:39.220" v="14"/>
          <ac:picMkLst>
            <pc:docMk/>
            <pc:sldMk cId="1998432440" sldId="303"/>
            <ac:picMk id="4" creationId="{380EF7A0-46D8-16D7-4A3C-2220EF7B8E20}"/>
          </ac:picMkLst>
        </pc:picChg>
      </pc:sldChg>
      <pc:sldChg chg="modSp add replId">
        <pc:chgData name="Sophie ALLIX 861" userId="S::sophie.allix@caf86.caf.fr::653b8b07-0df8-4455-806f-e417d863b4cb" providerId="AD" clId="Web-{33F0F080-4F42-4745-B31A-C7600F40BFA9}" dt="2022-05-31T09:06:17.558" v="721" actId="20577"/>
        <pc:sldMkLst>
          <pc:docMk/>
          <pc:sldMk cId="3578797116" sldId="304"/>
        </pc:sldMkLst>
        <pc:spChg chg="mod">
          <ac:chgData name="Sophie ALLIX 861" userId="S::sophie.allix@caf86.caf.fr::653b8b07-0df8-4455-806f-e417d863b4cb" providerId="AD" clId="Web-{33F0F080-4F42-4745-B31A-C7600F40BFA9}" dt="2022-05-31T09:06:17.558" v="721" actId="20577"/>
          <ac:spMkLst>
            <pc:docMk/>
            <pc:sldMk cId="3578797116" sldId="304"/>
            <ac:spMk id="3" creationId="{1980AA72-7CEC-47E0-8390-DCA22A2C1A8D}"/>
          </ac:spMkLst>
        </pc:spChg>
      </pc:sldChg>
    </pc:docChg>
  </pc:docChgLst>
  <pc:docChgLst>
    <pc:chgData name="Lea GUILLARD 861" userId="d06662ec-9711-44e9-9f78-4b9cc7b21ed8" providerId="ADAL" clId="{D5372A79-4FFD-4435-8B21-59DDAD5E0138}"/>
    <pc:docChg chg="undo custSel addSld delSld modSld sldOrd">
      <pc:chgData name="Lea GUILLARD 861" userId="d06662ec-9711-44e9-9f78-4b9cc7b21ed8" providerId="ADAL" clId="{D5372A79-4FFD-4435-8B21-59DDAD5E0138}" dt="2022-04-15T07:25:48.918" v="2867" actId="1076"/>
      <pc:docMkLst>
        <pc:docMk/>
      </pc:docMkLst>
      <pc:sldChg chg="addSp delSp delDesignElem">
        <pc:chgData name="Lea GUILLARD 861" userId="d06662ec-9711-44e9-9f78-4b9cc7b21ed8" providerId="ADAL" clId="{D5372A79-4FFD-4435-8B21-59DDAD5E0138}" dt="2022-04-15T06:22:28.179" v="634"/>
        <pc:sldMkLst>
          <pc:docMk/>
          <pc:sldMk cId="3974185568" sldId="256"/>
        </pc:sldMkLst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974185568" sldId="256"/>
            <ac:spMk id="71" creationId="{A06622B5-0D3E-459F-977C-302B9D9989E1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974185568" sldId="256"/>
            <ac:spMk id="73" creationId="{A8C57116-FF6E-4139-8821-B2C87DACD77F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974185568" sldId="256"/>
            <ac:spMk id="75" creationId="{B22EB6A2-EE25-4D0A-B8F7-560339BF7EF6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974185568" sldId="256"/>
            <ac:spMk id="77" creationId="{D2C3104C-4206-4F13-AC1B-BD1A0833E721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974185568" sldId="256"/>
            <ac:spMk id="79" creationId="{E075FF7B-260C-401F-825B-033879C5EB45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974185568" sldId="256"/>
            <ac:spMk id="81" creationId="{1D5037CA-A2EE-4AB1-869B-76219B61EBF6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974185568" sldId="256"/>
            <ac:spMk id="83" creationId="{03EE06E7-68E3-478C-8B9B-551876F1B7C2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974185568" sldId="256"/>
            <ac:spMk id="85" creationId="{34533210-0571-49A3-9F72-A917C934BC05}"/>
          </ac:spMkLst>
        </pc:spChg>
      </pc:sldChg>
      <pc:sldChg chg="addSp delSp modSp mod delDesignElem">
        <pc:chgData name="Lea GUILLARD 861" userId="d06662ec-9711-44e9-9f78-4b9cc7b21ed8" providerId="ADAL" clId="{D5372A79-4FFD-4435-8B21-59DDAD5E0138}" dt="2022-04-15T06:22:28.179" v="634"/>
        <pc:sldMkLst>
          <pc:docMk/>
          <pc:sldMk cId="3155851385" sldId="257"/>
        </pc:sldMkLst>
        <pc:spChg chg="mod">
          <ac:chgData name="Lea GUILLARD 861" userId="d06662ec-9711-44e9-9f78-4b9cc7b21ed8" providerId="ADAL" clId="{D5372A79-4FFD-4435-8B21-59DDAD5E0138}" dt="2022-04-01T09:18:50.617" v="517" actId="20577"/>
          <ac:spMkLst>
            <pc:docMk/>
            <pc:sldMk cId="3155851385" sldId="257"/>
            <ac:spMk id="3" creationId="{1980AA72-7CEC-47E0-8390-DCA22A2C1A8D}"/>
          </ac:spMkLst>
        </pc:spChg>
        <pc:cxnChg chg="add del">
          <ac:chgData name="Lea GUILLARD 861" userId="d06662ec-9711-44e9-9f78-4b9cc7b21ed8" providerId="ADAL" clId="{D5372A79-4FFD-4435-8B21-59DDAD5E0138}" dt="2022-04-15T06:22:28.179" v="634"/>
          <ac:cxnSpMkLst>
            <pc:docMk/>
            <pc:sldMk cId="3155851385" sldId="257"/>
            <ac:cxnSpMk id="8" creationId="{0B5F7E3B-C5F1-40E0-A491-558BAFBC1127}"/>
          </ac:cxnSpMkLst>
        </pc:cxnChg>
      </pc:sldChg>
      <pc:sldChg chg="addSp delSp modSp mod delDesignElem">
        <pc:chgData name="Lea GUILLARD 861" userId="d06662ec-9711-44e9-9f78-4b9cc7b21ed8" providerId="ADAL" clId="{D5372A79-4FFD-4435-8B21-59DDAD5E0138}" dt="2022-04-15T06:22:28.179" v="634"/>
        <pc:sldMkLst>
          <pc:docMk/>
          <pc:sldMk cId="524744576" sldId="258"/>
        </pc:sldMkLst>
        <pc:spChg chg="mod">
          <ac:chgData name="Lea GUILLARD 861" userId="d06662ec-9711-44e9-9f78-4b9cc7b21ed8" providerId="ADAL" clId="{D5372A79-4FFD-4435-8B21-59DDAD5E0138}" dt="2022-04-01T09:15:49.815" v="332" actId="20577"/>
          <ac:spMkLst>
            <pc:docMk/>
            <pc:sldMk cId="524744576" sldId="258"/>
            <ac:spMk id="2" creationId="{2A8C38EB-A5F6-48C4-B6CD-425F8A54FBFF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524744576" sldId="258"/>
            <ac:spMk id="20" creationId="{9179DE42-5613-4B35-A1E6-6CCBAA13C743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524744576" sldId="258"/>
            <ac:spMk id="26" creationId="{52FB45E9-914E-4471-AC87-E475CD51767D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524744576" sldId="258"/>
            <ac:spMk id="28" creationId="{C310626D-5743-49D4-8F7D-88C4F8F0577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524744576" sldId="258"/>
            <ac:spMk id="30" creationId="{3C195FC1-B568-4C72-9902-34CB35DDD7A1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524744576" sldId="258"/>
            <ac:spMk id="32" creationId="{EF2BDF77-362C-43F0-8CBB-A969EC2AE0C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524744576" sldId="258"/>
            <ac:spMk id="34" creationId="{4BE96B01-3929-432D-B8C2-ADBCB74C2EF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524744576" sldId="258"/>
            <ac:spMk id="36" creationId="{2A6FCDE6-CDE2-4C51-B18E-A95CFB67971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524744576" sldId="258"/>
            <ac:spMk id="38" creationId="{9D2E8756-2465-473A-BA2A-2DB1D6224745}"/>
          </ac:spMkLst>
        </pc:spChg>
        <pc:grpChg chg="add del">
          <ac:chgData name="Lea GUILLARD 861" userId="d06662ec-9711-44e9-9f78-4b9cc7b21ed8" providerId="ADAL" clId="{D5372A79-4FFD-4435-8B21-59DDAD5E0138}" dt="2022-04-15T06:22:28.179" v="634"/>
          <ac:grpSpMkLst>
            <pc:docMk/>
            <pc:sldMk cId="524744576" sldId="258"/>
            <ac:grpSpMk id="8" creationId="{76582886-877C-4AEC-A77F-8055EB9A0CF9}"/>
          </ac:grpSpMkLst>
        </pc:grpChg>
        <pc:cxnChg chg="add del">
          <ac:chgData name="Lea GUILLARD 861" userId="d06662ec-9711-44e9-9f78-4b9cc7b21ed8" providerId="ADAL" clId="{D5372A79-4FFD-4435-8B21-59DDAD5E0138}" dt="2022-04-15T06:22:28.179" v="634"/>
          <ac:cxnSpMkLst>
            <pc:docMk/>
            <pc:sldMk cId="524744576" sldId="258"/>
            <ac:cxnSpMk id="22" creationId="{EB898B32-3891-4C3A-8F58-C5969D2E9033}"/>
          </ac:cxnSpMkLst>
        </pc:cxnChg>
        <pc:cxnChg chg="add del">
          <ac:chgData name="Lea GUILLARD 861" userId="d06662ec-9711-44e9-9f78-4b9cc7b21ed8" providerId="ADAL" clId="{D5372A79-4FFD-4435-8B21-59DDAD5E0138}" dt="2022-04-15T06:22:28.179" v="634"/>
          <ac:cxnSpMkLst>
            <pc:docMk/>
            <pc:sldMk cId="524744576" sldId="258"/>
            <ac:cxnSpMk id="24" creationId="{4AE4806D-B8F9-4679-A68A-9BD21C01A301}"/>
          </ac:cxnSpMkLst>
        </pc:cxnChg>
      </pc:sldChg>
      <pc:sldChg chg="addSp delSp modSp mod delDesignElem">
        <pc:chgData name="Lea GUILLARD 861" userId="d06662ec-9711-44e9-9f78-4b9cc7b21ed8" providerId="ADAL" clId="{D5372A79-4FFD-4435-8B21-59DDAD5E0138}" dt="2022-04-15T06:22:28.179" v="634"/>
        <pc:sldMkLst>
          <pc:docMk/>
          <pc:sldMk cId="3388352657" sldId="268"/>
        </pc:sldMkLst>
        <pc:spChg chg="mod">
          <ac:chgData name="Lea GUILLARD 861" userId="d06662ec-9711-44e9-9f78-4b9cc7b21ed8" providerId="ADAL" clId="{D5372A79-4FFD-4435-8B21-59DDAD5E0138}" dt="2022-04-01T09:15:58.938" v="352" actId="20577"/>
          <ac:spMkLst>
            <pc:docMk/>
            <pc:sldMk cId="3388352657" sldId="268"/>
            <ac:spMk id="2" creationId="{ACC9005C-ABDA-4D18-B669-ADE16A8A7AC3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388352657" sldId="268"/>
            <ac:spMk id="20" creationId="{9179DE42-5613-4B35-A1E6-6CCBAA13C743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388352657" sldId="268"/>
            <ac:spMk id="26" creationId="{52FB45E9-914E-4471-AC87-E475CD51767D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388352657" sldId="268"/>
            <ac:spMk id="28" creationId="{C310626D-5743-49D4-8F7D-88C4F8F0577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388352657" sldId="268"/>
            <ac:spMk id="30" creationId="{3C195FC1-B568-4C72-9902-34CB35DDD7A1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388352657" sldId="268"/>
            <ac:spMk id="32" creationId="{EF2BDF77-362C-43F0-8CBB-A969EC2AE0C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388352657" sldId="268"/>
            <ac:spMk id="34" creationId="{4BE96B01-3929-432D-B8C2-ADBCB74C2EF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388352657" sldId="268"/>
            <ac:spMk id="36" creationId="{2A6FCDE6-CDE2-4C51-B18E-A95CFB67971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388352657" sldId="268"/>
            <ac:spMk id="38" creationId="{9D2E8756-2465-473A-BA2A-2DB1D6224745}"/>
          </ac:spMkLst>
        </pc:spChg>
        <pc:grpChg chg="add del">
          <ac:chgData name="Lea GUILLARD 861" userId="d06662ec-9711-44e9-9f78-4b9cc7b21ed8" providerId="ADAL" clId="{D5372A79-4FFD-4435-8B21-59DDAD5E0138}" dt="2022-04-15T06:22:28.179" v="634"/>
          <ac:grpSpMkLst>
            <pc:docMk/>
            <pc:sldMk cId="3388352657" sldId="268"/>
            <ac:grpSpMk id="8" creationId="{76582886-877C-4AEC-A77F-8055EB9A0CF9}"/>
          </ac:grpSpMkLst>
        </pc:grpChg>
        <pc:cxnChg chg="add del">
          <ac:chgData name="Lea GUILLARD 861" userId="d06662ec-9711-44e9-9f78-4b9cc7b21ed8" providerId="ADAL" clId="{D5372A79-4FFD-4435-8B21-59DDAD5E0138}" dt="2022-04-15T06:22:28.179" v="634"/>
          <ac:cxnSpMkLst>
            <pc:docMk/>
            <pc:sldMk cId="3388352657" sldId="268"/>
            <ac:cxnSpMk id="22" creationId="{EB898B32-3891-4C3A-8F58-C5969D2E9033}"/>
          </ac:cxnSpMkLst>
        </pc:cxnChg>
        <pc:cxnChg chg="add del">
          <ac:chgData name="Lea GUILLARD 861" userId="d06662ec-9711-44e9-9f78-4b9cc7b21ed8" providerId="ADAL" clId="{D5372A79-4FFD-4435-8B21-59DDAD5E0138}" dt="2022-04-15T06:22:28.179" v="634"/>
          <ac:cxnSpMkLst>
            <pc:docMk/>
            <pc:sldMk cId="3388352657" sldId="268"/>
            <ac:cxnSpMk id="24" creationId="{4AE4806D-B8F9-4679-A68A-9BD21C01A301}"/>
          </ac:cxnSpMkLst>
        </pc:cxnChg>
      </pc:sldChg>
      <pc:sldChg chg="addSp delSp delDesignElem">
        <pc:chgData name="Lea GUILLARD 861" userId="d06662ec-9711-44e9-9f78-4b9cc7b21ed8" providerId="ADAL" clId="{D5372A79-4FFD-4435-8B21-59DDAD5E0138}" dt="2022-04-15T06:22:28.179" v="634"/>
        <pc:sldMkLst>
          <pc:docMk/>
          <pc:sldMk cId="1059972565" sldId="269"/>
        </pc:sldMkLst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1059972565" sldId="269"/>
            <ac:spMk id="9" creationId="{2D94F95D-89EF-455B-9F54-0F4231363A8B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1059972565" sldId="269"/>
            <ac:spMk id="22" creationId="{A1AE21A0-AA96-4557-AB48-66255CF0AD7F}"/>
          </ac:spMkLst>
        </pc:spChg>
        <pc:grpChg chg="add del">
          <ac:chgData name="Lea GUILLARD 861" userId="d06662ec-9711-44e9-9f78-4b9cc7b21ed8" providerId="ADAL" clId="{D5372A79-4FFD-4435-8B21-59DDAD5E0138}" dt="2022-04-15T06:22:28.179" v="634"/>
          <ac:grpSpMkLst>
            <pc:docMk/>
            <pc:sldMk cId="1059972565" sldId="269"/>
            <ac:grpSpMk id="11" creationId="{612B9F8D-6DD1-481E-8CCE-81A7EEB15F57}"/>
          </ac:grpSpMkLst>
        </pc:grpChg>
      </pc:sldChg>
      <pc:sldChg chg="addSp delSp delDesignElem">
        <pc:chgData name="Lea GUILLARD 861" userId="d06662ec-9711-44e9-9f78-4b9cc7b21ed8" providerId="ADAL" clId="{D5372A79-4FFD-4435-8B21-59DDAD5E0138}" dt="2022-04-15T06:22:28.179" v="634"/>
        <pc:sldMkLst>
          <pc:docMk/>
          <pc:sldMk cId="2133316995" sldId="280"/>
        </pc:sldMkLst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2133316995" sldId="280"/>
            <ac:spMk id="8" creationId="{CE3A6A76-AE5D-49AE-9D49-90C0F1548261}"/>
          </ac:spMkLst>
        </pc:spChg>
        <pc:grpChg chg="add del">
          <ac:chgData name="Lea GUILLARD 861" userId="d06662ec-9711-44e9-9f78-4b9cc7b21ed8" providerId="ADAL" clId="{D5372A79-4FFD-4435-8B21-59DDAD5E0138}" dt="2022-04-15T06:22:28.179" v="634"/>
          <ac:grpSpMkLst>
            <pc:docMk/>
            <pc:sldMk cId="2133316995" sldId="280"/>
            <ac:grpSpMk id="10" creationId="{64DBF464-02EB-49E8-BED5-CCD9C0E092FA}"/>
          </ac:grpSpMkLst>
        </pc:grpChg>
      </pc:sldChg>
      <pc:sldChg chg="addSp delSp modSp add mod delDesignElem">
        <pc:chgData name="Lea GUILLARD 861" userId="d06662ec-9711-44e9-9f78-4b9cc7b21ed8" providerId="ADAL" clId="{D5372A79-4FFD-4435-8B21-59DDAD5E0138}" dt="2022-04-15T06:22:28.179" v="634"/>
        <pc:sldMkLst>
          <pc:docMk/>
          <pc:sldMk cId="4147285639" sldId="281"/>
        </pc:sldMkLst>
        <pc:spChg chg="mod">
          <ac:chgData name="Lea GUILLARD 861" userId="d06662ec-9711-44e9-9f78-4b9cc7b21ed8" providerId="ADAL" clId="{D5372A79-4FFD-4435-8B21-59DDAD5E0138}" dt="2022-04-01T09:16:23.224" v="382" actId="20577"/>
          <ac:spMkLst>
            <pc:docMk/>
            <pc:sldMk cId="4147285639" sldId="281"/>
            <ac:spMk id="2" creationId="{ACC9005C-ABDA-4D18-B669-ADE16A8A7AC3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4147285639" sldId="281"/>
            <ac:spMk id="20" creationId="{9179DE42-5613-4B35-A1E6-6CCBAA13C743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4147285639" sldId="281"/>
            <ac:spMk id="26" creationId="{52FB45E9-914E-4471-AC87-E475CD51767D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4147285639" sldId="281"/>
            <ac:spMk id="28" creationId="{C310626D-5743-49D4-8F7D-88C4F8F0577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4147285639" sldId="281"/>
            <ac:spMk id="30" creationId="{3C195FC1-B568-4C72-9902-34CB35DDD7A1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4147285639" sldId="281"/>
            <ac:spMk id="32" creationId="{EF2BDF77-362C-43F0-8CBB-A969EC2AE0C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4147285639" sldId="281"/>
            <ac:spMk id="34" creationId="{4BE96B01-3929-432D-B8C2-ADBCB74C2EF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4147285639" sldId="281"/>
            <ac:spMk id="36" creationId="{2A6FCDE6-CDE2-4C51-B18E-A95CFB67971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4147285639" sldId="281"/>
            <ac:spMk id="38" creationId="{9D2E8756-2465-473A-BA2A-2DB1D6224745}"/>
          </ac:spMkLst>
        </pc:spChg>
        <pc:grpChg chg="add del">
          <ac:chgData name="Lea GUILLARD 861" userId="d06662ec-9711-44e9-9f78-4b9cc7b21ed8" providerId="ADAL" clId="{D5372A79-4FFD-4435-8B21-59DDAD5E0138}" dt="2022-04-15T06:22:28.179" v="634"/>
          <ac:grpSpMkLst>
            <pc:docMk/>
            <pc:sldMk cId="4147285639" sldId="281"/>
            <ac:grpSpMk id="8" creationId="{76582886-877C-4AEC-A77F-8055EB9A0CF9}"/>
          </ac:grpSpMkLst>
        </pc:grpChg>
        <pc:cxnChg chg="add del">
          <ac:chgData name="Lea GUILLARD 861" userId="d06662ec-9711-44e9-9f78-4b9cc7b21ed8" providerId="ADAL" clId="{D5372A79-4FFD-4435-8B21-59DDAD5E0138}" dt="2022-04-15T06:22:28.179" v="634"/>
          <ac:cxnSpMkLst>
            <pc:docMk/>
            <pc:sldMk cId="4147285639" sldId="281"/>
            <ac:cxnSpMk id="22" creationId="{EB898B32-3891-4C3A-8F58-C5969D2E9033}"/>
          </ac:cxnSpMkLst>
        </pc:cxnChg>
        <pc:cxnChg chg="add del">
          <ac:chgData name="Lea GUILLARD 861" userId="d06662ec-9711-44e9-9f78-4b9cc7b21ed8" providerId="ADAL" clId="{D5372A79-4FFD-4435-8B21-59DDAD5E0138}" dt="2022-04-15T06:22:28.179" v="634"/>
          <ac:cxnSpMkLst>
            <pc:docMk/>
            <pc:sldMk cId="4147285639" sldId="281"/>
            <ac:cxnSpMk id="24" creationId="{4AE4806D-B8F9-4679-A68A-9BD21C01A301}"/>
          </ac:cxnSpMkLst>
        </pc:cxnChg>
      </pc:sldChg>
      <pc:sldChg chg="modSp mod">
        <pc:chgData name="Lea GUILLARD 861" userId="d06662ec-9711-44e9-9f78-4b9cc7b21ed8" providerId="ADAL" clId="{D5372A79-4FFD-4435-8B21-59DDAD5E0138}" dt="2022-04-15T07:22:08.551" v="2864" actId="1076"/>
        <pc:sldMkLst>
          <pc:docMk/>
          <pc:sldMk cId="2140682467" sldId="290"/>
        </pc:sldMkLst>
        <pc:spChg chg="mod">
          <ac:chgData name="Lea GUILLARD 861" userId="d06662ec-9711-44e9-9f78-4b9cc7b21ed8" providerId="ADAL" clId="{D5372A79-4FFD-4435-8B21-59DDAD5E0138}" dt="2022-04-15T06:22:28.179" v="634"/>
          <ac:spMkLst>
            <pc:docMk/>
            <pc:sldMk cId="2140682467" sldId="290"/>
            <ac:spMk id="4" creationId="{00000000-0000-0000-0000-000000000000}"/>
          </ac:spMkLst>
        </pc:spChg>
        <pc:spChg chg="mod">
          <ac:chgData name="Lea GUILLARD 861" userId="d06662ec-9711-44e9-9f78-4b9cc7b21ed8" providerId="ADAL" clId="{D5372A79-4FFD-4435-8B21-59DDAD5E0138}" dt="2022-04-15T07:22:08.551" v="2864" actId="1076"/>
          <ac:spMkLst>
            <pc:docMk/>
            <pc:sldMk cId="2140682467" sldId="290"/>
            <ac:spMk id="9" creationId="{0D9028AA-632B-473C-828B-1CE6A720650A}"/>
          </ac:spMkLst>
        </pc:spChg>
        <pc:spChg chg="mod">
          <ac:chgData name="Lea GUILLARD 861" userId="d06662ec-9711-44e9-9f78-4b9cc7b21ed8" providerId="ADAL" clId="{D5372A79-4FFD-4435-8B21-59DDAD5E0138}" dt="2022-04-15T07:21:47.725" v="2861" actId="1076"/>
          <ac:spMkLst>
            <pc:docMk/>
            <pc:sldMk cId="2140682467" sldId="290"/>
            <ac:spMk id="12" creationId="{9588CA31-240C-4334-902D-71D6E84392BF}"/>
          </ac:spMkLst>
        </pc:spChg>
        <pc:spChg chg="mod">
          <ac:chgData name="Lea GUILLARD 861" userId="d06662ec-9711-44e9-9f78-4b9cc7b21ed8" providerId="ADAL" clId="{D5372A79-4FFD-4435-8B21-59DDAD5E0138}" dt="2022-04-15T07:22:01.634" v="2863" actId="1076"/>
          <ac:spMkLst>
            <pc:docMk/>
            <pc:sldMk cId="2140682467" sldId="290"/>
            <ac:spMk id="13" creationId="{7E7CF697-BDDE-4FD8-A9ED-FDE5F76C31DC}"/>
          </ac:spMkLst>
        </pc:spChg>
      </pc:sldChg>
      <pc:sldChg chg="modSp">
        <pc:chgData name="Lea GUILLARD 861" userId="d06662ec-9711-44e9-9f78-4b9cc7b21ed8" providerId="ADAL" clId="{D5372A79-4FFD-4435-8B21-59DDAD5E0138}" dt="2022-04-15T06:22:28.179" v="634"/>
        <pc:sldMkLst>
          <pc:docMk/>
          <pc:sldMk cId="3394873606" sldId="291"/>
        </pc:sldMkLst>
        <pc:spChg chg="mod">
          <ac:chgData name="Lea GUILLARD 861" userId="d06662ec-9711-44e9-9f78-4b9cc7b21ed8" providerId="ADAL" clId="{D5372A79-4FFD-4435-8B21-59DDAD5E0138}" dt="2022-04-15T06:22:28.179" v="634"/>
          <ac:spMkLst>
            <pc:docMk/>
            <pc:sldMk cId="3394873606" sldId="291"/>
            <ac:spMk id="4" creationId="{00000000-0000-0000-0000-000000000000}"/>
          </ac:spMkLst>
        </pc:spChg>
      </pc:sldChg>
      <pc:sldChg chg="new del">
        <pc:chgData name="Lea GUILLARD 861" userId="d06662ec-9711-44e9-9f78-4b9cc7b21ed8" providerId="ADAL" clId="{D5372A79-4FFD-4435-8B21-59DDAD5E0138}" dt="2022-04-01T09:17:00.476" v="388" actId="47"/>
        <pc:sldMkLst>
          <pc:docMk/>
          <pc:sldMk cId="3595430007" sldId="291"/>
        </pc:sldMkLst>
      </pc:sldChg>
      <pc:sldChg chg="add ord">
        <pc:chgData name="Lea GUILLARD 861" userId="d06662ec-9711-44e9-9f78-4b9cc7b21ed8" providerId="ADAL" clId="{D5372A79-4FFD-4435-8B21-59DDAD5E0138}" dt="2022-04-01T09:16:59.267" v="387"/>
        <pc:sldMkLst>
          <pc:docMk/>
          <pc:sldMk cId="1631616132" sldId="292"/>
        </pc:sldMkLst>
      </pc:sldChg>
      <pc:sldChg chg="modSp mod">
        <pc:chgData name="Lea GUILLARD 861" userId="d06662ec-9711-44e9-9f78-4b9cc7b21ed8" providerId="ADAL" clId="{D5372A79-4FFD-4435-8B21-59DDAD5E0138}" dt="2022-04-15T07:24:54.588" v="2866" actId="14100"/>
        <pc:sldMkLst>
          <pc:docMk/>
          <pc:sldMk cId="713159971" sldId="293"/>
        </pc:sldMkLst>
        <pc:spChg chg="mod">
          <ac:chgData name="Lea GUILLARD 861" userId="d06662ec-9711-44e9-9f78-4b9cc7b21ed8" providerId="ADAL" clId="{D5372A79-4FFD-4435-8B21-59DDAD5E0138}" dt="2022-04-15T06:22:28.179" v="634"/>
          <ac:spMkLst>
            <pc:docMk/>
            <pc:sldMk cId="713159971" sldId="293"/>
            <ac:spMk id="4" creationId="{00000000-0000-0000-0000-000000000000}"/>
          </ac:spMkLst>
        </pc:spChg>
        <pc:spChg chg="mod">
          <ac:chgData name="Lea GUILLARD 861" userId="d06662ec-9711-44e9-9f78-4b9cc7b21ed8" providerId="ADAL" clId="{D5372A79-4FFD-4435-8B21-59DDAD5E0138}" dt="2022-04-15T07:24:54.588" v="2866" actId="14100"/>
          <ac:spMkLst>
            <pc:docMk/>
            <pc:sldMk cId="713159971" sldId="293"/>
            <ac:spMk id="6" creationId="{6B0DD3C1-C060-47A3-8332-0FDD1A3696A3}"/>
          </ac:spMkLst>
        </pc:spChg>
      </pc:sldChg>
      <pc:sldChg chg="new del">
        <pc:chgData name="Lea GUILLARD 861" userId="d06662ec-9711-44e9-9f78-4b9cc7b21ed8" providerId="ADAL" clId="{D5372A79-4FFD-4435-8B21-59DDAD5E0138}" dt="2022-04-01T09:18:36.167" v="491" actId="47"/>
        <pc:sldMkLst>
          <pc:docMk/>
          <pc:sldMk cId="3950517874" sldId="294"/>
        </pc:sldMkLst>
      </pc:sldChg>
      <pc:sldChg chg="addSp delSp modSp add mod ord delDesignElem">
        <pc:chgData name="Lea GUILLARD 861" userId="d06662ec-9711-44e9-9f78-4b9cc7b21ed8" providerId="ADAL" clId="{D5372A79-4FFD-4435-8B21-59DDAD5E0138}" dt="2022-04-15T06:22:28.179" v="634"/>
        <pc:sldMkLst>
          <pc:docMk/>
          <pc:sldMk cId="1608236116" sldId="295"/>
        </pc:sldMkLst>
        <pc:spChg chg="mod">
          <ac:chgData name="Lea GUILLARD 861" userId="d06662ec-9711-44e9-9f78-4b9cc7b21ed8" providerId="ADAL" clId="{D5372A79-4FFD-4435-8B21-59DDAD5E0138}" dt="2022-04-01T09:17:50.362" v="428" actId="20577"/>
          <ac:spMkLst>
            <pc:docMk/>
            <pc:sldMk cId="1608236116" sldId="295"/>
            <ac:spMk id="2" creationId="{ACC9005C-ABDA-4D18-B669-ADE16A8A7AC3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1608236116" sldId="295"/>
            <ac:spMk id="20" creationId="{9179DE42-5613-4B35-A1E6-6CCBAA13C743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1608236116" sldId="295"/>
            <ac:spMk id="26" creationId="{52FB45E9-914E-4471-AC87-E475CD51767D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1608236116" sldId="295"/>
            <ac:spMk id="28" creationId="{C310626D-5743-49D4-8F7D-88C4F8F0577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1608236116" sldId="295"/>
            <ac:spMk id="30" creationId="{3C195FC1-B568-4C72-9902-34CB35DDD7A1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1608236116" sldId="295"/>
            <ac:spMk id="32" creationId="{EF2BDF77-362C-43F0-8CBB-A969EC2AE0C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1608236116" sldId="295"/>
            <ac:spMk id="34" creationId="{4BE96B01-3929-432D-B8C2-ADBCB74C2EF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1608236116" sldId="295"/>
            <ac:spMk id="36" creationId="{2A6FCDE6-CDE2-4C51-B18E-A95CFB67971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1608236116" sldId="295"/>
            <ac:spMk id="38" creationId="{9D2E8756-2465-473A-BA2A-2DB1D6224745}"/>
          </ac:spMkLst>
        </pc:spChg>
        <pc:grpChg chg="add del">
          <ac:chgData name="Lea GUILLARD 861" userId="d06662ec-9711-44e9-9f78-4b9cc7b21ed8" providerId="ADAL" clId="{D5372A79-4FFD-4435-8B21-59DDAD5E0138}" dt="2022-04-15T06:22:28.179" v="634"/>
          <ac:grpSpMkLst>
            <pc:docMk/>
            <pc:sldMk cId="1608236116" sldId="295"/>
            <ac:grpSpMk id="8" creationId="{76582886-877C-4AEC-A77F-8055EB9A0CF9}"/>
          </ac:grpSpMkLst>
        </pc:grpChg>
        <pc:cxnChg chg="add del">
          <ac:chgData name="Lea GUILLARD 861" userId="d06662ec-9711-44e9-9f78-4b9cc7b21ed8" providerId="ADAL" clId="{D5372A79-4FFD-4435-8B21-59DDAD5E0138}" dt="2022-04-15T06:22:28.179" v="634"/>
          <ac:cxnSpMkLst>
            <pc:docMk/>
            <pc:sldMk cId="1608236116" sldId="295"/>
            <ac:cxnSpMk id="22" creationId="{EB898B32-3891-4C3A-8F58-C5969D2E9033}"/>
          </ac:cxnSpMkLst>
        </pc:cxnChg>
        <pc:cxnChg chg="add del">
          <ac:chgData name="Lea GUILLARD 861" userId="d06662ec-9711-44e9-9f78-4b9cc7b21ed8" providerId="ADAL" clId="{D5372A79-4FFD-4435-8B21-59DDAD5E0138}" dt="2022-04-15T06:22:28.179" v="634"/>
          <ac:cxnSpMkLst>
            <pc:docMk/>
            <pc:sldMk cId="1608236116" sldId="295"/>
            <ac:cxnSpMk id="24" creationId="{4AE4806D-B8F9-4679-A68A-9BD21C01A301}"/>
          </ac:cxnSpMkLst>
        </pc:cxnChg>
      </pc:sldChg>
      <pc:sldChg chg="addSp delSp modSp add mod delDesignElem">
        <pc:chgData name="Lea GUILLARD 861" userId="d06662ec-9711-44e9-9f78-4b9cc7b21ed8" providerId="ADAL" clId="{D5372A79-4FFD-4435-8B21-59DDAD5E0138}" dt="2022-04-15T06:22:28.179" v="634"/>
        <pc:sldMkLst>
          <pc:docMk/>
          <pc:sldMk cId="3438367126" sldId="296"/>
        </pc:sldMkLst>
        <pc:spChg chg="mod">
          <ac:chgData name="Lea GUILLARD 861" userId="d06662ec-9711-44e9-9f78-4b9cc7b21ed8" providerId="ADAL" clId="{D5372A79-4FFD-4435-8B21-59DDAD5E0138}" dt="2022-04-01T09:18:15.610" v="463" actId="20577"/>
          <ac:spMkLst>
            <pc:docMk/>
            <pc:sldMk cId="3438367126" sldId="296"/>
            <ac:spMk id="2" creationId="{ACC9005C-ABDA-4D18-B669-ADE16A8A7AC3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438367126" sldId="296"/>
            <ac:spMk id="20" creationId="{9179DE42-5613-4B35-A1E6-6CCBAA13C743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438367126" sldId="296"/>
            <ac:spMk id="26" creationId="{52FB45E9-914E-4471-AC87-E475CD51767D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438367126" sldId="296"/>
            <ac:spMk id="28" creationId="{C310626D-5743-49D4-8F7D-88C4F8F0577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438367126" sldId="296"/>
            <ac:spMk id="30" creationId="{3C195FC1-B568-4C72-9902-34CB35DDD7A1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438367126" sldId="296"/>
            <ac:spMk id="32" creationId="{EF2BDF77-362C-43F0-8CBB-A969EC2AE0C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438367126" sldId="296"/>
            <ac:spMk id="34" creationId="{4BE96B01-3929-432D-B8C2-ADBCB74C2EF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438367126" sldId="296"/>
            <ac:spMk id="36" creationId="{2A6FCDE6-CDE2-4C51-B18E-A95CFB67971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438367126" sldId="296"/>
            <ac:spMk id="38" creationId="{9D2E8756-2465-473A-BA2A-2DB1D6224745}"/>
          </ac:spMkLst>
        </pc:spChg>
        <pc:grpChg chg="add del">
          <ac:chgData name="Lea GUILLARD 861" userId="d06662ec-9711-44e9-9f78-4b9cc7b21ed8" providerId="ADAL" clId="{D5372A79-4FFD-4435-8B21-59DDAD5E0138}" dt="2022-04-15T06:22:28.179" v="634"/>
          <ac:grpSpMkLst>
            <pc:docMk/>
            <pc:sldMk cId="3438367126" sldId="296"/>
            <ac:grpSpMk id="8" creationId="{76582886-877C-4AEC-A77F-8055EB9A0CF9}"/>
          </ac:grpSpMkLst>
        </pc:grpChg>
        <pc:cxnChg chg="add del">
          <ac:chgData name="Lea GUILLARD 861" userId="d06662ec-9711-44e9-9f78-4b9cc7b21ed8" providerId="ADAL" clId="{D5372A79-4FFD-4435-8B21-59DDAD5E0138}" dt="2022-04-15T06:22:28.179" v="634"/>
          <ac:cxnSpMkLst>
            <pc:docMk/>
            <pc:sldMk cId="3438367126" sldId="296"/>
            <ac:cxnSpMk id="22" creationId="{EB898B32-3891-4C3A-8F58-C5969D2E9033}"/>
          </ac:cxnSpMkLst>
        </pc:cxnChg>
        <pc:cxnChg chg="add del">
          <ac:chgData name="Lea GUILLARD 861" userId="d06662ec-9711-44e9-9f78-4b9cc7b21ed8" providerId="ADAL" clId="{D5372A79-4FFD-4435-8B21-59DDAD5E0138}" dt="2022-04-15T06:22:28.179" v="634"/>
          <ac:cxnSpMkLst>
            <pc:docMk/>
            <pc:sldMk cId="3438367126" sldId="296"/>
            <ac:cxnSpMk id="24" creationId="{4AE4806D-B8F9-4679-A68A-9BD21C01A301}"/>
          </ac:cxnSpMkLst>
        </pc:cxnChg>
      </pc:sldChg>
      <pc:sldChg chg="addSp delSp modSp add mod delDesignElem">
        <pc:chgData name="Lea GUILLARD 861" userId="d06662ec-9711-44e9-9f78-4b9cc7b21ed8" providerId="ADAL" clId="{D5372A79-4FFD-4435-8B21-59DDAD5E0138}" dt="2022-04-15T06:22:28.179" v="634"/>
        <pc:sldMkLst>
          <pc:docMk/>
          <pc:sldMk cId="263390370" sldId="297"/>
        </pc:sldMkLst>
        <pc:spChg chg="mod">
          <ac:chgData name="Lea GUILLARD 861" userId="d06662ec-9711-44e9-9f78-4b9cc7b21ed8" providerId="ADAL" clId="{D5372A79-4FFD-4435-8B21-59DDAD5E0138}" dt="2022-04-01T09:18:34.216" v="490" actId="20577"/>
          <ac:spMkLst>
            <pc:docMk/>
            <pc:sldMk cId="263390370" sldId="297"/>
            <ac:spMk id="2" creationId="{ACC9005C-ABDA-4D18-B669-ADE16A8A7AC3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263390370" sldId="297"/>
            <ac:spMk id="20" creationId="{9179DE42-5613-4B35-A1E6-6CCBAA13C743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263390370" sldId="297"/>
            <ac:spMk id="26" creationId="{52FB45E9-914E-4471-AC87-E475CD51767D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263390370" sldId="297"/>
            <ac:spMk id="28" creationId="{C310626D-5743-49D4-8F7D-88C4F8F0577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263390370" sldId="297"/>
            <ac:spMk id="30" creationId="{3C195FC1-B568-4C72-9902-34CB35DDD7A1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263390370" sldId="297"/>
            <ac:spMk id="32" creationId="{EF2BDF77-362C-43F0-8CBB-A969EC2AE0C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263390370" sldId="297"/>
            <ac:spMk id="34" creationId="{4BE96B01-3929-432D-B8C2-ADBCB74C2EF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263390370" sldId="297"/>
            <ac:spMk id="36" creationId="{2A6FCDE6-CDE2-4C51-B18E-A95CFB67971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263390370" sldId="297"/>
            <ac:spMk id="38" creationId="{9D2E8756-2465-473A-BA2A-2DB1D6224745}"/>
          </ac:spMkLst>
        </pc:spChg>
        <pc:grpChg chg="add del">
          <ac:chgData name="Lea GUILLARD 861" userId="d06662ec-9711-44e9-9f78-4b9cc7b21ed8" providerId="ADAL" clId="{D5372A79-4FFD-4435-8B21-59DDAD5E0138}" dt="2022-04-15T06:22:28.179" v="634"/>
          <ac:grpSpMkLst>
            <pc:docMk/>
            <pc:sldMk cId="263390370" sldId="297"/>
            <ac:grpSpMk id="8" creationId="{76582886-877C-4AEC-A77F-8055EB9A0CF9}"/>
          </ac:grpSpMkLst>
        </pc:grpChg>
        <pc:cxnChg chg="add del">
          <ac:chgData name="Lea GUILLARD 861" userId="d06662ec-9711-44e9-9f78-4b9cc7b21ed8" providerId="ADAL" clId="{D5372A79-4FFD-4435-8B21-59DDAD5E0138}" dt="2022-04-15T06:22:28.179" v="634"/>
          <ac:cxnSpMkLst>
            <pc:docMk/>
            <pc:sldMk cId="263390370" sldId="297"/>
            <ac:cxnSpMk id="22" creationId="{EB898B32-3891-4C3A-8F58-C5969D2E9033}"/>
          </ac:cxnSpMkLst>
        </pc:cxnChg>
        <pc:cxnChg chg="add del">
          <ac:chgData name="Lea GUILLARD 861" userId="d06662ec-9711-44e9-9f78-4b9cc7b21ed8" providerId="ADAL" clId="{D5372A79-4FFD-4435-8B21-59DDAD5E0138}" dt="2022-04-15T06:22:28.179" v="634"/>
          <ac:cxnSpMkLst>
            <pc:docMk/>
            <pc:sldMk cId="263390370" sldId="297"/>
            <ac:cxnSpMk id="24" creationId="{4AE4806D-B8F9-4679-A68A-9BD21C01A301}"/>
          </ac:cxnSpMkLst>
        </pc:cxnChg>
      </pc:sldChg>
      <pc:sldChg chg="modSp new mod">
        <pc:chgData name="Lea GUILLARD 861" userId="d06662ec-9711-44e9-9f78-4b9cc7b21ed8" providerId="ADAL" clId="{D5372A79-4FFD-4435-8B21-59DDAD5E0138}" dt="2022-04-15T06:22:28.179" v="634"/>
        <pc:sldMkLst>
          <pc:docMk/>
          <pc:sldMk cId="1163735035" sldId="298"/>
        </pc:sldMkLst>
        <pc:spChg chg="mod">
          <ac:chgData name="Lea GUILLARD 861" userId="d06662ec-9711-44e9-9f78-4b9cc7b21ed8" providerId="ADAL" clId="{D5372A79-4FFD-4435-8B21-59DDAD5E0138}" dt="2022-04-15T06:22:28.179" v="634"/>
          <ac:spMkLst>
            <pc:docMk/>
            <pc:sldMk cId="1163735035" sldId="298"/>
            <ac:spMk id="2" creationId="{564CC6F9-39E1-48EB-96F2-CF81B91170D8}"/>
          </ac:spMkLst>
        </pc:spChg>
        <pc:spChg chg="mod">
          <ac:chgData name="Lea GUILLARD 861" userId="d06662ec-9711-44e9-9f78-4b9cc7b21ed8" providerId="ADAL" clId="{D5372A79-4FFD-4435-8B21-59DDAD5E0138}" dt="2022-04-15T06:22:28.179" v="634"/>
          <ac:spMkLst>
            <pc:docMk/>
            <pc:sldMk cId="1163735035" sldId="298"/>
            <ac:spMk id="3" creationId="{2E62124D-538A-4D55-8565-B15DD059EA1B}"/>
          </ac:spMkLst>
        </pc:spChg>
      </pc:sldChg>
      <pc:sldChg chg="modSp mod">
        <pc:chgData name="Lea GUILLARD 861" userId="d06662ec-9711-44e9-9f78-4b9cc7b21ed8" providerId="ADAL" clId="{D5372A79-4FFD-4435-8B21-59DDAD5E0138}" dt="2022-04-15T07:25:48.918" v="2867" actId="1076"/>
        <pc:sldMkLst>
          <pc:docMk/>
          <pc:sldMk cId="3704208624" sldId="299"/>
        </pc:sldMkLst>
        <pc:spChg chg="mod">
          <ac:chgData name="Lea GUILLARD 861" userId="d06662ec-9711-44e9-9f78-4b9cc7b21ed8" providerId="ADAL" clId="{D5372A79-4FFD-4435-8B21-59DDAD5E0138}" dt="2022-04-15T06:22:28.179" v="634"/>
          <ac:spMkLst>
            <pc:docMk/>
            <pc:sldMk cId="3704208624" sldId="299"/>
            <ac:spMk id="4" creationId="{00000000-0000-0000-0000-000000000000}"/>
          </ac:spMkLst>
        </pc:spChg>
        <pc:spChg chg="mod">
          <ac:chgData name="Lea GUILLARD 861" userId="d06662ec-9711-44e9-9f78-4b9cc7b21ed8" providerId="ADAL" clId="{D5372A79-4FFD-4435-8B21-59DDAD5E0138}" dt="2022-04-15T07:25:48.918" v="2867" actId="1076"/>
          <ac:spMkLst>
            <pc:docMk/>
            <pc:sldMk cId="3704208624" sldId="299"/>
            <ac:spMk id="5" creationId="{2D01694D-F368-4FC5-9220-2826B0B688CD}"/>
          </ac:spMkLst>
        </pc:spChg>
      </pc:sldChg>
      <pc:sldChg chg="modSp">
        <pc:chgData name="Lea GUILLARD 861" userId="d06662ec-9711-44e9-9f78-4b9cc7b21ed8" providerId="ADAL" clId="{D5372A79-4FFD-4435-8B21-59DDAD5E0138}" dt="2022-04-15T06:22:28.179" v="634"/>
        <pc:sldMkLst>
          <pc:docMk/>
          <pc:sldMk cId="1335976215" sldId="300"/>
        </pc:sldMkLst>
        <pc:spChg chg="mod">
          <ac:chgData name="Lea GUILLARD 861" userId="d06662ec-9711-44e9-9f78-4b9cc7b21ed8" providerId="ADAL" clId="{D5372A79-4FFD-4435-8B21-59DDAD5E0138}" dt="2022-04-15T06:22:28.179" v="634"/>
          <ac:spMkLst>
            <pc:docMk/>
            <pc:sldMk cId="1335976215" sldId="300"/>
            <ac:spMk id="4" creationId="{00000000-0000-0000-0000-000000000000}"/>
          </ac:spMkLst>
        </pc:spChg>
      </pc:sldChg>
      <pc:sldChg chg="modSp">
        <pc:chgData name="Lea GUILLARD 861" userId="d06662ec-9711-44e9-9f78-4b9cc7b21ed8" providerId="ADAL" clId="{D5372A79-4FFD-4435-8B21-59DDAD5E0138}" dt="2022-04-15T06:22:28.179" v="634"/>
        <pc:sldMkLst>
          <pc:docMk/>
          <pc:sldMk cId="147448989" sldId="301"/>
        </pc:sldMkLst>
        <pc:spChg chg="mod">
          <ac:chgData name="Lea GUILLARD 861" userId="d06662ec-9711-44e9-9f78-4b9cc7b21ed8" providerId="ADAL" clId="{D5372A79-4FFD-4435-8B21-59DDAD5E0138}" dt="2022-04-15T06:22:28.179" v="634"/>
          <ac:spMkLst>
            <pc:docMk/>
            <pc:sldMk cId="147448989" sldId="301"/>
            <ac:spMk id="4" creationId="{00000000-0000-0000-0000-000000000000}"/>
          </ac:spMkLst>
        </pc:spChg>
      </pc:sldChg>
      <pc:sldChg chg="modSp">
        <pc:chgData name="Lea GUILLARD 861" userId="d06662ec-9711-44e9-9f78-4b9cc7b21ed8" providerId="ADAL" clId="{D5372A79-4FFD-4435-8B21-59DDAD5E0138}" dt="2022-04-15T06:22:28.179" v="634"/>
        <pc:sldMkLst>
          <pc:docMk/>
          <pc:sldMk cId="2004663829" sldId="302"/>
        </pc:sldMkLst>
        <pc:spChg chg="mod">
          <ac:chgData name="Lea GUILLARD 861" userId="d06662ec-9711-44e9-9f78-4b9cc7b21ed8" providerId="ADAL" clId="{D5372A79-4FFD-4435-8B21-59DDAD5E0138}" dt="2022-04-15T06:22:28.179" v="634"/>
          <ac:spMkLst>
            <pc:docMk/>
            <pc:sldMk cId="2004663829" sldId="302"/>
            <ac:spMk id="4" creationId="{00000000-0000-0000-0000-000000000000}"/>
          </ac:spMkLst>
        </pc:spChg>
      </pc:sldChg>
      <pc:sldChg chg="modSp">
        <pc:chgData name="Lea GUILLARD 861" userId="d06662ec-9711-44e9-9f78-4b9cc7b21ed8" providerId="ADAL" clId="{D5372A79-4FFD-4435-8B21-59DDAD5E0138}" dt="2022-04-15T06:22:28.179" v="634"/>
        <pc:sldMkLst>
          <pc:docMk/>
          <pc:sldMk cId="642913501" sldId="303"/>
        </pc:sldMkLst>
        <pc:spChg chg="mod">
          <ac:chgData name="Lea GUILLARD 861" userId="d06662ec-9711-44e9-9f78-4b9cc7b21ed8" providerId="ADAL" clId="{D5372A79-4FFD-4435-8B21-59DDAD5E0138}" dt="2022-04-15T06:22:28.179" v="634"/>
          <ac:spMkLst>
            <pc:docMk/>
            <pc:sldMk cId="642913501" sldId="303"/>
            <ac:spMk id="4" creationId="{00000000-0000-0000-0000-000000000000}"/>
          </ac:spMkLst>
        </pc:spChg>
      </pc:sldChg>
      <pc:sldChg chg="modSp">
        <pc:chgData name="Lea GUILLARD 861" userId="d06662ec-9711-44e9-9f78-4b9cc7b21ed8" providerId="ADAL" clId="{D5372A79-4FFD-4435-8B21-59DDAD5E0138}" dt="2022-04-15T06:22:28.179" v="634"/>
        <pc:sldMkLst>
          <pc:docMk/>
          <pc:sldMk cId="680582384" sldId="304"/>
        </pc:sldMkLst>
        <pc:spChg chg="mod">
          <ac:chgData name="Lea GUILLARD 861" userId="d06662ec-9711-44e9-9f78-4b9cc7b21ed8" providerId="ADAL" clId="{D5372A79-4FFD-4435-8B21-59DDAD5E0138}" dt="2022-04-15T06:22:28.179" v="634"/>
          <ac:spMkLst>
            <pc:docMk/>
            <pc:sldMk cId="680582384" sldId="304"/>
            <ac:spMk id="4" creationId="{00000000-0000-0000-0000-000000000000}"/>
          </ac:spMkLst>
        </pc:spChg>
      </pc:sldChg>
      <pc:sldChg chg="addSp delSp modSp mod setBg">
        <pc:chgData name="Lea GUILLARD 861" userId="d06662ec-9711-44e9-9f78-4b9cc7b21ed8" providerId="ADAL" clId="{D5372A79-4FFD-4435-8B21-59DDAD5E0138}" dt="2022-04-15T06:43:49.135" v="2015" actId="1076"/>
        <pc:sldMkLst>
          <pc:docMk/>
          <pc:sldMk cId="2982828975" sldId="305"/>
        </pc:sldMkLst>
        <pc:spChg chg="mod">
          <ac:chgData name="Lea GUILLARD 861" userId="d06662ec-9711-44e9-9f78-4b9cc7b21ed8" providerId="ADAL" clId="{D5372A79-4FFD-4435-8B21-59DDAD5E0138}" dt="2022-04-15T06:22:43.049" v="638" actId="1076"/>
          <ac:spMkLst>
            <pc:docMk/>
            <pc:sldMk cId="2982828975" sldId="305"/>
            <ac:spMk id="2" creationId="{DBF0C1DF-A686-C283-9DB2-48D40C98432C}"/>
          </ac:spMkLst>
        </pc:spChg>
        <pc:spChg chg="del mod">
          <ac:chgData name="Lea GUILLARD 861" userId="d06662ec-9711-44e9-9f78-4b9cc7b21ed8" providerId="ADAL" clId="{D5372A79-4FFD-4435-8B21-59DDAD5E0138}" dt="2022-04-15T06:22:45.586" v="640" actId="478"/>
          <ac:spMkLst>
            <pc:docMk/>
            <pc:sldMk cId="2982828975" sldId="305"/>
            <ac:spMk id="3" creationId="{5A67F6A8-F675-4DD0-27FE-90CCE4CA10C6}"/>
          </ac:spMkLst>
        </pc:spChg>
        <pc:spChg chg="add">
          <ac:chgData name="Lea GUILLARD 861" userId="d06662ec-9711-44e9-9f78-4b9cc7b21ed8" providerId="ADAL" clId="{D5372A79-4FFD-4435-8B21-59DDAD5E0138}" dt="2022-04-15T06:22:32.010" v="635" actId="26606"/>
          <ac:spMkLst>
            <pc:docMk/>
            <pc:sldMk cId="2982828975" sldId="305"/>
            <ac:spMk id="5" creationId="{E80B86A7-A1EC-475B-9166-88902B033A38}"/>
          </ac:spMkLst>
        </pc:spChg>
        <pc:spChg chg="add">
          <ac:chgData name="Lea GUILLARD 861" userId="d06662ec-9711-44e9-9f78-4b9cc7b21ed8" providerId="ADAL" clId="{D5372A79-4FFD-4435-8B21-59DDAD5E0138}" dt="2022-04-15T06:22:32.010" v="635" actId="26606"/>
          <ac:spMkLst>
            <pc:docMk/>
            <pc:sldMk cId="2982828975" sldId="305"/>
            <ac:spMk id="6" creationId="{C2C29CB1-9F74-4879-A6AF-AEA67B6F1F4D}"/>
          </ac:spMkLst>
        </pc:spChg>
        <pc:spChg chg="add">
          <ac:chgData name="Lea GUILLARD 861" userId="d06662ec-9711-44e9-9f78-4b9cc7b21ed8" providerId="ADAL" clId="{D5372A79-4FFD-4435-8B21-59DDAD5E0138}" dt="2022-04-15T06:22:32.010" v="635" actId="26606"/>
          <ac:spMkLst>
            <pc:docMk/>
            <pc:sldMk cId="2982828975" sldId="305"/>
            <ac:spMk id="7" creationId="{7E2C7115-5336-410C-AD71-0F0952A2E5A7}"/>
          </ac:spMkLst>
        </pc:spChg>
        <pc:spChg chg="add del">
          <ac:chgData name="Lea GUILLARD 861" userId="d06662ec-9711-44e9-9f78-4b9cc7b21ed8" providerId="ADAL" clId="{D5372A79-4FFD-4435-8B21-59DDAD5E0138}" dt="2022-04-15T06:22:21.857" v="632" actId="26606"/>
          <ac:spMkLst>
            <pc:docMk/>
            <pc:sldMk cId="2982828975" sldId="305"/>
            <ac:spMk id="8" creationId="{827B839B-9ADE-406B-8590-F1CAEDED45A1}"/>
          </ac:spMkLst>
        </pc:spChg>
        <pc:spChg chg="add del">
          <ac:chgData name="Lea GUILLARD 861" userId="d06662ec-9711-44e9-9f78-4b9cc7b21ed8" providerId="ADAL" clId="{D5372A79-4FFD-4435-8B21-59DDAD5E0138}" dt="2022-04-15T06:22:21.857" v="632" actId="26606"/>
          <ac:spMkLst>
            <pc:docMk/>
            <pc:sldMk cId="2982828975" sldId="305"/>
            <ac:spMk id="10" creationId="{CFE45BF0-46DB-408C-B5F7-7B11716805D4}"/>
          </ac:spMkLst>
        </pc:spChg>
        <pc:spChg chg="add del">
          <ac:chgData name="Lea GUILLARD 861" userId="d06662ec-9711-44e9-9f78-4b9cc7b21ed8" providerId="ADAL" clId="{D5372A79-4FFD-4435-8B21-59DDAD5E0138}" dt="2022-04-15T06:22:21.857" v="632" actId="26606"/>
          <ac:spMkLst>
            <pc:docMk/>
            <pc:sldMk cId="2982828975" sldId="305"/>
            <ac:spMk id="12" creationId="{2AEBC8F2-97B1-41B4-93F1-2D289E197FBA}"/>
          </ac:spMkLst>
        </pc:spChg>
        <pc:spChg chg="add del">
          <ac:chgData name="Lea GUILLARD 861" userId="d06662ec-9711-44e9-9f78-4b9cc7b21ed8" providerId="ADAL" clId="{D5372A79-4FFD-4435-8B21-59DDAD5E0138}" dt="2022-04-15T06:22:21.857" v="632" actId="26606"/>
          <ac:spMkLst>
            <pc:docMk/>
            <pc:sldMk cId="2982828975" sldId="305"/>
            <ac:spMk id="14" creationId="{472E3A19-F5D5-48FC-BB9C-48C2F68F598B}"/>
          </ac:spMkLst>
        </pc:spChg>
        <pc:spChg chg="add del">
          <ac:chgData name="Lea GUILLARD 861" userId="d06662ec-9711-44e9-9f78-4b9cc7b21ed8" providerId="ADAL" clId="{D5372A79-4FFD-4435-8B21-59DDAD5E0138}" dt="2022-04-15T06:22:21.857" v="632" actId="26606"/>
          <ac:spMkLst>
            <pc:docMk/>
            <pc:sldMk cId="2982828975" sldId="305"/>
            <ac:spMk id="16" creationId="{7A62E32F-BB65-43A8-8EB5-92346890E549}"/>
          </ac:spMkLst>
        </pc:spChg>
        <pc:spChg chg="add del">
          <ac:chgData name="Lea GUILLARD 861" userId="d06662ec-9711-44e9-9f78-4b9cc7b21ed8" providerId="ADAL" clId="{D5372A79-4FFD-4435-8B21-59DDAD5E0138}" dt="2022-04-15T06:22:21.857" v="632" actId="26606"/>
          <ac:spMkLst>
            <pc:docMk/>
            <pc:sldMk cId="2982828975" sldId="305"/>
            <ac:spMk id="18" creationId="{14E91B64-9FCC-451E-AFB4-A827D6329367}"/>
          </ac:spMkLst>
        </pc:spChg>
        <pc:spChg chg="add mod">
          <ac:chgData name="Lea GUILLARD 861" userId="d06662ec-9711-44e9-9f78-4b9cc7b21ed8" providerId="ADAL" clId="{D5372A79-4FFD-4435-8B21-59DDAD5E0138}" dt="2022-04-15T06:34:55.873" v="1256" actId="404"/>
          <ac:spMkLst>
            <pc:docMk/>
            <pc:sldMk cId="2982828975" sldId="305"/>
            <ac:spMk id="21" creationId="{2708D1A1-3BB1-4456-ACF8-18EC391BC3EC}"/>
          </ac:spMkLst>
        </pc:spChg>
        <pc:spChg chg="add mod">
          <ac:chgData name="Lea GUILLARD 861" userId="d06662ec-9711-44e9-9f78-4b9cc7b21ed8" providerId="ADAL" clId="{D5372A79-4FFD-4435-8B21-59DDAD5E0138}" dt="2022-04-15T06:43:49.135" v="2015" actId="1076"/>
          <ac:spMkLst>
            <pc:docMk/>
            <pc:sldMk cId="2982828975" sldId="305"/>
            <ac:spMk id="22" creationId="{97DBDDE7-087C-4E25-99BA-DE1C7800FD70}"/>
          </ac:spMkLst>
        </pc:spChg>
        <pc:spChg chg="add mod">
          <ac:chgData name="Lea GUILLARD 861" userId="d06662ec-9711-44e9-9f78-4b9cc7b21ed8" providerId="ADAL" clId="{D5372A79-4FFD-4435-8B21-59DDAD5E0138}" dt="2022-04-15T06:38:10.100" v="1534" actId="688"/>
          <ac:spMkLst>
            <pc:docMk/>
            <pc:sldMk cId="2982828975" sldId="305"/>
            <ac:spMk id="23" creationId="{FF0CF07F-27BB-414E-BD36-B1AD6E9AEDD0}"/>
          </ac:spMkLst>
        </pc:spChg>
        <pc:spChg chg="add del mod">
          <ac:chgData name="Lea GUILLARD 861" userId="d06662ec-9711-44e9-9f78-4b9cc7b21ed8" providerId="ADAL" clId="{D5372A79-4FFD-4435-8B21-59DDAD5E0138}" dt="2022-04-15T06:37:56.607" v="1528" actId="478"/>
          <ac:spMkLst>
            <pc:docMk/>
            <pc:sldMk cId="2982828975" sldId="305"/>
            <ac:spMk id="24" creationId="{24798B67-8D7E-4BD6-9A20-BFFB9DB29E41}"/>
          </ac:spMkLst>
        </pc:spChg>
        <pc:spChg chg="add mod">
          <ac:chgData name="Lea GUILLARD 861" userId="d06662ec-9711-44e9-9f78-4b9cc7b21ed8" providerId="ADAL" clId="{D5372A79-4FFD-4435-8B21-59DDAD5E0138}" dt="2022-04-15T06:38:23.559" v="1539" actId="113"/>
          <ac:spMkLst>
            <pc:docMk/>
            <pc:sldMk cId="2982828975" sldId="305"/>
            <ac:spMk id="25" creationId="{05A981FE-9943-4278-B563-694430EA4682}"/>
          </ac:spMkLst>
        </pc:spChg>
        <pc:spChg chg="add mod">
          <ac:chgData name="Lea GUILLARD 861" userId="d06662ec-9711-44e9-9f78-4b9cc7b21ed8" providerId="ADAL" clId="{D5372A79-4FFD-4435-8B21-59DDAD5E0138}" dt="2022-04-15T06:38:28.410" v="1540" actId="123"/>
          <ac:spMkLst>
            <pc:docMk/>
            <pc:sldMk cId="2982828975" sldId="305"/>
            <ac:spMk id="26" creationId="{C7ADC1C6-C46D-4137-9838-B1195B175004}"/>
          </ac:spMkLst>
        </pc:spChg>
        <pc:spChg chg="add mod">
          <ac:chgData name="Lea GUILLARD 861" userId="d06662ec-9711-44e9-9f78-4b9cc7b21ed8" providerId="ADAL" clId="{D5372A79-4FFD-4435-8B21-59DDAD5E0138}" dt="2022-04-15T06:39:59.401" v="1558" actId="1582"/>
          <ac:spMkLst>
            <pc:docMk/>
            <pc:sldMk cId="2982828975" sldId="305"/>
            <ac:spMk id="27" creationId="{D0415BAE-F9CD-4806-BEDB-D7BBA2F18411}"/>
          </ac:spMkLst>
        </pc:spChg>
        <pc:spChg chg="add mod">
          <ac:chgData name="Lea GUILLARD 861" userId="d06662ec-9711-44e9-9f78-4b9cc7b21ed8" providerId="ADAL" clId="{D5372A79-4FFD-4435-8B21-59DDAD5E0138}" dt="2022-04-15T06:42:16.625" v="1873" actId="113"/>
          <ac:spMkLst>
            <pc:docMk/>
            <pc:sldMk cId="2982828975" sldId="305"/>
            <ac:spMk id="28" creationId="{1AA40486-5EEC-4B04-99CA-14F5786C7351}"/>
          </ac:spMkLst>
        </pc:spChg>
        <pc:picChg chg="add mod ord">
          <ac:chgData name="Lea GUILLARD 861" userId="d06662ec-9711-44e9-9f78-4b9cc7b21ed8" providerId="ADAL" clId="{D5372A79-4FFD-4435-8B21-59DDAD5E0138}" dt="2022-04-15T06:32:48.461" v="1036" actId="1076"/>
          <ac:picMkLst>
            <pc:docMk/>
            <pc:sldMk cId="2982828975" sldId="305"/>
            <ac:picMk id="9" creationId="{9104F55C-23F1-4F0D-A1E0-5BF4B9E9EA16}"/>
          </ac:picMkLst>
        </pc:picChg>
        <pc:picChg chg="add mod">
          <ac:chgData name="Lea GUILLARD 861" userId="d06662ec-9711-44e9-9f78-4b9cc7b21ed8" providerId="ADAL" clId="{D5372A79-4FFD-4435-8B21-59DDAD5E0138}" dt="2022-04-15T06:32:47.088" v="1035" actId="1076"/>
          <ac:picMkLst>
            <pc:docMk/>
            <pc:sldMk cId="2982828975" sldId="305"/>
            <ac:picMk id="13" creationId="{E11CB0F8-D1DC-46E7-9334-EE5348764FE6}"/>
          </ac:picMkLst>
        </pc:picChg>
        <pc:picChg chg="add mod">
          <ac:chgData name="Lea GUILLARD 861" userId="d06662ec-9711-44e9-9f78-4b9cc7b21ed8" providerId="ADAL" clId="{D5372A79-4FFD-4435-8B21-59DDAD5E0138}" dt="2022-04-15T06:32:49.918" v="1037" actId="1076"/>
          <ac:picMkLst>
            <pc:docMk/>
            <pc:sldMk cId="2982828975" sldId="305"/>
            <ac:picMk id="17" creationId="{89B17CE4-D78F-4DF5-9309-FB27EB9955A4}"/>
          </ac:picMkLst>
        </pc:picChg>
        <pc:picChg chg="add mod">
          <ac:chgData name="Lea GUILLARD 861" userId="d06662ec-9711-44e9-9f78-4b9cc7b21ed8" providerId="ADAL" clId="{D5372A79-4FFD-4435-8B21-59DDAD5E0138}" dt="2022-04-15T06:34:46.316" v="1251" actId="1076"/>
          <ac:picMkLst>
            <pc:docMk/>
            <pc:sldMk cId="2982828975" sldId="305"/>
            <ac:picMk id="20" creationId="{8390A5E1-DA8A-4ADB-8023-1C7BF8CBCDFE}"/>
          </ac:picMkLst>
        </pc:picChg>
      </pc:sldChg>
      <pc:sldChg chg="addSp delSp modSp add mod">
        <pc:chgData name="Lea GUILLARD 861" userId="d06662ec-9711-44e9-9f78-4b9cc7b21ed8" providerId="ADAL" clId="{D5372A79-4FFD-4435-8B21-59DDAD5E0138}" dt="2022-04-15T07:20:59.985" v="2859" actId="20577"/>
        <pc:sldMkLst>
          <pc:docMk/>
          <pc:sldMk cId="3086873291" sldId="306"/>
        </pc:sldMkLst>
        <pc:spChg chg="del mod">
          <ac:chgData name="Lea GUILLARD 861" userId="d06662ec-9711-44e9-9f78-4b9cc7b21ed8" providerId="ADAL" clId="{D5372A79-4FFD-4435-8B21-59DDAD5E0138}" dt="2022-04-15T06:42:50.262" v="1890" actId="478"/>
          <ac:spMkLst>
            <pc:docMk/>
            <pc:sldMk cId="3086873291" sldId="306"/>
            <ac:spMk id="2" creationId="{DBF0C1DF-A686-C283-9DB2-48D40C98432C}"/>
          </ac:spMkLst>
        </pc:spChg>
        <pc:spChg chg="add del mod">
          <ac:chgData name="Lea GUILLARD 861" userId="d06662ec-9711-44e9-9f78-4b9cc7b21ed8" providerId="ADAL" clId="{D5372A79-4FFD-4435-8B21-59DDAD5E0138}" dt="2022-04-15T06:42:52.652" v="1892" actId="478"/>
          <ac:spMkLst>
            <pc:docMk/>
            <pc:sldMk cId="3086873291" sldId="306"/>
            <ac:spMk id="4" creationId="{73DE374F-D070-4BB7-ADED-50562007B384}"/>
          </ac:spMkLst>
        </pc:spChg>
        <pc:spChg chg="del mod">
          <ac:chgData name="Lea GUILLARD 861" userId="d06662ec-9711-44e9-9f78-4b9cc7b21ed8" providerId="ADAL" clId="{D5372A79-4FFD-4435-8B21-59DDAD5E0138}" dt="2022-04-15T06:42:48.555" v="1888" actId="478"/>
          <ac:spMkLst>
            <pc:docMk/>
            <pc:sldMk cId="3086873291" sldId="306"/>
            <ac:spMk id="21" creationId="{2708D1A1-3BB1-4456-ACF8-18EC391BC3EC}"/>
          </ac:spMkLst>
        </pc:spChg>
        <pc:spChg chg="del">
          <ac:chgData name="Lea GUILLARD 861" userId="d06662ec-9711-44e9-9f78-4b9cc7b21ed8" providerId="ADAL" clId="{D5372A79-4FFD-4435-8B21-59DDAD5E0138}" dt="2022-04-15T06:42:42.242" v="1881" actId="478"/>
          <ac:spMkLst>
            <pc:docMk/>
            <pc:sldMk cId="3086873291" sldId="306"/>
            <ac:spMk id="22" creationId="{97DBDDE7-087C-4E25-99BA-DE1C7800FD70}"/>
          </ac:spMkLst>
        </pc:spChg>
        <pc:spChg chg="del">
          <ac:chgData name="Lea GUILLARD 861" userId="d06662ec-9711-44e9-9f78-4b9cc7b21ed8" providerId="ADAL" clId="{D5372A79-4FFD-4435-8B21-59DDAD5E0138}" dt="2022-04-15T06:42:40.442" v="1878" actId="478"/>
          <ac:spMkLst>
            <pc:docMk/>
            <pc:sldMk cId="3086873291" sldId="306"/>
            <ac:spMk id="23" creationId="{FF0CF07F-27BB-414E-BD36-B1AD6E9AEDD0}"/>
          </ac:spMkLst>
        </pc:spChg>
        <pc:spChg chg="add mod">
          <ac:chgData name="Lea GUILLARD 861" userId="d06662ec-9711-44e9-9f78-4b9cc7b21ed8" providerId="ADAL" clId="{D5372A79-4FFD-4435-8B21-59DDAD5E0138}" dt="2022-04-15T07:20:34.358" v="2816"/>
          <ac:spMkLst>
            <pc:docMk/>
            <pc:sldMk cId="3086873291" sldId="306"/>
            <ac:spMk id="24" creationId="{92060AD9-C56C-4663-9E5D-B8F76B457F9C}"/>
          </ac:spMkLst>
        </pc:spChg>
        <pc:spChg chg="del mod">
          <ac:chgData name="Lea GUILLARD 861" userId="d06662ec-9711-44e9-9f78-4b9cc7b21ed8" providerId="ADAL" clId="{D5372A79-4FFD-4435-8B21-59DDAD5E0138}" dt="2022-04-15T06:42:43.940" v="1884" actId="478"/>
          <ac:spMkLst>
            <pc:docMk/>
            <pc:sldMk cId="3086873291" sldId="306"/>
            <ac:spMk id="25" creationId="{05A981FE-9943-4278-B563-694430EA4682}"/>
          </ac:spMkLst>
        </pc:spChg>
        <pc:spChg chg="del mod">
          <ac:chgData name="Lea GUILLARD 861" userId="d06662ec-9711-44e9-9f78-4b9cc7b21ed8" providerId="ADAL" clId="{D5372A79-4FFD-4435-8B21-59DDAD5E0138}" dt="2022-04-15T06:42:39.485" v="1877" actId="478"/>
          <ac:spMkLst>
            <pc:docMk/>
            <pc:sldMk cId="3086873291" sldId="306"/>
            <ac:spMk id="26" creationId="{C7ADC1C6-C46D-4137-9838-B1195B175004}"/>
          </ac:spMkLst>
        </pc:spChg>
        <pc:spChg chg="del">
          <ac:chgData name="Lea GUILLARD 861" userId="d06662ec-9711-44e9-9f78-4b9cc7b21ed8" providerId="ADAL" clId="{D5372A79-4FFD-4435-8B21-59DDAD5E0138}" dt="2022-04-15T06:42:38.172" v="1875" actId="478"/>
          <ac:spMkLst>
            <pc:docMk/>
            <pc:sldMk cId="3086873291" sldId="306"/>
            <ac:spMk id="27" creationId="{D0415BAE-F9CD-4806-BEDB-D7BBA2F18411}"/>
          </ac:spMkLst>
        </pc:spChg>
        <pc:spChg chg="mod">
          <ac:chgData name="Lea GUILLARD 861" userId="d06662ec-9711-44e9-9f78-4b9cc7b21ed8" providerId="ADAL" clId="{D5372A79-4FFD-4435-8B21-59DDAD5E0138}" dt="2022-04-15T07:20:59.985" v="2859" actId="20577"/>
          <ac:spMkLst>
            <pc:docMk/>
            <pc:sldMk cId="3086873291" sldId="306"/>
            <ac:spMk id="28" creationId="{1AA40486-5EEC-4B04-99CA-14F5786C7351}"/>
          </ac:spMkLst>
        </pc:spChg>
        <pc:picChg chg="del">
          <ac:chgData name="Lea GUILLARD 861" userId="d06662ec-9711-44e9-9f78-4b9cc7b21ed8" providerId="ADAL" clId="{D5372A79-4FFD-4435-8B21-59DDAD5E0138}" dt="2022-04-15T06:42:45.323" v="1886" actId="478"/>
          <ac:picMkLst>
            <pc:docMk/>
            <pc:sldMk cId="3086873291" sldId="306"/>
            <ac:picMk id="9" creationId="{9104F55C-23F1-4F0D-A1E0-5BF4B9E9EA16}"/>
          </ac:picMkLst>
        </pc:picChg>
        <pc:picChg chg="add mod">
          <ac:chgData name="Lea GUILLARD 861" userId="d06662ec-9711-44e9-9f78-4b9cc7b21ed8" providerId="ADAL" clId="{D5372A79-4FFD-4435-8B21-59DDAD5E0138}" dt="2022-04-15T07:20:38.022" v="2817" actId="1076"/>
          <ac:picMkLst>
            <pc:docMk/>
            <pc:sldMk cId="3086873291" sldId="306"/>
            <ac:picMk id="10" creationId="{7343146C-3C34-47DD-8B87-6DBF8671364A}"/>
          </ac:picMkLst>
        </pc:picChg>
        <pc:picChg chg="del">
          <ac:chgData name="Lea GUILLARD 861" userId="d06662ec-9711-44e9-9f78-4b9cc7b21ed8" providerId="ADAL" clId="{D5372A79-4FFD-4435-8B21-59DDAD5E0138}" dt="2022-04-15T06:42:44.779" v="1885" actId="478"/>
          <ac:picMkLst>
            <pc:docMk/>
            <pc:sldMk cId="3086873291" sldId="306"/>
            <ac:picMk id="13" creationId="{E11CB0F8-D1DC-46E7-9334-EE5348764FE6}"/>
          </ac:picMkLst>
        </pc:picChg>
        <pc:picChg chg="del">
          <ac:chgData name="Lea GUILLARD 861" userId="d06662ec-9711-44e9-9f78-4b9cc7b21ed8" providerId="ADAL" clId="{D5372A79-4FFD-4435-8B21-59DDAD5E0138}" dt="2022-04-15T06:42:40.858" v="1879" actId="478"/>
          <ac:picMkLst>
            <pc:docMk/>
            <pc:sldMk cId="3086873291" sldId="306"/>
            <ac:picMk id="17" creationId="{89B17CE4-D78F-4DF5-9309-FB27EB9955A4}"/>
          </ac:picMkLst>
        </pc:picChg>
        <pc:picChg chg="del">
          <ac:chgData name="Lea GUILLARD 861" userId="d06662ec-9711-44e9-9f78-4b9cc7b21ed8" providerId="ADAL" clId="{D5372A79-4FFD-4435-8B21-59DDAD5E0138}" dt="2022-04-15T06:42:41.738" v="1880" actId="478"/>
          <ac:picMkLst>
            <pc:docMk/>
            <pc:sldMk cId="3086873291" sldId="306"/>
            <ac:picMk id="20" creationId="{8390A5E1-DA8A-4ADB-8023-1C7BF8CBCDFE}"/>
          </ac:picMkLst>
        </pc:picChg>
      </pc:sldChg>
    </pc:docChg>
  </pc:docChgLst>
  <pc:docChgLst>
    <pc:chgData name="Lea GUILLARD 861" userId="S::lea.guillard@caf86.caf.fr::d06662ec-9711-44e9-9f78-4b9cc7b21ed8" providerId="AD" clId="Web-{E38BF753-CA22-43C4-8D4F-92490267C386}"/>
    <pc:docChg chg="modSld">
      <pc:chgData name="Lea GUILLARD 861" userId="S::lea.guillard@caf86.caf.fr::d06662ec-9711-44e9-9f78-4b9cc7b21ed8" providerId="AD" clId="Web-{E38BF753-CA22-43C4-8D4F-92490267C386}" dt="2022-02-04T08:06:59.488" v="16" actId="1076"/>
      <pc:docMkLst>
        <pc:docMk/>
      </pc:docMkLst>
      <pc:sldChg chg="delSp modSp">
        <pc:chgData name="Lea GUILLARD 861" userId="S::lea.guillard@caf86.caf.fr::d06662ec-9711-44e9-9f78-4b9cc7b21ed8" providerId="AD" clId="Web-{E38BF753-CA22-43C4-8D4F-92490267C386}" dt="2022-02-04T08:06:47.238" v="10" actId="1076"/>
        <pc:sldMkLst>
          <pc:docMk/>
          <pc:sldMk cId="434940700" sldId="265"/>
        </pc:sldMkLst>
        <pc:spChg chg="del mod">
          <ac:chgData name="Lea GUILLARD 861" userId="S::lea.guillard@caf86.caf.fr::d06662ec-9711-44e9-9f78-4b9cc7b21ed8" providerId="AD" clId="Web-{E38BF753-CA22-43C4-8D4F-92490267C386}" dt="2022-02-04T08:06:45.394" v="9"/>
          <ac:spMkLst>
            <pc:docMk/>
            <pc:sldMk cId="434940700" sldId="265"/>
            <ac:spMk id="2" creationId="{BF29BCF2-EB1B-440E-A037-F84902CA4613}"/>
          </ac:spMkLst>
        </pc:spChg>
        <pc:spChg chg="del mod">
          <ac:chgData name="Lea GUILLARD 861" userId="S::lea.guillard@caf86.caf.fr::d06662ec-9711-44e9-9f78-4b9cc7b21ed8" providerId="AD" clId="Web-{E38BF753-CA22-43C4-8D4F-92490267C386}" dt="2022-02-04T08:06:40.456" v="6"/>
          <ac:spMkLst>
            <pc:docMk/>
            <pc:sldMk cId="434940700" sldId="265"/>
            <ac:spMk id="3" creationId="{C7523A0E-8B02-4E38-98A6-30EEA8497128}"/>
          </ac:spMkLst>
        </pc:spChg>
        <pc:picChg chg="mod">
          <ac:chgData name="Lea GUILLARD 861" userId="S::lea.guillard@caf86.caf.fr::d06662ec-9711-44e9-9f78-4b9cc7b21ed8" providerId="AD" clId="Web-{E38BF753-CA22-43C4-8D4F-92490267C386}" dt="2022-02-04T08:06:47.238" v="10" actId="1076"/>
          <ac:picMkLst>
            <pc:docMk/>
            <pc:sldMk cId="434940700" sldId="265"/>
            <ac:picMk id="5122" creationId="{FD8F680A-9EDD-4E9C-8A9A-278B60FED6DB}"/>
          </ac:picMkLst>
        </pc:picChg>
      </pc:sldChg>
      <pc:sldChg chg="delSp modSp">
        <pc:chgData name="Lea GUILLARD 861" userId="S::lea.guillard@caf86.caf.fr::d06662ec-9711-44e9-9f78-4b9cc7b21ed8" providerId="AD" clId="Web-{E38BF753-CA22-43C4-8D4F-92490267C386}" dt="2022-02-04T08:06:59.488" v="16" actId="1076"/>
        <pc:sldMkLst>
          <pc:docMk/>
          <pc:sldMk cId="749894833" sldId="266"/>
        </pc:sldMkLst>
        <pc:spChg chg="del mod">
          <ac:chgData name="Lea GUILLARD 861" userId="S::lea.guillard@caf86.caf.fr::d06662ec-9711-44e9-9f78-4b9cc7b21ed8" providerId="AD" clId="Web-{E38BF753-CA22-43C4-8D4F-92490267C386}" dt="2022-02-04T08:06:56.769" v="15"/>
          <ac:spMkLst>
            <pc:docMk/>
            <pc:sldMk cId="749894833" sldId="266"/>
            <ac:spMk id="2" creationId="{5A459A2A-6ABE-4DD3-AD31-538C37CD65AF}"/>
          </ac:spMkLst>
        </pc:spChg>
        <pc:spChg chg="del mod">
          <ac:chgData name="Lea GUILLARD 861" userId="S::lea.guillard@caf86.caf.fr::d06662ec-9711-44e9-9f78-4b9cc7b21ed8" providerId="AD" clId="Web-{E38BF753-CA22-43C4-8D4F-92490267C386}" dt="2022-02-04T08:06:52.613" v="13"/>
          <ac:spMkLst>
            <pc:docMk/>
            <pc:sldMk cId="749894833" sldId="266"/>
            <ac:spMk id="3" creationId="{287C0A8D-6A14-4941-862D-6AE32BB71C88}"/>
          </ac:spMkLst>
        </pc:spChg>
        <pc:picChg chg="mod">
          <ac:chgData name="Lea GUILLARD 861" userId="S::lea.guillard@caf86.caf.fr::d06662ec-9711-44e9-9f78-4b9cc7b21ed8" providerId="AD" clId="Web-{E38BF753-CA22-43C4-8D4F-92490267C386}" dt="2022-02-04T08:06:59.488" v="16" actId="1076"/>
          <ac:picMkLst>
            <pc:docMk/>
            <pc:sldMk cId="749894833" sldId="266"/>
            <ac:picMk id="6146" creationId="{01379123-DCA2-456D-B3BF-0404F25F8AA8}"/>
          </ac:picMkLst>
        </pc:picChg>
      </pc:sldChg>
      <pc:sldChg chg="modSp">
        <pc:chgData name="Lea GUILLARD 861" userId="S::lea.guillard@caf86.caf.fr::d06662ec-9711-44e9-9f78-4b9cc7b21ed8" providerId="AD" clId="Web-{E38BF753-CA22-43C4-8D4F-92490267C386}" dt="2022-02-04T08:04:43.047" v="2" actId="1076"/>
        <pc:sldMkLst>
          <pc:docMk/>
          <pc:sldMk cId="3750916383" sldId="270"/>
        </pc:sldMkLst>
        <pc:spChg chg="mod">
          <ac:chgData name="Lea GUILLARD 861" userId="S::lea.guillard@caf86.caf.fr::d06662ec-9711-44e9-9f78-4b9cc7b21ed8" providerId="AD" clId="Web-{E38BF753-CA22-43C4-8D4F-92490267C386}" dt="2022-02-04T08:04:43.047" v="2" actId="1076"/>
          <ac:spMkLst>
            <pc:docMk/>
            <pc:sldMk cId="3750916383" sldId="270"/>
            <ac:spMk id="6" creationId="{C1B2BF5A-F6FA-4756-979C-112180A6BADA}"/>
          </ac:spMkLst>
        </pc:spChg>
      </pc:sldChg>
      <pc:sldChg chg="modSp">
        <pc:chgData name="Lea GUILLARD 861" userId="S::lea.guillard@caf86.caf.fr::d06662ec-9711-44e9-9f78-4b9cc7b21ed8" providerId="AD" clId="Web-{E38BF753-CA22-43C4-8D4F-92490267C386}" dt="2022-02-04T08:03:00.154" v="1" actId="20577"/>
        <pc:sldMkLst>
          <pc:docMk/>
          <pc:sldMk cId="2428528142" sldId="278"/>
        </pc:sldMkLst>
        <pc:spChg chg="mod">
          <ac:chgData name="Lea GUILLARD 861" userId="S::lea.guillard@caf86.caf.fr::d06662ec-9711-44e9-9f78-4b9cc7b21ed8" providerId="AD" clId="Web-{E38BF753-CA22-43C4-8D4F-92490267C386}" dt="2022-02-04T08:03:00.154" v="1" actId="20577"/>
          <ac:spMkLst>
            <pc:docMk/>
            <pc:sldMk cId="2428528142" sldId="278"/>
            <ac:spMk id="3" creationId="{0CF42C86-B87D-4F9D-9594-819D8FE54FDB}"/>
          </ac:spMkLst>
        </pc:spChg>
      </pc:sldChg>
    </pc:docChg>
  </pc:docChgLst>
  <pc:docChgLst>
    <pc:chgData name="Nicolas PATRIARCHE 861" userId="S::nicolas.patriarche@caf86.caf.fr::d1848907-ef35-4bf0-83f2-8110b9052c08" providerId="AD" clId="Web-{0DB95E90-965D-40EF-A911-FBF7D26EFD94}"/>
    <pc:docChg chg="delSld modSld">
      <pc:chgData name="Nicolas PATRIARCHE 861" userId="S::nicolas.patriarche@caf86.caf.fr::d1848907-ef35-4bf0-83f2-8110b9052c08" providerId="AD" clId="Web-{0DB95E90-965D-40EF-A911-FBF7D26EFD94}" dt="2022-02-28T14:16:04.606" v="11" actId="20577"/>
      <pc:docMkLst>
        <pc:docMk/>
      </pc:docMkLst>
      <pc:sldChg chg="modSp">
        <pc:chgData name="Nicolas PATRIARCHE 861" userId="S::nicolas.patriarche@caf86.caf.fr::d1848907-ef35-4bf0-83f2-8110b9052c08" providerId="AD" clId="Web-{0DB95E90-965D-40EF-A911-FBF7D26EFD94}" dt="2022-02-28T14:16:04.606" v="11" actId="20577"/>
        <pc:sldMkLst>
          <pc:docMk/>
          <pc:sldMk cId="634816616" sldId="259"/>
        </pc:sldMkLst>
        <pc:spChg chg="mod">
          <ac:chgData name="Nicolas PATRIARCHE 861" userId="S::nicolas.patriarche@caf86.caf.fr::d1848907-ef35-4bf0-83f2-8110b9052c08" providerId="AD" clId="Web-{0DB95E90-965D-40EF-A911-FBF7D26EFD94}" dt="2022-02-28T14:16:04.606" v="11" actId="20577"/>
          <ac:spMkLst>
            <pc:docMk/>
            <pc:sldMk cId="634816616" sldId="259"/>
            <ac:spMk id="2" creationId="{3EFB79DF-6E4C-4777-BF7F-58FD0EF156BD}"/>
          </ac:spMkLst>
        </pc:spChg>
      </pc:sldChg>
      <pc:sldChg chg="del">
        <pc:chgData name="Nicolas PATRIARCHE 861" userId="S::nicolas.patriarche@caf86.caf.fr::d1848907-ef35-4bf0-83f2-8110b9052c08" providerId="AD" clId="Web-{0DB95E90-965D-40EF-A911-FBF7D26EFD94}" dt="2022-02-28T14:14:47.760" v="0"/>
        <pc:sldMkLst>
          <pc:docMk/>
          <pc:sldMk cId="3835494859" sldId="273"/>
        </pc:sldMkLst>
      </pc:sldChg>
    </pc:docChg>
  </pc:docChgLst>
  <pc:docChgLst>
    <pc:chgData name="Nicolas PATRIARCHE" userId="d1848907-ef35-4bf0-83f2-8110b9052c08" providerId="ADAL" clId="{F2ACE74F-7E46-4954-A43E-FAA015482547}"/>
    <pc:docChg chg="custSel addSld delSld modSld sldOrd">
      <pc:chgData name="Nicolas PATRIARCHE" userId="d1848907-ef35-4bf0-83f2-8110b9052c08" providerId="ADAL" clId="{F2ACE74F-7E46-4954-A43E-FAA015482547}" dt="2022-06-01T14:39:53.822" v="212" actId="688"/>
      <pc:docMkLst>
        <pc:docMk/>
      </pc:docMkLst>
      <pc:sldChg chg="delSp new del mod">
        <pc:chgData name="Nicolas PATRIARCHE" userId="d1848907-ef35-4bf0-83f2-8110b9052c08" providerId="ADAL" clId="{F2ACE74F-7E46-4954-A43E-FAA015482547}" dt="2022-06-01T13:55:22.722" v="47" actId="2696"/>
        <pc:sldMkLst>
          <pc:docMk/>
          <pc:sldMk cId="2111888441" sldId="306"/>
        </pc:sldMkLst>
        <pc:spChg chg="del">
          <ac:chgData name="Nicolas PATRIARCHE" userId="d1848907-ef35-4bf0-83f2-8110b9052c08" providerId="ADAL" clId="{F2ACE74F-7E46-4954-A43E-FAA015482547}" dt="2022-06-01T13:52:19.540" v="1" actId="478"/>
          <ac:spMkLst>
            <pc:docMk/>
            <pc:sldMk cId="2111888441" sldId="306"/>
            <ac:spMk id="2" creationId="{BA2F2248-7F05-41F2-9245-741A1F1B3360}"/>
          </ac:spMkLst>
        </pc:spChg>
        <pc:spChg chg="del">
          <ac:chgData name="Nicolas PATRIARCHE" userId="d1848907-ef35-4bf0-83f2-8110b9052c08" providerId="ADAL" clId="{F2ACE74F-7E46-4954-A43E-FAA015482547}" dt="2022-06-01T13:52:20.560" v="2" actId="478"/>
          <ac:spMkLst>
            <pc:docMk/>
            <pc:sldMk cId="2111888441" sldId="306"/>
            <ac:spMk id="3" creationId="{B8B4831A-78D3-4F46-AFB3-D386CFA292B6}"/>
          </ac:spMkLst>
        </pc:spChg>
      </pc:sldChg>
      <pc:sldChg chg="addSp delSp modSp add mod ord">
        <pc:chgData name="Nicolas PATRIARCHE" userId="d1848907-ef35-4bf0-83f2-8110b9052c08" providerId="ADAL" clId="{F2ACE74F-7E46-4954-A43E-FAA015482547}" dt="2022-06-01T14:00:01.153" v="105" actId="20577"/>
        <pc:sldMkLst>
          <pc:docMk/>
          <pc:sldMk cId="0" sldId="344"/>
        </pc:sldMkLst>
        <pc:spChg chg="mod">
          <ac:chgData name="Nicolas PATRIARCHE" userId="d1848907-ef35-4bf0-83f2-8110b9052c08" providerId="ADAL" clId="{F2ACE74F-7E46-4954-A43E-FAA015482547}" dt="2022-06-01T13:57:01.739" v="50" actId="1076"/>
          <ac:spMkLst>
            <pc:docMk/>
            <pc:sldMk cId="0" sldId="344"/>
            <ac:spMk id="3" creationId="{00000000-0000-0000-0000-000000000000}"/>
          </ac:spMkLst>
        </pc:spChg>
        <pc:spChg chg="add mod">
          <ac:chgData name="Nicolas PATRIARCHE" userId="d1848907-ef35-4bf0-83f2-8110b9052c08" providerId="ADAL" clId="{F2ACE74F-7E46-4954-A43E-FAA015482547}" dt="2022-06-01T14:00:01.153" v="105" actId="20577"/>
          <ac:spMkLst>
            <pc:docMk/>
            <pc:sldMk cId="0" sldId="344"/>
            <ac:spMk id="5" creationId="{84470507-9042-45C6-9FA4-0D08E171E986}"/>
          </ac:spMkLst>
        </pc:spChg>
        <pc:spChg chg="mod ord">
          <ac:chgData name="Nicolas PATRIARCHE" userId="d1848907-ef35-4bf0-83f2-8110b9052c08" providerId="ADAL" clId="{F2ACE74F-7E46-4954-A43E-FAA015482547}" dt="2022-06-01T13:57:46.993" v="63" actId="1076"/>
          <ac:spMkLst>
            <pc:docMk/>
            <pc:sldMk cId="0" sldId="344"/>
            <ac:spMk id="6" creationId="{00000000-0000-0000-0000-000000000000}"/>
          </ac:spMkLst>
        </pc:spChg>
        <pc:spChg chg="del">
          <ac:chgData name="Nicolas PATRIARCHE" userId="d1848907-ef35-4bf0-83f2-8110b9052c08" providerId="ADAL" clId="{F2ACE74F-7E46-4954-A43E-FAA015482547}" dt="2022-06-01T13:54:29.148" v="35" actId="478"/>
          <ac:spMkLst>
            <pc:docMk/>
            <pc:sldMk cId="0" sldId="344"/>
            <ac:spMk id="7" creationId="{00000000-0000-0000-0000-000000000000}"/>
          </ac:spMkLst>
        </pc:spChg>
        <pc:spChg chg="add del mod">
          <ac:chgData name="Nicolas PATRIARCHE" userId="d1848907-ef35-4bf0-83f2-8110b9052c08" providerId="ADAL" clId="{F2ACE74F-7E46-4954-A43E-FAA015482547}" dt="2022-06-01T13:54:40" v="38" actId="478"/>
          <ac:spMkLst>
            <pc:docMk/>
            <pc:sldMk cId="0" sldId="344"/>
            <ac:spMk id="13" creationId="{72753530-5DBC-4169-A3DC-1050BC16A16F}"/>
          </ac:spMkLst>
        </pc:spChg>
        <pc:spChg chg="add mod">
          <ac:chgData name="Nicolas PATRIARCHE" userId="d1848907-ef35-4bf0-83f2-8110b9052c08" providerId="ADAL" clId="{F2ACE74F-7E46-4954-A43E-FAA015482547}" dt="2022-06-01T13:54:31.642" v="37"/>
          <ac:spMkLst>
            <pc:docMk/>
            <pc:sldMk cId="0" sldId="344"/>
            <ac:spMk id="16" creationId="{C4E3B8DF-6D49-45CD-8833-59B543DD9CDE}"/>
          </ac:spMkLst>
        </pc:spChg>
        <pc:spChg chg="add mod">
          <ac:chgData name="Nicolas PATRIARCHE" userId="d1848907-ef35-4bf0-83f2-8110b9052c08" providerId="ADAL" clId="{F2ACE74F-7E46-4954-A43E-FAA015482547}" dt="2022-06-01T13:55:10.145" v="42" actId="207"/>
          <ac:spMkLst>
            <pc:docMk/>
            <pc:sldMk cId="0" sldId="344"/>
            <ac:spMk id="17" creationId="{2854F38E-1860-4707-948C-A54C7FCCAE44}"/>
          </ac:spMkLst>
        </pc:spChg>
        <pc:grpChg chg="mod">
          <ac:chgData name="Nicolas PATRIARCHE" userId="d1848907-ef35-4bf0-83f2-8110b9052c08" providerId="ADAL" clId="{F2ACE74F-7E46-4954-A43E-FAA015482547}" dt="2022-06-01T13:57:11.487" v="54" actId="1076"/>
          <ac:grpSpMkLst>
            <pc:docMk/>
            <pc:sldMk cId="0" sldId="344"/>
            <ac:grpSpMk id="15" creationId="{E1F8D753-0F66-45CC-9C88-2E2E672FE52E}"/>
          </ac:grpSpMkLst>
        </pc:grpChg>
        <pc:picChg chg="mod">
          <ac:chgData name="Nicolas PATRIARCHE" userId="d1848907-ef35-4bf0-83f2-8110b9052c08" providerId="ADAL" clId="{F2ACE74F-7E46-4954-A43E-FAA015482547}" dt="2022-06-01T13:56:55.765" v="49" actId="14100"/>
          <ac:picMkLst>
            <pc:docMk/>
            <pc:sldMk cId="0" sldId="344"/>
            <ac:picMk id="2" creationId="{00000000-0000-0000-0000-000000000000}"/>
          </ac:picMkLst>
        </pc:picChg>
        <pc:picChg chg="del">
          <ac:chgData name="Nicolas PATRIARCHE" userId="d1848907-ef35-4bf0-83f2-8110b9052c08" providerId="ADAL" clId="{F2ACE74F-7E46-4954-A43E-FAA015482547}" dt="2022-06-01T13:54:31.439" v="36" actId="478"/>
          <ac:picMkLst>
            <pc:docMk/>
            <pc:sldMk cId="0" sldId="344"/>
            <ac:picMk id="4" creationId="{00000000-0000-0000-0000-000000000000}"/>
          </ac:picMkLst>
        </pc:picChg>
      </pc:sldChg>
      <pc:sldChg chg="addSp delSp modSp add mod ord">
        <pc:chgData name="Nicolas PATRIARCHE" userId="d1848907-ef35-4bf0-83f2-8110b9052c08" providerId="ADAL" clId="{F2ACE74F-7E46-4954-A43E-FAA015482547}" dt="2022-06-01T13:59:12.907" v="83" actId="6549"/>
        <pc:sldMkLst>
          <pc:docMk/>
          <pc:sldMk cId="0" sldId="345"/>
        </pc:sldMkLst>
        <pc:spChg chg="mod">
          <ac:chgData name="Nicolas PATRIARCHE" userId="d1848907-ef35-4bf0-83f2-8110b9052c08" providerId="ADAL" clId="{F2ACE74F-7E46-4954-A43E-FAA015482547}" dt="2022-06-01T13:58:40.099" v="78" actId="14100"/>
          <ac:spMkLst>
            <pc:docMk/>
            <pc:sldMk cId="0" sldId="345"/>
            <ac:spMk id="3" creationId="{040FF981-36D5-46C6-8462-73A6AD2052D0}"/>
          </ac:spMkLst>
        </pc:spChg>
        <pc:spChg chg="mod">
          <ac:chgData name="Nicolas PATRIARCHE" userId="d1848907-ef35-4bf0-83f2-8110b9052c08" providerId="ADAL" clId="{F2ACE74F-7E46-4954-A43E-FAA015482547}" dt="2022-06-01T13:53:48.373" v="33" actId="1076"/>
          <ac:spMkLst>
            <pc:docMk/>
            <pc:sldMk cId="0" sldId="345"/>
            <ac:spMk id="4" creationId="{00000000-0000-0000-0000-000000000000}"/>
          </ac:spMkLst>
        </pc:spChg>
        <pc:spChg chg="mod">
          <ac:chgData name="Nicolas PATRIARCHE" userId="d1848907-ef35-4bf0-83f2-8110b9052c08" providerId="ADAL" clId="{F2ACE74F-7E46-4954-A43E-FAA015482547}" dt="2022-06-01T13:59:12.907" v="83" actId="6549"/>
          <ac:spMkLst>
            <pc:docMk/>
            <pc:sldMk cId="0" sldId="345"/>
            <ac:spMk id="6" creationId="{0B736ADD-55BA-4B45-92EA-EACD9B12D673}"/>
          </ac:spMkLst>
        </pc:spChg>
        <pc:spChg chg="add mod">
          <ac:chgData name="Nicolas PATRIARCHE" userId="d1848907-ef35-4bf0-83f2-8110b9052c08" providerId="ADAL" clId="{F2ACE74F-7E46-4954-A43E-FAA015482547}" dt="2022-06-01T13:53:41.183" v="32" actId="14100"/>
          <ac:spMkLst>
            <pc:docMk/>
            <pc:sldMk cId="0" sldId="345"/>
            <ac:spMk id="7" creationId="{9F944EAB-E826-40D8-88A6-4252A4895D0B}"/>
          </ac:spMkLst>
        </pc:spChg>
        <pc:spChg chg="mod">
          <ac:chgData name="Nicolas PATRIARCHE" userId="d1848907-ef35-4bf0-83f2-8110b9052c08" providerId="ADAL" clId="{F2ACE74F-7E46-4954-A43E-FAA015482547}" dt="2022-06-01T13:58:12.006" v="71" actId="14100"/>
          <ac:spMkLst>
            <pc:docMk/>
            <pc:sldMk cId="0" sldId="345"/>
            <ac:spMk id="9" creationId="{C51C2F43-075D-432B-AC92-4EB7D66370B4}"/>
          </ac:spMkLst>
        </pc:spChg>
        <pc:spChg chg="mod">
          <ac:chgData name="Nicolas PATRIARCHE" userId="d1848907-ef35-4bf0-83f2-8110b9052c08" providerId="ADAL" clId="{F2ACE74F-7E46-4954-A43E-FAA015482547}" dt="2022-06-01T13:58:15.065" v="72" actId="1076"/>
          <ac:spMkLst>
            <pc:docMk/>
            <pc:sldMk cId="0" sldId="345"/>
            <ac:spMk id="10" creationId="{07FBC042-76ED-4B9B-84E7-893A7813FEFF}"/>
          </ac:spMkLst>
        </pc:spChg>
        <pc:picChg chg="del mod">
          <ac:chgData name="Nicolas PATRIARCHE" userId="d1848907-ef35-4bf0-83f2-8110b9052c08" providerId="ADAL" clId="{F2ACE74F-7E46-4954-A43E-FAA015482547}" dt="2022-06-01T13:53:28.690" v="29" actId="478"/>
          <ac:picMkLst>
            <pc:docMk/>
            <pc:sldMk cId="0" sldId="345"/>
            <ac:picMk id="2" creationId="{00000000-0000-0000-0000-000000000000}"/>
          </ac:picMkLst>
        </pc:picChg>
        <pc:picChg chg="mod">
          <ac:chgData name="Nicolas PATRIARCHE" userId="d1848907-ef35-4bf0-83f2-8110b9052c08" providerId="ADAL" clId="{F2ACE74F-7E46-4954-A43E-FAA015482547}" dt="2022-06-01T13:58:01.308" v="65" actId="1076"/>
          <ac:picMkLst>
            <pc:docMk/>
            <pc:sldMk cId="0" sldId="345"/>
            <ac:picMk id="5" creationId="{99BDB5C7-805C-4DCA-9C1B-2F1A7ECE4595}"/>
          </ac:picMkLst>
        </pc:picChg>
        <pc:cxnChg chg="mod">
          <ac:chgData name="Nicolas PATRIARCHE" userId="d1848907-ef35-4bf0-83f2-8110b9052c08" providerId="ADAL" clId="{F2ACE74F-7E46-4954-A43E-FAA015482547}" dt="2022-06-01T13:58:45.822" v="80" actId="14100"/>
          <ac:cxnSpMkLst>
            <pc:docMk/>
            <pc:sldMk cId="0" sldId="345"/>
            <ac:cxnSpMk id="8" creationId="{A7027EE1-469F-4227-B74D-83F269995B6B}"/>
          </ac:cxnSpMkLst>
        </pc:cxnChg>
        <pc:cxnChg chg="mod">
          <ac:chgData name="Nicolas PATRIARCHE" userId="d1848907-ef35-4bf0-83f2-8110b9052c08" providerId="ADAL" clId="{F2ACE74F-7E46-4954-A43E-FAA015482547}" dt="2022-06-01T13:58:18.023" v="73" actId="14100"/>
          <ac:cxnSpMkLst>
            <pc:docMk/>
            <pc:sldMk cId="0" sldId="345"/>
            <ac:cxnSpMk id="12" creationId="{AD546EDF-773C-4112-8ACA-584953C4FDF9}"/>
          </ac:cxnSpMkLst>
        </pc:cxnChg>
      </pc:sldChg>
      <pc:sldChg chg="addSp modSp new mod">
        <pc:chgData name="Nicolas PATRIARCHE" userId="d1848907-ef35-4bf0-83f2-8110b9052c08" providerId="ADAL" clId="{F2ACE74F-7E46-4954-A43E-FAA015482547}" dt="2022-06-01T14:37:01.885" v="174"/>
        <pc:sldMkLst>
          <pc:docMk/>
          <pc:sldMk cId="2684597801" sldId="346"/>
        </pc:sldMkLst>
        <pc:spChg chg="mod">
          <ac:chgData name="Nicolas PATRIARCHE" userId="d1848907-ef35-4bf0-83f2-8110b9052c08" providerId="ADAL" clId="{F2ACE74F-7E46-4954-A43E-FAA015482547}" dt="2022-06-01T14:35:59.319" v="166" actId="1076"/>
          <ac:spMkLst>
            <pc:docMk/>
            <pc:sldMk cId="2684597801" sldId="346"/>
            <ac:spMk id="2" creationId="{9EFAF722-3D38-4945-B3E6-7CE8BF94847E}"/>
          </ac:spMkLst>
        </pc:spChg>
        <pc:spChg chg="add">
          <ac:chgData name="Nicolas PATRIARCHE" userId="d1848907-ef35-4bf0-83f2-8110b9052c08" providerId="ADAL" clId="{F2ACE74F-7E46-4954-A43E-FAA015482547}" dt="2022-06-01T14:36:52.649" v="173" actId="11529"/>
          <ac:spMkLst>
            <pc:docMk/>
            <pc:sldMk cId="2684597801" sldId="346"/>
            <ac:spMk id="7" creationId="{90023C0E-D757-49AD-B776-A3D04BDBF416}"/>
          </ac:spMkLst>
        </pc:spChg>
        <pc:spChg chg="add mod">
          <ac:chgData name="Nicolas PATRIARCHE" userId="d1848907-ef35-4bf0-83f2-8110b9052c08" providerId="ADAL" clId="{F2ACE74F-7E46-4954-A43E-FAA015482547}" dt="2022-06-01T14:37:01.885" v="174"/>
          <ac:spMkLst>
            <pc:docMk/>
            <pc:sldMk cId="2684597801" sldId="346"/>
            <ac:spMk id="8" creationId="{602FEE02-D2FB-4CA4-B1DF-AAD9F36006A6}"/>
          </ac:spMkLst>
        </pc:spChg>
        <pc:picChg chg="add mod">
          <ac:chgData name="Nicolas PATRIARCHE" userId="d1848907-ef35-4bf0-83f2-8110b9052c08" providerId="ADAL" clId="{F2ACE74F-7E46-4954-A43E-FAA015482547}" dt="2022-06-01T14:36:22.094" v="170" actId="1076"/>
          <ac:picMkLst>
            <pc:docMk/>
            <pc:sldMk cId="2684597801" sldId="346"/>
            <ac:picMk id="4" creationId="{489DCA4E-65E9-4F17-914A-619E3817E11E}"/>
          </ac:picMkLst>
        </pc:picChg>
        <pc:picChg chg="add mod">
          <ac:chgData name="Nicolas PATRIARCHE" userId="d1848907-ef35-4bf0-83f2-8110b9052c08" providerId="ADAL" clId="{F2ACE74F-7E46-4954-A43E-FAA015482547}" dt="2022-06-01T14:36:43.270" v="172" actId="1076"/>
          <ac:picMkLst>
            <pc:docMk/>
            <pc:sldMk cId="2684597801" sldId="346"/>
            <ac:picMk id="6" creationId="{600FF903-1B96-4C43-9A85-33643BF6AA13}"/>
          </ac:picMkLst>
        </pc:picChg>
      </pc:sldChg>
      <pc:sldChg chg="addSp delSp modSp new mod">
        <pc:chgData name="Nicolas PATRIARCHE" userId="d1848907-ef35-4bf0-83f2-8110b9052c08" providerId="ADAL" clId="{F2ACE74F-7E46-4954-A43E-FAA015482547}" dt="2022-06-01T14:39:53.822" v="212" actId="688"/>
        <pc:sldMkLst>
          <pc:docMk/>
          <pc:sldMk cId="507756184" sldId="347"/>
        </pc:sldMkLst>
        <pc:spChg chg="del">
          <ac:chgData name="Nicolas PATRIARCHE" userId="d1848907-ef35-4bf0-83f2-8110b9052c08" providerId="ADAL" clId="{F2ACE74F-7E46-4954-A43E-FAA015482547}" dt="2022-06-01T14:37:47.122" v="178" actId="478"/>
          <ac:spMkLst>
            <pc:docMk/>
            <pc:sldMk cId="507756184" sldId="347"/>
            <ac:spMk id="2" creationId="{9A066BD8-2E0C-402F-B059-B47B4EF71CCB}"/>
          </ac:spMkLst>
        </pc:spChg>
        <pc:spChg chg="add mod">
          <ac:chgData name="Nicolas PATRIARCHE" userId="d1848907-ef35-4bf0-83f2-8110b9052c08" providerId="ADAL" clId="{F2ACE74F-7E46-4954-A43E-FAA015482547}" dt="2022-06-01T14:37:54.672" v="201" actId="20577"/>
          <ac:spMkLst>
            <pc:docMk/>
            <pc:sldMk cId="507756184" sldId="347"/>
            <ac:spMk id="3" creationId="{D140F859-2423-4920-A7AD-C7CE85D92BDB}"/>
          </ac:spMkLst>
        </pc:spChg>
        <pc:spChg chg="add mod">
          <ac:chgData name="Nicolas PATRIARCHE" userId="d1848907-ef35-4bf0-83f2-8110b9052c08" providerId="ADAL" clId="{F2ACE74F-7E46-4954-A43E-FAA015482547}" dt="2022-06-01T14:37:43.247" v="176"/>
          <ac:spMkLst>
            <pc:docMk/>
            <pc:sldMk cId="507756184" sldId="347"/>
            <ac:spMk id="4" creationId="{229B8154-7E15-4D61-8751-4A2291C4F2DA}"/>
          </ac:spMkLst>
        </pc:spChg>
        <pc:spChg chg="add">
          <ac:chgData name="Nicolas PATRIARCHE" userId="d1848907-ef35-4bf0-83f2-8110b9052c08" providerId="ADAL" clId="{F2ACE74F-7E46-4954-A43E-FAA015482547}" dt="2022-06-01T14:38:52.542" v="207" actId="11529"/>
          <ac:spMkLst>
            <pc:docMk/>
            <pc:sldMk cId="507756184" sldId="347"/>
            <ac:spMk id="9" creationId="{4B6B0C29-DFFA-486F-B0A9-0D4EFD6F1C37}"/>
          </ac:spMkLst>
        </pc:spChg>
        <pc:spChg chg="add mod">
          <ac:chgData name="Nicolas PATRIARCHE" userId="d1848907-ef35-4bf0-83f2-8110b9052c08" providerId="ADAL" clId="{F2ACE74F-7E46-4954-A43E-FAA015482547}" dt="2022-06-01T14:39:53.822" v="212" actId="688"/>
          <ac:spMkLst>
            <pc:docMk/>
            <pc:sldMk cId="507756184" sldId="347"/>
            <ac:spMk id="12" creationId="{1C2435C3-25CF-4EB9-9754-0045E2DB17B9}"/>
          </ac:spMkLst>
        </pc:spChg>
        <pc:picChg chg="add mod">
          <ac:chgData name="Nicolas PATRIARCHE" userId="d1848907-ef35-4bf0-83f2-8110b9052c08" providerId="ADAL" clId="{F2ACE74F-7E46-4954-A43E-FAA015482547}" dt="2022-06-01T14:38:38.578" v="204" actId="1076"/>
          <ac:picMkLst>
            <pc:docMk/>
            <pc:sldMk cId="507756184" sldId="347"/>
            <ac:picMk id="6" creationId="{154653C7-2683-4D6D-9DD3-A2D588958FAE}"/>
          </ac:picMkLst>
        </pc:picChg>
        <pc:picChg chg="add mod">
          <ac:chgData name="Nicolas PATRIARCHE" userId="d1848907-ef35-4bf0-83f2-8110b9052c08" providerId="ADAL" clId="{F2ACE74F-7E46-4954-A43E-FAA015482547}" dt="2022-06-01T14:38:41.639" v="206" actId="1076"/>
          <ac:picMkLst>
            <pc:docMk/>
            <pc:sldMk cId="507756184" sldId="347"/>
            <ac:picMk id="8" creationId="{7FAFE00B-2113-41C8-8A3A-0900695A2E6E}"/>
          </ac:picMkLst>
        </pc:picChg>
        <pc:picChg chg="add mod">
          <ac:chgData name="Nicolas PATRIARCHE" userId="d1848907-ef35-4bf0-83f2-8110b9052c08" providerId="ADAL" clId="{F2ACE74F-7E46-4954-A43E-FAA015482547}" dt="2022-06-01T14:39:29.980" v="210" actId="1076"/>
          <ac:picMkLst>
            <pc:docMk/>
            <pc:sldMk cId="507756184" sldId="347"/>
            <ac:picMk id="11" creationId="{2BEEA660-52E5-4161-9A78-17330368E5C7}"/>
          </ac:picMkLst>
        </pc:picChg>
      </pc:sldChg>
    </pc:docChg>
  </pc:docChgLst>
  <pc:docChgLst>
    <pc:chgData name="Lea GUILLARD 861" userId="S::lea.guillard@caf86.caf.fr::d06662ec-9711-44e9-9f78-4b9cc7b21ed8" providerId="AD" clId="Web-{FA047DD4-3441-4AB4-B18A-3FBA7FECA778}"/>
    <pc:docChg chg="modSld">
      <pc:chgData name="Lea GUILLARD 861" userId="S::lea.guillard@caf86.caf.fr::d06662ec-9711-44e9-9f78-4b9cc7b21ed8" providerId="AD" clId="Web-{FA047DD4-3441-4AB4-B18A-3FBA7FECA778}" dt="2022-03-04T07:48:57.326" v="81" actId="20577"/>
      <pc:docMkLst>
        <pc:docMk/>
      </pc:docMkLst>
      <pc:sldChg chg="addSp delSp modSp mod setBg setClrOvrMap">
        <pc:chgData name="Lea GUILLARD 861" userId="S::lea.guillard@caf86.caf.fr::d06662ec-9711-44e9-9f78-4b9cc7b21ed8" providerId="AD" clId="Web-{FA047DD4-3441-4AB4-B18A-3FBA7FECA778}" dt="2022-03-04T07:48:57.326" v="81" actId="20577"/>
        <pc:sldMkLst>
          <pc:docMk/>
          <pc:sldMk cId="1547809775" sldId="271"/>
        </pc:sldMkLst>
        <pc:spChg chg="add mod">
          <ac:chgData name="Lea GUILLARD 861" userId="S::lea.guillard@caf86.caf.fr::d06662ec-9711-44e9-9f78-4b9cc7b21ed8" providerId="AD" clId="Web-{FA047DD4-3441-4AB4-B18A-3FBA7FECA778}" dt="2022-03-04T07:48:57.326" v="81" actId="20577"/>
          <ac:spMkLst>
            <pc:docMk/>
            <pc:sldMk cId="1547809775" sldId="271"/>
            <ac:spMk id="2" creationId="{7894EDF5-A744-4EFF-A060-0B2E6831F29A}"/>
          </ac:spMkLst>
        </pc:spChg>
        <pc:spChg chg="add del mod">
          <ac:chgData name="Lea GUILLARD 861" userId="S::lea.guillard@caf86.caf.fr::d06662ec-9711-44e9-9f78-4b9cc7b21ed8" providerId="AD" clId="Web-{FA047DD4-3441-4AB4-B18A-3FBA7FECA778}" dt="2022-03-04T07:48:25.918" v="78"/>
          <ac:spMkLst>
            <pc:docMk/>
            <pc:sldMk cId="1547809775" sldId="271"/>
            <ac:spMk id="5" creationId="{4D1543B9-9BF9-4EA5-8ECE-B7DCD749F51E}"/>
          </ac:spMkLst>
        </pc:spChg>
        <pc:spChg chg="add">
          <ac:chgData name="Lea GUILLARD 861" userId="S::lea.guillard@caf86.caf.fr::d06662ec-9711-44e9-9f78-4b9cc7b21ed8" providerId="AD" clId="Web-{FA047DD4-3441-4AB4-B18A-3FBA7FECA778}" dt="2022-03-04T07:48:32.356" v="79"/>
          <ac:spMkLst>
            <pc:docMk/>
            <pc:sldMk cId="1547809775" sldId="271"/>
            <ac:spMk id="21" creationId="{4F71A406-3CB7-4E4D-B434-24E6AA4F3997}"/>
          </ac:spMkLst>
        </pc:spChg>
        <pc:grpChg chg="add">
          <ac:chgData name="Lea GUILLARD 861" userId="S::lea.guillard@caf86.caf.fr::d06662ec-9711-44e9-9f78-4b9cc7b21ed8" providerId="AD" clId="Web-{FA047DD4-3441-4AB4-B18A-3FBA7FECA778}" dt="2022-03-04T07:48:32.356" v="79"/>
          <ac:grpSpMkLst>
            <pc:docMk/>
            <pc:sldMk cId="1547809775" sldId="271"/>
            <ac:grpSpMk id="9" creationId="{3DFBBA17-68C1-41F9-89F3-78F3F2DB97BC}"/>
          </ac:grpSpMkLst>
        </pc:grpChg>
        <pc:picChg chg="add mod">
          <ac:chgData name="Lea GUILLARD 861" userId="S::lea.guillard@caf86.caf.fr::d06662ec-9711-44e9-9f78-4b9cc7b21ed8" providerId="AD" clId="Web-{FA047DD4-3441-4AB4-B18A-3FBA7FECA778}" dt="2022-03-04T07:48:32.356" v="79"/>
          <ac:picMkLst>
            <pc:docMk/>
            <pc:sldMk cId="1547809775" sldId="271"/>
            <ac:picMk id="3" creationId="{52DE97B9-176F-46FD-B651-D343A4A813B1}"/>
          </ac:picMkLst>
        </pc:picChg>
        <pc:picChg chg="add mod">
          <ac:chgData name="Lea GUILLARD 861" userId="S::lea.guillard@caf86.caf.fr::d06662ec-9711-44e9-9f78-4b9cc7b21ed8" providerId="AD" clId="Web-{FA047DD4-3441-4AB4-B18A-3FBA7FECA778}" dt="2022-03-04T07:48:32.356" v="79"/>
          <ac:picMkLst>
            <pc:docMk/>
            <pc:sldMk cId="1547809775" sldId="271"/>
            <ac:picMk id="4" creationId="{DBD42D5F-412C-4C65-8BCB-7CA85D73DA3D}"/>
          </ac:picMkLst>
        </pc:picChg>
      </pc:sldChg>
      <pc:sldChg chg="addSp delSp modSp">
        <pc:chgData name="Lea GUILLARD 861" userId="S::lea.guillard@caf86.caf.fr::d06662ec-9711-44e9-9f78-4b9cc7b21ed8" providerId="AD" clId="Web-{FA047DD4-3441-4AB4-B18A-3FBA7FECA778}" dt="2022-03-04T07:47:24.806" v="29" actId="1076"/>
        <pc:sldMkLst>
          <pc:docMk/>
          <pc:sldMk cId="495123435" sldId="272"/>
        </pc:sldMkLst>
        <pc:spChg chg="del">
          <ac:chgData name="Lea GUILLARD 861" userId="S::lea.guillard@caf86.caf.fr::d06662ec-9711-44e9-9f78-4b9cc7b21ed8" providerId="AD" clId="Web-{FA047DD4-3441-4AB4-B18A-3FBA7FECA778}" dt="2022-03-04T07:45:30.956" v="23"/>
          <ac:spMkLst>
            <pc:docMk/>
            <pc:sldMk cId="495123435" sldId="272"/>
            <ac:spMk id="3" creationId="{C5C5C47F-B0D8-4A75-A85A-D1DE1A509DDC}"/>
          </ac:spMkLst>
        </pc:spChg>
        <pc:picChg chg="add mod ord">
          <ac:chgData name="Lea GUILLARD 861" userId="S::lea.guillard@caf86.caf.fr::d06662ec-9711-44e9-9f78-4b9cc7b21ed8" providerId="AD" clId="Web-{FA047DD4-3441-4AB4-B18A-3FBA7FECA778}" dt="2022-03-04T07:45:32.815" v="24" actId="1076"/>
          <ac:picMkLst>
            <pc:docMk/>
            <pc:sldMk cId="495123435" sldId="272"/>
            <ac:picMk id="2" creationId="{3026D51F-9588-4C85-A7FA-51683B5AB2C7}"/>
          </ac:picMkLst>
        </pc:picChg>
        <pc:picChg chg="add mod">
          <ac:chgData name="Lea GUILLARD 861" userId="S::lea.guillard@caf86.caf.fr::d06662ec-9711-44e9-9f78-4b9cc7b21ed8" providerId="AD" clId="Web-{FA047DD4-3441-4AB4-B18A-3FBA7FECA778}" dt="2022-03-04T07:47:24.806" v="29" actId="1076"/>
          <ac:picMkLst>
            <pc:docMk/>
            <pc:sldMk cId="495123435" sldId="272"/>
            <ac:picMk id="4" creationId="{EB6D076E-9257-44D4-B365-CDE0014C2CF0}"/>
          </ac:picMkLst>
        </pc:picChg>
      </pc:sldChg>
    </pc:docChg>
  </pc:docChgLst>
  <pc:docChgLst>
    <pc:chgData name="Blandine BROSSARD 861" userId="S::blandine.brossard@caf86.caf.fr::c526530f-5d5f-4821-ad5e-1055fcd5c2cd" providerId="AD" clId="Web-{F20E0D04-4179-2052-30FF-FE2F92FCE042}"/>
    <pc:docChg chg="addSld">
      <pc:chgData name="Blandine BROSSARD 861" userId="S::blandine.brossard@caf86.caf.fr::c526530f-5d5f-4821-ad5e-1055fcd5c2cd" providerId="AD" clId="Web-{F20E0D04-4179-2052-30FF-FE2F92FCE042}" dt="2022-06-01T07:57:01.310" v="0"/>
      <pc:docMkLst>
        <pc:docMk/>
      </pc:docMkLst>
      <pc:sldChg chg="new">
        <pc:chgData name="Blandine BROSSARD 861" userId="S::blandine.brossard@caf86.caf.fr::c526530f-5d5f-4821-ad5e-1055fcd5c2cd" providerId="AD" clId="Web-{F20E0D04-4179-2052-30FF-FE2F92FCE042}" dt="2022-06-01T07:57:01.310" v="0"/>
        <pc:sldMkLst>
          <pc:docMk/>
          <pc:sldMk cId="2901772940" sldId="305"/>
        </pc:sldMkLst>
      </pc:sldChg>
    </pc:docChg>
  </pc:docChgLst>
  <pc:docChgLst>
    <pc:chgData name="Lea GUILLARD 861" userId="S::lea.guillard@caf86.caf.fr::d06662ec-9711-44e9-9f78-4b9cc7b21ed8" providerId="AD" clId="Web-{F973287C-923E-44BE-8087-A63FA36563BC}"/>
    <pc:docChg chg="modSld">
      <pc:chgData name="Lea GUILLARD 861" userId="S::lea.guillard@caf86.caf.fr::d06662ec-9711-44e9-9f78-4b9cc7b21ed8" providerId="AD" clId="Web-{F973287C-923E-44BE-8087-A63FA36563BC}" dt="2022-03-04T13:00:52.249" v="2" actId="20577"/>
      <pc:docMkLst>
        <pc:docMk/>
      </pc:docMkLst>
      <pc:sldChg chg="modSp">
        <pc:chgData name="Lea GUILLARD 861" userId="S::lea.guillard@caf86.caf.fr::d06662ec-9711-44e9-9f78-4b9cc7b21ed8" providerId="AD" clId="Web-{F973287C-923E-44BE-8087-A63FA36563BC}" dt="2022-03-04T13:00:52.249" v="2" actId="20577"/>
        <pc:sldMkLst>
          <pc:docMk/>
          <pc:sldMk cId="3155851385" sldId="257"/>
        </pc:sldMkLst>
        <pc:spChg chg="mod">
          <ac:chgData name="Lea GUILLARD 861" userId="S::lea.guillard@caf86.caf.fr::d06662ec-9711-44e9-9f78-4b9cc7b21ed8" providerId="AD" clId="Web-{F973287C-923E-44BE-8087-A63FA36563BC}" dt="2022-03-04T13:00:52.249" v="2" actId="20577"/>
          <ac:spMkLst>
            <pc:docMk/>
            <pc:sldMk cId="3155851385" sldId="257"/>
            <ac:spMk id="3" creationId="{1980AA72-7CEC-47E0-8390-DCA22A2C1A8D}"/>
          </ac:spMkLst>
        </pc:spChg>
      </pc:sldChg>
    </pc:docChg>
  </pc:docChgLst>
  <pc:docChgLst>
    <pc:chgData name="Lea GUILLARD 861" userId="S::lea.guillard@caf86.caf.fr::d06662ec-9711-44e9-9f78-4b9cc7b21ed8" providerId="AD" clId="Web-{0EC5CECA-1D55-4F8B-8AC3-2EB84F7E7E83}"/>
    <pc:docChg chg="delSld modSld">
      <pc:chgData name="Lea GUILLARD 861" userId="S::lea.guillard@caf86.caf.fr::d06662ec-9711-44e9-9f78-4b9cc7b21ed8" providerId="AD" clId="Web-{0EC5CECA-1D55-4F8B-8AC3-2EB84F7E7E83}" dt="2022-04-01T09:12:26.992" v="23" actId="20577"/>
      <pc:docMkLst>
        <pc:docMk/>
      </pc:docMkLst>
      <pc:sldChg chg="modSp">
        <pc:chgData name="Lea GUILLARD 861" userId="S::lea.guillard@caf86.caf.fr::d06662ec-9711-44e9-9f78-4b9cc7b21ed8" providerId="AD" clId="Web-{0EC5CECA-1D55-4F8B-8AC3-2EB84F7E7E83}" dt="2022-04-01T09:11:36.725" v="1" actId="20577"/>
        <pc:sldMkLst>
          <pc:docMk/>
          <pc:sldMk cId="3974185568" sldId="256"/>
        </pc:sldMkLst>
        <pc:spChg chg="mod">
          <ac:chgData name="Lea GUILLARD 861" userId="S::lea.guillard@caf86.caf.fr::d06662ec-9711-44e9-9f78-4b9cc7b21ed8" providerId="AD" clId="Web-{0EC5CECA-1D55-4F8B-8AC3-2EB84F7E7E83}" dt="2022-04-01T09:11:36.725" v="1" actId="20577"/>
          <ac:spMkLst>
            <pc:docMk/>
            <pc:sldMk cId="3974185568" sldId="256"/>
            <ac:spMk id="10" creationId="{A2B5929A-19D3-495F-B557-ED84D46106C0}"/>
          </ac:spMkLst>
        </pc:spChg>
      </pc:sldChg>
      <pc:sldChg chg="modSp">
        <pc:chgData name="Lea GUILLARD 861" userId="S::lea.guillard@caf86.caf.fr::d06662ec-9711-44e9-9f78-4b9cc7b21ed8" providerId="AD" clId="Web-{0EC5CECA-1D55-4F8B-8AC3-2EB84F7E7E83}" dt="2022-04-01T09:12:26.992" v="23" actId="20577"/>
        <pc:sldMkLst>
          <pc:docMk/>
          <pc:sldMk cId="3155851385" sldId="257"/>
        </pc:sldMkLst>
        <pc:spChg chg="mod">
          <ac:chgData name="Lea GUILLARD 861" userId="S::lea.guillard@caf86.caf.fr::d06662ec-9711-44e9-9f78-4b9cc7b21ed8" providerId="AD" clId="Web-{0EC5CECA-1D55-4F8B-8AC3-2EB84F7E7E83}" dt="2022-04-01T09:12:26.992" v="23" actId="20577"/>
          <ac:spMkLst>
            <pc:docMk/>
            <pc:sldMk cId="3155851385" sldId="257"/>
            <ac:spMk id="3" creationId="{1980AA72-7CEC-47E0-8390-DCA22A2C1A8D}"/>
          </ac:spMkLst>
        </pc:spChg>
      </pc:sldChg>
      <pc:sldChg chg="del">
        <pc:chgData name="Lea GUILLARD 861" userId="S::lea.guillard@caf86.caf.fr::d06662ec-9711-44e9-9f78-4b9cc7b21ed8" providerId="AD" clId="Web-{0EC5CECA-1D55-4F8B-8AC3-2EB84F7E7E83}" dt="2022-04-01T09:11:42.710" v="4"/>
        <pc:sldMkLst>
          <pc:docMk/>
          <pc:sldMk cId="634816616" sldId="259"/>
        </pc:sldMkLst>
      </pc:sldChg>
      <pc:sldChg chg="del">
        <pc:chgData name="Lea GUILLARD 861" userId="S::lea.guillard@caf86.caf.fr::d06662ec-9711-44e9-9f78-4b9cc7b21ed8" providerId="AD" clId="Web-{0EC5CECA-1D55-4F8B-8AC3-2EB84F7E7E83}" dt="2022-04-01T09:11:48.350" v="9"/>
        <pc:sldMkLst>
          <pc:docMk/>
          <pc:sldMk cId="627601221" sldId="260"/>
        </pc:sldMkLst>
      </pc:sldChg>
      <pc:sldChg chg="del">
        <pc:chgData name="Lea GUILLARD 861" userId="S::lea.guillard@caf86.caf.fr::d06662ec-9711-44e9-9f78-4b9cc7b21ed8" providerId="AD" clId="Web-{0EC5CECA-1D55-4F8B-8AC3-2EB84F7E7E83}" dt="2022-04-01T09:11:54.788" v="14"/>
        <pc:sldMkLst>
          <pc:docMk/>
          <pc:sldMk cId="1318349590" sldId="261"/>
        </pc:sldMkLst>
      </pc:sldChg>
      <pc:sldChg chg="del">
        <pc:chgData name="Lea GUILLARD 861" userId="S::lea.guillard@caf86.caf.fr::d06662ec-9711-44e9-9f78-4b9cc7b21ed8" providerId="AD" clId="Web-{0EC5CECA-1D55-4F8B-8AC3-2EB84F7E7E83}" dt="2022-04-01T09:11:56.460" v="16"/>
        <pc:sldMkLst>
          <pc:docMk/>
          <pc:sldMk cId="1299320679" sldId="264"/>
        </pc:sldMkLst>
      </pc:sldChg>
      <pc:sldChg chg="del">
        <pc:chgData name="Lea GUILLARD 861" userId="S::lea.guillard@caf86.caf.fr::d06662ec-9711-44e9-9f78-4b9cc7b21ed8" providerId="AD" clId="Web-{0EC5CECA-1D55-4F8B-8AC3-2EB84F7E7E83}" dt="2022-04-01T09:11:57.413" v="17"/>
        <pc:sldMkLst>
          <pc:docMk/>
          <pc:sldMk cId="434940700" sldId="265"/>
        </pc:sldMkLst>
      </pc:sldChg>
      <pc:sldChg chg="del">
        <pc:chgData name="Lea GUILLARD 861" userId="S::lea.guillard@caf86.caf.fr::d06662ec-9711-44e9-9f78-4b9cc7b21ed8" providerId="AD" clId="Web-{0EC5CECA-1D55-4F8B-8AC3-2EB84F7E7E83}" dt="2022-04-01T09:11:58.147" v="18"/>
        <pc:sldMkLst>
          <pc:docMk/>
          <pc:sldMk cId="749894833" sldId="266"/>
        </pc:sldMkLst>
      </pc:sldChg>
      <pc:sldChg chg="modSp">
        <pc:chgData name="Lea GUILLARD 861" userId="S::lea.guillard@caf86.caf.fr::d06662ec-9711-44e9-9f78-4b9cc7b21ed8" providerId="AD" clId="Web-{0EC5CECA-1D55-4F8B-8AC3-2EB84F7E7E83}" dt="2022-04-01T09:12:18.710" v="21" actId="20577"/>
        <pc:sldMkLst>
          <pc:docMk/>
          <pc:sldMk cId="1059972565" sldId="269"/>
        </pc:sldMkLst>
        <pc:graphicFrameChg chg="modGraphic">
          <ac:chgData name="Lea GUILLARD 861" userId="S::lea.guillard@caf86.caf.fr::d06662ec-9711-44e9-9f78-4b9cc7b21ed8" providerId="AD" clId="Web-{0EC5CECA-1D55-4F8B-8AC3-2EB84F7E7E83}" dt="2022-04-01T09:12:18.710" v="21" actId="20577"/>
          <ac:graphicFrameMkLst>
            <pc:docMk/>
            <pc:sldMk cId="1059972565" sldId="269"/>
            <ac:graphicFrameMk id="5" creationId="{2921862A-E048-4781-8BAD-D07411294F85}"/>
          </ac:graphicFrameMkLst>
        </pc:graphicFrameChg>
      </pc:sldChg>
      <pc:sldChg chg="del">
        <pc:chgData name="Lea GUILLARD 861" userId="S::lea.guillard@caf86.caf.fr::d06662ec-9711-44e9-9f78-4b9cc7b21ed8" providerId="AD" clId="Web-{0EC5CECA-1D55-4F8B-8AC3-2EB84F7E7E83}" dt="2022-04-01T09:11:55.647" v="15"/>
        <pc:sldMkLst>
          <pc:docMk/>
          <pc:sldMk cId="3750916383" sldId="270"/>
        </pc:sldMkLst>
      </pc:sldChg>
      <pc:sldChg chg="del">
        <pc:chgData name="Lea GUILLARD 861" userId="S::lea.guillard@caf86.caf.fr::d06662ec-9711-44e9-9f78-4b9cc7b21ed8" providerId="AD" clId="Web-{0EC5CECA-1D55-4F8B-8AC3-2EB84F7E7E83}" dt="2022-04-01T09:11:41.256" v="2"/>
        <pc:sldMkLst>
          <pc:docMk/>
          <pc:sldMk cId="1547809775" sldId="271"/>
        </pc:sldMkLst>
      </pc:sldChg>
      <pc:sldChg chg="del">
        <pc:chgData name="Lea GUILLARD 861" userId="S::lea.guillard@caf86.caf.fr::d06662ec-9711-44e9-9f78-4b9cc7b21ed8" providerId="AD" clId="Web-{0EC5CECA-1D55-4F8B-8AC3-2EB84F7E7E83}" dt="2022-04-01T09:11:42.209" v="3"/>
        <pc:sldMkLst>
          <pc:docMk/>
          <pc:sldMk cId="495123435" sldId="272"/>
        </pc:sldMkLst>
      </pc:sldChg>
      <pc:sldChg chg="del">
        <pc:chgData name="Lea GUILLARD 861" userId="S::lea.guillard@caf86.caf.fr::d06662ec-9711-44e9-9f78-4b9cc7b21ed8" providerId="AD" clId="Web-{0EC5CECA-1D55-4F8B-8AC3-2EB84F7E7E83}" dt="2022-04-01T09:11:43.538" v="5"/>
        <pc:sldMkLst>
          <pc:docMk/>
          <pc:sldMk cId="2428528142" sldId="278"/>
        </pc:sldMkLst>
      </pc:sldChg>
      <pc:sldChg chg="del">
        <pc:chgData name="Lea GUILLARD 861" userId="S::lea.guillard@caf86.caf.fr::d06662ec-9711-44e9-9f78-4b9cc7b21ed8" providerId="AD" clId="Web-{0EC5CECA-1D55-4F8B-8AC3-2EB84F7E7E83}" dt="2022-04-01T09:11:44.350" v="6"/>
        <pc:sldMkLst>
          <pc:docMk/>
          <pc:sldMk cId="403577554" sldId="281"/>
        </pc:sldMkLst>
      </pc:sldChg>
      <pc:sldChg chg="del">
        <pc:chgData name="Lea GUILLARD 861" userId="S::lea.guillard@caf86.caf.fr::d06662ec-9711-44e9-9f78-4b9cc7b21ed8" providerId="AD" clId="Web-{0EC5CECA-1D55-4F8B-8AC3-2EB84F7E7E83}" dt="2022-04-01T09:11:45.131" v="7"/>
        <pc:sldMkLst>
          <pc:docMk/>
          <pc:sldMk cId="1936084598" sldId="282"/>
        </pc:sldMkLst>
      </pc:sldChg>
      <pc:sldChg chg="del">
        <pc:chgData name="Lea GUILLARD 861" userId="S::lea.guillard@caf86.caf.fr::d06662ec-9711-44e9-9f78-4b9cc7b21ed8" providerId="AD" clId="Web-{0EC5CECA-1D55-4F8B-8AC3-2EB84F7E7E83}" dt="2022-04-01T09:11:46.053" v="8"/>
        <pc:sldMkLst>
          <pc:docMk/>
          <pc:sldMk cId="2882115921" sldId="283"/>
        </pc:sldMkLst>
      </pc:sldChg>
      <pc:sldChg chg="del">
        <pc:chgData name="Lea GUILLARD 861" userId="S::lea.guillard@caf86.caf.fr::d06662ec-9711-44e9-9f78-4b9cc7b21ed8" providerId="AD" clId="Web-{0EC5CECA-1D55-4F8B-8AC3-2EB84F7E7E83}" dt="2022-04-01T09:11:50.678" v="10"/>
        <pc:sldMkLst>
          <pc:docMk/>
          <pc:sldMk cId="0" sldId="284"/>
        </pc:sldMkLst>
      </pc:sldChg>
      <pc:sldChg chg="del">
        <pc:chgData name="Lea GUILLARD 861" userId="S::lea.guillard@caf86.caf.fr::d06662ec-9711-44e9-9f78-4b9cc7b21ed8" providerId="AD" clId="Web-{0EC5CECA-1D55-4F8B-8AC3-2EB84F7E7E83}" dt="2022-04-01T09:11:51.710" v="11"/>
        <pc:sldMkLst>
          <pc:docMk/>
          <pc:sldMk cId="0" sldId="285"/>
        </pc:sldMkLst>
      </pc:sldChg>
      <pc:sldChg chg="del">
        <pc:chgData name="Lea GUILLARD 861" userId="S::lea.guillard@caf86.caf.fr::d06662ec-9711-44e9-9f78-4b9cc7b21ed8" providerId="AD" clId="Web-{0EC5CECA-1D55-4F8B-8AC3-2EB84F7E7E83}" dt="2022-04-01T09:11:52.772" v="12"/>
        <pc:sldMkLst>
          <pc:docMk/>
          <pc:sldMk cId="0" sldId="286"/>
        </pc:sldMkLst>
      </pc:sldChg>
      <pc:sldChg chg="del">
        <pc:chgData name="Lea GUILLARD 861" userId="S::lea.guillard@caf86.caf.fr::d06662ec-9711-44e9-9f78-4b9cc7b21ed8" providerId="AD" clId="Web-{0EC5CECA-1D55-4F8B-8AC3-2EB84F7E7E83}" dt="2022-04-01T09:11:53.741" v="13"/>
        <pc:sldMkLst>
          <pc:docMk/>
          <pc:sldMk cId="0" sldId="287"/>
        </pc:sldMkLst>
      </pc:sldChg>
    </pc:docChg>
  </pc:docChgLst>
  <pc:docChgLst>
    <pc:chgData name="Lea GUILLARD 861" userId="S::lea.guillard@caf86.caf.fr::d06662ec-9711-44e9-9f78-4b9cc7b21ed8" providerId="AD" clId="Web-{CEECDC6B-F291-4030-B6F9-09112CB5F984}"/>
    <pc:docChg chg="addSld modSld">
      <pc:chgData name="Lea GUILLARD 861" userId="S::lea.guillard@caf86.caf.fr::d06662ec-9711-44e9-9f78-4b9cc7b21ed8" providerId="AD" clId="Web-{CEECDC6B-F291-4030-B6F9-09112CB5F984}" dt="2022-02-02T11:22:39.537" v="49"/>
      <pc:docMkLst>
        <pc:docMk/>
      </pc:docMkLst>
      <pc:sldChg chg="addSp delSp modSp new">
        <pc:chgData name="Lea GUILLARD 861" userId="S::lea.guillard@caf86.caf.fr::d06662ec-9711-44e9-9f78-4b9cc7b21ed8" providerId="AD" clId="Web-{CEECDC6B-F291-4030-B6F9-09112CB5F984}" dt="2022-02-02T11:22:39.537" v="49"/>
        <pc:sldMkLst>
          <pc:docMk/>
          <pc:sldMk cId="3750916383" sldId="270"/>
        </pc:sldMkLst>
        <pc:spChg chg="del">
          <ac:chgData name="Lea GUILLARD 861" userId="S::lea.guillard@caf86.caf.fr::d06662ec-9711-44e9-9f78-4b9cc7b21ed8" providerId="AD" clId="Web-{CEECDC6B-F291-4030-B6F9-09112CB5F984}" dt="2022-02-02T11:19:32.172" v="3"/>
          <ac:spMkLst>
            <pc:docMk/>
            <pc:sldMk cId="3750916383" sldId="270"/>
            <ac:spMk id="2" creationId="{37A6CD85-8A67-4CDF-B05D-9803A3C8603A}"/>
          </ac:spMkLst>
        </pc:spChg>
        <pc:spChg chg="del">
          <ac:chgData name="Lea GUILLARD 861" userId="S::lea.guillard@caf86.caf.fr::d06662ec-9711-44e9-9f78-4b9cc7b21ed8" providerId="AD" clId="Web-{CEECDC6B-F291-4030-B6F9-09112CB5F984}" dt="2022-02-02T11:19:28.156" v="1"/>
          <ac:spMkLst>
            <pc:docMk/>
            <pc:sldMk cId="3750916383" sldId="270"/>
            <ac:spMk id="3" creationId="{6611249C-9710-4767-97CF-66244387676C}"/>
          </ac:spMkLst>
        </pc:spChg>
        <pc:spChg chg="add del mod">
          <ac:chgData name="Lea GUILLARD 861" userId="S::lea.guillard@caf86.caf.fr::d06662ec-9711-44e9-9f78-4b9cc7b21ed8" providerId="AD" clId="Web-{CEECDC6B-F291-4030-B6F9-09112CB5F984}" dt="2022-02-02T11:21:57.192" v="12"/>
          <ac:spMkLst>
            <pc:docMk/>
            <pc:sldMk cId="3750916383" sldId="270"/>
            <ac:spMk id="5" creationId="{9378CF6C-6100-4F75-991B-AC728C295ABC}"/>
          </ac:spMkLst>
        </pc:spChg>
        <pc:spChg chg="add mod">
          <ac:chgData name="Lea GUILLARD 861" userId="S::lea.guillard@caf86.caf.fr::d06662ec-9711-44e9-9f78-4b9cc7b21ed8" providerId="AD" clId="Web-{CEECDC6B-F291-4030-B6F9-09112CB5F984}" dt="2022-02-02T11:22:39.537" v="49"/>
          <ac:spMkLst>
            <pc:docMk/>
            <pc:sldMk cId="3750916383" sldId="270"/>
            <ac:spMk id="6" creationId="{C1B2BF5A-F6FA-4756-979C-112180A6BADA}"/>
          </ac:spMkLst>
        </pc:spChg>
        <pc:picChg chg="add mod ord">
          <ac:chgData name="Lea GUILLARD 861" userId="S::lea.guillard@caf86.caf.fr::d06662ec-9711-44e9-9f78-4b9cc7b21ed8" providerId="AD" clId="Web-{CEECDC6B-F291-4030-B6F9-09112CB5F984}" dt="2022-02-02T11:21:39.035" v="7" actId="1076"/>
          <ac:picMkLst>
            <pc:docMk/>
            <pc:sldMk cId="3750916383" sldId="270"/>
            <ac:picMk id="4" creationId="{7B53DD3F-7EED-4247-AECE-83A63F8A2461}"/>
          </ac:picMkLst>
        </pc:picChg>
      </pc:sldChg>
    </pc:docChg>
  </pc:docChgLst>
  <pc:docChgLst>
    <pc:chgData name="Nicolas PATRIARCHE 861" userId="d1848907-ef35-4bf0-83f2-8110b9052c08" providerId="ADAL" clId="{42D08B69-C9CB-4D7D-9EFB-2EC46318B90A}"/>
    <pc:docChg chg="custSel addSld modSld">
      <pc:chgData name="Nicolas PATRIARCHE 861" userId="d1848907-ef35-4bf0-83f2-8110b9052c08" providerId="ADAL" clId="{42D08B69-C9CB-4D7D-9EFB-2EC46318B90A}" dt="2022-04-15T11:52:56.979" v="2022" actId="1076"/>
      <pc:docMkLst>
        <pc:docMk/>
      </pc:docMkLst>
      <pc:sldChg chg="modSp mod">
        <pc:chgData name="Nicolas PATRIARCHE 861" userId="d1848907-ef35-4bf0-83f2-8110b9052c08" providerId="ADAL" clId="{42D08B69-C9CB-4D7D-9EFB-2EC46318B90A}" dt="2022-04-15T07:22:12.350" v="18" actId="20577"/>
        <pc:sldMkLst>
          <pc:docMk/>
          <pc:sldMk cId="3155851385" sldId="257"/>
        </pc:sldMkLst>
        <pc:spChg chg="mod">
          <ac:chgData name="Nicolas PATRIARCHE 861" userId="d1848907-ef35-4bf0-83f2-8110b9052c08" providerId="ADAL" clId="{42D08B69-C9CB-4D7D-9EFB-2EC46318B90A}" dt="2022-04-15T07:22:12.350" v="18" actId="20577"/>
          <ac:spMkLst>
            <pc:docMk/>
            <pc:sldMk cId="3155851385" sldId="257"/>
            <ac:spMk id="3" creationId="{1980AA72-7CEC-47E0-8390-DCA22A2C1A8D}"/>
          </ac:spMkLst>
        </pc:spChg>
      </pc:sldChg>
      <pc:sldChg chg="modSp mod">
        <pc:chgData name="Nicolas PATRIARCHE 861" userId="d1848907-ef35-4bf0-83f2-8110b9052c08" providerId="ADAL" clId="{42D08B69-C9CB-4D7D-9EFB-2EC46318B90A}" dt="2022-04-15T07:22:28.366" v="33" actId="20577"/>
        <pc:sldMkLst>
          <pc:docMk/>
          <pc:sldMk cId="524744576" sldId="258"/>
        </pc:sldMkLst>
        <pc:spChg chg="mod">
          <ac:chgData name="Nicolas PATRIARCHE 861" userId="d1848907-ef35-4bf0-83f2-8110b9052c08" providerId="ADAL" clId="{42D08B69-C9CB-4D7D-9EFB-2EC46318B90A}" dt="2022-04-15T07:22:28.366" v="33" actId="20577"/>
          <ac:spMkLst>
            <pc:docMk/>
            <pc:sldMk cId="524744576" sldId="258"/>
            <ac:spMk id="2" creationId="{2A8C38EB-A5F6-48C4-B6CD-425F8A54FBFF}"/>
          </ac:spMkLst>
        </pc:spChg>
      </pc:sldChg>
      <pc:sldChg chg="modSp mod">
        <pc:chgData name="Nicolas PATRIARCHE 861" userId="d1848907-ef35-4bf0-83f2-8110b9052c08" providerId="ADAL" clId="{42D08B69-C9CB-4D7D-9EFB-2EC46318B90A}" dt="2022-04-15T11:52:56.979" v="2022" actId="1076"/>
        <pc:sldMkLst>
          <pc:docMk/>
          <pc:sldMk cId="2140682467" sldId="290"/>
        </pc:sldMkLst>
        <pc:spChg chg="mod">
          <ac:chgData name="Nicolas PATRIARCHE 861" userId="d1848907-ef35-4bf0-83f2-8110b9052c08" providerId="ADAL" clId="{42D08B69-C9CB-4D7D-9EFB-2EC46318B90A}" dt="2022-04-15T11:52:53.018" v="2021" actId="1076"/>
          <ac:spMkLst>
            <pc:docMk/>
            <pc:sldMk cId="2140682467" sldId="290"/>
            <ac:spMk id="9" creationId="{0D9028AA-632B-473C-828B-1CE6A720650A}"/>
          </ac:spMkLst>
        </pc:spChg>
        <pc:spChg chg="mod">
          <ac:chgData name="Nicolas PATRIARCHE 861" userId="d1848907-ef35-4bf0-83f2-8110b9052c08" providerId="ADAL" clId="{42D08B69-C9CB-4D7D-9EFB-2EC46318B90A}" dt="2022-04-15T11:52:56.979" v="2022" actId="1076"/>
          <ac:spMkLst>
            <pc:docMk/>
            <pc:sldMk cId="2140682467" sldId="290"/>
            <ac:spMk id="13" creationId="{7E7CF697-BDDE-4FD8-A9ED-FDE5F76C31DC}"/>
          </ac:spMkLst>
        </pc:spChg>
      </pc:sldChg>
      <pc:sldChg chg="modSp mod">
        <pc:chgData name="Nicolas PATRIARCHE 861" userId="d1848907-ef35-4bf0-83f2-8110b9052c08" providerId="ADAL" clId="{42D08B69-C9CB-4D7D-9EFB-2EC46318B90A}" dt="2022-04-15T08:56:01.802" v="2019" actId="1076"/>
        <pc:sldMkLst>
          <pc:docMk/>
          <pc:sldMk cId="713159971" sldId="293"/>
        </pc:sldMkLst>
        <pc:spChg chg="mod">
          <ac:chgData name="Nicolas PATRIARCHE 861" userId="d1848907-ef35-4bf0-83f2-8110b9052c08" providerId="ADAL" clId="{42D08B69-C9CB-4D7D-9EFB-2EC46318B90A}" dt="2022-04-15T08:56:01.802" v="2019" actId="1076"/>
          <ac:spMkLst>
            <pc:docMk/>
            <pc:sldMk cId="713159971" sldId="293"/>
            <ac:spMk id="6" creationId="{6B0DD3C1-C060-47A3-8332-0FDD1A3696A3}"/>
          </ac:spMkLst>
        </pc:spChg>
      </pc:sldChg>
      <pc:sldChg chg="modSp mod">
        <pc:chgData name="Nicolas PATRIARCHE 861" userId="d1848907-ef35-4bf0-83f2-8110b9052c08" providerId="ADAL" clId="{42D08B69-C9CB-4D7D-9EFB-2EC46318B90A}" dt="2022-04-15T08:14:05.933" v="1200" actId="27636"/>
        <pc:sldMkLst>
          <pc:docMk/>
          <pc:sldMk cId="1163735035" sldId="298"/>
        </pc:sldMkLst>
        <pc:spChg chg="mod">
          <ac:chgData name="Nicolas PATRIARCHE 861" userId="d1848907-ef35-4bf0-83f2-8110b9052c08" providerId="ADAL" clId="{42D08B69-C9CB-4D7D-9EFB-2EC46318B90A}" dt="2022-04-15T07:32:20.973" v="117" actId="20577"/>
          <ac:spMkLst>
            <pc:docMk/>
            <pc:sldMk cId="1163735035" sldId="298"/>
            <ac:spMk id="2" creationId="{564CC6F9-39E1-48EB-96F2-CF81B91170D8}"/>
          </ac:spMkLst>
        </pc:spChg>
        <pc:spChg chg="mod">
          <ac:chgData name="Nicolas PATRIARCHE 861" userId="d1848907-ef35-4bf0-83f2-8110b9052c08" providerId="ADAL" clId="{42D08B69-C9CB-4D7D-9EFB-2EC46318B90A}" dt="2022-04-15T08:14:05.933" v="1200" actId="27636"/>
          <ac:spMkLst>
            <pc:docMk/>
            <pc:sldMk cId="1163735035" sldId="298"/>
            <ac:spMk id="3" creationId="{2E62124D-538A-4D55-8565-B15DD059EA1B}"/>
          </ac:spMkLst>
        </pc:spChg>
      </pc:sldChg>
      <pc:sldChg chg="addSp modSp new mod">
        <pc:chgData name="Nicolas PATRIARCHE 861" userId="d1848907-ef35-4bf0-83f2-8110b9052c08" providerId="ADAL" clId="{42D08B69-C9CB-4D7D-9EFB-2EC46318B90A}" dt="2022-04-15T08:26:54.815" v="1903" actId="20577"/>
        <pc:sldMkLst>
          <pc:docMk/>
          <pc:sldMk cId="174290640" sldId="307"/>
        </pc:sldMkLst>
        <pc:spChg chg="mod">
          <ac:chgData name="Nicolas PATRIARCHE 861" userId="d1848907-ef35-4bf0-83f2-8110b9052c08" providerId="ADAL" clId="{42D08B69-C9CB-4D7D-9EFB-2EC46318B90A}" dt="2022-04-15T07:55:01.002" v="1111" actId="20577"/>
          <ac:spMkLst>
            <pc:docMk/>
            <pc:sldMk cId="174290640" sldId="307"/>
            <ac:spMk id="2" creationId="{FCCF02FA-313E-4339-B456-BACEF9FF704D}"/>
          </ac:spMkLst>
        </pc:spChg>
        <pc:spChg chg="mod">
          <ac:chgData name="Nicolas PATRIARCHE 861" userId="d1848907-ef35-4bf0-83f2-8110b9052c08" providerId="ADAL" clId="{42D08B69-C9CB-4D7D-9EFB-2EC46318B90A}" dt="2022-04-15T08:25:13.107" v="1783" actId="1076"/>
          <ac:spMkLst>
            <pc:docMk/>
            <pc:sldMk cId="174290640" sldId="307"/>
            <ac:spMk id="3" creationId="{5D976807-80B4-43C2-A0B5-89BDA3144C8B}"/>
          </ac:spMkLst>
        </pc:spChg>
        <pc:spChg chg="mod">
          <ac:chgData name="Nicolas PATRIARCHE 861" userId="d1848907-ef35-4bf0-83f2-8110b9052c08" providerId="ADAL" clId="{42D08B69-C9CB-4D7D-9EFB-2EC46318B90A}" dt="2022-04-15T08:25:50.238" v="1788"/>
          <ac:spMkLst>
            <pc:docMk/>
            <pc:sldMk cId="174290640" sldId="307"/>
            <ac:spMk id="7" creationId="{33C58400-8959-4E3A-BC18-A87A1238AFB4}"/>
          </ac:spMkLst>
        </pc:spChg>
        <pc:spChg chg="mod">
          <ac:chgData name="Nicolas PATRIARCHE 861" userId="d1848907-ef35-4bf0-83f2-8110b9052c08" providerId="ADAL" clId="{42D08B69-C9CB-4D7D-9EFB-2EC46318B90A}" dt="2022-04-15T08:25:50.238" v="1788"/>
          <ac:spMkLst>
            <pc:docMk/>
            <pc:sldMk cId="174290640" sldId="307"/>
            <ac:spMk id="8" creationId="{93611995-CD17-426E-A598-796F4A0F05F8}"/>
          </ac:spMkLst>
        </pc:spChg>
        <pc:spChg chg="add mod">
          <ac:chgData name="Nicolas PATRIARCHE 861" userId="d1848907-ef35-4bf0-83f2-8110b9052c08" providerId="ADAL" clId="{42D08B69-C9CB-4D7D-9EFB-2EC46318B90A}" dt="2022-04-15T08:25:55.700" v="1789" actId="1076"/>
          <ac:spMkLst>
            <pc:docMk/>
            <pc:sldMk cId="174290640" sldId="307"/>
            <ac:spMk id="9" creationId="{044E8765-E3E2-41A0-8F0A-03251487C528}"/>
          </ac:spMkLst>
        </pc:spChg>
        <pc:spChg chg="mod">
          <ac:chgData name="Nicolas PATRIARCHE 861" userId="d1848907-ef35-4bf0-83f2-8110b9052c08" providerId="ADAL" clId="{42D08B69-C9CB-4D7D-9EFB-2EC46318B90A}" dt="2022-04-15T08:25:50.238" v="1788"/>
          <ac:spMkLst>
            <pc:docMk/>
            <pc:sldMk cId="174290640" sldId="307"/>
            <ac:spMk id="11" creationId="{E17DBAFF-2807-4F2F-9BCC-B895C6A69258}"/>
          </ac:spMkLst>
        </pc:spChg>
        <pc:spChg chg="mod">
          <ac:chgData name="Nicolas PATRIARCHE 861" userId="d1848907-ef35-4bf0-83f2-8110b9052c08" providerId="ADAL" clId="{42D08B69-C9CB-4D7D-9EFB-2EC46318B90A}" dt="2022-04-15T08:25:50.238" v="1788"/>
          <ac:spMkLst>
            <pc:docMk/>
            <pc:sldMk cId="174290640" sldId="307"/>
            <ac:spMk id="12" creationId="{4C60C488-30A8-43E7-8650-26C5DB6D06B2}"/>
          </ac:spMkLst>
        </pc:spChg>
        <pc:grpChg chg="add mod">
          <ac:chgData name="Nicolas PATRIARCHE 861" userId="d1848907-ef35-4bf0-83f2-8110b9052c08" providerId="ADAL" clId="{42D08B69-C9CB-4D7D-9EFB-2EC46318B90A}" dt="2022-04-15T08:25:55.700" v="1789" actId="1076"/>
          <ac:grpSpMkLst>
            <pc:docMk/>
            <pc:sldMk cId="174290640" sldId="307"/>
            <ac:grpSpMk id="6" creationId="{874313CD-9FA6-48F0-944E-FC3C7A6A39BE}"/>
          </ac:grpSpMkLst>
        </pc:grpChg>
        <pc:grpChg chg="add mod">
          <ac:chgData name="Nicolas PATRIARCHE 861" userId="d1848907-ef35-4bf0-83f2-8110b9052c08" providerId="ADAL" clId="{42D08B69-C9CB-4D7D-9EFB-2EC46318B90A}" dt="2022-04-15T08:25:55.700" v="1789" actId="1076"/>
          <ac:grpSpMkLst>
            <pc:docMk/>
            <pc:sldMk cId="174290640" sldId="307"/>
            <ac:grpSpMk id="10" creationId="{62102AA5-5922-491D-9E7B-F02D9ADD3E2A}"/>
          </ac:grpSpMkLst>
        </pc:grpChg>
        <pc:graphicFrameChg chg="add mod">
          <ac:chgData name="Nicolas PATRIARCHE 861" userId="d1848907-ef35-4bf0-83f2-8110b9052c08" providerId="ADAL" clId="{42D08B69-C9CB-4D7D-9EFB-2EC46318B90A}" dt="2022-04-15T08:26:54.815" v="1903" actId="20577"/>
          <ac:graphicFrameMkLst>
            <pc:docMk/>
            <pc:sldMk cId="174290640" sldId="307"/>
            <ac:graphicFrameMk id="4" creationId="{7A5B7FA6-5E1A-45A9-A6D8-44AEFEA9C09E}"/>
          </ac:graphicFrameMkLst>
        </pc:graphicFrameChg>
        <pc:picChg chg="add mod">
          <ac:chgData name="Nicolas PATRIARCHE 861" userId="d1848907-ef35-4bf0-83f2-8110b9052c08" providerId="ADAL" clId="{42D08B69-C9CB-4D7D-9EFB-2EC46318B90A}" dt="2022-04-15T08:26:17.580" v="1878" actId="1037"/>
          <ac:picMkLst>
            <pc:docMk/>
            <pc:sldMk cId="174290640" sldId="307"/>
            <ac:picMk id="5" creationId="{158AF031-E78C-47D6-92CA-4A0CFF1A47DD}"/>
          </ac:picMkLst>
        </pc:picChg>
      </pc:sldChg>
      <pc:sldChg chg="addSp delSp modSp new mod">
        <pc:chgData name="Nicolas PATRIARCHE 861" userId="d1848907-ef35-4bf0-83f2-8110b9052c08" providerId="ADAL" clId="{42D08B69-C9CB-4D7D-9EFB-2EC46318B90A}" dt="2022-04-15T08:54:52.833" v="2018" actId="20577"/>
        <pc:sldMkLst>
          <pc:docMk/>
          <pc:sldMk cId="737616765" sldId="308"/>
        </pc:sldMkLst>
        <pc:spChg chg="del">
          <ac:chgData name="Nicolas PATRIARCHE 861" userId="d1848907-ef35-4bf0-83f2-8110b9052c08" providerId="ADAL" clId="{42D08B69-C9CB-4D7D-9EFB-2EC46318B90A}" dt="2022-04-15T08:29:20.804" v="1905" actId="478"/>
          <ac:spMkLst>
            <pc:docMk/>
            <pc:sldMk cId="737616765" sldId="308"/>
            <ac:spMk id="2" creationId="{71898E9F-8FCF-43B6-B8F2-5FF67CCA649A}"/>
          </ac:spMkLst>
        </pc:spChg>
        <pc:spChg chg="del">
          <ac:chgData name="Nicolas PATRIARCHE 861" userId="d1848907-ef35-4bf0-83f2-8110b9052c08" providerId="ADAL" clId="{42D08B69-C9CB-4D7D-9EFB-2EC46318B90A}" dt="2022-04-15T08:29:23.130" v="1906" actId="478"/>
          <ac:spMkLst>
            <pc:docMk/>
            <pc:sldMk cId="737616765" sldId="308"/>
            <ac:spMk id="3" creationId="{9283CB64-FF71-4531-8FE1-D494CA293F48}"/>
          </ac:spMkLst>
        </pc:spChg>
        <pc:spChg chg="add mod">
          <ac:chgData name="Nicolas PATRIARCHE 861" userId="d1848907-ef35-4bf0-83f2-8110b9052c08" providerId="ADAL" clId="{42D08B69-C9CB-4D7D-9EFB-2EC46318B90A}" dt="2022-04-15T08:54:52.833" v="2018" actId="20577"/>
          <ac:spMkLst>
            <pc:docMk/>
            <pc:sldMk cId="737616765" sldId="308"/>
            <ac:spMk id="4" creationId="{7312D3CF-7A61-4132-807F-E0BB4C44C3A2}"/>
          </ac:spMkLst>
        </pc:spChg>
        <pc:spChg chg="add mod">
          <ac:chgData name="Nicolas PATRIARCHE 861" userId="d1848907-ef35-4bf0-83f2-8110b9052c08" providerId="ADAL" clId="{42D08B69-C9CB-4D7D-9EFB-2EC46318B90A}" dt="2022-04-15T08:52:03.082" v="2004" actId="20577"/>
          <ac:spMkLst>
            <pc:docMk/>
            <pc:sldMk cId="737616765" sldId="308"/>
            <ac:spMk id="5" creationId="{C86AEE49-3E36-42E1-A2DB-448F52400DDB}"/>
          </ac:spMkLst>
        </pc:spChg>
      </pc:sldChg>
    </pc:docChg>
  </pc:docChgLst>
  <pc:docChgLst>
    <pc:chgData name="Lea GUILLARD 861" userId="S::lea.guillard@caf86.caf.fr::d06662ec-9711-44e9-9f78-4b9cc7b21ed8" providerId="AD" clId="Web-{92133FD7-093F-4966-A144-17723738827A}"/>
    <pc:docChg chg="delSld modSld">
      <pc:chgData name="Lea GUILLARD 861" userId="S::lea.guillard@caf86.caf.fr::d06662ec-9711-44e9-9f78-4b9cc7b21ed8" providerId="AD" clId="Web-{92133FD7-093F-4966-A144-17723738827A}" dt="2022-05-06T09:34:49.381" v="7"/>
      <pc:docMkLst>
        <pc:docMk/>
      </pc:docMkLst>
      <pc:sldChg chg="modSp">
        <pc:chgData name="Lea GUILLARD 861" userId="S::lea.guillard@caf86.caf.fr::d06662ec-9711-44e9-9f78-4b9cc7b21ed8" providerId="AD" clId="Web-{92133FD7-093F-4966-A144-17723738827A}" dt="2022-05-06T09:34:42.365" v="5" actId="20577"/>
        <pc:sldMkLst>
          <pc:docMk/>
          <pc:sldMk cId="3155851385" sldId="257"/>
        </pc:sldMkLst>
        <pc:spChg chg="mod">
          <ac:chgData name="Lea GUILLARD 861" userId="S::lea.guillard@caf86.caf.fr::d06662ec-9711-44e9-9f78-4b9cc7b21ed8" providerId="AD" clId="Web-{92133FD7-093F-4966-A144-17723738827A}" dt="2022-05-06T09:34:42.365" v="5" actId="20577"/>
          <ac:spMkLst>
            <pc:docMk/>
            <pc:sldMk cId="3155851385" sldId="257"/>
            <ac:spMk id="3" creationId="{1980AA72-7CEC-47E0-8390-DCA22A2C1A8D}"/>
          </ac:spMkLst>
        </pc:spChg>
      </pc:sldChg>
      <pc:sldChg chg="del">
        <pc:chgData name="Lea GUILLARD 861" userId="S::lea.guillard@caf86.caf.fr::d06662ec-9711-44e9-9f78-4b9cc7b21ed8" providerId="AD" clId="Web-{92133FD7-093F-4966-A144-17723738827A}" dt="2022-05-06T09:34:42.990" v="6"/>
        <pc:sldMkLst>
          <pc:docMk/>
          <pc:sldMk cId="1608236116" sldId="295"/>
        </pc:sldMkLst>
      </pc:sldChg>
      <pc:sldChg chg="del">
        <pc:chgData name="Lea GUILLARD 861" userId="S::lea.guillard@caf86.caf.fr::d06662ec-9711-44e9-9f78-4b9cc7b21ed8" providerId="AD" clId="Web-{92133FD7-093F-4966-A144-17723738827A}" dt="2022-05-06T09:34:49.381" v="7"/>
        <pc:sldMkLst>
          <pc:docMk/>
          <pc:sldMk cId="4028519768" sldId="312"/>
        </pc:sldMkLst>
      </pc:sldChg>
    </pc:docChg>
  </pc:docChgLst>
  <pc:docChgLst>
    <pc:chgData name="Blandine BROSSARD 861" userId="c526530f-5d5f-4821-ad5e-1055fcd5c2cd" providerId="ADAL" clId="{A245722C-0C5D-4240-935E-39DD615C14CA}"/>
    <pc:docChg chg="custSel addSld delSld modSld">
      <pc:chgData name="Blandine BROSSARD 861" userId="c526530f-5d5f-4821-ad5e-1055fcd5c2cd" providerId="ADAL" clId="{A245722C-0C5D-4240-935E-39DD615C14CA}" dt="2022-06-01T12:56:44.320" v="776" actId="2696"/>
      <pc:docMkLst>
        <pc:docMk/>
      </pc:docMkLst>
      <pc:sldChg chg="addSp delSp modSp mod setBg">
        <pc:chgData name="Blandine BROSSARD 861" userId="c526530f-5d5f-4821-ad5e-1055fcd5c2cd" providerId="ADAL" clId="{A245722C-0C5D-4240-935E-39DD615C14CA}" dt="2022-06-01T12:56:35.445" v="775" actId="14100"/>
        <pc:sldMkLst>
          <pc:docMk/>
          <pc:sldMk cId="2901772940" sldId="305"/>
        </pc:sldMkLst>
        <pc:spChg chg="mod">
          <ac:chgData name="Blandine BROSSARD 861" userId="c526530f-5d5f-4821-ad5e-1055fcd5c2cd" providerId="ADAL" clId="{A245722C-0C5D-4240-935E-39DD615C14CA}" dt="2022-06-01T12:56:27.107" v="772" actId="1076"/>
          <ac:spMkLst>
            <pc:docMk/>
            <pc:sldMk cId="2901772940" sldId="305"/>
            <ac:spMk id="3" creationId="{7F0194D1-6887-2009-A322-CF9386C03115}"/>
          </ac:spMkLst>
        </pc:spChg>
        <pc:spChg chg="add del">
          <ac:chgData name="Blandine BROSSARD 861" userId="c526530f-5d5f-4821-ad5e-1055fcd5c2cd" providerId="ADAL" clId="{A245722C-0C5D-4240-935E-39DD615C14CA}" dt="2022-06-01T12:56:03.062" v="759" actId="26606"/>
          <ac:spMkLst>
            <pc:docMk/>
            <pc:sldMk cId="2901772940" sldId="305"/>
            <ac:spMk id="10" creationId="{9F4444CE-BC8D-4D61-B303-4C05614E62AB}"/>
          </ac:spMkLst>
        </pc:spChg>
        <pc:spChg chg="add del">
          <ac:chgData name="Blandine BROSSARD 861" userId="c526530f-5d5f-4821-ad5e-1055fcd5c2cd" providerId="ADAL" clId="{A245722C-0C5D-4240-935E-39DD615C14CA}" dt="2022-06-01T12:56:03.062" v="759" actId="26606"/>
          <ac:spMkLst>
            <pc:docMk/>
            <pc:sldMk cId="2901772940" sldId="305"/>
            <ac:spMk id="12" creationId="{62423CA5-E2E1-4789-B759-9906C1C94063}"/>
          </ac:spMkLst>
        </pc:spChg>
        <pc:spChg chg="add del">
          <ac:chgData name="Blandine BROSSARD 861" userId="c526530f-5d5f-4821-ad5e-1055fcd5c2cd" providerId="ADAL" clId="{A245722C-0C5D-4240-935E-39DD615C14CA}" dt="2022-06-01T12:56:03.062" v="759" actId="26606"/>
          <ac:spMkLst>
            <pc:docMk/>
            <pc:sldMk cId="2901772940" sldId="305"/>
            <ac:spMk id="14" creationId="{73772B81-181F-48B7-8826-4D9686D15DF5}"/>
          </ac:spMkLst>
        </pc:spChg>
        <pc:spChg chg="add del">
          <ac:chgData name="Blandine BROSSARD 861" userId="c526530f-5d5f-4821-ad5e-1055fcd5c2cd" providerId="ADAL" clId="{A245722C-0C5D-4240-935E-39DD615C14CA}" dt="2022-06-01T12:56:03.062" v="759" actId="26606"/>
          <ac:spMkLst>
            <pc:docMk/>
            <pc:sldMk cId="2901772940" sldId="305"/>
            <ac:spMk id="16" creationId="{B2205F6E-03C6-4E92-877C-E2482F6599AA}"/>
          </ac:spMkLst>
        </pc:spChg>
        <pc:picChg chg="add mod modCrop">
          <ac:chgData name="Blandine BROSSARD 861" userId="c526530f-5d5f-4821-ad5e-1055fcd5c2cd" providerId="ADAL" clId="{A245722C-0C5D-4240-935E-39DD615C14CA}" dt="2022-06-01T12:56:35.445" v="775" actId="14100"/>
          <ac:picMkLst>
            <pc:docMk/>
            <pc:sldMk cId="2901772940" sldId="305"/>
            <ac:picMk id="5" creationId="{4BCC2FB7-7534-4DA8-BDFD-99CFD7F78C7E}"/>
          </ac:picMkLst>
        </pc:picChg>
      </pc:sldChg>
      <pc:sldChg chg="modSp new del mod">
        <pc:chgData name="Blandine BROSSARD 861" userId="c526530f-5d5f-4821-ad5e-1055fcd5c2cd" providerId="ADAL" clId="{A245722C-0C5D-4240-935E-39DD615C14CA}" dt="2022-06-01T12:56:44.320" v="776" actId="2696"/>
        <pc:sldMkLst>
          <pc:docMk/>
          <pc:sldMk cId="295288036" sldId="306"/>
        </pc:sldMkLst>
        <pc:spChg chg="mod">
          <ac:chgData name="Blandine BROSSARD 861" userId="c526530f-5d5f-4821-ad5e-1055fcd5c2cd" providerId="ADAL" clId="{A245722C-0C5D-4240-935E-39DD615C14CA}" dt="2022-06-01T12:50:42.212" v="227" actId="20577"/>
          <ac:spMkLst>
            <pc:docMk/>
            <pc:sldMk cId="295288036" sldId="306"/>
            <ac:spMk id="2" creationId="{C3E152C5-2271-43BC-938A-0662C0DBE3A2}"/>
          </ac:spMkLst>
        </pc:spChg>
        <pc:spChg chg="mod">
          <ac:chgData name="Blandine BROSSARD 861" userId="c526530f-5d5f-4821-ad5e-1055fcd5c2cd" providerId="ADAL" clId="{A245722C-0C5D-4240-935E-39DD615C14CA}" dt="2022-06-01T12:51:31.579" v="483" actId="20577"/>
          <ac:spMkLst>
            <pc:docMk/>
            <pc:sldMk cId="295288036" sldId="306"/>
            <ac:spMk id="3" creationId="{37F0EB10-8A31-4274-804F-C013C8D7C4F4}"/>
          </ac:spMkLst>
        </pc:spChg>
      </pc:sldChg>
    </pc:docChg>
  </pc:docChgLst>
  <pc:docChgLst>
    <pc:chgData name="Sophie ALLIX 861" userId="S::sophie.allix@caf86.caf.fr::653b8b07-0df8-4455-806f-e417d863b4cb" providerId="AD" clId="Web-{7259B71D-AFEB-418D-A5A0-BEA1C7113F4A}"/>
    <pc:docChg chg="modSld">
      <pc:chgData name="Sophie ALLIX 861" userId="S::sophie.allix@caf86.caf.fr::653b8b07-0df8-4455-806f-e417d863b4cb" providerId="AD" clId="Web-{7259B71D-AFEB-418D-A5A0-BEA1C7113F4A}" dt="2022-04-11T07:56:51.192" v="184" actId="20577"/>
      <pc:docMkLst>
        <pc:docMk/>
      </pc:docMkLst>
      <pc:sldChg chg="modSp">
        <pc:chgData name="Sophie ALLIX 861" userId="S::sophie.allix@caf86.caf.fr::653b8b07-0df8-4455-806f-e417d863b4cb" providerId="AD" clId="Web-{7259B71D-AFEB-418D-A5A0-BEA1C7113F4A}" dt="2022-04-11T07:56:51.192" v="184" actId="20577"/>
        <pc:sldMkLst>
          <pc:docMk/>
          <pc:sldMk cId="147448989" sldId="301"/>
        </pc:sldMkLst>
        <pc:spChg chg="mod">
          <ac:chgData name="Sophie ALLIX 861" userId="S::sophie.allix@caf86.caf.fr::653b8b07-0df8-4455-806f-e417d863b4cb" providerId="AD" clId="Web-{7259B71D-AFEB-418D-A5A0-BEA1C7113F4A}" dt="2022-04-11T07:56:51.192" v="184" actId="20577"/>
          <ac:spMkLst>
            <pc:docMk/>
            <pc:sldMk cId="147448989" sldId="301"/>
            <ac:spMk id="6" creationId="{6B0DD3C1-C060-47A3-8332-0FDD1A3696A3}"/>
          </ac:spMkLst>
        </pc:spChg>
      </pc:sldChg>
    </pc:docChg>
  </pc:docChgLst>
  <pc:docChgLst>
    <pc:chgData name="Fabienne BOUTET 861" userId="S::fabienne.boutet@caf86.caf.fr::fa09bdb3-1d75-436f-b8cb-365a3331495b" providerId="AD" clId="Web-{FDD5B32C-FE7B-4371-B595-1B9A306F6D29}"/>
    <pc:docChg chg="modSld">
      <pc:chgData name="Fabienne BOUTET 861" userId="S::fabienne.boutet@caf86.caf.fr::fa09bdb3-1d75-436f-b8cb-365a3331495b" providerId="AD" clId="Web-{FDD5B32C-FE7B-4371-B595-1B9A306F6D29}" dt="2022-06-03T11:48:20.033" v="1"/>
      <pc:docMkLst>
        <pc:docMk/>
      </pc:docMkLst>
      <pc:sldChg chg="addSp delSp modSp">
        <pc:chgData name="Fabienne BOUTET 861" userId="S::fabienne.boutet@caf86.caf.fr::fa09bdb3-1d75-436f-b8cb-365a3331495b" providerId="AD" clId="Web-{FDD5B32C-FE7B-4371-B595-1B9A306F6D29}" dt="2022-06-03T11:48:20.033" v="1"/>
        <pc:sldMkLst>
          <pc:docMk/>
          <pc:sldMk cId="1019429926" sldId="298"/>
        </pc:sldMkLst>
        <pc:picChg chg="add del mod">
          <ac:chgData name="Fabienne BOUTET 861" userId="S::fabienne.boutet@caf86.caf.fr::fa09bdb3-1d75-436f-b8cb-365a3331495b" providerId="AD" clId="Web-{FDD5B32C-FE7B-4371-B595-1B9A306F6D29}" dt="2022-06-03T11:48:20.033" v="1"/>
          <ac:picMkLst>
            <pc:docMk/>
            <pc:sldMk cId="1019429926" sldId="298"/>
            <ac:picMk id="2" creationId="{8E7C1FE0-5762-4D87-12A7-7D05FC897211}"/>
          </ac:picMkLst>
        </pc:picChg>
      </pc:sldChg>
    </pc:docChg>
  </pc:docChgLst>
  <pc:docChgLst>
    <pc:chgData name="Fabienne BOUTET 861" userId="fa09bdb3-1d75-436f-b8cb-365a3331495b" providerId="ADAL" clId="{AABC49A9-0568-40F3-87F4-0464CF44D261}"/>
    <pc:docChg chg="custSel addSld delSld modSld">
      <pc:chgData name="Fabienne BOUTET 861" userId="fa09bdb3-1d75-436f-b8cb-365a3331495b" providerId="ADAL" clId="{AABC49A9-0568-40F3-87F4-0464CF44D261}" dt="2022-06-03T11:49:58.555" v="8" actId="2696"/>
      <pc:docMkLst>
        <pc:docMk/>
      </pc:docMkLst>
      <pc:sldChg chg="addSp delSp modSp del mod setBg addAnim setClrOvrMap">
        <pc:chgData name="Fabienne BOUTET 861" userId="fa09bdb3-1d75-436f-b8cb-365a3331495b" providerId="ADAL" clId="{AABC49A9-0568-40F3-87F4-0464CF44D261}" dt="2022-06-03T11:49:58.555" v="8" actId="2696"/>
        <pc:sldMkLst>
          <pc:docMk/>
          <pc:sldMk cId="1019429926" sldId="298"/>
        </pc:sldMkLst>
        <pc:spChg chg="mod">
          <ac:chgData name="Fabienne BOUTET 861" userId="fa09bdb3-1d75-436f-b8cb-365a3331495b" providerId="ADAL" clId="{AABC49A9-0568-40F3-87F4-0464CF44D261}" dt="2022-06-03T11:49:24.536" v="2" actId="26606"/>
          <ac:spMkLst>
            <pc:docMk/>
            <pc:sldMk cId="1019429926" sldId="298"/>
            <ac:spMk id="4" creationId="{50E63301-F05A-4018-919B-4F770BBC8D0D}"/>
          </ac:spMkLst>
        </pc:spChg>
        <pc:spChg chg="del">
          <ac:chgData name="Fabienne BOUTET 861" userId="fa09bdb3-1d75-436f-b8cb-365a3331495b" providerId="ADAL" clId="{AABC49A9-0568-40F3-87F4-0464CF44D261}" dt="2022-06-03T11:49:24.536" v="2" actId="26606"/>
          <ac:spMkLst>
            <pc:docMk/>
            <pc:sldMk cId="1019429926" sldId="298"/>
            <ac:spMk id="20" creationId="{9179DE42-5613-4B35-A1E6-6CCBAA13C743}"/>
          </ac:spMkLst>
        </pc:spChg>
        <pc:spChg chg="del">
          <ac:chgData name="Fabienne BOUTET 861" userId="fa09bdb3-1d75-436f-b8cb-365a3331495b" providerId="ADAL" clId="{AABC49A9-0568-40F3-87F4-0464CF44D261}" dt="2022-06-03T11:49:24.536" v="2" actId="26606"/>
          <ac:spMkLst>
            <pc:docMk/>
            <pc:sldMk cId="1019429926" sldId="298"/>
            <ac:spMk id="26" creationId="{52FB45E9-914E-4471-AC87-E475CD51767D}"/>
          </ac:spMkLst>
        </pc:spChg>
        <pc:spChg chg="del">
          <ac:chgData name="Fabienne BOUTET 861" userId="fa09bdb3-1d75-436f-b8cb-365a3331495b" providerId="ADAL" clId="{AABC49A9-0568-40F3-87F4-0464CF44D261}" dt="2022-06-03T11:49:24.536" v="2" actId="26606"/>
          <ac:spMkLst>
            <pc:docMk/>
            <pc:sldMk cId="1019429926" sldId="298"/>
            <ac:spMk id="28" creationId="{C310626D-5743-49D4-8F7D-88C4F8F05774}"/>
          </ac:spMkLst>
        </pc:spChg>
        <pc:spChg chg="del">
          <ac:chgData name="Fabienne BOUTET 861" userId="fa09bdb3-1d75-436f-b8cb-365a3331495b" providerId="ADAL" clId="{AABC49A9-0568-40F3-87F4-0464CF44D261}" dt="2022-06-03T11:49:24.536" v="2" actId="26606"/>
          <ac:spMkLst>
            <pc:docMk/>
            <pc:sldMk cId="1019429926" sldId="298"/>
            <ac:spMk id="30" creationId="{3C195FC1-B568-4C72-9902-34CB35DDD7A1}"/>
          </ac:spMkLst>
        </pc:spChg>
        <pc:spChg chg="del">
          <ac:chgData name="Fabienne BOUTET 861" userId="fa09bdb3-1d75-436f-b8cb-365a3331495b" providerId="ADAL" clId="{AABC49A9-0568-40F3-87F4-0464CF44D261}" dt="2022-06-03T11:49:24.536" v="2" actId="26606"/>
          <ac:spMkLst>
            <pc:docMk/>
            <pc:sldMk cId="1019429926" sldId="298"/>
            <ac:spMk id="32" creationId="{EF2BDF77-362C-43F0-8CBB-A969EC2AE0C4}"/>
          </ac:spMkLst>
        </pc:spChg>
        <pc:spChg chg="del">
          <ac:chgData name="Fabienne BOUTET 861" userId="fa09bdb3-1d75-436f-b8cb-365a3331495b" providerId="ADAL" clId="{AABC49A9-0568-40F3-87F4-0464CF44D261}" dt="2022-06-03T11:49:24.536" v="2" actId="26606"/>
          <ac:spMkLst>
            <pc:docMk/>
            <pc:sldMk cId="1019429926" sldId="298"/>
            <ac:spMk id="34" creationId="{4BE96B01-3929-432D-B8C2-ADBCB74C2EF4}"/>
          </ac:spMkLst>
        </pc:spChg>
        <pc:spChg chg="del">
          <ac:chgData name="Fabienne BOUTET 861" userId="fa09bdb3-1d75-436f-b8cb-365a3331495b" providerId="ADAL" clId="{AABC49A9-0568-40F3-87F4-0464CF44D261}" dt="2022-06-03T11:49:24.536" v="2" actId="26606"/>
          <ac:spMkLst>
            <pc:docMk/>
            <pc:sldMk cId="1019429926" sldId="298"/>
            <ac:spMk id="36" creationId="{2A6FCDE6-CDE2-4C51-B18E-A95CFB679714}"/>
          </ac:spMkLst>
        </pc:spChg>
        <pc:spChg chg="del">
          <ac:chgData name="Fabienne BOUTET 861" userId="fa09bdb3-1d75-436f-b8cb-365a3331495b" providerId="ADAL" clId="{AABC49A9-0568-40F3-87F4-0464CF44D261}" dt="2022-06-03T11:49:24.536" v="2" actId="26606"/>
          <ac:spMkLst>
            <pc:docMk/>
            <pc:sldMk cId="1019429926" sldId="298"/>
            <ac:spMk id="38" creationId="{9D2E8756-2465-473A-BA2A-2DB1D6224745}"/>
          </ac:spMkLst>
        </pc:spChg>
        <pc:grpChg chg="del">
          <ac:chgData name="Fabienne BOUTET 861" userId="fa09bdb3-1d75-436f-b8cb-365a3331495b" providerId="ADAL" clId="{AABC49A9-0568-40F3-87F4-0464CF44D261}" dt="2022-06-03T11:49:24.536" v="2" actId="26606"/>
          <ac:grpSpMkLst>
            <pc:docMk/>
            <pc:sldMk cId="1019429926" sldId="298"/>
            <ac:grpSpMk id="8" creationId="{76582886-877C-4AEC-A77F-8055EB9A0CF9}"/>
          </ac:grpSpMkLst>
        </pc:grpChg>
        <pc:grpChg chg="add">
          <ac:chgData name="Fabienne BOUTET 861" userId="fa09bdb3-1d75-436f-b8cb-365a3331495b" providerId="ADAL" clId="{AABC49A9-0568-40F3-87F4-0464CF44D261}" dt="2022-06-03T11:49:24.536" v="2" actId="26606"/>
          <ac:grpSpMkLst>
            <pc:docMk/>
            <pc:sldMk cId="1019429926" sldId="298"/>
            <ac:grpSpMk id="43" creationId="{A5AFB369-4673-4727-A7CD-D86AFE0AE069}"/>
          </ac:grpSpMkLst>
        </pc:grpChg>
        <pc:picChg chg="mod">
          <ac:chgData name="Fabienne BOUTET 861" userId="fa09bdb3-1d75-436f-b8cb-365a3331495b" providerId="ADAL" clId="{AABC49A9-0568-40F3-87F4-0464CF44D261}" dt="2022-06-03T11:49:32.273" v="4" actId="27614"/>
          <ac:picMkLst>
            <pc:docMk/>
            <pc:sldMk cId="1019429926" sldId="298"/>
            <ac:picMk id="2" creationId="{A815A893-C26D-412E-B88E-9BEB03BEBED7}"/>
          </ac:picMkLst>
        </pc:picChg>
        <pc:cxnChg chg="del">
          <ac:chgData name="Fabienne BOUTET 861" userId="fa09bdb3-1d75-436f-b8cb-365a3331495b" providerId="ADAL" clId="{AABC49A9-0568-40F3-87F4-0464CF44D261}" dt="2022-06-03T11:49:24.536" v="2" actId="26606"/>
          <ac:cxnSpMkLst>
            <pc:docMk/>
            <pc:sldMk cId="1019429926" sldId="298"/>
            <ac:cxnSpMk id="22" creationId="{EB898B32-3891-4C3A-8F58-C5969D2E9033}"/>
          </ac:cxnSpMkLst>
        </pc:cxnChg>
        <pc:cxnChg chg="del">
          <ac:chgData name="Fabienne BOUTET 861" userId="fa09bdb3-1d75-436f-b8cb-365a3331495b" providerId="ADAL" clId="{AABC49A9-0568-40F3-87F4-0464CF44D261}" dt="2022-06-03T11:49:24.536" v="2" actId="26606"/>
          <ac:cxnSpMkLst>
            <pc:docMk/>
            <pc:sldMk cId="1019429926" sldId="298"/>
            <ac:cxnSpMk id="24" creationId="{4AE4806D-B8F9-4679-A68A-9BD21C01A301}"/>
          </ac:cxnSpMkLst>
        </pc:cxnChg>
      </pc:sldChg>
      <pc:sldChg chg="add">
        <pc:chgData name="Fabienne BOUTET 861" userId="fa09bdb3-1d75-436f-b8cb-365a3331495b" providerId="ADAL" clId="{AABC49A9-0568-40F3-87F4-0464CF44D261}" dt="2022-06-03T11:49:39.487" v="5"/>
        <pc:sldMkLst>
          <pc:docMk/>
          <pc:sldMk cId="3745205531" sldId="309"/>
        </pc:sldMkLst>
      </pc:sldChg>
      <pc:sldChg chg="add">
        <pc:chgData name="Fabienne BOUTET 861" userId="fa09bdb3-1d75-436f-b8cb-365a3331495b" providerId="ADAL" clId="{AABC49A9-0568-40F3-87F4-0464CF44D261}" dt="2022-06-03T11:49:44.943" v="6"/>
        <pc:sldMkLst>
          <pc:docMk/>
          <pc:sldMk cId="735693732" sldId="314"/>
        </pc:sldMkLst>
      </pc:sldChg>
      <pc:sldChg chg="add">
        <pc:chgData name="Fabienne BOUTET 861" userId="fa09bdb3-1d75-436f-b8cb-365a3331495b" providerId="ADAL" clId="{AABC49A9-0568-40F3-87F4-0464CF44D261}" dt="2022-06-03T11:49:53.544" v="7"/>
        <pc:sldMkLst>
          <pc:docMk/>
          <pc:sldMk cId="2670281985" sldId="348"/>
        </pc:sldMkLst>
      </pc:sldChg>
    </pc:docChg>
  </pc:docChgLst>
  <pc:docChgLst>
    <pc:chgData name="Sophie ALLIX 861" userId="S::sophie.allix@caf86.caf.fr::653b8b07-0df8-4455-806f-e417d863b4cb" providerId="AD" clId="Web-{40130B8C-7C19-4FA0-B9AD-E05C878FCB97}"/>
    <pc:docChg chg="addSld modSld">
      <pc:chgData name="Sophie ALLIX 861" userId="S::sophie.allix@caf86.caf.fr::653b8b07-0df8-4455-806f-e417d863b4cb" providerId="AD" clId="Web-{40130B8C-7C19-4FA0-B9AD-E05C878FCB97}" dt="2022-05-03T07:48:04.782" v="2742" actId="20577"/>
      <pc:docMkLst>
        <pc:docMk/>
      </pc:docMkLst>
      <pc:sldChg chg="modSp">
        <pc:chgData name="Sophie ALLIX 861" userId="S::sophie.allix@caf86.caf.fr::653b8b07-0df8-4455-806f-e417d863b4cb" providerId="AD" clId="Web-{40130B8C-7C19-4FA0-B9AD-E05C878FCB97}" dt="2022-05-03T07:33:46.574" v="2006" actId="20577"/>
        <pc:sldMkLst>
          <pc:docMk/>
          <pc:sldMk cId="322499915" sldId="310"/>
        </pc:sldMkLst>
        <pc:spChg chg="mod">
          <ac:chgData name="Sophie ALLIX 861" userId="S::sophie.allix@caf86.caf.fr::653b8b07-0df8-4455-806f-e417d863b4cb" providerId="AD" clId="Web-{40130B8C-7C19-4FA0-B9AD-E05C878FCB97}" dt="2022-05-03T06:53:48.207" v="32" actId="20577"/>
          <ac:spMkLst>
            <pc:docMk/>
            <pc:sldMk cId="322499915" sldId="310"/>
            <ac:spMk id="2" creationId="{647567CF-50BA-4374-8F62-FF0F81B1F56B}"/>
          </ac:spMkLst>
        </pc:spChg>
        <pc:spChg chg="mod">
          <ac:chgData name="Sophie ALLIX 861" userId="S::sophie.allix@caf86.caf.fr::653b8b07-0df8-4455-806f-e417d863b4cb" providerId="AD" clId="Web-{40130B8C-7C19-4FA0-B9AD-E05C878FCB97}" dt="2022-05-03T07:33:46.574" v="2006" actId="20577"/>
          <ac:spMkLst>
            <pc:docMk/>
            <pc:sldMk cId="322499915" sldId="310"/>
            <ac:spMk id="3" creationId="{D9574EDB-6239-4920-B0C9-A5E4B398056A}"/>
          </ac:spMkLst>
        </pc:spChg>
      </pc:sldChg>
      <pc:sldChg chg="addSp modSp add replId">
        <pc:chgData name="Sophie ALLIX 861" userId="S::sophie.allix@caf86.caf.fr::653b8b07-0df8-4455-806f-e417d863b4cb" providerId="AD" clId="Web-{40130B8C-7C19-4FA0-B9AD-E05C878FCB97}" dt="2022-05-03T07:26:39.018" v="1407" actId="20577"/>
        <pc:sldMkLst>
          <pc:docMk/>
          <pc:sldMk cId="905880550" sldId="313"/>
        </pc:sldMkLst>
        <pc:spChg chg="mod">
          <ac:chgData name="Sophie ALLIX 861" userId="S::sophie.allix@caf86.caf.fr::653b8b07-0df8-4455-806f-e417d863b4cb" providerId="AD" clId="Web-{40130B8C-7C19-4FA0-B9AD-E05C878FCB97}" dt="2022-05-03T07:26:39.018" v="1407" actId="20577"/>
          <ac:spMkLst>
            <pc:docMk/>
            <pc:sldMk cId="905880550" sldId="313"/>
            <ac:spMk id="2" creationId="{647567CF-50BA-4374-8F62-FF0F81B1F56B}"/>
          </ac:spMkLst>
        </pc:spChg>
        <pc:spChg chg="mod">
          <ac:chgData name="Sophie ALLIX 861" userId="S::sophie.allix@caf86.caf.fr::653b8b07-0df8-4455-806f-e417d863b4cb" providerId="AD" clId="Web-{40130B8C-7C19-4FA0-B9AD-E05C878FCB97}" dt="2022-05-03T07:22:29.528" v="1036" actId="20577"/>
          <ac:spMkLst>
            <pc:docMk/>
            <pc:sldMk cId="905880550" sldId="313"/>
            <ac:spMk id="3" creationId="{D9574EDB-6239-4920-B0C9-A5E4B398056A}"/>
          </ac:spMkLst>
        </pc:spChg>
        <pc:graphicFrameChg chg="add mod modGraphic">
          <ac:chgData name="Sophie ALLIX 861" userId="S::sophie.allix@caf86.caf.fr::653b8b07-0df8-4455-806f-e417d863b4cb" providerId="AD" clId="Web-{40130B8C-7C19-4FA0-B9AD-E05C878FCB97}" dt="2022-05-03T07:25:51.767" v="1386"/>
          <ac:graphicFrameMkLst>
            <pc:docMk/>
            <pc:sldMk cId="905880550" sldId="313"/>
            <ac:graphicFrameMk id="4" creationId="{41CD859B-5332-A36F-B9CA-FABD7D47DB8B}"/>
          </ac:graphicFrameMkLst>
        </pc:graphicFrameChg>
      </pc:sldChg>
      <pc:sldChg chg="modSp add replId">
        <pc:chgData name="Sophie ALLIX 861" userId="S::sophie.allix@caf86.caf.fr::653b8b07-0df8-4455-806f-e417d863b4cb" providerId="AD" clId="Web-{40130B8C-7C19-4FA0-B9AD-E05C878FCB97}" dt="2022-05-03T07:36:19.015" v="2071" actId="20577"/>
        <pc:sldMkLst>
          <pc:docMk/>
          <pc:sldMk cId="3083918791" sldId="314"/>
        </pc:sldMkLst>
        <pc:spChg chg="mod">
          <ac:chgData name="Sophie ALLIX 861" userId="S::sophie.allix@caf86.caf.fr::653b8b07-0df8-4455-806f-e417d863b4cb" providerId="AD" clId="Web-{40130B8C-7C19-4FA0-B9AD-E05C878FCB97}" dt="2022-05-03T07:26:47.096" v="1410" actId="20577"/>
          <ac:spMkLst>
            <pc:docMk/>
            <pc:sldMk cId="3083918791" sldId="314"/>
            <ac:spMk id="2" creationId="{647567CF-50BA-4374-8F62-FF0F81B1F56B}"/>
          </ac:spMkLst>
        </pc:spChg>
        <pc:spChg chg="mod">
          <ac:chgData name="Sophie ALLIX 861" userId="S::sophie.allix@caf86.caf.fr::653b8b07-0df8-4455-806f-e417d863b4cb" providerId="AD" clId="Web-{40130B8C-7C19-4FA0-B9AD-E05C878FCB97}" dt="2022-05-03T07:36:19.015" v="2071" actId="20577"/>
          <ac:spMkLst>
            <pc:docMk/>
            <pc:sldMk cId="3083918791" sldId="314"/>
            <ac:spMk id="3" creationId="{D9574EDB-6239-4920-B0C9-A5E4B398056A}"/>
          </ac:spMkLst>
        </pc:spChg>
      </pc:sldChg>
      <pc:sldChg chg="modSp add replId">
        <pc:chgData name="Sophie ALLIX 861" userId="S::sophie.allix@caf86.caf.fr::653b8b07-0df8-4455-806f-e417d863b4cb" providerId="AD" clId="Web-{40130B8C-7C19-4FA0-B9AD-E05C878FCB97}" dt="2022-05-03T07:48:04.782" v="2742" actId="20577"/>
        <pc:sldMkLst>
          <pc:docMk/>
          <pc:sldMk cId="3080046067" sldId="315"/>
        </pc:sldMkLst>
        <pc:spChg chg="mod">
          <ac:chgData name="Sophie ALLIX 861" userId="S::sophie.allix@caf86.caf.fr::653b8b07-0df8-4455-806f-e417d863b4cb" providerId="AD" clId="Web-{40130B8C-7C19-4FA0-B9AD-E05C878FCB97}" dt="2022-05-03T07:48:04.782" v="2742" actId="20577"/>
          <ac:spMkLst>
            <pc:docMk/>
            <pc:sldMk cId="3080046067" sldId="315"/>
            <ac:spMk id="3" creationId="{D9574EDB-6239-4920-B0C9-A5E4B398056A}"/>
          </ac:spMkLst>
        </pc:spChg>
      </pc:sldChg>
    </pc:docChg>
  </pc:docChgLst>
  <pc:docChgLst>
    <pc:chgData name="Lea GUILLARD 861" userId="d06662ec-9711-44e9-9f78-4b9cc7b21ed8" providerId="ADAL" clId="{EA511C64-694E-4CB6-88CC-364841BE9B6B}"/>
    <pc:docChg chg="undo custSel addSld delSld modSld">
      <pc:chgData name="Lea GUILLARD 861" userId="d06662ec-9711-44e9-9f78-4b9cc7b21ed8" providerId="ADAL" clId="{EA511C64-694E-4CB6-88CC-364841BE9B6B}" dt="2022-05-30T09:22:52.149" v="470" actId="14100"/>
      <pc:docMkLst>
        <pc:docMk/>
      </pc:docMkLst>
      <pc:sldChg chg="modSp mod">
        <pc:chgData name="Lea GUILLARD 861" userId="d06662ec-9711-44e9-9f78-4b9cc7b21ed8" providerId="ADAL" clId="{EA511C64-694E-4CB6-88CC-364841BE9B6B}" dt="2022-05-30T09:20:01.533" v="230" actId="6549"/>
        <pc:sldMkLst>
          <pc:docMk/>
          <pc:sldMk cId="3155851385" sldId="257"/>
        </pc:sldMkLst>
        <pc:spChg chg="mod">
          <ac:chgData name="Lea GUILLARD 861" userId="d06662ec-9711-44e9-9f78-4b9cc7b21ed8" providerId="ADAL" clId="{EA511C64-694E-4CB6-88CC-364841BE9B6B}" dt="2022-05-30T09:20:01.533" v="230" actId="6549"/>
          <ac:spMkLst>
            <pc:docMk/>
            <pc:sldMk cId="3155851385" sldId="257"/>
            <ac:spMk id="3" creationId="{1980AA72-7CEC-47E0-8390-DCA22A2C1A8D}"/>
          </ac:spMkLst>
        </pc:spChg>
      </pc:sldChg>
      <pc:sldChg chg="addSp delSp modSp mod">
        <pc:chgData name="Lea GUILLARD 861" userId="d06662ec-9711-44e9-9f78-4b9cc7b21ed8" providerId="ADAL" clId="{EA511C64-694E-4CB6-88CC-364841BE9B6B}" dt="2022-05-30T09:21:50.012" v="366" actId="1076"/>
        <pc:sldMkLst>
          <pc:docMk/>
          <pc:sldMk cId="524744576" sldId="258"/>
        </pc:sldMkLst>
        <pc:spChg chg="del">
          <ac:chgData name="Lea GUILLARD 861" userId="d06662ec-9711-44e9-9f78-4b9cc7b21ed8" providerId="ADAL" clId="{EA511C64-694E-4CB6-88CC-364841BE9B6B}" dt="2022-05-30T09:18:46.667" v="86" actId="478"/>
          <ac:spMkLst>
            <pc:docMk/>
            <pc:sldMk cId="524744576" sldId="258"/>
            <ac:spMk id="2" creationId="{2A8C38EB-A5F6-48C4-B6CD-425F8A54FBFF}"/>
          </ac:spMkLst>
        </pc:spChg>
        <pc:spChg chg="add mod">
          <ac:chgData name="Lea GUILLARD 861" userId="d06662ec-9711-44e9-9f78-4b9cc7b21ed8" providerId="ADAL" clId="{EA511C64-694E-4CB6-88CC-364841BE9B6B}" dt="2022-05-30T09:21:50.012" v="366" actId="1076"/>
          <ac:spMkLst>
            <pc:docMk/>
            <pc:sldMk cId="524744576" sldId="258"/>
            <ac:spMk id="4" creationId="{50E63301-F05A-4018-919B-4F770BBC8D0D}"/>
          </ac:spMkLst>
        </pc:spChg>
      </pc:sldChg>
      <pc:sldChg chg="del">
        <pc:chgData name="Lea GUILLARD 861" userId="d06662ec-9711-44e9-9f78-4b9cc7b21ed8" providerId="ADAL" clId="{EA511C64-694E-4CB6-88CC-364841BE9B6B}" dt="2022-05-30T09:18:48.692" v="89" actId="47"/>
        <pc:sldMkLst>
          <pc:docMk/>
          <pc:sldMk cId="3388352657" sldId="268"/>
        </pc:sldMkLst>
      </pc:sldChg>
      <pc:sldChg chg="modSp">
        <pc:chgData name="Lea GUILLARD 861" userId="d06662ec-9711-44e9-9f78-4b9cc7b21ed8" providerId="ADAL" clId="{EA511C64-694E-4CB6-88CC-364841BE9B6B}" dt="2022-05-30T09:18:55.919" v="97" actId="478"/>
        <pc:sldMkLst>
          <pc:docMk/>
          <pc:sldMk cId="1059972565" sldId="269"/>
        </pc:sldMkLst>
        <pc:graphicFrameChg chg="mod">
          <ac:chgData name="Lea GUILLARD 861" userId="d06662ec-9711-44e9-9f78-4b9cc7b21ed8" providerId="ADAL" clId="{EA511C64-694E-4CB6-88CC-364841BE9B6B}" dt="2022-05-30T09:18:55.919" v="97" actId="478"/>
          <ac:graphicFrameMkLst>
            <pc:docMk/>
            <pc:sldMk cId="1059972565" sldId="269"/>
            <ac:graphicFrameMk id="5" creationId="{2921862A-E048-4781-8BAD-D07411294F85}"/>
          </ac:graphicFrameMkLst>
        </pc:graphicFrameChg>
      </pc:sldChg>
      <pc:sldChg chg="del">
        <pc:chgData name="Lea GUILLARD 861" userId="d06662ec-9711-44e9-9f78-4b9cc7b21ed8" providerId="ADAL" clId="{EA511C64-694E-4CB6-88CC-364841BE9B6B}" dt="2022-05-30T09:18:51.010" v="94" actId="47"/>
        <pc:sldMkLst>
          <pc:docMk/>
          <pc:sldMk cId="4147285639" sldId="281"/>
        </pc:sldMkLst>
      </pc:sldChg>
      <pc:sldChg chg="modSp add mod">
        <pc:chgData name="Lea GUILLARD 861" userId="d06662ec-9711-44e9-9f78-4b9cc7b21ed8" providerId="ADAL" clId="{EA511C64-694E-4CB6-88CC-364841BE9B6B}" dt="2022-05-30T09:22:52.149" v="470" actId="14100"/>
        <pc:sldMkLst>
          <pc:docMk/>
          <pc:sldMk cId="1019429926" sldId="298"/>
        </pc:sldMkLst>
        <pc:spChg chg="mod">
          <ac:chgData name="Lea GUILLARD 861" userId="d06662ec-9711-44e9-9f78-4b9cc7b21ed8" providerId="ADAL" clId="{EA511C64-694E-4CB6-88CC-364841BE9B6B}" dt="2022-05-30T09:22:52.149" v="470" actId="14100"/>
          <ac:spMkLst>
            <pc:docMk/>
            <pc:sldMk cId="1019429926" sldId="298"/>
            <ac:spMk id="4" creationId="{50E63301-F05A-4018-919B-4F770BBC8D0D}"/>
          </ac:spMkLst>
        </pc:spChg>
      </pc:sldChg>
      <pc:sldChg chg="modSp add mod">
        <pc:chgData name="Lea GUILLARD 861" userId="d06662ec-9711-44e9-9f78-4b9cc7b21ed8" providerId="ADAL" clId="{EA511C64-694E-4CB6-88CC-364841BE9B6B}" dt="2022-05-30T09:22:47.798" v="469" actId="14100"/>
        <pc:sldMkLst>
          <pc:docMk/>
          <pc:sldMk cId="3598112156" sldId="299"/>
        </pc:sldMkLst>
        <pc:spChg chg="mod">
          <ac:chgData name="Lea GUILLARD 861" userId="d06662ec-9711-44e9-9f78-4b9cc7b21ed8" providerId="ADAL" clId="{EA511C64-694E-4CB6-88CC-364841BE9B6B}" dt="2022-05-30T09:22:47.798" v="469" actId="14100"/>
          <ac:spMkLst>
            <pc:docMk/>
            <pc:sldMk cId="3598112156" sldId="299"/>
            <ac:spMk id="4" creationId="{50E63301-F05A-4018-919B-4F770BBC8D0D}"/>
          </ac:spMkLst>
        </pc:spChg>
      </pc:sldChg>
      <pc:sldChg chg="modSp add mod">
        <pc:chgData name="Lea GUILLARD 861" userId="d06662ec-9711-44e9-9f78-4b9cc7b21ed8" providerId="ADAL" clId="{EA511C64-694E-4CB6-88CC-364841BE9B6B}" dt="2022-05-30T09:22:41.749" v="468" actId="1076"/>
        <pc:sldMkLst>
          <pc:docMk/>
          <pc:sldMk cId="4175982837" sldId="300"/>
        </pc:sldMkLst>
        <pc:spChg chg="mod">
          <ac:chgData name="Lea GUILLARD 861" userId="d06662ec-9711-44e9-9f78-4b9cc7b21ed8" providerId="ADAL" clId="{EA511C64-694E-4CB6-88CC-364841BE9B6B}" dt="2022-05-30T09:22:41.749" v="468" actId="1076"/>
          <ac:spMkLst>
            <pc:docMk/>
            <pc:sldMk cId="4175982837" sldId="300"/>
            <ac:spMk id="4" creationId="{50E63301-F05A-4018-919B-4F770BBC8D0D}"/>
          </ac:spMkLst>
        </pc:spChg>
      </pc:sldChg>
      <pc:sldChg chg="del">
        <pc:chgData name="Lea GUILLARD 861" userId="d06662ec-9711-44e9-9f78-4b9cc7b21ed8" providerId="ADAL" clId="{EA511C64-694E-4CB6-88CC-364841BE9B6B}" dt="2022-05-30T09:18:48.270" v="88" actId="47"/>
        <pc:sldMkLst>
          <pc:docMk/>
          <pc:sldMk cId="2480743365" sldId="309"/>
        </pc:sldMkLst>
      </pc:sldChg>
      <pc:sldChg chg="del">
        <pc:chgData name="Lea GUILLARD 861" userId="d06662ec-9711-44e9-9f78-4b9cc7b21ed8" providerId="ADAL" clId="{EA511C64-694E-4CB6-88CC-364841BE9B6B}" dt="2022-05-30T09:18:49.124" v="90" actId="47"/>
        <pc:sldMkLst>
          <pc:docMk/>
          <pc:sldMk cId="322499915" sldId="310"/>
        </pc:sldMkLst>
      </pc:sldChg>
      <pc:sldChg chg="del">
        <pc:chgData name="Lea GUILLARD 861" userId="d06662ec-9711-44e9-9f78-4b9cc7b21ed8" providerId="ADAL" clId="{EA511C64-694E-4CB6-88CC-364841BE9B6B}" dt="2022-05-30T09:18:51.440" v="95" actId="47"/>
        <pc:sldMkLst>
          <pc:docMk/>
          <pc:sldMk cId="3334230957" sldId="311"/>
        </pc:sldMkLst>
      </pc:sldChg>
      <pc:sldChg chg="del">
        <pc:chgData name="Lea GUILLARD 861" userId="d06662ec-9711-44e9-9f78-4b9cc7b21ed8" providerId="ADAL" clId="{EA511C64-694E-4CB6-88CC-364841BE9B6B}" dt="2022-05-30T09:18:49.556" v="91" actId="47"/>
        <pc:sldMkLst>
          <pc:docMk/>
          <pc:sldMk cId="905880550" sldId="313"/>
        </pc:sldMkLst>
      </pc:sldChg>
      <pc:sldChg chg="del">
        <pc:chgData name="Lea GUILLARD 861" userId="d06662ec-9711-44e9-9f78-4b9cc7b21ed8" providerId="ADAL" clId="{EA511C64-694E-4CB6-88CC-364841BE9B6B}" dt="2022-05-30T09:18:50.104" v="92" actId="47"/>
        <pc:sldMkLst>
          <pc:docMk/>
          <pc:sldMk cId="3083918791" sldId="314"/>
        </pc:sldMkLst>
      </pc:sldChg>
      <pc:sldChg chg="del">
        <pc:chgData name="Lea GUILLARD 861" userId="d06662ec-9711-44e9-9f78-4b9cc7b21ed8" providerId="ADAL" clId="{EA511C64-694E-4CB6-88CC-364841BE9B6B}" dt="2022-05-30T09:18:50.546" v="93" actId="47"/>
        <pc:sldMkLst>
          <pc:docMk/>
          <pc:sldMk cId="3080046067" sldId="315"/>
        </pc:sldMkLst>
      </pc:sldChg>
      <pc:sldChg chg="del">
        <pc:chgData name="Lea GUILLARD 861" userId="d06662ec-9711-44e9-9f78-4b9cc7b21ed8" providerId="ADAL" clId="{EA511C64-694E-4CB6-88CC-364841BE9B6B}" dt="2022-05-30T09:18:47.721" v="87" actId="47"/>
        <pc:sldMkLst>
          <pc:docMk/>
          <pc:sldMk cId="205645212" sldId="316"/>
        </pc:sldMkLst>
      </pc:sldChg>
    </pc:docChg>
  </pc:docChgLst>
  <pc:docChgLst>
    <pc:chgData name="Lea GUILLARD 861" userId="d06662ec-9711-44e9-9f78-4b9cc7b21ed8" providerId="ADAL" clId="{C878FBA4-CA0F-468D-BDDB-88B70C5D29D4}"/>
    <pc:docChg chg="undo custSel addSld delSld modSld sldOrd">
      <pc:chgData name="Lea GUILLARD 861" userId="d06662ec-9711-44e9-9f78-4b9cc7b21ed8" providerId="ADAL" clId="{C878FBA4-CA0F-468D-BDDB-88B70C5D29D4}" dt="2022-02-02T10:14:18.187" v="558" actId="20577"/>
      <pc:docMkLst>
        <pc:docMk/>
      </pc:docMkLst>
      <pc:sldChg chg="addSp delSp modSp new mod setBg">
        <pc:chgData name="Lea GUILLARD 861" userId="d06662ec-9711-44e9-9f78-4b9cc7b21ed8" providerId="ADAL" clId="{C878FBA4-CA0F-468D-BDDB-88B70C5D29D4}" dt="2022-02-02T09:59:20.938" v="57" actId="26606"/>
        <pc:sldMkLst>
          <pc:docMk/>
          <pc:sldMk cId="3155851385" sldId="257"/>
        </pc:sldMkLst>
        <pc:spChg chg="mod">
          <ac:chgData name="Lea GUILLARD 861" userId="d06662ec-9711-44e9-9f78-4b9cc7b21ed8" providerId="ADAL" clId="{C878FBA4-CA0F-468D-BDDB-88B70C5D29D4}" dt="2022-02-02T09:59:20.938" v="57" actId="26606"/>
          <ac:spMkLst>
            <pc:docMk/>
            <pc:sldMk cId="3155851385" sldId="257"/>
            <ac:spMk id="2" creationId="{CD55427E-D962-4F9A-B40C-B68D9F25CA46}"/>
          </ac:spMkLst>
        </pc:spChg>
        <pc:spChg chg="add del mod">
          <ac:chgData name="Lea GUILLARD 861" userId="d06662ec-9711-44e9-9f78-4b9cc7b21ed8" providerId="ADAL" clId="{C878FBA4-CA0F-468D-BDDB-88B70C5D29D4}" dt="2022-02-02T09:59:20.938" v="57" actId="26606"/>
          <ac:spMkLst>
            <pc:docMk/>
            <pc:sldMk cId="3155851385" sldId="257"/>
            <ac:spMk id="3" creationId="{1980AA72-7CEC-47E0-8390-DCA22A2C1A8D}"/>
          </ac:spMkLst>
        </pc:spChg>
        <pc:spChg chg="add del">
          <ac:chgData name="Lea GUILLARD 861" userId="d06662ec-9711-44e9-9f78-4b9cc7b21ed8" providerId="ADAL" clId="{C878FBA4-CA0F-468D-BDDB-88B70C5D29D4}" dt="2022-02-02T09:58:48.425" v="19" actId="26606"/>
          <ac:spMkLst>
            <pc:docMk/>
            <pc:sldMk cId="3155851385" sldId="257"/>
            <ac:spMk id="9" creationId="{45B71F80-1F92-4074-84D9-16A062B215B3}"/>
          </ac:spMkLst>
        </pc:spChg>
        <pc:spChg chg="add del">
          <ac:chgData name="Lea GUILLARD 861" userId="d06662ec-9711-44e9-9f78-4b9cc7b21ed8" providerId="ADAL" clId="{C878FBA4-CA0F-468D-BDDB-88B70C5D29D4}" dt="2022-02-02T09:58:48.425" v="19" actId="26606"/>
          <ac:spMkLst>
            <pc:docMk/>
            <pc:sldMk cId="3155851385" sldId="257"/>
            <ac:spMk id="11" creationId="{7209C9DA-6E0D-46D9-8275-C52222D8CCAC}"/>
          </ac:spMkLst>
        </pc:spChg>
        <pc:spChg chg="add del">
          <ac:chgData name="Lea GUILLARD 861" userId="d06662ec-9711-44e9-9f78-4b9cc7b21ed8" providerId="ADAL" clId="{C878FBA4-CA0F-468D-BDDB-88B70C5D29D4}" dt="2022-02-02T09:58:48.425" v="19" actId="26606"/>
          <ac:spMkLst>
            <pc:docMk/>
            <pc:sldMk cId="3155851385" sldId="257"/>
            <ac:spMk id="13" creationId="{3EB57A4D-E0D0-46DA-B339-F24CA46FA70B}"/>
          </ac:spMkLst>
        </pc:spChg>
        <pc:graphicFrameChg chg="add del mod modGraphic">
          <ac:chgData name="Lea GUILLARD 861" userId="d06662ec-9711-44e9-9f78-4b9cc7b21ed8" providerId="ADAL" clId="{C878FBA4-CA0F-468D-BDDB-88B70C5D29D4}" dt="2022-02-02T09:58:49.255" v="20"/>
          <ac:graphicFrameMkLst>
            <pc:docMk/>
            <pc:sldMk cId="3155851385" sldId="257"/>
            <ac:graphicFrameMk id="4" creationId="{268994D3-2C5D-46E9-B59E-0EE378A29B13}"/>
          </ac:graphicFrameMkLst>
        </pc:graphicFrameChg>
        <pc:cxnChg chg="add">
          <ac:chgData name="Lea GUILLARD 861" userId="d06662ec-9711-44e9-9f78-4b9cc7b21ed8" providerId="ADAL" clId="{C878FBA4-CA0F-468D-BDDB-88B70C5D29D4}" dt="2022-02-02T09:59:20.938" v="57" actId="26606"/>
          <ac:cxnSpMkLst>
            <pc:docMk/>
            <pc:sldMk cId="3155851385" sldId="257"/>
            <ac:cxnSpMk id="8" creationId="{0B5F7E3B-C5F1-40E0-A491-558BAFBC1127}"/>
          </ac:cxnSpMkLst>
        </pc:cxnChg>
      </pc:sldChg>
      <pc:sldChg chg="add del">
        <pc:chgData name="Lea GUILLARD 861" userId="d06662ec-9711-44e9-9f78-4b9cc7b21ed8" providerId="ADAL" clId="{C878FBA4-CA0F-468D-BDDB-88B70C5D29D4}" dt="2022-02-02T09:58:15.058" v="1" actId="2890"/>
        <pc:sldMkLst>
          <pc:docMk/>
          <pc:sldMk cId="4239248064" sldId="257"/>
        </pc:sldMkLst>
      </pc:sldChg>
      <pc:sldChg chg="addSp delSp modSp new mod setBg setClrOvrMap">
        <pc:chgData name="Lea GUILLARD 861" userId="d06662ec-9711-44e9-9f78-4b9cc7b21ed8" providerId="ADAL" clId="{C878FBA4-CA0F-468D-BDDB-88B70C5D29D4}" dt="2022-02-02T10:06:16.918" v="218" actId="26606"/>
        <pc:sldMkLst>
          <pc:docMk/>
          <pc:sldMk cId="524744576" sldId="258"/>
        </pc:sldMkLst>
        <pc:spChg chg="mod">
          <ac:chgData name="Lea GUILLARD 861" userId="d06662ec-9711-44e9-9f78-4b9cc7b21ed8" providerId="ADAL" clId="{C878FBA4-CA0F-468D-BDDB-88B70C5D29D4}" dt="2022-02-02T10:06:16.918" v="218" actId="26606"/>
          <ac:spMkLst>
            <pc:docMk/>
            <pc:sldMk cId="524744576" sldId="258"/>
            <ac:spMk id="2" creationId="{2A8C38EB-A5F6-48C4-B6CD-425F8A54FBFF}"/>
          </ac:spMkLst>
        </pc:spChg>
        <pc:spChg chg="del">
          <ac:chgData name="Lea GUILLARD 861" userId="d06662ec-9711-44e9-9f78-4b9cc7b21ed8" providerId="ADAL" clId="{C878FBA4-CA0F-468D-BDDB-88B70C5D29D4}" dt="2022-02-02T10:06:16.918" v="218" actId="26606"/>
          <ac:spMkLst>
            <pc:docMk/>
            <pc:sldMk cId="524744576" sldId="258"/>
            <ac:spMk id="3" creationId="{642C646A-896C-4B49-B445-78A1203F661A}"/>
          </ac:spMkLst>
        </pc:spChg>
        <pc:spChg chg="add">
          <ac:chgData name="Lea GUILLARD 861" userId="d06662ec-9711-44e9-9f78-4b9cc7b21ed8" providerId="ADAL" clId="{C878FBA4-CA0F-468D-BDDB-88B70C5D29D4}" dt="2022-02-02T10:06:16.918" v="218" actId="26606"/>
          <ac:spMkLst>
            <pc:docMk/>
            <pc:sldMk cId="524744576" sldId="258"/>
            <ac:spMk id="20" creationId="{9179DE42-5613-4B35-A1E6-6CCBAA13C743}"/>
          </ac:spMkLst>
        </pc:spChg>
        <pc:spChg chg="add">
          <ac:chgData name="Lea GUILLARD 861" userId="d06662ec-9711-44e9-9f78-4b9cc7b21ed8" providerId="ADAL" clId="{C878FBA4-CA0F-468D-BDDB-88B70C5D29D4}" dt="2022-02-02T10:06:16.918" v="218" actId="26606"/>
          <ac:spMkLst>
            <pc:docMk/>
            <pc:sldMk cId="524744576" sldId="258"/>
            <ac:spMk id="26" creationId="{52FB45E9-914E-4471-AC87-E475CD51767D}"/>
          </ac:spMkLst>
        </pc:spChg>
        <pc:spChg chg="add">
          <ac:chgData name="Lea GUILLARD 861" userId="d06662ec-9711-44e9-9f78-4b9cc7b21ed8" providerId="ADAL" clId="{C878FBA4-CA0F-468D-BDDB-88B70C5D29D4}" dt="2022-02-02T10:06:16.918" v="218" actId="26606"/>
          <ac:spMkLst>
            <pc:docMk/>
            <pc:sldMk cId="524744576" sldId="258"/>
            <ac:spMk id="28" creationId="{C310626D-5743-49D4-8F7D-88C4F8F05774}"/>
          </ac:spMkLst>
        </pc:spChg>
        <pc:spChg chg="add">
          <ac:chgData name="Lea GUILLARD 861" userId="d06662ec-9711-44e9-9f78-4b9cc7b21ed8" providerId="ADAL" clId="{C878FBA4-CA0F-468D-BDDB-88B70C5D29D4}" dt="2022-02-02T10:06:16.918" v="218" actId="26606"/>
          <ac:spMkLst>
            <pc:docMk/>
            <pc:sldMk cId="524744576" sldId="258"/>
            <ac:spMk id="30" creationId="{3C195FC1-B568-4C72-9902-34CB35DDD7A1}"/>
          </ac:spMkLst>
        </pc:spChg>
        <pc:spChg chg="add">
          <ac:chgData name="Lea GUILLARD 861" userId="d06662ec-9711-44e9-9f78-4b9cc7b21ed8" providerId="ADAL" clId="{C878FBA4-CA0F-468D-BDDB-88B70C5D29D4}" dt="2022-02-02T10:06:16.918" v="218" actId="26606"/>
          <ac:spMkLst>
            <pc:docMk/>
            <pc:sldMk cId="524744576" sldId="258"/>
            <ac:spMk id="32" creationId="{EF2BDF77-362C-43F0-8CBB-A969EC2AE0C4}"/>
          </ac:spMkLst>
        </pc:spChg>
        <pc:spChg chg="add">
          <ac:chgData name="Lea GUILLARD 861" userId="d06662ec-9711-44e9-9f78-4b9cc7b21ed8" providerId="ADAL" clId="{C878FBA4-CA0F-468D-BDDB-88B70C5D29D4}" dt="2022-02-02T10:06:16.918" v="218" actId="26606"/>
          <ac:spMkLst>
            <pc:docMk/>
            <pc:sldMk cId="524744576" sldId="258"/>
            <ac:spMk id="34" creationId="{4BE96B01-3929-432D-B8C2-ADBCB74C2EF4}"/>
          </ac:spMkLst>
        </pc:spChg>
        <pc:spChg chg="add">
          <ac:chgData name="Lea GUILLARD 861" userId="d06662ec-9711-44e9-9f78-4b9cc7b21ed8" providerId="ADAL" clId="{C878FBA4-CA0F-468D-BDDB-88B70C5D29D4}" dt="2022-02-02T10:06:16.918" v="218" actId="26606"/>
          <ac:spMkLst>
            <pc:docMk/>
            <pc:sldMk cId="524744576" sldId="258"/>
            <ac:spMk id="36" creationId="{2A6FCDE6-CDE2-4C51-B18E-A95CFB679714}"/>
          </ac:spMkLst>
        </pc:spChg>
        <pc:spChg chg="add">
          <ac:chgData name="Lea GUILLARD 861" userId="d06662ec-9711-44e9-9f78-4b9cc7b21ed8" providerId="ADAL" clId="{C878FBA4-CA0F-468D-BDDB-88B70C5D29D4}" dt="2022-02-02T10:06:16.918" v="218" actId="26606"/>
          <ac:spMkLst>
            <pc:docMk/>
            <pc:sldMk cId="524744576" sldId="258"/>
            <ac:spMk id="38" creationId="{9D2E8756-2465-473A-BA2A-2DB1D6224745}"/>
          </ac:spMkLst>
        </pc:spChg>
        <pc:grpChg chg="add">
          <ac:chgData name="Lea GUILLARD 861" userId="d06662ec-9711-44e9-9f78-4b9cc7b21ed8" providerId="ADAL" clId="{C878FBA4-CA0F-468D-BDDB-88B70C5D29D4}" dt="2022-02-02T10:06:16.918" v="218" actId="26606"/>
          <ac:grpSpMkLst>
            <pc:docMk/>
            <pc:sldMk cId="524744576" sldId="258"/>
            <ac:grpSpMk id="8" creationId="{76582886-877C-4AEC-A77F-8055EB9A0CF9}"/>
          </ac:grpSpMkLst>
        </pc:grpChg>
        <pc:cxnChg chg="add">
          <ac:chgData name="Lea GUILLARD 861" userId="d06662ec-9711-44e9-9f78-4b9cc7b21ed8" providerId="ADAL" clId="{C878FBA4-CA0F-468D-BDDB-88B70C5D29D4}" dt="2022-02-02T10:06:16.918" v="218" actId="26606"/>
          <ac:cxnSpMkLst>
            <pc:docMk/>
            <pc:sldMk cId="524744576" sldId="258"/>
            <ac:cxnSpMk id="22" creationId="{EB898B32-3891-4C3A-8F58-C5969D2E9033}"/>
          </ac:cxnSpMkLst>
        </pc:cxnChg>
        <pc:cxnChg chg="add">
          <ac:chgData name="Lea GUILLARD 861" userId="d06662ec-9711-44e9-9f78-4b9cc7b21ed8" providerId="ADAL" clId="{C878FBA4-CA0F-468D-BDDB-88B70C5D29D4}" dt="2022-02-02T10:06:16.918" v="218" actId="26606"/>
          <ac:cxnSpMkLst>
            <pc:docMk/>
            <pc:sldMk cId="524744576" sldId="258"/>
            <ac:cxnSpMk id="24" creationId="{4AE4806D-B8F9-4679-A68A-9BD21C01A301}"/>
          </ac:cxnSpMkLst>
        </pc:cxnChg>
      </pc:sldChg>
      <pc:sldChg chg="addSp delSp modSp new mod setBg setClrOvrMap">
        <pc:chgData name="Lea GUILLARD 861" userId="d06662ec-9711-44e9-9f78-4b9cc7b21ed8" providerId="ADAL" clId="{C878FBA4-CA0F-468D-BDDB-88B70C5D29D4}" dt="2022-02-02T10:06:14.080" v="217" actId="26606"/>
        <pc:sldMkLst>
          <pc:docMk/>
          <pc:sldMk cId="634816616" sldId="259"/>
        </pc:sldMkLst>
        <pc:spChg chg="mod">
          <ac:chgData name="Lea GUILLARD 861" userId="d06662ec-9711-44e9-9f78-4b9cc7b21ed8" providerId="ADAL" clId="{C878FBA4-CA0F-468D-BDDB-88B70C5D29D4}" dt="2022-02-02T10:06:14.080" v="217" actId="26606"/>
          <ac:spMkLst>
            <pc:docMk/>
            <pc:sldMk cId="634816616" sldId="259"/>
            <ac:spMk id="2" creationId="{3EFB79DF-6E4C-4777-BF7F-58FD0EF156BD}"/>
          </ac:spMkLst>
        </pc:spChg>
        <pc:spChg chg="del">
          <ac:chgData name="Lea GUILLARD 861" userId="d06662ec-9711-44e9-9f78-4b9cc7b21ed8" providerId="ADAL" clId="{C878FBA4-CA0F-468D-BDDB-88B70C5D29D4}" dt="2022-02-02T10:06:14.080" v="217" actId="26606"/>
          <ac:spMkLst>
            <pc:docMk/>
            <pc:sldMk cId="634816616" sldId="259"/>
            <ac:spMk id="3" creationId="{ABB88321-85E8-4052-AB21-83C753650CAF}"/>
          </ac:spMkLst>
        </pc:spChg>
        <pc:spChg chg="add">
          <ac:chgData name="Lea GUILLARD 861" userId="d06662ec-9711-44e9-9f78-4b9cc7b21ed8" providerId="ADAL" clId="{C878FBA4-CA0F-468D-BDDB-88B70C5D29D4}" dt="2022-02-02T10:06:14.080" v="217" actId="26606"/>
          <ac:spMkLst>
            <pc:docMk/>
            <pc:sldMk cId="634816616" sldId="259"/>
            <ac:spMk id="20" creationId="{9179DE42-5613-4B35-A1E6-6CCBAA13C743}"/>
          </ac:spMkLst>
        </pc:spChg>
        <pc:spChg chg="add">
          <ac:chgData name="Lea GUILLARD 861" userId="d06662ec-9711-44e9-9f78-4b9cc7b21ed8" providerId="ADAL" clId="{C878FBA4-CA0F-468D-BDDB-88B70C5D29D4}" dt="2022-02-02T10:06:14.080" v="217" actId="26606"/>
          <ac:spMkLst>
            <pc:docMk/>
            <pc:sldMk cId="634816616" sldId="259"/>
            <ac:spMk id="26" creationId="{52FB45E9-914E-4471-AC87-E475CD51767D}"/>
          </ac:spMkLst>
        </pc:spChg>
        <pc:spChg chg="add">
          <ac:chgData name="Lea GUILLARD 861" userId="d06662ec-9711-44e9-9f78-4b9cc7b21ed8" providerId="ADAL" clId="{C878FBA4-CA0F-468D-BDDB-88B70C5D29D4}" dt="2022-02-02T10:06:14.080" v="217" actId="26606"/>
          <ac:spMkLst>
            <pc:docMk/>
            <pc:sldMk cId="634816616" sldId="259"/>
            <ac:spMk id="28" creationId="{C310626D-5743-49D4-8F7D-88C4F8F05774}"/>
          </ac:spMkLst>
        </pc:spChg>
        <pc:spChg chg="add">
          <ac:chgData name="Lea GUILLARD 861" userId="d06662ec-9711-44e9-9f78-4b9cc7b21ed8" providerId="ADAL" clId="{C878FBA4-CA0F-468D-BDDB-88B70C5D29D4}" dt="2022-02-02T10:06:14.080" v="217" actId="26606"/>
          <ac:spMkLst>
            <pc:docMk/>
            <pc:sldMk cId="634816616" sldId="259"/>
            <ac:spMk id="30" creationId="{3C195FC1-B568-4C72-9902-34CB35DDD7A1}"/>
          </ac:spMkLst>
        </pc:spChg>
        <pc:spChg chg="add">
          <ac:chgData name="Lea GUILLARD 861" userId="d06662ec-9711-44e9-9f78-4b9cc7b21ed8" providerId="ADAL" clId="{C878FBA4-CA0F-468D-BDDB-88B70C5D29D4}" dt="2022-02-02T10:06:14.080" v="217" actId="26606"/>
          <ac:spMkLst>
            <pc:docMk/>
            <pc:sldMk cId="634816616" sldId="259"/>
            <ac:spMk id="32" creationId="{EF2BDF77-362C-43F0-8CBB-A969EC2AE0C4}"/>
          </ac:spMkLst>
        </pc:spChg>
        <pc:spChg chg="add">
          <ac:chgData name="Lea GUILLARD 861" userId="d06662ec-9711-44e9-9f78-4b9cc7b21ed8" providerId="ADAL" clId="{C878FBA4-CA0F-468D-BDDB-88B70C5D29D4}" dt="2022-02-02T10:06:14.080" v="217" actId="26606"/>
          <ac:spMkLst>
            <pc:docMk/>
            <pc:sldMk cId="634816616" sldId="259"/>
            <ac:spMk id="34" creationId="{4BE96B01-3929-432D-B8C2-ADBCB74C2EF4}"/>
          </ac:spMkLst>
        </pc:spChg>
        <pc:spChg chg="add">
          <ac:chgData name="Lea GUILLARD 861" userId="d06662ec-9711-44e9-9f78-4b9cc7b21ed8" providerId="ADAL" clId="{C878FBA4-CA0F-468D-BDDB-88B70C5D29D4}" dt="2022-02-02T10:06:14.080" v="217" actId="26606"/>
          <ac:spMkLst>
            <pc:docMk/>
            <pc:sldMk cId="634816616" sldId="259"/>
            <ac:spMk id="36" creationId="{2A6FCDE6-CDE2-4C51-B18E-A95CFB679714}"/>
          </ac:spMkLst>
        </pc:spChg>
        <pc:spChg chg="add">
          <ac:chgData name="Lea GUILLARD 861" userId="d06662ec-9711-44e9-9f78-4b9cc7b21ed8" providerId="ADAL" clId="{C878FBA4-CA0F-468D-BDDB-88B70C5D29D4}" dt="2022-02-02T10:06:14.080" v="217" actId="26606"/>
          <ac:spMkLst>
            <pc:docMk/>
            <pc:sldMk cId="634816616" sldId="259"/>
            <ac:spMk id="38" creationId="{9D2E8756-2465-473A-BA2A-2DB1D6224745}"/>
          </ac:spMkLst>
        </pc:spChg>
        <pc:grpChg chg="add">
          <ac:chgData name="Lea GUILLARD 861" userId="d06662ec-9711-44e9-9f78-4b9cc7b21ed8" providerId="ADAL" clId="{C878FBA4-CA0F-468D-BDDB-88B70C5D29D4}" dt="2022-02-02T10:06:14.080" v="217" actId="26606"/>
          <ac:grpSpMkLst>
            <pc:docMk/>
            <pc:sldMk cId="634816616" sldId="259"/>
            <ac:grpSpMk id="8" creationId="{76582886-877C-4AEC-A77F-8055EB9A0CF9}"/>
          </ac:grpSpMkLst>
        </pc:grpChg>
        <pc:cxnChg chg="add">
          <ac:chgData name="Lea GUILLARD 861" userId="d06662ec-9711-44e9-9f78-4b9cc7b21ed8" providerId="ADAL" clId="{C878FBA4-CA0F-468D-BDDB-88B70C5D29D4}" dt="2022-02-02T10:06:14.080" v="217" actId="26606"/>
          <ac:cxnSpMkLst>
            <pc:docMk/>
            <pc:sldMk cId="634816616" sldId="259"/>
            <ac:cxnSpMk id="22" creationId="{EB898B32-3891-4C3A-8F58-C5969D2E9033}"/>
          </ac:cxnSpMkLst>
        </pc:cxnChg>
        <pc:cxnChg chg="add">
          <ac:chgData name="Lea GUILLARD 861" userId="d06662ec-9711-44e9-9f78-4b9cc7b21ed8" providerId="ADAL" clId="{C878FBA4-CA0F-468D-BDDB-88B70C5D29D4}" dt="2022-02-02T10:06:14.080" v="217" actId="26606"/>
          <ac:cxnSpMkLst>
            <pc:docMk/>
            <pc:sldMk cId="634816616" sldId="259"/>
            <ac:cxnSpMk id="24" creationId="{4AE4806D-B8F9-4679-A68A-9BD21C01A301}"/>
          </ac:cxnSpMkLst>
        </pc:cxnChg>
      </pc:sldChg>
      <pc:sldChg chg="addSp delSp modSp new mod setBg setClrOvrMap">
        <pc:chgData name="Lea GUILLARD 861" userId="d06662ec-9711-44e9-9f78-4b9cc7b21ed8" providerId="ADAL" clId="{C878FBA4-CA0F-468D-BDDB-88B70C5D29D4}" dt="2022-02-02T10:06:11.670" v="216" actId="26606"/>
        <pc:sldMkLst>
          <pc:docMk/>
          <pc:sldMk cId="627601221" sldId="260"/>
        </pc:sldMkLst>
        <pc:spChg chg="mod">
          <ac:chgData name="Lea GUILLARD 861" userId="d06662ec-9711-44e9-9f78-4b9cc7b21ed8" providerId="ADAL" clId="{C878FBA4-CA0F-468D-BDDB-88B70C5D29D4}" dt="2022-02-02T10:06:11.670" v="216" actId="26606"/>
          <ac:spMkLst>
            <pc:docMk/>
            <pc:sldMk cId="627601221" sldId="260"/>
            <ac:spMk id="2" creationId="{EC1709DF-EFC4-412E-92A7-2C9641B4EB53}"/>
          </ac:spMkLst>
        </pc:spChg>
        <pc:spChg chg="del">
          <ac:chgData name="Lea GUILLARD 861" userId="d06662ec-9711-44e9-9f78-4b9cc7b21ed8" providerId="ADAL" clId="{C878FBA4-CA0F-468D-BDDB-88B70C5D29D4}" dt="2022-02-02T10:06:11.670" v="216" actId="26606"/>
          <ac:spMkLst>
            <pc:docMk/>
            <pc:sldMk cId="627601221" sldId="260"/>
            <ac:spMk id="3" creationId="{1F44BC5C-1308-4B16-8D3E-275A8F1AF3AC}"/>
          </ac:spMkLst>
        </pc:spChg>
        <pc:spChg chg="add">
          <ac:chgData name="Lea GUILLARD 861" userId="d06662ec-9711-44e9-9f78-4b9cc7b21ed8" providerId="ADAL" clId="{C878FBA4-CA0F-468D-BDDB-88B70C5D29D4}" dt="2022-02-02T10:06:11.670" v="216" actId="26606"/>
          <ac:spMkLst>
            <pc:docMk/>
            <pc:sldMk cId="627601221" sldId="260"/>
            <ac:spMk id="20" creationId="{9179DE42-5613-4B35-A1E6-6CCBAA13C743}"/>
          </ac:spMkLst>
        </pc:spChg>
        <pc:spChg chg="add">
          <ac:chgData name="Lea GUILLARD 861" userId="d06662ec-9711-44e9-9f78-4b9cc7b21ed8" providerId="ADAL" clId="{C878FBA4-CA0F-468D-BDDB-88B70C5D29D4}" dt="2022-02-02T10:06:11.670" v="216" actId="26606"/>
          <ac:spMkLst>
            <pc:docMk/>
            <pc:sldMk cId="627601221" sldId="260"/>
            <ac:spMk id="26" creationId="{52FB45E9-914E-4471-AC87-E475CD51767D}"/>
          </ac:spMkLst>
        </pc:spChg>
        <pc:spChg chg="add">
          <ac:chgData name="Lea GUILLARD 861" userId="d06662ec-9711-44e9-9f78-4b9cc7b21ed8" providerId="ADAL" clId="{C878FBA4-CA0F-468D-BDDB-88B70C5D29D4}" dt="2022-02-02T10:06:11.670" v="216" actId="26606"/>
          <ac:spMkLst>
            <pc:docMk/>
            <pc:sldMk cId="627601221" sldId="260"/>
            <ac:spMk id="28" creationId="{C310626D-5743-49D4-8F7D-88C4F8F05774}"/>
          </ac:spMkLst>
        </pc:spChg>
        <pc:spChg chg="add">
          <ac:chgData name="Lea GUILLARD 861" userId="d06662ec-9711-44e9-9f78-4b9cc7b21ed8" providerId="ADAL" clId="{C878FBA4-CA0F-468D-BDDB-88B70C5D29D4}" dt="2022-02-02T10:06:11.670" v="216" actId="26606"/>
          <ac:spMkLst>
            <pc:docMk/>
            <pc:sldMk cId="627601221" sldId="260"/>
            <ac:spMk id="30" creationId="{3C195FC1-B568-4C72-9902-34CB35DDD7A1}"/>
          </ac:spMkLst>
        </pc:spChg>
        <pc:spChg chg="add">
          <ac:chgData name="Lea GUILLARD 861" userId="d06662ec-9711-44e9-9f78-4b9cc7b21ed8" providerId="ADAL" clId="{C878FBA4-CA0F-468D-BDDB-88B70C5D29D4}" dt="2022-02-02T10:06:11.670" v="216" actId="26606"/>
          <ac:spMkLst>
            <pc:docMk/>
            <pc:sldMk cId="627601221" sldId="260"/>
            <ac:spMk id="32" creationId="{EF2BDF77-362C-43F0-8CBB-A969EC2AE0C4}"/>
          </ac:spMkLst>
        </pc:spChg>
        <pc:spChg chg="add">
          <ac:chgData name="Lea GUILLARD 861" userId="d06662ec-9711-44e9-9f78-4b9cc7b21ed8" providerId="ADAL" clId="{C878FBA4-CA0F-468D-BDDB-88B70C5D29D4}" dt="2022-02-02T10:06:11.670" v="216" actId="26606"/>
          <ac:spMkLst>
            <pc:docMk/>
            <pc:sldMk cId="627601221" sldId="260"/>
            <ac:spMk id="34" creationId="{4BE96B01-3929-432D-B8C2-ADBCB74C2EF4}"/>
          </ac:spMkLst>
        </pc:spChg>
        <pc:spChg chg="add">
          <ac:chgData name="Lea GUILLARD 861" userId="d06662ec-9711-44e9-9f78-4b9cc7b21ed8" providerId="ADAL" clId="{C878FBA4-CA0F-468D-BDDB-88B70C5D29D4}" dt="2022-02-02T10:06:11.670" v="216" actId="26606"/>
          <ac:spMkLst>
            <pc:docMk/>
            <pc:sldMk cId="627601221" sldId="260"/>
            <ac:spMk id="36" creationId="{2A6FCDE6-CDE2-4C51-B18E-A95CFB679714}"/>
          </ac:spMkLst>
        </pc:spChg>
        <pc:spChg chg="add">
          <ac:chgData name="Lea GUILLARD 861" userId="d06662ec-9711-44e9-9f78-4b9cc7b21ed8" providerId="ADAL" clId="{C878FBA4-CA0F-468D-BDDB-88B70C5D29D4}" dt="2022-02-02T10:06:11.670" v="216" actId="26606"/>
          <ac:spMkLst>
            <pc:docMk/>
            <pc:sldMk cId="627601221" sldId="260"/>
            <ac:spMk id="38" creationId="{9D2E8756-2465-473A-BA2A-2DB1D6224745}"/>
          </ac:spMkLst>
        </pc:spChg>
        <pc:grpChg chg="add">
          <ac:chgData name="Lea GUILLARD 861" userId="d06662ec-9711-44e9-9f78-4b9cc7b21ed8" providerId="ADAL" clId="{C878FBA4-CA0F-468D-BDDB-88B70C5D29D4}" dt="2022-02-02T10:06:11.670" v="216" actId="26606"/>
          <ac:grpSpMkLst>
            <pc:docMk/>
            <pc:sldMk cId="627601221" sldId="260"/>
            <ac:grpSpMk id="8" creationId="{76582886-877C-4AEC-A77F-8055EB9A0CF9}"/>
          </ac:grpSpMkLst>
        </pc:grpChg>
        <pc:cxnChg chg="add">
          <ac:chgData name="Lea GUILLARD 861" userId="d06662ec-9711-44e9-9f78-4b9cc7b21ed8" providerId="ADAL" clId="{C878FBA4-CA0F-468D-BDDB-88B70C5D29D4}" dt="2022-02-02T10:06:11.670" v="216" actId="26606"/>
          <ac:cxnSpMkLst>
            <pc:docMk/>
            <pc:sldMk cId="627601221" sldId="260"/>
            <ac:cxnSpMk id="22" creationId="{EB898B32-3891-4C3A-8F58-C5969D2E9033}"/>
          </ac:cxnSpMkLst>
        </pc:cxnChg>
        <pc:cxnChg chg="add">
          <ac:chgData name="Lea GUILLARD 861" userId="d06662ec-9711-44e9-9f78-4b9cc7b21ed8" providerId="ADAL" clId="{C878FBA4-CA0F-468D-BDDB-88B70C5D29D4}" dt="2022-02-02T10:06:11.670" v="216" actId="26606"/>
          <ac:cxnSpMkLst>
            <pc:docMk/>
            <pc:sldMk cId="627601221" sldId="260"/>
            <ac:cxnSpMk id="24" creationId="{4AE4806D-B8F9-4679-A68A-9BD21C01A301}"/>
          </ac:cxnSpMkLst>
        </pc:cxnChg>
      </pc:sldChg>
      <pc:sldChg chg="addSp delSp modSp new mod setBg setClrOvrMap">
        <pc:chgData name="Lea GUILLARD 861" userId="d06662ec-9711-44e9-9f78-4b9cc7b21ed8" providerId="ADAL" clId="{C878FBA4-CA0F-468D-BDDB-88B70C5D29D4}" dt="2022-02-02T10:06:09.654" v="215" actId="26606"/>
        <pc:sldMkLst>
          <pc:docMk/>
          <pc:sldMk cId="1318349590" sldId="261"/>
        </pc:sldMkLst>
        <pc:spChg chg="mod">
          <ac:chgData name="Lea GUILLARD 861" userId="d06662ec-9711-44e9-9f78-4b9cc7b21ed8" providerId="ADAL" clId="{C878FBA4-CA0F-468D-BDDB-88B70C5D29D4}" dt="2022-02-02T10:06:09.654" v="215" actId="26606"/>
          <ac:spMkLst>
            <pc:docMk/>
            <pc:sldMk cId="1318349590" sldId="261"/>
            <ac:spMk id="2" creationId="{4C24C6AE-B359-4085-8B01-F30E9E7E11BD}"/>
          </ac:spMkLst>
        </pc:spChg>
        <pc:spChg chg="del">
          <ac:chgData name="Lea GUILLARD 861" userId="d06662ec-9711-44e9-9f78-4b9cc7b21ed8" providerId="ADAL" clId="{C878FBA4-CA0F-468D-BDDB-88B70C5D29D4}" dt="2022-02-02T10:06:09.654" v="215" actId="26606"/>
          <ac:spMkLst>
            <pc:docMk/>
            <pc:sldMk cId="1318349590" sldId="261"/>
            <ac:spMk id="3" creationId="{61F25809-E582-45B7-B452-C13E40F9EB14}"/>
          </ac:spMkLst>
        </pc:spChg>
        <pc:spChg chg="add">
          <ac:chgData name="Lea GUILLARD 861" userId="d06662ec-9711-44e9-9f78-4b9cc7b21ed8" providerId="ADAL" clId="{C878FBA4-CA0F-468D-BDDB-88B70C5D29D4}" dt="2022-02-02T10:06:09.654" v="215" actId="26606"/>
          <ac:spMkLst>
            <pc:docMk/>
            <pc:sldMk cId="1318349590" sldId="261"/>
            <ac:spMk id="20" creationId="{9179DE42-5613-4B35-A1E6-6CCBAA13C743}"/>
          </ac:spMkLst>
        </pc:spChg>
        <pc:spChg chg="add">
          <ac:chgData name="Lea GUILLARD 861" userId="d06662ec-9711-44e9-9f78-4b9cc7b21ed8" providerId="ADAL" clId="{C878FBA4-CA0F-468D-BDDB-88B70C5D29D4}" dt="2022-02-02T10:06:09.654" v="215" actId="26606"/>
          <ac:spMkLst>
            <pc:docMk/>
            <pc:sldMk cId="1318349590" sldId="261"/>
            <ac:spMk id="26" creationId="{52FB45E9-914E-4471-AC87-E475CD51767D}"/>
          </ac:spMkLst>
        </pc:spChg>
        <pc:spChg chg="add">
          <ac:chgData name="Lea GUILLARD 861" userId="d06662ec-9711-44e9-9f78-4b9cc7b21ed8" providerId="ADAL" clId="{C878FBA4-CA0F-468D-BDDB-88B70C5D29D4}" dt="2022-02-02T10:06:09.654" v="215" actId="26606"/>
          <ac:spMkLst>
            <pc:docMk/>
            <pc:sldMk cId="1318349590" sldId="261"/>
            <ac:spMk id="28" creationId="{C310626D-5743-49D4-8F7D-88C4F8F05774}"/>
          </ac:spMkLst>
        </pc:spChg>
        <pc:spChg chg="add">
          <ac:chgData name="Lea GUILLARD 861" userId="d06662ec-9711-44e9-9f78-4b9cc7b21ed8" providerId="ADAL" clId="{C878FBA4-CA0F-468D-BDDB-88B70C5D29D4}" dt="2022-02-02T10:06:09.654" v="215" actId="26606"/>
          <ac:spMkLst>
            <pc:docMk/>
            <pc:sldMk cId="1318349590" sldId="261"/>
            <ac:spMk id="30" creationId="{3C195FC1-B568-4C72-9902-34CB35DDD7A1}"/>
          </ac:spMkLst>
        </pc:spChg>
        <pc:spChg chg="add">
          <ac:chgData name="Lea GUILLARD 861" userId="d06662ec-9711-44e9-9f78-4b9cc7b21ed8" providerId="ADAL" clId="{C878FBA4-CA0F-468D-BDDB-88B70C5D29D4}" dt="2022-02-02T10:06:09.654" v="215" actId="26606"/>
          <ac:spMkLst>
            <pc:docMk/>
            <pc:sldMk cId="1318349590" sldId="261"/>
            <ac:spMk id="32" creationId="{EF2BDF77-362C-43F0-8CBB-A969EC2AE0C4}"/>
          </ac:spMkLst>
        </pc:spChg>
        <pc:spChg chg="add">
          <ac:chgData name="Lea GUILLARD 861" userId="d06662ec-9711-44e9-9f78-4b9cc7b21ed8" providerId="ADAL" clId="{C878FBA4-CA0F-468D-BDDB-88B70C5D29D4}" dt="2022-02-02T10:06:09.654" v="215" actId="26606"/>
          <ac:spMkLst>
            <pc:docMk/>
            <pc:sldMk cId="1318349590" sldId="261"/>
            <ac:spMk id="34" creationId="{4BE96B01-3929-432D-B8C2-ADBCB74C2EF4}"/>
          </ac:spMkLst>
        </pc:spChg>
        <pc:spChg chg="add">
          <ac:chgData name="Lea GUILLARD 861" userId="d06662ec-9711-44e9-9f78-4b9cc7b21ed8" providerId="ADAL" clId="{C878FBA4-CA0F-468D-BDDB-88B70C5D29D4}" dt="2022-02-02T10:06:09.654" v="215" actId="26606"/>
          <ac:spMkLst>
            <pc:docMk/>
            <pc:sldMk cId="1318349590" sldId="261"/>
            <ac:spMk id="36" creationId="{2A6FCDE6-CDE2-4C51-B18E-A95CFB679714}"/>
          </ac:spMkLst>
        </pc:spChg>
        <pc:spChg chg="add">
          <ac:chgData name="Lea GUILLARD 861" userId="d06662ec-9711-44e9-9f78-4b9cc7b21ed8" providerId="ADAL" clId="{C878FBA4-CA0F-468D-BDDB-88B70C5D29D4}" dt="2022-02-02T10:06:09.654" v="215" actId="26606"/>
          <ac:spMkLst>
            <pc:docMk/>
            <pc:sldMk cId="1318349590" sldId="261"/>
            <ac:spMk id="38" creationId="{9D2E8756-2465-473A-BA2A-2DB1D6224745}"/>
          </ac:spMkLst>
        </pc:spChg>
        <pc:grpChg chg="add">
          <ac:chgData name="Lea GUILLARD 861" userId="d06662ec-9711-44e9-9f78-4b9cc7b21ed8" providerId="ADAL" clId="{C878FBA4-CA0F-468D-BDDB-88B70C5D29D4}" dt="2022-02-02T10:06:09.654" v="215" actId="26606"/>
          <ac:grpSpMkLst>
            <pc:docMk/>
            <pc:sldMk cId="1318349590" sldId="261"/>
            <ac:grpSpMk id="8" creationId="{76582886-877C-4AEC-A77F-8055EB9A0CF9}"/>
          </ac:grpSpMkLst>
        </pc:grpChg>
        <pc:picChg chg="del">
          <ac:chgData name="Lea GUILLARD 861" userId="d06662ec-9711-44e9-9f78-4b9cc7b21ed8" providerId="ADAL" clId="{C878FBA4-CA0F-468D-BDDB-88B70C5D29D4}" dt="2022-02-02T10:05:00.672" v="182" actId="21"/>
          <ac:picMkLst>
            <pc:docMk/>
            <pc:sldMk cId="1318349590" sldId="261"/>
            <ac:picMk id="2050" creationId="{34429841-F64C-4101-99CF-7F5100627A3C}"/>
          </ac:picMkLst>
        </pc:picChg>
        <pc:cxnChg chg="add">
          <ac:chgData name="Lea GUILLARD 861" userId="d06662ec-9711-44e9-9f78-4b9cc7b21ed8" providerId="ADAL" clId="{C878FBA4-CA0F-468D-BDDB-88B70C5D29D4}" dt="2022-02-02T10:06:09.654" v="215" actId="26606"/>
          <ac:cxnSpMkLst>
            <pc:docMk/>
            <pc:sldMk cId="1318349590" sldId="261"/>
            <ac:cxnSpMk id="22" creationId="{EB898B32-3891-4C3A-8F58-C5969D2E9033}"/>
          </ac:cxnSpMkLst>
        </pc:cxnChg>
        <pc:cxnChg chg="add">
          <ac:chgData name="Lea GUILLARD 861" userId="d06662ec-9711-44e9-9f78-4b9cc7b21ed8" providerId="ADAL" clId="{C878FBA4-CA0F-468D-BDDB-88B70C5D29D4}" dt="2022-02-02T10:06:09.654" v="215" actId="26606"/>
          <ac:cxnSpMkLst>
            <pc:docMk/>
            <pc:sldMk cId="1318349590" sldId="261"/>
            <ac:cxnSpMk id="24" creationId="{4AE4806D-B8F9-4679-A68A-9BD21C01A301}"/>
          </ac:cxnSpMkLst>
        </pc:cxnChg>
      </pc:sldChg>
      <pc:sldChg chg="addSp delSp modSp new mod setBg setClrOvrMap">
        <pc:chgData name="Lea GUILLARD 861" userId="d06662ec-9711-44e9-9f78-4b9cc7b21ed8" providerId="ADAL" clId="{C878FBA4-CA0F-468D-BDDB-88B70C5D29D4}" dt="2022-02-02T10:09:02.034" v="286" actId="26606"/>
        <pc:sldMkLst>
          <pc:docMk/>
          <pc:sldMk cId="3755036403" sldId="262"/>
        </pc:sldMkLst>
        <pc:spChg chg="del mod">
          <ac:chgData name="Lea GUILLARD 861" userId="d06662ec-9711-44e9-9f78-4b9cc7b21ed8" providerId="ADAL" clId="{C878FBA4-CA0F-468D-BDDB-88B70C5D29D4}" dt="2022-02-02T10:07:04.725" v="225" actId="478"/>
          <ac:spMkLst>
            <pc:docMk/>
            <pc:sldMk cId="3755036403" sldId="262"/>
            <ac:spMk id="2" creationId="{758E92B3-6A98-41F3-8FB1-8CBE80D74248}"/>
          </ac:spMkLst>
        </pc:spChg>
        <pc:spChg chg="del">
          <ac:chgData name="Lea GUILLARD 861" userId="d06662ec-9711-44e9-9f78-4b9cc7b21ed8" providerId="ADAL" clId="{C878FBA4-CA0F-468D-BDDB-88B70C5D29D4}" dt="2022-02-02T10:05:05.097" v="183"/>
          <ac:spMkLst>
            <pc:docMk/>
            <pc:sldMk cId="3755036403" sldId="262"/>
            <ac:spMk id="3" creationId="{84BBB1D7-B4B4-4EBE-86AE-1504C7703465}"/>
          </ac:spMkLst>
        </pc:spChg>
        <pc:spChg chg="add del mod">
          <ac:chgData name="Lea GUILLARD 861" userId="d06662ec-9711-44e9-9f78-4b9cc7b21ed8" providerId="ADAL" clId="{C878FBA4-CA0F-468D-BDDB-88B70C5D29D4}" dt="2022-02-02T10:06:06.819" v="214" actId="26606"/>
          <ac:spMkLst>
            <pc:docMk/>
            <pc:sldMk cId="3755036403" sldId="262"/>
            <ac:spMk id="5" creationId="{CCAF9F8C-1007-48FE-874F-BD7365787FB0}"/>
          </ac:spMkLst>
        </pc:spChg>
        <pc:spChg chg="add del mod">
          <ac:chgData name="Lea GUILLARD 861" userId="d06662ec-9711-44e9-9f78-4b9cc7b21ed8" providerId="ADAL" clId="{C878FBA4-CA0F-468D-BDDB-88B70C5D29D4}" dt="2022-02-02T10:07:23.190" v="230" actId="478"/>
          <ac:spMkLst>
            <pc:docMk/>
            <pc:sldMk cId="3755036403" sldId="262"/>
            <ac:spMk id="8" creationId="{58D195DD-7564-4F11-86B6-E0BD873CEC50}"/>
          </ac:spMkLst>
        </pc:spChg>
        <pc:spChg chg="add del">
          <ac:chgData name="Lea GUILLARD 861" userId="d06662ec-9711-44e9-9f78-4b9cc7b21ed8" providerId="ADAL" clId="{C878FBA4-CA0F-468D-BDDB-88B70C5D29D4}" dt="2022-02-02T10:09:02.034" v="286" actId="26606"/>
          <ac:spMkLst>
            <pc:docMk/>
            <pc:sldMk cId="3755036403" sldId="262"/>
            <ac:spMk id="22" creationId="{9179DE42-5613-4B35-A1E6-6CCBAA13C743}"/>
          </ac:spMkLst>
        </pc:spChg>
        <pc:spChg chg="add del">
          <ac:chgData name="Lea GUILLARD 861" userId="d06662ec-9711-44e9-9f78-4b9cc7b21ed8" providerId="ADAL" clId="{C878FBA4-CA0F-468D-BDDB-88B70C5D29D4}" dt="2022-02-02T10:09:02.034" v="286" actId="26606"/>
          <ac:spMkLst>
            <pc:docMk/>
            <pc:sldMk cId="3755036403" sldId="262"/>
            <ac:spMk id="28" creationId="{52FB45E9-914E-4471-AC87-E475CD51767D}"/>
          </ac:spMkLst>
        </pc:spChg>
        <pc:spChg chg="add del">
          <ac:chgData name="Lea GUILLARD 861" userId="d06662ec-9711-44e9-9f78-4b9cc7b21ed8" providerId="ADAL" clId="{C878FBA4-CA0F-468D-BDDB-88B70C5D29D4}" dt="2022-02-02T10:09:02.034" v="286" actId="26606"/>
          <ac:spMkLst>
            <pc:docMk/>
            <pc:sldMk cId="3755036403" sldId="262"/>
            <ac:spMk id="30" creationId="{C310626D-5743-49D4-8F7D-88C4F8F05774}"/>
          </ac:spMkLst>
        </pc:spChg>
        <pc:spChg chg="add mod">
          <ac:chgData name="Lea GUILLARD 861" userId="d06662ec-9711-44e9-9f78-4b9cc7b21ed8" providerId="ADAL" clId="{C878FBA4-CA0F-468D-BDDB-88B70C5D29D4}" dt="2022-02-02T10:09:02.034" v="286" actId="26606"/>
          <ac:spMkLst>
            <pc:docMk/>
            <pc:sldMk cId="3755036403" sldId="262"/>
            <ac:spMk id="31" creationId="{9B8C1E09-4E80-4BC4-B4C4-B85F18A4E73E}"/>
          </ac:spMkLst>
        </pc:spChg>
        <pc:spChg chg="add del">
          <ac:chgData name="Lea GUILLARD 861" userId="d06662ec-9711-44e9-9f78-4b9cc7b21ed8" providerId="ADAL" clId="{C878FBA4-CA0F-468D-BDDB-88B70C5D29D4}" dt="2022-02-02T10:09:02.034" v="286" actId="26606"/>
          <ac:spMkLst>
            <pc:docMk/>
            <pc:sldMk cId="3755036403" sldId="262"/>
            <ac:spMk id="32" creationId="{3C195FC1-B568-4C72-9902-34CB35DDD7A1}"/>
          </ac:spMkLst>
        </pc:spChg>
        <pc:spChg chg="add del">
          <ac:chgData name="Lea GUILLARD 861" userId="d06662ec-9711-44e9-9f78-4b9cc7b21ed8" providerId="ADAL" clId="{C878FBA4-CA0F-468D-BDDB-88B70C5D29D4}" dt="2022-02-02T10:09:02.034" v="286" actId="26606"/>
          <ac:spMkLst>
            <pc:docMk/>
            <pc:sldMk cId="3755036403" sldId="262"/>
            <ac:spMk id="34" creationId="{EF2BDF77-362C-43F0-8CBB-A969EC2AE0C4}"/>
          </ac:spMkLst>
        </pc:spChg>
        <pc:spChg chg="add del">
          <ac:chgData name="Lea GUILLARD 861" userId="d06662ec-9711-44e9-9f78-4b9cc7b21ed8" providerId="ADAL" clId="{C878FBA4-CA0F-468D-BDDB-88B70C5D29D4}" dt="2022-02-02T10:09:02.034" v="286" actId="26606"/>
          <ac:spMkLst>
            <pc:docMk/>
            <pc:sldMk cId="3755036403" sldId="262"/>
            <ac:spMk id="36" creationId="{4BE96B01-3929-432D-B8C2-ADBCB74C2EF4}"/>
          </ac:spMkLst>
        </pc:spChg>
        <pc:spChg chg="add del">
          <ac:chgData name="Lea GUILLARD 861" userId="d06662ec-9711-44e9-9f78-4b9cc7b21ed8" providerId="ADAL" clId="{C878FBA4-CA0F-468D-BDDB-88B70C5D29D4}" dt="2022-02-02T10:09:02.034" v="286" actId="26606"/>
          <ac:spMkLst>
            <pc:docMk/>
            <pc:sldMk cId="3755036403" sldId="262"/>
            <ac:spMk id="38" creationId="{2A6FCDE6-CDE2-4C51-B18E-A95CFB679714}"/>
          </ac:spMkLst>
        </pc:spChg>
        <pc:spChg chg="add del">
          <ac:chgData name="Lea GUILLARD 861" userId="d06662ec-9711-44e9-9f78-4b9cc7b21ed8" providerId="ADAL" clId="{C878FBA4-CA0F-468D-BDDB-88B70C5D29D4}" dt="2022-02-02T10:09:02.034" v="286" actId="26606"/>
          <ac:spMkLst>
            <pc:docMk/>
            <pc:sldMk cId="3755036403" sldId="262"/>
            <ac:spMk id="40" creationId="{9D2E8756-2465-473A-BA2A-2DB1D6224745}"/>
          </ac:spMkLst>
        </pc:spChg>
        <pc:spChg chg="add">
          <ac:chgData name="Lea GUILLARD 861" userId="d06662ec-9711-44e9-9f78-4b9cc7b21ed8" providerId="ADAL" clId="{C878FBA4-CA0F-468D-BDDB-88B70C5D29D4}" dt="2022-02-02T10:09:02.034" v="286" actId="26606"/>
          <ac:spMkLst>
            <pc:docMk/>
            <pc:sldMk cId="3755036403" sldId="262"/>
            <ac:spMk id="85" creationId="{377F545A-A4BF-4D23-B82E-2D33535D6006}"/>
          </ac:spMkLst>
        </pc:spChg>
        <pc:grpChg chg="add del">
          <ac:chgData name="Lea GUILLARD 861" userId="d06662ec-9711-44e9-9f78-4b9cc7b21ed8" providerId="ADAL" clId="{C878FBA4-CA0F-468D-BDDB-88B70C5D29D4}" dt="2022-02-02T10:09:02.034" v="286" actId="26606"/>
          <ac:grpSpMkLst>
            <pc:docMk/>
            <pc:sldMk cId="3755036403" sldId="262"/>
            <ac:grpSpMk id="10" creationId="{76582886-877C-4AEC-A77F-8055EB9A0CF9}"/>
          </ac:grpSpMkLst>
        </pc:grpChg>
        <pc:grpChg chg="add">
          <ac:chgData name="Lea GUILLARD 861" userId="d06662ec-9711-44e9-9f78-4b9cc7b21ed8" providerId="ADAL" clId="{C878FBA4-CA0F-468D-BDDB-88B70C5D29D4}" dt="2022-02-02T10:09:02.034" v="286" actId="26606"/>
          <ac:grpSpMkLst>
            <pc:docMk/>
            <pc:sldMk cId="3755036403" sldId="262"/>
            <ac:grpSpMk id="73" creationId="{0565C35A-C6FA-4269-822E-6DB5B9C48882}"/>
          </ac:grpSpMkLst>
        </pc:grpChg>
        <pc:picChg chg="add del mod">
          <ac:chgData name="Lea GUILLARD 861" userId="d06662ec-9711-44e9-9f78-4b9cc7b21ed8" providerId="ADAL" clId="{C878FBA4-CA0F-468D-BDDB-88B70C5D29D4}" dt="2022-02-02T10:05:26.596" v="208" actId="478"/>
          <ac:picMkLst>
            <pc:docMk/>
            <pc:sldMk cId="3755036403" sldId="262"/>
            <ac:picMk id="4" creationId="{4660E9D6-01F0-40A3-9A9A-651A11CD704B}"/>
          </ac:picMkLst>
        </pc:picChg>
        <pc:picChg chg="add del mod">
          <ac:chgData name="Lea GUILLARD 861" userId="d06662ec-9711-44e9-9f78-4b9cc7b21ed8" providerId="ADAL" clId="{C878FBA4-CA0F-468D-BDDB-88B70C5D29D4}" dt="2022-02-02T10:06:04.560" v="213" actId="478"/>
          <ac:picMkLst>
            <pc:docMk/>
            <pc:sldMk cId="3755036403" sldId="262"/>
            <ac:picMk id="3074" creationId="{C620C81B-48AD-4AD1-9420-2F4235B5FCE7}"/>
          </ac:picMkLst>
        </pc:picChg>
        <pc:picChg chg="mod">
          <ac:chgData name="Lea GUILLARD 861" userId="d06662ec-9711-44e9-9f78-4b9cc7b21ed8" providerId="ADAL" clId="{C878FBA4-CA0F-468D-BDDB-88B70C5D29D4}" dt="2022-02-02T10:09:02.034" v="286" actId="26606"/>
          <ac:picMkLst>
            <pc:docMk/>
            <pc:sldMk cId="3755036403" sldId="262"/>
            <ac:picMk id="3076" creationId="{C4963291-63FE-4AF3-BC05-E26CE36BB883}"/>
          </ac:picMkLst>
        </pc:picChg>
        <pc:picChg chg="del mod">
          <ac:chgData name="Lea GUILLARD 861" userId="d06662ec-9711-44e9-9f78-4b9cc7b21ed8" providerId="ADAL" clId="{C878FBA4-CA0F-468D-BDDB-88B70C5D29D4}" dt="2022-02-02T10:06:52.623" v="222" actId="478"/>
          <ac:picMkLst>
            <pc:docMk/>
            <pc:sldMk cId="3755036403" sldId="262"/>
            <ac:picMk id="3078" creationId="{54432709-E3A2-455E-8A10-C7081E2A1866}"/>
          </ac:picMkLst>
        </pc:picChg>
        <pc:cxnChg chg="add del">
          <ac:chgData name="Lea GUILLARD 861" userId="d06662ec-9711-44e9-9f78-4b9cc7b21ed8" providerId="ADAL" clId="{C878FBA4-CA0F-468D-BDDB-88B70C5D29D4}" dt="2022-02-02T10:09:02.034" v="286" actId="26606"/>
          <ac:cxnSpMkLst>
            <pc:docMk/>
            <pc:sldMk cId="3755036403" sldId="262"/>
            <ac:cxnSpMk id="24" creationId="{EB898B32-3891-4C3A-8F58-C5969D2E9033}"/>
          </ac:cxnSpMkLst>
        </pc:cxnChg>
        <pc:cxnChg chg="add del">
          <ac:chgData name="Lea GUILLARD 861" userId="d06662ec-9711-44e9-9f78-4b9cc7b21ed8" providerId="ADAL" clId="{C878FBA4-CA0F-468D-BDDB-88B70C5D29D4}" dt="2022-02-02T10:09:02.034" v="286" actId="26606"/>
          <ac:cxnSpMkLst>
            <pc:docMk/>
            <pc:sldMk cId="3755036403" sldId="262"/>
            <ac:cxnSpMk id="26" creationId="{4AE4806D-B8F9-4679-A68A-9BD21C01A301}"/>
          </ac:cxnSpMkLst>
        </pc:cxnChg>
      </pc:sldChg>
      <pc:sldChg chg="add del">
        <pc:chgData name="Lea GUILLARD 861" userId="d06662ec-9711-44e9-9f78-4b9cc7b21ed8" providerId="ADAL" clId="{C878FBA4-CA0F-468D-BDDB-88B70C5D29D4}" dt="2022-02-02T10:06:24.270" v="219" actId="2696"/>
        <pc:sldMkLst>
          <pc:docMk/>
          <pc:sldMk cId="1987196704" sldId="263"/>
        </pc:sldMkLst>
      </pc:sldChg>
      <pc:sldChg chg="addSp delSp modSp new mod setBg setClrOvrMap">
        <pc:chgData name="Lea GUILLARD 861" userId="d06662ec-9711-44e9-9f78-4b9cc7b21ed8" providerId="ADAL" clId="{C878FBA4-CA0F-468D-BDDB-88B70C5D29D4}" dt="2022-02-02T10:07:51.254" v="275" actId="26606"/>
        <pc:sldMkLst>
          <pc:docMk/>
          <pc:sldMk cId="2691029900" sldId="263"/>
        </pc:sldMkLst>
        <pc:spChg chg="mod">
          <ac:chgData name="Lea GUILLARD 861" userId="d06662ec-9711-44e9-9f78-4b9cc7b21ed8" providerId="ADAL" clId="{C878FBA4-CA0F-468D-BDDB-88B70C5D29D4}" dt="2022-02-02T10:07:51.254" v="275" actId="26606"/>
          <ac:spMkLst>
            <pc:docMk/>
            <pc:sldMk cId="2691029900" sldId="263"/>
            <ac:spMk id="2" creationId="{ACC9005C-ABDA-4D18-B669-ADE16A8A7AC3}"/>
          </ac:spMkLst>
        </pc:spChg>
        <pc:spChg chg="del">
          <ac:chgData name="Lea GUILLARD 861" userId="d06662ec-9711-44e9-9f78-4b9cc7b21ed8" providerId="ADAL" clId="{C878FBA4-CA0F-468D-BDDB-88B70C5D29D4}" dt="2022-02-02T10:07:51.254" v="275" actId="26606"/>
          <ac:spMkLst>
            <pc:docMk/>
            <pc:sldMk cId="2691029900" sldId="263"/>
            <ac:spMk id="3" creationId="{766F2936-897D-400B-9357-81E4176BB435}"/>
          </ac:spMkLst>
        </pc:spChg>
        <pc:spChg chg="add">
          <ac:chgData name="Lea GUILLARD 861" userId="d06662ec-9711-44e9-9f78-4b9cc7b21ed8" providerId="ADAL" clId="{C878FBA4-CA0F-468D-BDDB-88B70C5D29D4}" dt="2022-02-02T10:07:51.254" v="275" actId="26606"/>
          <ac:spMkLst>
            <pc:docMk/>
            <pc:sldMk cId="2691029900" sldId="263"/>
            <ac:spMk id="20" creationId="{9179DE42-5613-4B35-A1E6-6CCBAA13C743}"/>
          </ac:spMkLst>
        </pc:spChg>
        <pc:spChg chg="add">
          <ac:chgData name="Lea GUILLARD 861" userId="d06662ec-9711-44e9-9f78-4b9cc7b21ed8" providerId="ADAL" clId="{C878FBA4-CA0F-468D-BDDB-88B70C5D29D4}" dt="2022-02-02T10:07:51.254" v="275" actId="26606"/>
          <ac:spMkLst>
            <pc:docMk/>
            <pc:sldMk cId="2691029900" sldId="263"/>
            <ac:spMk id="26" creationId="{52FB45E9-914E-4471-AC87-E475CD51767D}"/>
          </ac:spMkLst>
        </pc:spChg>
        <pc:spChg chg="add">
          <ac:chgData name="Lea GUILLARD 861" userId="d06662ec-9711-44e9-9f78-4b9cc7b21ed8" providerId="ADAL" clId="{C878FBA4-CA0F-468D-BDDB-88B70C5D29D4}" dt="2022-02-02T10:07:51.254" v="275" actId="26606"/>
          <ac:spMkLst>
            <pc:docMk/>
            <pc:sldMk cId="2691029900" sldId="263"/>
            <ac:spMk id="28" creationId="{C310626D-5743-49D4-8F7D-88C4F8F05774}"/>
          </ac:spMkLst>
        </pc:spChg>
        <pc:spChg chg="add">
          <ac:chgData name="Lea GUILLARD 861" userId="d06662ec-9711-44e9-9f78-4b9cc7b21ed8" providerId="ADAL" clId="{C878FBA4-CA0F-468D-BDDB-88B70C5D29D4}" dt="2022-02-02T10:07:51.254" v="275" actId="26606"/>
          <ac:spMkLst>
            <pc:docMk/>
            <pc:sldMk cId="2691029900" sldId="263"/>
            <ac:spMk id="30" creationId="{3C195FC1-B568-4C72-9902-34CB35DDD7A1}"/>
          </ac:spMkLst>
        </pc:spChg>
        <pc:spChg chg="add">
          <ac:chgData name="Lea GUILLARD 861" userId="d06662ec-9711-44e9-9f78-4b9cc7b21ed8" providerId="ADAL" clId="{C878FBA4-CA0F-468D-BDDB-88B70C5D29D4}" dt="2022-02-02T10:07:51.254" v="275" actId="26606"/>
          <ac:spMkLst>
            <pc:docMk/>
            <pc:sldMk cId="2691029900" sldId="263"/>
            <ac:spMk id="32" creationId="{EF2BDF77-362C-43F0-8CBB-A969EC2AE0C4}"/>
          </ac:spMkLst>
        </pc:spChg>
        <pc:spChg chg="add">
          <ac:chgData name="Lea GUILLARD 861" userId="d06662ec-9711-44e9-9f78-4b9cc7b21ed8" providerId="ADAL" clId="{C878FBA4-CA0F-468D-BDDB-88B70C5D29D4}" dt="2022-02-02T10:07:51.254" v="275" actId="26606"/>
          <ac:spMkLst>
            <pc:docMk/>
            <pc:sldMk cId="2691029900" sldId="263"/>
            <ac:spMk id="34" creationId="{4BE96B01-3929-432D-B8C2-ADBCB74C2EF4}"/>
          </ac:spMkLst>
        </pc:spChg>
        <pc:spChg chg="add">
          <ac:chgData name="Lea GUILLARD 861" userId="d06662ec-9711-44e9-9f78-4b9cc7b21ed8" providerId="ADAL" clId="{C878FBA4-CA0F-468D-BDDB-88B70C5D29D4}" dt="2022-02-02T10:07:51.254" v="275" actId="26606"/>
          <ac:spMkLst>
            <pc:docMk/>
            <pc:sldMk cId="2691029900" sldId="263"/>
            <ac:spMk id="36" creationId="{2A6FCDE6-CDE2-4C51-B18E-A95CFB679714}"/>
          </ac:spMkLst>
        </pc:spChg>
        <pc:spChg chg="add">
          <ac:chgData name="Lea GUILLARD 861" userId="d06662ec-9711-44e9-9f78-4b9cc7b21ed8" providerId="ADAL" clId="{C878FBA4-CA0F-468D-BDDB-88B70C5D29D4}" dt="2022-02-02T10:07:51.254" v="275" actId="26606"/>
          <ac:spMkLst>
            <pc:docMk/>
            <pc:sldMk cId="2691029900" sldId="263"/>
            <ac:spMk id="38" creationId="{9D2E8756-2465-473A-BA2A-2DB1D6224745}"/>
          </ac:spMkLst>
        </pc:spChg>
        <pc:grpChg chg="add">
          <ac:chgData name="Lea GUILLARD 861" userId="d06662ec-9711-44e9-9f78-4b9cc7b21ed8" providerId="ADAL" clId="{C878FBA4-CA0F-468D-BDDB-88B70C5D29D4}" dt="2022-02-02T10:07:51.254" v="275" actId="26606"/>
          <ac:grpSpMkLst>
            <pc:docMk/>
            <pc:sldMk cId="2691029900" sldId="263"/>
            <ac:grpSpMk id="8" creationId="{76582886-877C-4AEC-A77F-8055EB9A0CF9}"/>
          </ac:grpSpMkLst>
        </pc:grpChg>
        <pc:cxnChg chg="add">
          <ac:chgData name="Lea GUILLARD 861" userId="d06662ec-9711-44e9-9f78-4b9cc7b21ed8" providerId="ADAL" clId="{C878FBA4-CA0F-468D-BDDB-88B70C5D29D4}" dt="2022-02-02T10:07:51.254" v="275" actId="26606"/>
          <ac:cxnSpMkLst>
            <pc:docMk/>
            <pc:sldMk cId="2691029900" sldId="263"/>
            <ac:cxnSpMk id="22" creationId="{EB898B32-3891-4C3A-8F58-C5969D2E9033}"/>
          </ac:cxnSpMkLst>
        </pc:cxnChg>
        <pc:cxnChg chg="add">
          <ac:chgData name="Lea GUILLARD 861" userId="d06662ec-9711-44e9-9f78-4b9cc7b21ed8" providerId="ADAL" clId="{C878FBA4-CA0F-468D-BDDB-88B70C5D29D4}" dt="2022-02-02T10:07:51.254" v="275" actId="26606"/>
          <ac:cxnSpMkLst>
            <pc:docMk/>
            <pc:sldMk cId="2691029900" sldId="263"/>
            <ac:cxnSpMk id="24" creationId="{4AE4806D-B8F9-4679-A68A-9BD21C01A301}"/>
          </ac:cxnSpMkLst>
        </pc:cxnChg>
      </pc:sldChg>
      <pc:sldChg chg="addSp delSp modSp add mod setBg setClrOvrMap delDesignElem chgLayout">
        <pc:chgData name="Lea GUILLARD 861" userId="d06662ec-9711-44e9-9f78-4b9cc7b21ed8" providerId="ADAL" clId="{C878FBA4-CA0F-468D-BDDB-88B70C5D29D4}" dt="2022-02-02T10:08:53.177" v="285" actId="14100"/>
        <pc:sldMkLst>
          <pc:docMk/>
          <pc:sldMk cId="1299320679" sldId="264"/>
        </pc:sldMkLst>
        <pc:spChg chg="add mod ord">
          <ac:chgData name="Lea GUILLARD 861" userId="d06662ec-9711-44e9-9f78-4b9cc7b21ed8" providerId="ADAL" clId="{C878FBA4-CA0F-468D-BDDB-88B70C5D29D4}" dt="2022-02-02T10:08:30.063" v="281" actId="26606"/>
          <ac:spMkLst>
            <pc:docMk/>
            <pc:sldMk cId="1299320679" sldId="264"/>
            <ac:spMk id="2" creationId="{18BC8B36-00E9-4EDA-9EA0-AA9323364DDF}"/>
          </ac:spMkLst>
        </pc:spChg>
        <pc:spChg chg="add mod">
          <ac:chgData name="Lea GUILLARD 861" userId="d06662ec-9711-44e9-9f78-4b9cc7b21ed8" providerId="ADAL" clId="{C878FBA4-CA0F-468D-BDDB-88B70C5D29D4}" dt="2022-02-02T10:08:30.063" v="281" actId="26606"/>
          <ac:spMkLst>
            <pc:docMk/>
            <pc:sldMk cId="1299320679" sldId="264"/>
            <ac:spMk id="3" creationId="{85A8A9FC-168C-4E3C-AF33-243E756C5E46}"/>
          </ac:spMkLst>
        </pc:spChg>
        <pc:spChg chg="del">
          <ac:chgData name="Lea GUILLARD 861" userId="d06662ec-9711-44e9-9f78-4b9cc7b21ed8" providerId="ADAL" clId="{C878FBA4-CA0F-468D-BDDB-88B70C5D29D4}" dt="2022-02-02T10:08:27.056" v="280" actId="700"/>
          <ac:spMkLst>
            <pc:docMk/>
            <pc:sldMk cId="1299320679" sldId="264"/>
            <ac:spMk id="22" creationId="{9179DE42-5613-4B35-A1E6-6CCBAA13C743}"/>
          </ac:spMkLst>
        </pc:spChg>
        <pc:spChg chg="del">
          <ac:chgData name="Lea GUILLARD 861" userId="d06662ec-9711-44e9-9f78-4b9cc7b21ed8" providerId="ADAL" clId="{C878FBA4-CA0F-468D-BDDB-88B70C5D29D4}" dt="2022-02-02T10:08:27.056" v="280" actId="700"/>
          <ac:spMkLst>
            <pc:docMk/>
            <pc:sldMk cId="1299320679" sldId="264"/>
            <ac:spMk id="28" creationId="{52FB45E9-914E-4471-AC87-E475CD51767D}"/>
          </ac:spMkLst>
        </pc:spChg>
        <pc:spChg chg="add">
          <ac:chgData name="Lea GUILLARD 861" userId="d06662ec-9711-44e9-9f78-4b9cc7b21ed8" providerId="ADAL" clId="{C878FBA4-CA0F-468D-BDDB-88B70C5D29D4}" dt="2022-02-02T10:08:30.063" v="281" actId="26606"/>
          <ac:spMkLst>
            <pc:docMk/>
            <pc:sldMk cId="1299320679" sldId="264"/>
            <ac:spMk id="29" creationId="{2783C067-F8BF-4755-B516-8A0CD74CF60C}"/>
          </ac:spMkLst>
        </pc:spChg>
        <pc:spChg chg="del">
          <ac:chgData name="Lea GUILLARD 861" userId="d06662ec-9711-44e9-9f78-4b9cc7b21ed8" providerId="ADAL" clId="{C878FBA4-CA0F-468D-BDDB-88B70C5D29D4}" dt="2022-02-02T10:08:27.056" v="280" actId="700"/>
          <ac:spMkLst>
            <pc:docMk/>
            <pc:sldMk cId="1299320679" sldId="264"/>
            <ac:spMk id="30" creationId="{C310626D-5743-49D4-8F7D-88C4F8F05774}"/>
          </ac:spMkLst>
        </pc:spChg>
        <pc:spChg chg="del mod">
          <ac:chgData name="Lea GUILLARD 861" userId="d06662ec-9711-44e9-9f78-4b9cc7b21ed8" providerId="ADAL" clId="{C878FBA4-CA0F-468D-BDDB-88B70C5D29D4}" dt="2022-02-02T10:08:19.573" v="279" actId="478"/>
          <ac:spMkLst>
            <pc:docMk/>
            <pc:sldMk cId="1299320679" sldId="264"/>
            <ac:spMk id="31" creationId="{9B8C1E09-4E80-4BC4-B4C4-B85F18A4E73E}"/>
          </ac:spMkLst>
        </pc:spChg>
        <pc:spChg chg="del">
          <ac:chgData name="Lea GUILLARD 861" userId="d06662ec-9711-44e9-9f78-4b9cc7b21ed8" providerId="ADAL" clId="{C878FBA4-CA0F-468D-BDDB-88B70C5D29D4}" dt="2022-02-02T10:08:27.056" v="280" actId="700"/>
          <ac:spMkLst>
            <pc:docMk/>
            <pc:sldMk cId="1299320679" sldId="264"/>
            <ac:spMk id="32" creationId="{3C195FC1-B568-4C72-9902-34CB35DDD7A1}"/>
          </ac:spMkLst>
        </pc:spChg>
        <pc:spChg chg="add">
          <ac:chgData name="Lea GUILLARD 861" userId="d06662ec-9711-44e9-9f78-4b9cc7b21ed8" providerId="ADAL" clId="{C878FBA4-CA0F-468D-BDDB-88B70C5D29D4}" dt="2022-02-02T10:08:30.063" v="281" actId="26606"/>
          <ac:spMkLst>
            <pc:docMk/>
            <pc:sldMk cId="1299320679" sldId="264"/>
            <ac:spMk id="33" creationId="{2ED796EC-E7FF-46DB-B912-FB08BF12AA6E}"/>
          </ac:spMkLst>
        </pc:spChg>
        <pc:spChg chg="del">
          <ac:chgData name="Lea GUILLARD 861" userId="d06662ec-9711-44e9-9f78-4b9cc7b21ed8" providerId="ADAL" clId="{C878FBA4-CA0F-468D-BDDB-88B70C5D29D4}" dt="2022-02-02T10:08:27.056" v="280" actId="700"/>
          <ac:spMkLst>
            <pc:docMk/>
            <pc:sldMk cId="1299320679" sldId="264"/>
            <ac:spMk id="34" creationId="{EF2BDF77-362C-43F0-8CBB-A969EC2AE0C4}"/>
          </ac:spMkLst>
        </pc:spChg>
        <pc:spChg chg="add">
          <ac:chgData name="Lea GUILLARD 861" userId="d06662ec-9711-44e9-9f78-4b9cc7b21ed8" providerId="ADAL" clId="{C878FBA4-CA0F-468D-BDDB-88B70C5D29D4}" dt="2022-02-02T10:08:30.063" v="281" actId="26606"/>
          <ac:spMkLst>
            <pc:docMk/>
            <pc:sldMk cId="1299320679" sldId="264"/>
            <ac:spMk id="35" creationId="{549A2DAB-B431-487D-95AD-BB0FECB49E57}"/>
          </ac:spMkLst>
        </pc:spChg>
        <pc:spChg chg="del">
          <ac:chgData name="Lea GUILLARD 861" userId="d06662ec-9711-44e9-9f78-4b9cc7b21ed8" providerId="ADAL" clId="{C878FBA4-CA0F-468D-BDDB-88B70C5D29D4}" dt="2022-02-02T10:08:27.056" v="280" actId="700"/>
          <ac:spMkLst>
            <pc:docMk/>
            <pc:sldMk cId="1299320679" sldId="264"/>
            <ac:spMk id="36" creationId="{4BE96B01-3929-432D-B8C2-ADBCB74C2EF4}"/>
          </ac:spMkLst>
        </pc:spChg>
        <pc:spChg chg="del">
          <ac:chgData name="Lea GUILLARD 861" userId="d06662ec-9711-44e9-9f78-4b9cc7b21ed8" providerId="ADAL" clId="{C878FBA4-CA0F-468D-BDDB-88B70C5D29D4}" dt="2022-02-02T10:08:27.056" v="280" actId="700"/>
          <ac:spMkLst>
            <pc:docMk/>
            <pc:sldMk cId="1299320679" sldId="264"/>
            <ac:spMk id="38" creationId="{2A6FCDE6-CDE2-4C51-B18E-A95CFB679714}"/>
          </ac:spMkLst>
        </pc:spChg>
        <pc:spChg chg="del">
          <ac:chgData name="Lea GUILLARD 861" userId="d06662ec-9711-44e9-9f78-4b9cc7b21ed8" providerId="ADAL" clId="{C878FBA4-CA0F-468D-BDDB-88B70C5D29D4}" dt="2022-02-02T10:08:27.056" v="280" actId="700"/>
          <ac:spMkLst>
            <pc:docMk/>
            <pc:sldMk cId="1299320679" sldId="264"/>
            <ac:spMk id="40" creationId="{9D2E8756-2465-473A-BA2A-2DB1D6224745}"/>
          </ac:spMkLst>
        </pc:spChg>
        <pc:spChg chg="add">
          <ac:chgData name="Lea GUILLARD 861" userId="d06662ec-9711-44e9-9f78-4b9cc7b21ed8" providerId="ADAL" clId="{C878FBA4-CA0F-468D-BDDB-88B70C5D29D4}" dt="2022-02-02T10:08:30.063" v="281" actId="26606"/>
          <ac:spMkLst>
            <pc:docMk/>
            <pc:sldMk cId="1299320679" sldId="264"/>
            <ac:spMk id="41" creationId="{0819F787-32B4-46A8-BC57-C6571BCEE243}"/>
          </ac:spMkLst>
        </pc:spChg>
        <pc:grpChg chg="add">
          <ac:chgData name="Lea GUILLARD 861" userId="d06662ec-9711-44e9-9f78-4b9cc7b21ed8" providerId="ADAL" clId="{C878FBA4-CA0F-468D-BDDB-88B70C5D29D4}" dt="2022-02-02T10:08:30.063" v="281" actId="26606"/>
          <ac:grpSpMkLst>
            <pc:docMk/>
            <pc:sldMk cId="1299320679" sldId="264"/>
            <ac:grpSpMk id="8" creationId="{76582886-877C-4AEC-A77F-8055EB9A0CF9}"/>
          </ac:grpSpMkLst>
        </pc:grpChg>
        <pc:grpChg chg="del">
          <ac:chgData name="Lea GUILLARD 861" userId="d06662ec-9711-44e9-9f78-4b9cc7b21ed8" providerId="ADAL" clId="{C878FBA4-CA0F-468D-BDDB-88B70C5D29D4}" dt="2022-02-02T10:08:27.056" v="280" actId="700"/>
          <ac:grpSpMkLst>
            <pc:docMk/>
            <pc:sldMk cId="1299320679" sldId="264"/>
            <ac:grpSpMk id="10" creationId="{76582886-877C-4AEC-A77F-8055EB9A0CF9}"/>
          </ac:grpSpMkLst>
        </pc:grpChg>
        <pc:picChg chg="del">
          <ac:chgData name="Lea GUILLARD 861" userId="d06662ec-9711-44e9-9f78-4b9cc7b21ed8" providerId="ADAL" clId="{C878FBA4-CA0F-468D-BDDB-88B70C5D29D4}" dt="2022-02-02T10:08:01.613" v="277" actId="478"/>
          <ac:picMkLst>
            <pc:docMk/>
            <pc:sldMk cId="1299320679" sldId="264"/>
            <ac:picMk id="3076" creationId="{C4963291-63FE-4AF3-BC05-E26CE36BB883}"/>
          </ac:picMkLst>
        </pc:picChg>
        <pc:picChg chg="add mod">
          <ac:chgData name="Lea GUILLARD 861" userId="d06662ec-9711-44e9-9f78-4b9cc7b21ed8" providerId="ADAL" clId="{C878FBA4-CA0F-468D-BDDB-88B70C5D29D4}" dt="2022-02-02T10:08:53.177" v="285" actId="14100"/>
          <ac:picMkLst>
            <pc:docMk/>
            <pc:sldMk cId="1299320679" sldId="264"/>
            <ac:picMk id="4098" creationId="{1C02101E-5922-4BF3-BA02-DFDA349E184B}"/>
          </ac:picMkLst>
        </pc:picChg>
        <pc:cxnChg chg="del">
          <ac:chgData name="Lea GUILLARD 861" userId="d06662ec-9711-44e9-9f78-4b9cc7b21ed8" providerId="ADAL" clId="{C878FBA4-CA0F-468D-BDDB-88B70C5D29D4}" dt="2022-02-02T10:08:27.056" v="280" actId="700"/>
          <ac:cxnSpMkLst>
            <pc:docMk/>
            <pc:sldMk cId="1299320679" sldId="264"/>
            <ac:cxnSpMk id="24" creationId="{EB898B32-3891-4C3A-8F58-C5969D2E9033}"/>
          </ac:cxnSpMkLst>
        </pc:cxnChg>
        <pc:cxnChg chg="del">
          <ac:chgData name="Lea GUILLARD 861" userId="d06662ec-9711-44e9-9f78-4b9cc7b21ed8" providerId="ADAL" clId="{C878FBA4-CA0F-468D-BDDB-88B70C5D29D4}" dt="2022-02-02T10:08:27.056" v="280" actId="700"/>
          <ac:cxnSpMkLst>
            <pc:docMk/>
            <pc:sldMk cId="1299320679" sldId="264"/>
            <ac:cxnSpMk id="26" creationId="{4AE4806D-B8F9-4679-A68A-9BD21C01A301}"/>
          </ac:cxnSpMkLst>
        </pc:cxnChg>
        <pc:cxnChg chg="add">
          <ac:chgData name="Lea GUILLARD 861" userId="d06662ec-9711-44e9-9f78-4b9cc7b21ed8" providerId="ADAL" clId="{C878FBA4-CA0F-468D-BDDB-88B70C5D29D4}" dt="2022-02-02T10:08:30.063" v="281" actId="26606"/>
          <ac:cxnSpMkLst>
            <pc:docMk/>
            <pc:sldMk cId="1299320679" sldId="264"/>
            <ac:cxnSpMk id="37" creationId="{C5ECDEE1-7093-418F-9CF5-24EEB115C1C1}"/>
          </ac:cxnSpMkLst>
        </pc:cxnChg>
        <pc:cxnChg chg="add">
          <ac:chgData name="Lea GUILLARD 861" userId="d06662ec-9711-44e9-9f78-4b9cc7b21ed8" providerId="ADAL" clId="{C878FBA4-CA0F-468D-BDDB-88B70C5D29D4}" dt="2022-02-02T10:08:30.063" v="281" actId="26606"/>
          <ac:cxnSpMkLst>
            <pc:docMk/>
            <pc:sldMk cId="1299320679" sldId="264"/>
            <ac:cxnSpMk id="39" creationId="{045062AF-EB11-4651-BC4A-4DA21768DE8E}"/>
          </ac:cxnSpMkLst>
        </pc:cxnChg>
      </pc:sldChg>
      <pc:sldChg chg="addSp new">
        <pc:chgData name="Lea GUILLARD 861" userId="d06662ec-9711-44e9-9f78-4b9cc7b21ed8" providerId="ADAL" clId="{C878FBA4-CA0F-468D-BDDB-88B70C5D29D4}" dt="2022-02-02T10:09:18.976" v="288"/>
        <pc:sldMkLst>
          <pc:docMk/>
          <pc:sldMk cId="434940700" sldId="265"/>
        </pc:sldMkLst>
        <pc:picChg chg="add">
          <ac:chgData name="Lea GUILLARD 861" userId="d06662ec-9711-44e9-9f78-4b9cc7b21ed8" providerId="ADAL" clId="{C878FBA4-CA0F-468D-BDDB-88B70C5D29D4}" dt="2022-02-02T10:09:18.976" v="288"/>
          <ac:picMkLst>
            <pc:docMk/>
            <pc:sldMk cId="434940700" sldId="265"/>
            <ac:picMk id="5122" creationId="{FD8F680A-9EDD-4E9C-8A9A-278B60FED6DB}"/>
          </ac:picMkLst>
        </pc:picChg>
      </pc:sldChg>
      <pc:sldChg chg="addSp new">
        <pc:chgData name="Lea GUILLARD 861" userId="d06662ec-9711-44e9-9f78-4b9cc7b21ed8" providerId="ADAL" clId="{C878FBA4-CA0F-468D-BDDB-88B70C5D29D4}" dt="2022-02-02T10:09:35.339" v="290"/>
        <pc:sldMkLst>
          <pc:docMk/>
          <pc:sldMk cId="749894833" sldId="266"/>
        </pc:sldMkLst>
        <pc:picChg chg="add">
          <ac:chgData name="Lea GUILLARD 861" userId="d06662ec-9711-44e9-9f78-4b9cc7b21ed8" providerId="ADAL" clId="{C878FBA4-CA0F-468D-BDDB-88B70C5D29D4}" dt="2022-02-02T10:09:35.339" v="290"/>
          <ac:picMkLst>
            <pc:docMk/>
            <pc:sldMk cId="749894833" sldId="266"/>
            <ac:picMk id="6146" creationId="{01379123-DCA2-456D-B3BF-0404F25F8AA8}"/>
          </ac:picMkLst>
        </pc:picChg>
      </pc:sldChg>
      <pc:sldChg chg="addSp new">
        <pc:chgData name="Lea GUILLARD 861" userId="d06662ec-9711-44e9-9f78-4b9cc7b21ed8" providerId="ADAL" clId="{C878FBA4-CA0F-468D-BDDB-88B70C5D29D4}" dt="2022-02-02T10:09:45.998" v="292"/>
        <pc:sldMkLst>
          <pc:docMk/>
          <pc:sldMk cId="1884368365" sldId="267"/>
        </pc:sldMkLst>
        <pc:picChg chg="add">
          <ac:chgData name="Lea GUILLARD 861" userId="d06662ec-9711-44e9-9f78-4b9cc7b21ed8" providerId="ADAL" clId="{C878FBA4-CA0F-468D-BDDB-88B70C5D29D4}" dt="2022-02-02T10:09:45.998" v="292"/>
          <ac:picMkLst>
            <pc:docMk/>
            <pc:sldMk cId="1884368365" sldId="267"/>
            <ac:picMk id="7170" creationId="{21161BAB-639F-45E1-A116-0C41B1F18112}"/>
          </ac:picMkLst>
        </pc:picChg>
      </pc:sldChg>
      <pc:sldChg chg="modSp add mod ord">
        <pc:chgData name="Lea GUILLARD 861" userId="d06662ec-9711-44e9-9f78-4b9cc7b21ed8" providerId="ADAL" clId="{C878FBA4-CA0F-468D-BDDB-88B70C5D29D4}" dt="2022-02-02T10:10:13.132" v="314" actId="20577"/>
        <pc:sldMkLst>
          <pc:docMk/>
          <pc:sldMk cId="3388352657" sldId="268"/>
        </pc:sldMkLst>
        <pc:spChg chg="mod">
          <ac:chgData name="Lea GUILLARD 861" userId="d06662ec-9711-44e9-9f78-4b9cc7b21ed8" providerId="ADAL" clId="{C878FBA4-CA0F-468D-BDDB-88B70C5D29D4}" dt="2022-02-02T10:10:13.132" v="314" actId="20577"/>
          <ac:spMkLst>
            <pc:docMk/>
            <pc:sldMk cId="3388352657" sldId="268"/>
            <ac:spMk id="2" creationId="{ACC9005C-ABDA-4D18-B669-ADE16A8A7AC3}"/>
          </ac:spMkLst>
        </pc:spChg>
      </pc:sldChg>
      <pc:sldChg chg="addSp delSp modSp new mod setBg">
        <pc:chgData name="Lea GUILLARD 861" userId="d06662ec-9711-44e9-9f78-4b9cc7b21ed8" providerId="ADAL" clId="{C878FBA4-CA0F-468D-BDDB-88B70C5D29D4}" dt="2022-02-02T10:14:18.187" v="558" actId="20577"/>
        <pc:sldMkLst>
          <pc:docMk/>
          <pc:sldMk cId="1059972565" sldId="269"/>
        </pc:sldMkLst>
        <pc:spChg chg="mod">
          <ac:chgData name="Lea GUILLARD 861" userId="d06662ec-9711-44e9-9f78-4b9cc7b21ed8" providerId="ADAL" clId="{C878FBA4-CA0F-468D-BDDB-88B70C5D29D4}" dt="2022-02-02T10:11:59.192" v="424" actId="26606"/>
          <ac:spMkLst>
            <pc:docMk/>
            <pc:sldMk cId="1059972565" sldId="269"/>
            <ac:spMk id="2" creationId="{F58CBEFD-76F7-4F25-9336-37257B81B0DF}"/>
          </ac:spMkLst>
        </pc:spChg>
        <pc:spChg chg="del mod">
          <ac:chgData name="Lea GUILLARD 861" userId="d06662ec-9711-44e9-9f78-4b9cc7b21ed8" providerId="ADAL" clId="{C878FBA4-CA0F-468D-BDDB-88B70C5D29D4}" dt="2022-02-02T10:11:59.192" v="424" actId="26606"/>
          <ac:spMkLst>
            <pc:docMk/>
            <pc:sldMk cId="1059972565" sldId="269"/>
            <ac:spMk id="3" creationId="{8BDD63F1-89A4-40E5-9CBB-73EFAA2FFF34}"/>
          </ac:spMkLst>
        </pc:spChg>
        <pc:spChg chg="add">
          <ac:chgData name="Lea GUILLARD 861" userId="d06662ec-9711-44e9-9f78-4b9cc7b21ed8" providerId="ADAL" clId="{C878FBA4-CA0F-468D-BDDB-88B70C5D29D4}" dt="2022-02-02T10:11:59.192" v="424" actId="26606"/>
          <ac:spMkLst>
            <pc:docMk/>
            <pc:sldMk cId="1059972565" sldId="269"/>
            <ac:spMk id="9" creationId="{2D94F95D-89EF-455B-9F54-0F4231363A8B}"/>
          </ac:spMkLst>
        </pc:spChg>
        <pc:spChg chg="add">
          <ac:chgData name="Lea GUILLARD 861" userId="d06662ec-9711-44e9-9f78-4b9cc7b21ed8" providerId="ADAL" clId="{C878FBA4-CA0F-468D-BDDB-88B70C5D29D4}" dt="2022-02-02T10:11:59.192" v="424" actId="26606"/>
          <ac:spMkLst>
            <pc:docMk/>
            <pc:sldMk cId="1059972565" sldId="269"/>
            <ac:spMk id="22" creationId="{A1AE21A0-AA96-4557-AB48-66255CF0AD7F}"/>
          </ac:spMkLst>
        </pc:spChg>
        <pc:grpChg chg="add">
          <ac:chgData name="Lea GUILLARD 861" userId="d06662ec-9711-44e9-9f78-4b9cc7b21ed8" providerId="ADAL" clId="{C878FBA4-CA0F-468D-BDDB-88B70C5D29D4}" dt="2022-02-02T10:11:59.192" v="424" actId="26606"/>
          <ac:grpSpMkLst>
            <pc:docMk/>
            <pc:sldMk cId="1059972565" sldId="269"/>
            <ac:grpSpMk id="11" creationId="{612B9F8D-6DD1-481E-8CCE-81A7EEB15F57}"/>
          </ac:grpSpMkLst>
        </pc:grpChg>
        <pc:graphicFrameChg chg="add mod">
          <ac:chgData name="Lea GUILLARD 861" userId="d06662ec-9711-44e9-9f78-4b9cc7b21ed8" providerId="ADAL" clId="{C878FBA4-CA0F-468D-BDDB-88B70C5D29D4}" dt="2022-02-02T10:14:18.187" v="558" actId="20577"/>
          <ac:graphicFrameMkLst>
            <pc:docMk/>
            <pc:sldMk cId="1059972565" sldId="269"/>
            <ac:graphicFrameMk id="5" creationId="{2921862A-E048-4781-8BAD-D07411294F85}"/>
          </ac:graphicFrameMkLst>
        </pc:graphicFrameChg>
      </pc:sldChg>
    </pc:docChg>
  </pc:docChgLst>
  <pc:docChgLst>
    <pc:chgData name="Sophie ALLIX 861" userId="S::sophie.allix@caf86.caf.fr::653b8b07-0df8-4455-806f-e417d863b4cb" providerId="AD" clId="Web-{A8DD1377-95C0-4934-B486-AAB9C47E803C}"/>
    <pc:docChg chg="modSld">
      <pc:chgData name="Sophie ALLIX 861" userId="S::sophie.allix@caf86.caf.fr::653b8b07-0df8-4455-806f-e417d863b4cb" providerId="AD" clId="Web-{A8DD1377-95C0-4934-B486-AAB9C47E803C}" dt="2022-04-11T07:30:23.637" v="17" actId="20577"/>
      <pc:docMkLst>
        <pc:docMk/>
      </pc:docMkLst>
      <pc:sldChg chg="modSp">
        <pc:chgData name="Sophie ALLIX 861" userId="S::sophie.allix@caf86.caf.fr::653b8b07-0df8-4455-806f-e417d863b4cb" providerId="AD" clId="Web-{A8DD1377-95C0-4934-B486-AAB9C47E803C}" dt="2022-04-11T07:29:45.198" v="12" actId="20577"/>
        <pc:sldMkLst>
          <pc:docMk/>
          <pc:sldMk cId="1335976215" sldId="300"/>
        </pc:sldMkLst>
        <pc:spChg chg="mod">
          <ac:chgData name="Sophie ALLIX 861" userId="S::sophie.allix@caf86.caf.fr::653b8b07-0df8-4455-806f-e417d863b4cb" providerId="AD" clId="Web-{A8DD1377-95C0-4934-B486-AAB9C47E803C}" dt="2022-04-11T07:29:45.198" v="12" actId="20577"/>
          <ac:spMkLst>
            <pc:docMk/>
            <pc:sldMk cId="1335976215" sldId="300"/>
            <ac:spMk id="6" creationId="{6B0DD3C1-C060-47A3-8332-0FDD1A3696A3}"/>
          </ac:spMkLst>
        </pc:spChg>
      </pc:sldChg>
      <pc:sldChg chg="modSp">
        <pc:chgData name="Sophie ALLIX 861" userId="S::sophie.allix@caf86.caf.fr::653b8b07-0df8-4455-806f-e417d863b4cb" providerId="AD" clId="Web-{A8DD1377-95C0-4934-B486-AAB9C47E803C}" dt="2022-04-11T07:28:32.712" v="4" actId="20577"/>
        <pc:sldMkLst>
          <pc:docMk/>
          <pc:sldMk cId="2004663829" sldId="302"/>
        </pc:sldMkLst>
        <pc:spChg chg="mod">
          <ac:chgData name="Sophie ALLIX 861" userId="S::sophie.allix@caf86.caf.fr::653b8b07-0df8-4455-806f-e417d863b4cb" providerId="AD" clId="Web-{A8DD1377-95C0-4934-B486-AAB9C47E803C}" dt="2022-04-11T07:28:32.712" v="4" actId="20577"/>
          <ac:spMkLst>
            <pc:docMk/>
            <pc:sldMk cId="2004663829" sldId="302"/>
            <ac:spMk id="2" creationId="{C349D36D-E990-4974-86D8-1AFA70473FED}"/>
          </ac:spMkLst>
        </pc:spChg>
      </pc:sldChg>
      <pc:sldChg chg="modSp">
        <pc:chgData name="Sophie ALLIX 861" userId="S::sophie.allix@caf86.caf.fr::653b8b07-0df8-4455-806f-e417d863b4cb" providerId="AD" clId="Web-{A8DD1377-95C0-4934-B486-AAB9C47E803C}" dt="2022-04-11T07:29:28.807" v="10" actId="20577"/>
        <pc:sldMkLst>
          <pc:docMk/>
          <pc:sldMk cId="642913501" sldId="303"/>
        </pc:sldMkLst>
        <pc:spChg chg="mod">
          <ac:chgData name="Sophie ALLIX 861" userId="S::sophie.allix@caf86.caf.fr::653b8b07-0df8-4455-806f-e417d863b4cb" providerId="AD" clId="Web-{A8DD1377-95C0-4934-B486-AAB9C47E803C}" dt="2022-04-11T07:29:28.807" v="10" actId="20577"/>
          <ac:spMkLst>
            <pc:docMk/>
            <pc:sldMk cId="642913501" sldId="303"/>
            <ac:spMk id="6" creationId="{6B0DD3C1-C060-47A3-8332-0FDD1A3696A3}"/>
          </ac:spMkLst>
        </pc:spChg>
      </pc:sldChg>
      <pc:sldChg chg="modSp">
        <pc:chgData name="Sophie ALLIX 861" userId="S::sophie.allix@caf86.caf.fr::653b8b07-0df8-4455-806f-e417d863b4cb" providerId="AD" clId="Web-{A8DD1377-95C0-4934-B486-AAB9C47E803C}" dt="2022-04-11T07:30:23.637" v="17" actId="20577"/>
        <pc:sldMkLst>
          <pc:docMk/>
          <pc:sldMk cId="680582384" sldId="304"/>
        </pc:sldMkLst>
        <pc:spChg chg="mod">
          <ac:chgData name="Sophie ALLIX 861" userId="S::sophie.allix@caf86.caf.fr::653b8b07-0df8-4455-806f-e417d863b4cb" providerId="AD" clId="Web-{A8DD1377-95C0-4934-B486-AAB9C47E803C}" dt="2022-04-11T07:30:23.637" v="17" actId="20577"/>
          <ac:spMkLst>
            <pc:docMk/>
            <pc:sldMk cId="680582384" sldId="304"/>
            <ac:spMk id="6" creationId="{6B0DD3C1-C060-47A3-8332-0FDD1A3696A3}"/>
          </ac:spMkLst>
        </pc:spChg>
      </pc:sldChg>
    </pc:docChg>
  </pc:docChgLst>
  <pc:docChgLst>
    <pc:chgData name="Sophie ALLIX 861" userId="S::sophie.allix@caf86.caf.fr::653b8b07-0df8-4455-806f-e417d863b4cb" providerId="AD" clId="Web-{A71D1D70-F6F6-4940-A7AA-FA323A15746F}"/>
    <pc:docChg chg="modSld">
      <pc:chgData name="Sophie ALLIX 861" userId="S::sophie.allix@caf86.caf.fr::653b8b07-0df8-4455-806f-e417d863b4cb" providerId="AD" clId="Web-{A71D1D70-F6F6-4940-A7AA-FA323A15746F}" dt="2022-05-06T11:53:55.096" v="86" actId="20577"/>
      <pc:docMkLst>
        <pc:docMk/>
      </pc:docMkLst>
      <pc:sldChg chg="modSp">
        <pc:chgData name="Sophie ALLIX 861" userId="S::sophie.allix@caf86.caf.fr::653b8b07-0df8-4455-806f-e417d863b4cb" providerId="AD" clId="Web-{A71D1D70-F6F6-4940-A7AA-FA323A15746F}" dt="2022-05-06T11:53:55.096" v="86" actId="20577"/>
        <pc:sldMkLst>
          <pc:docMk/>
          <pc:sldMk cId="3080046067" sldId="315"/>
        </pc:sldMkLst>
        <pc:spChg chg="mod">
          <ac:chgData name="Sophie ALLIX 861" userId="S::sophie.allix@caf86.caf.fr::653b8b07-0df8-4455-806f-e417d863b4cb" providerId="AD" clId="Web-{A71D1D70-F6F6-4940-A7AA-FA323A15746F}" dt="2022-05-06T11:53:55.096" v="86" actId="20577"/>
          <ac:spMkLst>
            <pc:docMk/>
            <pc:sldMk cId="3080046067" sldId="315"/>
            <ac:spMk id="3" creationId="{D9574EDB-6239-4920-B0C9-A5E4B398056A}"/>
          </ac:spMkLst>
        </pc:spChg>
      </pc:sldChg>
    </pc:docChg>
  </pc:docChgLst>
  <pc:docChgLst>
    <pc:chgData name="Lea GUILLARD 861" userId="S::lea.guillard@caf86.caf.fr::d06662ec-9711-44e9-9f78-4b9cc7b21ed8" providerId="AD" clId="Web-{656D1404-39BC-47B9-A771-26F6B2B316D3}"/>
    <pc:docChg chg="modSld">
      <pc:chgData name="Lea GUILLARD 861" userId="S::lea.guillard@caf86.caf.fr::d06662ec-9711-44e9-9f78-4b9cc7b21ed8" providerId="AD" clId="Web-{656D1404-39BC-47B9-A771-26F6B2B316D3}" dt="2022-05-30T09:18:12.665" v="8" actId="20577"/>
      <pc:docMkLst>
        <pc:docMk/>
      </pc:docMkLst>
      <pc:sldChg chg="modSp">
        <pc:chgData name="Lea GUILLARD 861" userId="S::lea.guillard@caf86.caf.fr::d06662ec-9711-44e9-9f78-4b9cc7b21ed8" providerId="AD" clId="Web-{656D1404-39BC-47B9-A771-26F6B2B316D3}" dt="2022-05-30T09:17:59.915" v="1" actId="20577"/>
        <pc:sldMkLst>
          <pc:docMk/>
          <pc:sldMk cId="3974185568" sldId="256"/>
        </pc:sldMkLst>
        <pc:spChg chg="mod">
          <ac:chgData name="Lea GUILLARD 861" userId="S::lea.guillard@caf86.caf.fr::d06662ec-9711-44e9-9f78-4b9cc7b21ed8" providerId="AD" clId="Web-{656D1404-39BC-47B9-A771-26F6B2B316D3}" dt="2022-05-30T09:17:59.915" v="1" actId="20577"/>
          <ac:spMkLst>
            <pc:docMk/>
            <pc:sldMk cId="3974185568" sldId="256"/>
            <ac:spMk id="10" creationId="{A2B5929A-19D3-495F-B557-ED84D46106C0}"/>
          </ac:spMkLst>
        </pc:spChg>
      </pc:sldChg>
      <pc:sldChg chg="modSp">
        <pc:chgData name="Lea GUILLARD 861" userId="S::lea.guillard@caf86.caf.fr::d06662ec-9711-44e9-9f78-4b9cc7b21ed8" providerId="AD" clId="Web-{656D1404-39BC-47B9-A771-26F6B2B316D3}" dt="2022-05-30T09:18:12.665" v="8" actId="20577"/>
        <pc:sldMkLst>
          <pc:docMk/>
          <pc:sldMk cId="3155851385" sldId="257"/>
        </pc:sldMkLst>
        <pc:spChg chg="mod">
          <ac:chgData name="Lea GUILLARD 861" userId="S::lea.guillard@caf86.caf.fr::d06662ec-9711-44e9-9f78-4b9cc7b21ed8" providerId="AD" clId="Web-{656D1404-39BC-47B9-A771-26F6B2B316D3}" dt="2022-05-30T09:18:12.665" v="8" actId="20577"/>
          <ac:spMkLst>
            <pc:docMk/>
            <pc:sldMk cId="3155851385" sldId="257"/>
            <ac:spMk id="3" creationId="{1980AA72-7CEC-47E0-8390-DCA22A2C1A8D}"/>
          </ac:spMkLst>
        </pc:spChg>
      </pc:sldChg>
    </pc:docChg>
  </pc:docChgLst>
  <pc:docChgLst>
    <pc:chgData name="Lea GUILLARD 861" userId="S::lea.guillard@caf86.caf.fr::d06662ec-9711-44e9-9f78-4b9cc7b21ed8" providerId="AD" clId="Web-{1D732C0E-266D-43DF-951F-3BFB21C791F5}"/>
    <pc:docChg chg="modSld">
      <pc:chgData name="Lea GUILLARD 861" userId="S::lea.guillard@caf86.caf.fr::d06662ec-9711-44e9-9f78-4b9cc7b21ed8" providerId="AD" clId="Web-{1D732C0E-266D-43DF-951F-3BFB21C791F5}" dt="2022-02-04T08:56:30.830" v="42" actId="14100"/>
      <pc:docMkLst>
        <pc:docMk/>
      </pc:docMkLst>
      <pc:sldChg chg="addSp modSp">
        <pc:chgData name="Lea GUILLARD 861" userId="S::lea.guillard@caf86.caf.fr::d06662ec-9711-44e9-9f78-4b9cc7b21ed8" providerId="AD" clId="Web-{1D732C0E-266D-43DF-951F-3BFB21C791F5}" dt="2022-02-04T08:56:30.830" v="42" actId="14100"/>
        <pc:sldMkLst>
          <pc:docMk/>
          <pc:sldMk cId="2620325473" sldId="277"/>
        </pc:sldMkLst>
        <pc:spChg chg="add mod">
          <ac:chgData name="Lea GUILLARD 861" userId="S::lea.guillard@caf86.caf.fr::d06662ec-9711-44e9-9f78-4b9cc7b21ed8" providerId="AD" clId="Web-{1D732C0E-266D-43DF-951F-3BFB21C791F5}" dt="2022-02-04T08:56:30.830" v="42" actId="14100"/>
          <ac:spMkLst>
            <pc:docMk/>
            <pc:sldMk cId="2620325473" sldId="277"/>
            <ac:spMk id="2" creationId="{29918C46-34B9-472C-AD33-E3F4B3EFCBE2}"/>
          </ac:spMkLst>
        </pc:spChg>
      </pc:sldChg>
    </pc:docChg>
  </pc:docChgLst>
  <pc:docChgLst>
    <pc:chgData name="Delphine GUIMBAULT 861" userId="cebb8262-e306-4285-b292-4c4d208e296b" providerId="ADAL" clId="{CC7FDA3F-90C1-4A0E-95C0-036D0E5183FD}"/>
    <pc:docChg chg="custSel addSld delSld modSld">
      <pc:chgData name="Delphine GUIMBAULT 861" userId="cebb8262-e306-4285-b292-4c4d208e296b" providerId="ADAL" clId="{CC7FDA3F-90C1-4A0E-95C0-036D0E5183FD}" dt="2022-03-01T11:31:09.431" v="150" actId="207"/>
      <pc:docMkLst>
        <pc:docMk/>
      </pc:docMkLst>
      <pc:sldChg chg="addSp modSp mod">
        <pc:chgData name="Delphine GUIMBAULT 861" userId="cebb8262-e306-4285-b292-4c4d208e296b" providerId="ADAL" clId="{CC7FDA3F-90C1-4A0E-95C0-036D0E5183FD}" dt="2022-03-01T11:26:36.006" v="122" actId="207"/>
        <pc:sldMkLst>
          <pc:docMk/>
          <pc:sldMk cId="627601221" sldId="260"/>
        </pc:sldMkLst>
        <pc:spChg chg="mod">
          <ac:chgData name="Delphine GUIMBAULT 861" userId="cebb8262-e306-4285-b292-4c4d208e296b" providerId="ADAL" clId="{CC7FDA3F-90C1-4A0E-95C0-036D0E5183FD}" dt="2022-03-01T11:26:36.006" v="122" actId="207"/>
          <ac:spMkLst>
            <pc:docMk/>
            <pc:sldMk cId="627601221" sldId="260"/>
            <ac:spMk id="2" creationId="{EC1709DF-EFC4-412E-92A7-2C9641B4EB53}"/>
          </ac:spMkLst>
        </pc:spChg>
        <pc:picChg chg="add mod">
          <ac:chgData name="Delphine GUIMBAULT 861" userId="cebb8262-e306-4285-b292-4c4d208e296b" providerId="ADAL" clId="{CC7FDA3F-90C1-4A0E-95C0-036D0E5183FD}" dt="2022-03-01T11:19:57.072" v="4" actId="1076"/>
          <ac:picMkLst>
            <pc:docMk/>
            <pc:sldMk cId="627601221" sldId="260"/>
            <ac:picMk id="25" creationId="{911AA74A-6E38-4007-980D-207097772C20}"/>
          </ac:picMkLst>
        </pc:picChg>
      </pc:sldChg>
      <pc:sldChg chg="del">
        <pc:chgData name="Delphine GUIMBAULT 861" userId="cebb8262-e306-4285-b292-4c4d208e296b" providerId="ADAL" clId="{CC7FDA3F-90C1-4A0E-95C0-036D0E5183FD}" dt="2022-03-01T11:21:49.514" v="39" actId="47"/>
        <pc:sldMkLst>
          <pc:docMk/>
          <pc:sldMk cId="4012835241" sldId="279"/>
        </pc:sldMkLst>
      </pc:sldChg>
      <pc:sldChg chg="add">
        <pc:chgData name="Delphine GUIMBAULT 861" userId="cebb8262-e306-4285-b292-4c4d208e296b" providerId="ADAL" clId="{CC7FDA3F-90C1-4A0E-95C0-036D0E5183FD}" dt="2022-03-01T11:21:47.254" v="38"/>
        <pc:sldMkLst>
          <pc:docMk/>
          <pc:sldMk cId="0" sldId="284"/>
        </pc:sldMkLst>
      </pc:sldChg>
      <pc:sldChg chg="modSp mod">
        <pc:chgData name="Delphine GUIMBAULT 861" userId="cebb8262-e306-4285-b292-4c4d208e296b" providerId="ADAL" clId="{CC7FDA3F-90C1-4A0E-95C0-036D0E5183FD}" dt="2022-03-01T11:31:09.431" v="150" actId="207"/>
        <pc:sldMkLst>
          <pc:docMk/>
          <pc:sldMk cId="0" sldId="286"/>
        </pc:sldMkLst>
        <pc:spChg chg="mod">
          <ac:chgData name="Delphine GUIMBAULT 861" userId="cebb8262-e306-4285-b292-4c4d208e296b" providerId="ADAL" clId="{CC7FDA3F-90C1-4A0E-95C0-036D0E5183FD}" dt="2022-03-01T11:25:34.136" v="115" actId="207"/>
          <ac:spMkLst>
            <pc:docMk/>
            <pc:sldMk cId="0" sldId="286"/>
            <ac:spMk id="2" creationId="{00000000-0000-0000-0000-000000000000}"/>
          </ac:spMkLst>
        </pc:spChg>
        <pc:spChg chg="mod">
          <ac:chgData name="Delphine GUIMBAULT 861" userId="cebb8262-e306-4285-b292-4c4d208e296b" providerId="ADAL" clId="{CC7FDA3F-90C1-4A0E-95C0-036D0E5183FD}" dt="2022-03-01T11:31:09.431" v="150" actId="207"/>
          <ac:spMkLst>
            <pc:docMk/>
            <pc:sldMk cId="0" sldId="286"/>
            <ac:spMk id="4" creationId="{00000000-0000-0000-0000-000000000000}"/>
          </ac:spMkLst>
        </pc:spChg>
        <pc:spChg chg="mod">
          <ac:chgData name="Delphine GUIMBAULT 861" userId="cebb8262-e306-4285-b292-4c4d208e296b" providerId="ADAL" clId="{CC7FDA3F-90C1-4A0E-95C0-036D0E5183FD}" dt="2022-03-01T11:25:40.775" v="116" actId="207"/>
          <ac:spMkLst>
            <pc:docMk/>
            <pc:sldMk cId="0" sldId="286"/>
            <ac:spMk id="8" creationId="{00000000-0000-0000-0000-000000000000}"/>
          </ac:spMkLst>
        </pc:spChg>
        <pc:spChg chg="mod">
          <ac:chgData name="Delphine GUIMBAULT 861" userId="cebb8262-e306-4285-b292-4c4d208e296b" providerId="ADAL" clId="{CC7FDA3F-90C1-4A0E-95C0-036D0E5183FD}" dt="2022-03-01T11:27:05.531" v="129" actId="20577"/>
          <ac:spMkLst>
            <pc:docMk/>
            <pc:sldMk cId="0" sldId="286"/>
            <ac:spMk id="9" creationId="{00000000-0000-0000-0000-000000000000}"/>
          </ac:spMkLst>
        </pc:spChg>
        <pc:grpChg chg="mod">
          <ac:chgData name="Delphine GUIMBAULT 861" userId="cebb8262-e306-4285-b292-4c4d208e296b" providerId="ADAL" clId="{CC7FDA3F-90C1-4A0E-95C0-036D0E5183FD}" dt="2022-03-01T11:31:09.431" v="150" actId="207"/>
          <ac:grpSpMkLst>
            <pc:docMk/>
            <pc:sldMk cId="0" sldId="286"/>
            <ac:grpSpMk id="3" creationId="{00000000-0000-0000-0000-000000000000}"/>
          </ac:grpSpMkLst>
        </pc:grpChg>
        <pc:picChg chg="mod">
          <ac:chgData name="Delphine GUIMBAULT 861" userId="cebb8262-e306-4285-b292-4c4d208e296b" providerId="ADAL" clId="{CC7FDA3F-90C1-4A0E-95C0-036D0E5183FD}" dt="2022-03-01T11:31:09.431" v="150" actId="207"/>
          <ac:picMkLst>
            <pc:docMk/>
            <pc:sldMk cId="0" sldId="286"/>
            <ac:picMk id="5" creationId="{00000000-0000-0000-0000-000000000000}"/>
          </ac:picMkLst>
        </pc:picChg>
        <pc:picChg chg="mod">
          <ac:chgData name="Delphine GUIMBAULT 861" userId="cebb8262-e306-4285-b292-4c4d208e296b" providerId="ADAL" clId="{CC7FDA3F-90C1-4A0E-95C0-036D0E5183FD}" dt="2022-03-01T11:31:09.431" v="150" actId="207"/>
          <ac:picMkLst>
            <pc:docMk/>
            <pc:sldMk cId="0" sldId="286"/>
            <ac:picMk id="6" creationId="{00000000-0000-0000-0000-000000000000}"/>
          </ac:picMkLst>
        </pc:picChg>
      </pc:sldChg>
      <pc:sldChg chg="addSp delSp modSp mod">
        <pc:chgData name="Delphine GUIMBAULT 861" userId="cebb8262-e306-4285-b292-4c4d208e296b" providerId="ADAL" clId="{CC7FDA3F-90C1-4A0E-95C0-036D0E5183FD}" dt="2022-03-01T11:31:06.538" v="149" actId="207"/>
        <pc:sldMkLst>
          <pc:docMk/>
          <pc:sldMk cId="0" sldId="287"/>
        </pc:sldMkLst>
        <pc:spChg chg="del">
          <ac:chgData name="Delphine GUIMBAULT 861" userId="cebb8262-e306-4285-b292-4c4d208e296b" providerId="ADAL" clId="{CC7FDA3F-90C1-4A0E-95C0-036D0E5183FD}" dt="2022-03-01T11:22:48.327" v="48" actId="478"/>
          <ac:spMkLst>
            <pc:docMk/>
            <pc:sldMk cId="0" sldId="287"/>
            <ac:spMk id="2" creationId="{00000000-0000-0000-0000-000000000000}"/>
          </ac:spMkLst>
        </pc:spChg>
        <pc:spChg chg="mod">
          <ac:chgData name="Delphine GUIMBAULT 861" userId="cebb8262-e306-4285-b292-4c4d208e296b" providerId="ADAL" clId="{CC7FDA3F-90C1-4A0E-95C0-036D0E5183FD}" dt="2022-03-01T11:31:06.538" v="149" actId="207"/>
          <ac:spMkLst>
            <pc:docMk/>
            <pc:sldMk cId="0" sldId="287"/>
            <ac:spMk id="4" creationId="{00000000-0000-0000-0000-000000000000}"/>
          </ac:spMkLst>
        </pc:spChg>
        <pc:spChg chg="mod">
          <ac:chgData name="Delphine GUIMBAULT 861" userId="cebb8262-e306-4285-b292-4c4d208e296b" providerId="ADAL" clId="{CC7FDA3F-90C1-4A0E-95C0-036D0E5183FD}" dt="2022-03-01T11:27:43.826" v="144" actId="14100"/>
          <ac:spMkLst>
            <pc:docMk/>
            <pc:sldMk cId="0" sldId="287"/>
            <ac:spMk id="7" creationId="{00000000-0000-0000-0000-000000000000}"/>
          </ac:spMkLst>
        </pc:spChg>
        <pc:spChg chg="del mod">
          <ac:chgData name="Delphine GUIMBAULT 861" userId="cebb8262-e306-4285-b292-4c4d208e296b" providerId="ADAL" clId="{CC7FDA3F-90C1-4A0E-95C0-036D0E5183FD}" dt="2022-03-01T11:22:52.735" v="51" actId="478"/>
          <ac:spMkLst>
            <pc:docMk/>
            <pc:sldMk cId="0" sldId="287"/>
            <ac:spMk id="8" creationId="{00000000-0000-0000-0000-000000000000}"/>
          </ac:spMkLst>
        </pc:spChg>
        <pc:spChg chg="del mod">
          <ac:chgData name="Delphine GUIMBAULT 861" userId="cebb8262-e306-4285-b292-4c4d208e296b" providerId="ADAL" clId="{CC7FDA3F-90C1-4A0E-95C0-036D0E5183FD}" dt="2022-03-01T11:22:47.178" v="47" actId="478"/>
          <ac:spMkLst>
            <pc:docMk/>
            <pc:sldMk cId="0" sldId="287"/>
            <ac:spMk id="9" creationId="{00000000-0000-0000-0000-000000000000}"/>
          </ac:spMkLst>
        </pc:spChg>
        <pc:spChg chg="add del mod">
          <ac:chgData name="Delphine GUIMBAULT 861" userId="cebb8262-e306-4285-b292-4c4d208e296b" providerId="ADAL" clId="{CC7FDA3F-90C1-4A0E-95C0-036D0E5183FD}" dt="2022-03-01T11:22:55.846" v="52" actId="478"/>
          <ac:spMkLst>
            <pc:docMk/>
            <pc:sldMk cId="0" sldId="287"/>
            <ac:spMk id="11" creationId="{D4A92809-1CD3-4280-B48B-E9D5CA6519F1}"/>
          </ac:spMkLst>
        </pc:spChg>
        <pc:spChg chg="mod">
          <ac:chgData name="Delphine GUIMBAULT 861" userId="cebb8262-e306-4285-b292-4c4d208e296b" providerId="ADAL" clId="{CC7FDA3F-90C1-4A0E-95C0-036D0E5183FD}" dt="2022-03-01T11:25:26.115" v="114" actId="207"/>
          <ac:spMkLst>
            <pc:docMk/>
            <pc:sldMk cId="0" sldId="287"/>
            <ac:spMk id="13" creationId="{DD2E8E05-4894-4609-B71E-9DC8B8FD314A}"/>
          </ac:spMkLst>
        </pc:spChg>
        <pc:grpChg chg="mod">
          <ac:chgData name="Delphine GUIMBAULT 861" userId="cebb8262-e306-4285-b292-4c4d208e296b" providerId="ADAL" clId="{CC7FDA3F-90C1-4A0E-95C0-036D0E5183FD}" dt="2022-03-01T11:31:06.538" v="149" actId="207"/>
          <ac:grpSpMkLst>
            <pc:docMk/>
            <pc:sldMk cId="0" sldId="287"/>
            <ac:grpSpMk id="3" creationId="{00000000-0000-0000-0000-000000000000}"/>
          </ac:grpSpMkLst>
        </pc:grpChg>
        <pc:grpChg chg="add del mod">
          <ac:chgData name="Delphine GUIMBAULT 861" userId="cebb8262-e306-4285-b292-4c4d208e296b" providerId="ADAL" clId="{CC7FDA3F-90C1-4A0E-95C0-036D0E5183FD}" dt="2022-03-01T11:27:24.939" v="138" actId="478"/>
          <ac:grpSpMkLst>
            <pc:docMk/>
            <pc:sldMk cId="0" sldId="287"/>
            <ac:grpSpMk id="12" creationId="{4DC1454F-7E48-49CD-9A03-28DD10BF0CA1}"/>
          </ac:grpSpMkLst>
        </pc:grpChg>
        <pc:picChg chg="mod">
          <ac:chgData name="Delphine GUIMBAULT 861" userId="cebb8262-e306-4285-b292-4c4d208e296b" providerId="ADAL" clId="{CC7FDA3F-90C1-4A0E-95C0-036D0E5183FD}" dt="2022-03-01T11:31:06.538" v="149" actId="207"/>
          <ac:picMkLst>
            <pc:docMk/>
            <pc:sldMk cId="0" sldId="287"/>
            <ac:picMk id="5" creationId="{00000000-0000-0000-0000-000000000000}"/>
          </ac:picMkLst>
        </pc:picChg>
        <pc:picChg chg="del">
          <ac:chgData name="Delphine GUIMBAULT 861" userId="cebb8262-e306-4285-b292-4c4d208e296b" providerId="ADAL" clId="{CC7FDA3F-90C1-4A0E-95C0-036D0E5183FD}" dt="2022-03-01T11:22:49.983" v="49" actId="478"/>
          <ac:picMkLst>
            <pc:docMk/>
            <pc:sldMk cId="0" sldId="287"/>
            <ac:picMk id="6" creationId="{00000000-0000-0000-0000-000000000000}"/>
          </ac:picMkLst>
        </pc:picChg>
        <pc:picChg chg="mod">
          <ac:chgData name="Delphine GUIMBAULT 861" userId="cebb8262-e306-4285-b292-4c4d208e296b" providerId="ADAL" clId="{CC7FDA3F-90C1-4A0E-95C0-036D0E5183FD}" dt="2022-03-01T11:25:14.998" v="112"/>
          <ac:picMkLst>
            <pc:docMk/>
            <pc:sldMk cId="0" sldId="287"/>
            <ac:picMk id="14" creationId="{FA28F74E-7628-46E9-8967-49173BA8540B}"/>
          </ac:picMkLst>
        </pc:picChg>
        <pc:picChg chg="add mod">
          <ac:chgData name="Delphine GUIMBAULT 861" userId="cebb8262-e306-4285-b292-4c4d208e296b" providerId="ADAL" clId="{CC7FDA3F-90C1-4A0E-95C0-036D0E5183FD}" dt="2022-03-01T11:27:56.028" v="148" actId="14100"/>
          <ac:picMkLst>
            <pc:docMk/>
            <pc:sldMk cId="0" sldId="287"/>
            <ac:picMk id="15" creationId="{E87FCB80-E091-497B-B074-8B6F24C957B3}"/>
          </ac:picMkLst>
        </pc:picChg>
      </pc:sldChg>
      <pc:sldChg chg="modSp del mod">
        <pc:chgData name="Delphine GUIMBAULT 861" userId="cebb8262-e306-4285-b292-4c4d208e296b" providerId="ADAL" clId="{CC7FDA3F-90C1-4A0E-95C0-036D0E5183FD}" dt="2022-03-01T11:23:25.779" v="109" actId="2696"/>
        <pc:sldMkLst>
          <pc:docMk/>
          <pc:sldMk cId="0" sldId="288"/>
        </pc:sldMkLst>
        <pc:spChg chg="mod">
          <ac:chgData name="Delphine GUIMBAULT 861" userId="cebb8262-e306-4285-b292-4c4d208e296b" providerId="ADAL" clId="{CC7FDA3F-90C1-4A0E-95C0-036D0E5183FD}" dt="2022-03-01T11:23:23.174" v="108" actId="1076"/>
          <ac:spMkLst>
            <pc:docMk/>
            <pc:sldMk cId="0" sldId="288"/>
            <ac:spMk id="12" creationId="{00000000-0000-0000-0000-000000000000}"/>
          </ac:spMkLst>
        </pc:spChg>
      </pc:sldChg>
    </pc:docChg>
  </pc:docChgLst>
  <pc:docChgLst>
    <pc:chgData name="Nicolas PATRIARCHE 861" userId="d1848907-ef35-4bf0-83f2-8110b9052c08" providerId="ADAL" clId="{F2ACE74F-7E46-4954-A43E-FAA015482547}"/>
    <pc:docChg chg="addSld delSld modSld sldOrd">
      <pc:chgData name="Nicolas PATRIARCHE 861" userId="d1848907-ef35-4bf0-83f2-8110b9052c08" providerId="ADAL" clId="{F2ACE74F-7E46-4954-A43E-FAA015482547}" dt="2022-06-03T11:53:46.056" v="14" actId="2696"/>
      <pc:docMkLst>
        <pc:docMk/>
      </pc:docMkLst>
      <pc:sldChg chg="new del">
        <pc:chgData name="Nicolas PATRIARCHE 861" userId="d1848907-ef35-4bf0-83f2-8110b9052c08" providerId="ADAL" clId="{F2ACE74F-7E46-4954-A43E-FAA015482547}" dt="2022-06-03T11:53:16.217" v="4" actId="2696"/>
        <pc:sldMkLst>
          <pc:docMk/>
          <pc:sldMk cId="218406738" sldId="349"/>
        </pc:sldMkLst>
      </pc:sldChg>
      <pc:sldChg chg="delSp add del setBg delDesignElem">
        <pc:chgData name="Nicolas PATRIARCHE 861" userId="d1848907-ef35-4bf0-83f2-8110b9052c08" providerId="ADAL" clId="{F2ACE74F-7E46-4954-A43E-FAA015482547}" dt="2022-06-03T11:53:46.056" v="14" actId="2696"/>
        <pc:sldMkLst>
          <pc:docMk/>
          <pc:sldMk cId="1757724128" sldId="350"/>
        </pc:sldMkLst>
        <pc:spChg chg="del">
          <ac:chgData name="Nicolas PATRIARCHE 861" userId="d1848907-ef35-4bf0-83f2-8110b9052c08" providerId="ADAL" clId="{F2ACE74F-7E46-4954-A43E-FAA015482547}" dt="2022-06-03T11:53:09.036" v="2"/>
          <ac:spMkLst>
            <pc:docMk/>
            <pc:sldMk cId="1757724128" sldId="350"/>
            <ac:spMk id="20" creationId="{9179DE42-5613-4B35-A1E6-6CCBAA13C743}"/>
          </ac:spMkLst>
        </pc:spChg>
        <pc:spChg chg="del">
          <ac:chgData name="Nicolas PATRIARCHE 861" userId="d1848907-ef35-4bf0-83f2-8110b9052c08" providerId="ADAL" clId="{F2ACE74F-7E46-4954-A43E-FAA015482547}" dt="2022-06-03T11:53:09.036" v="2"/>
          <ac:spMkLst>
            <pc:docMk/>
            <pc:sldMk cId="1757724128" sldId="350"/>
            <ac:spMk id="26" creationId="{52FB45E9-914E-4471-AC87-E475CD51767D}"/>
          </ac:spMkLst>
        </pc:spChg>
        <pc:spChg chg="del">
          <ac:chgData name="Nicolas PATRIARCHE 861" userId="d1848907-ef35-4bf0-83f2-8110b9052c08" providerId="ADAL" clId="{F2ACE74F-7E46-4954-A43E-FAA015482547}" dt="2022-06-03T11:53:09.036" v="2"/>
          <ac:spMkLst>
            <pc:docMk/>
            <pc:sldMk cId="1757724128" sldId="350"/>
            <ac:spMk id="28" creationId="{C310626D-5743-49D4-8F7D-88C4F8F05774}"/>
          </ac:spMkLst>
        </pc:spChg>
        <pc:spChg chg="del">
          <ac:chgData name="Nicolas PATRIARCHE 861" userId="d1848907-ef35-4bf0-83f2-8110b9052c08" providerId="ADAL" clId="{F2ACE74F-7E46-4954-A43E-FAA015482547}" dt="2022-06-03T11:53:09.036" v="2"/>
          <ac:spMkLst>
            <pc:docMk/>
            <pc:sldMk cId="1757724128" sldId="350"/>
            <ac:spMk id="30" creationId="{3C195FC1-B568-4C72-9902-34CB35DDD7A1}"/>
          </ac:spMkLst>
        </pc:spChg>
        <pc:spChg chg="del">
          <ac:chgData name="Nicolas PATRIARCHE 861" userId="d1848907-ef35-4bf0-83f2-8110b9052c08" providerId="ADAL" clId="{F2ACE74F-7E46-4954-A43E-FAA015482547}" dt="2022-06-03T11:53:09.036" v="2"/>
          <ac:spMkLst>
            <pc:docMk/>
            <pc:sldMk cId="1757724128" sldId="350"/>
            <ac:spMk id="32" creationId="{EF2BDF77-362C-43F0-8CBB-A969EC2AE0C4}"/>
          </ac:spMkLst>
        </pc:spChg>
        <pc:spChg chg="del">
          <ac:chgData name="Nicolas PATRIARCHE 861" userId="d1848907-ef35-4bf0-83f2-8110b9052c08" providerId="ADAL" clId="{F2ACE74F-7E46-4954-A43E-FAA015482547}" dt="2022-06-03T11:53:09.036" v="2"/>
          <ac:spMkLst>
            <pc:docMk/>
            <pc:sldMk cId="1757724128" sldId="350"/>
            <ac:spMk id="34" creationId="{4BE96B01-3929-432D-B8C2-ADBCB74C2EF4}"/>
          </ac:spMkLst>
        </pc:spChg>
        <pc:spChg chg="del">
          <ac:chgData name="Nicolas PATRIARCHE 861" userId="d1848907-ef35-4bf0-83f2-8110b9052c08" providerId="ADAL" clId="{F2ACE74F-7E46-4954-A43E-FAA015482547}" dt="2022-06-03T11:53:09.036" v="2"/>
          <ac:spMkLst>
            <pc:docMk/>
            <pc:sldMk cId="1757724128" sldId="350"/>
            <ac:spMk id="36" creationId="{2A6FCDE6-CDE2-4C51-B18E-A95CFB679714}"/>
          </ac:spMkLst>
        </pc:spChg>
        <pc:spChg chg="del">
          <ac:chgData name="Nicolas PATRIARCHE 861" userId="d1848907-ef35-4bf0-83f2-8110b9052c08" providerId="ADAL" clId="{F2ACE74F-7E46-4954-A43E-FAA015482547}" dt="2022-06-03T11:53:09.036" v="2"/>
          <ac:spMkLst>
            <pc:docMk/>
            <pc:sldMk cId="1757724128" sldId="350"/>
            <ac:spMk id="38" creationId="{9D2E8756-2465-473A-BA2A-2DB1D6224745}"/>
          </ac:spMkLst>
        </pc:spChg>
        <pc:grpChg chg="del">
          <ac:chgData name="Nicolas PATRIARCHE 861" userId="d1848907-ef35-4bf0-83f2-8110b9052c08" providerId="ADAL" clId="{F2ACE74F-7E46-4954-A43E-FAA015482547}" dt="2022-06-03T11:53:09.036" v="2"/>
          <ac:grpSpMkLst>
            <pc:docMk/>
            <pc:sldMk cId="1757724128" sldId="350"/>
            <ac:grpSpMk id="8" creationId="{76582886-877C-4AEC-A77F-8055EB9A0CF9}"/>
          </ac:grpSpMkLst>
        </pc:grpChg>
        <pc:cxnChg chg="del">
          <ac:chgData name="Nicolas PATRIARCHE 861" userId="d1848907-ef35-4bf0-83f2-8110b9052c08" providerId="ADAL" clId="{F2ACE74F-7E46-4954-A43E-FAA015482547}" dt="2022-06-03T11:53:09.036" v="2"/>
          <ac:cxnSpMkLst>
            <pc:docMk/>
            <pc:sldMk cId="1757724128" sldId="350"/>
            <ac:cxnSpMk id="22" creationId="{EB898B32-3891-4C3A-8F58-C5969D2E9033}"/>
          </ac:cxnSpMkLst>
        </pc:cxnChg>
        <pc:cxnChg chg="del">
          <ac:chgData name="Nicolas PATRIARCHE 861" userId="d1848907-ef35-4bf0-83f2-8110b9052c08" providerId="ADAL" clId="{F2ACE74F-7E46-4954-A43E-FAA015482547}" dt="2022-06-03T11:53:09.036" v="2"/>
          <ac:cxnSpMkLst>
            <pc:docMk/>
            <pc:sldMk cId="1757724128" sldId="350"/>
            <ac:cxnSpMk id="24" creationId="{4AE4806D-B8F9-4679-A68A-9BD21C01A301}"/>
          </ac:cxnSpMkLst>
        </pc:cxnChg>
      </pc:sldChg>
      <pc:sldChg chg="modSp add mod ord">
        <pc:chgData name="Nicolas PATRIARCHE 861" userId="d1848907-ef35-4bf0-83f2-8110b9052c08" providerId="ADAL" clId="{F2ACE74F-7E46-4954-A43E-FAA015482547}" dt="2022-06-03T11:53:27.532" v="13" actId="1076"/>
        <pc:sldMkLst>
          <pc:docMk/>
          <pc:sldMk cId="4252965894" sldId="351"/>
        </pc:sldMkLst>
        <pc:spChg chg="mod">
          <ac:chgData name="Nicolas PATRIARCHE 861" userId="d1848907-ef35-4bf0-83f2-8110b9052c08" providerId="ADAL" clId="{F2ACE74F-7E46-4954-A43E-FAA015482547}" dt="2022-06-03T11:53:27.532" v="13" actId="1076"/>
          <ac:spMkLst>
            <pc:docMk/>
            <pc:sldMk cId="4252965894" sldId="351"/>
            <ac:spMk id="4" creationId="{50E63301-F05A-4018-919B-4F770BBC8D0D}"/>
          </ac:spMkLst>
        </pc:spChg>
      </pc:sldChg>
    </pc:docChg>
  </pc:docChgLst>
  <pc:docChgLst>
    <pc:chgData name="Lea GUILLARD 861" userId="S::lea.guillard@caf86.caf.fr::d06662ec-9711-44e9-9f78-4b9cc7b21ed8" providerId="AD" clId="Web-{1A98437F-C947-4D36-90B3-1C68410C9B3E}"/>
    <pc:docChg chg="addSld modSld">
      <pc:chgData name="Lea GUILLARD 861" userId="S::lea.guillard@caf86.caf.fr::d06662ec-9711-44e9-9f78-4b9cc7b21ed8" providerId="AD" clId="Web-{1A98437F-C947-4D36-90B3-1C68410C9B3E}" dt="2022-04-15T06:20:19.943" v="7" actId="1076"/>
      <pc:docMkLst>
        <pc:docMk/>
      </pc:docMkLst>
      <pc:sldChg chg="modSp">
        <pc:chgData name="Lea GUILLARD 861" userId="S::lea.guillard@caf86.caf.fr::d06662ec-9711-44e9-9f78-4b9cc7b21ed8" providerId="AD" clId="Web-{1A98437F-C947-4D36-90B3-1C68410C9B3E}" dt="2022-04-15T06:20:05.052" v="4" actId="1076"/>
        <pc:sldMkLst>
          <pc:docMk/>
          <pc:sldMk cId="3394873606" sldId="291"/>
        </pc:sldMkLst>
        <pc:spChg chg="mod">
          <ac:chgData name="Lea GUILLARD 861" userId="S::lea.guillard@caf86.caf.fr::d06662ec-9711-44e9-9f78-4b9cc7b21ed8" providerId="AD" clId="Web-{1A98437F-C947-4D36-90B3-1C68410C9B3E}" dt="2022-04-15T06:20:02.583" v="3" actId="1076"/>
          <ac:spMkLst>
            <pc:docMk/>
            <pc:sldMk cId="3394873606" sldId="291"/>
            <ac:spMk id="5" creationId="{2D01694D-F368-4FC5-9220-2826B0B688CD}"/>
          </ac:spMkLst>
        </pc:spChg>
        <pc:picChg chg="mod">
          <ac:chgData name="Lea GUILLARD 861" userId="S::lea.guillard@caf86.caf.fr::d06662ec-9711-44e9-9f78-4b9cc7b21ed8" providerId="AD" clId="Web-{1A98437F-C947-4D36-90B3-1C68410C9B3E}" dt="2022-04-15T06:20:05.052" v="4" actId="1076"/>
          <ac:picMkLst>
            <pc:docMk/>
            <pc:sldMk cId="3394873606" sldId="291"/>
            <ac:picMk id="8" creationId="{91BC17F4-A801-40DB-8845-11F5A8D66D11}"/>
          </ac:picMkLst>
        </pc:picChg>
      </pc:sldChg>
      <pc:sldChg chg="modSp">
        <pc:chgData name="Lea GUILLARD 861" userId="S::lea.guillard@caf86.caf.fr::d06662ec-9711-44e9-9f78-4b9cc7b21ed8" providerId="AD" clId="Web-{1A98437F-C947-4D36-90B3-1C68410C9B3E}" dt="2022-04-15T06:19:49.364" v="0" actId="1076"/>
        <pc:sldMkLst>
          <pc:docMk/>
          <pc:sldMk cId="1631616132" sldId="292"/>
        </pc:sldMkLst>
        <pc:spChg chg="mod">
          <ac:chgData name="Lea GUILLARD 861" userId="S::lea.guillard@caf86.caf.fr::d06662ec-9711-44e9-9f78-4b9cc7b21ed8" providerId="AD" clId="Web-{1A98437F-C947-4D36-90B3-1C68410C9B3E}" dt="2022-04-15T06:19:49.364" v="0" actId="1076"/>
          <ac:spMkLst>
            <pc:docMk/>
            <pc:sldMk cId="1631616132" sldId="292"/>
            <ac:spMk id="47" creationId="{AF1CF92B-318F-4899-932D-D26E0D0BC873}"/>
          </ac:spMkLst>
        </pc:spChg>
      </pc:sldChg>
      <pc:sldChg chg="modSp">
        <pc:chgData name="Lea GUILLARD 861" userId="S::lea.guillard@caf86.caf.fr::d06662ec-9711-44e9-9f78-4b9cc7b21ed8" providerId="AD" clId="Web-{1A98437F-C947-4D36-90B3-1C68410C9B3E}" dt="2022-04-15T06:19:57.692" v="2" actId="1076"/>
        <pc:sldMkLst>
          <pc:docMk/>
          <pc:sldMk cId="713159971" sldId="293"/>
        </pc:sldMkLst>
        <pc:spChg chg="mod">
          <ac:chgData name="Lea GUILLARD 861" userId="S::lea.guillard@caf86.caf.fr::d06662ec-9711-44e9-9f78-4b9cc7b21ed8" providerId="AD" clId="Web-{1A98437F-C947-4D36-90B3-1C68410C9B3E}" dt="2022-04-15T06:19:57.692" v="2" actId="1076"/>
          <ac:spMkLst>
            <pc:docMk/>
            <pc:sldMk cId="713159971" sldId="293"/>
            <ac:spMk id="5" creationId="{2D01694D-F368-4FC5-9220-2826B0B688CD}"/>
          </ac:spMkLst>
        </pc:spChg>
      </pc:sldChg>
      <pc:sldChg chg="modSp new">
        <pc:chgData name="Lea GUILLARD 861" userId="S::lea.guillard@caf86.caf.fr::d06662ec-9711-44e9-9f78-4b9cc7b21ed8" providerId="AD" clId="Web-{1A98437F-C947-4D36-90B3-1C68410C9B3E}" dt="2022-04-15T06:20:19.943" v="7" actId="1076"/>
        <pc:sldMkLst>
          <pc:docMk/>
          <pc:sldMk cId="2982828975" sldId="305"/>
        </pc:sldMkLst>
        <pc:spChg chg="mod">
          <ac:chgData name="Lea GUILLARD 861" userId="S::lea.guillard@caf86.caf.fr::d06662ec-9711-44e9-9f78-4b9cc7b21ed8" providerId="AD" clId="Web-{1A98437F-C947-4D36-90B3-1C68410C9B3E}" dt="2022-04-15T06:20:16.912" v="6" actId="1076"/>
          <ac:spMkLst>
            <pc:docMk/>
            <pc:sldMk cId="2982828975" sldId="305"/>
            <ac:spMk id="2" creationId="{DBF0C1DF-A686-C283-9DB2-48D40C98432C}"/>
          </ac:spMkLst>
        </pc:spChg>
        <pc:spChg chg="mod">
          <ac:chgData name="Lea GUILLARD 861" userId="S::lea.guillard@caf86.caf.fr::d06662ec-9711-44e9-9f78-4b9cc7b21ed8" providerId="AD" clId="Web-{1A98437F-C947-4D36-90B3-1C68410C9B3E}" dt="2022-04-15T06:20:19.943" v="7" actId="1076"/>
          <ac:spMkLst>
            <pc:docMk/>
            <pc:sldMk cId="2982828975" sldId="305"/>
            <ac:spMk id="3" creationId="{5A67F6A8-F675-4DD0-27FE-90CCE4CA10C6}"/>
          </ac:spMkLst>
        </pc:spChg>
      </pc:sldChg>
    </pc:docChg>
  </pc:docChgLst>
  <pc:docChgLst>
    <pc:chgData name="Sophie ALLIX 861" userId="S::sophie.allix@caf86.caf.fr::653b8b07-0df8-4455-806f-e417d863b4cb" providerId="AD" clId="Web-{B0997933-745E-4D96-AE6F-6900E7E73F46}"/>
    <pc:docChg chg="modSld">
      <pc:chgData name="Sophie ALLIX 861" userId="S::sophie.allix@caf86.caf.fr::653b8b07-0df8-4455-806f-e417d863b4cb" providerId="AD" clId="Web-{B0997933-745E-4D96-AE6F-6900E7E73F46}" dt="2022-04-08T12:02:52.627" v="101" actId="20577"/>
      <pc:docMkLst>
        <pc:docMk/>
      </pc:docMkLst>
      <pc:sldChg chg="delSp modSp">
        <pc:chgData name="Sophie ALLIX 861" userId="S::sophie.allix@caf86.caf.fr::653b8b07-0df8-4455-806f-e417d863b4cb" providerId="AD" clId="Web-{B0997933-745E-4D96-AE6F-6900E7E73F46}" dt="2022-04-08T12:02:52.627" v="101" actId="20577"/>
        <pc:sldMkLst>
          <pc:docMk/>
          <pc:sldMk cId="3704208624" sldId="299"/>
        </pc:sldMkLst>
        <pc:spChg chg="mod">
          <ac:chgData name="Sophie ALLIX 861" userId="S::sophie.allix@caf86.caf.fr::653b8b07-0df8-4455-806f-e417d863b4cb" providerId="AD" clId="Web-{B0997933-745E-4D96-AE6F-6900E7E73F46}" dt="2022-04-08T11:58:31.824" v="49" actId="20577"/>
          <ac:spMkLst>
            <pc:docMk/>
            <pc:sldMk cId="3704208624" sldId="299"/>
            <ac:spMk id="2" creationId="{C349D36D-E990-4974-86D8-1AFA70473FED}"/>
          </ac:spMkLst>
        </pc:spChg>
        <pc:spChg chg="mod">
          <ac:chgData name="Sophie ALLIX 861" userId="S::sophie.allix@caf86.caf.fr::653b8b07-0df8-4455-806f-e417d863b4cb" providerId="AD" clId="Web-{B0997933-745E-4D96-AE6F-6900E7E73F46}" dt="2022-04-08T11:57:32.901" v="27" actId="20577"/>
          <ac:spMkLst>
            <pc:docMk/>
            <pc:sldMk cId="3704208624" sldId="299"/>
            <ac:spMk id="5" creationId="{2D01694D-F368-4FC5-9220-2826B0B688CD}"/>
          </ac:spMkLst>
        </pc:spChg>
        <pc:spChg chg="mod">
          <ac:chgData name="Sophie ALLIX 861" userId="S::sophie.allix@caf86.caf.fr::653b8b07-0df8-4455-806f-e417d863b4cb" providerId="AD" clId="Web-{B0997933-745E-4D96-AE6F-6900E7E73F46}" dt="2022-04-08T12:02:52.627" v="101" actId="20577"/>
          <ac:spMkLst>
            <pc:docMk/>
            <pc:sldMk cId="3704208624" sldId="299"/>
            <ac:spMk id="6" creationId="{6B0DD3C1-C060-47A3-8332-0FDD1A3696A3}"/>
          </ac:spMkLst>
        </pc:spChg>
        <pc:picChg chg="del">
          <ac:chgData name="Sophie ALLIX 861" userId="S::sophie.allix@caf86.caf.fr::653b8b07-0df8-4455-806f-e417d863b4cb" providerId="AD" clId="Web-{B0997933-745E-4D96-AE6F-6900E7E73F46}" dt="2022-04-08T11:57:41.011" v="30"/>
          <ac:picMkLst>
            <pc:docMk/>
            <pc:sldMk cId="3704208624" sldId="299"/>
            <ac:picMk id="8" creationId="{91BC17F4-A801-40DB-8845-11F5A8D66D11}"/>
          </ac:picMkLst>
        </pc:picChg>
      </pc:sldChg>
    </pc:docChg>
  </pc:docChgLst>
  <pc:docChgLst>
    <pc:chgData name="Nicolas PATRIARCHE 861" userId="S::nicolas.patriarche@caf86.caf.fr::d1848907-ef35-4bf0-83f2-8110b9052c08" providerId="AD" clId="Web-{DCF2B60F-4B1D-49BA-A6A6-2483E38D9E9F}"/>
    <pc:docChg chg="modSld">
      <pc:chgData name="Nicolas PATRIARCHE 861" userId="S::nicolas.patriarche@caf86.caf.fr::d1848907-ef35-4bf0-83f2-8110b9052c08" providerId="AD" clId="Web-{DCF2B60F-4B1D-49BA-A6A6-2483E38D9E9F}" dt="2022-02-02T16:40:28.734" v="37" actId="20577"/>
      <pc:docMkLst>
        <pc:docMk/>
      </pc:docMkLst>
      <pc:sldChg chg="modSp">
        <pc:chgData name="Nicolas PATRIARCHE 861" userId="S::nicolas.patriarche@caf86.caf.fr::d1848907-ef35-4bf0-83f2-8110b9052c08" providerId="AD" clId="Web-{DCF2B60F-4B1D-49BA-A6A6-2483E38D9E9F}" dt="2022-02-02T16:40:28.734" v="37" actId="20577"/>
        <pc:sldMkLst>
          <pc:docMk/>
          <pc:sldMk cId="2428528142" sldId="278"/>
        </pc:sldMkLst>
        <pc:spChg chg="mod">
          <ac:chgData name="Nicolas PATRIARCHE 861" userId="S::nicolas.patriarche@caf86.caf.fr::d1848907-ef35-4bf0-83f2-8110b9052c08" providerId="AD" clId="Web-{DCF2B60F-4B1D-49BA-A6A6-2483E38D9E9F}" dt="2022-02-02T16:40:28.734" v="37" actId="20577"/>
          <ac:spMkLst>
            <pc:docMk/>
            <pc:sldMk cId="2428528142" sldId="278"/>
            <ac:spMk id="3" creationId="{0CF42C86-B87D-4F9D-9594-819D8FE54FDB}"/>
          </ac:spMkLst>
        </pc:spChg>
      </pc:sldChg>
    </pc:docChg>
  </pc:docChgLst>
  <pc:docChgLst>
    <pc:chgData name="Sophie ALLIX 861" userId="S::sophie.allix@caf86.caf.fr::653b8b07-0df8-4455-806f-e417d863b4cb" providerId="AD" clId="Web-{9EF1CA62-FD1E-474C-A10A-1AF10CF34C34}"/>
    <pc:docChg chg="addSld sldOrd">
      <pc:chgData name="Sophie ALLIX 861" userId="S::sophie.allix@caf86.caf.fr::653b8b07-0df8-4455-806f-e417d863b4cb" providerId="AD" clId="Web-{9EF1CA62-FD1E-474C-A10A-1AF10CF34C34}" dt="2022-04-08T11:55:45.037" v="2"/>
      <pc:docMkLst>
        <pc:docMk/>
      </pc:docMkLst>
      <pc:sldChg chg="add ord replId">
        <pc:chgData name="Sophie ALLIX 861" userId="S::sophie.allix@caf86.caf.fr::653b8b07-0df8-4455-806f-e417d863b4cb" providerId="AD" clId="Web-{9EF1CA62-FD1E-474C-A10A-1AF10CF34C34}" dt="2022-04-08T11:55:41.052" v="1"/>
        <pc:sldMkLst>
          <pc:docMk/>
          <pc:sldMk cId="3704208624" sldId="299"/>
        </pc:sldMkLst>
      </pc:sldChg>
      <pc:sldChg chg="add replId">
        <pc:chgData name="Sophie ALLIX 861" userId="S::sophie.allix@caf86.caf.fr::653b8b07-0df8-4455-806f-e417d863b4cb" providerId="AD" clId="Web-{9EF1CA62-FD1E-474C-A10A-1AF10CF34C34}" dt="2022-04-08T11:55:45.037" v="2"/>
        <pc:sldMkLst>
          <pc:docMk/>
          <pc:sldMk cId="1335976215" sldId="300"/>
        </pc:sldMkLst>
      </pc:sldChg>
    </pc:docChg>
  </pc:docChgLst>
  <pc:docChgLst>
    <pc:chgData name="Nicolas PATRIARCHE 861" userId="d1848907-ef35-4bf0-83f2-8110b9052c08" providerId="ADAL" clId="{90C6353A-801F-4111-9FD8-08672F6A7E73}"/>
    <pc:docChg chg="custSel addSld modSld">
      <pc:chgData name="Nicolas PATRIARCHE 861" userId="d1848907-ef35-4bf0-83f2-8110b9052c08" providerId="ADAL" clId="{90C6353A-801F-4111-9FD8-08672F6A7E73}" dt="2022-02-04T12:56:45.412" v="2440" actId="20577"/>
      <pc:docMkLst>
        <pc:docMk/>
      </pc:docMkLst>
      <pc:sldChg chg="modSp mod">
        <pc:chgData name="Nicolas PATRIARCHE 861" userId="d1848907-ef35-4bf0-83f2-8110b9052c08" providerId="ADAL" clId="{90C6353A-801F-4111-9FD8-08672F6A7E73}" dt="2022-02-04T12:42:11.634" v="2256" actId="20577"/>
        <pc:sldMkLst>
          <pc:docMk/>
          <pc:sldMk cId="3155851385" sldId="257"/>
        </pc:sldMkLst>
        <pc:spChg chg="mod">
          <ac:chgData name="Nicolas PATRIARCHE 861" userId="d1848907-ef35-4bf0-83f2-8110b9052c08" providerId="ADAL" clId="{90C6353A-801F-4111-9FD8-08672F6A7E73}" dt="2022-02-04T12:42:11.634" v="2256" actId="20577"/>
          <ac:spMkLst>
            <pc:docMk/>
            <pc:sldMk cId="3155851385" sldId="257"/>
            <ac:spMk id="3" creationId="{1980AA72-7CEC-47E0-8390-DCA22A2C1A8D}"/>
          </ac:spMkLst>
        </pc:spChg>
      </pc:sldChg>
      <pc:sldChg chg="addSp delSp modSp mod">
        <pc:chgData name="Nicolas PATRIARCHE 861" userId="d1848907-ef35-4bf0-83f2-8110b9052c08" providerId="ADAL" clId="{90C6353A-801F-4111-9FD8-08672F6A7E73}" dt="2022-02-04T10:14:12.799" v="2219" actId="20577"/>
        <pc:sldMkLst>
          <pc:docMk/>
          <pc:sldMk cId="3750916383" sldId="270"/>
        </pc:sldMkLst>
        <pc:spChg chg="del">
          <ac:chgData name="Nicolas PATRIARCHE 861" userId="d1848907-ef35-4bf0-83f2-8110b9052c08" providerId="ADAL" clId="{90C6353A-801F-4111-9FD8-08672F6A7E73}" dt="2022-02-04T10:12:15.443" v="1933" actId="478"/>
          <ac:spMkLst>
            <pc:docMk/>
            <pc:sldMk cId="3750916383" sldId="270"/>
            <ac:spMk id="2" creationId="{87078993-575C-4DCA-A9B6-5EBECF932CC5}"/>
          </ac:spMkLst>
        </pc:spChg>
        <pc:spChg chg="add del mod">
          <ac:chgData name="Nicolas PATRIARCHE 861" userId="d1848907-ef35-4bf0-83f2-8110b9052c08" providerId="ADAL" clId="{90C6353A-801F-4111-9FD8-08672F6A7E73}" dt="2022-02-04T10:06:09.985" v="1299" actId="478"/>
          <ac:spMkLst>
            <pc:docMk/>
            <pc:sldMk cId="3750916383" sldId="270"/>
            <ac:spMk id="5" creationId="{0FE0A0D4-7E3E-47D3-BCD4-C0EE1A6028B9}"/>
          </ac:spMkLst>
        </pc:spChg>
        <pc:spChg chg="mod">
          <ac:chgData name="Nicolas PATRIARCHE 861" userId="d1848907-ef35-4bf0-83f2-8110b9052c08" providerId="ADAL" clId="{90C6353A-801F-4111-9FD8-08672F6A7E73}" dt="2022-02-02T16:11:14.730" v="677" actId="1076"/>
          <ac:spMkLst>
            <pc:docMk/>
            <pc:sldMk cId="3750916383" sldId="270"/>
            <ac:spMk id="6" creationId="{C1B2BF5A-F6FA-4756-979C-112180A6BADA}"/>
          </ac:spMkLst>
        </pc:spChg>
        <pc:spChg chg="add mod">
          <ac:chgData name="Nicolas PATRIARCHE 861" userId="d1848907-ef35-4bf0-83f2-8110b9052c08" providerId="ADAL" clId="{90C6353A-801F-4111-9FD8-08672F6A7E73}" dt="2022-02-04T10:07:50.901" v="1349" actId="1076"/>
          <ac:spMkLst>
            <pc:docMk/>
            <pc:sldMk cId="3750916383" sldId="270"/>
            <ac:spMk id="7" creationId="{FBCAE49C-588F-4060-A370-6939A9021039}"/>
          </ac:spMkLst>
        </pc:spChg>
        <pc:spChg chg="add mod">
          <ac:chgData name="Nicolas PATRIARCHE 861" userId="d1848907-ef35-4bf0-83f2-8110b9052c08" providerId="ADAL" clId="{90C6353A-801F-4111-9FD8-08672F6A7E73}" dt="2022-02-04T10:14:12.799" v="2219" actId="20577"/>
          <ac:spMkLst>
            <pc:docMk/>
            <pc:sldMk cId="3750916383" sldId="270"/>
            <ac:spMk id="8" creationId="{E2E356E3-8A83-4562-995B-AE65AF2A6FC3}"/>
          </ac:spMkLst>
        </pc:spChg>
        <pc:picChg chg="del mod">
          <ac:chgData name="Nicolas PATRIARCHE 861" userId="d1848907-ef35-4bf0-83f2-8110b9052c08" providerId="ADAL" clId="{90C6353A-801F-4111-9FD8-08672F6A7E73}" dt="2022-02-04T10:06:06.520" v="1298" actId="478"/>
          <ac:picMkLst>
            <pc:docMk/>
            <pc:sldMk cId="3750916383" sldId="270"/>
            <ac:picMk id="4" creationId="{7B53DD3F-7EED-4247-AECE-83A63F8A2461}"/>
          </ac:picMkLst>
        </pc:picChg>
      </pc:sldChg>
      <pc:sldChg chg="addSp delSp modSp new mod setBg delDesignElem chgLayout">
        <pc:chgData name="Nicolas PATRIARCHE 861" userId="d1848907-ef35-4bf0-83f2-8110b9052c08" providerId="ADAL" clId="{90C6353A-801F-4111-9FD8-08672F6A7E73}" dt="2022-02-02T14:49:59.298" v="18" actId="1076"/>
        <pc:sldMkLst>
          <pc:docMk/>
          <pc:sldMk cId="1547809775" sldId="271"/>
        </pc:sldMkLst>
        <pc:spChg chg="del mod">
          <ac:chgData name="Nicolas PATRIARCHE 861" userId="d1848907-ef35-4bf0-83f2-8110b9052c08" providerId="ADAL" clId="{90C6353A-801F-4111-9FD8-08672F6A7E73}" dt="2022-02-02T14:48:31.792" v="6" actId="478"/>
          <ac:spMkLst>
            <pc:docMk/>
            <pc:sldMk cId="1547809775" sldId="271"/>
            <ac:spMk id="2" creationId="{22F416C9-B03D-48AC-856E-F20A5A0D5FEB}"/>
          </ac:spMkLst>
        </pc:spChg>
        <pc:spChg chg="del">
          <ac:chgData name="Nicolas PATRIARCHE 861" userId="d1848907-ef35-4bf0-83f2-8110b9052c08" providerId="ADAL" clId="{90C6353A-801F-4111-9FD8-08672F6A7E73}" dt="2022-02-02T14:48:08.958" v="1" actId="478"/>
          <ac:spMkLst>
            <pc:docMk/>
            <pc:sldMk cId="1547809775" sldId="271"/>
            <ac:spMk id="3" creationId="{9E0C90B4-DC82-46FB-AF06-22B437B0C1E2}"/>
          </ac:spMkLst>
        </pc:spChg>
        <pc:spChg chg="add del mod ord">
          <ac:chgData name="Nicolas PATRIARCHE 861" userId="d1848907-ef35-4bf0-83f2-8110b9052c08" providerId="ADAL" clId="{90C6353A-801F-4111-9FD8-08672F6A7E73}" dt="2022-02-02T14:49:47.667" v="15" actId="478"/>
          <ac:spMkLst>
            <pc:docMk/>
            <pc:sldMk cId="1547809775" sldId="271"/>
            <ac:spMk id="6" creationId="{B7269395-9730-4808-88E6-4BEE91665098}"/>
          </ac:spMkLst>
        </pc:spChg>
        <pc:spChg chg="add del mod ord">
          <ac:chgData name="Nicolas PATRIARCHE 861" userId="d1848907-ef35-4bf0-83f2-8110b9052c08" providerId="ADAL" clId="{90C6353A-801F-4111-9FD8-08672F6A7E73}" dt="2022-02-02T14:49:50.251" v="16" actId="478"/>
          <ac:spMkLst>
            <pc:docMk/>
            <pc:sldMk cId="1547809775" sldId="271"/>
            <ac:spMk id="7" creationId="{A0111221-4A8C-4A93-BAB5-60D8C60A4D84}"/>
          </ac:spMkLst>
        </pc:spChg>
        <pc:grpChg chg="add del">
          <ac:chgData name="Nicolas PATRIARCHE 861" userId="d1848907-ef35-4bf0-83f2-8110b9052c08" providerId="ADAL" clId="{90C6353A-801F-4111-9FD8-08672F6A7E73}" dt="2022-02-02T14:49:41.623" v="13" actId="6264"/>
          <ac:grpSpMkLst>
            <pc:docMk/>
            <pc:sldMk cId="1547809775" sldId="271"/>
            <ac:grpSpMk id="10" creationId="{4815A7B4-532E-48C9-AC24-D78ACF3339DB}"/>
          </ac:grpSpMkLst>
        </pc:grpChg>
        <pc:picChg chg="add mod">
          <ac:chgData name="Nicolas PATRIARCHE 861" userId="d1848907-ef35-4bf0-83f2-8110b9052c08" providerId="ADAL" clId="{90C6353A-801F-4111-9FD8-08672F6A7E73}" dt="2022-02-02T14:49:59.298" v="18" actId="1076"/>
          <ac:picMkLst>
            <pc:docMk/>
            <pc:sldMk cId="1547809775" sldId="271"/>
            <ac:picMk id="5" creationId="{0CA1D752-26B3-4DDE-825C-624C1F398F6E}"/>
          </ac:picMkLst>
        </pc:picChg>
      </pc:sldChg>
      <pc:sldChg chg="addSp delSp new mod">
        <pc:chgData name="Nicolas PATRIARCHE 861" userId="d1848907-ef35-4bf0-83f2-8110b9052c08" providerId="ADAL" clId="{90C6353A-801F-4111-9FD8-08672F6A7E73}" dt="2022-02-02T14:50:50.454" v="24" actId="478"/>
        <pc:sldMkLst>
          <pc:docMk/>
          <pc:sldMk cId="495123435" sldId="272"/>
        </pc:sldMkLst>
        <pc:spChg chg="del">
          <ac:chgData name="Nicolas PATRIARCHE 861" userId="d1848907-ef35-4bf0-83f2-8110b9052c08" providerId="ADAL" clId="{90C6353A-801F-4111-9FD8-08672F6A7E73}" dt="2022-02-02T14:50:50.454" v="24" actId="478"/>
          <ac:spMkLst>
            <pc:docMk/>
            <pc:sldMk cId="495123435" sldId="272"/>
            <ac:spMk id="2" creationId="{5DC73D21-B365-4FF2-97CB-37347BEA5BA3}"/>
          </ac:spMkLst>
        </pc:spChg>
        <pc:picChg chg="add del">
          <ac:chgData name="Nicolas PATRIARCHE 861" userId="d1848907-ef35-4bf0-83f2-8110b9052c08" providerId="ADAL" clId="{90C6353A-801F-4111-9FD8-08672F6A7E73}" dt="2022-02-02T14:50:29.251" v="22" actId="478"/>
          <ac:picMkLst>
            <pc:docMk/>
            <pc:sldMk cId="495123435" sldId="272"/>
            <ac:picMk id="5" creationId="{9DA02319-EEA4-4950-859D-4D0080BB8649}"/>
          </ac:picMkLst>
        </pc:picChg>
        <pc:picChg chg="add">
          <ac:chgData name="Nicolas PATRIARCHE 861" userId="d1848907-ef35-4bf0-83f2-8110b9052c08" providerId="ADAL" clId="{90C6353A-801F-4111-9FD8-08672F6A7E73}" dt="2022-02-02T14:50:46.490" v="23" actId="22"/>
          <ac:picMkLst>
            <pc:docMk/>
            <pc:sldMk cId="495123435" sldId="272"/>
            <ac:picMk id="7" creationId="{071C9151-9426-4988-A0BD-2F18F24746A2}"/>
          </ac:picMkLst>
        </pc:picChg>
      </pc:sldChg>
      <pc:sldChg chg="addSp delSp new mod modNotesTx">
        <pc:chgData name="Nicolas PATRIARCHE 861" userId="d1848907-ef35-4bf0-83f2-8110b9052c08" providerId="ADAL" clId="{90C6353A-801F-4111-9FD8-08672F6A7E73}" dt="2022-02-04T12:44:10.626" v="2273" actId="20577"/>
        <pc:sldMkLst>
          <pc:docMk/>
          <pc:sldMk cId="3835494859" sldId="273"/>
        </pc:sldMkLst>
        <pc:spChg chg="del">
          <ac:chgData name="Nicolas PATRIARCHE 861" userId="d1848907-ef35-4bf0-83f2-8110b9052c08" providerId="ADAL" clId="{90C6353A-801F-4111-9FD8-08672F6A7E73}" dt="2022-02-02T14:51:12.748" v="26" actId="478"/>
          <ac:spMkLst>
            <pc:docMk/>
            <pc:sldMk cId="3835494859" sldId="273"/>
            <ac:spMk id="2" creationId="{1F4B9154-366A-44C0-9CC4-AEAAA0AEBB23}"/>
          </ac:spMkLst>
        </pc:spChg>
        <pc:spChg chg="del">
          <ac:chgData name="Nicolas PATRIARCHE 861" userId="d1848907-ef35-4bf0-83f2-8110b9052c08" providerId="ADAL" clId="{90C6353A-801F-4111-9FD8-08672F6A7E73}" dt="2022-02-02T14:51:10.718" v="25" actId="478"/>
          <ac:spMkLst>
            <pc:docMk/>
            <pc:sldMk cId="3835494859" sldId="273"/>
            <ac:spMk id="3" creationId="{EFD2D243-46D3-4E3F-87C3-D6BE4BDC8138}"/>
          </ac:spMkLst>
        </pc:spChg>
        <pc:picChg chg="add">
          <ac:chgData name="Nicolas PATRIARCHE 861" userId="d1848907-ef35-4bf0-83f2-8110b9052c08" providerId="ADAL" clId="{90C6353A-801F-4111-9FD8-08672F6A7E73}" dt="2022-02-02T14:51:14.312" v="27" actId="22"/>
          <ac:picMkLst>
            <pc:docMk/>
            <pc:sldMk cId="3835494859" sldId="273"/>
            <ac:picMk id="5" creationId="{3A6A13D3-FDD9-4B71-841B-42FEFB9F5AAF}"/>
          </ac:picMkLst>
        </pc:picChg>
      </pc:sldChg>
      <pc:sldChg chg="addSp delSp new mod">
        <pc:chgData name="Nicolas PATRIARCHE 861" userId="d1848907-ef35-4bf0-83f2-8110b9052c08" providerId="ADAL" clId="{90C6353A-801F-4111-9FD8-08672F6A7E73}" dt="2022-02-02T14:52:15.479" v="32" actId="22"/>
        <pc:sldMkLst>
          <pc:docMk/>
          <pc:sldMk cId="2592453942" sldId="274"/>
        </pc:sldMkLst>
        <pc:spChg chg="del">
          <ac:chgData name="Nicolas PATRIARCHE 861" userId="d1848907-ef35-4bf0-83f2-8110b9052c08" providerId="ADAL" clId="{90C6353A-801F-4111-9FD8-08672F6A7E73}" dt="2022-02-02T14:52:14.037" v="31" actId="478"/>
          <ac:spMkLst>
            <pc:docMk/>
            <pc:sldMk cId="2592453942" sldId="274"/>
            <ac:spMk id="2" creationId="{EB8E62ED-E331-4C6F-AA4E-503E13457714}"/>
          </ac:spMkLst>
        </pc:spChg>
        <pc:spChg chg="del">
          <ac:chgData name="Nicolas PATRIARCHE 861" userId="d1848907-ef35-4bf0-83f2-8110b9052c08" providerId="ADAL" clId="{90C6353A-801F-4111-9FD8-08672F6A7E73}" dt="2022-02-02T14:52:12.734" v="30" actId="478"/>
          <ac:spMkLst>
            <pc:docMk/>
            <pc:sldMk cId="2592453942" sldId="274"/>
            <ac:spMk id="3" creationId="{5DE2B072-FADD-4706-A850-1D33E3486927}"/>
          </ac:spMkLst>
        </pc:spChg>
        <pc:picChg chg="add">
          <ac:chgData name="Nicolas PATRIARCHE 861" userId="d1848907-ef35-4bf0-83f2-8110b9052c08" providerId="ADAL" clId="{90C6353A-801F-4111-9FD8-08672F6A7E73}" dt="2022-02-02T14:52:15.479" v="32" actId="22"/>
          <ac:picMkLst>
            <pc:docMk/>
            <pc:sldMk cId="2592453942" sldId="274"/>
            <ac:picMk id="5" creationId="{9A868776-B155-4E2D-BA68-8B9F474E1C9B}"/>
          </ac:picMkLst>
        </pc:picChg>
      </pc:sldChg>
      <pc:sldChg chg="addSp delSp new mod modNotesTx">
        <pc:chgData name="Nicolas PATRIARCHE 861" userId="d1848907-ef35-4bf0-83f2-8110b9052c08" providerId="ADAL" clId="{90C6353A-801F-4111-9FD8-08672F6A7E73}" dt="2022-02-04T12:44:25.454" v="2314" actId="20577"/>
        <pc:sldMkLst>
          <pc:docMk/>
          <pc:sldMk cId="1742407666" sldId="275"/>
        </pc:sldMkLst>
        <pc:spChg chg="del">
          <ac:chgData name="Nicolas PATRIARCHE 861" userId="d1848907-ef35-4bf0-83f2-8110b9052c08" providerId="ADAL" clId="{90C6353A-801F-4111-9FD8-08672F6A7E73}" dt="2022-02-02T14:53:44.373" v="34" actId="478"/>
          <ac:spMkLst>
            <pc:docMk/>
            <pc:sldMk cId="1742407666" sldId="275"/>
            <ac:spMk id="2" creationId="{57405B4C-BB3D-4D0B-97CB-855C67ECE903}"/>
          </ac:spMkLst>
        </pc:spChg>
        <pc:spChg chg="del">
          <ac:chgData name="Nicolas PATRIARCHE 861" userId="d1848907-ef35-4bf0-83f2-8110b9052c08" providerId="ADAL" clId="{90C6353A-801F-4111-9FD8-08672F6A7E73}" dt="2022-02-02T14:53:42.334" v="33" actId="478"/>
          <ac:spMkLst>
            <pc:docMk/>
            <pc:sldMk cId="1742407666" sldId="275"/>
            <ac:spMk id="3" creationId="{40A34171-F969-4271-94FC-EE2BF4851776}"/>
          </ac:spMkLst>
        </pc:spChg>
        <pc:picChg chg="add">
          <ac:chgData name="Nicolas PATRIARCHE 861" userId="d1848907-ef35-4bf0-83f2-8110b9052c08" providerId="ADAL" clId="{90C6353A-801F-4111-9FD8-08672F6A7E73}" dt="2022-02-02T14:53:46.489" v="35" actId="22"/>
          <ac:picMkLst>
            <pc:docMk/>
            <pc:sldMk cId="1742407666" sldId="275"/>
            <ac:picMk id="5" creationId="{280C9A0B-E0B3-47CA-BD0F-38329F568085}"/>
          </ac:picMkLst>
        </pc:picChg>
      </pc:sldChg>
      <pc:sldChg chg="addSp delSp new mod">
        <pc:chgData name="Nicolas PATRIARCHE 861" userId="d1848907-ef35-4bf0-83f2-8110b9052c08" providerId="ADAL" clId="{90C6353A-801F-4111-9FD8-08672F6A7E73}" dt="2022-02-02T14:54:30.916" v="40" actId="22"/>
        <pc:sldMkLst>
          <pc:docMk/>
          <pc:sldMk cId="24330778" sldId="276"/>
        </pc:sldMkLst>
        <pc:spChg chg="del">
          <ac:chgData name="Nicolas PATRIARCHE 861" userId="d1848907-ef35-4bf0-83f2-8110b9052c08" providerId="ADAL" clId="{90C6353A-801F-4111-9FD8-08672F6A7E73}" dt="2022-02-02T14:54:28.481" v="39" actId="478"/>
          <ac:spMkLst>
            <pc:docMk/>
            <pc:sldMk cId="24330778" sldId="276"/>
            <ac:spMk id="2" creationId="{BFE0D595-977E-4BAC-AF74-413F31242056}"/>
          </ac:spMkLst>
        </pc:spChg>
        <pc:spChg chg="del">
          <ac:chgData name="Nicolas PATRIARCHE 861" userId="d1848907-ef35-4bf0-83f2-8110b9052c08" providerId="ADAL" clId="{90C6353A-801F-4111-9FD8-08672F6A7E73}" dt="2022-02-02T14:54:27.949" v="38" actId="478"/>
          <ac:spMkLst>
            <pc:docMk/>
            <pc:sldMk cId="24330778" sldId="276"/>
            <ac:spMk id="3" creationId="{B19AAC84-9F7A-485B-AA0E-E1E593E178BC}"/>
          </ac:spMkLst>
        </pc:spChg>
        <pc:picChg chg="add">
          <ac:chgData name="Nicolas PATRIARCHE 861" userId="d1848907-ef35-4bf0-83f2-8110b9052c08" providerId="ADAL" clId="{90C6353A-801F-4111-9FD8-08672F6A7E73}" dt="2022-02-02T14:54:30.916" v="40" actId="22"/>
          <ac:picMkLst>
            <pc:docMk/>
            <pc:sldMk cId="24330778" sldId="276"/>
            <ac:picMk id="5" creationId="{E60F29DE-E837-457E-94A0-05A5E1670AF7}"/>
          </ac:picMkLst>
        </pc:picChg>
      </pc:sldChg>
      <pc:sldChg chg="addSp delSp new mod">
        <pc:chgData name="Nicolas PATRIARCHE 861" userId="d1848907-ef35-4bf0-83f2-8110b9052c08" providerId="ADAL" clId="{90C6353A-801F-4111-9FD8-08672F6A7E73}" dt="2022-02-02T14:54:56.207" v="43" actId="22"/>
        <pc:sldMkLst>
          <pc:docMk/>
          <pc:sldMk cId="2620325473" sldId="277"/>
        </pc:sldMkLst>
        <pc:spChg chg="del">
          <ac:chgData name="Nicolas PATRIARCHE 861" userId="d1848907-ef35-4bf0-83f2-8110b9052c08" providerId="ADAL" clId="{90C6353A-801F-4111-9FD8-08672F6A7E73}" dt="2022-02-02T14:54:54.301" v="42" actId="478"/>
          <ac:spMkLst>
            <pc:docMk/>
            <pc:sldMk cId="2620325473" sldId="277"/>
            <ac:spMk id="2" creationId="{BB7A1064-D7E3-465B-B88A-B1C25E958866}"/>
          </ac:spMkLst>
        </pc:spChg>
        <pc:spChg chg="del">
          <ac:chgData name="Nicolas PATRIARCHE 861" userId="d1848907-ef35-4bf0-83f2-8110b9052c08" providerId="ADAL" clId="{90C6353A-801F-4111-9FD8-08672F6A7E73}" dt="2022-02-02T14:54:53.286" v="41" actId="478"/>
          <ac:spMkLst>
            <pc:docMk/>
            <pc:sldMk cId="2620325473" sldId="277"/>
            <ac:spMk id="3" creationId="{93038997-2DDF-4B00-B231-3180E820E874}"/>
          </ac:spMkLst>
        </pc:spChg>
        <pc:picChg chg="add">
          <ac:chgData name="Nicolas PATRIARCHE 861" userId="d1848907-ef35-4bf0-83f2-8110b9052c08" providerId="ADAL" clId="{90C6353A-801F-4111-9FD8-08672F6A7E73}" dt="2022-02-02T14:54:56.207" v="43" actId="22"/>
          <ac:picMkLst>
            <pc:docMk/>
            <pc:sldMk cId="2620325473" sldId="277"/>
            <ac:picMk id="5" creationId="{61E09185-0196-4883-AF24-844172470345}"/>
          </ac:picMkLst>
        </pc:picChg>
      </pc:sldChg>
      <pc:sldChg chg="addSp modSp new mod addCm delCm modNotesTx">
        <pc:chgData name="Nicolas PATRIARCHE 861" userId="d1848907-ef35-4bf0-83f2-8110b9052c08" providerId="ADAL" clId="{90C6353A-801F-4111-9FD8-08672F6A7E73}" dt="2022-02-04T12:56:45.412" v="2440" actId="20577"/>
        <pc:sldMkLst>
          <pc:docMk/>
          <pc:sldMk cId="2428528142" sldId="278"/>
        </pc:sldMkLst>
        <pc:spChg chg="mod">
          <ac:chgData name="Nicolas PATRIARCHE 861" userId="d1848907-ef35-4bf0-83f2-8110b9052c08" providerId="ADAL" clId="{90C6353A-801F-4111-9FD8-08672F6A7E73}" dt="2022-02-02T15:34:05.857" v="55" actId="20577"/>
          <ac:spMkLst>
            <pc:docMk/>
            <pc:sldMk cId="2428528142" sldId="278"/>
            <ac:spMk id="2" creationId="{19F232F8-C0CD-48D2-A124-4C928971C86A}"/>
          </ac:spMkLst>
        </pc:spChg>
        <pc:spChg chg="mod">
          <ac:chgData name="Nicolas PATRIARCHE 861" userId="d1848907-ef35-4bf0-83f2-8110b9052c08" providerId="ADAL" clId="{90C6353A-801F-4111-9FD8-08672F6A7E73}" dt="2022-02-02T15:47:50.100" v="674" actId="20577"/>
          <ac:spMkLst>
            <pc:docMk/>
            <pc:sldMk cId="2428528142" sldId="278"/>
            <ac:spMk id="3" creationId="{0CF42C86-B87D-4F9D-9594-819D8FE54FDB}"/>
          </ac:spMkLst>
        </pc:spChg>
        <pc:picChg chg="add mod">
          <ac:chgData name="Nicolas PATRIARCHE 861" userId="d1848907-ef35-4bf0-83f2-8110b9052c08" providerId="ADAL" clId="{90C6353A-801F-4111-9FD8-08672F6A7E73}" dt="2022-02-02T15:47:57.888" v="676" actId="1076"/>
          <ac:picMkLst>
            <pc:docMk/>
            <pc:sldMk cId="2428528142" sldId="278"/>
            <ac:picMk id="5" creationId="{694BEEA1-9BFD-41F5-A374-8A1498412D5C}"/>
          </ac:picMkLst>
        </pc:picChg>
        <pc:picChg chg="add mod">
          <ac:chgData name="Nicolas PATRIARCHE 861" userId="d1848907-ef35-4bf0-83f2-8110b9052c08" providerId="ADAL" clId="{90C6353A-801F-4111-9FD8-08672F6A7E73}" dt="2022-02-02T15:47:55.800" v="675" actId="1076"/>
          <ac:picMkLst>
            <pc:docMk/>
            <pc:sldMk cId="2428528142" sldId="278"/>
            <ac:picMk id="7" creationId="{E7717077-B69E-45EA-9933-4EC095BCEC86}"/>
          </ac:picMkLst>
        </pc:picChg>
      </pc:sldChg>
      <pc:sldChg chg="modSp new mod">
        <pc:chgData name="Nicolas PATRIARCHE 861" userId="d1848907-ef35-4bf0-83f2-8110b9052c08" providerId="ADAL" clId="{90C6353A-801F-4111-9FD8-08672F6A7E73}" dt="2022-02-02T16:35:11.408" v="1296" actId="20577"/>
        <pc:sldMkLst>
          <pc:docMk/>
          <pc:sldMk cId="4012835241" sldId="279"/>
        </pc:sldMkLst>
        <pc:spChg chg="mod">
          <ac:chgData name="Nicolas PATRIARCHE 861" userId="d1848907-ef35-4bf0-83f2-8110b9052c08" providerId="ADAL" clId="{90C6353A-801F-4111-9FD8-08672F6A7E73}" dt="2022-02-02T16:21:56.148" v="689" actId="20577"/>
          <ac:spMkLst>
            <pc:docMk/>
            <pc:sldMk cId="4012835241" sldId="279"/>
            <ac:spMk id="2" creationId="{1799801B-D25F-4BFB-88B5-4CEACEB6C460}"/>
          </ac:spMkLst>
        </pc:spChg>
        <pc:spChg chg="mod">
          <ac:chgData name="Nicolas PATRIARCHE 861" userId="d1848907-ef35-4bf0-83f2-8110b9052c08" providerId="ADAL" clId="{90C6353A-801F-4111-9FD8-08672F6A7E73}" dt="2022-02-02T16:35:11.408" v="1296" actId="20577"/>
          <ac:spMkLst>
            <pc:docMk/>
            <pc:sldMk cId="4012835241" sldId="279"/>
            <ac:spMk id="3" creationId="{03A91957-62FB-4E3C-AD0F-3086F7BBBE51}"/>
          </ac:spMkLst>
        </pc:spChg>
      </pc:sldChg>
      <pc:sldChg chg="addSp delSp modSp new mod setBg">
        <pc:chgData name="Nicolas PATRIARCHE 861" userId="d1848907-ef35-4bf0-83f2-8110b9052c08" providerId="ADAL" clId="{90C6353A-801F-4111-9FD8-08672F6A7E73}" dt="2022-02-04T10:19:20.951" v="2253" actId="20577"/>
        <pc:sldMkLst>
          <pc:docMk/>
          <pc:sldMk cId="2133316995" sldId="280"/>
        </pc:sldMkLst>
        <pc:spChg chg="mod">
          <ac:chgData name="Nicolas PATRIARCHE 861" userId="d1848907-ef35-4bf0-83f2-8110b9052c08" providerId="ADAL" clId="{90C6353A-801F-4111-9FD8-08672F6A7E73}" dt="2022-02-04T10:19:20.951" v="2253" actId="20577"/>
          <ac:spMkLst>
            <pc:docMk/>
            <pc:sldMk cId="2133316995" sldId="280"/>
            <ac:spMk id="2" creationId="{05CC5006-F749-4D01-A7A2-C7490038FDFC}"/>
          </ac:spMkLst>
        </pc:spChg>
        <pc:spChg chg="del mod">
          <ac:chgData name="Nicolas PATRIARCHE 861" userId="d1848907-ef35-4bf0-83f2-8110b9052c08" providerId="ADAL" clId="{90C6353A-801F-4111-9FD8-08672F6A7E73}" dt="2022-02-04T10:19:08.910" v="2222" actId="478"/>
          <ac:spMkLst>
            <pc:docMk/>
            <pc:sldMk cId="2133316995" sldId="280"/>
            <ac:spMk id="3" creationId="{2D671E07-2369-497F-944C-4CB4AC1E00CE}"/>
          </ac:spMkLst>
        </pc:spChg>
        <pc:spChg chg="add">
          <ac:chgData name="Nicolas PATRIARCHE 861" userId="d1848907-ef35-4bf0-83f2-8110b9052c08" providerId="ADAL" clId="{90C6353A-801F-4111-9FD8-08672F6A7E73}" dt="2022-02-04T10:19:04.981" v="2221" actId="26606"/>
          <ac:spMkLst>
            <pc:docMk/>
            <pc:sldMk cId="2133316995" sldId="280"/>
            <ac:spMk id="8" creationId="{CE3A6A76-AE5D-49AE-9D49-90C0F1548261}"/>
          </ac:spMkLst>
        </pc:spChg>
        <pc:grpChg chg="add">
          <ac:chgData name="Nicolas PATRIARCHE 861" userId="d1848907-ef35-4bf0-83f2-8110b9052c08" providerId="ADAL" clId="{90C6353A-801F-4111-9FD8-08672F6A7E73}" dt="2022-02-04T10:19:04.981" v="2221" actId="26606"/>
          <ac:grpSpMkLst>
            <pc:docMk/>
            <pc:sldMk cId="2133316995" sldId="280"/>
            <ac:grpSpMk id="10" creationId="{64DBF464-02EB-49E8-BED5-CCD9C0E092FA}"/>
          </ac:grpSpMkLst>
        </pc:grpChg>
      </pc:sldChg>
    </pc:docChg>
  </pc:docChgLst>
  <pc:docChgLst>
    <pc:chgData name="Nicolas PATRIARCHE 861" userId="S::nicolas.patriarche@caf86.caf.fr::d1848907-ef35-4bf0-83f2-8110b9052c08" providerId="AD" clId="Web-{102462EB-F39A-474A-8CEF-3DA8A70E16CD}"/>
    <pc:docChg chg="modSld">
      <pc:chgData name="Nicolas PATRIARCHE 861" userId="S::nicolas.patriarche@caf86.caf.fr::d1848907-ef35-4bf0-83f2-8110b9052c08" providerId="AD" clId="Web-{102462EB-F39A-474A-8CEF-3DA8A70E16CD}" dt="2022-02-04T08:46:26.191" v="9" actId="1076"/>
      <pc:docMkLst>
        <pc:docMk/>
      </pc:docMkLst>
      <pc:sldChg chg="addSp delSp modSp">
        <pc:chgData name="Nicolas PATRIARCHE 861" userId="S::nicolas.patriarche@caf86.caf.fr::d1848907-ef35-4bf0-83f2-8110b9052c08" providerId="AD" clId="Web-{102462EB-F39A-474A-8CEF-3DA8A70E16CD}" dt="2022-02-04T08:46:26.191" v="9" actId="1076"/>
        <pc:sldMkLst>
          <pc:docMk/>
          <pc:sldMk cId="3750916383" sldId="270"/>
        </pc:sldMkLst>
        <pc:spChg chg="add mod">
          <ac:chgData name="Nicolas PATRIARCHE 861" userId="S::nicolas.patriarche@caf86.caf.fr::d1848907-ef35-4bf0-83f2-8110b9052c08" providerId="AD" clId="Web-{102462EB-F39A-474A-8CEF-3DA8A70E16CD}" dt="2022-02-04T08:46:05.456" v="8"/>
          <ac:spMkLst>
            <pc:docMk/>
            <pc:sldMk cId="3750916383" sldId="270"/>
            <ac:spMk id="2" creationId="{87078993-575C-4DCA-A9B6-5EBECF932CC5}"/>
          </ac:spMkLst>
        </pc:spChg>
        <pc:spChg chg="del mod">
          <ac:chgData name="Nicolas PATRIARCHE 861" userId="S::nicolas.patriarche@caf86.caf.fr::d1848907-ef35-4bf0-83f2-8110b9052c08" providerId="AD" clId="Web-{102462EB-F39A-474A-8CEF-3DA8A70E16CD}" dt="2022-02-04T08:36:05.641" v="2"/>
          <ac:spMkLst>
            <pc:docMk/>
            <pc:sldMk cId="3750916383" sldId="270"/>
            <ac:spMk id="6" creationId="{C1B2BF5A-F6FA-4756-979C-112180A6BADA}"/>
          </ac:spMkLst>
        </pc:spChg>
        <pc:picChg chg="mod">
          <ac:chgData name="Nicolas PATRIARCHE 861" userId="S::nicolas.patriarche@caf86.caf.fr::d1848907-ef35-4bf0-83f2-8110b9052c08" providerId="AD" clId="Web-{102462EB-F39A-474A-8CEF-3DA8A70E16CD}" dt="2022-02-04T08:46:26.191" v="9" actId="1076"/>
          <ac:picMkLst>
            <pc:docMk/>
            <pc:sldMk cId="3750916383" sldId="270"/>
            <ac:picMk id="4" creationId="{7B53DD3F-7EED-4247-AECE-83A63F8A2461}"/>
          </ac:picMkLst>
        </pc:picChg>
      </pc:sldChg>
    </pc:docChg>
  </pc:docChgLst>
  <pc:docChgLst>
    <pc:chgData name="Nicolas PATRIARCHE 861" userId="d1848907-ef35-4bf0-83f2-8110b9052c08" providerId="ADAL" clId="{F805CEFC-3FE6-4740-AD7F-151009CA4349}"/>
    <pc:docChg chg="undo custSel addSld delSld modSld">
      <pc:chgData name="Nicolas PATRIARCHE 861" userId="d1848907-ef35-4bf0-83f2-8110b9052c08" providerId="ADAL" clId="{F805CEFC-3FE6-4740-AD7F-151009CA4349}" dt="2022-03-04T12:22:10.016" v="3343" actId="313"/>
      <pc:docMkLst>
        <pc:docMk/>
      </pc:docMkLst>
      <pc:sldChg chg="modSp mod">
        <pc:chgData name="Nicolas PATRIARCHE 861" userId="d1848907-ef35-4bf0-83f2-8110b9052c08" providerId="ADAL" clId="{F805CEFC-3FE6-4740-AD7F-151009CA4349}" dt="2022-02-28T14:00:53.369" v="1" actId="20577"/>
        <pc:sldMkLst>
          <pc:docMk/>
          <pc:sldMk cId="3974185568" sldId="256"/>
        </pc:sldMkLst>
        <pc:spChg chg="mod">
          <ac:chgData name="Nicolas PATRIARCHE 861" userId="d1848907-ef35-4bf0-83f2-8110b9052c08" providerId="ADAL" clId="{F805CEFC-3FE6-4740-AD7F-151009CA4349}" dt="2022-02-28T14:00:53.369" v="1" actId="20577"/>
          <ac:spMkLst>
            <pc:docMk/>
            <pc:sldMk cId="3974185568" sldId="256"/>
            <ac:spMk id="10" creationId="{A2B5929A-19D3-495F-B557-ED84D46106C0}"/>
          </ac:spMkLst>
        </pc:spChg>
      </pc:sldChg>
      <pc:sldChg chg="modSp mod">
        <pc:chgData name="Nicolas PATRIARCHE 861" userId="d1848907-ef35-4bf0-83f2-8110b9052c08" providerId="ADAL" clId="{F805CEFC-3FE6-4740-AD7F-151009CA4349}" dt="2022-03-04T09:26:09.642" v="1176" actId="20577"/>
        <pc:sldMkLst>
          <pc:docMk/>
          <pc:sldMk cId="3155851385" sldId="257"/>
        </pc:sldMkLst>
        <pc:spChg chg="mod">
          <ac:chgData name="Nicolas PATRIARCHE 861" userId="d1848907-ef35-4bf0-83f2-8110b9052c08" providerId="ADAL" clId="{F805CEFC-3FE6-4740-AD7F-151009CA4349}" dt="2022-03-04T09:26:09.642" v="1176" actId="20577"/>
          <ac:spMkLst>
            <pc:docMk/>
            <pc:sldMk cId="3155851385" sldId="257"/>
            <ac:spMk id="3" creationId="{1980AA72-7CEC-47E0-8390-DCA22A2C1A8D}"/>
          </ac:spMkLst>
        </pc:spChg>
      </pc:sldChg>
      <pc:sldChg chg="modSp mod">
        <pc:chgData name="Nicolas PATRIARCHE 861" userId="d1848907-ef35-4bf0-83f2-8110b9052c08" providerId="ADAL" clId="{F805CEFC-3FE6-4740-AD7F-151009CA4349}" dt="2022-02-28T14:03:12.273" v="184" actId="20577"/>
        <pc:sldMkLst>
          <pc:docMk/>
          <pc:sldMk cId="524744576" sldId="258"/>
        </pc:sldMkLst>
        <pc:spChg chg="mod">
          <ac:chgData name="Nicolas PATRIARCHE 861" userId="d1848907-ef35-4bf0-83f2-8110b9052c08" providerId="ADAL" clId="{F805CEFC-3FE6-4740-AD7F-151009CA4349}" dt="2022-02-28T14:03:12.273" v="184" actId="20577"/>
          <ac:spMkLst>
            <pc:docMk/>
            <pc:sldMk cId="524744576" sldId="258"/>
            <ac:spMk id="2" creationId="{2A8C38EB-A5F6-48C4-B6CD-425F8A54FBFF}"/>
          </ac:spMkLst>
        </pc:spChg>
      </pc:sldChg>
      <pc:sldChg chg="addSp delSp modSp mod">
        <pc:chgData name="Nicolas PATRIARCHE 861" userId="d1848907-ef35-4bf0-83f2-8110b9052c08" providerId="ADAL" clId="{F805CEFC-3FE6-4740-AD7F-151009CA4349}" dt="2022-02-28T14:19:24.294" v="466" actId="1076"/>
        <pc:sldMkLst>
          <pc:docMk/>
          <pc:sldMk cId="634816616" sldId="259"/>
        </pc:sldMkLst>
        <pc:spChg chg="mod">
          <ac:chgData name="Nicolas PATRIARCHE 861" userId="d1848907-ef35-4bf0-83f2-8110b9052c08" providerId="ADAL" clId="{F805CEFC-3FE6-4740-AD7F-151009CA4349}" dt="2022-02-28T14:16:55.726" v="383" actId="242"/>
          <ac:spMkLst>
            <pc:docMk/>
            <pc:sldMk cId="634816616" sldId="259"/>
            <ac:spMk id="2" creationId="{3EFB79DF-6E4C-4777-BF7F-58FD0EF156BD}"/>
          </ac:spMkLst>
        </pc:spChg>
        <pc:spChg chg="add del mod">
          <ac:chgData name="Nicolas PATRIARCHE 861" userId="d1848907-ef35-4bf0-83f2-8110b9052c08" providerId="ADAL" clId="{F805CEFC-3FE6-4740-AD7F-151009CA4349}" dt="2022-02-28T14:18:22.738" v="443" actId="478"/>
          <ac:spMkLst>
            <pc:docMk/>
            <pc:sldMk cId="634816616" sldId="259"/>
            <ac:spMk id="3" creationId="{38DB85BC-FA84-487C-B7DB-D949549912CB}"/>
          </ac:spMkLst>
        </pc:spChg>
        <pc:spChg chg="add mod">
          <ac:chgData name="Nicolas PATRIARCHE 861" userId="d1848907-ef35-4bf0-83f2-8110b9052c08" providerId="ADAL" clId="{F805CEFC-3FE6-4740-AD7F-151009CA4349}" dt="2022-02-28T14:19:24.294" v="466" actId="1076"/>
          <ac:spMkLst>
            <pc:docMk/>
            <pc:sldMk cId="634816616" sldId="259"/>
            <ac:spMk id="25" creationId="{5581EC16-1511-4F7D-8134-D1B43B637361}"/>
          </ac:spMkLst>
        </pc:spChg>
      </pc:sldChg>
      <pc:sldChg chg="modSp mod">
        <pc:chgData name="Nicolas PATRIARCHE 861" userId="d1848907-ef35-4bf0-83f2-8110b9052c08" providerId="ADAL" clId="{F805CEFC-3FE6-4740-AD7F-151009CA4349}" dt="2022-02-28T14:09:13.734" v="282" actId="1076"/>
        <pc:sldMkLst>
          <pc:docMk/>
          <pc:sldMk cId="627601221" sldId="260"/>
        </pc:sldMkLst>
        <pc:spChg chg="mod">
          <ac:chgData name="Nicolas PATRIARCHE 861" userId="d1848907-ef35-4bf0-83f2-8110b9052c08" providerId="ADAL" clId="{F805CEFC-3FE6-4740-AD7F-151009CA4349}" dt="2022-02-28T14:09:13.734" v="282" actId="1076"/>
          <ac:spMkLst>
            <pc:docMk/>
            <pc:sldMk cId="627601221" sldId="260"/>
            <ac:spMk id="2" creationId="{EC1709DF-EFC4-412E-92A7-2C9641B4EB53}"/>
          </ac:spMkLst>
        </pc:spChg>
      </pc:sldChg>
      <pc:sldChg chg="modSp mod">
        <pc:chgData name="Nicolas PATRIARCHE 861" userId="d1848907-ef35-4bf0-83f2-8110b9052c08" providerId="ADAL" clId="{F805CEFC-3FE6-4740-AD7F-151009CA4349}" dt="2022-03-04T09:26:17.884" v="1180" actId="6549"/>
        <pc:sldMkLst>
          <pc:docMk/>
          <pc:sldMk cId="1318349590" sldId="261"/>
        </pc:sldMkLst>
        <pc:spChg chg="mod">
          <ac:chgData name="Nicolas PATRIARCHE 861" userId="d1848907-ef35-4bf0-83f2-8110b9052c08" providerId="ADAL" clId="{F805CEFC-3FE6-4740-AD7F-151009CA4349}" dt="2022-03-04T09:26:17.884" v="1180" actId="6549"/>
          <ac:spMkLst>
            <pc:docMk/>
            <pc:sldMk cId="1318349590" sldId="261"/>
            <ac:spMk id="2" creationId="{4C24C6AE-B359-4085-8B01-F30E9E7E11BD}"/>
          </ac:spMkLst>
        </pc:spChg>
      </pc:sldChg>
      <pc:sldChg chg="del">
        <pc:chgData name="Nicolas PATRIARCHE 861" userId="d1848907-ef35-4bf0-83f2-8110b9052c08" providerId="ADAL" clId="{F805CEFC-3FE6-4740-AD7F-151009CA4349}" dt="2022-02-28T14:09:49.844" v="314" actId="47"/>
        <pc:sldMkLst>
          <pc:docMk/>
          <pc:sldMk cId="3755036403" sldId="262"/>
        </pc:sldMkLst>
      </pc:sldChg>
      <pc:sldChg chg="del">
        <pc:chgData name="Nicolas PATRIARCHE 861" userId="d1848907-ef35-4bf0-83f2-8110b9052c08" providerId="ADAL" clId="{F805CEFC-3FE6-4740-AD7F-151009CA4349}" dt="2022-02-28T14:09:47.721" v="313" actId="47"/>
        <pc:sldMkLst>
          <pc:docMk/>
          <pc:sldMk cId="2691029900" sldId="263"/>
        </pc:sldMkLst>
      </pc:sldChg>
      <pc:sldChg chg="addSp delSp modSp mod">
        <pc:chgData name="Nicolas PATRIARCHE 861" userId="d1848907-ef35-4bf0-83f2-8110b9052c08" providerId="ADAL" clId="{F805CEFC-3FE6-4740-AD7F-151009CA4349}" dt="2022-03-04T11:18:33.043" v="3299" actId="20577"/>
        <pc:sldMkLst>
          <pc:docMk/>
          <pc:sldMk cId="1299320679" sldId="264"/>
        </pc:sldMkLst>
        <pc:spChg chg="mod">
          <ac:chgData name="Nicolas PATRIARCHE 861" userId="d1848907-ef35-4bf0-83f2-8110b9052c08" providerId="ADAL" clId="{F805CEFC-3FE6-4740-AD7F-151009CA4349}" dt="2022-03-04T11:09:05.511" v="3068" actId="404"/>
          <ac:spMkLst>
            <pc:docMk/>
            <pc:sldMk cId="1299320679" sldId="264"/>
            <ac:spMk id="2" creationId="{18BC8B36-00E9-4EDA-9EA0-AA9323364DDF}"/>
          </ac:spMkLst>
        </pc:spChg>
        <pc:spChg chg="del">
          <ac:chgData name="Nicolas PATRIARCHE 861" userId="d1848907-ef35-4bf0-83f2-8110b9052c08" providerId="ADAL" clId="{F805CEFC-3FE6-4740-AD7F-151009CA4349}" dt="2022-03-04T11:09:09.303" v="3069" actId="478"/>
          <ac:spMkLst>
            <pc:docMk/>
            <pc:sldMk cId="1299320679" sldId="264"/>
            <ac:spMk id="3" creationId="{85A8A9FC-168C-4E3C-AF33-243E756C5E46}"/>
          </ac:spMkLst>
        </pc:spChg>
        <pc:spChg chg="add mod">
          <ac:chgData name="Nicolas PATRIARCHE 861" userId="d1848907-ef35-4bf0-83f2-8110b9052c08" providerId="ADAL" clId="{F805CEFC-3FE6-4740-AD7F-151009CA4349}" dt="2022-03-04T11:18:33.043" v="3299" actId="20577"/>
          <ac:spMkLst>
            <pc:docMk/>
            <pc:sldMk cId="1299320679" sldId="264"/>
            <ac:spMk id="4" creationId="{737C0121-50EE-4F5F-818E-0502551D823C}"/>
          </ac:spMkLst>
        </pc:spChg>
        <pc:picChg chg="del">
          <ac:chgData name="Nicolas PATRIARCHE 861" userId="d1848907-ef35-4bf0-83f2-8110b9052c08" providerId="ADAL" clId="{F805CEFC-3FE6-4740-AD7F-151009CA4349}" dt="2022-02-28T14:09:52.554" v="315" actId="478"/>
          <ac:picMkLst>
            <pc:docMk/>
            <pc:sldMk cId="1299320679" sldId="264"/>
            <ac:picMk id="4098" creationId="{1C02101E-5922-4BF3-BA02-DFDA349E184B}"/>
          </ac:picMkLst>
        </pc:picChg>
      </pc:sldChg>
      <pc:sldChg chg="addSp delSp modSp mod">
        <pc:chgData name="Nicolas PATRIARCHE 861" userId="d1848907-ef35-4bf0-83f2-8110b9052c08" providerId="ADAL" clId="{F805CEFC-3FE6-4740-AD7F-151009CA4349}" dt="2022-03-04T11:21:03.624" v="3314" actId="1076"/>
        <pc:sldMkLst>
          <pc:docMk/>
          <pc:sldMk cId="434940700" sldId="265"/>
        </pc:sldMkLst>
        <pc:picChg chg="add del mod">
          <ac:chgData name="Nicolas PATRIARCHE 861" userId="d1848907-ef35-4bf0-83f2-8110b9052c08" providerId="ADAL" clId="{F805CEFC-3FE6-4740-AD7F-151009CA4349}" dt="2022-03-04T11:20:48.558" v="3311" actId="478"/>
          <ac:picMkLst>
            <pc:docMk/>
            <pc:sldMk cId="434940700" sldId="265"/>
            <ac:picMk id="3" creationId="{D1589FA4-58CC-4C49-9D75-C6D23B2B7489}"/>
          </ac:picMkLst>
        </pc:picChg>
        <pc:picChg chg="add mod">
          <ac:chgData name="Nicolas PATRIARCHE 861" userId="d1848907-ef35-4bf0-83f2-8110b9052c08" providerId="ADAL" clId="{F805CEFC-3FE6-4740-AD7F-151009CA4349}" dt="2022-03-04T11:20:46.005" v="3310" actId="1076"/>
          <ac:picMkLst>
            <pc:docMk/>
            <pc:sldMk cId="434940700" sldId="265"/>
            <ac:picMk id="5" creationId="{88EA87C5-B749-4433-A956-85975A094F6B}"/>
          </ac:picMkLst>
        </pc:picChg>
        <pc:picChg chg="add mod">
          <ac:chgData name="Nicolas PATRIARCHE 861" userId="d1848907-ef35-4bf0-83f2-8110b9052c08" providerId="ADAL" clId="{F805CEFC-3FE6-4740-AD7F-151009CA4349}" dt="2022-03-04T11:21:03.624" v="3314" actId="1076"/>
          <ac:picMkLst>
            <pc:docMk/>
            <pc:sldMk cId="434940700" sldId="265"/>
            <ac:picMk id="7" creationId="{59C3F9CA-9407-4E3D-B768-CB096D36DF60}"/>
          </ac:picMkLst>
        </pc:picChg>
        <pc:picChg chg="del">
          <ac:chgData name="Nicolas PATRIARCHE 861" userId="d1848907-ef35-4bf0-83f2-8110b9052c08" providerId="ADAL" clId="{F805CEFC-3FE6-4740-AD7F-151009CA4349}" dt="2022-02-28T14:09:56.024" v="316" actId="478"/>
          <ac:picMkLst>
            <pc:docMk/>
            <pc:sldMk cId="434940700" sldId="265"/>
            <ac:picMk id="5122" creationId="{FD8F680A-9EDD-4E9C-8A9A-278B60FED6DB}"/>
          </ac:picMkLst>
        </pc:picChg>
      </pc:sldChg>
      <pc:sldChg chg="addSp delSp modSp mod">
        <pc:chgData name="Nicolas PATRIARCHE 861" userId="d1848907-ef35-4bf0-83f2-8110b9052c08" providerId="ADAL" clId="{F805CEFC-3FE6-4740-AD7F-151009CA4349}" dt="2022-03-04T11:25:55.172" v="3319" actId="1582"/>
        <pc:sldMkLst>
          <pc:docMk/>
          <pc:sldMk cId="749894833" sldId="266"/>
        </pc:sldMkLst>
        <pc:spChg chg="add mod">
          <ac:chgData name="Nicolas PATRIARCHE 861" userId="d1848907-ef35-4bf0-83f2-8110b9052c08" providerId="ADAL" clId="{F805CEFC-3FE6-4740-AD7F-151009CA4349}" dt="2022-03-04T11:25:55.172" v="3319" actId="1582"/>
          <ac:spMkLst>
            <pc:docMk/>
            <pc:sldMk cId="749894833" sldId="266"/>
            <ac:spMk id="4" creationId="{26B1E22D-4F11-4EC8-8878-A373F0CDB55C}"/>
          </ac:spMkLst>
        </pc:spChg>
        <pc:picChg chg="add mod">
          <ac:chgData name="Nicolas PATRIARCHE 861" userId="d1848907-ef35-4bf0-83f2-8110b9052c08" providerId="ADAL" clId="{F805CEFC-3FE6-4740-AD7F-151009CA4349}" dt="2022-03-04T11:21:26.722" v="3316" actId="1076"/>
          <ac:picMkLst>
            <pc:docMk/>
            <pc:sldMk cId="749894833" sldId="266"/>
            <ac:picMk id="3" creationId="{6373C7B4-72DA-4E33-9F19-58EDEE4036D1}"/>
          </ac:picMkLst>
        </pc:picChg>
        <pc:picChg chg="del">
          <ac:chgData name="Nicolas PATRIARCHE 861" userId="d1848907-ef35-4bf0-83f2-8110b9052c08" providerId="ADAL" clId="{F805CEFC-3FE6-4740-AD7F-151009CA4349}" dt="2022-02-28T14:09:57.723" v="317" actId="478"/>
          <ac:picMkLst>
            <pc:docMk/>
            <pc:sldMk cId="749894833" sldId="266"/>
            <ac:picMk id="6146" creationId="{01379123-DCA2-456D-B3BF-0404F25F8AA8}"/>
          </ac:picMkLst>
        </pc:picChg>
      </pc:sldChg>
      <pc:sldChg chg="delSp del">
        <pc:chgData name="Nicolas PATRIARCHE 861" userId="d1848907-ef35-4bf0-83f2-8110b9052c08" providerId="ADAL" clId="{F805CEFC-3FE6-4740-AD7F-151009CA4349}" dt="2022-03-04T11:26:27.810" v="3320" actId="2696"/>
        <pc:sldMkLst>
          <pc:docMk/>
          <pc:sldMk cId="1884368365" sldId="267"/>
        </pc:sldMkLst>
        <pc:picChg chg="del">
          <ac:chgData name="Nicolas PATRIARCHE 861" userId="d1848907-ef35-4bf0-83f2-8110b9052c08" providerId="ADAL" clId="{F805CEFC-3FE6-4740-AD7F-151009CA4349}" dt="2022-02-28T14:10:00.155" v="318" actId="478"/>
          <ac:picMkLst>
            <pc:docMk/>
            <pc:sldMk cId="1884368365" sldId="267"/>
            <ac:picMk id="7170" creationId="{21161BAB-639F-45E1-A116-0C41B1F18112}"/>
          </ac:picMkLst>
        </pc:picChg>
      </pc:sldChg>
      <pc:sldChg chg="modSp">
        <pc:chgData name="Nicolas PATRIARCHE 861" userId="d1848907-ef35-4bf0-83f2-8110b9052c08" providerId="ADAL" clId="{F805CEFC-3FE6-4740-AD7F-151009CA4349}" dt="2022-03-04T11:35:44.873" v="3342" actId="20577"/>
        <pc:sldMkLst>
          <pc:docMk/>
          <pc:sldMk cId="1059972565" sldId="269"/>
        </pc:sldMkLst>
        <pc:graphicFrameChg chg="mod">
          <ac:chgData name="Nicolas PATRIARCHE 861" userId="d1848907-ef35-4bf0-83f2-8110b9052c08" providerId="ADAL" clId="{F805CEFC-3FE6-4740-AD7F-151009CA4349}" dt="2022-03-04T11:35:44.873" v="3342" actId="20577"/>
          <ac:graphicFrameMkLst>
            <pc:docMk/>
            <pc:sldMk cId="1059972565" sldId="269"/>
            <ac:graphicFrameMk id="5" creationId="{2921862A-E048-4781-8BAD-D07411294F85}"/>
          </ac:graphicFrameMkLst>
        </pc:graphicFrameChg>
      </pc:sldChg>
      <pc:sldChg chg="addSp delSp modSp mod modNotesTx">
        <pc:chgData name="Nicolas PATRIARCHE 861" userId="d1848907-ef35-4bf0-83f2-8110b9052c08" providerId="ADAL" clId="{F805CEFC-3FE6-4740-AD7F-151009CA4349}" dt="2022-03-04T12:22:10.016" v="3343" actId="313"/>
        <pc:sldMkLst>
          <pc:docMk/>
          <pc:sldMk cId="3750916383" sldId="270"/>
        </pc:sldMkLst>
        <pc:spChg chg="add del mod">
          <ac:chgData name="Nicolas PATRIARCHE 861" userId="d1848907-ef35-4bf0-83f2-8110b9052c08" providerId="ADAL" clId="{F805CEFC-3FE6-4740-AD7F-151009CA4349}" dt="2022-03-04T10:41:41.677" v="2346" actId="478"/>
          <ac:spMkLst>
            <pc:docMk/>
            <pc:sldMk cId="3750916383" sldId="270"/>
            <ac:spMk id="4" creationId="{F5D5A415-5D74-4C5C-AB5C-71679B7F96D9}"/>
          </ac:spMkLst>
        </pc:spChg>
        <pc:spChg chg="add del">
          <ac:chgData name="Nicolas PATRIARCHE 861" userId="d1848907-ef35-4bf0-83f2-8110b9052c08" providerId="ADAL" clId="{F805CEFC-3FE6-4740-AD7F-151009CA4349}" dt="2022-03-04T10:40:46.902" v="2332" actId="478"/>
          <ac:spMkLst>
            <pc:docMk/>
            <pc:sldMk cId="3750916383" sldId="270"/>
            <ac:spMk id="6" creationId="{5FABABDA-5827-4535-A8E5-64FAAA88D36E}"/>
          </ac:spMkLst>
        </pc:spChg>
        <pc:spChg chg="mod">
          <ac:chgData name="Nicolas PATRIARCHE 861" userId="d1848907-ef35-4bf0-83f2-8110b9052c08" providerId="ADAL" clId="{F805CEFC-3FE6-4740-AD7F-151009CA4349}" dt="2022-03-04T10:13:47.729" v="1204" actId="20577"/>
          <ac:spMkLst>
            <pc:docMk/>
            <pc:sldMk cId="3750916383" sldId="270"/>
            <ac:spMk id="7" creationId="{FBCAE49C-588F-4060-A370-6939A9021039}"/>
          </ac:spMkLst>
        </pc:spChg>
        <pc:spChg chg="mod">
          <ac:chgData name="Nicolas PATRIARCHE 861" userId="d1848907-ef35-4bf0-83f2-8110b9052c08" providerId="ADAL" clId="{F805CEFC-3FE6-4740-AD7F-151009CA4349}" dt="2022-03-04T10:56:25.501" v="2661" actId="20577"/>
          <ac:spMkLst>
            <pc:docMk/>
            <pc:sldMk cId="3750916383" sldId="270"/>
            <ac:spMk id="8" creationId="{E2E356E3-8A83-4562-995B-AE65AF2A6FC3}"/>
          </ac:spMkLst>
        </pc:spChg>
        <pc:spChg chg="add del mod">
          <ac:chgData name="Nicolas PATRIARCHE 861" userId="d1848907-ef35-4bf0-83f2-8110b9052c08" providerId="ADAL" clId="{F805CEFC-3FE6-4740-AD7F-151009CA4349}" dt="2022-03-04T10:41:43.859" v="2347" actId="478"/>
          <ac:spMkLst>
            <pc:docMk/>
            <pc:sldMk cId="3750916383" sldId="270"/>
            <ac:spMk id="9" creationId="{151A5F95-4A5C-4E3D-B686-F11C192E8C3A}"/>
          </ac:spMkLst>
        </pc:spChg>
        <pc:spChg chg="add del mod">
          <ac:chgData name="Nicolas PATRIARCHE 861" userId="d1848907-ef35-4bf0-83f2-8110b9052c08" providerId="ADAL" clId="{F805CEFC-3FE6-4740-AD7F-151009CA4349}" dt="2022-03-04T10:41:31.116" v="2345" actId="478"/>
          <ac:spMkLst>
            <pc:docMk/>
            <pc:sldMk cId="3750916383" sldId="270"/>
            <ac:spMk id="10" creationId="{82EED5DD-894C-48D0-AB3E-27E4BDD344B1}"/>
          </ac:spMkLst>
        </pc:spChg>
        <pc:spChg chg="add del mod">
          <ac:chgData name="Nicolas PATRIARCHE 861" userId="d1848907-ef35-4bf0-83f2-8110b9052c08" providerId="ADAL" clId="{F805CEFC-3FE6-4740-AD7F-151009CA4349}" dt="2022-03-04T11:03:24.634" v="2826" actId="478"/>
          <ac:spMkLst>
            <pc:docMk/>
            <pc:sldMk cId="3750916383" sldId="270"/>
            <ac:spMk id="12" creationId="{633861F5-A99B-4979-AEFE-13D909F31C56}"/>
          </ac:spMkLst>
        </pc:spChg>
        <pc:graphicFrameChg chg="add mod">
          <ac:chgData name="Nicolas PATRIARCHE 861" userId="d1848907-ef35-4bf0-83f2-8110b9052c08" providerId="ADAL" clId="{F805CEFC-3FE6-4740-AD7F-151009CA4349}" dt="2022-03-04T11:03:29.652" v="2827" actId="1076"/>
          <ac:graphicFrameMkLst>
            <pc:docMk/>
            <pc:sldMk cId="3750916383" sldId="270"/>
            <ac:graphicFrameMk id="11" creationId="{8FD52C7F-3063-4B71-98BE-AE33E1F4C6D2}"/>
          </ac:graphicFrameMkLst>
        </pc:graphicFrameChg>
      </pc:sldChg>
      <pc:sldChg chg="delSp mod">
        <pc:chgData name="Nicolas PATRIARCHE 861" userId="d1848907-ef35-4bf0-83f2-8110b9052c08" providerId="ADAL" clId="{F805CEFC-3FE6-4740-AD7F-151009CA4349}" dt="2022-02-28T14:03:18.622" v="185" actId="478"/>
        <pc:sldMkLst>
          <pc:docMk/>
          <pc:sldMk cId="1547809775" sldId="271"/>
        </pc:sldMkLst>
        <pc:picChg chg="del">
          <ac:chgData name="Nicolas PATRIARCHE 861" userId="d1848907-ef35-4bf0-83f2-8110b9052c08" providerId="ADAL" clId="{F805CEFC-3FE6-4740-AD7F-151009CA4349}" dt="2022-02-28T14:03:18.622" v="185" actId="478"/>
          <ac:picMkLst>
            <pc:docMk/>
            <pc:sldMk cId="1547809775" sldId="271"/>
            <ac:picMk id="5" creationId="{0CA1D752-26B3-4DDE-825C-624C1F398F6E}"/>
          </ac:picMkLst>
        </pc:picChg>
      </pc:sldChg>
      <pc:sldChg chg="delSp mod">
        <pc:chgData name="Nicolas PATRIARCHE 861" userId="d1848907-ef35-4bf0-83f2-8110b9052c08" providerId="ADAL" clId="{F805CEFC-3FE6-4740-AD7F-151009CA4349}" dt="2022-02-28T14:03:20.697" v="186" actId="478"/>
        <pc:sldMkLst>
          <pc:docMk/>
          <pc:sldMk cId="495123435" sldId="272"/>
        </pc:sldMkLst>
        <pc:picChg chg="del">
          <ac:chgData name="Nicolas PATRIARCHE 861" userId="d1848907-ef35-4bf0-83f2-8110b9052c08" providerId="ADAL" clId="{F805CEFC-3FE6-4740-AD7F-151009CA4349}" dt="2022-02-28T14:03:20.697" v="186" actId="478"/>
          <ac:picMkLst>
            <pc:docMk/>
            <pc:sldMk cId="495123435" sldId="272"/>
            <ac:picMk id="7" creationId="{071C9151-9426-4988-A0BD-2F18F24746A2}"/>
          </ac:picMkLst>
        </pc:picChg>
      </pc:sldChg>
      <pc:sldChg chg="delSp mod">
        <pc:chgData name="Nicolas PATRIARCHE 861" userId="d1848907-ef35-4bf0-83f2-8110b9052c08" providerId="ADAL" clId="{F805CEFC-3FE6-4740-AD7F-151009CA4349}" dt="2022-02-28T14:03:23.641" v="187" actId="478"/>
        <pc:sldMkLst>
          <pc:docMk/>
          <pc:sldMk cId="3835494859" sldId="273"/>
        </pc:sldMkLst>
        <pc:picChg chg="del">
          <ac:chgData name="Nicolas PATRIARCHE 861" userId="d1848907-ef35-4bf0-83f2-8110b9052c08" providerId="ADAL" clId="{F805CEFC-3FE6-4740-AD7F-151009CA4349}" dt="2022-02-28T14:03:23.641" v="187" actId="478"/>
          <ac:picMkLst>
            <pc:docMk/>
            <pc:sldMk cId="3835494859" sldId="273"/>
            <ac:picMk id="5" creationId="{3A6A13D3-FDD9-4B71-841B-42FEFB9F5AAF}"/>
          </ac:picMkLst>
        </pc:picChg>
      </pc:sldChg>
      <pc:sldChg chg="del">
        <pc:chgData name="Nicolas PATRIARCHE 861" userId="d1848907-ef35-4bf0-83f2-8110b9052c08" providerId="ADAL" clId="{F805CEFC-3FE6-4740-AD7F-151009CA4349}" dt="2022-02-28T14:03:24.946" v="188" actId="47"/>
        <pc:sldMkLst>
          <pc:docMk/>
          <pc:sldMk cId="2592453942" sldId="274"/>
        </pc:sldMkLst>
      </pc:sldChg>
      <pc:sldChg chg="del">
        <pc:chgData name="Nicolas PATRIARCHE 861" userId="d1848907-ef35-4bf0-83f2-8110b9052c08" providerId="ADAL" clId="{F805CEFC-3FE6-4740-AD7F-151009CA4349}" dt="2022-02-28T14:03:27.059" v="189" actId="47"/>
        <pc:sldMkLst>
          <pc:docMk/>
          <pc:sldMk cId="1742407666" sldId="275"/>
        </pc:sldMkLst>
      </pc:sldChg>
      <pc:sldChg chg="del">
        <pc:chgData name="Nicolas PATRIARCHE 861" userId="d1848907-ef35-4bf0-83f2-8110b9052c08" providerId="ADAL" clId="{F805CEFC-3FE6-4740-AD7F-151009CA4349}" dt="2022-02-28T14:03:27.856" v="190" actId="47"/>
        <pc:sldMkLst>
          <pc:docMk/>
          <pc:sldMk cId="24330778" sldId="276"/>
        </pc:sldMkLst>
      </pc:sldChg>
      <pc:sldChg chg="del">
        <pc:chgData name="Nicolas PATRIARCHE 861" userId="d1848907-ef35-4bf0-83f2-8110b9052c08" providerId="ADAL" clId="{F805CEFC-3FE6-4740-AD7F-151009CA4349}" dt="2022-02-28T14:03:29.098" v="191" actId="47"/>
        <pc:sldMkLst>
          <pc:docMk/>
          <pc:sldMk cId="2620325473" sldId="277"/>
        </pc:sldMkLst>
      </pc:sldChg>
      <pc:sldChg chg="addSp delSp modSp mod setBg modNotesTx">
        <pc:chgData name="Nicolas PATRIARCHE 861" userId="d1848907-ef35-4bf0-83f2-8110b9052c08" providerId="ADAL" clId="{F805CEFC-3FE6-4740-AD7F-151009CA4349}" dt="2022-03-04T11:34:12.310" v="3321" actId="20577"/>
        <pc:sldMkLst>
          <pc:docMk/>
          <pc:sldMk cId="2428528142" sldId="278"/>
        </pc:sldMkLst>
        <pc:spChg chg="mod ord">
          <ac:chgData name="Nicolas PATRIARCHE 861" userId="d1848907-ef35-4bf0-83f2-8110b9052c08" providerId="ADAL" clId="{F805CEFC-3FE6-4740-AD7F-151009CA4349}" dt="2022-02-28T14:55:57.023" v="778" actId="26606"/>
          <ac:spMkLst>
            <pc:docMk/>
            <pc:sldMk cId="2428528142" sldId="278"/>
            <ac:spMk id="2" creationId="{19F232F8-C0CD-48D2-A124-4C928971C86A}"/>
          </ac:spMkLst>
        </pc:spChg>
        <pc:spChg chg="del mod">
          <ac:chgData name="Nicolas PATRIARCHE 861" userId="d1848907-ef35-4bf0-83f2-8110b9052c08" providerId="ADAL" clId="{F805CEFC-3FE6-4740-AD7F-151009CA4349}" dt="2022-02-28T14:36:03.165" v="509" actId="478"/>
          <ac:spMkLst>
            <pc:docMk/>
            <pc:sldMk cId="2428528142" sldId="278"/>
            <ac:spMk id="3" creationId="{0CF42C86-B87D-4F9D-9594-819D8FE54FDB}"/>
          </ac:spMkLst>
        </pc:spChg>
        <pc:spChg chg="add del mod">
          <ac:chgData name="Nicolas PATRIARCHE 861" userId="d1848907-ef35-4bf0-83f2-8110b9052c08" providerId="ADAL" clId="{F805CEFC-3FE6-4740-AD7F-151009CA4349}" dt="2022-02-28T14:36:18.030" v="512" actId="478"/>
          <ac:spMkLst>
            <pc:docMk/>
            <pc:sldMk cId="2428528142" sldId="278"/>
            <ac:spMk id="5" creationId="{3DE028D1-5C7D-412B-9CED-E4246D14AB7D}"/>
          </ac:spMkLst>
        </pc:spChg>
        <pc:spChg chg="add mod">
          <ac:chgData name="Nicolas PATRIARCHE 861" userId="d1848907-ef35-4bf0-83f2-8110b9052c08" providerId="ADAL" clId="{F805CEFC-3FE6-4740-AD7F-151009CA4349}" dt="2022-02-28T14:56:01.996" v="780" actId="5793"/>
          <ac:spMkLst>
            <pc:docMk/>
            <pc:sldMk cId="2428528142" sldId="278"/>
            <ac:spMk id="6" creationId="{8F23A803-94EB-4BA4-8739-0D62A3BD90FD}"/>
          </ac:spMkLst>
        </pc:spChg>
        <pc:spChg chg="add del">
          <ac:chgData name="Nicolas PATRIARCHE 861" userId="d1848907-ef35-4bf0-83f2-8110b9052c08" providerId="ADAL" clId="{F805CEFC-3FE6-4740-AD7F-151009CA4349}" dt="2022-02-28T14:36:33.045" v="514" actId="26606"/>
          <ac:spMkLst>
            <pc:docMk/>
            <pc:sldMk cId="2428528142" sldId="278"/>
            <ac:spMk id="11" creationId="{8DF4D7F6-81B5-452A-9CE6-76D81F91D41B}"/>
          </ac:spMkLst>
        </pc:spChg>
        <pc:spChg chg="add del">
          <ac:chgData name="Nicolas PATRIARCHE 861" userId="d1848907-ef35-4bf0-83f2-8110b9052c08" providerId="ADAL" clId="{F805CEFC-3FE6-4740-AD7F-151009CA4349}" dt="2022-02-28T14:36:33.045" v="514" actId="26606"/>
          <ac:spMkLst>
            <pc:docMk/>
            <pc:sldMk cId="2428528142" sldId="278"/>
            <ac:spMk id="13" creationId="{4600514D-20FB-4559-97DC-D1DC39E6C3DE}"/>
          </ac:spMkLst>
        </pc:spChg>
        <pc:spChg chg="add del">
          <ac:chgData name="Nicolas PATRIARCHE 861" userId="d1848907-ef35-4bf0-83f2-8110b9052c08" providerId="ADAL" clId="{F805CEFC-3FE6-4740-AD7F-151009CA4349}" dt="2022-02-28T14:36:33.045" v="514" actId="26606"/>
          <ac:spMkLst>
            <pc:docMk/>
            <pc:sldMk cId="2428528142" sldId="278"/>
            <ac:spMk id="15" creationId="{266F638A-E405-4AC0-B984-72E5813B0DD1}"/>
          </ac:spMkLst>
        </pc:spChg>
        <pc:spChg chg="add del">
          <ac:chgData name="Nicolas PATRIARCHE 861" userId="d1848907-ef35-4bf0-83f2-8110b9052c08" providerId="ADAL" clId="{F805CEFC-3FE6-4740-AD7F-151009CA4349}" dt="2022-02-28T14:36:33.045" v="514" actId="26606"/>
          <ac:spMkLst>
            <pc:docMk/>
            <pc:sldMk cId="2428528142" sldId="278"/>
            <ac:spMk id="21" creationId="{27B538D5-95DB-47ED-9CB4-34AE5BF78E6B}"/>
          </ac:spMkLst>
        </pc:spChg>
        <pc:spChg chg="add del">
          <ac:chgData name="Nicolas PATRIARCHE 861" userId="d1848907-ef35-4bf0-83f2-8110b9052c08" providerId="ADAL" clId="{F805CEFC-3FE6-4740-AD7F-151009CA4349}" dt="2022-02-28T14:55:57.023" v="778" actId="26606"/>
          <ac:spMkLst>
            <pc:docMk/>
            <pc:sldMk cId="2428528142" sldId="278"/>
            <ac:spMk id="23" creationId="{2C153736-D102-4F57-9DE7-615AFC02B0AC}"/>
          </ac:spMkLst>
        </pc:spChg>
        <pc:spChg chg="add del">
          <ac:chgData name="Nicolas PATRIARCHE 861" userId="d1848907-ef35-4bf0-83f2-8110b9052c08" providerId="ADAL" clId="{F805CEFC-3FE6-4740-AD7F-151009CA4349}" dt="2022-02-28T14:55:57.023" v="778" actId="26606"/>
          <ac:spMkLst>
            <pc:docMk/>
            <pc:sldMk cId="2428528142" sldId="278"/>
            <ac:spMk id="24" creationId="{C52ED567-06B3-4107-9773-BBB6BD78673C}"/>
          </ac:spMkLst>
        </pc:spChg>
        <pc:spChg chg="add del">
          <ac:chgData name="Nicolas PATRIARCHE 861" userId="d1848907-ef35-4bf0-83f2-8110b9052c08" providerId="ADAL" clId="{F805CEFC-3FE6-4740-AD7F-151009CA4349}" dt="2022-02-28T14:55:57.023" v="778" actId="26606"/>
          <ac:spMkLst>
            <pc:docMk/>
            <pc:sldMk cId="2428528142" sldId="278"/>
            <ac:spMk id="25" creationId="{BA407A52-66F4-4CDE-A726-FF79F3EC342D}"/>
          </ac:spMkLst>
        </pc:spChg>
        <pc:spChg chg="add del">
          <ac:chgData name="Nicolas PATRIARCHE 861" userId="d1848907-ef35-4bf0-83f2-8110b9052c08" providerId="ADAL" clId="{F805CEFC-3FE6-4740-AD7F-151009CA4349}" dt="2022-02-28T14:55:57.023" v="778" actId="26606"/>
          <ac:spMkLst>
            <pc:docMk/>
            <pc:sldMk cId="2428528142" sldId="278"/>
            <ac:spMk id="26" creationId="{AF551D8B-3775-4477-88B7-7B7C350D34E4}"/>
          </ac:spMkLst>
        </pc:spChg>
        <pc:spChg chg="add del">
          <ac:chgData name="Nicolas PATRIARCHE 861" userId="d1848907-ef35-4bf0-83f2-8110b9052c08" providerId="ADAL" clId="{F805CEFC-3FE6-4740-AD7F-151009CA4349}" dt="2022-02-28T14:55:57.023" v="778" actId="26606"/>
          <ac:spMkLst>
            <pc:docMk/>
            <pc:sldMk cId="2428528142" sldId="278"/>
            <ac:spMk id="27" creationId="{D28FFB34-4FC3-46F5-B900-D3B774FD0BE6}"/>
          </ac:spMkLst>
        </pc:spChg>
        <pc:spChg chg="add del">
          <ac:chgData name="Nicolas PATRIARCHE 861" userId="d1848907-ef35-4bf0-83f2-8110b9052c08" providerId="ADAL" clId="{F805CEFC-3FE6-4740-AD7F-151009CA4349}" dt="2022-02-28T14:55:57.023" v="778" actId="26606"/>
          <ac:spMkLst>
            <pc:docMk/>
            <pc:sldMk cId="2428528142" sldId="278"/>
            <ac:spMk id="29" creationId="{205F7B13-ACB5-46BE-8070-0431266B183B}"/>
          </ac:spMkLst>
        </pc:spChg>
        <pc:spChg chg="add del">
          <ac:chgData name="Nicolas PATRIARCHE 861" userId="d1848907-ef35-4bf0-83f2-8110b9052c08" providerId="ADAL" clId="{F805CEFC-3FE6-4740-AD7F-151009CA4349}" dt="2022-02-28T14:55:57.023" v="778" actId="26606"/>
          <ac:spMkLst>
            <pc:docMk/>
            <pc:sldMk cId="2428528142" sldId="278"/>
            <ac:spMk id="31" creationId="{D52A0D23-45DD-4DF4-ADE6-A81F409BB9FB}"/>
          </ac:spMkLst>
        </pc:spChg>
        <pc:spChg chg="add del">
          <ac:chgData name="Nicolas PATRIARCHE 861" userId="d1848907-ef35-4bf0-83f2-8110b9052c08" providerId="ADAL" clId="{F805CEFC-3FE6-4740-AD7F-151009CA4349}" dt="2022-02-28T14:55:57.023" v="778" actId="26606"/>
          <ac:spMkLst>
            <pc:docMk/>
            <pc:sldMk cId="2428528142" sldId="278"/>
            <ac:spMk id="32" creationId="{BB934D2B-85E2-4375-94EE-B66C16BF7999}"/>
          </ac:spMkLst>
        </pc:spChg>
        <pc:spChg chg="add del">
          <ac:chgData name="Nicolas PATRIARCHE 861" userId="d1848907-ef35-4bf0-83f2-8110b9052c08" providerId="ADAL" clId="{F805CEFC-3FE6-4740-AD7F-151009CA4349}" dt="2022-02-28T14:55:57.023" v="778" actId="26606"/>
          <ac:spMkLst>
            <pc:docMk/>
            <pc:sldMk cId="2428528142" sldId="278"/>
            <ac:spMk id="33" creationId="{9B445E02-D785-4565-B842-9567BBC09508}"/>
          </ac:spMkLst>
        </pc:spChg>
        <pc:spChg chg="add">
          <ac:chgData name="Nicolas PATRIARCHE 861" userId="d1848907-ef35-4bf0-83f2-8110b9052c08" providerId="ADAL" clId="{F805CEFC-3FE6-4740-AD7F-151009CA4349}" dt="2022-02-28T14:55:57.023" v="778" actId="26606"/>
          <ac:spMkLst>
            <pc:docMk/>
            <pc:sldMk cId="2428528142" sldId="278"/>
            <ac:spMk id="38" creationId="{82D1CBBC-6E9F-4212-9806-7A638C828B49}"/>
          </ac:spMkLst>
        </pc:spChg>
        <pc:spChg chg="add">
          <ac:chgData name="Nicolas PATRIARCHE 861" userId="d1848907-ef35-4bf0-83f2-8110b9052c08" providerId="ADAL" clId="{F805CEFC-3FE6-4740-AD7F-151009CA4349}" dt="2022-02-28T14:55:57.023" v="778" actId="26606"/>
          <ac:spMkLst>
            <pc:docMk/>
            <pc:sldMk cId="2428528142" sldId="278"/>
            <ac:spMk id="51" creationId="{28EC6EDD-78EB-4A50-85CB-7C3CE363AF38}"/>
          </ac:spMkLst>
        </pc:spChg>
        <pc:grpChg chg="add">
          <ac:chgData name="Nicolas PATRIARCHE 861" userId="d1848907-ef35-4bf0-83f2-8110b9052c08" providerId="ADAL" clId="{F805CEFC-3FE6-4740-AD7F-151009CA4349}" dt="2022-02-28T14:55:57.023" v="778" actId="26606"/>
          <ac:grpSpMkLst>
            <pc:docMk/>
            <pc:sldMk cId="2428528142" sldId="278"/>
            <ac:grpSpMk id="40" creationId="{8EC26330-6D02-4C84-B89F-C5A8CF2B5673}"/>
          </ac:grpSpMkLst>
        </pc:grpChg>
        <pc:picChg chg="del">
          <ac:chgData name="Nicolas PATRIARCHE 861" userId="d1848907-ef35-4bf0-83f2-8110b9052c08" providerId="ADAL" clId="{F805CEFC-3FE6-4740-AD7F-151009CA4349}" dt="2022-02-28T14:08:40.755" v="252" actId="478"/>
          <ac:picMkLst>
            <pc:docMk/>
            <pc:sldMk cId="2428528142" sldId="278"/>
            <ac:picMk id="5" creationId="{694BEEA1-9BFD-41F5-A374-8A1498412D5C}"/>
          </ac:picMkLst>
        </pc:picChg>
        <pc:picChg chg="del">
          <ac:chgData name="Nicolas PATRIARCHE 861" userId="d1848907-ef35-4bf0-83f2-8110b9052c08" providerId="ADAL" clId="{F805CEFC-3FE6-4740-AD7F-151009CA4349}" dt="2022-02-28T14:08:40.929" v="253" actId="478"/>
          <ac:picMkLst>
            <pc:docMk/>
            <pc:sldMk cId="2428528142" sldId="278"/>
            <ac:picMk id="7" creationId="{E7717077-B69E-45EA-9933-4EC095BCEC86}"/>
          </ac:picMkLst>
        </pc:picChg>
        <pc:cxnChg chg="add del">
          <ac:chgData name="Nicolas PATRIARCHE 861" userId="d1848907-ef35-4bf0-83f2-8110b9052c08" providerId="ADAL" clId="{F805CEFC-3FE6-4740-AD7F-151009CA4349}" dt="2022-02-28T14:36:33.045" v="514" actId="26606"/>
          <ac:cxnSpMkLst>
            <pc:docMk/>
            <pc:sldMk cId="2428528142" sldId="278"/>
            <ac:cxnSpMk id="17" creationId="{7D1CBE93-B17D-4509-843C-82287C38032A}"/>
          </ac:cxnSpMkLst>
        </pc:cxnChg>
        <pc:cxnChg chg="add del">
          <ac:chgData name="Nicolas PATRIARCHE 861" userId="d1848907-ef35-4bf0-83f2-8110b9052c08" providerId="ADAL" clId="{F805CEFC-3FE6-4740-AD7F-151009CA4349}" dt="2022-02-28T14:36:33.045" v="514" actId="26606"/>
          <ac:cxnSpMkLst>
            <pc:docMk/>
            <pc:sldMk cId="2428528142" sldId="278"/>
            <ac:cxnSpMk id="19" creationId="{AE6277B4-6A43-48AB-89B2-3442221619CC}"/>
          </ac:cxnSpMkLst>
        </pc:cxnChg>
        <pc:cxnChg chg="add del">
          <ac:chgData name="Nicolas PATRIARCHE 861" userId="d1848907-ef35-4bf0-83f2-8110b9052c08" providerId="ADAL" clId="{F805CEFC-3FE6-4740-AD7F-151009CA4349}" dt="2022-02-28T14:55:57.023" v="778" actId="26606"/>
          <ac:cxnSpMkLst>
            <pc:docMk/>
            <pc:sldMk cId="2428528142" sldId="278"/>
            <ac:cxnSpMk id="28" creationId="{1A901C3D-CFAE-460D-BD0E-7D22164D7DFB}"/>
          </ac:cxnSpMkLst>
        </pc:cxnChg>
        <pc:cxnChg chg="add del">
          <ac:chgData name="Nicolas PATRIARCHE 861" userId="d1848907-ef35-4bf0-83f2-8110b9052c08" providerId="ADAL" clId="{F805CEFC-3FE6-4740-AD7F-151009CA4349}" dt="2022-02-28T14:55:57.023" v="778" actId="26606"/>
          <ac:cxnSpMkLst>
            <pc:docMk/>
            <pc:sldMk cId="2428528142" sldId="278"/>
            <ac:cxnSpMk id="30" creationId="{837C0EA9-1437-4437-9D20-2BBDA1AA9FF8}"/>
          </ac:cxnSpMkLst>
        </pc:cxnChg>
      </pc:sldChg>
      <pc:sldChg chg="addSp delSp modSp new mod setBg modNotesTx">
        <pc:chgData name="Nicolas PATRIARCHE 861" userId="d1848907-ef35-4bf0-83f2-8110b9052c08" providerId="ADAL" clId="{F805CEFC-3FE6-4740-AD7F-151009CA4349}" dt="2022-03-04T11:34:41.986" v="3323" actId="6549"/>
        <pc:sldMkLst>
          <pc:docMk/>
          <pc:sldMk cId="403577554" sldId="281"/>
        </pc:sldMkLst>
        <pc:spChg chg="mod ord">
          <ac:chgData name="Nicolas PATRIARCHE 861" userId="d1848907-ef35-4bf0-83f2-8110b9052c08" providerId="ADAL" clId="{F805CEFC-3FE6-4740-AD7F-151009CA4349}" dt="2022-02-28T14:51:54.280" v="686" actId="20577"/>
          <ac:spMkLst>
            <pc:docMk/>
            <pc:sldMk cId="403577554" sldId="281"/>
            <ac:spMk id="2" creationId="{1DD847D8-9977-47AA-A25A-6419DE412BF7}"/>
          </ac:spMkLst>
        </pc:spChg>
        <pc:spChg chg="del mod">
          <ac:chgData name="Nicolas PATRIARCHE 861" userId="d1848907-ef35-4bf0-83f2-8110b9052c08" providerId="ADAL" clId="{F805CEFC-3FE6-4740-AD7F-151009CA4349}" dt="2022-02-28T14:52:07.025" v="687" actId="478"/>
          <ac:spMkLst>
            <pc:docMk/>
            <pc:sldMk cId="403577554" sldId="281"/>
            <ac:spMk id="3" creationId="{D9A4A7AB-452E-4A74-82AA-900D79EE4EB1}"/>
          </ac:spMkLst>
        </pc:spChg>
        <pc:spChg chg="add">
          <ac:chgData name="Nicolas PATRIARCHE 861" userId="d1848907-ef35-4bf0-83f2-8110b9052c08" providerId="ADAL" clId="{F805CEFC-3FE6-4740-AD7F-151009CA4349}" dt="2022-02-28T14:51:46.943" v="670" actId="26606"/>
          <ac:spMkLst>
            <pc:docMk/>
            <pc:sldMk cId="403577554" sldId="281"/>
            <ac:spMk id="8" creationId="{82D1CBBC-6E9F-4212-9806-7A638C828B49}"/>
          </ac:spMkLst>
        </pc:spChg>
        <pc:spChg chg="add mod">
          <ac:chgData name="Nicolas PATRIARCHE 861" userId="d1848907-ef35-4bf0-83f2-8110b9052c08" providerId="ADAL" clId="{F805CEFC-3FE6-4740-AD7F-151009CA4349}" dt="2022-03-02T15:41:19.191" v="1142" actId="255"/>
          <ac:spMkLst>
            <pc:docMk/>
            <pc:sldMk cId="403577554" sldId="281"/>
            <ac:spMk id="20" creationId="{5FD0C24F-3992-4313-AD9B-225C72222112}"/>
          </ac:spMkLst>
        </pc:spChg>
        <pc:spChg chg="add">
          <ac:chgData name="Nicolas PATRIARCHE 861" userId="d1848907-ef35-4bf0-83f2-8110b9052c08" providerId="ADAL" clId="{F805CEFC-3FE6-4740-AD7F-151009CA4349}" dt="2022-02-28T14:51:46.943" v="670" actId="26606"/>
          <ac:spMkLst>
            <pc:docMk/>
            <pc:sldMk cId="403577554" sldId="281"/>
            <ac:spMk id="21" creationId="{28EC6EDD-78EB-4A50-85CB-7C3CE363AF38}"/>
          </ac:spMkLst>
        </pc:spChg>
        <pc:grpChg chg="add">
          <ac:chgData name="Nicolas PATRIARCHE 861" userId="d1848907-ef35-4bf0-83f2-8110b9052c08" providerId="ADAL" clId="{F805CEFC-3FE6-4740-AD7F-151009CA4349}" dt="2022-02-28T14:51:46.943" v="670" actId="26606"/>
          <ac:grpSpMkLst>
            <pc:docMk/>
            <pc:sldMk cId="403577554" sldId="281"/>
            <ac:grpSpMk id="10" creationId="{8EC26330-6D02-4C84-B89F-C5A8CF2B5673}"/>
          </ac:grpSpMkLst>
        </pc:grpChg>
      </pc:sldChg>
      <pc:sldChg chg="addSp delSp modSp new mod">
        <pc:chgData name="Nicolas PATRIARCHE 861" userId="d1848907-ef35-4bf0-83f2-8110b9052c08" providerId="ADAL" clId="{F805CEFC-3FE6-4740-AD7F-151009CA4349}" dt="2022-02-28T15:12:37.417" v="1077" actId="1076"/>
        <pc:sldMkLst>
          <pc:docMk/>
          <pc:sldMk cId="1936084598" sldId="282"/>
        </pc:sldMkLst>
        <pc:spChg chg="del">
          <ac:chgData name="Nicolas PATRIARCHE 861" userId="d1848907-ef35-4bf0-83f2-8110b9052c08" providerId="ADAL" clId="{F805CEFC-3FE6-4740-AD7F-151009CA4349}" dt="2022-02-28T15:06:58.688" v="1008" actId="478"/>
          <ac:spMkLst>
            <pc:docMk/>
            <pc:sldMk cId="1936084598" sldId="282"/>
            <ac:spMk id="2" creationId="{D3575C5D-2C70-44FB-85EE-67DA24CEC77B}"/>
          </ac:spMkLst>
        </pc:spChg>
        <pc:spChg chg="del">
          <ac:chgData name="Nicolas PATRIARCHE 861" userId="d1848907-ef35-4bf0-83f2-8110b9052c08" providerId="ADAL" clId="{F805CEFC-3FE6-4740-AD7F-151009CA4349}" dt="2022-02-28T15:07:01.733" v="1009" actId="478"/>
          <ac:spMkLst>
            <pc:docMk/>
            <pc:sldMk cId="1936084598" sldId="282"/>
            <ac:spMk id="3" creationId="{72887ABB-B39A-4F96-918B-AF6685C8C439}"/>
          </ac:spMkLst>
        </pc:spChg>
        <pc:spChg chg="mod">
          <ac:chgData name="Nicolas PATRIARCHE 861" userId="d1848907-ef35-4bf0-83f2-8110b9052c08" providerId="ADAL" clId="{F805CEFC-3FE6-4740-AD7F-151009CA4349}" dt="2022-02-28T15:07:02.014" v="1010"/>
          <ac:spMkLst>
            <pc:docMk/>
            <pc:sldMk cId="1936084598" sldId="282"/>
            <ac:spMk id="6" creationId="{07261BB7-9D39-4C87-8C1A-36C4EE4DA6BE}"/>
          </ac:spMkLst>
        </pc:spChg>
        <pc:spChg chg="add mod">
          <ac:chgData name="Nicolas PATRIARCHE 861" userId="d1848907-ef35-4bf0-83f2-8110b9052c08" providerId="ADAL" clId="{F805CEFC-3FE6-4740-AD7F-151009CA4349}" dt="2022-02-28T15:12:37.417" v="1077" actId="1076"/>
          <ac:spMkLst>
            <pc:docMk/>
            <pc:sldMk cId="1936084598" sldId="282"/>
            <ac:spMk id="12" creationId="{E84295A8-588F-4BFD-BD58-DD62B5E0207F}"/>
          </ac:spMkLst>
        </pc:spChg>
        <pc:grpChg chg="add del mod">
          <ac:chgData name="Nicolas PATRIARCHE 861" userId="d1848907-ef35-4bf0-83f2-8110b9052c08" providerId="ADAL" clId="{F805CEFC-3FE6-4740-AD7F-151009CA4349}" dt="2022-02-28T15:08:23.103" v="1021" actId="478"/>
          <ac:grpSpMkLst>
            <pc:docMk/>
            <pc:sldMk cId="1936084598" sldId="282"/>
            <ac:grpSpMk id="4" creationId="{39D294D9-1ADA-4645-A291-47AEF6A64230}"/>
          </ac:grpSpMkLst>
        </pc:grpChg>
        <pc:picChg chg="mod">
          <ac:chgData name="Nicolas PATRIARCHE 861" userId="d1848907-ef35-4bf0-83f2-8110b9052c08" providerId="ADAL" clId="{F805CEFC-3FE6-4740-AD7F-151009CA4349}" dt="2022-02-28T15:07:02.014" v="1010"/>
          <ac:picMkLst>
            <pc:docMk/>
            <pc:sldMk cId="1936084598" sldId="282"/>
            <ac:picMk id="5" creationId="{1BF8CE0D-CEC3-4B4A-BD75-26F5004F0BDC}"/>
          </ac:picMkLst>
        </pc:picChg>
        <pc:picChg chg="add del mod">
          <ac:chgData name="Nicolas PATRIARCHE 861" userId="d1848907-ef35-4bf0-83f2-8110b9052c08" providerId="ADAL" clId="{F805CEFC-3FE6-4740-AD7F-151009CA4349}" dt="2022-02-28T15:07:59.502" v="1016" actId="478"/>
          <ac:picMkLst>
            <pc:docMk/>
            <pc:sldMk cId="1936084598" sldId="282"/>
            <ac:picMk id="7" creationId="{D3E2E8C2-A380-4223-B9FB-84C12D8241D9}"/>
          </ac:picMkLst>
        </pc:picChg>
        <pc:picChg chg="add mod">
          <ac:chgData name="Nicolas PATRIARCHE 861" userId="d1848907-ef35-4bf0-83f2-8110b9052c08" providerId="ADAL" clId="{F805CEFC-3FE6-4740-AD7F-151009CA4349}" dt="2022-02-28T15:09:08.609" v="1035" actId="1076"/>
          <ac:picMkLst>
            <pc:docMk/>
            <pc:sldMk cId="1936084598" sldId="282"/>
            <ac:picMk id="9" creationId="{2119EBA8-AA1B-40B5-8B63-257FD051DB68}"/>
          </ac:picMkLst>
        </pc:picChg>
        <pc:picChg chg="add mod">
          <ac:chgData name="Nicolas PATRIARCHE 861" userId="d1848907-ef35-4bf0-83f2-8110b9052c08" providerId="ADAL" clId="{F805CEFC-3FE6-4740-AD7F-151009CA4349}" dt="2022-02-28T15:09:04.021" v="1033" actId="1440"/>
          <ac:picMkLst>
            <pc:docMk/>
            <pc:sldMk cId="1936084598" sldId="282"/>
            <ac:picMk id="11" creationId="{54A8C01A-757C-4363-BCC6-5F718A3F92B5}"/>
          </ac:picMkLst>
        </pc:picChg>
      </pc:sldChg>
      <pc:sldChg chg="addSp delSp modSp new mod">
        <pc:chgData name="Nicolas PATRIARCHE 861" userId="d1848907-ef35-4bf0-83f2-8110b9052c08" providerId="ADAL" clId="{F805CEFC-3FE6-4740-AD7F-151009CA4349}" dt="2022-02-28T15:13:24.517" v="1140" actId="1076"/>
        <pc:sldMkLst>
          <pc:docMk/>
          <pc:sldMk cId="2882115921" sldId="283"/>
        </pc:sldMkLst>
        <pc:spChg chg="del">
          <ac:chgData name="Nicolas PATRIARCHE 861" userId="d1848907-ef35-4bf0-83f2-8110b9052c08" providerId="ADAL" clId="{F805CEFC-3FE6-4740-AD7F-151009CA4349}" dt="2022-02-28T15:09:21.504" v="1037" actId="478"/>
          <ac:spMkLst>
            <pc:docMk/>
            <pc:sldMk cId="2882115921" sldId="283"/>
            <ac:spMk id="2" creationId="{52AB0D4A-5CA0-4AFA-A2CD-0D0D94A835BF}"/>
          </ac:spMkLst>
        </pc:spChg>
        <pc:spChg chg="del">
          <ac:chgData name="Nicolas PATRIARCHE 861" userId="d1848907-ef35-4bf0-83f2-8110b9052c08" providerId="ADAL" clId="{F805CEFC-3FE6-4740-AD7F-151009CA4349}" dt="2022-02-28T15:09:23.151" v="1038" actId="478"/>
          <ac:spMkLst>
            <pc:docMk/>
            <pc:sldMk cId="2882115921" sldId="283"/>
            <ac:spMk id="3" creationId="{BD9932E3-C9EA-484E-853C-654FC170B9FF}"/>
          </ac:spMkLst>
        </pc:spChg>
        <pc:spChg chg="add mod">
          <ac:chgData name="Nicolas PATRIARCHE 861" userId="d1848907-ef35-4bf0-83f2-8110b9052c08" providerId="ADAL" clId="{F805CEFC-3FE6-4740-AD7F-151009CA4349}" dt="2022-02-28T15:13:21.371" v="1139" actId="1035"/>
          <ac:spMkLst>
            <pc:docMk/>
            <pc:sldMk cId="2882115921" sldId="283"/>
            <ac:spMk id="8" creationId="{0818CF4A-5128-46E0-B595-8B1100F7362A}"/>
          </ac:spMkLst>
        </pc:spChg>
        <pc:spChg chg="add del">
          <ac:chgData name="Nicolas PATRIARCHE 861" userId="d1848907-ef35-4bf0-83f2-8110b9052c08" providerId="ADAL" clId="{F805CEFC-3FE6-4740-AD7F-151009CA4349}" dt="2022-02-28T15:10:58.357" v="1049" actId="478"/>
          <ac:spMkLst>
            <pc:docMk/>
            <pc:sldMk cId="2882115921" sldId="283"/>
            <ac:spMk id="9" creationId="{2DE36784-C1C0-483D-BF2C-343BC879751A}"/>
          </ac:spMkLst>
        </pc:spChg>
        <pc:spChg chg="add mod">
          <ac:chgData name="Nicolas PATRIARCHE 861" userId="d1848907-ef35-4bf0-83f2-8110b9052c08" providerId="ADAL" clId="{F805CEFC-3FE6-4740-AD7F-151009CA4349}" dt="2022-02-28T15:13:21.371" v="1139" actId="1035"/>
          <ac:spMkLst>
            <pc:docMk/>
            <pc:sldMk cId="2882115921" sldId="283"/>
            <ac:spMk id="10" creationId="{3A008498-55F6-4DB2-BD64-034658DD4B29}"/>
          </ac:spMkLst>
        </pc:spChg>
        <pc:spChg chg="add mod">
          <ac:chgData name="Nicolas PATRIARCHE 861" userId="d1848907-ef35-4bf0-83f2-8110b9052c08" providerId="ADAL" clId="{F805CEFC-3FE6-4740-AD7F-151009CA4349}" dt="2022-02-28T15:13:24.517" v="1140" actId="1076"/>
          <ac:spMkLst>
            <pc:docMk/>
            <pc:sldMk cId="2882115921" sldId="283"/>
            <ac:spMk id="12" creationId="{538AD13A-C011-43BD-ADE7-7CB973A6B66B}"/>
          </ac:spMkLst>
        </pc:spChg>
        <pc:picChg chg="add del">
          <ac:chgData name="Nicolas PATRIARCHE 861" userId="d1848907-ef35-4bf0-83f2-8110b9052c08" providerId="ADAL" clId="{F805CEFC-3FE6-4740-AD7F-151009CA4349}" dt="2022-02-28T15:09:52.624" v="1040" actId="478"/>
          <ac:picMkLst>
            <pc:docMk/>
            <pc:sldMk cId="2882115921" sldId="283"/>
            <ac:picMk id="5" creationId="{8DA69024-9FB0-4D64-B2F5-4812D9E7A068}"/>
          </ac:picMkLst>
        </pc:picChg>
        <pc:picChg chg="add mod">
          <ac:chgData name="Nicolas PATRIARCHE 861" userId="d1848907-ef35-4bf0-83f2-8110b9052c08" providerId="ADAL" clId="{F805CEFC-3FE6-4740-AD7F-151009CA4349}" dt="2022-02-28T15:13:21.371" v="1139" actId="1035"/>
          <ac:picMkLst>
            <pc:docMk/>
            <pc:sldMk cId="2882115921" sldId="283"/>
            <ac:picMk id="6" creationId="{898BB30E-1298-4BF0-9291-8C01DA0F6A58}"/>
          </ac:picMkLst>
        </pc:picChg>
        <pc:picChg chg="add mod">
          <ac:chgData name="Nicolas PATRIARCHE 861" userId="d1848907-ef35-4bf0-83f2-8110b9052c08" providerId="ADAL" clId="{F805CEFC-3FE6-4740-AD7F-151009CA4349}" dt="2022-02-28T15:13:21.371" v="1139" actId="1035"/>
          <ac:picMkLst>
            <pc:docMk/>
            <pc:sldMk cId="2882115921" sldId="283"/>
            <ac:picMk id="7" creationId="{68C8FFB5-5355-41A6-8FFD-2C7AD085E026}"/>
          </ac:picMkLst>
        </pc:picChg>
        <pc:picChg chg="add mod">
          <ac:chgData name="Nicolas PATRIARCHE 861" userId="d1848907-ef35-4bf0-83f2-8110b9052c08" providerId="ADAL" clId="{F805CEFC-3FE6-4740-AD7F-151009CA4349}" dt="2022-02-28T15:13:21.371" v="1139" actId="1035"/>
          <ac:picMkLst>
            <pc:docMk/>
            <pc:sldMk cId="2882115921" sldId="283"/>
            <ac:picMk id="11" creationId="{F2F65DD3-5B56-49D9-81DC-D69860FC42E1}"/>
          </ac:picMkLst>
        </pc:picChg>
      </pc:sldChg>
    </pc:docChg>
  </pc:docChgLst>
  <pc:docChgLst>
    <pc:chgData name="Blandine BROSSARD 861" userId="S::blandine.brossard@caf86.caf.fr::c526530f-5d5f-4821-ad5e-1055fcd5c2cd" providerId="AD" clId="Web-{0029AEFE-5FB3-E052-5B71-147DD5768132}"/>
    <pc:docChg chg="modSld">
      <pc:chgData name="Blandine BROSSARD 861" userId="S::blandine.brossard@caf86.caf.fr::c526530f-5d5f-4821-ad5e-1055fcd5c2cd" providerId="AD" clId="Web-{0029AEFE-5FB3-E052-5B71-147DD5768132}" dt="2022-06-01T12:47:34.627" v="0"/>
      <pc:docMkLst>
        <pc:docMk/>
      </pc:docMkLst>
      <pc:sldChg chg="delSp">
        <pc:chgData name="Blandine BROSSARD 861" userId="S::blandine.brossard@caf86.caf.fr::c526530f-5d5f-4821-ad5e-1055fcd5c2cd" providerId="AD" clId="Web-{0029AEFE-5FB3-E052-5B71-147DD5768132}" dt="2022-06-01T12:47:34.627" v="0"/>
        <pc:sldMkLst>
          <pc:docMk/>
          <pc:sldMk cId="2901772940" sldId="305"/>
        </pc:sldMkLst>
        <pc:spChg chg="del">
          <ac:chgData name="Blandine BROSSARD 861" userId="S::blandine.brossard@caf86.caf.fr::c526530f-5d5f-4821-ad5e-1055fcd5c2cd" providerId="AD" clId="Web-{0029AEFE-5FB3-E052-5B71-147DD5768132}" dt="2022-06-01T12:47:34.627" v="0"/>
          <ac:spMkLst>
            <pc:docMk/>
            <pc:sldMk cId="2901772940" sldId="305"/>
            <ac:spMk id="2" creationId="{D7470D31-230B-BEB0-D357-3EDBD6B8F098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1A51E5-CBB0-46A1-AF39-8B34D270130A}" type="doc">
      <dgm:prSet loTypeId="urn:microsoft.com/office/officeart/2017/3/layout/DropPinTimeline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5F779F7-D7B2-4E71-9BCD-E2C91CD00088}">
      <dgm:prSet/>
      <dgm:spPr/>
      <dgm:t>
        <a:bodyPr/>
        <a:lstStyle/>
        <a:p>
          <a:pPr>
            <a:defRPr b="1"/>
          </a:pPr>
          <a:endParaRPr lang="en-US"/>
        </a:p>
      </dgm:t>
    </dgm:pt>
    <dgm:pt modelId="{AAF02D0F-72F1-41D9-9E1C-AA0544B0361D}" type="parTrans" cxnId="{967C4014-50E1-4C80-B14C-D87734C0DA05}">
      <dgm:prSet/>
      <dgm:spPr/>
      <dgm:t>
        <a:bodyPr/>
        <a:lstStyle/>
        <a:p>
          <a:endParaRPr lang="en-US"/>
        </a:p>
      </dgm:t>
    </dgm:pt>
    <dgm:pt modelId="{B0B374BE-A63D-4852-8E94-2E92535F149C}" type="sibTrans" cxnId="{967C4014-50E1-4C80-B14C-D87734C0DA05}">
      <dgm:prSet/>
      <dgm:spPr/>
      <dgm:t>
        <a:bodyPr/>
        <a:lstStyle/>
        <a:p>
          <a:endParaRPr lang="en-US"/>
        </a:p>
      </dgm:t>
    </dgm:pt>
    <dgm:pt modelId="{808F1837-A382-4A6A-97EB-04504CB4606C}">
      <dgm:prSet/>
      <dgm:spPr/>
      <dgm:t>
        <a:bodyPr/>
        <a:lstStyle/>
        <a:p>
          <a:r>
            <a:rPr lang="en-US"/>
            <a:t>3 </a:t>
          </a:r>
          <a:r>
            <a:rPr lang="en-US" err="1"/>
            <a:t>juin</a:t>
          </a:r>
          <a:endParaRPr lang="en-US"/>
        </a:p>
      </dgm:t>
    </dgm:pt>
    <dgm:pt modelId="{9E27C67A-1FAD-44BB-A37F-1D11C5DAD903}" type="parTrans" cxnId="{E496CF60-0A81-4F5B-92FB-72A30F63882E}">
      <dgm:prSet/>
      <dgm:spPr/>
      <dgm:t>
        <a:bodyPr/>
        <a:lstStyle/>
        <a:p>
          <a:endParaRPr lang="en-US"/>
        </a:p>
      </dgm:t>
    </dgm:pt>
    <dgm:pt modelId="{DCDFCCE2-6172-4A90-85A8-220EB1C0FEA0}" type="sibTrans" cxnId="{E496CF60-0A81-4F5B-92FB-72A30F63882E}">
      <dgm:prSet/>
      <dgm:spPr/>
      <dgm:t>
        <a:bodyPr/>
        <a:lstStyle/>
        <a:p>
          <a:endParaRPr lang="en-US"/>
        </a:p>
      </dgm:t>
    </dgm:pt>
    <dgm:pt modelId="{3A29BF98-54FF-47E7-91F2-26EB9FC0174F}">
      <dgm:prSet/>
      <dgm:spPr/>
      <dgm:t>
        <a:bodyPr/>
        <a:lstStyle/>
        <a:p>
          <a:pPr>
            <a:defRPr b="1"/>
          </a:pPr>
          <a:r>
            <a:rPr lang="en-US"/>
            <a:t>8 </a:t>
          </a:r>
          <a:r>
            <a:rPr lang="en-US" err="1"/>
            <a:t>juillet</a:t>
          </a:r>
          <a:endParaRPr lang="en-US"/>
        </a:p>
      </dgm:t>
    </dgm:pt>
    <dgm:pt modelId="{33ECB474-A6C7-4A38-8EAF-AD70B010E7EB}" type="parTrans" cxnId="{7190B051-1689-47CB-9601-B5BE7B0414A6}">
      <dgm:prSet/>
      <dgm:spPr/>
      <dgm:t>
        <a:bodyPr/>
        <a:lstStyle/>
        <a:p>
          <a:endParaRPr lang="en-US"/>
        </a:p>
      </dgm:t>
    </dgm:pt>
    <dgm:pt modelId="{23251A4A-D871-43C2-893D-F8ABA45DDAB6}" type="sibTrans" cxnId="{7190B051-1689-47CB-9601-B5BE7B0414A6}">
      <dgm:prSet/>
      <dgm:spPr/>
      <dgm:t>
        <a:bodyPr/>
        <a:lstStyle/>
        <a:p>
          <a:endParaRPr lang="en-US"/>
        </a:p>
      </dgm:t>
    </dgm:pt>
    <dgm:pt modelId="{9A8AA5B3-7D2E-483F-B317-D5D8B6076A62}">
      <dgm:prSet/>
      <dgm:spPr/>
      <dgm:t>
        <a:bodyPr/>
        <a:lstStyle/>
        <a:p>
          <a:endParaRPr lang="en-US"/>
        </a:p>
      </dgm:t>
    </dgm:pt>
    <dgm:pt modelId="{AB04CB5D-5AB4-4808-8AEE-6966F41A2B94}" type="parTrans" cxnId="{E31AB9F1-FD1E-42F0-B077-5B8736BFDE65}">
      <dgm:prSet/>
      <dgm:spPr/>
      <dgm:t>
        <a:bodyPr/>
        <a:lstStyle/>
        <a:p>
          <a:endParaRPr lang="en-US"/>
        </a:p>
      </dgm:t>
    </dgm:pt>
    <dgm:pt modelId="{55EC3EED-CC89-4945-A7A1-B0B214D6C8F0}" type="sibTrans" cxnId="{E31AB9F1-FD1E-42F0-B077-5B8736BFDE65}">
      <dgm:prSet/>
      <dgm:spPr/>
      <dgm:t>
        <a:bodyPr/>
        <a:lstStyle/>
        <a:p>
          <a:endParaRPr lang="en-US"/>
        </a:p>
      </dgm:t>
    </dgm:pt>
    <dgm:pt modelId="{B82CBEF3-F737-4822-B2D0-4A0A6CD71299}">
      <dgm:prSet/>
      <dgm:spPr/>
      <dgm:t>
        <a:bodyPr/>
        <a:lstStyle/>
        <a:p>
          <a:pPr>
            <a:defRPr b="1"/>
          </a:pPr>
          <a:endParaRPr lang="en-US"/>
        </a:p>
      </dgm:t>
    </dgm:pt>
    <dgm:pt modelId="{31552FDD-0688-475E-962F-83B7A60DC7CA}" type="parTrans" cxnId="{182D3BC4-89D0-4403-A5AC-7152EDF78E29}">
      <dgm:prSet/>
      <dgm:spPr/>
      <dgm:t>
        <a:bodyPr/>
        <a:lstStyle/>
        <a:p>
          <a:endParaRPr lang="en-US"/>
        </a:p>
      </dgm:t>
    </dgm:pt>
    <dgm:pt modelId="{97A04516-F3AF-4495-88E3-3C413CAD5F57}" type="sibTrans" cxnId="{182D3BC4-89D0-4403-A5AC-7152EDF78E29}">
      <dgm:prSet/>
      <dgm:spPr/>
      <dgm:t>
        <a:bodyPr/>
        <a:lstStyle/>
        <a:p>
          <a:endParaRPr lang="en-US"/>
        </a:p>
      </dgm:t>
    </dgm:pt>
    <dgm:pt modelId="{63AEDB07-16CF-4E3B-8A8B-854312CE5437}">
      <dgm:prSet/>
      <dgm:spPr/>
      <dgm:t>
        <a:bodyPr/>
        <a:lstStyle/>
        <a:p>
          <a:r>
            <a:rPr lang="en-US"/>
            <a:t>9 </a:t>
          </a:r>
          <a:r>
            <a:rPr lang="en-US" err="1"/>
            <a:t>septembre</a:t>
          </a:r>
          <a:endParaRPr lang="en-US"/>
        </a:p>
      </dgm:t>
    </dgm:pt>
    <dgm:pt modelId="{0E53AE47-0F12-4DE5-9733-87DE2394B7D0}" type="parTrans" cxnId="{1D6A3ADC-3659-4678-8466-7057FF258A4E}">
      <dgm:prSet/>
      <dgm:spPr/>
      <dgm:t>
        <a:bodyPr/>
        <a:lstStyle/>
        <a:p>
          <a:endParaRPr lang="en-US"/>
        </a:p>
      </dgm:t>
    </dgm:pt>
    <dgm:pt modelId="{61754B02-D7A6-4D83-BD5C-430DB27ED8D6}" type="sibTrans" cxnId="{1D6A3ADC-3659-4678-8466-7057FF258A4E}">
      <dgm:prSet/>
      <dgm:spPr/>
      <dgm:t>
        <a:bodyPr/>
        <a:lstStyle/>
        <a:p>
          <a:endParaRPr lang="en-US"/>
        </a:p>
      </dgm:t>
    </dgm:pt>
    <dgm:pt modelId="{74B4EC2A-3095-4B7F-96F6-2BBE2E4E4DF6}">
      <dgm:prSet/>
      <dgm:spPr/>
      <dgm:t>
        <a:bodyPr/>
        <a:lstStyle/>
        <a:p>
          <a:pPr>
            <a:defRPr b="1"/>
          </a:pPr>
          <a:r>
            <a:rPr lang="en-US"/>
            <a:t>7 </a:t>
          </a:r>
          <a:r>
            <a:rPr lang="en-US" err="1"/>
            <a:t>octobre</a:t>
          </a:r>
          <a:endParaRPr lang="en-US"/>
        </a:p>
      </dgm:t>
    </dgm:pt>
    <dgm:pt modelId="{82B5627A-505A-42A9-92D3-1D74A5D39D2E}" type="parTrans" cxnId="{52B3C25E-E5FE-42E8-9479-75A51CE8E3A6}">
      <dgm:prSet/>
      <dgm:spPr/>
      <dgm:t>
        <a:bodyPr/>
        <a:lstStyle/>
        <a:p>
          <a:endParaRPr lang="en-US"/>
        </a:p>
      </dgm:t>
    </dgm:pt>
    <dgm:pt modelId="{ED8EC99E-5E37-4A48-B601-FA23808BF8F8}" type="sibTrans" cxnId="{52B3C25E-E5FE-42E8-9479-75A51CE8E3A6}">
      <dgm:prSet/>
      <dgm:spPr/>
      <dgm:t>
        <a:bodyPr/>
        <a:lstStyle/>
        <a:p>
          <a:endParaRPr lang="en-US"/>
        </a:p>
      </dgm:t>
    </dgm:pt>
    <dgm:pt modelId="{ABA03119-13D2-44FF-88EA-343304378178}">
      <dgm:prSet/>
      <dgm:spPr/>
      <dgm:t>
        <a:bodyPr/>
        <a:lstStyle/>
        <a:p>
          <a:endParaRPr lang="en-US"/>
        </a:p>
      </dgm:t>
    </dgm:pt>
    <dgm:pt modelId="{308E6715-5E32-4077-923C-A129702BF585}" type="parTrans" cxnId="{CE77D3F3-B807-48EF-AC11-DFFD3098ED50}">
      <dgm:prSet/>
      <dgm:spPr/>
      <dgm:t>
        <a:bodyPr/>
        <a:lstStyle/>
        <a:p>
          <a:endParaRPr lang="en-US"/>
        </a:p>
      </dgm:t>
    </dgm:pt>
    <dgm:pt modelId="{4666C57B-8C2F-4847-8228-736B4A2CAB41}" type="sibTrans" cxnId="{CE77D3F3-B807-48EF-AC11-DFFD3098ED50}">
      <dgm:prSet/>
      <dgm:spPr/>
      <dgm:t>
        <a:bodyPr/>
        <a:lstStyle/>
        <a:p>
          <a:endParaRPr lang="en-US"/>
        </a:p>
      </dgm:t>
    </dgm:pt>
    <dgm:pt modelId="{D7225BB6-1023-475C-8FDD-6A2D25F9EB47}">
      <dgm:prSet/>
      <dgm:spPr/>
      <dgm:t>
        <a:bodyPr/>
        <a:lstStyle/>
        <a:p>
          <a:pPr>
            <a:defRPr b="1"/>
          </a:pPr>
          <a:endParaRPr lang="en-US"/>
        </a:p>
      </dgm:t>
    </dgm:pt>
    <dgm:pt modelId="{B5B6F9CF-6DBE-43DB-93B1-F8895C757081}" type="parTrans" cxnId="{ACDEB0EF-8396-4A67-9393-A1F2008131AC}">
      <dgm:prSet/>
      <dgm:spPr/>
      <dgm:t>
        <a:bodyPr/>
        <a:lstStyle/>
        <a:p>
          <a:endParaRPr lang="en-US"/>
        </a:p>
      </dgm:t>
    </dgm:pt>
    <dgm:pt modelId="{DF9695FE-A3C7-4A26-B552-7B5C6563F236}" type="sibTrans" cxnId="{ACDEB0EF-8396-4A67-9393-A1F2008131AC}">
      <dgm:prSet/>
      <dgm:spPr/>
      <dgm:t>
        <a:bodyPr/>
        <a:lstStyle/>
        <a:p>
          <a:endParaRPr lang="en-US"/>
        </a:p>
      </dgm:t>
    </dgm:pt>
    <dgm:pt modelId="{410C7ACE-1B5E-4722-A8A0-3CE12F28A439}">
      <dgm:prSet/>
      <dgm:spPr/>
      <dgm:t>
        <a:bodyPr/>
        <a:lstStyle/>
        <a:p>
          <a:r>
            <a:rPr lang="en-US"/>
            <a:t>4 </a:t>
          </a:r>
          <a:r>
            <a:rPr lang="en-US" err="1"/>
            <a:t>novembre</a:t>
          </a:r>
          <a:endParaRPr lang="en-US"/>
        </a:p>
      </dgm:t>
    </dgm:pt>
    <dgm:pt modelId="{16F4AACC-F475-4D4E-9DCE-2B57EE1E5D0C}" type="parTrans" cxnId="{C97AD155-474C-4224-8908-10846FF81FAC}">
      <dgm:prSet/>
      <dgm:spPr/>
      <dgm:t>
        <a:bodyPr/>
        <a:lstStyle/>
        <a:p>
          <a:endParaRPr lang="en-US"/>
        </a:p>
      </dgm:t>
    </dgm:pt>
    <dgm:pt modelId="{FD462CB4-670A-48D3-84FF-7A641F661E78}" type="sibTrans" cxnId="{C97AD155-474C-4224-8908-10846FF81FAC}">
      <dgm:prSet/>
      <dgm:spPr/>
      <dgm:t>
        <a:bodyPr/>
        <a:lstStyle/>
        <a:p>
          <a:endParaRPr lang="en-US"/>
        </a:p>
      </dgm:t>
    </dgm:pt>
    <dgm:pt modelId="{9C9BFB88-F8A3-46F7-8948-1458221E9891}" type="pres">
      <dgm:prSet presAssocID="{661A51E5-CBB0-46A1-AF39-8B34D270130A}" presName="root" presStyleCnt="0">
        <dgm:presLayoutVars>
          <dgm:chMax/>
          <dgm:chPref/>
          <dgm:animLvl val="lvl"/>
        </dgm:presLayoutVars>
      </dgm:prSet>
      <dgm:spPr/>
    </dgm:pt>
    <dgm:pt modelId="{2306F122-3040-41EF-9EB2-FD70EC749591}" type="pres">
      <dgm:prSet presAssocID="{661A51E5-CBB0-46A1-AF39-8B34D270130A}" presName="divider" presStyleLbl="fgAcc1" presStyleIdx="0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gm:spPr>
    </dgm:pt>
    <dgm:pt modelId="{EB1045DC-372C-4BCF-87C5-34476C17551F}" type="pres">
      <dgm:prSet presAssocID="{661A51E5-CBB0-46A1-AF39-8B34D270130A}" presName="nodes" presStyleCnt="0">
        <dgm:presLayoutVars>
          <dgm:chMax/>
          <dgm:chPref/>
          <dgm:animLvl val="lvl"/>
        </dgm:presLayoutVars>
      </dgm:prSet>
      <dgm:spPr/>
    </dgm:pt>
    <dgm:pt modelId="{31C0C148-DFF1-4597-B72E-9869B535F931}" type="pres">
      <dgm:prSet presAssocID="{75F779F7-D7B2-4E71-9BCD-E2C91CD00088}" presName="composite" presStyleCnt="0"/>
      <dgm:spPr/>
    </dgm:pt>
    <dgm:pt modelId="{04B1E997-8653-4C43-B9A2-7BE32928AC21}" type="pres">
      <dgm:prSet presAssocID="{75F779F7-D7B2-4E71-9BCD-E2C91CD00088}" presName="ConnectorPoint" presStyleLbl="lnNode1" presStyleIdx="0" presStyleCnt="5"/>
      <dgm:spPr>
        <a:solidFill>
          <a:schemeClr val="accent2">
            <a:hueOff val="-542490"/>
            <a:satOff val="-331"/>
            <a:lumOff val="1294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36C83077-56BE-470D-95CD-570F5AF1C47B}" type="pres">
      <dgm:prSet presAssocID="{75F779F7-D7B2-4E71-9BCD-E2C91CD00088}" presName="DropPinPlaceHolder" presStyleCnt="0"/>
      <dgm:spPr/>
    </dgm:pt>
    <dgm:pt modelId="{2C5A0FAE-F960-44BD-91C9-8A30B1653246}" type="pres">
      <dgm:prSet presAssocID="{75F779F7-D7B2-4E71-9BCD-E2C91CD00088}" presName="DropPin" presStyleLbl="alignNode1" presStyleIdx="0" presStyleCnt="5"/>
      <dgm:spPr/>
    </dgm:pt>
    <dgm:pt modelId="{BC9AA89D-F286-4C3C-BEC1-7123D493A0E6}" type="pres">
      <dgm:prSet presAssocID="{75F779F7-D7B2-4E71-9BCD-E2C91CD00088}" presName="Ellipse" presStyleLbl="fgAcc1" presStyleIdx="1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gm:spPr>
    </dgm:pt>
    <dgm:pt modelId="{BB76CCE3-E357-4632-AA1F-9CB588B30E46}" type="pres">
      <dgm:prSet presAssocID="{75F779F7-D7B2-4E71-9BCD-E2C91CD00088}" presName="L2TextContainer" presStyleLbl="revTx" presStyleIdx="0" presStyleCnt="10">
        <dgm:presLayoutVars>
          <dgm:bulletEnabled val="1"/>
        </dgm:presLayoutVars>
      </dgm:prSet>
      <dgm:spPr/>
    </dgm:pt>
    <dgm:pt modelId="{A2631E12-8F38-4531-B6F1-D854AD229B58}" type="pres">
      <dgm:prSet presAssocID="{75F779F7-D7B2-4E71-9BCD-E2C91CD00088}" presName="L1TextContainer" presStyleLbl="revTx" presStyleIdx="1" presStyleCnt="10">
        <dgm:presLayoutVars>
          <dgm:chMax val="1"/>
          <dgm:chPref val="1"/>
          <dgm:bulletEnabled val="1"/>
        </dgm:presLayoutVars>
      </dgm:prSet>
      <dgm:spPr/>
    </dgm:pt>
    <dgm:pt modelId="{F31A706D-D321-40D6-BCC4-266437C022F6}" type="pres">
      <dgm:prSet presAssocID="{75F779F7-D7B2-4E71-9BCD-E2C91CD00088}" presName="ConnectLine" presStyleLbl="sibTrans1D1" presStyleIdx="0" presStyleCnt="5"/>
      <dgm:spPr>
        <a:noFill/>
        <a:ln w="12700" cap="rnd" cmpd="sng" algn="ctr">
          <a:solidFill>
            <a:schemeClr val="accent2">
              <a:hueOff val="-542490"/>
              <a:satOff val="-331"/>
              <a:lumOff val="1294"/>
              <a:alphaOff val="0"/>
            </a:schemeClr>
          </a:solidFill>
          <a:prstDash val="dash"/>
        </a:ln>
        <a:effectLst/>
      </dgm:spPr>
    </dgm:pt>
    <dgm:pt modelId="{F9A30B8D-41EE-4048-BEE6-0826D1702BDC}" type="pres">
      <dgm:prSet presAssocID="{75F779F7-D7B2-4E71-9BCD-E2C91CD00088}" presName="EmptyPlaceHolder" presStyleCnt="0"/>
      <dgm:spPr/>
    </dgm:pt>
    <dgm:pt modelId="{FCC94DA1-B203-4058-AAC2-424975017A99}" type="pres">
      <dgm:prSet presAssocID="{B0B374BE-A63D-4852-8E94-2E92535F149C}" presName="spaceBetweenRectangles" presStyleCnt="0"/>
      <dgm:spPr/>
    </dgm:pt>
    <dgm:pt modelId="{13F9208C-1AF3-448A-83F5-9B489A32ED1E}" type="pres">
      <dgm:prSet presAssocID="{3A29BF98-54FF-47E7-91F2-26EB9FC0174F}" presName="composite" presStyleCnt="0"/>
      <dgm:spPr/>
    </dgm:pt>
    <dgm:pt modelId="{CDC1227E-A4D9-4EFA-A430-BEAA34206925}" type="pres">
      <dgm:prSet presAssocID="{3A29BF98-54FF-47E7-91F2-26EB9FC0174F}" presName="ConnectorPoint" presStyleLbl="lnNode1" presStyleIdx="1" presStyleCnt="5"/>
      <dgm:spPr>
        <a:solidFill>
          <a:schemeClr val="accent2">
            <a:hueOff val="-1084980"/>
            <a:satOff val="-662"/>
            <a:lumOff val="2588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7BB03C9D-B270-49DB-B650-8924E15AC0C8}" type="pres">
      <dgm:prSet presAssocID="{3A29BF98-54FF-47E7-91F2-26EB9FC0174F}" presName="DropPinPlaceHolder" presStyleCnt="0"/>
      <dgm:spPr/>
    </dgm:pt>
    <dgm:pt modelId="{19BCD870-CB52-42B5-B995-CE52B26E9660}" type="pres">
      <dgm:prSet presAssocID="{3A29BF98-54FF-47E7-91F2-26EB9FC0174F}" presName="DropPin" presStyleLbl="alignNode1" presStyleIdx="1" presStyleCnt="5"/>
      <dgm:spPr/>
    </dgm:pt>
    <dgm:pt modelId="{584893F9-4F89-4B73-803E-7FD889B868BE}" type="pres">
      <dgm:prSet presAssocID="{3A29BF98-54FF-47E7-91F2-26EB9FC0174F}" presName="Ellipse" presStyleLbl="fgAcc1" presStyleIdx="2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gm:spPr>
    </dgm:pt>
    <dgm:pt modelId="{E959E821-F4F5-48B8-8B49-1A30AF5D9392}" type="pres">
      <dgm:prSet presAssocID="{3A29BF98-54FF-47E7-91F2-26EB9FC0174F}" presName="L2TextContainer" presStyleLbl="revTx" presStyleIdx="2" presStyleCnt="10">
        <dgm:presLayoutVars>
          <dgm:bulletEnabled val="1"/>
        </dgm:presLayoutVars>
      </dgm:prSet>
      <dgm:spPr/>
    </dgm:pt>
    <dgm:pt modelId="{989AA450-EAC9-46C8-A01E-ECC08C35C8A5}" type="pres">
      <dgm:prSet presAssocID="{3A29BF98-54FF-47E7-91F2-26EB9FC0174F}" presName="L1TextContainer" presStyleLbl="revTx" presStyleIdx="3" presStyleCnt="10">
        <dgm:presLayoutVars>
          <dgm:chMax val="1"/>
          <dgm:chPref val="1"/>
          <dgm:bulletEnabled val="1"/>
        </dgm:presLayoutVars>
      </dgm:prSet>
      <dgm:spPr/>
    </dgm:pt>
    <dgm:pt modelId="{3FFCFD39-8C99-4007-BAE2-06E56377A155}" type="pres">
      <dgm:prSet presAssocID="{3A29BF98-54FF-47E7-91F2-26EB9FC0174F}" presName="ConnectLine" presStyleLbl="sibTrans1D1" presStyleIdx="1" presStyleCnt="5"/>
      <dgm:spPr>
        <a:noFill/>
        <a:ln w="12700" cap="rnd" cmpd="sng" algn="ctr">
          <a:solidFill>
            <a:schemeClr val="accent2">
              <a:hueOff val="-1084980"/>
              <a:satOff val="-662"/>
              <a:lumOff val="2588"/>
              <a:alphaOff val="0"/>
            </a:schemeClr>
          </a:solidFill>
          <a:prstDash val="dash"/>
        </a:ln>
        <a:effectLst/>
      </dgm:spPr>
    </dgm:pt>
    <dgm:pt modelId="{63B69BBB-7AD2-4E55-959C-CBCE4FE93C2C}" type="pres">
      <dgm:prSet presAssocID="{3A29BF98-54FF-47E7-91F2-26EB9FC0174F}" presName="EmptyPlaceHolder" presStyleCnt="0"/>
      <dgm:spPr/>
    </dgm:pt>
    <dgm:pt modelId="{CBFEA9DF-BC96-4CF4-89BC-0C7420499E46}" type="pres">
      <dgm:prSet presAssocID="{23251A4A-D871-43C2-893D-F8ABA45DDAB6}" presName="spaceBetweenRectangles" presStyleCnt="0"/>
      <dgm:spPr/>
    </dgm:pt>
    <dgm:pt modelId="{F4B8DB9A-4539-43F9-B8A8-7C23EFEE8312}" type="pres">
      <dgm:prSet presAssocID="{B82CBEF3-F737-4822-B2D0-4A0A6CD71299}" presName="composite" presStyleCnt="0"/>
      <dgm:spPr/>
    </dgm:pt>
    <dgm:pt modelId="{4334E267-F43A-47FD-A488-5377FDDC35ED}" type="pres">
      <dgm:prSet presAssocID="{B82CBEF3-F737-4822-B2D0-4A0A6CD71299}" presName="ConnectorPoint" presStyleLbl="lnNode1" presStyleIdx="2" presStyleCnt="5"/>
      <dgm:spPr>
        <a:solidFill>
          <a:schemeClr val="accent2">
            <a:hueOff val="-1627470"/>
            <a:satOff val="-994"/>
            <a:lumOff val="3883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5B58C684-34C5-441B-B21D-6666E3254C2D}" type="pres">
      <dgm:prSet presAssocID="{B82CBEF3-F737-4822-B2D0-4A0A6CD71299}" presName="DropPinPlaceHolder" presStyleCnt="0"/>
      <dgm:spPr/>
    </dgm:pt>
    <dgm:pt modelId="{D93EE5D6-46C2-41A0-AAA1-FAB782640C4B}" type="pres">
      <dgm:prSet presAssocID="{B82CBEF3-F737-4822-B2D0-4A0A6CD71299}" presName="DropPin" presStyleLbl="alignNode1" presStyleIdx="2" presStyleCnt="5"/>
      <dgm:spPr/>
    </dgm:pt>
    <dgm:pt modelId="{69F9BDC8-FA48-4876-B890-A6ECD2C35485}" type="pres">
      <dgm:prSet presAssocID="{B82CBEF3-F737-4822-B2D0-4A0A6CD71299}" presName="Ellipse" presStyleLbl="fgAcc1" presStyleIdx="3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gm:spPr>
    </dgm:pt>
    <dgm:pt modelId="{FD13AAF3-E033-4190-909B-AEC5F7CF961C}" type="pres">
      <dgm:prSet presAssocID="{B82CBEF3-F737-4822-B2D0-4A0A6CD71299}" presName="L2TextContainer" presStyleLbl="revTx" presStyleIdx="4" presStyleCnt="10">
        <dgm:presLayoutVars>
          <dgm:bulletEnabled val="1"/>
        </dgm:presLayoutVars>
      </dgm:prSet>
      <dgm:spPr/>
    </dgm:pt>
    <dgm:pt modelId="{CB7F6FB3-8FDE-40CF-A22D-CD2D56267E09}" type="pres">
      <dgm:prSet presAssocID="{B82CBEF3-F737-4822-B2D0-4A0A6CD71299}" presName="L1TextContainer" presStyleLbl="revTx" presStyleIdx="5" presStyleCnt="10">
        <dgm:presLayoutVars>
          <dgm:chMax val="1"/>
          <dgm:chPref val="1"/>
          <dgm:bulletEnabled val="1"/>
        </dgm:presLayoutVars>
      </dgm:prSet>
      <dgm:spPr/>
    </dgm:pt>
    <dgm:pt modelId="{078933C7-29C2-40EC-BC20-9DC5F7E638B5}" type="pres">
      <dgm:prSet presAssocID="{B82CBEF3-F737-4822-B2D0-4A0A6CD71299}" presName="ConnectLine" presStyleLbl="sibTrans1D1" presStyleIdx="2" presStyleCnt="5"/>
      <dgm:spPr>
        <a:noFill/>
        <a:ln w="12700" cap="rnd" cmpd="sng" algn="ctr">
          <a:solidFill>
            <a:schemeClr val="accent2">
              <a:hueOff val="-1627470"/>
              <a:satOff val="-994"/>
              <a:lumOff val="3883"/>
              <a:alphaOff val="0"/>
            </a:schemeClr>
          </a:solidFill>
          <a:prstDash val="dash"/>
        </a:ln>
        <a:effectLst/>
      </dgm:spPr>
    </dgm:pt>
    <dgm:pt modelId="{BA2BC587-0593-4E57-9859-13B0DA497D96}" type="pres">
      <dgm:prSet presAssocID="{B82CBEF3-F737-4822-B2D0-4A0A6CD71299}" presName="EmptyPlaceHolder" presStyleCnt="0"/>
      <dgm:spPr/>
    </dgm:pt>
    <dgm:pt modelId="{714C96C2-C963-46FC-A247-5F77366869A6}" type="pres">
      <dgm:prSet presAssocID="{97A04516-F3AF-4495-88E3-3C413CAD5F57}" presName="spaceBetweenRectangles" presStyleCnt="0"/>
      <dgm:spPr/>
    </dgm:pt>
    <dgm:pt modelId="{3F3AC173-996C-4C09-88F6-48E4EAFB9B0E}" type="pres">
      <dgm:prSet presAssocID="{74B4EC2A-3095-4B7F-96F6-2BBE2E4E4DF6}" presName="composite" presStyleCnt="0"/>
      <dgm:spPr/>
    </dgm:pt>
    <dgm:pt modelId="{90546FB3-A6FC-48BD-B008-8ECA4BC6A101}" type="pres">
      <dgm:prSet presAssocID="{74B4EC2A-3095-4B7F-96F6-2BBE2E4E4DF6}" presName="ConnectorPoint" presStyleLbl="lnNode1" presStyleIdx="3" presStyleCnt="5"/>
      <dgm:spPr>
        <a:solidFill>
          <a:schemeClr val="accent2">
            <a:hueOff val="-2169960"/>
            <a:satOff val="-1325"/>
            <a:lumOff val="5177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06459A42-5B69-4F4B-8DAF-E2E8C2450740}" type="pres">
      <dgm:prSet presAssocID="{74B4EC2A-3095-4B7F-96F6-2BBE2E4E4DF6}" presName="DropPinPlaceHolder" presStyleCnt="0"/>
      <dgm:spPr/>
    </dgm:pt>
    <dgm:pt modelId="{A3F676B8-36E0-48DD-9D78-AC32FB159206}" type="pres">
      <dgm:prSet presAssocID="{74B4EC2A-3095-4B7F-96F6-2BBE2E4E4DF6}" presName="DropPin" presStyleLbl="alignNode1" presStyleIdx="3" presStyleCnt="5"/>
      <dgm:spPr/>
    </dgm:pt>
    <dgm:pt modelId="{2991818F-84D9-4B46-86F1-568B18BAE3CC}" type="pres">
      <dgm:prSet presAssocID="{74B4EC2A-3095-4B7F-96F6-2BBE2E4E4DF6}" presName="Ellipse" presStyleLbl="fgAcc1" presStyleIdx="4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gm:spPr>
    </dgm:pt>
    <dgm:pt modelId="{84EFEA84-41BC-49F9-A222-16FA1EF28AA9}" type="pres">
      <dgm:prSet presAssocID="{74B4EC2A-3095-4B7F-96F6-2BBE2E4E4DF6}" presName="L2TextContainer" presStyleLbl="revTx" presStyleIdx="6" presStyleCnt="10">
        <dgm:presLayoutVars>
          <dgm:bulletEnabled val="1"/>
        </dgm:presLayoutVars>
      </dgm:prSet>
      <dgm:spPr/>
    </dgm:pt>
    <dgm:pt modelId="{B4101365-45D4-42DD-A918-C376EF8CF8DB}" type="pres">
      <dgm:prSet presAssocID="{74B4EC2A-3095-4B7F-96F6-2BBE2E4E4DF6}" presName="L1TextContainer" presStyleLbl="revTx" presStyleIdx="7" presStyleCnt="10">
        <dgm:presLayoutVars>
          <dgm:chMax val="1"/>
          <dgm:chPref val="1"/>
          <dgm:bulletEnabled val="1"/>
        </dgm:presLayoutVars>
      </dgm:prSet>
      <dgm:spPr/>
    </dgm:pt>
    <dgm:pt modelId="{57A0A67D-E961-4673-9432-C14600FF0218}" type="pres">
      <dgm:prSet presAssocID="{74B4EC2A-3095-4B7F-96F6-2BBE2E4E4DF6}" presName="ConnectLine" presStyleLbl="sibTrans1D1" presStyleIdx="3" presStyleCnt="5"/>
      <dgm:spPr>
        <a:noFill/>
        <a:ln w="12700" cap="rnd" cmpd="sng" algn="ctr">
          <a:solidFill>
            <a:schemeClr val="accent2">
              <a:hueOff val="-2169960"/>
              <a:satOff val="-1325"/>
              <a:lumOff val="5177"/>
              <a:alphaOff val="0"/>
            </a:schemeClr>
          </a:solidFill>
          <a:prstDash val="dash"/>
        </a:ln>
        <a:effectLst/>
      </dgm:spPr>
    </dgm:pt>
    <dgm:pt modelId="{7F8B4DA7-D29D-4E5E-9A14-E9134634223F}" type="pres">
      <dgm:prSet presAssocID="{74B4EC2A-3095-4B7F-96F6-2BBE2E4E4DF6}" presName="EmptyPlaceHolder" presStyleCnt="0"/>
      <dgm:spPr/>
    </dgm:pt>
    <dgm:pt modelId="{0A81B090-F860-462B-BEAE-D62229031365}" type="pres">
      <dgm:prSet presAssocID="{ED8EC99E-5E37-4A48-B601-FA23808BF8F8}" presName="spaceBetweenRectangles" presStyleCnt="0"/>
      <dgm:spPr/>
    </dgm:pt>
    <dgm:pt modelId="{C9D623F9-15EA-48C5-BA9D-2ED306C2D8F0}" type="pres">
      <dgm:prSet presAssocID="{D7225BB6-1023-475C-8FDD-6A2D25F9EB47}" presName="composite" presStyleCnt="0"/>
      <dgm:spPr/>
    </dgm:pt>
    <dgm:pt modelId="{B4B07929-5E0D-4708-A86D-5036CDE40F7D}" type="pres">
      <dgm:prSet presAssocID="{D7225BB6-1023-475C-8FDD-6A2D25F9EB47}" presName="ConnectorPoint" presStyleLbl="lnNode1" presStyleIdx="4" presStyleCnt="5"/>
      <dgm:spPr>
        <a:solidFill>
          <a:schemeClr val="accent2">
            <a:hueOff val="-2712450"/>
            <a:satOff val="-1656"/>
            <a:lumOff val="6471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1DDD2E71-E6F4-43AB-9315-E2273CE3E91E}" type="pres">
      <dgm:prSet presAssocID="{D7225BB6-1023-475C-8FDD-6A2D25F9EB47}" presName="DropPinPlaceHolder" presStyleCnt="0"/>
      <dgm:spPr/>
    </dgm:pt>
    <dgm:pt modelId="{5EB8A413-232D-4FAE-ADEE-F5D55E9B4B4C}" type="pres">
      <dgm:prSet presAssocID="{D7225BB6-1023-475C-8FDD-6A2D25F9EB47}" presName="DropPin" presStyleLbl="alignNode1" presStyleIdx="4" presStyleCnt="5"/>
      <dgm:spPr/>
    </dgm:pt>
    <dgm:pt modelId="{AB679596-7BD9-4FB0-A371-C1FA0EF1C9C7}" type="pres">
      <dgm:prSet presAssocID="{D7225BB6-1023-475C-8FDD-6A2D25F9EB47}" presName="Ellipse" presStyleLbl="fgAcc1" presStyleIdx="5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gm:spPr>
    </dgm:pt>
    <dgm:pt modelId="{F8BE09E7-E7AC-4299-A0E1-98FA6155C52F}" type="pres">
      <dgm:prSet presAssocID="{D7225BB6-1023-475C-8FDD-6A2D25F9EB47}" presName="L2TextContainer" presStyleLbl="revTx" presStyleIdx="8" presStyleCnt="10">
        <dgm:presLayoutVars>
          <dgm:bulletEnabled val="1"/>
        </dgm:presLayoutVars>
      </dgm:prSet>
      <dgm:spPr/>
    </dgm:pt>
    <dgm:pt modelId="{4D6C652D-BD61-4BCC-8E82-A1A748182CEB}" type="pres">
      <dgm:prSet presAssocID="{D7225BB6-1023-475C-8FDD-6A2D25F9EB47}" presName="L1TextContainer" presStyleLbl="revTx" presStyleIdx="9" presStyleCnt="10">
        <dgm:presLayoutVars>
          <dgm:chMax val="1"/>
          <dgm:chPref val="1"/>
          <dgm:bulletEnabled val="1"/>
        </dgm:presLayoutVars>
      </dgm:prSet>
      <dgm:spPr/>
    </dgm:pt>
    <dgm:pt modelId="{BC7B3B86-5EF0-4B4F-8E0F-8208D1D207B7}" type="pres">
      <dgm:prSet presAssocID="{D7225BB6-1023-475C-8FDD-6A2D25F9EB47}" presName="ConnectLine" presStyleLbl="sibTrans1D1" presStyleIdx="4" presStyleCnt="5"/>
      <dgm:spPr>
        <a:noFill/>
        <a:ln w="12700" cap="rnd" cmpd="sng" algn="ctr">
          <a:solidFill>
            <a:schemeClr val="accent2">
              <a:hueOff val="-2712450"/>
              <a:satOff val="-1656"/>
              <a:lumOff val="6471"/>
              <a:alphaOff val="0"/>
            </a:schemeClr>
          </a:solidFill>
          <a:prstDash val="dash"/>
        </a:ln>
        <a:effectLst/>
      </dgm:spPr>
    </dgm:pt>
    <dgm:pt modelId="{E696A79E-F8C7-49D5-A408-5AF7F7B42BC5}" type="pres">
      <dgm:prSet presAssocID="{D7225BB6-1023-475C-8FDD-6A2D25F9EB47}" presName="EmptyPlaceHolder" presStyleCnt="0"/>
      <dgm:spPr/>
    </dgm:pt>
  </dgm:ptLst>
  <dgm:cxnLst>
    <dgm:cxn modelId="{967C4014-50E1-4C80-B14C-D87734C0DA05}" srcId="{661A51E5-CBB0-46A1-AF39-8B34D270130A}" destId="{75F779F7-D7B2-4E71-9BCD-E2C91CD00088}" srcOrd="0" destOrd="0" parTransId="{AAF02D0F-72F1-41D9-9E1C-AA0544B0361D}" sibTransId="{B0B374BE-A63D-4852-8E94-2E92535F149C}"/>
    <dgm:cxn modelId="{27C7901B-5F82-4A65-A0D8-E7A18D06876A}" type="presOf" srcId="{3A29BF98-54FF-47E7-91F2-26EB9FC0174F}" destId="{989AA450-EAC9-46C8-A01E-ECC08C35C8A5}" srcOrd="0" destOrd="0" presId="urn:microsoft.com/office/officeart/2017/3/layout/DropPinTimeline"/>
    <dgm:cxn modelId="{D6815820-8096-494B-B038-0B07604F25D0}" type="presOf" srcId="{661A51E5-CBB0-46A1-AF39-8B34D270130A}" destId="{9C9BFB88-F8A3-46F7-8948-1458221E9891}" srcOrd="0" destOrd="0" presId="urn:microsoft.com/office/officeart/2017/3/layout/DropPinTimeline"/>
    <dgm:cxn modelId="{8F6E3A28-7DCF-49C7-82E9-9C887132A1AD}" type="presOf" srcId="{B82CBEF3-F737-4822-B2D0-4A0A6CD71299}" destId="{CB7F6FB3-8FDE-40CF-A22D-CD2D56267E09}" srcOrd="0" destOrd="0" presId="urn:microsoft.com/office/officeart/2017/3/layout/DropPinTimeline"/>
    <dgm:cxn modelId="{3D5EEC2A-1FED-4559-A94F-82C6C33678AB}" type="presOf" srcId="{63AEDB07-16CF-4E3B-8A8B-854312CE5437}" destId="{FD13AAF3-E033-4190-909B-AEC5F7CF961C}" srcOrd="0" destOrd="0" presId="urn:microsoft.com/office/officeart/2017/3/layout/DropPinTimeline"/>
    <dgm:cxn modelId="{6DEB0540-E3F1-4488-BFA1-D0C70C3410CA}" type="presOf" srcId="{ABA03119-13D2-44FF-88EA-343304378178}" destId="{84EFEA84-41BC-49F9-A222-16FA1EF28AA9}" srcOrd="0" destOrd="0" presId="urn:microsoft.com/office/officeart/2017/3/layout/DropPinTimeline"/>
    <dgm:cxn modelId="{52B3C25E-E5FE-42E8-9479-75A51CE8E3A6}" srcId="{661A51E5-CBB0-46A1-AF39-8B34D270130A}" destId="{74B4EC2A-3095-4B7F-96F6-2BBE2E4E4DF6}" srcOrd="3" destOrd="0" parTransId="{82B5627A-505A-42A9-92D3-1D74A5D39D2E}" sibTransId="{ED8EC99E-5E37-4A48-B601-FA23808BF8F8}"/>
    <dgm:cxn modelId="{E496CF60-0A81-4F5B-92FB-72A30F63882E}" srcId="{75F779F7-D7B2-4E71-9BCD-E2C91CD00088}" destId="{808F1837-A382-4A6A-97EB-04504CB4606C}" srcOrd="0" destOrd="0" parTransId="{9E27C67A-1FAD-44BB-A37F-1D11C5DAD903}" sibTransId="{DCDFCCE2-6172-4A90-85A8-220EB1C0FEA0}"/>
    <dgm:cxn modelId="{2EEEE541-7A10-4A0F-8D6F-B66CDA17C7C0}" type="presOf" srcId="{D7225BB6-1023-475C-8FDD-6A2D25F9EB47}" destId="{4D6C652D-BD61-4BCC-8E82-A1A748182CEB}" srcOrd="0" destOrd="0" presId="urn:microsoft.com/office/officeart/2017/3/layout/DropPinTimeline"/>
    <dgm:cxn modelId="{E79EEE4B-9F92-4A35-AF66-F5F1676DBF47}" type="presOf" srcId="{808F1837-A382-4A6A-97EB-04504CB4606C}" destId="{BB76CCE3-E357-4632-AA1F-9CB588B30E46}" srcOrd="0" destOrd="0" presId="urn:microsoft.com/office/officeart/2017/3/layout/DropPinTimeline"/>
    <dgm:cxn modelId="{7F171971-AADD-4A13-A035-C4D2A4F78547}" type="presOf" srcId="{74B4EC2A-3095-4B7F-96F6-2BBE2E4E4DF6}" destId="{B4101365-45D4-42DD-A918-C376EF8CF8DB}" srcOrd="0" destOrd="0" presId="urn:microsoft.com/office/officeart/2017/3/layout/DropPinTimeline"/>
    <dgm:cxn modelId="{7190B051-1689-47CB-9601-B5BE7B0414A6}" srcId="{661A51E5-CBB0-46A1-AF39-8B34D270130A}" destId="{3A29BF98-54FF-47E7-91F2-26EB9FC0174F}" srcOrd="1" destOrd="0" parTransId="{33ECB474-A6C7-4A38-8EAF-AD70B010E7EB}" sibTransId="{23251A4A-D871-43C2-893D-F8ABA45DDAB6}"/>
    <dgm:cxn modelId="{C97AD155-474C-4224-8908-10846FF81FAC}" srcId="{D7225BB6-1023-475C-8FDD-6A2D25F9EB47}" destId="{410C7ACE-1B5E-4722-A8A0-3CE12F28A439}" srcOrd="0" destOrd="0" parTransId="{16F4AACC-F475-4D4E-9DCE-2B57EE1E5D0C}" sibTransId="{FD462CB4-670A-48D3-84FF-7A641F661E78}"/>
    <dgm:cxn modelId="{FEB80956-214A-4CBB-9374-BD9B8201C4CA}" type="presOf" srcId="{9A8AA5B3-7D2E-483F-B317-D5D8B6076A62}" destId="{E959E821-F4F5-48B8-8B49-1A30AF5D9392}" srcOrd="0" destOrd="0" presId="urn:microsoft.com/office/officeart/2017/3/layout/DropPinTimeline"/>
    <dgm:cxn modelId="{A8726EB8-2530-4E51-AB52-2AD0E9B06E3C}" type="presOf" srcId="{410C7ACE-1B5E-4722-A8A0-3CE12F28A439}" destId="{F8BE09E7-E7AC-4299-A0E1-98FA6155C52F}" srcOrd="0" destOrd="0" presId="urn:microsoft.com/office/officeart/2017/3/layout/DropPinTimeline"/>
    <dgm:cxn modelId="{182D3BC4-89D0-4403-A5AC-7152EDF78E29}" srcId="{661A51E5-CBB0-46A1-AF39-8B34D270130A}" destId="{B82CBEF3-F737-4822-B2D0-4A0A6CD71299}" srcOrd="2" destOrd="0" parTransId="{31552FDD-0688-475E-962F-83B7A60DC7CA}" sibTransId="{97A04516-F3AF-4495-88E3-3C413CAD5F57}"/>
    <dgm:cxn modelId="{1D6A3ADC-3659-4678-8466-7057FF258A4E}" srcId="{B82CBEF3-F737-4822-B2D0-4A0A6CD71299}" destId="{63AEDB07-16CF-4E3B-8A8B-854312CE5437}" srcOrd="0" destOrd="0" parTransId="{0E53AE47-0F12-4DE5-9733-87DE2394B7D0}" sibTransId="{61754B02-D7A6-4D83-BD5C-430DB27ED8D6}"/>
    <dgm:cxn modelId="{ACDEB0EF-8396-4A67-9393-A1F2008131AC}" srcId="{661A51E5-CBB0-46A1-AF39-8B34D270130A}" destId="{D7225BB6-1023-475C-8FDD-6A2D25F9EB47}" srcOrd="4" destOrd="0" parTransId="{B5B6F9CF-6DBE-43DB-93B1-F8895C757081}" sibTransId="{DF9695FE-A3C7-4A26-B552-7B5C6563F236}"/>
    <dgm:cxn modelId="{E31AB9F1-FD1E-42F0-B077-5B8736BFDE65}" srcId="{3A29BF98-54FF-47E7-91F2-26EB9FC0174F}" destId="{9A8AA5B3-7D2E-483F-B317-D5D8B6076A62}" srcOrd="0" destOrd="0" parTransId="{AB04CB5D-5AB4-4808-8AEE-6966F41A2B94}" sibTransId="{55EC3EED-CC89-4945-A7A1-B0B214D6C8F0}"/>
    <dgm:cxn modelId="{CE77D3F3-B807-48EF-AC11-DFFD3098ED50}" srcId="{74B4EC2A-3095-4B7F-96F6-2BBE2E4E4DF6}" destId="{ABA03119-13D2-44FF-88EA-343304378178}" srcOrd="0" destOrd="0" parTransId="{308E6715-5E32-4077-923C-A129702BF585}" sibTransId="{4666C57B-8C2F-4847-8228-736B4A2CAB41}"/>
    <dgm:cxn modelId="{AB8563FB-1209-45A1-ADD0-19A0F0B86A69}" type="presOf" srcId="{75F779F7-D7B2-4E71-9BCD-E2C91CD00088}" destId="{A2631E12-8F38-4531-B6F1-D854AD229B58}" srcOrd="0" destOrd="0" presId="urn:microsoft.com/office/officeart/2017/3/layout/DropPinTimeline"/>
    <dgm:cxn modelId="{1EA015A1-C832-456E-8F2D-1CA914F76481}" type="presParOf" srcId="{9C9BFB88-F8A3-46F7-8948-1458221E9891}" destId="{2306F122-3040-41EF-9EB2-FD70EC749591}" srcOrd="0" destOrd="0" presId="urn:microsoft.com/office/officeart/2017/3/layout/DropPinTimeline"/>
    <dgm:cxn modelId="{79121B31-C486-4501-9090-D799C945947E}" type="presParOf" srcId="{9C9BFB88-F8A3-46F7-8948-1458221E9891}" destId="{EB1045DC-372C-4BCF-87C5-34476C17551F}" srcOrd="1" destOrd="0" presId="urn:microsoft.com/office/officeart/2017/3/layout/DropPinTimeline"/>
    <dgm:cxn modelId="{944DD479-C07B-4FC5-903F-7DCAF2D3A7D9}" type="presParOf" srcId="{EB1045DC-372C-4BCF-87C5-34476C17551F}" destId="{31C0C148-DFF1-4597-B72E-9869B535F931}" srcOrd="0" destOrd="0" presId="urn:microsoft.com/office/officeart/2017/3/layout/DropPinTimeline"/>
    <dgm:cxn modelId="{E4D28A8E-850E-4AB9-B4BB-4BCE990BA059}" type="presParOf" srcId="{31C0C148-DFF1-4597-B72E-9869B535F931}" destId="{04B1E997-8653-4C43-B9A2-7BE32928AC21}" srcOrd="0" destOrd="0" presId="urn:microsoft.com/office/officeart/2017/3/layout/DropPinTimeline"/>
    <dgm:cxn modelId="{70BA1FA0-930B-4D73-B6B8-39F7444CBD74}" type="presParOf" srcId="{31C0C148-DFF1-4597-B72E-9869B535F931}" destId="{36C83077-56BE-470D-95CD-570F5AF1C47B}" srcOrd="1" destOrd="0" presId="urn:microsoft.com/office/officeart/2017/3/layout/DropPinTimeline"/>
    <dgm:cxn modelId="{EE6EF036-DFB3-4D55-8263-5299ECCC9B0E}" type="presParOf" srcId="{36C83077-56BE-470D-95CD-570F5AF1C47B}" destId="{2C5A0FAE-F960-44BD-91C9-8A30B1653246}" srcOrd="0" destOrd="0" presId="urn:microsoft.com/office/officeart/2017/3/layout/DropPinTimeline"/>
    <dgm:cxn modelId="{5DDF19C7-E887-4949-8063-CBFC6C7A55B1}" type="presParOf" srcId="{36C83077-56BE-470D-95CD-570F5AF1C47B}" destId="{BC9AA89D-F286-4C3C-BEC1-7123D493A0E6}" srcOrd="1" destOrd="0" presId="urn:microsoft.com/office/officeart/2017/3/layout/DropPinTimeline"/>
    <dgm:cxn modelId="{8250F5FD-5CEC-464F-8E28-9ECDFC91D442}" type="presParOf" srcId="{31C0C148-DFF1-4597-B72E-9869B535F931}" destId="{BB76CCE3-E357-4632-AA1F-9CB588B30E46}" srcOrd="2" destOrd="0" presId="urn:microsoft.com/office/officeart/2017/3/layout/DropPinTimeline"/>
    <dgm:cxn modelId="{28CAA954-B49F-4CAC-9A80-C90AAC076D10}" type="presParOf" srcId="{31C0C148-DFF1-4597-B72E-9869B535F931}" destId="{A2631E12-8F38-4531-B6F1-D854AD229B58}" srcOrd="3" destOrd="0" presId="urn:microsoft.com/office/officeart/2017/3/layout/DropPinTimeline"/>
    <dgm:cxn modelId="{3EB577EE-95B4-4EAF-9EEB-ED700C24A477}" type="presParOf" srcId="{31C0C148-DFF1-4597-B72E-9869B535F931}" destId="{F31A706D-D321-40D6-BCC4-266437C022F6}" srcOrd="4" destOrd="0" presId="urn:microsoft.com/office/officeart/2017/3/layout/DropPinTimeline"/>
    <dgm:cxn modelId="{E26AEF94-1E92-4D83-A72E-A7E34E0CB478}" type="presParOf" srcId="{31C0C148-DFF1-4597-B72E-9869B535F931}" destId="{F9A30B8D-41EE-4048-BEE6-0826D1702BDC}" srcOrd="5" destOrd="0" presId="urn:microsoft.com/office/officeart/2017/3/layout/DropPinTimeline"/>
    <dgm:cxn modelId="{3F029D24-00C0-4203-9BC4-6A7863DC8359}" type="presParOf" srcId="{EB1045DC-372C-4BCF-87C5-34476C17551F}" destId="{FCC94DA1-B203-4058-AAC2-424975017A99}" srcOrd="1" destOrd="0" presId="urn:microsoft.com/office/officeart/2017/3/layout/DropPinTimeline"/>
    <dgm:cxn modelId="{DCD2AA67-59E9-4E07-99BD-88ACBC95706D}" type="presParOf" srcId="{EB1045DC-372C-4BCF-87C5-34476C17551F}" destId="{13F9208C-1AF3-448A-83F5-9B489A32ED1E}" srcOrd="2" destOrd="0" presId="urn:microsoft.com/office/officeart/2017/3/layout/DropPinTimeline"/>
    <dgm:cxn modelId="{AE266088-D6D9-4516-A6AC-44624FB9DC1C}" type="presParOf" srcId="{13F9208C-1AF3-448A-83F5-9B489A32ED1E}" destId="{CDC1227E-A4D9-4EFA-A430-BEAA34206925}" srcOrd="0" destOrd="0" presId="urn:microsoft.com/office/officeart/2017/3/layout/DropPinTimeline"/>
    <dgm:cxn modelId="{92135BF9-CBF0-404E-867C-B1184F41F2BB}" type="presParOf" srcId="{13F9208C-1AF3-448A-83F5-9B489A32ED1E}" destId="{7BB03C9D-B270-49DB-B650-8924E15AC0C8}" srcOrd="1" destOrd="0" presId="urn:microsoft.com/office/officeart/2017/3/layout/DropPinTimeline"/>
    <dgm:cxn modelId="{066604B4-4CE7-4535-95E0-D2D5B40D6DE4}" type="presParOf" srcId="{7BB03C9D-B270-49DB-B650-8924E15AC0C8}" destId="{19BCD870-CB52-42B5-B995-CE52B26E9660}" srcOrd="0" destOrd="0" presId="urn:microsoft.com/office/officeart/2017/3/layout/DropPinTimeline"/>
    <dgm:cxn modelId="{02585CAA-D430-445A-9F89-98DC07782E3D}" type="presParOf" srcId="{7BB03C9D-B270-49DB-B650-8924E15AC0C8}" destId="{584893F9-4F89-4B73-803E-7FD889B868BE}" srcOrd="1" destOrd="0" presId="urn:microsoft.com/office/officeart/2017/3/layout/DropPinTimeline"/>
    <dgm:cxn modelId="{D09E8DD3-EE4D-48C3-A661-496F97C079EB}" type="presParOf" srcId="{13F9208C-1AF3-448A-83F5-9B489A32ED1E}" destId="{E959E821-F4F5-48B8-8B49-1A30AF5D9392}" srcOrd="2" destOrd="0" presId="urn:microsoft.com/office/officeart/2017/3/layout/DropPinTimeline"/>
    <dgm:cxn modelId="{F8231D39-6806-4C20-AD7D-1BD0E13E0E44}" type="presParOf" srcId="{13F9208C-1AF3-448A-83F5-9B489A32ED1E}" destId="{989AA450-EAC9-46C8-A01E-ECC08C35C8A5}" srcOrd="3" destOrd="0" presId="urn:microsoft.com/office/officeart/2017/3/layout/DropPinTimeline"/>
    <dgm:cxn modelId="{F27D0B59-ED37-4FF5-B8D4-87935E8E037B}" type="presParOf" srcId="{13F9208C-1AF3-448A-83F5-9B489A32ED1E}" destId="{3FFCFD39-8C99-4007-BAE2-06E56377A155}" srcOrd="4" destOrd="0" presId="urn:microsoft.com/office/officeart/2017/3/layout/DropPinTimeline"/>
    <dgm:cxn modelId="{E64BD1E6-5524-4C7E-A9FD-E968E15C1D94}" type="presParOf" srcId="{13F9208C-1AF3-448A-83F5-9B489A32ED1E}" destId="{63B69BBB-7AD2-4E55-959C-CBCE4FE93C2C}" srcOrd="5" destOrd="0" presId="urn:microsoft.com/office/officeart/2017/3/layout/DropPinTimeline"/>
    <dgm:cxn modelId="{50940904-D034-4AFE-8E6C-ECDC5EDB8EB7}" type="presParOf" srcId="{EB1045DC-372C-4BCF-87C5-34476C17551F}" destId="{CBFEA9DF-BC96-4CF4-89BC-0C7420499E46}" srcOrd="3" destOrd="0" presId="urn:microsoft.com/office/officeart/2017/3/layout/DropPinTimeline"/>
    <dgm:cxn modelId="{E2E12A65-A53B-4580-A623-09829FD174B5}" type="presParOf" srcId="{EB1045DC-372C-4BCF-87C5-34476C17551F}" destId="{F4B8DB9A-4539-43F9-B8A8-7C23EFEE8312}" srcOrd="4" destOrd="0" presId="urn:microsoft.com/office/officeart/2017/3/layout/DropPinTimeline"/>
    <dgm:cxn modelId="{2E6F8DE1-8758-492F-988E-4E49FD6C6A57}" type="presParOf" srcId="{F4B8DB9A-4539-43F9-B8A8-7C23EFEE8312}" destId="{4334E267-F43A-47FD-A488-5377FDDC35ED}" srcOrd="0" destOrd="0" presId="urn:microsoft.com/office/officeart/2017/3/layout/DropPinTimeline"/>
    <dgm:cxn modelId="{09286E0D-0BAC-4AFA-A08B-D2FF679C96F8}" type="presParOf" srcId="{F4B8DB9A-4539-43F9-B8A8-7C23EFEE8312}" destId="{5B58C684-34C5-441B-B21D-6666E3254C2D}" srcOrd="1" destOrd="0" presId="urn:microsoft.com/office/officeart/2017/3/layout/DropPinTimeline"/>
    <dgm:cxn modelId="{61EB93C0-C2F7-4A9D-944B-56E507EB9154}" type="presParOf" srcId="{5B58C684-34C5-441B-B21D-6666E3254C2D}" destId="{D93EE5D6-46C2-41A0-AAA1-FAB782640C4B}" srcOrd="0" destOrd="0" presId="urn:microsoft.com/office/officeart/2017/3/layout/DropPinTimeline"/>
    <dgm:cxn modelId="{B0495A73-E512-483E-8EA4-4A60252F6247}" type="presParOf" srcId="{5B58C684-34C5-441B-B21D-6666E3254C2D}" destId="{69F9BDC8-FA48-4876-B890-A6ECD2C35485}" srcOrd="1" destOrd="0" presId="urn:microsoft.com/office/officeart/2017/3/layout/DropPinTimeline"/>
    <dgm:cxn modelId="{822A7079-831E-4250-BB44-477B6B947884}" type="presParOf" srcId="{F4B8DB9A-4539-43F9-B8A8-7C23EFEE8312}" destId="{FD13AAF3-E033-4190-909B-AEC5F7CF961C}" srcOrd="2" destOrd="0" presId="urn:microsoft.com/office/officeart/2017/3/layout/DropPinTimeline"/>
    <dgm:cxn modelId="{C2548C37-81BA-4170-98E1-34F4E21B1EFF}" type="presParOf" srcId="{F4B8DB9A-4539-43F9-B8A8-7C23EFEE8312}" destId="{CB7F6FB3-8FDE-40CF-A22D-CD2D56267E09}" srcOrd="3" destOrd="0" presId="urn:microsoft.com/office/officeart/2017/3/layout/DropPinTimeline"/>
    <dgm:cxn modelId="{D88D4EBB-76FE-4523-834B-3A63955A5A34}" type="presParOf" srcId="{F4B8DB9A-4539-43F9-B8A8-7C23EFEE8312}" destId="{078933C7-29C2-40EC-BC20-9DC5F7E638B5}" srcOrd="4" destOrd="0" presId="urn:microsoft.com/office/officeart/2017/3/layout/DropPinTimeline"/>
    <dgm:cxn modelId="{6E44E4A0-41E5-4399-8C3A-51A5E679C56B}" type="presParOf" srcId="{F4B8DB9A-4539-43F9-B8A8-7C23EFEE8312}" destId="{BA2BC587-0593-4E57-9859-13B0DA497D96}" srcOrd="5" destOrd="0" presId="urn:microsoft.com/office/officeart/2017/3/layout/DropPinTimeline"/>
    <dgm:cxn modelId="{B5684ED0-C9A2-469D-9EF2-B68CE3F13E9F}" type="presParOf" srcId="{EB1045DC-372C-4BCF-87C5-34476C17551F}" destId="{714C96C2-C963-46FC-A247-5F77366869A6}" srcOrd="5" destOrd="0" presId="urn:microsoft.com/office/officeart/2017/3/layout/DropPinTimeline"/>
    <dgm:cxn modelId="{6E14019C-E5F3-4D42-8619-6BE52431BB57}" type="presParOf" srcId="{EB1045DC-372C-4BCF-87C5-34476C17551F}" destId="{3F3AC173-996C-4C09-88F6-48E4EAFB9B0E}" srcOrd="6" destOrd="0" presId="urn:microsoft.com/office/officeart/2017/3/layout/DropPinTimeline"/>
    <dgm:cxn modelId="{5529FDF1-0C2E-4FC8-87CE-C859FE089EB8}" type="presParOf" srcId="{3F3AC173-996C-4C09-88F6-48E4EAFB9B0E}" destId="{90546FB3-A6FC-48BD-B008-8ECA4BC6A101}" srcOrd="0" destOrd="0" presId="urn:microsoft.com/office/officeart/2017/3/layout/DropPinTimeline"/>
    <dgm:cxn modelId="{8C77B4FB-669B-464D-AE27-C247646E4A96}" type="presParOf" srcId="{3F3AC173-996C-4C09-88F6-48E4EAFB9B0E}" destId="{06459A42-5B69-4F4B-8DAF-E2E8C2450740}" srcOrd="1" destOrd="0" presId="urn:microsoft.com/office/officeart/2017/3/layout/DropPinTimeline"/>
    <dgm:cxn modelId="{9272D5B1-F7FF-45C7-9EB4-3E0625A6E6E2}" type="presParOf" srcId="{06459A42-5B69-4F4B-8DAF-E2E8C2450740}" destId="{A3F676B8-36E0-48DD-9D78-AC32FB159206}" srcOrd="0" destOrd="0" presId="urn:microsoft.com/office/officeart/2017/3/layout/DropPinTimeline"/>
    <dgm:cxn modelId="{B37B3F06-90FD-46B8-B0D1-CA420D90D453}" type="presParOf" srcId="{06459A42-5B69-4F4B-8DAF-E2E8C2450740}" destId="{2991818F-84D9-4B46-86F1-568B18BAE3CC}" srcOrd="1" destOrd="0" presId="urn:microsoft.com/office/officeart/2017/3/layout/DropPinTimeline"/>
    <dgm:cxn modelId="{2D03CC6D-720E-40CA-923C-9158C96339D7}" type="presParOf" srcId="{3F3AC173-996C-4C09-88F6-48E4EAFB9B0E}" destId="{84EFEA84-41BC-49F9-A222-16FA1EF28AA9}" srcOrd="2" destOrd="0" presId="urn:microsoft.com/office/officeart/2017/3/layout/DropPinTimeline"/>
    <dgm:cxn modelId="{DD8520A9-0A9D-4F06-8F1C-65769BEFB90D}" type="presParOf" srcId="{3F3AC173-996C-4C09-88F6-48E4EAFB9B0E}" destId="{B4101365-45D4-42DD-A918-C376EF8CF8DB}" srcOrd="3" destOrd="0" presId="urn:microsoft.com/office/officeart/2017/3/layout/DropPinTimeline"/>
    <dgm:cxn modelId="{584D8A26-2920-4D7E-AD41-47FA13AAD5E0}" type="presParOf" srcId="{3F3AC173-996C-4C09-88F6-48E4EAFB9B0E}" destId="{57A0A67D-E961-4673-9432-C14600FF0218}" srcOrd="4" destOrd="0" presId="urn:microsoft.com/office/officeart/2017/3/layout/DropPinTimeline"/>
    <dgm:cxn modelId="{30E7E65D-0239-4C62-9530-E2A273017160}" type="presParOf" srcId="{3F3AC173-996C-4C09-88F6-48E4EAFB9B0E}" destId="{7F8B4DA7-D29D-4E5E-9A14-E9134634223F}" srcOrd="5" destOrd="0" presId="urn:microsoft.com/office/officeart/2017/3/layout/DropPinTimeline"/>
    <dgm:cxn modelId="{20E19466-4FE2-4819-BF22-DB72F523AA9F}" type="presParOf" srcId="{EB1045DC-372C-4BCF-87C5-34476C17551F}" destId="{0A81B090-F860-462B-BEAE-D62229031365}" srcOrd="7" destOrd="0" presId="urn:microsoft.com/office/officeart/2017/3/layout/DropPinTimeline"/>
    <dgm:cxn modelId="{EC1B7902-277F-4AC3-BCE6-3BE8B6397DC4}" type="presParOf" srcId="{EB1045DC-372C-4BCF-87C5-34476C17551F}" destId="{C9D623F9-15EA-48C5-BA9D-2ED306C2D8F0}" srcOrd="8" destOrd="0" presId="urn:microsoft.com/office/officeart/2017/3/layout/DropPinTimeline"/>
    <dgm:cxn modelId="{B65123E3-75F7-47F2-BB0B-310F4F208CA0}" type="presParOf" srcId="{C9D623F9-15EA-48C5-BA9D-2ED306C2D8F0}" destId="{B4B07929-5E0D-4708-A86D-5036CDE40F7D}" srcOrd="0" destOrd="0" presId="urn:microsoft.com/office/officeart/2017/3/layout/DropPinTimeline"/>
    <dgm:cxn modelId="{AF0518FD-BF18-4786-9E03-52CE358BDEB4}" type="presParOf" srcId="{C9D623F9-15EA-48C5-BA9D-2ED306C2D8F0}" destId="{1DDD2E71-E6F4-43AB-9315-E2273CE3E91E}" srcOrd="1" destOrd="0" presId="urn:microsoft.com/office/officeart/2017/3/layout/DropPinTimeline"/>
    <dgm:cxn modelId="{8E0DD264-19DE-4859-9B06-9BBF46037A88}" type="presParOf" srcId="{1DDD2E71-E6F4-43AB-9315-E2273CE3E91E}" destId="{5EB8A413-232D-4FAE-ADEE-F5D55E9B4B4C}" srcOrd="0" destOrd="0" presId="urn:microsoft.com/office/officeart/2017/3/layout/DropPinTimeline"/>
    <dgm:cxn modelId="{307C2A7D-CBDA-4219-A859-7C36F50DB069}" type="presParOf" srcId="{1DDD2E71-E6F4-43AB-9315-E2273CE3E91E}" destId="{AB679596-7BD9-4FB0-A371-C1FA0EF1C9C7}" srcOrd="1" destOrd="0" presId="urn:microsoft.com/office/officeart/2017/3/layout/DropPinTimeline"/>
    <dgm:cxn modelId="{0107C3BF-747D-44DD-94E4-E487CF9EB980}" type="presParOf" srcId="{C9D623F9-15EA-48C5-BA9D-2ED306C2D8F0}" destId="{F8BE09E7-E7AC-4299-A0E1-98FA6155C52F}" srcOrd="2" destOrd="0" presId="urn:microsoft.com/office/officeart/2017/3/layout/DropPinTimeline"/>
    <dgm:cxn modelId="{11444C70-8215-4F25-841C-FA716DA0AD2D}" type="presParOf" srcId="{C9D623F9-15EA-48C5-BA9D-2ED306C2D8F0}" destId="{4D6C652D-BD61-4BCC-8E82-A1A748182CEB}" srcOrd="3" destOrd="0" presId="urn:microsoft.com/office/officeart/2017/3/layout/DropPinTimeline"/>
    <dgm:cxn modelId="{5ED1AD3D-298B-4B30-BD35-8FFD5B4DECF9}" type="presParOf" srcId="{C9D623F9-15EA-48C5-BA9D-2ED306C2D8F0}" destId="{BC7B3B86-5EF0-4B4F-8E0F-8208D1D207B7}" srcOrd="4" destOrd="0" presId="urn:microsoft.com/office/officeart/2017/3/layout/DropPinTimeline"/>
    <dgm:cxn modelId="{DE52E3A6-D31D-48EC-8BEF-79F3F3A6FC99}" type="presParOf" srcId="{C9D623F9-15EA-48C5-BA9D-2ED306C2D8F0}" destId="{E696A79E-F8C7-49D5-A408-5AF7F7B42BC5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06F122-3040-41EF-9EB2-FD70EC749591}">
      <dsp:nvSpPr>
        <dsp:cNvPr id="0" name=""/>
        <dsp:cNvSpPr/>
      </dsp:nvSpPr>
      <dsp:spPr>
        <a:xfrm>
          <a:off x="0" y="1811172"/>
          <a:ext cx="9564159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5A0FAE-F960-44BD-91C9-8A30B1653246}">
      <dsp:nvSpPr>
        <dsp:cNvPr id="0" name=""/>
        <dsp:cNvSpPr/>
      </dsp:nvSpPr>
      <dsp:spPr>
        <a:xfrm rot="8100000">
          <a:off x="60111" y="417404"/>
          <a:ext cx="266383" cy="266383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9AA89D-F286-4C3C-BEC1-7123D493A0E6}">
      <dsp:nvSpPr>
        <dsp:cNvPr id="0" name=""/>
        <dsp:cNvSpPr/>
      </dsp:nvSpPr>
      <dsp:spPr>
        <a:xfrm>
          <a:off x="89704" y="446997"/>
          <a:ext cx="207198" cy="20719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76CCE3-E357-4632-AA1F-9CB588B30E46}">
      <dsp:nvSpPr>
        <dsp:cNvPr id="0" name=""/>
        <dsp:cNvSpPr/>
      </dsp:nvSpPr>
      <dsp:spPr>
        <a:xfrm>
          <a:off x="381665" y="738958"/>
          <a:ext cx="2649611" cy="1072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3 </a:t>
          </a:r>
          <a:r>
            <a:rPr lang="en-US" sz="1500" kern="1200" err="1"/>
            <a:t>juin</a:t>
          </a:r>
          <a:endParaRPr lang="en-US" sz="1500" kern="1200"/>
        </a:p>
      </dsp:txBody>
      <dsp:txXfrm>
        <a:off x="381665" y="738958"/>
        <a:ext cx="2649611" cy="1072213"/>
      </dsp:txXfrm>
    </dsp:sp>
    <dsp:sp modelId="{A2631E12-8F38-4531-B6F1-D854AD229B58}">
      <dsp:nvSpPr>
        <dsp:cNvPr id="0" name=""/>
        <dsp:cNvSpPr/>
      </dsp:nvSpPr>
      <dsp:spPr>
        <a:xfrm>
          <a:off x="381665" y="362234"/>
          <a:ext cx="2649611" cy="376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en-US" sz="2000" kern="1200"/>
        </a:p>
      </dsp:txBody>
      <dsp:txXfrm>
        <a:off x="381665" y="362234"/>
        <a:ext cx="2649611" cy="376723"/>
      </dsp:txXfrm>
    </dsp:sp>
    <dsp:sp modelId="{F31A706D-D321-40D6-BCC4-266437C022F6}">
      <dsp:nvSpPr>
        <dsp:cNvPr id="0" name=""/>
        <dsp:cNvSpPr/>
      </dsp:nvSpPr>
      <dsp:spPr>
        <a:xfrm>
          <a:off x="193303" y="738958"/>
          <a:ext cx="0" cy="1072213"/>
        </a:xfrm>
        <a:prstGeom prst="line">
          <a:avLst/>
        </a:prstGeom>
        <a:noFill/>
        <a:ln w="12700" cap="rnd" cmpd="sng" algn="ctr">
          <a:solidFill>
            <a:schemeClr val="accent2">
              <a:hueOff val="-542490"/>
              <a:satOff val="-331"/>
              <a:lumOff val="1294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B1E997-8653-4C43-B9A2-7BE32928AC21}">
      <dsp:nvSpPr>
        <dsp:cNvPr id="0" name=""/>
        <dsp:cNvSpPr/>
      </dsp:nvSpPr>
      <dsp:spPr>
        <a:xfrm>
          <a:off x="158733" y="1777266"/>
          <a:ext cx="67810" cy="67810"/>
        </a:xfrm>
        <a:prstGeom prst="ellipse">
          <a:avLst/>
        </a:prstGeom>
        <a:solidFill>
          <a:schemeClr val="accent2">
            <a:hueOff val="-542490"/>
            <a:satOff val="-331"/>
            <a:lumOff val="1294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BCD870-CB52-42B5-B995-CE52B26E9660}">
      <dsp:nvSpPr>
        <dsp:cNvPr id="0" name=""/>
        <dsp:cNvSpPr/>
      </dsp:nvSpPr>
      <dsp:spPr>
        <a:xfrm rot="18900000">
          <a:off x="1650605" y="2938555"/>
          <a:ext cx="266383" cy="266383"/>
        </a:xfrm>
        <a:prstGeom prst="teardrop">
          <a:avLst>
            <a:gd name="adj" fmla="val 115000"/>
          </a:avLst>
        </a:prstGeom>
        <a:solidFill>
          <a:schemeClr val="accent2">
            <a:hueOff val="-678113"/>
            <a:satOff val="-414"/>
            <a:lumOff val="1618"/>
            <a:alphaOff val="0"/>
          </a:schemeClr>
        </a:solidFill>
        <a:ln w="19050" cap="rnd" cmpd="sng" algn="ctr">
          <a:solidFill>
            <a:schemeClr val="accent2">
              <a:hueOff val="-678113"/>
              <a:satOff val="-414"/>
              <a:lumOff val="16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4893F9-4F89-4B73-803E-7FD889B868BE}">
      <dsp:nvSpPr>
        <dsp:cNvPr id="0" name=""/>
        <dsp:cNvSpPr/>
      </dsp:nvSpPr>
      <dsp:spPr>
        <a:xfrm>
          <a:off x="1680198" y="2968148"/>
          <a:ext cx="207198" cy="20719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59E821-F4F5-48B8-8B49-1A30AF5D9392}">
      <dsp:nvSpPr>
        <dsp:cNvPr id="0" name=""/>
        <dsp:cNvSpPr/>
      </dsp:nvSpPr>
      <dsp:spPr>
        <a:xfrm>
          <a:off x="1972158" y="1811172"/>
          <a:ext cx="2649611" cy="1072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1972158" y="1811172"/>
        <a:ext cx="2649611" cy="1072213"/>
      </dsp:txXfrm>
    </dsp:sp>
    <dsp:sp modelId="{989AA450-EAC9-46C8-A01E-ECC08C35C8A5}">
      <dsp:nvSpPr>
        <dsp:cNvPr id="0" name=""/>
        <dsp:cNvSpPr/>
      </dsp:nvSpPr>
      <dsp:spPr>
        <a:xfrm>
          <a:off x="1972158" y="2883385"/>
          <a:ext cx="2649611" cy="376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8 </a:t>
          </a:r>
          <a:r>
            <a:rPr lang="en-US" sz="2000" kern="1200" err="1"/>
            <a:t>juillet</a:t>
          </a:r>
          <a:endParaRPr lang="en-US" sz="2000" kern="1200"/>
        </a:p>
      </dsp:txBody>
      <dsp:txXfrm>
        <a:off x="1972158" y="2883385"/>
        <a:ext cx="2649611" cy="376723"/>
      </dsp:txXfrm>
    </dsp:sp>
    <dsp:sp modelId="{3FFCFD39-8C99-4007-BAE2-06E56377A155}">
      <dsp:nvSpPr>
        <dsp:cNvPr id="0" name=""/>
        <dsp:cNvSpPr/>
      </dsp:nvSpPr>
      <dsp:spPr>
        <a:xfrm>
          <a:off x="1783797" y="1811172"/>
          <a:ext cx="0" cy="1072213"/>
        </a:xfrm>
        <a:prstGeom prst="line">
          <a:avLst/>
        </a:prstGeom>
        <a:noFill/>
        <a:ln w="12700" cap="rnd" cmpd="sng" algn="ctr">
          <a:solidFill>
            <a:schemeClr val="accent2">
              <a:hueOff val="-1084980"/>
              <a:satOff val="-662"/>
              <a:lumOff val="2588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C1227E-A4D9-4EFA-A430-BEAA34206925}">
      <dsp:nvSpPr>
        <dsp:cNvPr id="0" name=""/>
        <dsp:cNvSpPr/>
      </dsp:nvSpPr>
      <dsp:spPr>
        <a:xfrm>
          <a:off x="1749226" y="1777266"/>
          <a:ext cx="67810" cy="67810"/>
        </a:xfrm>
        <a:prstGeom prst="ellipse">
          <a:avLst/>
        </a:prstGeom>
        <a:solidFill>
          <a:schemeClr val="accent2">
            <a:hueOff val="-1084980"/>
            <a:satOff val="-662"/>
            <a:lumOff val="2588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3EE5D6-46C2-41A0-AAA1-FAB782640C4B}">
      <dsp:nvSpPr>
        <dsp:cNvPr id="0" name=""/>
        <dsp:cNvSpPr/>
      </dsp:nvSpPr>
      <dsp:spPr>
        <a:xfrm rot="8100000">
          <a:off x="3241098" y="417404"/>
          <a:ext cx="266383" cy="266383"/>
        </a:xfrm>
        <a:prstGeom prst="teardrop">
          <a:avLst>
            <a:gd name="adj" fmla="val 115000"/>
          </a:avLst>
        </a:prstGeom>
        <a:solidFill>
          <a:schemeClr val="accent2">
            <a:hueOff val="-1356225"/>
            <a:satOff val="-828"/>
            <a:lumOff val="3235"/>
            <a:alphaOff val="0"/>
          </a:schemeClr>
        </a:solidFill>
        <a:ln w="19050" cap="rnd" cmpd="sng" algn="ctr">
          <a:solidFill>
            <a:schemeClr val="accent2">
              <a:hueOff val="-1356225"/>
              <a:satOff val="-828"/>
              <a:lumOff val="3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F9BDC8-FA48-4876-B890-A6ECD2C35485}">
      <dsp:nvSpPr>
        <dsp:cNvPr id="0" name=""/>
        <dsp:cNvSpPr/>
      </dsp:nvSpPr>
      <dsp:spPr>
        <a:xfrm>
          <a:off x="3270691" y="446997"/>
          <a:ext cx="207198" cy="20719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13AAF3-E033-4190-909B-AEC5F7CF961C}">
      <dsp:nvSpPr>
        <dsp:cNvPr id="0" name=""/>
        <dsp:cNvSpPr/>
      </dsp:nvSpPr>
      <dsp:spPr>
        <a:xfrm>
          <a:off x="3562652" y="738958"/>
          <a:ext cx="2649611" cy="1072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9 </a:t>
          </a:r>
          <a:r>
            <a:rPr lang="en-US" sz="1500" kern="1200" err="1"/>
            <a:t>septembre</a:t>
          </a:r>
          <a:endParaRPr lang="en-US" sz="1500" kern="1200"/>
        </a:p>
      </dsp:txBody>
      <dsp:txXfrm>
        <a:off x="3562652" y="738958"/>
        <a:ext cx="2649611" cy="1072213"/>
      </dsp:txXfrm>
    </dsp:sp>
    <dsp:sp modelId="{CB7F6FB3-8FDE-40CF-A22D-CD2D56267E09}">
      <dsp:nvSpPr>
        <dsp:cNvPr id="0" name=""/>
        <dsp:cNvSpPr/>
      </dsp:nvSpPr>
      <dsp:spPr>
        <a:xfrm>
          <a:off x="3562652" y="362234"/>
          <a:ext cx="2649611" cy="376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en-US" sz="2000" kern="1200"/>
        </a:p>
      </dsp:txBody>
      <dsp:txXfrm>
        <a:off x="3562652" y="362234"/>
        <a:ext cx="2649611" cy="376723"/>
      </dsp:txXfrm>
    </dsp:sp>
    <dsp:sp modelId="{078933C7-29C2-40EC-BC20-9DC5F7E638B5}">
      <dsp:nvSpPr>
        <dsp:cNvPr id="0" name=""/>
        <dsp:cNvSpPr/>
      </dsp:nvSpPr>
      <dsp:spPr>
        <a:xfrm>
          <a:off x="3374290" y="738958"/>
          <a:ext cx="0" cy="1072213"/>
        </a:xfrm>
        <a:prstGeom prst="line">
          <a:avLst/>
        </a:prstGeom>
        <a:noFill/>
        <a:ln w="12700" cap="rnd" cmpd="sng" algn="ctr">
          <a:solidFill>
            <a:schemeClr val="accent2">
              <a:hueOff val="-1627470"/>
              <a:satOff val="-994"/>
              <a:lumOff val="3883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34E267-F43A-47FD-A488-5377FDDC35ED}">
      <dsp:nvSpPr>
        <dsp:cNvPr id="0" name=""/>
        <dsp:cNvSpPr/>
      </dsp:nvSpPr>
      <dsp:spPr>
        <a:xfrm>
          <a:off x="3339719" y="1777266"/>
          <a:ext cx="67810" cy="67810"/>
        </a:xfrm>
        <a:prstGeom prst="ellipse">
          <a:avLst/>
        </a:prstGeom>
        <a:solidFill>
          <a:schemeClr val="accent2">
            <a:hueOff val="-1627470"/>
            <a:satOff val="-994"/>
            <a:lumOff val="3883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F676B8-36E0-48DD-9D78-AC32FB159206}">
      <dsp:nvSpPr>
        <dsp:cNvPr id="0" name=""/>
        <dsp:cNvSpPr/>
      </dsp:nvSpPr>
      <dsp:spPr>
        <a:xfrm rot="18900000">
          <a:off x="4831591" y="2938555"/>
          <a:ext cx="266383" cy="266383"/>
        </a:xfrm>
        <a:prstGeom prst="teardrop">
          <a:avLst>
            <a:gd name="adj" fmla="val 115000"/>
          </a:avLst>
        </a:prstGeom>
        <a:solidFill>
          <a:schemeClr val="accent2">
            <a:hueOff val="-2034338"/>
            <a:satOff val="-1242"/>
            <a:lumOff val="4853"/>
            <a:alphaOff val="0"/>
          </a:schemeClr>
        </a:solidFill>
        <a:ln w="19050" cap="rnd" cmpd="sng" algn="ctr">
          <a:solidFill>
            <a:schemeClr val="accent2">
              <a:hueOff val="-2034338"/>
              <a:satOff val="-1242"/>
              <a:lumOff val="48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91818F-84D9-4B46-86F1-568B18BAE3CC}">
      <dsp:nvSpPr>
        <dsp:cNvPr id="0" name=""/>
        <dsp:cNvSpPr/>
      </dsp:nvSpPr>
      <dsp:spPr>
        <a:xfrm>
          <a:off x="4861184" y="2968148"/>
          <a:ext cx="207198" cy="20719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EFEA84-41BC-49F9-A222-16FA1EF28AA9}">
      <dsp:nvSpPr>
        <dsp:cNvPr id="0" name=""/>
        <dsp:cNvSpPr/>
      </dsp:nvSpPr>
      <dsp:spPr>
        <a:xfrm>
          <a:off x="5153145" y="1811172"/>
          <a:ext cx="2649611" cy="1072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5153145" y="1811172"/>
        <a:ext cx="2649611" cy="1072213"/>
      </dsp:txXfrm>
    </dsp:sp>
    <dsp:sp modelId="{B4101365-45D4-42DD-A918-C376EF8CF8DB}">
      <dsp:nvSpPr>
        <dsp:cNvPr id="0" name=""/>
        <dsp:cNvSpPr/>
      </dsp:nvSpPr>
      <dsp:spPr>
        <a:xfrm>
          <a:off x="5153145" y="2883385"/>
          <a:ext cx="2649611" cy="376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7 </a:t>
          </a:r>
          <a:r>
            <a:rPr lang="en-US" sz="2000" kern="1200" err="1"/>
            <a:t>octobre</a:t>
          </a:r>
          <a:endParaRPr lang="en-US" sz="2000" kern="1200"/>
        </a:p>
      </dsp:txBody>
      <dsp:txXfrm>
        <a:off x="5153145" y="2883385"/>
        <a:ext cx="2649611" cy="376723"/>
      </dsp:txXfrm>
    </dsp:sp>
    <dsp:sp modelId="{57A0A67D-E961-4673-9432-C14600FF0218}">
      <dsp:nvSpPr>
        <dsp:cNvPr id="0" name=""/>
        <dsp:cNvSpPr/>
      </dsp:nvSpPr>
      <dsp:spPr>
        <a:xfrm>
          <a:off x="4964783" y="1811172"/>
          <a:ext cx="0" cy="1072213"/>
        </a:xfrm>
        <a:prstGeom prst="line">
          <a:avLst/>
        </a:prstGeom>
        <a:noFill/>
        <a:ln w="12700" cap="rnd" cmpd="sng" algn="ctr">
          <a:solidFill>
            <a:schemeClr val="accent2">
              <a:hueOff val="-2169960"/>
              <a:satOff val="-1325"/>
              <a:lumOff val="5177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546FB3-A6FC-48BD-B008-8ECA4BC6A101}">
      <dsp:nvSpPr>
        <dsp:cNvPr id="0" name=""/>
        <dsp:cNvSpPr/>
      </dsp:nvSpPr>
      <dsp:spPr>
        <a:xfrm>
          <a:off x="4930212" y="1777266"/>
          <a:ext cx="67810" cy="67810"/>
        </a:xfrm>
        <a:prstGeom prst="ellipse">
          <a:avLst/>
        </a:prstGeom>
        <a:solidFill>
          <a:schemeClr val="accent2">
            <a:hueOff val="-2169960"/>
            <a:satOff val="-1325"/>
            <a:lumOff val="5177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B8A413-232D-4FAE-ADEE-F5D55E9B4B4C}">
      <dsp:nvSpPr>
        <dsp:cNvPr id="0" name=""/>
        <dsp:cNvSpPr/>
      </dsp:nvSpPr>
      <dsp:spPr>
        <a:xfrm rot="8100000">
          <a:off x="6422084" y="417404"/>
          <a:ext cx="266383" cy="266383"/>
        </a:xfrm>
        <a:prstGeom prst="teardrop">
          <a:avLst>
            <a:gd name="adj" fmla="val 115000"/>
          </a:avLst>
        </a:prstGeom>
        <a:solidFill>
          <a:schemeClr val="accent2">
            <a:hueOff val="-2712450"/>
            <a:satOff val="-1656"/>
            <a:lumOff val="6471"/>
            <a:alphaOff val="0"/>
          </a:schemeClr>
        </a:solidFill>
        <a:ln w="19050" cap="rnd" cmpd="sng" algn="ctr">
          <a:solidFill>
            <a:schemeClr val="accent2">
              <a:hueOff val="-2712450"/>
              <a:satOff val="-1656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679596-7BD9-4FB0-A371-C1FA0EF1C9C7}">
      <dsp:nvSpPr>
        <dsp:cNvPr id="0" name=""/>
        <dsp:cNvSpPr/>
      </dsp:nvSpPr>
      <dsp:spPr>
        <a:xfrm>
          <a:off x="6451677" y="446997"/>
          <a:ext cx="207198" cy="20719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BE09E7-E7AC-4299-A0E1-98FA6155C52F}">
      <dsp:nvSpPr>
        <dsp:cNvPr id="0" name=""/>
        <dsp:cNvSpPr/>
      </dsp:nvSpPr>
      <dsp:spPr>
        <a:xfrm>
          <a:off x="6743638" y="738958"/>
          <a:ext cx="2649611" cy="1072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4 </a:t>
          </a:r>
          <a:r>
            <a:rPr lang="en-US" sz="1500" kern="1200" err="1"/>
            <a:t>novembre</a:t>
          </a:r>
          <a:endParaRPr lang="en-US" sz="1500" kern="1200"/>
        </a:p>
      </dsp:txBody>
      <dsp:txXfrm>
        <a:off x="6743638" y="738958"/>
        <a:ext cx="2649611" cy="1072213"/>
      </dsp:txXfrm>
    </dsp:sp>
    <dsp:sp modelId="{4D6C652D-BD61-4BCC-8E82-A1A748182CEB}">
      <dsp:nvSpPr>
        <dsp:cNvPr id="0" name=""/>
        <dsp:cNvSpPr/>
      </dsp:nvSpPr>
      <dsp:spPr>
        <a:xfrm>
          <a:off x="6743638" y="362234"/>
          <a:ext cx="2649611" cy="376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en-US" sz="2000" kern="1200"/>
        </a:p>
      </dsp:txBody>
      <dsp:txXfrm>
        <a:off x="6743638" y="362234"/>
        <a:ext cx="2649611" cy="376723"/>
      </dsp:txXfrm>
    </dsp:sp>
    <dsp:sp modelId="{BC7B3B86-5EF0-4B4F-8E0F-8208D1D207B7}">
      <dsp:nvSpPr>
        <dsp:cNvPr id="0" name=""/>
        <dsp:cNvSpPr/>
      </dsp:nvSpPr>
      <dsp:spPr>
        <a:xfrm>
          <a:off x="6555276" y="738958"/>
          <a:ext cx="0" cy="1072213"/>
        </a:xfrm>
        <a:prstGeom prst="line">
          <a:avLst/>
        </a:prstGeom>
        <a:noFill/>
        <a:ln w="12700" cap="rnd" cmpd="sng" algn="ctr">
          <a:solidFill>
            <a:schemeClr val="accent2">
              <a:hueOff val="-2712450"/>
              <a:satOff val="-1656"/>
              <a:lumOff val="6471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B07929-5E0D-4708-A86D-5036CDE40F7D}">
      <dsp:nvSpPr>
        <dsp:cNvPr id="0" name=""/>
        <dsp:cNvSpPr/>
      </dsp:nvSpPr>
      <dsp:spPr>
        <a:xfrm>
          <a:off x="6520706" y="1777266"/>
          <a:ext cx="67810" cy="67810"/>
        </a:xfrm>
        <a:prstGeom prst="ellipse">
          <a:avLst/>
        </a:prstGeom>
        <a:solidFill>
          <a:schemeClr val="accent2">
            <a:hueOff val="-2712450"/>
            <a:satOff val="-1656"/>
            <a:lumOff val="6471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591175" y="0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5ECE5-1166-400F-A2E6-2864B01B33B2}" type="datetimeFigureOut">
              <a:rPr lang="fr-FR" smtClean="0"/>
              <a:t>03/06/2022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327400" y="842963"/>
            <a:ext cx="3214688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87425" y="3243263"/>
            <a:ext cx="7894638" cy="2652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00800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591175" y="6400800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CE3EE-897B-4F25-8C79-F9706EA50F0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6924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899" y="-9334"/>
            <a:ext cx="10723753" cy="7578343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1972" y="2650553"/>
            <a:ext cx="6813013" cy="1814743"/>
          </a:xfrm>
        </p:spPr>
        <p:txBody>
          <a:bodyPr anchor="b">
            <a:noAutofit/>
          </a:bodyPr>
          <a:lstStyle>
            <a:lvl1pPr algn="r">
              <a:defRPr sz="5952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1972" y="4465295"/>
            <a:ext cx="6813013" cy="1209128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64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671971"/>
            <a:ext cx="7422197" cy="3751839"/>
          </a:xfrm>
        </p:spPr>
        <p:txBody>
          <a:bodyPr anchor="ctr">
            <a:normAutofit/>
          </a:bodyPr>
          <a:lstStyle>
            <a:lvl1pPr algn="l">
              <a:defRPr sz="485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4927788"/>
            <a:ext cx="7422197" cy="1731695"/>
          </a:xfrm>
        </p:spPr>
        <p:txBody>
          <a:bodyPr anchor="ctr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39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050" y="671971"/>
            <a:ext cx="7100026" cy="3331857"/>
          </a:xfrm>
        </p:spPr>
        <p:txBody>
          <a:bodyPr anchor="ctr">
            <a:normAutofit/>
          </a:bodyPr>
          <a:lstStyle>
            <a:lvl1pPr algn="l">
              <a:defRPr sz="485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87454" y="4003828"/>
            <a:ext cx="6337219" cy="41998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76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6" y="4927788"/>
            <a:ext cx="7422198" cy="1731695"/>
          </a:xfrm>
        </p:spPr>
        <p:txBody>
          <a:bodyPr anchor="ctr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64420" y="871246"/>
            <a:ext cx="534730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89888" y="3181894"/>
            <a:ext cx="534730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3665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6" y="2129659"/>
            <a:ext cx="7422198" cy="2861014"/>
          </a:xfrm>
        </p:spPr>
        <p:txBody>
          <a:bodyPr anchor="b">
            <a:normAutofit/>
          </a:bodyPr>
          <a:lstStyle>
            <a:lvl1pPr algn="l">
              <a:defRPr sz="485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6" y="4990673"/>
            <a:ext cx="7422198" cy="1668810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09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050" y="671971"/>
            <a:ext cx="7100026" cy="3331857"/>
          </a:xfrm>
        </p:spPr>
        <p:txBody>
          <a:bodyPr anchor="ctr">
            <a:normAutofit/>
          </a:bodyPr>
          <a:lstStyle>
            <a:lvl1pPr algn="l">
              <a:defRPr sz="485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2784" y="4423810"/>
            <a:ext cx="7422200" cy="56686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6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6" y="4990673"/>
            <a:ext cx="7422198" cy="1668810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64420" y="871246"/>
            <a:ext cx="534730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89888" y="3181894"/>
            <a:ext cx="534730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9917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94" y="671971"/>
            <a:ext cx="7414890" cy="3331857"/>
          </a:xfrm>
        </p:spPr>
        <p:txBody>
          <a:bodyPr anchor="ctr">
            <a:normAutofit/>
          </a:bodyPr>
          <a:lstStyle>
            <a:lvl1pPr algn="l">
              <a:defRPr sz="485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2784" y="4423810"/>
            <a:ext cx="7422200" cy="56686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6">
                <a:solidFill>
                  <a:schemeClr val="accent1"/>
                </a:solidFill>
              </a:defRPr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6" y="4990673"/>
            <a:ext cx="7422198" cy="1668810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80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44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9097" y="671972"/>
            <a:ext cx="1144496" cy="5788752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6" y="671972"/>
            <a:ext cx="6074393" cy="578875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670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8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97834" y="1760000"/>
            <a:ext cx="4233290" cy="5983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88" b="0" i="0">
                <a:solidFill>
                  <a:srgbClr val="18176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39810" y="2670525"/>
            <a:ext cx="4489076" cy="17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11" b="0" i="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3914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414" y="314600"/>
            <a:ext cx="718356" cy="88196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61" b="1" i="0">
                <a:solidFill>
                  <a:srgbClr val="15388E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1320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5" name="object 2">
            <a:extLst>
              <a:ext uri="{FF2B5EF4-FFF2-40B4-BE49-F238E27FC236}">
                <a16:creationId xmlns:a16="http://schemas.microsoft.com/office/drawing/2014/main" id="{FAF4823E-F971-284B-A75B-B050AF2294E8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1414" y="305003"/>
            <a:ext cx="718356" cy="90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425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968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34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6" y="2977208"/>
            <a:ext cx="7422198" cy="2013467"/>
          </a:xfrm>
        </p:spPr>
        <p:txBody>
          <a:bodyPr anchor="b"/>
          <a:lstStyle>
            <a:lvl1pPr algn="l">
              <a:defRPr sz="4409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6" y="4990673"/>
            <a:ext cx="7422198" cy="948432"/>
          </a:xfrm>
        </p:spPr>
        <p:txBody>
          <a:bodyPr anchor="t"/>
          <a:lstStyle>
            <a:lvl1pPr marL="0" indent="0" algn="l">
              <a:buNone/>
              <a:defRPr sz="220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650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671971"/>
            <a:ext cx="7422197" cy="145593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788" y="2381649"/>
            <a:ext cx="3610836" cy="4277832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4148" y="2381651"/>
            <a:ext cx="3610837" cy="4277834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5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7" y="671971"/>
            <a:ext cx="7422196" cy="1455937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6" y="2382084"/>
            <a:ext cx="3613833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6" y="3017307"/>
            <a:ext cx="3613833" cy="364217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21149" y="2382084"/>
            <a:ext cx="3613833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21149" y="3017307"/>
            <a:ext cx="3613833" cy="364217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918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6" y="671971"/>
            <a:ext cx="7422197" cy="145593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827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3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6" y="1651933"/>
            <a:ext cx="3262479" cy="1409272"/>
          </a:xfrm>
        </p:spPr>
        <p:txBody>
          <a:bodyPr anchor="b">
            <a:normAutofit/>
          </a:bodyPr>
          <a:lstStyle>
            <a:lvl1pPr>
              <a:defRPr sz="2205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5789" y="567610"/>
            <a:ext cx="3959194" cy="6091873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2786" y="3061205"/>
            <a:ext cx="3262479" cy="2848876"/>
          </a:xfrm>
        </p:spPr>
        <p:txBody>
          <a:bodyPr>
            <a:normAutofit/>
          </a:bodyPr>
          <a:lstStyle>
            <a:lvl1pPr marL="0" indent="0">
              <a:buNone/>
              <a:defRPr sz="1543"/>
            </a:lvl1pPr>
            <a:lvl2pPr marL="377979" indent="0">
              <a:buNone/>
              <a:defRPr sz="1157"/>
            </a:lvl2pPr>
            <a:lvl3pPr marL="755957" indent="0">
              <a:buNone/>
              <a:defRPr sz="992"/>
            </a:lvl3pPr>
            <a:lvl4pPr marL="1133936" indent="0">
              <a:buNone/>
              <a:defRPr sz="827"/>
            </a:lvl4pPr>
            <a:lvl5pPr marL="1511915" indent="0">
              <a:buNone/>
              <a:defRPr sz="827"/>
            </a:lvl5pPr>
            <a:lvl6pPr marL="1889893" indent="0">
              <a:buNone/>
              <a:defRPr sz="827"/>
            </a:lvl6pPr>
            <a:lvl7pPr marL="2267872" indent="0">
              <a:buNone/>
              <a:defRPr sz="827"/>
            </a:lvl7pPr>
            <a:lvl8pPr marL="2645851" indent="0">
              <a:buNone/>
              <a:defRPr sz="827"/>
            </a:lvl8pPr>
            <a:lvl9pPr marL="3023829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84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6" y="5291772"/>
            <a:ext cx="7422197" cy="624724"/>
          </a:xfrm>
        </p:spPr>
        <p:txBody>
          <a:bodyPr anchor="b">
            <a:normAutofit/>
          </a:bodyPr>
          <a:lstStyle>
            <a:lvl1pPr algn="l">
              <a:defRPr sz="2646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12786" y="671971"/>
            <a:ext cx="7422197" cy="4239192"/>
          </a:xfrm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2786" y="5916496"/>
            <a:ext cx="7422197" cy="742987"/>
          </a:xfrm>
        </p:spPr>
        <p:txBody>
          <a:bodyPr>
            <a:normAutofit/>
          </a:bodyPr>
          <a:lstStyle>
            <a:lvl1pPr marL="0" indent="0">
              <a:buNone/>
              <a:defRPr sz="132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873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9900" y="-9334"/>
            <a:ext cx="10723754" cy="7578343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7" y="671971"/>
            <a:ext cx="7422196" cy="14559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6" y="2381651"/>
            <a:ext cx="7422197" cy="4277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20211" y="6659484"/>
            <a:ext cx="79993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2787" y="6659484"/>
            <a:ext cx="540550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35572" y="6659484"/>
            <a:ext cx="599413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25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744" r:id="rId19"/>
  </p:sldLayoutIdLst>
  <p:txStyles>
    <p:titleStyle>
      <a:lvl1pPr algn="l" defTabSz="503972" rtl="0" eaLnBrk="1" latinLnBrk="0" hangingPunct="1">
        <a:spcBef>
          <a:spcPct val="0"/>
        </a:spcBef>
        <a:buNone/>
        <a:defRPr sz="3968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77979" indent="-377979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8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18954" indent="-314982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6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59929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763900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67872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71844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75815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779787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283758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hyperlink" Target="http://www.caf.fr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: Top Corners Rounded 70">
            <a:extLst>
              <a:ext uri="{FF2B5EF4-FFF2-40B4-BE49-F238E27FC236}">
                <a16:creationId xmlns:a16="http://schemas.microsoft.com/office/drawing/2014/main" id="{A06622B5-0D3E-459F-977C-302B9D998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85" y="650901"/>
            <a:ext cx="3232146" cy="3385715"/>
          </a:xfrm>
          <a:prstGeom prst="round2SameRect">
            <a:avLst>
              <a:gd name="adj1" fmla="val 4735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A8C57116-FF6E-4139-8821-B2C87DACD7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07421"/>
            <a:ext cx="3239619" cy="2872676"/>
          </a:xfrm>
          <a:custGeom>
            <a:avLst/>
            <a:gdLst>
              <a:gd name="connsiteX0" fmla="*/ 0 w 3694176"/>
              <a:gd name="connsiteY0" fmla="*/ 0 h 2606040"/>
              <a:gd name="connsiteX1" fmla="*/ 3578728 w 3694176"/>
              <a:gd name="connsiteY1" fmla="*/ 0 h 2606040"/>
              <a:gd name="connsiteX2" fmla="*/ 3694176 w 3694176"/>
              <a:gd name="connsiteY2" fmla="*/ 115448 h 2606040"/>
              <a:gd name="connsiteX3" fmla="*/ 3694176 w 3694176"/>
              <a:gd name="connsiteY3" fmla="*/ 2490592 h 2606040"/>
              <a:gd name="connsiteX4" fmla="*/ 3578728 w 3694176"/>
              <a:gd name="connsiteY4" fmla="*/ 2606040 h 2606040"/>
              <a:gd name="connsiteX5" fmla="*/ 0 w 3694176"/>
              <a:gd name="connsiteY5" fmla="*/ 2606040 h 2606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94176" h="2606040">
                <a:moveTo>
                  <a:pt x="0" y="0"/>
                </a:moveTo>
                <a:lnTo>
                  <a:pt x="3578728" y="0"/>
                </a:lnTo>
                <a:cubicBezTo>
                  <a:pt x="3642488" y="0"/>
                  <a:pt x="3694176" y="51688"/>
                  <a:pt x="3694176" y="115448"/>
                </a:cubicBezTo>
                <a:lnTo>
                  <a:pt x="3694176" y="2490592"/>
                </a:lnTo>
                <a:cubicBezTo>
                  <a:pt x="3694176" y="2554352"/>
                  <a:pt x="3642488" y="2606040"/>
                  <a:pt x="3578728" y="2606040"/>
                </a:cubicBezTo>
                <a:lnTo>
                  <a:pt x="0" y="260604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41007E8-34BF-4691-B8BB-3873A54D3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084" y="1665426"/>
            <a:ext cx="2675311" cy="138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Rectangle: Top Corners Rounded 74">
            <a:extLst>
              <a:ext uri="{FF2B5EF4-FFF2-40B4-BE49-F238E27FC236}">
                <a16:creationId xmlns:a16="http://schemas.microsoft.com/office/drawing/2014/main" id="{B22EB6A2-EE25-4D0A-B8F7-560339BF7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645631" y="-1"/>
            <a:ext cx="3799439" cy="3451345"/>
          </a:xfrm>
          <a:prstGeom prst="round2SameRect">
            <a:avLst>
              <a:gd name="adj1" fmla="val 3211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D2C3104C-4206-4F13-AC1B-BD1A0833E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89220" y="1"/>
            <a:ext cx="3512261" cy="3265779"/>
          </a:xfrm>
          <a:custGeom>
            <a:avLst/>
            <a:gdLst>
              <a:gd name="connsiteX0" fmla="*/ 0 w 4005072"/>
              <a:gd name="connsiteY0" fmla="*/ 0 h 2962656"/>
              <a:gd name="connsiteX1" fmla="*/ 4005072 w 4005072"/>
              <a:gd name="connsiteY1" fmla="*/ 0 h 2962656"/>
              <a:gd name="connsiteX2" fmla="*/ 4005072 w 4005072"/>
              <a:gd name="connsiteY2" fmla="*/ 2867525 h 2962656"/>
              <a:gd name="connsiteX3" fmla="*/ 3909941 w 4005072"/>
              <a:gd name="connsiteY3" fmla="*/ 2962656 h 2962656"/>
              <a:gd name="connsiteX4" fmla="*/ 95131 w 4005072"/>
              <a:gd name="connsiteY4" fmla="*/ 2962656 h 2962656"/>
              <a:gd name="connsiteX5" fmla="*/ 0 w 4005072"/>
              <a:gd name="connsiteY5" fmla="*/ 2867525 h 296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5072" h="2962656">
                <a:moveTo>
                  <a:pt x="0" y="0"/>
                </a:moveTo>
                <a:lnTo>
                  <a:pt x="4005072" y="0"/>
                </a:lnTo>
                <a:lnTo>
                  <a:pt x="4005072" y="2867525"/>
                </a:lnTo>
                <a:cubicBezTo>
                  <a:pt x="4005072" y="2920064"/>
                  <a:pt x="3962480" y="2962656"/>
                  <a:pt x="3909941" y="2962656"/>
                </a:cubicBezTo>
                <a:lnTo>
                  <a:pt x="95131" y="2962656"/>
                </a:lnTo>
                <a:cubicBezTo>
                  <a:pt x="42592" y="2962656"/>
                  <a:pt x="0" y="2920064"/>
                  <a:pt x="0" y="2867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57D380A-B82C-45BD-BF77-B0215AFF6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066" y="413319"/>
            <a:ext cx="2279103" cy="2437544"/>
          </a:xfrm>
          <a:prstGeom prst="rect">
            <a:avLst/>
          </a:prstGeom>
        </p:spPr>
      </p:pic>
      <p:sp>
        <p:nvSpPr>
          <p:cNvPr id="79" name="Rectangle: Top Corners Rounded 78">
            <a:extLst>
              <a:ext uri="{FF2B5EF4-FFF2-40B4-BE49-F238E27FC236}">
                <a16:creationId xmlns:a16="http://schemas.microsoft.com/office/drawing/2014/main" id="{E075FF7B-260C-401F-825B-033879C5E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3645630" y="3865487"/>
            <a:ext cx="3799439" cy="3694188"/>
          </a:xfrm>
          <a:prstGeom prst="round2SameRect">
            <a:avLst>
              <a:gd name="adj1" fmla="val 3211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1" name="Freeform: Shape 80">
            <a:extLst>
              <a:ext uri="{FF2B5EF4-FFF2-40B4-BE49-F238E27FC236}">
                <a16:creationId xmlns:a16="http://schemas.microsoft.com/office/drawing/2014/main" id="{1D5037CA-A2EE-4AB1-869B-76219B61E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3789220" y="4051051"/>
            <a:ext cx="3512261" cy="3508624"/>
          </a:xfrm>
          <a:custGeom>
            <a:avLst/>
            <a:gdLst>
              <a:gd name="connsiteX0" fmla="*/ 0 w 4005072"/>
              <a:gd name="connsiteY0" fmla="*/ 0 h 2962656"/>
              <a:gd name="connsiteX1" fmla="*/ 4005072 w 4005072"/>
              <a:gd name="connsiteY1" fmla="*/ 0 h 2962656"/>
              <a:gd name="connsiteX2" fmla="*/ 4005072 w 4005072"/>
              <a:gd name="connsiteY2" fmla="*/ 2867525 h 2962656"/>
              <a:gd name="connsiteX3" fmla="*/ 3909941 w 4005072"/>
              <a:gd name="connsiteY3" fmla="*/ 2962656 h 2962656"/>
              <a:gd name="connsiteX4" fmla="*/ 95131 w 4005072"/>
              <a:gd name="connsiteY4" fmla="*/ 2962656 h 2962656"/>
              <a:gd name="connsiteX5" fmla="*/ 0 w 4005072"/>
              <a:gd name="connsiteY5" fmla="*/ 2867525 h 296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5072" h="2962656">
                <a:moveTo>
                  <a:pt x="0" y="0"/>
                </a:moveTo>
                <a:lnTo>
                  <a:pt x="4005072" y="0"/>
                </a:lnTo>
                <a:lnTo>
                  <a:pt x="4005072" y="2867525"/>
                </a:lnTo>
                <a:cubicBezTo>
                  <a:pt x="4005072" y="2920064"/>
                  <a:pt x="3962480" y="2962656"/>
                  <a:pt x="3909941" y="2962656"/>
                </a:cubicBezTo>
                <a:lnTo>
                  <a:pt x="95131" y="2962656"/>
                </a:lnTo>
                <a:cubicBezTo>
                  <a:pt x="42592" y="2962656"/>
                  <a:pt x="0" y="2920064"/>
                  <a:pt x="0" y="2867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FF3A5EA-153A-4A1B-BA7C-D519F58DA5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2850" y="4459389"/>
            <a:ext cx="2272367" cy="2626396"/>
          </a:xfrm>
          <a:prstGeom prst="rect">
            <a:avLst/>
          </a:prstGeom>
        </p:spPr>
      </p:pic>
      <p:sp>
        <p:nvSpPr>
          <p:cNvPr id="83" name="Rectangle: Top Corners Rounded 82">
            <a:extLst>
              <a:ext uri="{FF2B5EF4-FFF2-40B4-BE49-F238E27FC236}">
                <a16:creationId xmlns:a16="http://schemas.microsoft.com/office/drawing/2014/main" id="{03EE06E7-68E3-478C-8B9B-551876F1B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408937" y="2016855"/>
            <a:ext cx="5572043" cy="2993708"/>
          </a:xfrm>
          <a:prstGeom prst="round2SameRect">
            <a:avLst>
              <a:gd name="adj1" fmla="val 3803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5" name="Freeform: Shape 84">
            <a:extLst>
              <a:ext uri="{FF2B5EF4-FFF2-40B4-BE49-F238E27FC236}">
                <a16:creationId xmlns:a16="http://schemas.microsoft.com/office/drawing/2014/main" id="{34533210-0571-49A3-9F72-A917C934B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117" y="908140"/>
            <a:ext cx="2846695" cy="5211136"/>
          </a:xfrm>
          <a:custGeom>
            <a:avLst/>
            <a:gdLst>
              <a:gd name="connsiteX0" fmla="*/ 75732 w 3246120"/>
              <a:gd name="connsiteY0" fmla="*/ 0 h 4727448"/>
              <a:gd name="connsiteX1" fmla="*/ 3246120 w 3246120"/>
              <a:gd name="connsiteY1" fmla="*/ 0 h 4727448"/>
              <a:gd name="connsiteX2" fmla="*/ 3246120 w 3246120"/>
              <a:gd name="connsiteY2" fmla="*/ 4727448 h 4727448"/>
              <a:gd name="connsiteX3" fmla="*/ 75732 w 3246120"/>
              <a:gd name="connsiteY3" fmla="*/ 4727448 h 4727448"/>
              <a:gd name="connsiteX4" fmla="*/ 0 w 3246120"/>
              <a:gd name="connsiteY4" fmla="*/ 4651716 h 4727448"/>
              <a:gd name="connsiteX5" fmla="*/ 0 w 3246120"/>
              <a:gd name="connsiteY5" fmla="*/ 75732 h 4727448"/>
              <a:gd name="connsiteX6" fmla="*/ 75732 w 3246120"/>
              <a:gd name="connsiteY6" fmla="*/ 0 h 472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6120" h="4727448">
                <a:moveTo>
                  <a:pt x="75732" y="0"/>
                </a:moveTo>
                <a:lnTo>
                  <a:pt x="3246120" y="0"/>
                </a:lnTo>
                <a:lnTo>
                  <a:pt x="3246120" y="4727448"/>
                </a:lnTo>
                <a:lnTo>
                  <a:pt x="75732" y="4727448"/>
                </a:lnTo>
                <a:cubicBezTo>
                  <a:pt x="33906" y="4727448"/>
                  <a:pt x="0" y="4693542"/>
                  <a:pt x="0" y="4651716"/>
                </a:cubicBezTo>
                <a:lnTo>
                  <a:pt x="0" y="75732"/>
                </a:lnTo>
                <a:cubicBezTo>
                  <a:pt x="0" y="33906"/>
                  <a:pt x="33906" y="0"/>
                  <a:pt x="7573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32D1FC8-2951-446E-9E35-F380FD1A55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9885" y="1973557"/>
            <a:ext cx="2072979" cy="318748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6AAA476-D86A-43E9-A87E-B3DDEAE93A66}"/>
              </a:ext>
            </a:extLst>
          </p:cNvPr>
          <p:cNvSpPr txBox="1"/>
          <p:nvPr/>
        </p:nvSpPr>
        <p:spPr>
          <a:xfrm>
            <a:off x="537984" y="4237628"/>
            <a:ext cx="2847732" cy="2062103"/>
          </a:xfrm>
          <a:custGeom>
            <a:avLst/>
            <a:gdLst>
              <a:gd name="connsiteX0" fmla="*/ 0 w 2847732"/>
              <a:gd name="connsiteY0" fmla="*/ 0 h 2062103"/>
              <a:gd name="connsiteX1" fmla="*/ 569546 w 2847732"/>
              <a:gd name="connsiteY1" fmla="*/ 0 h 2062103"/>
              <a:gd name="connsiteX2" fmla="*/ 1196047 w 2847732"/>
              <a:gd name="connsiteY2" fmla="*/ 0 h 2062103"/>
              <a:gd name="connsiteX3" fmla="*/ 1765594 w 2847732"/>
              <a:gd name="connsiteY3" fmla="*/ 0 h 2062103"/>
              <a:gd name="connsiteX4" fmla="*/ 2335140 w 2847732"/>
              <a:gd name="connsiteY4" fmla="*/ 0 h 2062103"/>
              <a:gd name="connsiteX5" fmla="*/ 2847732 w 2847732"/>
              <a:gd name="connsiteY5" fmla="*/ 0 h 2062103"/>
              <a:gd name="connsiteX6" fmla="*/ 2847732 w 2847732"/>
              <a:gd name="connsiteY6" fmla="*/ 666747 h 2062103"/>
              <a:gd name="connsiteX7" fmla="*/ 2847732 w 2847732"/>
              <a:gd name="connsiteY7" fmla="*/ 1312872 h 2062103"/>
              <a:gd name="connsiteX8" fmla="*/ 2847732 w 2847732"/>
              <a:gd name="connsiteY8" fmla="*/ 2062103 h 2062103"/>
              <a:gd name="connsiteX9" fmla="*/ 2221231 w 2847732"/>
              <a:gd name="connsiteY9" fmla="*/ 2062103 h 2062103"/>
              <a:gd name="connsiteX10" fmla="*/ 1594730 w 2847732"/>
              <a:gd name="connsiteY10" fmla="*/ 2062103 h 2062103"/>
              <a:gd name="connsiteX11" fmla="*/ 1025184 w 2847732"/>
              <a:gd name="connsiteY11" fmla="*/ 2062103 h 2062103"/>
              <a:gd name="connsiteX12" fmla="*/ 541069 w 2847732"/>
              <a:gd name="connsiteY12" fmla="*/ 2062103 h 2062103"/>
              <a:gd name="connsiteX13" fmla="*/ 0 w 2847732"/>
              <a:gd name="connsiteY13" fmla="*/ 2062103 h 2062103"/>
              <a:gd name="connsiteX14" fmla="*/ 0 w 2847732"/>
              <a:gd name="connsiteY14" fmla="*/ 1436598 h 2062103"/>
              <a:gd name="connsiteX15" fmla="*/ 0 w 2847732"/>
              <a:gd name="connsiteY15" fmla="*/ 811094 h 2062103"/>
              <a:gd name="connsiteX16" fmla="*/ 0 w 2847732"/>
              <a:gd name="connsiteY16" fmla="*/ 0 h 206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47732" h="2062103" fill="none" extrusionOk="0">
                <a:moveTo>
                  <a:pt x="0" y="0"/>
                </a:moveTo>
                <a:cubicBezTo>
                  <a:pt x="165025" y="26760"/>
                  <a:pt x="358545" y="-4967"/>
                  <a:pt x="569546" y="0"/>
                </a:cubicBezTo>
                <a:cubicBezTo>
                  <a:pt x="780547" y="4967"/>
                  <a:pt x="896231" y="-9547"/>
                  <a:pt x="1196047" y="0"/>
                </a:cubicBezTo>
                <a:cubicBezTo>
                  <a:pt x="1495863" y="9547"/>
                  <a:pt x="1503094" y="-25918"/>
                  <a:pt x="1765594" y="0"/>
                </a:cubicBezTo>
                <a:cubicBezTo>
                  <a:pt x="2028094" y="25918"/>
                  <a:pt x="2088499" y="21189"/>
                  <a:pt x="2335140" y="0"/>
                </a:cubicBezTo>
                <a:cubicBezTo>
                  <a:pt x="2581781" y="-21189"/>
                  <a:pt x="2601697" y="-25564"/>
                  <a:pt x="2847732" y="0"/>
                </a:cubicBezTo>
                <a:cubicBezTo>
                  <a:pt x="2872342" y="273362"/>
                  <a:pt x="2815371" y="402952"/>
                  <a:pt x="2847732" y="666747"/>
                </a:cubicBezTo>
                <a:cubicBezTo>
                  <a:pt x="2880093" y="930542"/>
                  <a:pt x="2864983" y="1016703"/>
                  <a:pt x="2847732" y="1312872"/>
                </a:cubicBezTo>
                <a:cubicBezTo>
                  <a:pt x="2830481" y="1609041"/>
                  <a:pt x="2844143" y="1722353"/>
                  <a:pt x="2847732" y="2062103"/>
                </a:cubicBezTo>
                <a:cubicBezTo>
                  <a:pt x="2686237" y="2042183"/>
                  <a:pt x="2533944" y="2080800"/>
                  <a:pt x="2221231" y="2062103"/>
                </a:cubicBezTo>
                <a:cubicBezTo>
                  <a:pt x="1908518" y="2043406"/>
                  <a:pt x="1789877" y="2044534"/>
                  <a:pt x="1594730" y="2062103"/>
                </a:cubicBezTo>
                <a:cubicBezTo>
                  <a:pt x="1399583" y="2079672"/>
                  <a:pt x="1164585" y="2069114"/>
                  <a:pt x="1025184" y="2062103"/>
                </a:cubicBezTo>
                <a:cubicBezTo>
                  <a:pt x="885783" y="2055092"/>
                  <a:pt x="665739" y="2073187"/>
                  <a:pt x="541069" y="2062103"/>
                </a:cubicBezTo>
                <a:cubicBezTo>
                  <a:pt x="416399" y="2051019"/>
                  <a:pt x="209086" y="2037464"/>
                  <a:pt x="0" y="2062103"/>
                </a:cubicBezTo>
                <a:cubicBezTo>
                  <a:pt x="19136" y="1843184"/>
                  <a:pt x="27985" y="1585998"/>
                  <a:pt x="0" y="1436598"/>
                </a:cubicBezTo>
                <a:cubicBezTo>
                  <a:pt x="-27985" y="1287198"/>
                  <a:pt x="8971" y="1025346"/>
                  <a:pt x="0" y="811094"/>
                </a:cubicBezTo>
                <a:cubicBezTo>
                  <a:pt x="-8971" y="596842"/>
                  <a:pt x="16629" y="234467"/>
                  <a:pt x="0" y="0"/>
                </a:cubicBezTo>
                <a:close/>
              </a:path>
              <a:path w="2847732" h="2062103" stroke="0" extrusionOk="0">
                <a:moveTo>
                  <a:pt x="0" y="0"/>
                </a:moveTo>
                <a:cubicBezTo>
                  <a:pt x="221109" y="-23465"/>
                  <a:pt x="488033" y="20329"/>
                  <a:pt x="626501" y="0"/>
                </a:cubicBezTo>
                <a:cubicBezTo>
                  <a:pt x="764969" y="-20329"/>
                  <a:pt x="1073524" y="28450"/>
                  <a:pt x="1196047" y="0"/>
                </a:cubicBezTo>
                <a:cubicBezTo>
                  <a:pt x="1318570" y="-28450"/>
                  <a:pt x="1552419" y="-16970"/>
                  <a:pt x="1765594" y="0"/>
                </a:cubicBezTo>
                <a:cubicBezTo>
                  <a:pt x="1978769" y="16970"/>
                  <a:pt x="2092007" y="-21322"/>
                  <a:pt x="2249708" y="0"/>
                </a:cubicBezTo>
                <a:cubicBezTo>
                  <a:pt x="2407409" y="21322"/>
                  <a:pt x="2569345" y="20247"/>
                  <a:pt x="2847732" y="0"/>
                </a:cubicBezTo>
                <a:cubicBezTo>
                  <a:pt x="2842395" y="198274"/>
                  <a:pt x="2822327" y="414448"/>
                  <a:pt x="2847732" y="728610"/>
                </a:cubicBezTo>
                <a:cubicBezTo>
                  <a:pt x="2873138" y="1042772"/>
                  <a:pt x="2866997" y="1094544"/>
                  <a:pt x="2847732" y="1395356"/>
                </a:cubicBezTo>
                <a:cubicBezTo>
                  <a:pt x="2828467" y="1696168"/>
                  <a:pt x="2834156" y="1813557"/>
                  <a:pt x="2847732" y="2062103"/>
                </a:cubicBezTo>
                <a:cubicBezTo>
                  <a:pt x="2654064" y="2065208"/>
                  <a:pt x="2540416" y="2073082"/>
                  <a:pt x="2363618" y="2062103"/>
                </a:cubicBezTo>
                <a:cubicBezTo>
                  <a:pt x="2186820" y="2051124"/>
                  <a:pt x="2009016" y="2040070"/>
                  <a:pt x="1822548" y="2062103"/>
                </a:cubicBezTo>
                <a:cubicBezTo>
                  <a:pt x="1636080" y="2084137"/>
                  <a:pt x="1437118" y="2051396"/>
                  <a:pt x="1253002" y="2062103"/>
                </a:cubicBezTo>
                <a:cubicBezTo>
                  <a:pt x="1068886" y="2072810"/>
                  <a:pt x="868020" y="2090084"/>
                  <a:pt x="683456" y="2062103"/>
                </a:cubicBezTo>
                <a:cubicBezTo>
                  <a:pt x="498892" y="2034122"/>
                  <a:pt x="175777" y="2074448"/>
                  <a:pt x="0" y="2062103"/>
                </a:cubicBezTo>
                <a:cubicBezTo>
                  <a:pt x="-12685" y="1811273"/>
                  <a:pt x="17674" y="1600973"/>
                  <a:pt x="0" y="1354114"/>
                </a:cubicBezTo>
                <a:cubicBezTo>
                  <a:pt x="-17674" y="1107255"/>
                  <a:pt x="10503" y="951411"/>
                  <a:pt x="0" y="625505"/>
                </a:cubicBezTo>
                <a:cubicBezTo>
                  <a:pt x="-10503" y="299599"/>
                  <a:pt x="1795" y="267504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41870382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/>
              <a:t>Réunion mensuelle des partenaires d’accueil Caf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2B5929A-19D3-495F-B557-ED84D46106C0}"/>
              </a:ext>
            </a:extLst>
          </p:cNvPr>
          <p:cNvSpPr txBox="1"/>
          <p:nvPr/>
        </p:nvSpPr>
        <p:spPr>
          <a:xfrm>
            <a:off x="661481" y="6562121"/>
            <a:ext cx="2578138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2400" b="1"/>
              <a:t>02/06/22</a:t>
            </a:r>
          </a:p>
        </p:txBody>
      </p:sp>
    </p:spTree>
    <p:extLst>
      <p:ext uri="{BB962C8B-B14F-4D97-AF65-F5344CB8AC3E}">
        <p14:creationId xmlns:p14="http://schemas.microsoft.com/office/powerpoint/2010/main" val="3974185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9966" y="1564210"/>
            <a:ext cx="3686783" cy="523606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37160" y="4504800"/>
            <a:ext cx="2915692" cy="569035"/>
          </a:xfrm>
          <a:prstGeom prst="rect">
            <a:avLst/>
          </a:prstGeom>
          <a:solidFill>
            <a:srgbClr val="1C2F6F"/>
          </a:solidFill>
        </p:spPr>
        <p:txBody>
          <a:bodyPr vert="horz" wrap="square" lIns="0" tIns="100236" rIns="0" bIns="0" rtlCol="0">
            <a:spAutoFit/>
          </a:bodyPr>
          <a:lstStyle/>
          <a:p>
            <a:pPr marL="498178">
              <a:spcBef>
                <a:spcPts val="789"/>
              </a:spcBef>
            </a:pPr>
            <a:r>
              <a:rPr sz="3040" spc="-64">
                <a:solidFill>
                  <a:srgbClr val="FFFFFF"/>
                </a:solidFill>
                <a:latin typeface="Lucida Sans Unicode"/>
                <a:cs typeface="Lucida Sans Unicode"/>
              </a:rPr>
              <a:t>Avant</a:t>
            </a:r>
            <a:endParaRPr sz="3040">
              <a:latin typeface="Lucida Sans Unicode"/>
              <a:cs typeface="Lucida Sans Unicode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A24FE3-7A0B-4485-AC6A-3CBF954DA739}"/>
              </a:ext>
            </a:extLst>
          </p:cNvPr>
          <p:cNvSpPr/>
          <p:nvPr/>
        </p:nvSpPr>
        <p:spPr>
          <a:xfrm>
            <a:off x="7308450" y="1541585"/>
            <a:ext cx="2595195" cy="52360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2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E1F8D753-0F66-45CC-9C88-2E2E672FE52E}"/>
              </a:ext>
            </a:extLst>
          </p:cNvPr>
          <p:cNvGrpSpPr/>
          <p:nvPr/>
        </p:nvGrpSpPr>
        <p:grpSpPr>
          <a:xfrm>
            <a:off x="6511312" y="653337"/>
            <a:ext cx="3906376" cy="6627112"/>
            <a:chOff x="12477229" y="1353741"/>
            <a:chExt cx="4509914" cy="8917421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EDC02302-0B83-4675-8485-6214F4A15A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48146" y="1353741"/>
              <a:ext cx="4438997" cy="2401801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10A150D2-B59A-4637-B671-F738F52B6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48145" y="3981724"/>
              <a:ext cx="4438997" cy="2401801"/>
            </a:xfrm>
            <a:prstGeom prst="rect">
              <a:avLst/>
            </a:prstGeom>
          </p:spPr>
        </p:pic>
        <p:pic>
          <p:nvPicPr>
            <p:cNvPr id="14" name="Image 13" descr="Une image contenant table&#10;&#10;Description générée automatiquement">
              <a:extLst>
                <a:ext uri="{FF2B5EF4-FFF2-40B4-BE49-F238E27FC236}">
                  <a16:creationId xmlns:a16="http://schemas.microsoft.com/office/drawing/2014/main" id="{C44D757F-1912-494E-A334-7287D7560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48145" y="6205995"/>
              <a:ext cx="4391720" cy="2184509"/>
            </a:xfrm>
            <a:prstGeom prst="rect">
              <a:avLst/>
            </a:prstGeom>
          </p:spPr>
        </p:pic>
        <p:pic>
          <p:nvPicPr>
            <p:cNvPr id="11" name="object 12">
              <a:extLst>
                <a:ext uri="{FF2B5EF4-FFF2-40B4-BE49-F238E27FC236}">
                  <a16:creationId xmlns:a16="http://schemas.microsoft.com/office/drawing/2014/main" id="{D3B8C1CD-820D-4A1E-8606-2687C2F0149B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477229" y="7979281"/>
              <a:ext cx="4486274" cy="2291881"/>
            </a:xfrm>
            <a:prstGeom prst="rect">
              <a:avLst/>
            </a:prstGeom>
          </p:spPr>
        </p:pic>
      </p:grpSp>
      <p:sp>
        <p:nvSpPr>
          <p:cNvPr id="16" name="Ellipse 15">
            <a:extLst>
              <a:ext uri="{FF2B5EF4-FFF2-40B4-BE49-F238E27FC236}">
                <a16:creationId xmlns:a16="http://schemas.microsoft.com/office/drawing/2014/main" id="{C4E3B8DF-6D49-45CD-8833-59B543DD9CDE}"/>
              </a:ext>
            </a:extLst>
          </p:cNvPr>
          <p:cNvSpPr/>
          <p:nvPr/>
        </p:nvSpPr>
        <p:spPr>
          <a:xfrm>
            <a:off x="493718" y="298133"/>
            <a:ext cx="936248" cy="917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2854F38E-1860-4707-948C-A54C7FCCAE44}"/>
              </a:ext>
            </a:extLst>
          </p:cNvPr>
          <p:cNvSpPr txBox="1">
            <a:spLocks/>
          </p:cNvSpPr>
          <p:nvPr/>
        </p:nvSpPr>
        <p:spPr>
          <a:xfrm>
            <a:off x="1695006" y="279226"/>
            <a:ext cx="5347391" cy="748222"/>
          </a:xfrm>
          <a:prstGeom prst="rect">
            <a:avLst/>
          </a:prstGeom>
        </p:spPr>
        <p:txBody>
          <a:bodyPr vert="horz" wrap="square" lIns="0" tIns="277690" rIns="0" bIns="0" rtlCol="0" anchor="t">
            <a:spAutoFit/>
          </a:bodyPr>
          <a:lstStyle>
            <a:lvl1pPr algn="l" defTabSz="503972" rtl="0" eaLnBrk="1" latinLnBrk="0" hangingPunct="1">
              <a:spcBef>
                <a:spcPct val="0"/>
              </a:spcBef>
              <a:buNone/>
              <a:defRPr sz="3968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424">
              <a:spcBef>
                <a:spcPts val="2186"/>
              </a:spcBef>
            </a:pPr>
            <a:r>
              <a:rPr lang="fr-FR" sz="3040" spc="47">
                <a:solidFill>
                  <a:srgbClr val="1C2F6F"/>
                </a:solidFill>
                <a:latin typeface="Trebuchet MS"/>
              </a:rPr>
              <a:t>L’Espace </a:t>
            </a:r>
            <a:r>
              <a:rPr lang="fr-FR" sz="3040" spc="-64">
                <a:solidFill>
                  <a:srgbClr val="1C2F6F"/>
                </a:solidFill>
                <a:latin typeface="Trebuchet MS"/>
                <a:cs typeface="Trebuchet MS"/>
              </a:rPr>
              <a:t>partenaires</a:t>
            </a:r>
            <a:endParaRPr lang="fr-FR" sz="3040">
              <a:solidFill>
                <a:srgbClr val="1C2F6F"/>
              </a:solidFill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88419" y="5577204"/>
            <a:ext cx="2045785" cy="569035"/>
          </a:xfrm>
          <a:prstGeom prst="rect">
            <a:avLst/>
          </a:prstGeom>
          <a:solidFill>
            <a:srgbClr val="1C2F6F"/>
          </a:solidFill>
        </p:spPr>
        <p:txBody>
          <a:bodyPr vert="horz" wrap="square" lIns="0" tIns="100236" rIns="0" bIns="0" rtlCol="0">
            <a:spAutoFit/>
          </a:bodyPr>
          <a:lstStyle/>
          <a:p>
            <a:pPr marL="469966">
              <a:spcBef>
                <a:spcPts val="789"/>
              </a:spcBef>
            </a:pPr>
            <a:r>
              <a:rPr lang="fr-FR" sz="3040" spc="-184">
                <a:solidFill>
                  <a:srgbClr val="FFFFFF"/>
                </a:solidFill>
                <a:latin typeface="Lucida Sans Unicode"/>
                <a:cs typeface="Lucida Sans Unicode"/>
              </a:rPr>
              <a:t>Après</a:t>
            </a:r>
            <a:endParaRPr sz="3040">
              <a:latin typeface="Lucida Sans Unicode"/>
              <a:cs typeface="Lucida Sans Unicode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4470507-9042-45C6-9FA4-0D08E171E986}"/>
              </a:ext>
            </a:extLst>
          </p:cNvPr>
          <p:cNvSpPr txBox="1"/>
          <p:nvPr/>
        </p:nvSpPr>
        <p:spPr>
          <a:xfrm>
            <a:off x="1566152" y="7072009"/>
            <a:ext cx="28307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hlinkClick r:id="rId7"/>
              </a:rPr>
              <a:t>www.caf.fr</a:t>
            </a:r>
            <a:endParaRPr lang="fr-FR"/>
          </a:p>
          <a:p>
            <a:endParaRPr lang="fr-FR"/>
          </a:p>
          <a:p>
            <a:endParaRPr lang="fr-F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95006" y="279226"/>
            <a:ext cx="5347391" cy="748222"/>
          </a:xfrm>
          <a:prstGeom prst="rect">
            <a:avLst/>
          </a:prstGeom>
        </p:spPr>
        <p:txBody>
          <a:bodyPr vert="horz" wrap="square" lIns="0" tIns="277690" rIns="0" bIns="0" rtlCol="0" anchor="t">
            <a:spAutoFit/>
          </a:bodyPr>
          <a:lstStyle/>
          <a:p>
            <a:pPr marL="7424">
              <a:spcBef>
                <a:spcPts val="2186"/>
              </a:spcBef>
            </a:pPr>
            <a:r>
              <a:rPr lang="fr-FR" sz="3040" b="0" spc="47">
                <a:latin typeface="Trebuchet MS"/>
              </a:rPr>
              <a:t>L’</a:t>
            </a:r>
            <a:r>
              <a:rPr sz="3040" b="0" spc="47" err="1">
                <a:latin typeface="Trebuchet MS"/>
              </a:rPr>
              <a:t>Espace</a:t>
            </a:r>
            <a:r>
              <a:rPr sz="3040" b="0" spc="47">
                <a:latin typeface="Trebuchet MS"/>
              </a:rPr>
              <a:t> </a:t>
            </a:r>
            <a:r>
              <a:rPr sz="3040" b="0" spc="-64" err="1">
                <a:latin typeface="Trebuchet MS"/>
                <a:cs typeface="Trebuchet MS"/>
              </a:rPr>
              <a:t>partenaires</a:t>
            </a:r>
            <a:endParaRPr sz="3040">
              <a:latin typeface="Trebuchet MS"/>
              <a:cs typeface="Trebuchet MS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9BDB5C7-805C-4DCA-9C1B-2F1A7ECE4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84" y="1588755"/>
            <a:ext cx="9190058" cy="468508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40FF981-36D5-46C6-8462-73A6AD2052D0}"/>
              </a:ext>
            </a:extLst>
          </p:cNvPr>
          <p:cNvSpPr/>
          <p:nvPr/>
        </p:nvSpPr>
        <p:spPr>
          <a:xfrm>
            <a:off x="961843" y="3287950"/>
            <a:ext cx="2287196" cy="268297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2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B736ADD-55BA-4B45-92EA-EACD9B12D673}"/>
              </a:ext>
            </a:extLst>
          </p:cNvPr>
          <p:cNvSpPr txBox="1"/>
          <p:nvPr/>
        </p:nvSpPr>
        <p:spPr>
          <a:xfrm>
            <a:off x="4417339" y="6315120"/>
            <a:ext cx="5412203" cy="596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37">
                <a:solidFill>
                  <a:schemeClr val="accent6"/>
                </a:solidFill>
              </a:rPr>
              <a:t>Les contenus aux partenaires d’accueil et aux Frances Services restent accessibles depuis la rubrique dédiée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A7027EE1-469F-4227-B74D-83F269995B6B}"/>
              </a:ext>
            </a:extLst>
          </p:cNvPr>
          <p:cNvCxnSpPr>
            <a:cxnSpLocks/>
          </p:cNvCxnSpPr>
          <p:nvPr/>
        </p:nvCxnSpPr>
        <p:spPr>
          <a:xfrm>
            <a:off x="3249039" y="5692854"/>
            <a:ext cx="1119662" cy="81743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C51C2F43-075D-432B-AC92-4EB7D66370B4}"/>
              </a:ext>
            </a:extLst>
          </p:cNvPr>
          <p:cNvSpPr/>
          <p:nvPr/>
        </p:nvSpPr>
        <p:spPr>
          <a:xfrm>
            <a:off x="961842" y="1915212"/>
            <a:ext cx="6080555" cy="2813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2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7FBC042-76ED-4B9B-84E7-893A7813FEFF}"/>
              </a:ext>
            </a:extLst>
          </p:cNvPr>
          <p:cNvSpPr txBox="1"/>
          <p:nvPr/>
        </p:nvSpPr>
        <p:spPr>
          <a:xfrm>
            <a:off x="8216511" y="260054"/>
            <a:ext cx="1893342" cy="955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3" b="1">
                <a:solidFill>
                  <a:schemeClr val="accent2"/>
                </a:solidFill>
              </a:rPr>
              <a:t>Un menu simplifié dont un accès aux pages locales partenaires. 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AD546EDF-773C-4112-8ACA-584953C4FDF9}"/>
              </a:ext>
            </a:extLst>
          </p:cNvPr>
          <p:cNvCxnSpPr>
            <a:cxnSpLocks/>
            <a:stCxn id="10" idx="1"/>
            <a:endCxn id="9" idx="3"/>
          </p:cNvCxnSpPr>
          <p:nvPr/>
        </p:nvCxnSpPr>
        <p:spPr>
          <a:xfrm flipH="1">
            <a:off x="7042397" y="738006"/>
            <a:ext cx="1174114" cy="131788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6">
            <a:extLst>
              <a:ext uri="{FF2B5EF4-FFF2-40B4-BE49-F238E27FC236}">
                <a16:creationId xmlns:a16="http://schemas.microsoft.com/office/drawing/2014/main" id="{9F944EAB-E826-40D8-88A6-4252A4895D0B}"/>
              </a:ext>
            </a:extLst>
          </p:cNvPr>
          <p:cNvSpPr/>
          <p:nvPr/>
        </p:nvSpPr>
        <p:spPr>
          <a:xfrm>
            <a:off x="493718" y="298133"/>
            <a:ext cx="936248" cy="917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FAF722-3D38-4945-B3E6-7CE8BF948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182" y="380141"/>
            <a:ext cx="9063511" cy="1455937"/>
          </a:xfrm>
        </p:spPr>
        <p:txBody>
          <a:bodyPr>
            <a:normAutofit fontScale="90000"/>
          </a:bodyPr>
          <a:lstStyle/>
          <a:p>
            <a:r>
              <a:rPr lang="fr-FR"/>
              <a:t>Ou retrouver nos supports de réunions et formations 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89DCA4E-65E9-4F17-914A-619E3817E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72" y="2282966"/>
            <a:ext cx="9630383" cy="110657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00FF903-1B96-4C43-9A85-33643BF6A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0752" y="4426425"/>
            <a:ext cx="3029373" cy="2753109"/>
          </a:xfrm>
          <a:prstGeom prst="rect">
            <a:avLst/>
          </a:prstGeom>
        </p:spPr>
      </p:pic>
      <p:sp>
        <p:nvSpPr>
          <p:cNvPr id="7" name="Flèche : bas 6">
            <a:extLst>
              <a:ext uri="{FF2B5EF4-FFF2-40B4-BE49-F238E27FC236}">
                <a16:creationId xmlns:a16="http://schemas.microsoft.com/office/drawing/2014/main" id="{90023C0E-D757-49AD-B776-A3D04BDBF416}"/>
              </a:ext>
            </a:extLst>
          </p:cNvPr>
          <p:cNvSpPr/>
          <p:nvPr/>
        </p:nvSpPr>
        <p:spPr>
          <a:xfrm>
            <a:off x="4688732" y="3521413"/>
            <a:ext cx="749030" cy="9050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602FEE02-D2FB-4CA4-B1DF-AAD9F36006A6}"/>
              </a:ext>
            </a:extLst>
          </p:cNvPr>
          <p:cNvSpPr/>
          <p:nvPr/>
        </p:nvSpPr>
        <p:spPr>
          <a:xfrm>
            <a:off x="493718" y="298133"/>
            <a:ext cx="936248" cy="917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4597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D140F859-2423-4920-A7AD-C7CE85D92BDB}"/>
              </a:ext>
            </a:extLst>
          </p:cNvPr>
          <p:cNvSpPr txBox="1">
            <a:spLocks/>
          </p:cNvSpPr>
          <p:nvPr/>
        </p:nvSpPr>
        <p:spPr>
          <a:xfrm>
            <a:off x="1520182" y="380141"/>
            <a:ext cx="9063511" cy="1455937"/>
          </a:xfrm>
          <a:prstGeom prst="rect">
            <a:avLst/>
          </a:prstGeom>
        </p:spPr>
        <p:txBody>
          <a:bodyPr vert="horz" lIns="0" tIns="0" rIns="0" bIns="0" rtlCol="0" anchor="t">
            <a:normAutofit fontScale="97500" lnSpcReduction="10000"/>
          </a:bodyPr>
          <a:lstStyle>
            <a:lvl1pPr algn="l" defTabSz="503972" rtl="0" eaLnBrk="1" latinLnBrk="0" hangingPunct="1">
              <a:spcBef>
                <a:spcPct val="0"/>
              </a:spcBef>
              <a:buNone/>
              <a:defRPr sz="5261" b="1" i="0" kern="1200">
                <a:solidFill>
                  <a:srgbClr val="15388E"/>
                </a:solidFill>
                <a:latin typeface="Tahoma"/>
                <a:ea typeface="+mj-ea"/>
                <a:cs typeface="Tahoma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/>
              <a:t>Ou retrouver nos délais de traitement ?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229B8154-7E15-4D61-8751-4A2291C4F2DA}"/>
              </a:ext>
            </a:extLst>
          </p:cNvPr>
          <p:cNvSpPr/>
          <p:nvPr/>
        </p:nvSpPr>
        <p:spPr>
          <a:xfrm>
            <a:off x="493718" y="298133"/>
            <a:ext cx="936248" cy="917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54653C7-2683-4D6D-9DD3-A2D588958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78" y="2371143"/>
            <a:ext cx="4858428" cy="155279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FAFE00B-2113-41C8-8A3A-0900695A2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7600" y="1719061"/>
            <a:ext cx="3105583" cy="3362794"/>
          </a:xfrm>
          <a:prstGeom prst="rect">
            <a:avLst/>
          </a:prstGeom>
        </p:spPr>
      </p:pic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4B6B0C29-DFFA-486F-B0A9-0D4EFD6F1C37}"/>
              </a:ext>
            </a:extLst>
          </p:cNvPr>
          <p:cNvSpPr/>
          <p:nvPr/>
        </p:nvSpPr>
        <p:spPr>
          <a:xfrm>
            <a:off x="5729591" y="2976664"/>
            <a:ext cx="826852" cy="6128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BEEA660-52E5-4161-9A78-17330368E5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553" y="4963860"/>
            <a:ext cx="5901890" cy="2297682"/>
          </a:xfrm>
          <a:prstGeom prst="rect">
            <a:avLst/>
          </a:prstGeom>
        </p:spPr>
      </p:pic>
      <p:sp>
        <p:nvSpPr>
          <p:cNvPr id="12" name="Flèche : virage 11">
            <a:extLst>
              <a:ext uri="{FF2B5EF4-FFF2-40B4-BE49-F238E27FC236}">
                <a16:creationId xmlns:a16="http://schemas.microsoft.com/office/drawing/2014/main" id="{1C2435C3-25CF-4EB9-9754-0045E2DB17B9}"/>
              </a:ext>
            </a:extLst>
          </p:cNvPr>
          <p:cNvSpPr/>
          <p:nvPr/>
        </p:nvSpPr>
        <p:spPr>
          <a:xfrm rot="10800000">
            <a:off x="7140102" y="5437762"/>
            <a:ext cx="1595336" cy="138132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756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9333"/>
            <a:ext cx="10691816" cy="7569008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691812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70091" y="0"/>
            <a:ext cx="1069181" cy="7559675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909" y="4058076"/>
            <a:ext cx="4177417" cy="3501599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877" y="-9333"/>
            <a:ext cx="2637304" cy="7569008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3921" y="-9333"/>
            <a:ext cx="2270044" cy="7569008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390" y="3359855"/>
            <a:ext cx="2858575" cy="419982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38071" y="-9333"/>
            <a:ext cx="2503111" cy="7569008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7617" y="3957163"/>
            <a:ext cx="1593564" cy="3602512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45142" y="-9333"/>
            <a:ext cx="8046670" cy="7569008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37812" y="3627217"/>
            <a:ext cx="243237" cy="163498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0E63301-F05A-4018-919B-4F770BBC8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721" y="2960323"/>
            <a:ext cx="5567561" cy="3312074"/>
          </a:xfrm>
        </p:spPr>
        <p:txBody>
          <a:bodyPr>
            <a:normAutofit/>
          </a:bodyPr>
          <a:lstStyle/>
          <a:p>
            <a:r>
              <a:rPr lang="fr-FR" b="1">
                <a:solidFill>
                  <a:schemeClr val="tx1"/>
                </a:solidFill>
              </a:rPr>
              <a:t>Conservation des logements étudiants </a:t>
            </a:r>
          </a:p>
        </p:txBody>
      </p:sp>
    </p:spTree>
    <p:extLst>
      <p:ext uri="{BB962C8B-B14F-4D97-AF65-F5344CB8AC3E}">
        <p14:creationId xmlns:p14="http://schemas.microsoft.com/office/powerpoint/2010/main" val="41759828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19863" y="1609930"/>
            <a:ext cx="0" cy="4339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CD55427E-D962-4F9A-B40C-B68D9F25C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290" y="900192"/>
            <a:ext cx="2953016" cy="5759290"/>
          </a:xfrm>
        </p:spPr>
        <p:txBody>
          <a:bodyPr anchor="ctr">
            <a:normAutofit/>
          </a:bodyPr>
          <a:lstStyle/>
          <a:p>
            <a:r>
              <a:rPr lang="fr-FR" sz="3950"/>
              <a:t>Campagne logement étudiant</a:t>
            </a:r>
          </a:p>
          <a:p>
            <a:endParaRPr lang="fr-FR" sz="395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80AA72-7CEC-47E0-8390-DCA22A2C1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1597" y="900192"/>
            <a:ext cx="5694697" cy="5759290"/>
          </a:xfrm>
        </p:spPr>
        <p:txBody>
          <a:bodyPr anchor="ctr">
            <a:normAutofit/>
          </a:bodyPr>
          <a:lstStyle/>
          <a:p>
            <a:pPr marL="377825" indent="-377825"/>
            <a:r>
              <a:rPr lang="fr-FR" sz="1950">
                <a:ea typeface="+mn-lt"/>
                <a:cs typeface="+mn-lt"/>
              </a:rPr>
              <a:t>La campagne de vérification d'occupation du logement est lancée depuis le 6 mai auprès des allocataires étudiants .</a:t>
            </a:r>
          </a:p>
          <a:p>
            <a:pPr marL="377825" indent="-377825"/>
            <a:r>
              <a:rPr lang="fr-FR" sz="1950">
                <a:ea typeface="+mn-lt"/>
                <a:cs typeface="+mn-lt"/>
              </a:rPr>
              <a:t>Envoi d'un mail d' incitation à déclarer sur le caf.fr ou l’application mobile s’ils conservent ou non leur logement durant la période des vacances d’été. </a:t>
            </a:r>
            <a:endParaRPr lang="fr-FR" sz="1950"/>
          </a:p>
        </p:txBody>
      </p:sp>
    </p:spTree>
    <p:extLst>
      <p:ext uri="{BB962C8B-B14F-4D97-AF65-F5344CB8AC3E}">
        <p14:creationId xmlns:p14="http://schemas.microsoft.com/office/powerpoint/2010/main" val="2510872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19863" y="1609930"/>
            <a:ext cx="0" cy="4339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CD55427E-D962-4F9A-B40C-B68D9F25C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290" y="900192"/>
            <a:ext cx="2953016" cy="5759290"/>
          </a:xfrm>
        </p:spPr>
        <p:txBody>
          <a:bodyPr anchor="ctr">
            <a:normAutofit/>
          </a:bodyPr>
          <a:lstStyle/>
          <a:p>
            <a:r>
              <a:rPr lang="fr-FR" sz="3950"/>
              <a:t>Campagne logement étudiant</a:t>
            </a:r>
          </a:p>
          <a:p>
            <a:endParaRPr lang="fr-FR" sz="3950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380EF7A0-46D8-16D7-4A3C-2220EF7B8E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4403" y="1189037"/>
            <a:ext cx="4417108" cy="5181600"/>
          </a:xfrm>
        </p:spPr>
      </p:pic>
    </p:spTree>
    <p:extLst>
      <p:ext uri="{BB962C8B-B14F-4D97-AF65-F5344CB8AC3E}">
        <p14:creationId xmlns:p14="http://schemas.microsoft.com/office/powerpoint/2010/main" val="3001898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19863" y="1609930"/>
            <a:ext cx="0" cy="4339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CD55427E-D962-4F9A-B40C-B68D9F25C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290" y="900192"/>
            <a:ext cx="2953016" cy="5759290"/>
          </a:xfrm>
        </p:spPr>
        <p:txBody>
          <a:bodyPr anchor="ctr">
            <a:normAutofit/>
          </a:bodyPr>
          <a:lstStyle/>
          <a:p>
            <a:r>
              <a:rPr lang="fr-FR" sz="3950"/>
              <a:t>Campagne logement étudiant</a:t>
            </a:r>
          </a:p>
          <a:p>
            <a:endParaRPr lang="fr-FR" sz="395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80AA72-7CEC-47E0-8390-DCA22A2C1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1597" y="900192"/>
            <a:ext cx="5694697" cy="5759290"/>
          </a:xfrm>
        </p:spPr>
        <p:txBody>
          <a:bodyPr anchor="ctr">
            <a:normAutofit/>
          </a:bodyPr>
          <a:lstStyle/>
          <a:p>
            <a:pPr marL="377825" indent="-377825"/>
            <a:r>
              <a:rPr lang="fr-FR" sz="1950"/>
              <a:t>Concerne les étudiants logés dans des établissements dotés de services collectifs, ou en secteur locatif, hors droit aide personnalisée au logement (APL)</a:t>
            </a:r>
            <a:endParaRPr lang="fr-FR"/>
          </a:p>
          <a:p>
            <a:pPr marL="377825" indent="-377825"/>
            <a:r>
              <a:rPr lang="fr-FR" sz="1950"/>
              <a:t>Incidence : suspension de l'Aide au Logement au 01/07 si l'intéressé n'effectue pas la démarche dans son espace "Mon compte".</a:t>
            </a:r>
            <a:endParaRPr lang="fr-FR"/>
          </a:p>
          <a:p>
            <a:pPr marL="377825" indent="-377825"/>
            <a:r>
              <a:rPr lang="fr-FR" sz="1950"/>
              <a:t>Démarche possible de Mai à Octobre de chaque année.  </a:t>
            </a:r>
          </a:p>
          <a:p>
            <a:pPr marL="377825" indent="-377825"/>
            <a:endParaRPr lang="fr-FR" sz="1950"/>
          </a:p>
        </p:txBody>
      </p:sp>
    </p:spTree>
    <p:extLst>
      <p:ext uri="{BB962C8B-B14F-4D97-AF65-F5344CB8AC3E}">
        <p14:creationId xmlns:p14="http://schemas.microsoft.com/office/powerpoint/2010/main" val="3578797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19863" y="1609930"/>
            <a:ext cx="0" cy="4339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CD55427E-D962-4F9A-B40C-B68D9F25C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290" y="900192"/>
            <a:ext cx="2953016" cy="5759290"/>
          </a:xfrm>
        </p:spPr>
        <p:txBody>
          <a:bodyPr anchor="ctr">
            <a:normAutofit/>
          </a:bodyPr>
          <a:lstStyle/>
          <a:p>
            <a:r>
              <a:rPr lang="fr-FR" sz="3950"/>
              <a:t>Campagne logement étudiant</a:t>
            </a:r>
          </a:p>
          <a:p>
            <a:endParaRPr lang="fr-FR" sz="395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80AA72-7CEC-47E0-8390-DCA22A2C1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1597" y="900192"/>
            <a:ext cx="5694697" cy="5759290"/>
          </a:xfrm>
        </p:spPr>
        <p:txBody>
          <a:bodyPr anchor="ctr">
            <a:normAutofit/>
          </a:bodyPr>
          <a:lstStyle/>
          <a:p>
            <a:pPr marL="377825" indent="-377825"/>
            <a:r>
              <a:rPr lang="fr-FR" sz="1950"/>
              <a:t>Les situations pouvant être déclarées par l'étudiant :</a:t>
            </a:r>
            <a:endParaRPr lang="fr-FR"/>
          </a:p>
          <a:p>
            <a:pPr marL="377825" indent="-377825">
              <a:buFont typeface="Wingdings" charset="2"/>
              <a:buChar char="ü"/>
            </a:pPr>
            <a:r>
              <a:rPr lang="fr-FR" sz="1400"/>
              <a:t>Logement conservé pendant l'été = maintien du droit à l'AL</a:t>
            </a:r>
          </a:p>
          <a:p>
            <a:pPr marL="377825" indent="-377825">
              <a:buFont typeface="Wingdings" charset="2"/>
              <a:buChar char="ü"/>
            </a:pPr>
            <a:r>
              <a:rPr lang="fr-FR" sz="1400"/>
              <a:t>Logement non conservé pendant l'été = fin de droit à compter du mois indiqué par l'allocataire.  </a:t>
            </a:r>
          </a:p>
          <a:p>
            <a:pPr marL="377825" indent="-377825">
              <a:buFont typeface="Wingdings" charset="2"/>
              <a:buChar char="ü"/>
            </a:pPr>
            <a:r>
              <a:rPr lang="fr-FR" sz="1400"/>
              <a:t>Conservation du logement pendant l'été et à la rentrée scolaire = maintien du droit à l'Al</a:t>
            </a:r>
          </a:p>
          <a:p>
            <a:pPr marL="377825" indent="-377825">
              <a:buFont typeface="Wingdings" charset="2"/>
              <a:buChar char="ü"/>
            </a:pPr>
            <a:r>
              <a:rPr lang="fr-FR" sz="1400"/>
              <a:t>Conservation du logement à la rentrée scolaire mais pas pendant l'été  = pas de droit pendant l'été, et reprise à compter du mois indiqué.  </a:t>
            </a:r>
          </a:p>
          <a:p>
            <a:pPr marL="377825" indent="-377825">
              <a:buFont typeface="Wingdings" charset="2"/>
              <a:buChar char="ü"/>
            </a:pPr>
            <a:endParaRPr lang="fr-FR" sz="1400"/>
          </a:p>
        </p:txBody>
      </p:sp>
    </p:spTree>
    <p:extLst>
      <p:ext uri="{BB962C8B-B14F-4D97-AF65-F5344CB8AC3E}">
        <p14:creationId xmlns:p14="http://schemas.microsoft.com/office/powerpoint/2010/main" val="249429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9333"/>
            <a:ext cx="10691816" cy="7569008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691812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70091" y="0"/>
            <a:ext cx="1069181" cy="7559675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909" y="4058076"/>
            <a:ext cx="4177417" cy="3501599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877" y="-9333"/>
            <a:ext cx="2637304" cy="7569008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3921" y="-9333"/>
            <a:ext cx="2270044" cy="7569008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390" y="3359855"/>
            <a:ext cx="2858575" cy="419982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38071" y="-9333"/>
            <a:ext cx="2503111" cy="7569008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7617" y="3957163"/>
            <a:ext cx="1593564" cy="3602512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45142" y="-9333"/>
            <a:ext cx="8046670" cy="7569008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CC9005C-ABDA-4D18-B669-ADE16A8A7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5375" y="1125321"/>
            <a:ext cx="6104259" cy="31412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n-US" sz="5900">
                <a:solidFill>
                  <a:srgbClr val="FFFFFF"/>
                </a:solidFill>
              </a:rPr>
              <a:t>Questions </a:t>
            </a:r>
            <a:r>
              <a:rPr lang="en-US" sz="5900" err="1">
                <a:solidFill>
                  <a:srgbClr val="FFFFFF"/>
                </a:solidFill>
              </a:rPr>
              <a:t>diverses</a:t>
            </a:r>
            <a:endParaRPr lang="en-US" sz="5900">
              <a:solidFill>
                <a:srgbClr val="FFFFFF"/>
              </a:solidFill>
            </a:endParaRPr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37812" y="3627217"/>
            <a:ext cx="243237" cy="163498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0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19863" y="1609930"/>
            <a:ext cx="0" cy="4339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CD55427E-D962-4F9A-B40C-B68D9F25C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290" y="900192"/>
            <a:ext cx="2953016" cy="5759290"/>
          </a:xfrm>
        </p:spPr>
        <p:txBody>
          <a:bodyPr anchor="ctr">
            <a:normAutofit/>
          </a:bodyPr>
          <a:lstStyle/>
          <a:p>
            <a:r>
              <a:rPr lang="fr-FR"/>
              <a:t>Ordre du jour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80AA72-7CEC-47E0-8390-DCA22A2C1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1597" y="900192"/>
            <a:ext cx="5694697" cy="5759290"/>
          </a:xfrm>
        </p:spPr>
        <p:txBody>
          <a:bodyPr anchor="ctr">
            <a:normAutofit/>
          </a:bodyPr>
          <a:lstStyle/>
          <a:p>
            <a:pPr marL="377825" indent="-377825"/>
            <a:r>
              <a:rPr lang="fr-FR"/>
              <a:t>Mieux connaitre les besoins des familles de la Vienne : questionnaire SDSF</a:t>
            </a:r>
          </a:p>
          <a:p>
            <a:pPr marL="377825" indent="-377825"/>
            <a:r>
              <a:rPr lang="fr-FR"/>
              <a:t>VACAF</a:t>
            </a:r>
          </a:p>
          <a:p>
            <a:pPr marL="377825" indent="-377825"/>
            <a:r>
              <a:rPr lang="fr-FR"/>
              <a:t>Page partenaires du Caf.fr</a:t>
            </a:r>
          </a:p>
          <a:p>
            <a:pPr marL="377825" indent="-377825"/>
            <a:r>
              <a:rPr lang="fr-FR"/>
              <a:t>Point sur la conservation des logements étudiants </a:t>
            </a:r>
          </a:p>
          <a:p>
            <a:pPr marL="377825" indent="-377825"/>
            <a:r>
              <a:rPr lang="fr-FR" sz="1950"/>
              <a:t>Questions diverses</a:t>
            </a:r>
          </a:p>
        </p:txBody>
      </p:sp>
    </p:spTree>
    <p:extLst>
      <p:ext uri="{BB962C8B-B14F-4D97-AF65-F5344CB8AC3E}">
        <p14:creationId xmlns:p14="http://schemas.microsoft.com/office/powerpoint/2010/main" val="3155851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D94F95D-89EF-455B-9F54-0F4231363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39784"/>
            <a:ext cx="10691812" cy="25198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12B9F8D-6DD1-481E-8CCE-81A7EEB15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1617" y="-9333"/>
            <a:ext cx="4180205" cy="756900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D531F65-BE00-4220-96DD-64DD545E0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96547" y="4572001"/>
              <a:ext cx="393665" cy="2285999"/>
            </a:xfrm>
            <a:prstGeom prst="line">
              <a:avLst/>
            </a:prstGeom>
            <a:ln w="9525">
              <a:solidFill>
                <a:srgbClr val="BFBFB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5BD48B8-B8E0-4EC6-889B-B9D5035859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4572001"/>
              <a:ext cx="3383073" cy="2285999"/>
            </a:xfrm>
            <a:prstGeom prst="line">
              <a:avLst/>
            </a:prstGeom>
            <a:ln w="9525">
              <a:solidFill>
                <a:srgbClr val="BFBFBF">
                  <a:alpha val="69804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4CB88335-CEFC-4E93-A849-B293A59F0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68404B5-9CA3-4B1B-A75D-54F36B1B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7260DE41-7357-49EC-A4FF-41B666696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1D9D87BA-A306-430B-8BCF-468FF820D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9F522E6-2DF0-48FC-873D-74BF21019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1015C585-0283-4901-9837-57DD565CE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CB6D253E-04B9-4649-B17B-DE58968B27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F58CBEFD-76F7-4F25-9336-37257B81B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990" y="5253601"/>
            <a:ext cx="7538875" cy="1455937"/>
          </a:xfrm>
        </p:spPr>
        <p:txBody>
          <a:bodyPr anchor="ctr">
            <a:normAutofit/>
          </a:bodyPr>
          <a:lstStyle/>
          <a:p>
            <a:r>
              <a:rPr lang="fr-FR" sz="4300">
                <a:solidFill>
                  <a:schemeClr val="bg1"/>
                </a:solidFill>
              </a:rPr>
              <a:t>Calendrier des prochaines réunions </a:t>
            </a: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1AE21A0-AA96-4557-AB48-66255CF0A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0691812" cy="50397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2921862A-E048-4781-8BAD-D07411294F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0935650"/>
              </p:ext>
            </p:extLst>
          </p:nvPr>
        </p:nvGraphicFramePr>
        <p:xfrm>
          <a:off x="563826" y="708720"/>
          <a:ext cx="9564160" cy="3622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9972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E3A6A76-AE5D-49AE-9D49-90C0F1548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691812" cy="75596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DBF464-02EB-49E8-BED5-CCD9C0E09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-9333"/>
            <a:ext cx="10691811" cy="7569008"/>
            <a:chOff x="0" y="-8467"/>
            <a:chExt cx="12192000" cy="6866467"/>
          </a:xfrm>
        </p:grpSpPr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5F9D5DC0-F10A-4613-AEEB-F3886E477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A43566CA-E28A-4758-B656-13F767ECA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517B8F0-793D-4F61-80A8-8CB87BC08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D139FBAF-C134-4E1A-9404-4C7FB029E8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DE9C77E-3EF1-4718-818D-55EA1600B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DB10DB84-C347-472C-96BD-AD4340F03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70CA661F-8359-442A-A42C-A0993AF8BB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75C8E99-F0B8-466B-A892-9E0643EAF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65DD307C-66C1-4F16-86F5-287334F7B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744416C0-DB16-4364-B13C-2EC6F1A8A0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05CC5006-F749-4D01-A7A2-C7490038F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468" y="3047202"/>
            <a:ext cx="7538875" cy="1455937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Merci pour votre participation</a:t>
            </a:r>
          </a:p>
        </p:txBody>
      </p:sp>
    </p:spTree>
    <p:extLst>
      <p:ext uri="{BB962C8B-B14F-4D97-AF65-F5344CB8AC3E}">
        <p14:creationId xmlns:p14="http://schemas.microsoft.com/office/powerpoint/2010/main" val="2133316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9333"/>
            <a:ext cx="10691816" cy="7569008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691812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70091" y="0"/>
            <a:ext cx="1069181" cy="7559675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909" y="4058076"/>
            <a:ext cx="4177417" cy="3501599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877" y="-9333"/>
            <a:ext cx="2637304" cy="7569008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3921" y="-9333"/>
            <a:ext cx="2270044" cy="7569008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390" y="3359855"/>
            <a:ext cx="2858575" cy="419982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38071" y="-9333"/>
            <a:ext cx="2503111" cy="7569008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7617" y="3957163"/>
            <a:ext cx="1593564" cy="3602512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45142" y="-9333"/>
            <a:ext cx="8046670" cy="7569008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37812" y="3627217"/>
            <a:ext cx="243237" cy="163498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0E63301-F05A-4018-919B-4F770BBC8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4379" y="1853313"/>
            <a:ext cx="5731145" cy="5421178"/>
          </a:xfrm>
        </p:spPr>
        <p:txBody>
          <a:bodyPr>
            <a:normAutofit/>
          </a:bodyPr>
          <a:lstStyle/>
          <a:p>
            <a:r>
              <a:rPr lang="fr-FR" b="1">
                <a:solidFill>
                  <a:schemeClr val="tx1"/>
                </a:solidFill>
              </a:rPr>
              <a:t>Questionnaire dans le cadre du renouvellement du schéma départemental des services aux familles </a:t>
            </a:r>
          </a:p>
        </p:txBody>
      </p:sp>
    </p:spTree>
    <p:extLst>
      <p:ext uri="{BB962C8B-B14F-4D97-AF65-F5344CB8AC3E}">
        <p14:creationId xmlns:p14="http://schemas.microsoft.com/office/powerpoint/2010/main" val="5247445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194D1-6887-2009-A322-CF9386C03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611" y="492559"/>
            <a:ext cx="4824420" cy="687619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sz="2000"/>
              <a:t>Dans le cadre du renouvellement du Schéma départemental des services aux familles pour nourrir un portrait des familles </a:t>
            </a: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A destination des </a:t>
            </a:r>
            <a:r>
              <a:rPr lang="en-US" sz="2000" err="1"/>
              <a:t>familles</a:t>
            </a:r>
            <a:r>
              <a:rPr lang="en-US" sz="2000"/>
              <a:t> avec enfants de – de 25 </a:t>
            </a:r>
            <a:r>
              <a:rPr lang="en-US" sz="2000" err="1"/>
              <a:t>ans</a:t>
            </a:r>
            <a:r>
              <a:rPr lang="en-US" sz="2000"/>
              <a:t> </a:t>
            </a:r>
            <a:r>
              <a:rPr lang="en-US" sz="2000" err="1"/>
              <a:t>résidant</a:t>
            </a:r>
            <a:r>
              <a:rPr lang="en-US" sz="2000"/>
              <a:t> dans la Vienne</a:t>
            </a:r>
          </a:p>
          <a:p>
            <a:pPr>
              <a:lnSpc>
                <a:spcPct val="90000"/>
              </a:lnSpc>
            </a:pPr>
            <a:r>
              <a:rPr lang="en-US" sz="2000"/>
              <a:t>Ouverte du 3 au 30 </a:t>
            </a:r>
            <a:r>
              <a:rPr lang="en-US" sz="2000" err="1"/>
              <a:t>juin</a:t>
            </a:r>
            <a:r>
              <a:rPr lang="en-US" sz="2000"/>
              <a:t> 2022</a:t>
            </a:r>
          </a:p>
          <a:p>
            <a:pPr marL="377825" indent="-377825">
              <a:lnSpc>
                <a:spcPct val="90000"/>
              </a:lnSpc>
            </a:pPr>
            <a:r>
              <a:rPr lang="en-US" sz="2000" err="1"/>
              <a:t>Plusieurs</a:t>
            </a:r>
            <a:r>
              <a:rPr lang="en-US" sz="2000"/>
              <a:t> categories : </a:t>
            </a:r>
            <a:r>
              <a:rPr lang="fr-FR" sz="2000" i="1">
                <a:ea typeface="+mn-lt"/>
                <a:cs typeface="+mn-lt"/>
              </a:rPr>
              <a:t>Mieux vous connaître / Mode d’accueil de votre/vos enfant(s) de 0-3 ans / Vos enfants de 3-12 ans / Jeunesse » (12-25 ans)/  Votre rôle de parent »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/>
              <a:t>Diffusion 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/>
              <a:t>Emailing aux </a:t>
            </a:r>
            <a:r>
              <a:rPr lang="en-US" sz="2000" err="1"/>
              <a:t>familles</a:t>
            </a:r>
            <a:r>
              <a:rPr lang="en-US" sz="2000"/>
              <a:t> </a:t>
            </a:r>
            <a:r>
              <a:rPr lang="en-US" sz="2000" err="1"/>
              <a:t>allocataires</a:t>
            </a:r>
            <a:r>
              <a:rPr lang="en-US" sz="2000"/>
              <a:t> </a:t>
            </a:r>
            <a:r>
              <a:rPr lang="en-US" sz="2000" err="1"/>
              <a:t>Caf</a:t>
            </a:r>
            <a:r>
              <a:rPr lang="en-US" sz="2000"/>
              <a:t> et </a:t>
            </a:r>
            <a:r>
              <a:rPr lang="en-US" sz="2000" err="1"/>
              <a:t>Msa</a:t>
            </a:r>
            <a:endParaRPr lang="en-US" sz="2000"/>
          </a:p>
          <a:p>
            <a:pPr marL="0" indent="0">
              <a:lnSpc>
                <a:spcPct val="90000"/>
              </a:lnSpc>
              <a:buNone/>
            </a:pPr>
            <a:r>
              <a:rPr lang="en-US" sz="2000"/>
              <a:t>Mise </a:t>
            </a:r>
            <a:r>
              <a:rPr lang="en-US" sz="2000" err="1"/>
              <a:t>en</a:t>
            </a:r>
            <a:r>
              <a:rPr lang="en-US" sz="2000"/>
              <a:t> </a:t>
            </a:r>
            <a:r>
              <a:rPr lang="en-US" sz="2000" err="1"/>
              <a:t>ligne</a:t>
            </a:r>
            <a:r>
              <a:rPr lang="en-US" sz="2000"/>
              <a:t> sur le caf.fr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r-FR" sz="2000">
                <a:ea typeface="+mn-lt"/>
                <a:cs typeface="+mn-lt"/>
              </a:rPr>
              <a:t>Envoi aux partenaires des services aux familles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r-FR" sz="2000">
                <a:ea typeface="+mn-lt"/>
                <a:cs typeface="+mn-lt"/>
              </a:rPr>
              <a:t>Promotion sur les réseaux sociaux </a:t>
            </a:r>
          </a:p>
          <a:p>
            <a:pPr>
              <a:lnSpc>
                <a:spcPct val="90000"/>
              </a:lnSpc>
            </a:pPr>
            <a:endParaRPr lang="en-US" sz="90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BCC2FB7-7534-4DA8-BDFD-99CFD7F78C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1851"/>
          <a:stretch/>
        </p:blipFill>
        <p:spPr>
          <a:xfrm>
            <a:off x="5194392" y="75737"/>
            <a:ext cx="5215292" cy="748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772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9333"/>
            <a:ext cx="10691816" cy="7569008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691812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70091" y="0"/>
            <a:ext cx="1069181" cy="7559675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909" y="4058076"/>
            <a:ext cx="4177417" cy="3501599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877" y="-9333"/>
            <a:ext cx="2637304" cy="7569008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3921" y="-9333"/>
            <a:ext cx="2270044" cy="7569008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390" y="3359855"/>
            <a:ext cx="2858575" cy="419982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38071" y="-9333"/>
            <a:ext cx="2503111" cy="7569008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7617" y="3957163"/>
            <a:ext cx="1593564" cy="3602512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45142" y="-9333"/>
            <a:ext cx="8046670" cy="7569008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37812" y="3627217"/>
            <a:ext cx="243237" cy="163498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0E63301-F05A-4018-919B-4F770BBC8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426" y="3239704"/>
            <a:ext cx="2863272" cy="938525"/>
          </a:xfrm>
        </p:spPr>
        <p:txBody>
          <a:bodyPr>
            <a:normAutofit/>
          </a:bodyPr>
          <a:lstStyle/>
          <a:p>
            <a:r>
              <a:rPr lang="fr-FR" b="1" err="1">
                <a:solidFill>
                  <a:schemeClr val="tx1"/>
                </a:solidFill>
              </a:rPr>
              <a:t>Vacaf</a:t>
            </a:r>
            <a:endParaRPr lang="fr-FR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9658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pour une image  5" descr="*Sans titre-1 @ 125%">
            <a:extLst>
              <a:ext uri="{FF2B5EF4-FFF2-40B4-BE49-F238E27FC236}">
                <a16:creationId xmlns:a16="http://schemas.microsoft.com/office/drawing/2014/main" id="{88675137-08A5-42E8-972A-34FDD2F87B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5" b="1700"/>
          <a:stretch/>
        </p:blipFill>
        <p:spPr>
          <a:xfrm>
            <a:off x="3256438" y="2812158"/>
            <a:ext cx="7112103" cy="3489057"/>
          </a:xfrm>
          <a:prstGeom prst="rect">
            <a:avLst/>
          </a:prstGeom>
        </p:spPr>
      </p:pic>
      <p:pic>
        <p:nvPicPr>
          <p:cNvPr id="12" name="Image 11" descr="Une image contenant dessin&#10;&#10;Description générée automatiquement">
            <a:extLst>
              <a:ext uri="{FF2B5EF4-FFF2-40B4-BE49-F238E27FC236}">
                <a16:creationId xmlns:a16="http://schemas.microsoft.com/office/drawing/2014/main" id="{EF186CCE-B68F-46C0-ACBF-E56956FE32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005" y="350699"/>
            <a:ext cx="2453975" cy="1430516"/>
          </a:xfrm>
          <a:prstGeom prst="rect">
            <a:avLst/>
          </a:prstGeom>
        </p:spPr>
      </p:pic>
      <p:pic>
        <p:nvPicPr>
          <p:cNvPr id="13" name="Image 1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A6AFF2EF-2C08-4478-BB04-7E2CF6FDA2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147" y="658756"/>
            <a:ext cx="1425936" cy="1554271"/>
          </a:xfrm>
          <a:prstGeom prst="rect">
            <a:avLst/>
          </a:prstGeom>
        </p:spPr>
      </p:pic>
      <p:pic>
        <p:nvPicPr>
          <p:cNvPr id="14" name="Image 13" descr="Une image contenant signe, alimentation, dessin&#10;&#10;Description générée automatiquement">
            <a:extLst>
              <a:ext uri="{FF2B5EF4-FFF2-40B4-BE49-F238E27FC236}">
                <a16:creationId xmlns:a16="http://schemas.microsoft.com/office/drawing/2014/main" id="{17A9F808-946E-428B-A010-C02414B9AF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47" y="5444303"/>
            <a:ext cx="580378" cy="1213116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D64E1B3B-AB31-4854-BF04-2D583E13C9CC}"/>
              </a:ext>
            </a:extLst>
          </p:cNvPr>
          <p:cNvSpPr txBox="1"/>
          <p:nvPr/>
        </p:nvSpPr>
        <p:spPr>
          <a:xfrm>
            <a:off x="2981968" y="1258459"/>
            <a:ext cx="5677181" cy="1171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508" b="1">
                <a:solidFill>
                  <a:srgbClr val="0C61AC"/>
                </a:solidFill>
                <a:latin typeface="Alwyn" panose="00000300000000000000" pitchFamily="2" charset="0"/>
              </a:rPr>
              <a:t>Présentation de l’aide au transport 2022</a:t>
            </a:r>
          </a:p>
        </p:txBody>
      </p:sp>
    </p:spTree>
    <p:extLst>
      <p:ext uri="{BB962C8B-B14F-4D97-AF65-F5344CB8AC3E}">
        <p14:creationId xmlns:p14="http://schemas.microsoft.com/office/powerpoint/2010/main" val="2670281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96A63BBF-95C7-4EAC-9E62-52CCE51E04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230" y="95450"/>
            <a:ext cx="2906267" cy="1694174"/>
          </a:xfrm>
          <a:prstGeom prst="rect">
            <a:avLst/>
          </a:prstGeom>
        </p:spPr>
      </p:pic>
      <p:pic>
        <p:nvPicPr>
          <p:cNvPr id="5" name="Image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6B291ECE-0B9D-49A5-A244-DB860CAB73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724" y="566363"/>
            <a:ext cx="1425936" cy="1554271"/>
          </a:xfrm>
          <a:prstGeom prst="rect">
            <a:avLst/>
          </a:prstGeom>
        </p:spPr>
      </p:pic>
      <p:pic>
        <p:nvPicPr>
          <p:cNvPr id="6" name="Image 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4473E2F2-8ADD-4615-BA15-DBFC89CDCA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29" y="5760452"/>
            <a:ext cx="2595583" cy="1838074"/>
          </a:xfrm>
          <a:prstGeom prst="rect">
            <a:avLst/>
          </a:prstGeom>
        </p:spPr>
      </p:pic>
      <p:pic>
        <p:nvPicPr>
          <p:cNvPr id="7" name="Image 6" descr="Une image contenant signe, alimentation, dessin&#10;&#10;Description générée automatiquement">
            <a:extLst>
              <a:ext uri="{FF2B5EF4-FFF2-40B4-BE49-F238E27FC236}">
                <a16:creationId xmlns:a16="http://schemas.microsoft.com/office/drawing/2014/main" id="{A527E8D9-CACB-491E-A189-B828FE8DEF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09" y="5466373"/>
            <a:ext cx="580378" cy="121311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D083A65-6A2B-4C49-B3AA-9E3C107385AD}"/>
              </a:ext>
            </a:extLst>
          </p:cNvPr>
          <p:cNvSpPr txBox="1"/>
          <p:nvPr/>
        </p:nvSpPr>
        <p:spPr>
          <a:xfrm>
            <a:off x="1584932" y="2293580"/>
            <a:ext cx="8363857" cy="3980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579">
                <a:solidFill>
                  <a:srgbClr val="000000"/>
                </a:solidFill>
                <a:latin typeface="Calibri" panose="020F0502020204030204" pitchFamily="34" charset="0"/>
              </a:rPr>
              <a:t>Pour être </a:t>
            </a:r>
            <a:r>
              <a:rPr lang="fr-FR" sz="1579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éligible</a:t>
            </a:r>
            <a:r>
              <a:rPr lang="fr-FR" sz="1579">
                <a:solidFill>
                  <a:srgbClr val="000000"/>
                </a:solidFill>
                <a:latin typeface="Calibri" panose="020F0502020204030204" pitchFamily="34" charset="0"/>
              </a:rPr>
              <a:t> à l’aide au transport, l’allocataire doit :</a:t>
            </a:r>
          </a:p>
          <a:p>
            <a:pPr algn="just"/>
            <a:endParaRPr lang="fr-FR" sz="1579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fr-FR" sz="1579">
                <a:solidFill>
                  <a:srgbClr val="000000"/>
                </a:solidFill>
                <a:latin typeface="Calibri" panose="020F0502020204030204" pitchFamily="34" charset="0"/>
              </a:rPr>
              <a:t> - </a:t>
            </a:r>
            <a:r>
              <a:rPr lang="fr-FR" sz="1579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Calibri" panose="020F0502020204030204" pitchFamily="34" charset="0"/>
              </a:rPr>
              <a:t>être éligible à une aide au vacances familles (AVF) pour 2022,</a:t>
            </a:r>
          </a:p>
          <a:p>
            <a:pPr algn="just"/>
            <a:r>
              <a:rPr lang="fr-FR" sz="1579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Calibri" panose="020F0502020204030204" pitchFamily="34" charset="0"/>
              </a:rPr>
              <a:t> - avoir un quotient familial compris entre 0 et 700€</a:t>
            </a:r>
          </a:p>
          <a:p>
            <a:pPr algn="just"/>
            <a:r>
              <a:rPr lang="fr-FR" sz="1579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Calibri" panose="020F0502020204030204" pitchFamily="34" charset="0"/>
              </a:rPr>
              <a:t> - avoir reçu une notification ou une information de sa Caf sur cette aide.</a:t>
            </a:r>
          </a:p>
          <a:p>
            <a:pPr algn="just"/>
            <a:endParaRPr lang="fr-FR" sz="1579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endParaRPr lang="fr-FR" sz="1579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fr-FR" sz="1579">
                <a:solidFill>
                  <a:srgbClr val="000000"/>
                </a:solidFill>
                <a:latin typeface="Calibri" panose="020F0502020204030204" pitchFamily="34" charset="0"/>
              </a:rPr>
              <a:t>Pour pouvoir </a:t>
            </a:r>
            <a:r>
              <a:rPr lang="fr-FR" sz="1579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bénéficier</a:t>
            </a:r>
            <a:r>
              <a:rPr lang="fr-FR" sz="1579">
                <a:solidFill>
                  <a:srgbClr val="000000"/>
                </a:solidFill>
                <a:latin typeface="Calibri" panose="020F0502020204030204" pitchFamily="34" charset="0"/>
              </a:rPr>
              <a:t> de l’aide au transport, l’allocataire doit :</a:t>
            </a:r>
          </a:p>
          <a:p>
            <a:pPr algn="just"/>
            <a:endParaRPr lang="fr-FR" sz="1579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fr-FR" sz="1579">
                <a:solidFill>
                  <a:srgbClr val="000000"/>
                </a:solidFill>
                <a:latin typeface="Calibri" panose="020F0502020204030204" pitchFamily="34" charset="0"/>
              </a:rPr>
              <a:t> - </a:t>
            </a:r>
            <a:r>
              <a:rPr lang="fr-FR" sz="1579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réserver un séjour </a:t>
            </a:r>
            <a:r>
              <a:rPr lang="fr-FR" sz="1579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AVF</a:t>
            </a:r>
            <a:r>
              <a:rPr lang="fr-FR" sz="1579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fr-FR" sz="1579">
                <a:solidFill>
                  <a:srgbClr val="000000"/>
                </a:solidFill>
                <a:latin typeface="Calibri" panose="020F0502020204030204" pitchFamily="34" charset="0"/>
              </a:rPr>
              <a:t>auprès d’un partenaire labellisé </a:t>
            </a:r>
            <a:r>
              <a:rPr lang="fr-FR" sz="1579" b="1">
                <a:solidFill>
                  <a:srgbClr val="000000"/>
                </a:solidFill>
                <a:latin typeface="Calibri" panose="020F0502020204030204" pitchFamily="34" charset="0"/>
              </a:rPr>
              <a:t>VACAF</a:t>
            </a:r>
            <a:r>
              <a:rPr lang="fr-FR" sz="1579">
                <a:solidFill>
                  <a:srgbClr val="000000"/>
                </a:solidFill>
                <a:latin typeface="Calibri" panose="020F0502020204030204" pitchFamily="34" charset="0"/>
              </a:rPr>
              <a:t> (liste accessible sur le site vacaf.org), </a:t>
            </a:r>
          </a:p>
          <a:p>
            <a:pPr algn="just"/>
            <a:r>
              <a:rPr lang="fr-FR" sz="1579">
                <a:solidFill>
                  <a:srgbClr val="000000"/>
                </a:solidFill>
                <a:latin typeface="Calibri" panose="020F0502020204030204" pitchFamily="34" charset="0"/>
              </a:rPr>
              <a:t> -  le séjour doit se réaliser entre </a:t>
            </a:r>
            <a:r>
              <a:rPr lang="fr-FR" sz="1579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le </a:t>
            </a:r>
            <a:r>
              <a:rPr lang="fr-FR" sz="1579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8 juillet et le 31 août 2022</a:t>
            </a:r>
            <a:r>
              <a:rPr lang="fr-FR" sz="1579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,</a:t>
            </a:r>
          </a:p>
          <a:p>
            <a:pPr algn="just"/>
            <a:r>
              <a:rPr lang="fr-FR" sz="1579">
                <a:solidFill>
                  <a:srgbClr val="000000"/>
                </a:solidFill>
                <a:latin typeface="Calibri" panose="020F0502020204030204" pitchFamily="34" charset="0"/>
              </a:rPr>
              <a:t> - le séjour </a:t>
            </a:r>
            <a:r>
              <a:rPr lang="fr-FR" sz="1579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doit être </a:t>
            </a:r>
            <a:r>
              <a:rPr lang="fr-FR" sz="1579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confirmé</a:t>
            </a:r>
            <a:r>
              <a:rPr lang="fr-FR" sz="1579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fr-FR" sz="1579">
                <a:solidFill>
                  <a:srgbClr val="000000"/>
                </a:solidFill>
                <a:latin typeface="Calibri" panose="020F0502020204030204" pitchFamily="34" charset="0"/>
              </a:rPr>
              <a:t>auprès de la structure de vacances (versement des arrhes ou acomptes) et </a:t>
            </a:r>
            <a:r>
              <a:rPr lang="fr-FR" sz="1579" b="1">
                <a:solidFill>
                  <a:srgbClr val="000000"/>
                </a:solidFill>
                <a:latin typeface="Calibri" panose="020F0502020204030204" pitchFamily="34" charset="0"/>
              </a:rPr>
              <a:t>non annulé</a:t>
            </a:r>
            <a:r>
              <a:rPr lang="fr-FR" sz="1579">
                <a:solidFill>
                  <a:srgbClr val="000000"/>
                </a:solidFill>
                <a:latin typeface="Calibri" panose="020F0502020204030204" pitchFamily="34" charset="0"/>
              </a:rPr>
              <a:t>,</a:t>
            </a:r>
            <a:endParaRPr lang="fr-FR" sz="1579">
              <a:solidFill>
                <a:srgbClr val="201F1E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fr-FR" sz="1579">
                <a:solidFill>
                  <a:srgbClr val="201F1E"/>
                </a:solidFill>
                <a:latin typeface="Calibri" panose="020F0502020204030204" pitchFamily="34" charset="0"/>
              </a:rPr>
              <a:t>  - </a:t>
            </a:r>
            <a:r>
              <a:rPr lang="fr-FR" sz="1579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la structure de vacances doit être </a:t>
            </a:r>
            <a:r>
              <a:rPr lang="fr-FR" sz="1579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à plus de 200 km </a:t>
            </a:r>
            <a:r>
              <a:rPr lang="fr-FR" sz="1579">
                <a:solidFill>
                  <a:srgbClr val="201F1E"/>
                </a:solidFill>
                <a:latin typeface="Calibri" panose="020F0502020204030204" pitchFamily="34" charset="0"/>
              </a:rPr>
              <a:t>du lieu de résidence de l’allocataire.</a:t>
            </a:r>
          </a:p>
          <a:p>
            <a:pPr algn="just"/>
            <a:endParaRPr lang="fr-FR" sz="1579">
              <a:solidFill>
                <a:srgbClr val="201F1E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CB0643-07EE-4533-BC84-BCFDAEBF12E1}"/>
              </a:ext>
            </a:extLst>
          </p:cNvPr>
          <p:cNvSpPr/>
          <p:nvPr/>
        </p:nvSpPr>
        <p:spPr>
          <a:xfrm rot="2643076">
            <a:off x="1257930" y="2437103"/>
            <a:ext cx="102567" cy="102567"/>
          </a:xfrm>
          <a:prstGeom prst="rect">
            <a:avLst/>
          </a:prstGeom>
          <a:solidFill>
            <a:srgbClr val="E50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C6A431-902A-44FD-85A8-C176B92658C3}"/>
              </a:ext>
            </a:extLst>
          </p:cNvPr>
          <p:cNvSpPr/>
          <p:nvPr/>
        </p:nvSpPr>
        <p:spPr>
          <a:xfrm rot="2643076">
            <a:off x="1287016" y="4098271"/>
            <a:ext cx="102567" cy="102567"/>
          </a:xfrm>
          <a:prstGeom prst="rect">
            <a:avLst/>
          </a:prstGeom>
          <a:solidFill>
            <a:srgbClr val="E50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22BD442-2DB2-4485-B425-F7550E213249}"/>
              </a:ext>
            </a:extLst>
          </p:cNvPr>
          <p:cNvSpPr txBox="1"/>
          <p:nvPr/>
        </p:nvSpPr>
        <p:spPr>
          <a:xfrm>
            <a:off x="2507316" y="1100168"/>
            <a:ext cx="5677181" cy="578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157" b="1">
                <a:solidFill>
                  <a:schemeClr val="accent1">
                    <a:lumMod val="75000"/>
                  </a:schemeClr>
                </a:solidFill>
                <a:latin typeface="Alwyn" panose="00000300000000000000" pitchFamily="2" charset="0"/>
              </a:rPr>
              <a:t>Les allocataires éligibles</a:t>
            </a:r>
            <a:endParaRPr lang="fr-FR" sz="3157">
              <a:solidFill>
                <a:schemeClr val="accent1">
                  <a:lumMod val="75000"/>
                </a:schemeClr>
              </a:solidFill>
              <a:latin typeface="Alwyn" panose="00000300000000000000" pitchFamily="2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E2E4C57-C6BA-4D81-9E22-6F2DDAE01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4622" y="6390458"/>
            <a:ext cx="1061057" cy="396451"/>
          </a:xfrm>
        </p:spPr>
        <p:txBody>
          <a:bodyPr/>
          <a:lstStyle/>
          <a:p>
            <a:fld id="{2A6EBE13-E00E-4810-8874-5BBD79E5CB05}" type="slidenum">
              <a:rPr lang="fr-FR" sz="1228" b="1">
                <a:solidFill>
                  <a:schemeClr val="bg1"/>
                </a:solidFill>
              </a:rPr>
              <a:t>7</a:t>
            </a:fld>
            <a:endParaRPr lang="fr-FR" sz="1228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205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96A63BBF-95C7-4EAC-9E62-52CCE51E04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230" y="95450"/>
            <a:ext cx="2906267" cy="1694174"/>
          </a:xfrm>
          <a:prstGeom prst="rect">
            <a:avLst/>
          </a:prstGeom>
        </p:spPr>
      </p:pic>
      <p:pic>
        <p:nvPicPr>
          <p:cNvPr id="5" name="Image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6B291ECE-0B9D-49A5-A244-DB860CAB73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724" y="566363"/>
            <a:ext cx="1425936" cy="1554271"/>
          </a:xfrm>
          <a:prstGeom prst="rect">
            <a:avLst/>
          </a:prstGeom>
        </p:spPr>
      </p:pic>
      <p:pic>
        <p:nvPicPr>
          <p:cNvPr id="6" name="Image 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4473E2F2-8ADD-4615-BA15-DBFC89CDCA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29" y="5760452"/>
            <a:ext cx="2595583" cy="1838074"/>
          </a:xfrm>
          <a:prstGeom prst="rect">
            <a:avLst/>
          </a:prstGeom>
        </p:spPr>
      </p:pic>
      <p:pic>
        <p:nvPicPr>
          <p:cNvPr id="7" name="Image 6" descr="Une image contenant signe, alimentation, dessin&#10;&#10;Description générée automatiquement">
            <a:extLst>
              <a:ext uri="{FF2B5EF4-FFF2-40B4-BE49-F238E27FC236}">
                <a16:creationId xmlns:a16="http://schemas.microsoft.com/office/drawing/2014/main" id="{A527E8D9-CACB-491E-A189-B828FE8DEF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09" y="5466373"/>
            <a:ext cx="580378" cy="121311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D083A65-6A2B-4C49-B3AA-9E3C107385AD}"/>
              </a:ext>
            </a:extLst>
          </p:cNvPr>
          <p:cNvSpPr txBox="1"/>
          <p:nvPr/>
        </p:nvSpPr>
        <p:spPr>
          <a:xfrm>
            <a:off x="1584932" y="2293581"/>
            <a:ext cx="8363857" cy="4104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579">
                <a:solidFill>
                  <a:srgbClr val="201F1E"/>
                </a:solidFill>
                <a:latin typeface="Calibri" panose="020F0502020204030204" pitchFamily="34" charset="0"/>
              </a:rPr>
              <a:t>Le </a:t>
            </a:r>
            <a:r>
              <a:rPr lang="fr-FR" sz="1579" b="1">
                <a:solidFill>
                  <a:schemeClr val="accent1"/>
                </a:solidFill>
                <a:latin typeface="Calibri" panose="020F0502020204030204" pitchFamily="34" charset="0"/>
              </a:rPr>
              <a:t>montant</a:t>
            </a:r>
            <a:r>
              <a:rPr lang="fr-FR" sz="1579">
                <a:solidFill>
                  <a:srgbClr val="201F1E"/>
                </a:solidFill>
                <a:latin typeface="Calibri" panose="020F0502020204030204" pitchFamily="34" charset="0"/>
              </a:rPr>
              <a:t> de l’aide allouée est calculé en fonction de la distance parcourue entre le domicile de l’allocataire et son lieu de vacances :</a:t>
            </a:r>
            <a:endParaRPr lang="fr-FR" sz="1579">
              <a:solidFill>
                <a:srgbClr val="201F1E"/>
              </a:solidFill>
              <a:latin typeface="Times New Roman" panose="02020603050405020304" pitchFamily="18" charset="0"/>
            </a:endParaRPr>
          </a:p>
          <a:p>
            <a:pPr algn="l"/>
            <a:r>
              <a:rPr lang="fr-FR" sz="1579">
                <a:solidFill>
                  <a:srgbClr val="FF0000"/>
                </a:solidFill>
                <a:latin typeface="Calibri" panose="020F0502020204030204" pitchFamily="34" charset="0"/>
              </a:rPr>
              <a:t> </a:t>
            </a:r>
            <a:endParaRPr lang="fr-FR" sz="1579">
              <a:solidFill>
                <a:srgbClr val="201F1E"/>
              </a:solidFill>
              <a:latin typeface="Times New Roman" panose="02020603050405020304" pitchFamily="18" charset="0"/>
            </a:endParaRPr>
          </a:p>
          <a:p>
            <a:pPr marL="394282"/>
            <a:r>
              <a:rPr lang="fr-FR" sz="1579">
                <a:solidFill>
                  <a:srgbClr val="201F1E"/>
                </a:solidFill>
                <a:latin typeface="Calibri" panose="020F0502020204030204" pitchFamily="34" charset="0"/>
              </a:rPr>
              <a:t>-  pour une distance comprise </a:t>
            </a:r>
            <a:r>
              <a:rPr lang="fr-FR" sz="1579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entre 200 et 400 km</a:t>
            </a:r>
            <a:r>
              <a:rPr lang="fr-FR" sz="1579">
                <a:solidFill>
                  <a:srgbClr val="201F1E"/>
                </a:solidFill>
                <a:latin typeface="Calibri" panose="020F0502020204030204" pitchFamily="34" charset="0"/>
              </a:rPr>
              <a:t>, le montant est de </a:t>
            </a:r>
            <a:r>
              <a:rPr lang="fr-FR" sz="1579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100 €</a:t>
            </a:r>
            <a:r>
              <a:rPr lang="fr-FR" sz="1579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 ;</a:t>
            </a:r>
            <a:endParaRPr lang="fr-FR" sz="1579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marL="394282"/>
            <a:r>
              <a:rPr lang="fr-FR" sz="1579">
                <a:solidFill>
                  <a:srgbClr val="201F1E"/>
                </a:solidFill>
                <a:latin typeface="Calibri" panose="020F0502020204030204" pitchFamily="34" charset="0"/>
              </a:rPr>
              <a:t>-  pour une distance comprise </a:t>
            </a:r>
            <a:r>
              <a:rPr lang="fr-FR" sz="1579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supérieure à 400 km</a:t>
            </a:r>
            <a:r>
              <a:rPr lang="fr-FR" sz="1579">
                <a:solidFill>
                  <a:srgbClr val="201F1E"/>
                </a:solidFill>
                <a:latin typeface="Calibri" panose="020F0502020204030204" pitchFamily="34" charset="0"/>
              </a:rPr>
              <a:t>, le montant est de </a:t>
            </a:r>
            <a:r>
              <a:rPr lang="fr-FR" sz="1579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200 €</a:t>
            </a:r>
            <a:r>
              <a:rPr lang="fr-FR" sz="1579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.</a:t>
            </a:r>
            <a:endParaRPr lang="fr-FR" sz="1579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l"/>
            <a:r>
              <a:rPr lang="fr-FR" sz="1579">
                <a:solidFill>
                  <a:srgbClr val="201F1E"/>
                </a:solidFill>
                <a:latin typeface="Calibri" panose="020F0502020204030204" pitchFamily="34" charset="0"/>
              </a:rPr>
              <a:t> </a:t>
            </a:r>
            <a:endParaRPr lang="fr-FR" sz="1579">
              <a:solidFill>
                <a:srgbClr val="201F1E"/>
              </a:solidFill>
              <a:latin typeface="Times New Roman" panose="02020603050405020304" pitchFamily="18" charset="0"/>
            </a:endParaRPr>
          </a:p>
          <a:p>
            <a:pPr algn="l"/>
            <a:r>
              <a:rPr lang="fr-FR" sz="1579">
                <a:solidFill>
                  <a:srgbClr val="201F1E"/>
                </a:solidFill>
                <a:latin typeface="Calibri" panose="020F0502020204030204" pitchFamily="34" charset="0"/>
              </a:rPr>
              <a:t>L’allocataire n’a </a:t>
            </a:r>
            <a:r>
              <a:rPr lang="fr-FR" sz="1579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aucune démarche </a:t>
            </a:r>
            <a:r>
              <a:rPr lang="fr-FR" sz="1579">
                <a:solidFill>
                  <a:srgbClr val="201F1E"/>
                </a:solidFill>
                <a:latin typeface="Calibri" panose="020F0502020204030204" pitchFamily="34" charset="0"/>
              </a:rPr>
              <a:t>particulière à effectuer pour bénéficier de cette aide. </a:t>
            </a:r>
          </a:p>
          <a:p>
            <a:pPr algn="l"/>
            <a:endParaRPr lang="fr-FR" sz="1579">
              <a:solidFill>
                <a:srgbClr val="201F1E"/>
              </a:solidFill>
              <a:latin typeface="Calibri" panose="020F0502020204030204" pitchFamily="34" charset="0"/>
            </a:endParaRPr>
          </a:p>
          <a:p>
            <a:pPr algn="just"/>
            <a:r>
              <a:rPr lang="fr-FR" sz="1579">
                <a:solidFill>
                  <a:srgbClr val="201F1E"/>
                </a:solidFill>
                <a:latin typeface="Calibri" panose="020F0502020204030204" pitchFamily="34" charset="0"/>
              </a:rPr>
              <a:t>L’aide au transport est versée </a:t>
            </a:r>
            <a:r>
              <a:rPr lang="fr-FR" sz="1579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directement sur le compte bancaire </a:t>
            </a:r>
            <a:r>
              <a:rPr lang="fr-FR" sz="1579">
                <a:solidFill>
                  <a:srgbClr val="201F1E"/>
                </a:solidFill>
                <a:latin typeface="Calibri" panose="020F0502020204030204" pitchFamily="34" charset="0"/>
              </a:rPr>
              <a:t>de l’allocataire dans le mois qui précède le début de son séjour.</a:t>
            </a:r>
            <a:endParaRPr lang="fr-FR" sz="1579">
              <a:solidFill>
                <a:srgbClr val="201F1E"/>
              </a:solidFill>
              <a:latin typeface="Times New Roman" panose="02020603050405020304" pitchFamily="18" charset="0"/>
            </a:endParaRPr>
          </a:p>
          <a:p>
            <a:pPr marL="594764" indent="-200482" algn="just"/>
            <a:endParaRPr lang="fr-FR" sz="1579" b="1" u="sng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702"/>
              </a:spcAft>
            </a:pPr>
            <a:r>
              <a:rPr lang="fr-FR" sz="1579">
                <a:solidFill>
                  <a:srgbClr val="201F1E"/>
                </a:solidFill>
                <a:latin typeface="Calibri" panose="020F0502020204030204" pitchFamily="34" charset="0"/>
              </a:rPr>
              <a:t>Si votre Caf autorise plusieurs séjours, l’allocataire ne pourra bénéficier de cette aide que pour un seul séjour (le calcul sera réalisé sur la distance la plus avantageuse pour l’allocataire).</a:t>
            </a:r>
          </a:p>
          <a:p>
            <a:pPr algn="just"/>
            <a:r>
              <a:rPr lang="fr-FR" sz="1579">
                <a:solidFill>
                  <a:srgbClr val="201F1E"/>
                </a:solidFill>
                <a:latin typeface="Calibri" panose="020F0502020204030204" pitchFamily="34" charset="0"/>
              </a:rPr>
              <a:t>En cas de non-réalisation du séjour, la Caf pourra procéder au recouvrement de l’aide au transport qui aura été versée à la famille.</a:t>
            </a:r>
          </a:p>
          <a:p>
            <a:pPr algn="just"/>
            <a:endParaRPr lang="fr-FR" sz="1579">
              <a:solidFill>
                <a:srgbClr val="201F1E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CB0643-07EE-4533-BC84-BCFDAEBF12E1}"/>
              </a:ext>
            </a:extLst>
          </p:cNvPr>
          <p:cNvSpPr/>
          <p:nvPr/>
        </p:nvSpPr>
        <p:spPr>
          <a:xfrm rot="2643076">
            <a:off x="1257930" y="2437103"/>
            <a:ext cx="102567" cy="102567"/>
          </a:xfrm>
          <a:prstGeom prst="rect">
            <a:avLst/>
          </a:prstGeom>
          <a:solidFill>
            <a:srgbClr val="E50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9AB137-58D7-40A4-91FE-CE137F8C06AF}"/>
              </a:ext>
            </a:extLst>
          </p:cNvPr>
          <p:cNvSpPr/>
          <p:nvPr/>
        </p:nvSpPr>
        <p:spPr>
          <a:xfrm rot="2643076">
            <a:off x="1257931" y="3866719"/>
            <a:ext cx="102567" cy="102567"/>
          </a:xfrm>
          <a:prstGeom prst="rect">
            <a:avLst/>
          </a:prstGeom>
          <a:solidFill>
            <a:srgbClr val="E50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C6A431-902A-44FD-85A8-C176B92658C3}"/>
              </a:ext>
            </a:extLst>
          </p:cNvPr>
          <p:cNvSpPr/>
          <p:nvPr/>
        </p:nvSpPr>
        <p:spPr>
          <a:xfrm rot="2643076">
            <a:off x="1257930" y="4355756"/>
            <a:ext cx="102567" cy="102567"/>
          </a:xfrm>
          <a:prstGeom prst="rect">
            <a:avLst/>
          </a:prstGeom>
          <a:solidFill>
            <a:srgbClr val="E50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97729A-E07E-4241-8E44-756986081F8B}"/>
              </a:ext>
            </a:extLst>
          </p:cNvPr>
          <p:cNvSpPr/>
          <p:nvPr/>
        </p:nvSpPr>
        <p:spPr>
          <a:xfrm rot="2643076">
            <a:off x="1294087" y="5071955"/>
            <a:ext cx="102567" cy="102567"/>
          </a:xfrm>
          <a:prstGeom prst="rect">
            <a:avLst/>
          </a:prstGeom>
          <a:solidFill>
            <a:srgbClr val="E50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22BD442-2DB2-4485-B425-F7550E213249}"/>
              </a:ext>
            </a:extLst>
          </p:cNvPr>
          <p:cNvSpPr txBox="1"/>
          <p:nvPr/>
        </p:nvSpPr>
        <p:spPr>
          <a:xfrm>
            <a:off x="2507316" y="1100169"/>
            <a:ext cx="5677181" cy="1064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157" b="1">
                <a:solidFill>
                  <a:schemeClr val="accent1">
                    <a:lumMod val="75000"/>
                  </a:schemeClr>
                </a:solidFill>
                <a:latin typeface="Alwyn" panose="00000300000000000000" pitchFamily="2" charset="0"/>
              </a:rPr>
              <a:t>Le montant et les conditions de versement de l’aide</a:t>
            </a:r>
            <a:endParaRPr lang="fr-FR" sz="3157">
              <a:solidFill>
                <a:schemeClr val="accent1">
                  <a:lumMod val="75000"/>
                </a:schemeClr>
              </a:solidFill>
              <a:latin typeface="Alwyn" panose="00000300000000000000" pitchFamily="2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E2E4C57-C6BA-4D81-9E22-6F2DDAE01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4622" y="6390458"/>
            <a:ext cx="1061057" cy="396451"/>
          </a:xfrm>
        </p:spPr>
        <p:txBody>
          <a:bodyPr/>
          <a:lstStyle/>
          <a:p>
            <a:fld id="{2A6EBE13-E00E-4810-8874-5BBD79E5CB05}" type="slidenum">
              <a:rPr lang="fr-FR" sz="1228" b="1">
                <a:solidFill>
                  <a:schemeClr val="bg1"/>
                </a:solidFill>
              </a:rPr>
              <a:t>8</a:t>
            </a:fld>
            <a:endParaRPr lang="fr-FR" sz="1228" b="1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3A8F0D-B4AE-4BE3-9755-5F8CF4BAFEA8}"/>
              </a:ext>
            </a:extLst>
          </p:cNvPr>
          <p:cNvSpPr/>
          <p:nvPr/>
        </p:nvSpPr>
        <p:spPr>
          <a:xfrm rot="2643076">
            <a:off x="1294087" y="5636653"/>
            <a:ext cx="102567" cy="102567"/>
          </a:xfrm>
          <a:prstGeom prst="rect">
            <a:avLst/>
          </a:prstGeom>
          <a:solidFill>
            <a:srgbClr val="E50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</p:spTree>
    <p:extLst>
      <p:ext uri="{BB962C8B-B14F-4D97-AF65-F5344CB8AC3E}">
        <p14:creationId xmlns:p14="http://schemas.microsoft.com/office/powerpoint/2010/main" val="735693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9333"/>
            <a:ext cx="10691816" cy="7569008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691812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70091" y="0"/>
            <a:ext cx="1069181" cy="7559675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909" y="4058076"/>
            <a:ext cx="4177417" cy="3501599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877" y="-9333"/>
            <a:ext cx="2637304" cy="7569008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3921" y="-9333"/>
            <a:ext cx="2270044" cy="7569008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390" y="3359855"/>
            <a:ext cx="2858575" cy="419982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38071" y="-9333"/>
            <a:ext cx="2503111" cy="7569008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7617" y="3957163"/>
            <a:ext cx="1593564" cy="3602512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45142" y="-9333"/>
            <a:ext cx="8046670" cy="7569008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37812" y="3627217"/>
            <a:ext cx="243237" cy="163498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0E63301-F05A-4018-919B-4F770BBC8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7029" y="3359855"/>
            <a:ext cx="6118495" cy="3914636"/>
          </a:xfrm>
        </p:spPr>
        <p:txBody>
          <a:bodyPr>
            <a:normAutofit/>
          </a:bodyPr>
          <a:lstStyle/>
          <a:p>
            <a:r>
              <a:rPr lang="fr-FR" b="1">
                <a:solidFill>
                  <a:schemeClr val="tx1"/>
                </a:solidFill>
              </a:rPr>
              <a:t>Caf.fr : page partenaires</a:t>
            </a:r>
          </a:p>
        </p:txBody>
      </p:sp>
    </p:spTree>
    <p:extLst>
      <p:ext uri="{BB962C8B-B14F-4D97-AF65-F5344CB8AC3E}">
        <p14:creationId xmlns:p14="http://schemas.microsoft.com/office/powerpoint/2010/main" val="35981121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F8C7C66777B948AB8386C0C8316A70" ma:contentTypeVersion="13" ma:contentTypeDescription="Crée un document." ma:contentTypeScope="" ma:versionID="4ba1d260f574f2477f8e8d076e0754e1">
  <xsd:schema xmlns:xsd="http://www.w3.org/2001/XMLSchema" xmlns:xs="http://www.w3.org/2001/XMLSchema" xmlns:p="http://schemas.microsoft.com/office/2006/metadata/properties" xmlns:ns2="5587b222-5307-4abc-b315-46f3816be8ff" xmlns:ns3="9695d04b-f1f1-4cca-b402-12059382b588" targetNamespace="http://schemas.microsoft.com/office/2006/metadata/properties" ma:root="true" ma:fieldsID="bf0459238f9e86df22125eab19487c8b" ns2:_="" ns3:_="">
    <xsd:import namespace="5587b222-5307-4abc-b315-46f3816be8ff"/>
    <xsd:import namespace="9695d04b-f1f1-4cca-b402-12059382b5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87b222-5307-4abc-b315-46f3816be8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alises d’images" ma:readOnly="false" ma:fieldId="{5cf76f15-5ced-4ddc-b409-7134ff3c332f}" ma:taxonomyMulti="true" ma:sspId="6d3a89c3-dfa8-4892-b639-3079eaac7c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95d04b-f1f1-4cca-b402-12059382b58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83341df5-9d52-4b16-902c-5443f897a79a}" ma:internalName="TaxCatchAll" ma:showField="CatchAllData" ma:web="9695d04b-f1f1-4cca-b402-12059382b5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695d04b-f1f1-4cca-b402-12059382b588" xsi:nil="true"/>
    <lcf76f155ced4ddcb4097134ff3c332f xmlns="5587b222-5307-4abc-b315-46f3816be8ff">
      <Terms xmlns="http://schemas.microsoft.com/office/infopath/2007/PartnerControls"/>
    </lcf76f155ced4ddcb4097134ff3c332f>
    <SharedWithUsers xmlns="9695d04b-f1f1-4cca-b402-12059382b588">
      <UserInfo>
        <DisplayName>Thi Oanh DO-NABTI 861</DisplayName>
        <AccountId>88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B577FB5-0CBA-48C2-B149-29130020741B}">
  <ds:schemaRefs>
    <ds:schemaRef ds:uri="5587b222-5307-4abc-b315-46f3816be8ff"/>
    <ds:schemaRef ds:uri="9695d04b-f1f1-4cca-b402-12059382b58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BF1133E-37E0-4C76-8374-DD7AB0F2B0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12CDF5-7FB3-42D4-87A9-DA7AF3DF3573}">
  <ds:schemaRefs>
    <ds:schemaRef ds:uri="5587b222-5307-4abc-b315-46f3816be8ff"/>
    <ds:schemaRef ds:uri="9695d04b-f1f1-4cca-b402-12059382b58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Custom</PresentationFormat>
  <Slides>21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Facette</vt:lpstr>
      <vt:lpstr>PowerPoint Presentation</vt:lpstr>
      <vt:lpstr>Ordre du jour </vt:lpstr>
      <vt:lpstr>Questionnaire dans le cadre du renouvellement du schéma départemental des services aux familles </vt:lpstr>
      <vt:lpstr>PowerPoint Presentation</vt:lpstr>
      <vt:lpstr>Vacaf</vt:lpstr>
      <vt:lpstr>PowerPoint Presentation</vt:lpstr>
      <vt:lpstr>PowerPoint Presentation</vt:lpstr>
      <vt:lpstr>PowerPoint Presentation</vt:lpstr>
      <vt:lpstr>Caf.fr : page partenaires</vt:lpstr>
      <vt:lpstr>PowerPoint Presentation</vt:lpstr>
      <vt:lpstr>L’Espace partenaires</vt:lpstr>
      <vt:lpstr>Ou retrouver nos supports de réunions et formations ?</vt:lpstr>
      <vt:lpstr>PowerPoint Presentation</vt:lpstr>
      <vt:lpstr>Conservation des logements étudiants </vt:lpstr>
      <vt:lpstr>Campagne logement étudiant </vt:lpstr>
      <vt:lpstr>Campagne logement étudiant </vt:lpstr>
      <vt:lpstr>Campagne logement étudiant </vt:lpstr>
      <vt:lpstr>Campagne logement étudiant </vt:lpstr>
      <vt:lpstr>Questions diverses</vt:lpstr>
      <vt:lpstr>Calendrier des prochaines réunions </vt:lpstr>
      <vt:lpstr>Merci pour votre participation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Lea GUILLARD 861</dc:creator>
  <cp:revision>1</cp:revision>
  <cp:lastPrinted>2020-12-23T15:38:17Z</cp:lastPrinted>
  <dcterms:created xsi:type="dcterms:W3CDTF">2020-12-23T14:03:58Z</dcterms:created>
  <dcterms:modified xsi:type="dcterms:W3CDTF">2022-06-03T11:54:33Z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0x0101002EF8C7C66777B948AB8386C0C8316A70</vt:lpwstr>
  </property>
  <property fmtid="{D5CDD505-2E9C-101B-9397-08002B2CF9AE}" pid="3" name="MediaServiceImageTags">
    <vt:lpwstr/>
  </property>
</Properties>
</file>