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 id="2147483743" r:id="rId5"/>
  </p:sldMasterIdLst>
  <p:notesMasterIdLst>
    <p:notesMasterId r:id="rId33"/>
  </p:notesMasterIdLst>
  <p:sldIdLst>
    <p:sldId id="256" r:id="rId6"/>
    <p:sldId id="257" r:id="rId7"/>
    <p:sldId id="366" r:id="rId8"/>
    <p:sldId id="365" r:id="rId9"/>
    <p:sldId id="401" r:id="rId10"/>
    <p:sldId id="402" r:id="rId11"/>
    <p:sldId id="403" r:id="rId12"/>
    <p:sldId id="374" r:id="rId13"/>
    <p:sldId id="408" r:id="rId14"/>
    <p:sldId id="406" r:id="rId15"/>
    <p:sldId id="407" r:id="rId16"/>
    <p:sldId id="396" r:id="rId17"/>
    <p:sldId id="399" r:id="rId18"/>
    <p:sldId id="400" r:id="rId19"/>
    <p:sldId id="381" r:id="rId20"/>
    <p:sldId id="404" r:id="rId21"/>
    <p:sldId id="397" r:id="rId22"/>
    <p:sldId id="263" r:id="rId23"/>
    <p:sldId id="410" r:id="rId24"/>
    <p:sldId id="409" r:id="rId25"/>
    <p:sldId id="398" r:id="rId26"/>
    <p:sldId id="405" r:id="rId27"/>
    <p:sldId id="412" r:id="rId28"/>
    <p:sldId id="411" r:id="rId29"/>
    <p:sldId id="297" r:id="rId30"/>
    <p:sldId id="269" r:id="rId31"/>
    <p:sldId id="280" r:id="rId32"/>
  </p:sldIdLst>
  <p:sldSz cx="10691813" cy="7559675"/>
  <p:notesSz cx="9869488"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 id="2" name="Nicolas PATRIARCHE 861" initials="NP8" lastIdx="1" clrIdx="1">
    <p:extLst>
      <p:ext uri="{19B8F6BF-5375-455C-9EA6-DF929625EA0E}">
        <p15:presenceInfo xmlns:p15="http://schemas.microsoft.com/office/powerpoint/2012/main" userId="S::nicolas.patriarche@caf86.caf.fr::d1848907-ef35-4bf0-83f2-8110b9052c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4A9ACB"/>
    <a:srgbClr val="1C2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E4584-5076-4133-B314-6255F634C269}" v="8" dt="2023-01-06T12:12:52.685"/>
    <p1510:client id="{9793640A-7D46-433B-B68D-E45BF5ACD29C}" v="38" vWet="40" dt="2023-01-06T12:54:36.745"/>
    <p1510:client id="{AF1AEBF9-0B68-4ED4-A155-7D80911357C9}" v="8" dt="2023-01-06T12:05:09.189"/>
    <p1510:client id="{BDACE924-0174-4311-9591-F2304D15E0C8}" v="837" dt="2023-01-06T12:55:51.7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ALLIX 861" userId="S::sophie.allix@caf86.caf.fr::653b8b07-0df8-4455-806f-e417d863b4cb" providerId="AD" clId="Web-{0DCE43F2-D2B7-4B07-B972-154FB8D6B700}"/>
    <pc:docChg chg="addSld modSld">
      <pc:chgData name="Sophie ALLIX 861" userId="S::sophie.allix@caf86.caf.fr::653b8b07-0df8-4455-806f-e417d863b4cb" providerId="AD" clId="Web-{0DCE43F2-D2B7-4B07-B972-154FB8D6B700}" dt="2022-07-05T12:56:39.992" v="249" actId="1076"/>
      <pc:docMkLst>
        <pc:docMk/>
      </pc:docMkLst>
      <pc:sldChg chg="modSp">
        <pc:chgData name="Sophie ALLIX 861" userId="S::sophie.allix@caf86.caf.fr::653b8b07-0df8-4455-806f-e417d863b4cb" providerId="AD" clId="Web-{0DCE43F2-D2B7-4B07-B972-154FB8D6B700}" dt="2022-07-05T12:29:52.134" v="26" actId="20577"/>
        <pc:sldMkLst>
          <pc:docMk/>
          <pc:sldMk cId="3530658313" sldId="354"/>
        </pc:sldMkLst>
        <pc:spChg chg="mod">
          <ac:chgData name="Sophie ALLIX 861" userId="S::sophie.allix@caf86.caf.fr::653b8b07-0df8-4455-806f-e417d863b4cb" providerId="AD" clId="Web-{0DCE43F2-D2B7-4B07-B972-154FB8D6B700}" dt="2022-07-05T12:29:52.134" v="26" actId="20577"/>
          <ac:spMkLst>
            <pc:docMk/>
            <pc:sldMk cId="3530658313" sldId="354"/>
            <ac:spMk id="4" creationId="{50E63301-F05A-4018-919B-4F770BBC8D0D}"/>
          </ac:spMkLst>
        </pc:spChg>
      </pc:sldChg>
      <pc:sldChg chg="addSp delSp modSp">
        <pc:chgData name="Sophie ALLIX 861" userId="S::sophie.allix@caf86.caf.fr::653b8b07-0df8-4455-806f-e417d863b4cb" providerId="AD" clId="Web-{0DCE43F2-D2B7-4B07-B972-154FB8D6B700}" dt="2022-07-05T12:55:04.412" v="215" actId="20577"/>
        <pc:sldMkLst>
          <pc:docMk/>
          <pc:sldMk cId="1039385093" sldId="355"/>
        </pc:sldMkLst>
        <pc:spChg chg="add mod">
          <ac:chgData name="Sophie ALLIX 861" userId="S::sophie.allix@caf86.caf.fr::653b8b07-0df8-4455-806f-e417d863b4cb" providerId="AD" clId="Web-{0DCE43F2-D2B7-4B07-B972-154FB8D6B700}" dt="2022-07-05T12:55:04.412" v="215" actId="20577"/>
          <ac:spMkLst>
            <pc:docMk/>
            <pc:sldMk cId="1039385093" sldId="355"/>
            <ac:spMk id="5" creationId="{2D38B9CC-4E4F-3D43-48A4-3B932B544075}"/>
          </ac:spMkLst>
        </pc:spChg>
        <pc:picChg chg="add del mod">
          <ac:chgData name="Sophie ALLIX 861" userId="S::sophie.allix@caf86.caf.fr::653b8b07-0df8-4455-806f-e417d863b4cb" providerId="AD" clId="Web-{0DCE43F2-D2B7-4B07-B972-154FB8D6B700}" dt="2022-07-05T12:28:35.882" v="8"/>
          <ac:picMkLst>
            <pc:docMk/>
            <pc:sldMk cId="1039385093" sldId="355"/>
            <ac:picMk id="2" creationId="{59BCA3E5-154F-53BE-4E27-5B995A499300}"/>
          </ac:picMkLst>
        </pc:picChg>
        <pc:picChg chg="add del mod">
          <ac:chgData name="Sophie ALLIX 861" userId="S::sophie.allix@caf86.caf.fr::653b8b07-0df8-4455-806f-e417d863b4cb" providerId="AD" clId="Web-{0DCE43F2-D2B7-4B07-B972-154FB8D6B700}" dt="2022-07-05T12:30:44.573" v="28"/>
          <ac:picMkLst>
            <pc:docMk/>
            <pc:sldMk cId="1039385093" sldId="355"/>
            <ac:picMk id="4" creationId="{E8CA8757-E0B6-F92F-29B0-589D8B5D6E21}"/>
          </ac:picMkLst>
        </pc:picChg>
      </pc:sldChg>
      <pc:sldChg chg="modSp">
        <pc:chgData name="Sophie ALLIX 861" userId="S::sophie.allix@caf86.caf.fr::653b8b07-0df8-4455-806f-e417d863b4cb" providerId="AD" clId="Web-{0DCE43F2-D2B7-4B07-B972-154FB8D6B700}" dt="2022-07-05T12:11:33.150" v="2" actId="20577"/>
        <pc:sldMkLst>
          <pc:docMk/>
          <pc:sldMk cId="920927201" sldId="356"/>
        </pc:sldMkLst>
        <pc:spChg chg="mod">
          <ac:chgData name="Sophie ALLIX 861" userId="S::sophie.allix@caf86.caf.fr::653b8b07-0df8-4455-806f-e417d863b4cb" providerId="AD" clId="Web-{0DCE43F2-D2B7-4B07-B972-154FB8D6B700}" dt="2022-07-05T12:11:33.150" v="2" actId="20577"/>
          <ac:spMkLst>
            <pc:docMk/>
            <pc:sldMk cId="920927201" sldId="356"/>
            <ac:spMk id="4" creationId="{08E27E82-362E-495E-876A-AD610DB87491}"/>
          </ac:spMkLst>
        </pc:spChg>
      </pc:sldChg>
      <pc:sldChg chg="addSp delSp modSp add replId">
        <pc:chgData name="Sophie ALLIX 861" userId="S::sophie.allix@caf86.caf.fr::653b8b07-0df8-4455-806f-e417d863b4cb" providerId="AD" clId="Web-{0DCE43F2-D2B7-4B07-B972-154FB8D6B700}" dt="2022-07-05T12:29:24.930" v="19" actId="14100"/>
        <pc:sldMkLst>
          <pc:docMk/>
          <pc:sldMk cId="2816378848" sldId="359"/>
        </pc:sldMkLst>
        <pc:picChg chg="add mod">
          <ac:chgData name="Sophie ALLIX 861" userId="S::sophie.allix@caf86.caf.fr::653b8b07-0df8-4455-806f-e417d863b4cb" providerId="AD" clId="Web-{0DCE43F2-D2B7-4B07-B972-154FB8D6B700}" dt="2022-07-05T12:29:24.930" v="19" actId="14100"/>
          <ac:picMkLst>
            <pc:docMk/>
            <pc:sldMk cId="2816378848" sldId="359"/>
            <ac:picMk id="2" creationId="{808DEA1B-4510-51C2-9353-3C0A4DACBA69}"/>
          </ac:picMkLst>
        </pc:picChg>
        <pc:picChg chg="del">
          <ac:chgData name="Sophie ALLIX 861" userId="S::sophie.allix@caf86.caf.fr::653b8b07-0df8-4455-806f-e417d863b4cb" providerId="AD" clId="Web-{0DCE43F2-D2B7-4B07-B972-154FB8D6B700}" dt="2022-07-05T12:29:11.914" v="14"/>
          <ac:picMkLst>
            <pc:docMk/>
            <pc:sldMk cId="2816378848" sldId="359"/>
            <ac:picMk id="4" creationId="{E8CA8757-E0B6-F92F-29B0-589D8B5D6E21}"/>
          </ac:picMkLst>
        </pc:picChg>
      </pc:sldChg>
      <pc:sldChg chg="addSp modSp add replId">
        <pc:chgData name="Sophie ALLIX 861" userId="S::sophie.allix@caf86.caf.fr::653b8b07-0df8-4455-806f-e417d863b4cb" providerId="AD" clId="Web-{0DCE43F2-D2B7-4B07-B972-154FB8D6B700}" dt="2022-07-05T12:56:39.992" v="249" actId="1076"/>
        <pc:sldMkLst>
          <pc:docMk/>
          <pc:sldMk cId="1288905196" sldId="360"/>
        </pc:sldMkLst>
        <pc:spChg chg="add mod">
          <ac:chgData name="Sophie ALLIX 861" userId="S::sophie.allix@caf86.caf.fr::653b8b07-0df8-4455-806f-e417d863b4cb" providerId="AD" clId="Web-{0DCE43F2-D2B7-4B07-B972-154FB8D6B700}" dt="2022-07-05T12:56:15.101" v="244" actId="20577"/>
          <ac:spMkLst>
            <pc:docMk/>
            <pc:sldMk cId="1288905196" sldId="360"/>
            <ac:spMk id="2" creationId="{48227009-FF9C-0F4E-AEAD-37DEAF4D5966}"/>
          </ac:spMkLst>
        </pc:spChg>
        <pc:spChg chg="add mod">
          <ac:chgData name="Sophie ALLIX 861" userId="S::sophie.allix@caf86.caf.fr::653b8b07-0df8-4455-806f-e417d863b4cb" providerId="AD" clId="Web-{0DCE43F2-D2B7-4B07-B972-154FB8D6B700}" dt="2022-07-05T12:56:29.836" v="247" actId="20577"/>
          <ac:spMkLst>
            <pc:docMk/>
            <pc:sldMk cId="1288905196" sldId="360"/>
            <ac:spMk id="5" creationId="{A962DF5C-7B16-BA62-006A-E32958CC5469}"/>
          </ac:spMkLst>
        </pc:spChg>
        <pc:picChg chg="mod">
          <ac:chgData name="Sophie ALLIX 861" userId="S::sophie.allix@caf86.caf.fr::653b8b07-0df8-4455-806f-e417d863b4cb" providerId="AD" clId="Web-{0DCE43F2-D2B7-4B07-B972-154FB8D6B700}" dt="2022-07-05T12:56:39.992" v="249" actId="1076"/>
          <ac:picMkLst>
            <pc:docMk/>
            <pc:sldMk cId="1288905196" sldId="360"/>
            <ac:picMk id="4" creationId="{E8CA8757-E0B6-F92F-29B0-589D8B5D6E21}"/>
          </ac:picMkLst>
        </pc:picChg>
      </pc:sldChg>
      <pc:sldChg chg="addSp modSp add replId">
        <pc:chgData name="Sophie ALLIX 861" userId="S::sophie.allix@caf86.caf.fr::653b8b07-0df8-4455-806f-e417d863b4cb" providerId="AD" clId="Web-{0DCE43F2-D2B7-4B07-B972-154FB8D6B700}" dt="2022-07-05T12:43:14.688" v="201" actId="20577"/>
        <pc:sldMkLst>
          <pc:docMk/>
          <pc:sldMk cId="3403526274" sldId="361"/>
        </pc:sldMkLst>
        <pc:spChg chg="add mod">
          <ac:chgData name="Sophie ALLIX 861" userId="S::sophie.allix@caf86.caf.fr::653b8b07-0df8-4455-806f-e417d863b4cb" providerId="AD" clId="Web-{0DCE43F2-D2B7-4B07-B972-154FB8D6B700}" dt="2022-07-05T12:41:25.560" v="193" actId="20577"/>
          <ac:spMkLst>
            <pc:docMk/>
            <pc:sldMk cId="3403526274" sldId="361"/>
            <ac:spMk id="4" creationId="{2FDA7D88-B2D1-3D6F-91FA-000CD40E72EA}"/>
          </ac:spMkLst>
        </pc:spChg>
        <pc:spChg chg="mod">
          <ac:chgData name="Sophie ALLIX 861" userId="S::sophie.allix@caf86.caf.fr::653b8b07-0df8-4455-806f-e417d863b4cb" providerId="AD" clId="Web-{0DCE43F2-D2B7-4B07-B972-154FB8D6B700}" dt="2022-07-05T12:43:14.688" v="201" actId="20577"/>
          <ac:spMkLst>
            <pc:docMk/>
            <pc:sldMk cId="3403526274" sldId="361"/>
            <ac:spMk id="5" creationId="{2D38B9CC-4E4F-3D43-48A4-3B932B544075}"/>
          </ac:spMkLst>
        </pc:spChg>
        <pc:picChg chg="add mod">
          <ac:chgData name="Sophie ALLIX 861" userId="S::sophie.allix@caf86.caf.fr::653b8b07-0df8-4455-806f-e417d863b4cb" providerId="AD" clId="Web-{0DCE43F2-D2B7-4B07-B972-154FB8D6B700}" dt="2022-07-05T12:42:17.343" v="194" actId="1076"/>
          <ac:picMkLst>
            <pc:docMk/>
            <pc:sldMk cId="3403526274" sldId="361"/>
            <ac:picMk id="2" creationId="{DA9D9F87-A24F-8E24-7F66-A7DBCF3D348E}"/>
          </ac:picMkLst>
        </pc:picChg>
      </pc:sldChg>
    </pc:docChg>
  </pc:docChgLst>
  <pc:docChgLst>
    <pc:chgData name="Fabienne BOUTET 861" userId="S::fabienne.boutet@caf86.caf.fr::fa09bdb3-1d75-436f-b8cb-365a3331495b" providerId="AD" clId="Web-{B70B75F1-1F5A-F035-E735-688B25C948B0}"/>
    <pc:docChg chg="modSld sldOrd">
      <pc:chgData name="Fabienne BOUTET 861" userId="S::fabienne.boutet@caf86.caf.fr::fa09bdb3-1d75-436f-b8cb-365a3331495b" providerId="AD" clId="Web-{B70B75F1-1F5A-F035-E735-688B25C948B0}" dt="2022-10-07T08:18:41.483" v="386" actId="14100"/>
      <pc:docMkLst>
        <pc:docMk/>
      </pc:docMkLst>
      <pc:sldChg chg="ord">
        <pc:chgData name="Fabienne BOUTET 861" userId="S::fabienne.boutet@caf86.caf.fr::fa09bdb3-1d75-436f-b8cb-365a3331495b" providerId="AD" clId="Web-{B70B75F1-1F5A-F035-E735-688B25C948B0}" dt="2022-10-07T07:53:02.322" v="261"/>
        <pc:sldMkLst>
          <pc:docMk/>
          <pc:sldMk cId="524744576" sldId="258"/>
        </pc:sldMkLst>
      </pc:sldChg>
      <pc:sldChg chg="addSp delSp modSp ord">
        <pc:chgData name="Fabienne BOUTET 861" userId="S::fabienne.boutet@caf86.caf.fr::fa09bdb3-1d75-436f-b8cb-365a3331495b" providerId="AD" clId="Web-{B70B75F1-1F5A-F035-E735-688B25C948B0}" dt="2022-10-07T08:18:41.483" v="386" actId="14100"/>
        <pc:sldMkLst>
          <pc:docMk/>
          <pc:sldMk cId="3258785885" sldId="282"/>
        </pc:sldMkLst>
        <pc:spChg chg="mod">
          <ac:chgData name="Fabienne BOUTET 861" userId="S::fabienne.boutet@caf86.caf.fr::fa09bdb3-1d75-436f-b8cb-365a3331495b" providerId="AD" clId="Web-{B70B75F1-1F5A-F035-E735-688B25C948B0}" dt="2022-10-07T08:04:24.791" v="351" actId="1076"/>
          <ac:spMkLst>
            <pc:docMk/>
            <pc:sldMk cId="3258785885" sldId="282"/>
            <ac:spMk id="3" creationId="{BE397445-1761-F569-9E90-BAF6B7D0A50F}"/>
          </ac:spMkLst>
        </pc:spChg>
        <pc:spChg chg="add mod">
          <ac:chgData name="Fabienne BOUTET 861" userId="S::fabienne.boutet@caf86.caf.fr::fa09bdb3-1d75-436f-b8cb-365a3331495b" providerId="AD" clId="Web-{B70B75F1-1F5A-F035-E735-688B25C948B0}" dt="2022-10-07T08:04:37.338" v="352" actId="20577"/>
          <ac:spMkLst>
            <pc:docMk/>
            <pc:sldMk cId="3258785885" sldId="282"/>
            <ac:spMk id="9" creationId="{E441E616-F294-449C-D12A-19074A5E74B2}"/>
          </ac:spMkLst>
        </pc:spChg>
        <pc:spChg chg="add del mod">
          <ac:chgData name="Fabienne BOUTET 861" userId="S::fabienne.boutet@caf86.caf.fr::fa09bdb3-1d75-436f-b8cb-365a3331495b" providerId="AD" clId="Web-{B70B75F1-1F5A-F035-E735-688B25C948B0}" dt="2022-10-07T08:18:41.483" v="386" actId="14100"/>
          <ac:spMkLst>
            <pc:docMk/>
            <pc:sldMk cId="3258785885" sldId="282"/>
            <ac:spMk id="10" creationId="{6CA80FF9-2B07-2D8E-601E-072F0539BB4F}"/>
          </ac:spMkLst>
        </pc:spChg>
        <pc:picChg chg="del mod">
          <ac:chgData name="Fabienne BOUTET 861" userId="S::fabienne.boutet@caf86.caf.fr::fa09bdb3-1d75-436f-b8cb-365a3331495b" providerId="AD" clId="Web-{B70B75F1-1F5A-F035-E735-688B25C948B0}" dt="2022-10-07T07:35:15.062" v="19"/>
          <ac:picMkLst>
            <pc:docMk/>
            <pc:sldMk cId="3258785885" sldId="282"/>
            <ac:picMk id="4" creationId="{1917CDD4-084F-4592-BDAD-00E4C8BB5A6B}"/>
          </ac:picMkLst>
        </pc:picChg>
        <pc:picChg chg="add mod">
          <ac:chgData name="Fabienne BOUTET 861" userId="S::fabienne.boutet@caf86.caf.fr::fa09bdb3-1d75-436f-b8cb-365a3331495b" providerId="AD" clId="Web-{B70B75F1-1F5A-F035-E735-688B25C948B0}" dt="2022-10-07T08:03:33.430" v="337" actId="1076"/>
          <ac:picMkLst>
            <pc:docMk/>
            <pc:sldMk cId="3258785885" sldId="282"/>
            <ac:picMk id="5" creationId="{F2B0E987-4A54-D23E-75C5-6D6EAF0A3014}"/>
          </ac:picMkLst>
        </pc:picChg>
        <pc:picChg chg="del mod">
          <ac:chgData name="Fabienne BOUTET 861" userId="S::fabienne.boutet@caf86.caf.fr::fa09bdb3-1d75-436f-b8cb-365a3331495b" providerId="AD" clId="Web-{B70B75F1-1F5A-F035-E735-688B25C948B0}" dt="2022-10-07T07:35:28.922" v="20"/>
          <ac:picMkLst>
            <pc:docMk/>
            <pc:sldMk cId="3258785885" sldId="282"/>
            <ac:picMk id="6" creationId="{A2FCF94F-C7DF-4E2F-9D9B-6C6A4CEBA2BD}"/>
          </ac:picMkLst>
        </pc:picChg>
        <pc:picChg chg="add del mod">
          <ac:chgData name="Fabienne BOUTET 861" userId="S::fabienne.boutet@caf86.caf.fr::fa09bdb3-1d75-436f-b8cb-365a3331495b" providerId="AD" clId="Web-{B70B75F1-1F5A-F035-E735-688B25C948B0}" dt="2022-10-07T07:41:40.524" v="139"/>
          <ac:picMkLst>
            <pc:docMk/>
            <pc:sldMk cId="3258785885" sldId="282"/>
            <ac:picMk id="7" creationId="{91CDBD6B-B918-B3C7-A2F5-90CE754D6C44}"/>
          </ac:picMkLst>
        </pc:picChg>
        <pc:picChg chg="add del mod">
          <ac:chgData name="Fabienne BOUTET 861" userId="S::fabienne.boutet@caf86.caf.fr::fa09bdb3-1d75-436f-b8cb-365a3331495b" providerId="AD" clId="Web-{B70B75F1-1F5A-F035-E735-688B25C948B0}" dt="2022-10-07T07:48:33.268" v="219"/>
          <ac:picMkLst>
            <pc:docMk/>
            <pc:sldMk cId="3258785885" sldId="282"/>
            <ac:picMk id="8" creationId="{65D7649C-EA34-CED0-53D0-B707ADC779FA}"/>
          </ac:picMkLst>
        </pc:picChg>
      </pc:sldChg>
      <pc:sldChg chg="addSp delSp modSp delAnim">
        <pc:chgData name="Fabienne BOUTET 861" userId="S::fabienne.boutet@caf86.caf.fr::fa09bdb3-1d75-436f-b8cb-365a3331495b" providerId="AD" clId="Web-{B70B75F1-1F5A-F035-E735-688B25C948B0}" dt="2022-10-07T07:51:31.726" v="260"/>
        <pc:sldMkLst>
          <pc:docMk/>
          <pc:sldMk cId="2013777590" sldId="362"/>
        </pc:sldMkLst>
        <pc:spChg chg="del mod">
          <ac:chgData name="Fabienne BOUTET 861" userId="S::fabienne.boutet@caf86.caf.fr::fa09bdb3-1d75-436f-b8cb-365a3331495b" providerId="AD" clId="Web-{B70B75F1-1F5A-F035-E735-688B25C948B0}" dt="2022-10-07T07:51:31.726" v="260"/>
          <ac:spMkLst>
            <pc:docMk/>
            <pc:sldMk cId="2013777590" sldId="362"/>
            <ac:spMk id="2" creationId="{30BB1A7C-2978-4064-91FF-94F9BD76A91B}"/>
          </ac:spMkLst>
        </pc:spChg>
        <pc:spChg chg="add mod">
          <ac:chgData name="Fabienne BOUTET 861" userId="S::fabienne.boutet@caf86.caf.fr::fa09bdb3-1d75-436f-b8cb-365a3331495b" providerId="AD" clId="Web-{B70B75F1-1F5A-F035-E735-688B25C948B0}" dt="2022-10-07T07:51:31.726" v="260"/>
          <ac:spMkLst>
            <pc:docMk/>
            <pc:sldMk cId="2013777590" sldId="362"/>
            <ac:spMk id="5" creationId="{E7270041-3B0E-1B33-E269-D337C4D68D90}"/>
          </ac:spMkLst>
        </pc:spChg>
        <pc:picChg chg="del">
          <ac:chgData name="Fabienne BOUTET 861" userId="S::fabienne.boutet@caf86.caf.fr::fa09bdb3-1d75-436f-b8cb-365a3331495b" providerId="AD" clId="Web-{B70B75F1-1F5A-F035-E735-688B25C948B0}" dt="2022-10-07T07:33:33.982" v="8"/>
          <ac:picMkLst>
            <pc:docMk/>
            <pc:sldMk cId="2013777590" sldId="362"/>
            <ac:picMk id="4" creationId="{1917CDD4-084F-4592-BDAD-00E4C8BB5A6B}"/>
          </ac:picMkLst>
        </pc:picChg>
        <pc:picChg chg="del">
          <ac:chgData name="Fabienne BOUTET 861" userId="S::fabienne.boutet@caf86.caf.fr::fa09bdb3-1d75-436f-b8cb-365a3331495b" providerId="AD" clId="Web-{B70B75F1-1F5A-F035-E735-688B25C948B0}" dt="2022-10-07T07:33:37.935" v="9"/>
          <ac:picMkLst>
            <pc:docMk/>
            <pc:sldMk cId="2013777590" sldId="362"/>
            <ac:picMk id="6" creationId="{A2FCF94F-C7DF-4E2F-9D9B-6C6A4CEBA2BD}"/>
          </ac:picMkLst>
        </pc:picChg>
      </pc:sldChg>
      <pc:sldChg chg="addSp modSp ord">
        <pc:chgData name="Fabienne BOUTET 861" userId="S::fabienne.boutet@caf86.caf.fr::fa09bdb3-1d75-436f-b8cb-365a3331495b" providerId="AD" clId="Web-{B70B75F1-1F5A-F035-E735-688B25C948B0}" dt="2022-10-07T08:18:04.591" v="382" actId="1076"/>
        <pc:sldMkLst>
          <pc:docMk/>
          <pc:sldMk cId="2296735334" sldId="368"/>
        </pc:sldMkLst>
        <pc:spChg chg="mod">
          <ac:chgData name="Fabienne BOUTET 861" userId="S::fabienne.boutet@caf86.caf.fr::fa09bdb3-1d75-436f-b8cb-365a3331495b" providerId="AD" clId="Web-{B70B75F1-1F5A-F035-E735-688B25C948B0}" dt="2022-10-07T07:59:25.752" v="302" actId="1076"/>
          <ac:spMkLst>
            <pc:docMk/>
            <pc:sldMk cId="2296735334" sldId="368"/>
            <ac:spMk id="2" creationId="{B4B3209F-304C-504D-1AA0-08AE9B9A70DD}"/>
          </ac:spMkLst>
        </pc:spChg>
        <pc:spChg chg="mod">
          <ac:chgData name="Fabienne BOUTET 861" userId="S::fabienne.boutet@caf86.caf.fr::fa09bdb3-1d75-436f-b8cb-365a3331495b" providerId="AD" clId="Web-{B70B75F1-1F5A-F035-E735-688B25C948B0}" dt="2022-10-07T08:17:44.606" v="377" actId="1076"/>
          <ac:spMkLst>
            <pc:docMk/>
            <pc:sldMk cId="2296735334" sldId="368"/>
            <ac:spMk id="53" creationId="{EB43FC82-46AF-417B-8ED0-E37B8EE13E11}"/>
          </ac:spMkLst>
        </pc:spChg>
        <pc:spChg chg="mod">
          <ac:chgData name="Fabienne BOUTET 861" userId="S::fabienne.boutet@caf86.caf.fr::fa09bdb3-1d75-436f-b8cb-365a3331495b" providerId="AD" clId="Web-{B70B75F1-1F5A-F035-E735-688B25C948B0}" dt="2022-10-07T08:18:04.591" v="382" actId="1076"/>
          <ac:spMkLst>
            <pc:docMk/>
            <pc:sldMk cId="2296735334" sldId="368"/>
            <ac:spMk id="55" creationId="{07BC0BB2-032F-4AA1-B4F7-D1CD6D08FD49}"/>
          </ac:spMkLst>
        </pc:spChg>
        <pc:spChg chg="mod">
          <ac:chgData name="Fabienne BOUTET 861" userId="S::fabienne.boutet@caf86.caf.fr::fa09bdb3-1d75-436f-b8cb-365a3331495b" providerId="AD" clId="Web-{B70B75F1-1F5A-F035-E735-688B25C948B0}" dt="2022-10-07T07:59:58.675" v="308" actId="1076"/>
          <ac:spMkLst>
            <pc:docMk/>
            <pc:sldMk cId="2296735334" sldId="368"/>
            <ac:spMk id="56" creationId="{D2B74645-BF25-448B-9837-2875EC73A7FD}"/>
          </ac:spMkLst>
        </pc:spChg>
        <pc:spChg chg="mod">
          <ac:chgData name="Fabienne BOUTET 861" userId="S::fabienne.boutet@caf86.caf.fr::fa09bdb3-1d75-436f-b8cb-365a3331495b" providerId="AD" clId="Web-{B70B75F1-1F5A-F035-E735-688B25C948B0}" dt="2022-10-07T08:01:24.458" v="333" actId="20577"/>
          <ac:spMkLst>
            <pc:docMk/>
            <pc:sldMk cId="2296735334" sldId="368"/>
            <ac:spMk id="57" creationId="{3EFEAFE6-3373-4CCE-8BB8-02EC66093D04}"/>
          </ac:spMkLst>
        </pc:spChg>
        <pc:spChg chg="mod">
          <ac:chgData name="Fabienne BOUTET 861" userId="S::fabienne.boutet@caf86.caf.fr::fa09bdb3-1d75-436f-b8cb-365a3331495b" providerId="AD" clId="Web-{B70B75F1-1F5A-F035-E735-688B25C948B0}" dt="2022-10-07T07:59:56.253" v="307" actId="1076"/>
          <ac:spMkLst>
            <pc:docMk/>
            <pc:sldMk cId="2296735334" sldId="368"/>
            <ac:spMk id="58" creationId="{7C63EA0A-494A-4E3A-9515-28A9731E85CE}"/>
          </ac:spMkLst>
        </pc:spChg>
        <pc:spChg chg="mod">
          <ac:chgData name="Fabienne BOUTET 861" userId="S::fabienne.boutet@caf86.caf.fr::fa09bdb3-1d75-436f-b8cb-365a3331495b" providerId="AD" clId="Web-{B70B75F1-1F5A-F035-E735-688B25C948B0}" dt="2022-10-07T08:17:48.700" v="378" actId="1076"/>
          <ac:spMkLst>
            <pc:docMk/>
            <pc:sldMk cId="2296735334" sldId="368"/>
            <ac:spMk id="59" creationId="{149D400B-9858-4E62-86B2-A293A9EFB063}"/>
          </ac:spMkLst>
        </pc:spChg>
        <pc:spChg chg="mod">
          <ac:chgData name="Fabienne BOUTET 861" userId="S::fabienne.boutet@caf86.caf.fr::fa09bdb3-1d75-436f-b8cb-365a3331495b" providerId="AD" clId="Web-{B70B75F1-1F5A-F035-E735-688B25C948B0}" dt="2022-10-07T08:17:28.606" v="375" actId="1076"/>
          <ac:spMkLst>
            <pc:docMk/>
            <pc:sldMk cId="2296735334" sldId="368"/>
            <ac:spMk id="60" creationId="{55301533-DAB1-4701-A74F-9D3D631A5323}"/>
          </ac:spMkLst>
        </pc:spChg>
        <pc:spChg chg="mod">
          <ac:chgData name="Fabienne BOUTET 861" userId="S::fabienne.boutet@caf86.caf.fr::fa09bdb3-1d75-436f-b8cb-365a3331495b" providerId="AD" clId="Web-{B70B75F1-1F5A-F035-E735-688B25C948B0}" dt="2022-10-07T08:17:37.731" v="376" actId="14100"/>
          <ac:spMkLst>
            <pc:docMk/>
            <pc:sldMk cId="2296735334" sldId="368"/>
            <ac:spMk id="61" creationId="{56C263EB-7E28-4F10-A4C9-B34916CCF2B1}"/>
          </ac:spMkLst>
        </pc:spChg>
        <pc:spChg chg="mod">
          <ac:chgData name="Fabienne BOUTET 861" userId="S::fabienne.boutet@caf86.caf.fr::fa09bdb3-1d75-436f-b8cb-365a3331495b" providerId="AD" clId="Web-{B70B75F1-1F5A-F035-E735-688B25C948B0}" dt="2022-10-07T08:00:02.175" v="309" actId="1076"/>
          <ac:spMkLst>
            <pc:docMk/>
            <pc:sldMk cId="2296735334" sldId="368"/>
            <ac:spMk id="62" creationId="{D635FA3E-A89B-46E1-B89A-B0785D89F792}"/>
          </ac:spMkLst>
        </pc:spChg>
        <pc:spChg chg="mod">
          <ac:chgData name="Fabienne BOUTET 861" userId="S::fabienne.boutet@caf86.caf.fr::fa09bdb3-1d75-436f-b8cb-365a3331495b" providerId="AD" clId="Web-{B70B75F1-1F5A-F035-E735-688B25C948B0}" dt="2022-10-07T08:18:03.232" v="381" actId="1076"/>
          <ac:spMkLst>
            <pc:docMk/>
            <pc:sldMk cId="2296735334" sldId="368"/>
            <ac:spMk id="63" creationId="{B5ACA14C-3AF9-47B4-82FB-FB0F5DC63B64}"/>
          </ac:spMkLst>
        </pc:spChg>
        <pc:picChg chg="add mod">
          <ac:chgData name="Fabienne BOUTET 861" userId="S::fabienne.boutet@caf86.caf.fr::fa09bdb3-1d75-436f-b8cb-365a3331495b" providerId="AD" clId="Web-{B70B75F1-1F5A-F035-E735-688B25C948B0}" dt="2022-10-07T07:59:42.018" v="306" actId="1076"/>
          <ac:picMkLst>
            <pc:docMk/>
            <pc:sldMk cId="2296735334" sldId="368"/>
            <ac:picMk id="3" creationId="{08A6D1CF-426A-56CB-84E6-845676901175}"/>
          </ac:picMkLst>
        </pc:picChg>
      </pc:sldChg>
    </pc:docChg>
  </pc:docChgLst>
  <pc:docChgLst>
    <pc:chgData name="Fabienne BOUTET 861" userId="S::fabienne.boutet@caf86.caf.fr::fa09bdb3-1d75-436f-b8cb-365a3331495b" providerId="AD" clId="Web-{7C488339-61D0-E26A-E334-7309B55F2F15}"/>
    <pc:docChg chg="modSld">
      <pc:chgData name="Fabienne BOUTET 861" userId="S::fabienne.boutet@caf86.caf.fr::fa09bdb3-1d75-436f-b8cb-365a3331495b" providerId="AD" clId="Web-{7C488339-61D0-E26A-E334-7309B55F2F15}" dt="2022-09-09T12:20:13.010" v="146" actId="20577"/>
      <pc:docMkLst>
        <pc:docMk/>
      </pc:docMkLst>
      <pc:sldChg chg="modSp">
        <pc:chgData name="Fabienne BOUTET 861" userId="S::fabienne.boutet@caf86.caf.fr::fa09bdb3-1d75-436f-b8cb-365a3331495b" providerId="AD" clId="Web-{7C488339-61D0-E26A-E334-7309B55F2F15}" dt="2022-09-09T12:20:13.010" v="146" actId="20577"/>
        <pc:sldMkLst>
          <pc:docMk/>
          <pc:sldMk cId="3125560883" sldId="274"/>
        </pc:sldMkLst>
        <pc:spChg chg="mod">
          <ac:chgData name="Fabienne BOUTET 861" userId="S::fabienne.boutet@caf86.caf.fr::fa09bdb3-1d75-436f-b8cb-365a3331495b" providerId="AD" clId="Web-{7C488339-61D0-E26A-E334-7309B55F2F15}" dt="2022-09-09T12:20:13.010" v="146" actId="20577"/>
          <ac:spMkLst>
            <pc:docMk/>
            <pc:sldMk cId="3125560883" sldId="274"/>
            <ac:spMk id="3" creationId="{CA9D75FD-8EB3-4347-8A2B-D41D90478F29}"/>
          </ac:spMkLst>
        </pc:spChg>
      </pc:sldChg>
      <pc:sldChg chg="modSp">
        <pc:chgData name="Fabienne BOUTET 861" userId="S::fabienne.boutet@caf86.caf.fr::fa09bdb3-1d75-436f-b8cb-365a3331495b" providerId="AD" clId="Web-{7C488339-61D0-E26A-E334-7309B55F2F15}" dt="2022-09-09T12:19:56.166" v="144" actId="20577"/>
        <pc:sldMkLst>
          <pc:docMk/>
          <pc:sldMk cId="4129279756" sldId="278"/>
        </pc:sldMkLst>
        <pc:spChg chg="mod">
          <ac:chgData name="Fabienne BOUTET 861" userId="S::fabienne.boutet@caf86.caf.fr::fa09bdb3-1d75-436f-b8cb-365a3331495b" providerId="AD" clId="Web-{7C488339-61D0-E26A-E334-7309B55F2F15}" dt="2022-09-09T12:19:56.166" v="144" actId="20577"/>
          <ac:spMkLst>
            <pc:docMk/>
            <pc:sldMk cId="4129279756" sldId="278"/>
            <ac:spMk id="3" creationId="{47EF5585-EA4B-4366-838A-12E99AE64212}"/>
          </ac:spMkLst>
        </pc:spChg>
      </pc:sldChg>
      <pc:sldChg chg="modSp">
        <pc:chgData name="Fabienne BOUTET 861" userId="S::fabienne.boutet@caf86.caf.fr::fa09bdb3-1d75-436f-b8cb-365a3331495b" providerId="AD" clId="Web-{7C488339-61D0-E26A-E334-7309B55F2F15}" dt="2022-09-09T12:17:07.582" v="20" actId="20577"/>
        <pc:sldMkLst>
          <pc:docMk/>
          <pc:sldMk cId="801926592" sldId="363"/>
        </pc:sldMkLst>
        <pc:spChg chg="mod">
          <ac:chgData name="Fabienne BOUTET 861" userId="S::fabienne.boutet@caf86.caf.fr::fa09bdb3-1d75-436f-b8cb-365a3331495b" providerId="AD" clId="Web-{7C488339-61D0-E26A-E334-7309B55F2F15}" dt="2022-09-09T12:17:07.582" v="20" actId="20577"/>
          <ac:spMkLst>
            <pc:docMk/>
            <pc:sldMk cId="801926592" sldId="363"/>
            <ac:spMk id="3" creationId="{9D9969BC-42EB-44C6-BECA-9FF01519765A}"/>
          </ac:spMkLst>
        </pc:spChg>
      </pc:sldChg>
      <pc:sldChg chg="modSp">
        <pc:chgData name="Fabienne BOUTET 861" userId="S::fabienne.boutet@caf86.caf.fr::fa09bdb3-1d75-436f-b8cb-365a3331495b" providerId="AD" clId="Web-{7C488339-61D0-E26A-E334-7309B55F2F15}" dt="2022-09-09T12:17:50.802" v="33" actId="14100"/>
        <pc:sldMkLst>
          <pc:docMk/>
          <pc:sldMk cId="904732758" sldId="364"/>
        </pc:sldMkLst>
        <pc:spChg chg="mod">
          <ac:chgData name="Fabienne BOUTET 861" userId="S::fabienne.boutet@caf86.caf.fr::fa09bdb3-1d75-436f-b8cb-365a3331495b" providerId="AD" clId="Web-{7C488339-61D0-E26A-E334-7309B55F2F15}" dt="2022-09-09T12:17:50.802" v="33" actId="14100"/>
          <ac:spMkLst>
            <pc:docMk/>
            <pc:sldMk cId="904732758" sldId="364"/>
            <ac:spMk id="3" creationId="{A862200D-984D-4871-994A-9B626852E24C}"/>
          </ac:spMkLst>
        </pc:spChg>
      </pc:sldChg>
    </pc:docChg>
  </pc:docChgLst>
  <pc:docChgLst>
    <pc:chgData name="Fabienne BOUTET 861" userId="S::fabienne.boutet@caf86.caf.fr::fa09bdb3-1d75-436f-b8cb-365a3331495b" providerId="AD" clId="Web-{FDD5B32C-FE7B-4371-B595-1B9A306F6D29}"/>
    <pc:docChg chg="modSld">
      <pc:chgData name="Fabienne BOUTET 861" userId="S::fabienne.boutet@caf86.caf.fr::fa09bdb3-1d75-436f-b8cb-365a3331495b" providerId="AD" clId="Web-{FDD5B32C-FE7B-4371-B595-1B9A306F6D29}" dt="2022-06-03T11:48:20.033" v="1"/>
      <pc:docMkLst>
        <pc:docMk/>
      </pc:docMkLst>
      <pc:sldChg chg="addSp delSp modSp">
        <pc:chgData name="Fabienne BOUTET 861" userId="S::fabienne.boutet@caf86.caf.fr::fa09bdb3-1d75-436f-b8cb-365a3331495b" providerId="AD" clId="Web-{FDD5B32C-FE7B-4371-B595-1B9A306F6D29}" dt="2022-06-03T11:48:20.033" v="1"/>
        <pc:sldMkLst>
          <pc:docMk/>
          <pc:sldMk cId="1019429926" sldId="298"/>
        </pc:sldMkLst>
        <pc:picChg chg="add del mod">
          <ac:chgData name="Fabienne BOUTET 861" userId="S::fabienne.boutet@caf86.caf.fr::fa09bdb3-1d75-436f-b8cb-365a3331495b" providerId="AD" clId="Web-{FDD5B32C-FE7B-4371-B595-1B9A306F6D29}" dt="2022-06-03T11:48:20.033" v="1"/>
          <ac:picMkLst>
            <pc:docMk/>
            <pc:sldMk cId="1019429926" sldId="298"/>
            <ac:picMk id="2" creationId="{8E7C1FE0-5762-4D87-12A7-7D05FC897211}"/>
          </ac:picMkLst>
        </pc:picChg>
      </pc:sldChg>
    </pc:docChg>
  </pc:docChgLst>
  <pc:docChgLst>
    <pc:chgData name="Lea GUILLARD 861" userId="S::lea.guillard@caf86.caf.fr::d06662ec-9711-44e9-9f78-4b9cc7b21ed8" providerId="AD" clId="Web-{0EC5CECA-1D55-4F8B-8AC3-2EB84F7E7E83}"/>
    <pc:docChg chg="delSld modSld">
      <pc:chgData name="Lea GUILLARD 861" userId="S::lea.guillard@caf86.caf.fr::d06662ec-9711-44e9-9f78-4b9cc7b21ed8" providerId="AD" clId="Web-{0EC5CECA-1D55-4F8B-8AC3-2EB84F7E7E83}" dt="2022-04-01T09:12:26.992" v="23" actId="20577"/>
      <pc:docMkLst>
        <pc:docMk/>
      </pc:docMkLst>
      <pc:sldChg chg="modSp">
        <pc:chgData name="Lea GUILLARD 861" userId="S::lea.guillard@caf86.caf.fr::d06662ec-9711-44e9-9f78-4b9cc7b21ed8" providerId="AD" clId="Web-{0EC5CECA-1D55-4F8B-8AC3-2EB84F7E7E83}" dt="2022-04-01T09:11:36.725" v="1" actId="20577"/>
        <pc:sldMkLst>
          <pc:docMk/>
          <pc:sldMk cId="3974185568" sldId="256"/>
        </pc:sldMkLst>
        <pc:spChg chg="mod">
          <ac:chgData name="Lea GUILLARD 861" userId="S::lea.guillard@caf86.caf.fr::d06662ec-9711-44e9-9f78-4b9cc7b21ed8" providerId="AD" clId="Web-{0EC5CECA-1D55-4F8B-8AC3-2EB84F7E7E83}" dt="2022-04-01T09:11:36.725" v="1" actId="20577"/>
          <ac:spMkLst>
            <pc:docMk/>
            <pc:sldMk cId="3974185568" sldId="256"/>
            <ac:spMk id="10" creationId="{A2B5929A-19D3-495F-B557-ED84D46106C0}"/>
          </ac:spMkLst>
        </pc:spChg>
      </pc:sldChg>
      <pc:sldChg chg="modSp">
        <pc:chgData name="Lea GUILLARD 861" userId="S::lea.guillard@caf86.caf.fr::d06662ec-9711-44e9-9f78-4b9cc7b21ed8" providerId="AD" clId="Web-{0EC5CECA-1D55-4F8B-8AC3-2EB84F7E7E83}" dt="2022-04-01T09:12:26.992" v="23" actId="20577"/>
        <pc:sldMkLst>
          <pc:docMk/>
          <pc:sldMk cId="3155851385" sldId="257"/>
        </pc:sldMkLst>
        <pc:spChg chg="mod">
          <ac:chgData name="Lea GUILLARD 861" userId="S::lea.guillard@caf86.caf.fr::d06662ec-9711-44e9-9f78-4b9cc7b21ed8" providerId="AD" clId="Web-{0EC5CECA-1D55-4F8B-8AC3-2EB84F7E7E83}" dt="2022-04-01T09:12:26.992" v="23" actId="20577"/>
          <ac:spMkLst>
            <pc:docMk/>
            <pc:sldMk cId="3155851385" sldId="257"/>
            <ac:spMk id="3" creationId="{1980AA72-7CEC-47E0-8390-DCA22A2C1A8D}"/>
          </ac:spMkLst>
        </pc:spChg>
      </pc:sldChg>
      <pc:sldChg chg="del">
        <pc:chgData name="Lea GUILLARD 861" userId="S::lea.guillard@caf86.caf.fr::d06662ec-9711-44e9-9f78-4b9cc7b21ed8" providerId="AD" clId="Web-{0EC5CECA-1D55-4F8B-8AC3-2EB84F7E7E83}" dt="2022-04-01T09:11:42.710" v="4"/>
        <pc:sldMkLst>
          <pc:docMk/>
          <pc:sldMk cId="634816616" sldId="259"/>
        </pc:sldMkLst>
      </pc:sldChg>
      <pc:sldChg chg="del">
        <pc:chgData name="Lea GUILLARD 861" userId="S::lea.guillard@caf86.caf.fr::d06662ec-9711-44e9-9f78-4b9cc7b21ed8" providerId="AD" clId="Web-{0EC5CECA-1D55-4F8B-8AC3-2EB84F7E7E83}" dt="2022-04-01T09:11:48.350" v="9"/>
        <pc:sldMkLst>
          <pc:docMk/>
          <pc:sldMk cId="627601221" sldId="260"/>
        </pc:sldMkLst>
      </pc:sldChg>
      <pc:sldChg chg="del">
        <pc:chgData name="Lea GUILLARD 861" userId="S::lea.guillard@caf86.caf.fr::d06662ec-9711-44e9-9f78-4b9cc7b21ed8" providerId="AD" clId="Web-{0EC5CECA-1D55-4F8B-8AC3-2EB84F7E7E83}" dt="2022-04-01T09:11:54.788" v="14"/>
        <pc:sldMkLst>
          <pc:docMk/>
          <pc:sldMk cId="1318349590" sldId="261"/>
        </pc:sldMkLst>
      </pc:sldChg>
      <pc:sldChg chg="del">
        <pc:chgData name="Lea GUILLARD 861" userId="S::lea.guillard@caf86.caf.fr::d06662ec-9711-44e9-9f78-4b9cc7b21ed8" providerId="AD" clId="Web-{0EC5CECA-1D55-4F8B-8AC3-2EB84F7E7E83}" dt="2022-04-01T09:11:56.460" v="16"/>
        <pc:sldMkLst>
          <pc:docMk/>
          <pc:sldMk cId="1299320679" sldId="264"/>
        </pc:sldMkLst>
      </pc:sldChg>
      <pc:sldChg chg="del">
        <pc:chgData name="Lea GUILLARD 861" userId="S::lea.guillard@caf86.caf.fr::d06662ec-9711-44e9-9f78-4b9cc7b21ed8" providerId="AD" clId="Web-{0EC5CECA-1D55-4F8B-8AC3-2EB84F7E7E83}" dt="2022-04-01T09:11:57.413" v="17"/>
        <pc:sldMkLst>
          <pc:docMk/>
          <pc:sldMk cId="434940700" sldId="265"/>
        </pc:sldMkLst>
      </pc:sldChg>
      <pc:sldChg chg="del">
        <pc:chgData name="Lea GUILLARD 861" userId="S::lea.guillard@caf86.caf.fr::d06662ec-9711-44e9-9f78-4b9cc7b21ed8" providerId="AD" clId="Web-{0EC5CECA-1D55-4F8B-8AC3-2EB84F7E7E83}" dt="2022-04-01T09:11:58.147" v="18"/>
        <pc:sldMkLst>
          <pc:docMk/>
          <pc:sldMk cId="749894833" sldId="266"/>
        </pc:sldMkLst>
      </pc:sldChg>
      <pc:sldChg chg="modSp">
        <pc:chgData name="Lea GUILLARD 861" userId="S::lea.guillard@caf86.caf.fr::d06662ec-9711-44e9-9f78-4b9cc7b21ed8" providerId="AD" clId="Web-{0EC5CECA-1D55-4F8B-8AC3-2EB84F7E7E83}" dt="2022-04-01T09:12:18.710" v="21" actId="20577"/>
        <pc:sldMkLst>
          <pc:docMk/>
          <pc:sldMk cId="1059972565" sldId="269"/>
        </pc:sldMkLst>
        <pc:graphicFrameChg chg="modGraphic">
          <ac:chgData name="Lea GUILLARD 861" userId="S::lea.guillard@caf86.caf.fr::d06662ec-9711-44e9-9f78-4b9cc7b21ed8" providerId="AD" clId="Web-{0EC5CECA-1D55-4F8B-8AC3-2EB84F7E7E83}" dt="2022-04-01T09:12:18.710" v="21" actId="20577"/>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C5CECA-1D55-4F8B-8AC3-2EB84F7E7E83}" dt="2022-04-01T09:11:55.647" v="15"/>
        <pc:sldMkLst>
          <pc:docMk/>
          <pc:sldMk cId="3750916383" sldId="270"/>
        </pc:sldMkLst>
      </pc:sldChg>
      <pc:sldChg chg="del">
        <pc:chgData name="Lea GUILLARD 861" userId="S::lea.guillard@caf86.caf.fr::d06662ec-9711-44e9-9f78-4b9cc7b21ed8" providerId="AD" clId="Web-{0EC5CECA-1D55-4F8B-8AC3-2EB84F7E7E83}" dt="2022-04-01T09:11:41.256" v="2"/>
        <pc:sldMkLst>
          <pc:docMk/>
          <pc:sldMk cId="1547809775" sldId="271"/>
        </pc:sldMkLst>
      </pc:sldChg>
      <pc:sldChg chg="del">
        <pc:chgData name="Lea GUILLARD 861" userId="S::lea.guillard@caf86.caf.fr::d06662ec-9711-44e9-9f78-4b9cc7b21ed8" providerId="AD" clId="Web-{0EC5CECA-1D55-4F8B-8AC3-2EB84F7E7E83}" dt="2022-04-01T09:11:42.209" v="3"/>
        <pc:sldMkLst>
          <pc:docMk/>
          <pc:sldMk cId="495123435" sldId="272"/>
        </pc:sldMkLst>
      </pc:sldChg>
      <pc:sldChg chg="del">
        <pc:chgData name="Lea GUILLARD 861" userId="S::lea.guillard@caf86.caf.fr::d06662ec-9711-44e9-9f78-4b9cc7b21ed8" providerId="AD" clId="Web-{0EC5CECA-1D55-4F8B-8AC3-2EB84F7E7E83}" dt="2022-04-01T09:11:43.538" v="5"/>
        <pc:sldMkLst>
          <pc:docMk/>
          <pc:sldMk cId="2428528142" sldId="278"/>
        </pc:sldMkLst>
      </pc:sldChg>
      <pc:sldChg chg="del">
        <pc:chgData name="Lea GUILLARD 861" userId="S::lea.guillard@caf86.caf.fr::d06662ec-9711-44e9-9f78-4b9cc7b21ed8" providerId="AD" clId="Web-{0EC5CECA-1D55-4F8B-8AC3-2EB84F7E7E83}" dt="2022-04-01T09:11:44.350" v="6"/>
        <pc:sldMkLst>
          <pc:docMk/>
          <pc:sldMk cId="403577554" sldId="281"/>
        </pc:sldMkLst>
      </pc:sldChg>
      <pc:sldChg chg="del">
        <pc:chgData name="Lea GUILLARD 861" userId="S::lea.guillard@caf86.caf.fr::d06662ec-9711-44e9-9f78-4b9cc7b21ed8" providerId="AD" clId="Web-{0EC5CECA-1D55-4F8B-8AC3-2EB84F7E7E83}" dt="2022-04-01T09:11:45.131" v="7"/>
        <pc:sldMkLst>
          <pc:docMk/>
          <pc:sldMk cId="1936084598" sldId="282"/>
        </pc:sldMkLst>
      </pc:sldChg>
      <pc:sldChg chg="del">
        <pc:chgData name="Lea GUILLARD 861" userId="S::lea.guillard@caf86.caf.fr::d06662ec-9711-44e9-9f78-4b9cc7b21ed8" providerId="AD" clId="Web-{0EC5CECA-1D55-4F8B-8AC3-2EB84F7E7E83}" dt="2022-04-01T09:11:46.053" v="8"/>
        <pc:sldMkLst>
          <pc:docMk/>
          <pc:sldMk cId="2882115921" sldId="283"/>
        </pc:sldMkLst>
      </pc:sldChg>
      <pc:sldChg chg="del">
        <pc:chgData name="Lea GUILLARD 861" userId="S::lea.guillard@caf86.caf.fr::d06662ec-9711-44e9-9f78-4b9cc7b21ed8" providerId="AD" clId="Web-{0EC5CECA-1D55-4F8B-8AC3-2EB84F7E7E83}" dt="2022-04-01T09:11:50.678" v="10"/>
        <pc:sldMkLst>
          <pc:docMk/>
          <pc:sldMk cId="0" sldId="284"/>
        </pc:sldMkLst>
      </pc:sldChg>
      <pc:sldChg chg="del">
        <pc:chgData name="Lea GUILLARD 861" userId="S::lea.guillard@caf86.caf.fr::d06662ec-9711-44e9-9f78-4b9cc7b21ed8" providerId="AD" clId="Web-{0EC5CECA-1D55-4F8B-8AC3-2EB84F7E7E83}" dt="2022-04-01T09:11:51.710" v="11"/>
        <pc:sldMkLst>
          <pc:docMk/>
          <pc:sldMk cId="0" sldId="285"/>
        </pc:sldMkLst>
      </pc:sldChg>
      <pc:sldChg chg="del">
        <pc:chgData name="Lea GUILLARD 861" userId="S::lea.guillard@caf86.caf.fr::d06662ec-9711-44e9-9f78-4b9cc7b21ed8" providerId="AD" clId="Web-{0EC5CECA-1D55-4F8B-8AC3-2EB84F7E7E83}" dt="2022-04-01T09:11:52.772" v="12"/>
        <pc:sldMkLst>
          <pc:docMk/>
          <pc:sldMk cId="0" sldId="286"/>
        </pc:sldMkLst>
      </pc:sldChg>
      <pc:sldChg chg="del">
        <pc:chgData name="Lea GUILLARD 861" userId="S::lea.guillard@caf86.caf.fr::d06662ec-9711-44e9-9f78-4b9cc7b21ed8" providerId="AD" clId="Web-{0EC5CECA-1D55-4F8B-8AC3-2EB84F7E7E83}" dt="2022-04-01T09:11:53.741" v="13"/>
        <pc:sldMkLst>
          <pc:docMk/>
          <pc:sldMk cId="0" sldId="287"/>
        </pc:sldMkLst>
      </pc:sldChg>
    </pc:docChg>
  </pc:docChgLst>
  <pc:docChgLst>
    <pc:chgData name="Lea GUILLARD 861" userId="S::lea.guillard@caf86.caf.fr::d06662ec-9711-44e9-9f78-4b9cc7b21ed8" providerId="AD" clId="Web-{FA047DD4-3441-4AB4-B18A-3FBA7FECA778}"/>
    <pc:docChg chg="modSld">
      <pc:chgData name="Lea GUILLARD 861" userId="S::lea.guillard@caf86.caf.fr::d06662ec-9711-44e9-9f78-4b9cc7b21ed8" providerId="AD" clId="Web-{FA047DD4-3441-4AB4-B18A-3FBA7FECA778}" dt="2022-03-04T07:48:57.326" v="81" actId="20577"/>
      <pc:docMkLst>
        <pc:docMk/>
      </pc:docMkLst>
      <pc:sldChg chg="addSp delSp modSp mod setBg setClrOvrMap">
        <pc:chgData name="Lea GUILLARD 861" userId="S::lea.guillard@caf86.caf.fr::d06662ec-9711-44e9-9f78-4b9cc7b21ed8" providerId="AD" clId="Web-{FA047DD4-3441-4AB4-B18A-3FBA7FECA778}" dt="2022-03-04T07:48:57.326" v="81" actId="20577"/>
        <pc:sldMkLst>
          <pc:docMk/>
          <pc:sldMk cId="1547809775" sldId="271"/>
        </pc:sldMkLst>
        <pc:spChg chg="add mod">
          <ac:chgData name="Lea GUILLARD 861" userId="S::lea.guillard@caf86.caf.fr::d06662ec-9711-44e9-9f78-4b9cc7b21ed8" providerId="AD" clId="Web-{FA047DD4-3441-4AB4-B18A-3FBA7FECA778}" dt="2022-03-04T07:48:57.326" v="81" actId="20577"/>
          <ac:spMkLst>
            <pc:docMk/>
            <pc:sldMk cId="1547809775" sldId="271"/>
            <ac:spMk id="2" creationId="{7894EDF5-A744-4EFF-A060-0B2E6831F29A}"/>
          </ac:spMkLst>
        </pc:spChg>
        <pc:spChg chg="add del mod">
          <ac:chgData name="Lea GUILLARD 861" userId="S::lea.guillard@caf86.caf.fr::d06662ec-9711-44e9-9f78-4b9cc7b21ed8" providerId="AD" clId="Web-{FA047DD4-3441-4AB4-B18A-3FBA7FECA778}" dt="2022-03-04T07:48:25.918" v="78"/>
          <ac:spMkLst>
            <pc:docMk/>
            <pc:sldMk cId="1547809775" sldId="271"/>
            <ac:spMk id="5" creationId="{4D1543B9-9BF9-4EA5-8ECE-B7DCD749F51E}"/>
          </ac:spMkLst>
        </pc:spChg>
        <pc:spChg chg="add">
          <ac:chgData name="Lea GUILLARD 861" userId="S::lea.guillard@caf86.caf.fr::d06662ec-9711-44e9-9f78-4b9cc7b21ed8" providerId="AD" clId="Web-{FA047DD4-3441-4AB4-B18A-3FBA7FECA778}" dt="2022-03-04T07:48:32.356" v="79"/>
          <ac:spMkLst>
            <pc:docMk/>
            <pc:sldMk cId="1547809775" sldId="271"/>
            <ac:spMk id="21" creationId="{4F71A406-3CB7-4E4D-B434-24E6AA4F3997}"/>
          </ac:spMkLst>
        </pc:spChg>
        <pc:grpChg chg="add">
          <ac:chgData name="Lea GUILLARD 861" userId="S::lea.guillard@caf86.caf.fr::d06662ec-9711-44e9-9f78-4b9cc7b21ed8" providerId="AD" clId="Web-{FA047DD4-3441-4AB4-B18A-3FBA7FECA778}" dt="2022-03-04T07:48:32.356" v="79"/>
          <ac:grpSpMkLst>
            <pc:docMk/>
            <pc:sldMk cId="1547809775" sldId="271"/>
            <ac:grpSpMk id="9" creationId="{3DFBBA17-68C1-41F9-89F3-78F3F2DB97BC}"/>
          </ac:grpSpMkLst>
        </pc:grpChg>
        <pc:picChg chg="add mod">
          <ac:chgData name="Lea GUILLARD 861" userId="S::lea.guillard@caf86.caf.fr::d06662ec-9711-44e9-9f78-4b9cc7b21ed8" providerId="AD" clId="Web-{FA047DD4-3441-4AB4-B18A-3FBA7FECA778}" dt="2022-03-04T07:48:32.356" v="79"/>
          <ac:picMkLst>
            <pc:docMk/>
            <pc:sldMk cId="1547809775" sldId="271"/>
            <ac:picMk id="3" creationId="{52DE97B9-176F-46FD-B651-D343A4A813B1}"/>
          </ac:picMkLst>
        </pc:picChg>
        <pc:picChg chg="add mod">
          <ac:chgData name="Lea GUILLARD 861" userId="S::lea.guillard@caf86.caf.fr::d06662ec-9711-44e9-9f78-4b9cc7b21ed8" providerId="AD" clId="Web-{FA047DD4-3441-4AB4-B18A-3FBA7FECA778}" dt="2022-03-04T07:48:32.356" v="79"/>
          <ac:picMkLst>
            <pc:docMk/>
            <pc:sldMk cId="1547809775" sldId="271"/>
            <ac:picMk id="4" creationId="{DBD42D5F-412C-4C65-8BCB-7CA85D73DA3D}"/>
          </ac:picMkLst>
        </pc:picChg>
      </pc:sldChg>
      <pc:sldChg chg="addSp delSp modSp">
        <pc:chgData name="Lea GUILLARD 861" userId="S::lea.guillard@caf86.caf.fr::d06662ec-9711-44e9-9f78-4b9cc7b21ed8" providerId="AD" clId="Web-{FA047DD4-3441-4AB4-B18A-3FBA7FECA778}" dt="2022-03-04T07:47:24.806" v="29" actId="1076"/>
        <pc:sldMkLst>
          <pc:docMk/>
          <pc:sldMk cId="495123435" sldId="272"/>
        </pc:sldMkLst>
        <pc:spChg chg="del">
          <ac:chgData name="Lea GUILLARD 861" userId="S::lea.guillard@caf86.caf.fr::d06662ec-9711-44e9-9f78-4b9cc7b21ed8" providerId="AD" clId="Web-{FA047DD4-3441-4AB4-B18A-3FBA7FECA778}" dt="2022-03-04T07:45:30.956" v="23"/>
          <ac:spMkLst>
            <pc:docMk/>
            <pc:sldMk cId="495123435" sldId="272"/>
            <ac:spMk id="3" creationId="{C5C5C47F-B0D8-4A75-A85A-D1DE1A509DDC}"/>
          </ac:spMkLst>
        </pc:spChg>
        <pc:picChg chg="add mod ord">
          <ac:chgData name="Lea GUILLARD 861" userId="S::lea.guillard@caf86.caf.fr::d06662ec-9711-44e9-9f78-4b9cc7b21ed8" providerId="AD" clId="Web-{FA047DD4-3441-4AB4-B18A-3FBA7FECA778}" dt="2022-03-04T07:45:32.815" v="24" actId="1076"/>
          <ac:picMkLst>
            <pc:docMk/>
            <pc:sldMk cId="495123435" sldId="272"/>
            <ac:picMk id="2" creationId="{3026D51F-9588-4C85-A7FA-51683B5AB2C7}"/>
          </ac:picMkLst>
        </pc:picChg>
        <pc:picChg chg="add mod">
          <ac:chgData name="Lea GUILLARD 861" userId="S::lea.guillard@caf86.caf.fr::d06662ec-9711-44e9-9f78-4b9cc7b21ed8" providerId="AD" clId="Web-{FA047DD4-3441-4AB4-B18A-3FBA7FECA778}" dt="2022-03-04T07:47:24.806" v="29" actId="1076"/>
          <ac:picMkLst>
            <pc:docMk/>
            <pc:sldMk cId="495123435" sldId="272"/>
            <ac:picMk id="4" creationId="{EB6D076E-9257-44D4-B365-CDE0014C2CF0}"/>
          </ac:picMkLst>
        </pc:picChg>
      </pc:sldChg>
    </pc:docChg>
  </pc:docChgLst>
  <pc:docChgLst>
    <pc:chgData name="Lea GUILLARD 861" userId="S::lea.guillard@caf86.caf.fr::d06662ec-9711-44e9-9f78-4b9cc7b21ed8" providerId="AD" clId="Web-{1D732C0E-266D-43DF-951F-3BFB21C791F5}"/>
    <pc:docChg chg="modSld">
      <pc:chgData name="Lea GUILLARD 861" userId="S::lea.guillard@caf86.caf.fr::d06662ec-9711-44e9-9f78-4b9cc7b21ed8" providerId="AD" clId="Web-{1D732C0E-266D-43DF-951F-3BFB21C791F5}" dt="2022-02-04T08:56:30.830" v="42" actId="14100"/>
      <pc:docMkLst>
        <pc:docMk/>
      </pc:docMkLst>
      <pc:sldChg chg="addSp modSp">
        <pc:chgData name="Lea GUILLARD 861" userId="S::lea.guillard@caf86.caf.fr::d06662ec-9711-44e9-9f78-4b9cc7b21ed8" providerId="AD" clId="Web-{1D732C0E-266D-43DF-951F-3BFB21C791F5}" dt="2022-02-04T08:56:30.830" v="42" actId="14100"/>
        <pc:sldMkLst>
          <pc:docMk/>
          <pc:sldMk cId="2620325473" sldId="277"/>
        </pc:sldMkLst>
        <pc:spChg chg="add mod">
          <ac:chgData name="Lea GUILLARD 861" userId="S::lea.guillard@caf86.caf.fr::d06662ec-9711-44e9-9f78-4b9cc7b21ed8" providerId="AD" clId="Web-{1D732C0E-266D-43DF-951F-3BFB21C791F5}" dt="2022-02-04T08:56:30.830" v="42" actId="14100"/>
          <ac:spMkLst>
            <pc:docMk/>
            <pc:sldMk cId="2620325473" sldId="277"/>
            <ac:spMk id="2" creationId="{29918C46-34B9-472C-AD33-E3F4B3EFCBE2}"/>
          </ac:spMkLst>
        </pc:spChg>
      </pc:sldChg>
    </pc:docChg>
  </pc:docChgLst>
  <pc:docChgLst>
    <pc:chgData name="Sophie ALLIX 861" userId="S::sophie.allix@caf86.caf.fr::653b8b07-0df8-4455-806f-e417d863b4cb" providerId="AD" clId="Web-{DCD05E3A-F62A-4ECA-8782-DB0F1DFAEBEC}"/>
    <pc:docChg chg="modSld">
      <pc:chgData name="Sophie ALLIX 861" userId="S::sophie.allix@caf86.caf.fr::653b8b07-0df8-4455-806f-e417d863b4cb" providerId="AD" clId="Web-{DCD05E3A-F62A-4ECA-8782-DB0F1DFAEBEC}" dt="2022-09-08T14:23:50.322" v="1" actId="20577"/>
      <pc:docMkLst>
        <pc:docMk/>
      </pc:docMkLst>
      <pc:sldChg chg="modSp">
        <pc:chgData name="Sophie ALLIX 861" userId="S::sophie.allix@caf86.caf.fr::653b8b07-0df8-4455-806f-e417d863b4cb" providerId="AD" clId="Web-{DCD05E3A-F62A-4ECA-8782-DB0F1DFAEBEC}" dt="2022-09-08T14:23:50.322" v="1" actId="20577"/>
        <pc:sldMkLst>
          <pc:docMk/>
          <pc:sldMk cId="3974185568" sldId="256"/>
        </pc:sldMkLst>
        <pc:spChg chg="mod">
          <ac:chgData name="Sophie ALLIX 861" userId="S::sophie.allix@caf86.caf.fr::653b8b07-0df8-4455-806f-e417d863b4cb" providerId="AD" clId="Web-{DCD05E3A-F62A-4ECA-8782-DB0F1DFAEBEC}" dt="2022-09-08T14:23:50.322" v="1" actId="20577"/>
          <ac:spMkLst>
            <pc:docMk/>
            <pc:sldMk cId="3974185568" sldId="256"/>
            <ac:spMk id="10" creationId="{A2B5929A-19D3-495F-B557-ED84D46106C0}"/>
          </ac:spMkLst>
        </pc:spChg>
      </pc:sldChg>
    </pc:docChg>
  </pc:docChgLst>
  <pc:docChgLst>
    <pc:chgData name="Lea GUILLARD 861" userId="S::lea.guillard@caf86.caf.fr::d06662ec-9711-44e9-9f78-4b9cc7b21ed8" providerId="AD" clId="Web-{CEECDC6B-F291-4030-B6F9-09112CB5F984}"/>
    <pc:docChg chg="addSld modSld">
      <pc:chgData name="Lea GUILLARD 861" userId="S::lea.guillard@caf86.caf.fr::d06662ec-9711-44e9-9f78-4b9cc7b21ed8" providerId="AD" clId="Web-{CEECDC6B-F291-4030-B6F9-09112CB5F984}" dt="2022-02-02T11:22:39.537" v="49"/>
      <pc:docMkLst>
        <pc:docMk/>
      </pc:docMkLst>
      <pc:sldChg chg="addSp delSp modSp new">
        <pc:chgData name="Lea GUILLARD 861" userId="S::lea.guillard@caf86.caf.fr::d06662ec-9711-44e9-9f78-4b9cc7b21ed8" providerId="AD" clId="Web-{CEECDC6B-F291-4030-B6F9-09112CB5F984}" dt="2022-02-02T11:22:39.537" v="49"/>
        <pc:sldMkLst>
          <pc:docMk/>
          <pc:sldMk cId="3750916383" sldId="270"/>
        </pc:sldMkLst>
        <pc:spChg chg="del">
          <ac:chgData name="Lea GUILLARD 861" userId="S::lea.guillard@caf86.caf.fr::d06662ec-9711-44e9-9f78-4b9cc7b21ed8" providerId="AD" clId="Web-{CEECDC6B-F291-4030-B6F9-09112CB5F984}" dt="2022-02-02T11:19:32.172" v="3"/>
          <ac:spMkLst>
            <pc:docMk/>
            <pc:sldMk cId="3750916383" sldId="270"/>
            <ac:spMk id="2" creationId="{37A6CD85-8A67-4CDF-B05D-9803A3C8603A}"/>
          </ac:spMkLst>
        </pc:spChg>
        <pc:spChg chg="del">
          <ac:chgData name="Lea GUILLARD 861" userId="S::lea.guillard@caf86.caf.fr::d06662ec-9711-44e9-9f78-4b9cc7b21ed8" providerId="AD" clId="Web-{CEECDC6B-F291-4030-B6F9-09112CB5F984}" dt="2022-02-02T11:19:28.156" v="1"/>
          <ac:spMkLst>
            <pc:docMk/>
            <pc:sldMk cId="3750916383" sldId="270"/>
            <ac:spMk id="3" creationId="{6611249C-9710-4767-97CF-66244387676C}"/>
          </ac:spMkLst>
        </pc:spChg>
        <pc:spChg chg="add del mod">
          <ac:chgData name="Lea GUILLARD 861" userId="S::lea.guillard@caf86.caf.fr::d06662ec-9711-44e9-9f78-4b9cc7b21ed8" providerId="AD" clId="Web-{CEECDC6B-F291-4030-B6F9-09112CB5F984}" dt="2022-02-02T11:21:57.192" v="12"/>
          <ac:spMkLst>
            <pc:docMk/>
            <pc:sldMk cId="3750916383" sldId="270"/>
            <ac:spMk id="5" creationId="{9378CF6C-6100-4F75-991B-AC728C295ABC}"/>
          </ac:spMkLst>
        </pc:spChg>
        <pc:spChg chg="add mod">
          <ac:chgData name="Lea GUILLARD 861" userId="S::lea.guillard@caf86.caf.fr::d06662ec-9711-44e9-9f78-4b9cc7b21ed8" providerId="AD" clId="Web-{CEECDC6B-F291-4030-B6F9-09112CB5F984}" dt="2022-02-02T11:22:39.537" v="49"/>
          <ac:spMkLst>
            <pc:docMk/>
            <pc:sldMk cId="3750916383" sldId="270"/>
            <ac:spMk id="6" creationId="{C1B2BF5A-F6FA-4756-979C-112180A6BADA}"/>
          </ac:spMkLst>
        </pc:spChg>
        <pc:picChg chg="add mod ord">
          <ac:chgData name="Lea GUILLARD 861" userId="S::lea.guillard@caf86.caf.fr::d06662ec-9711-44e9-9f78-4b9cc7b21ed8" providerId="AD" clId="Web-{CEECDC6B-F291-4030-B6F9-09112CB5F984}" dt="2022-02-02T11:21:39.035" v="7" actId="1076"/>
          <ac:picMkLst>
            <pc:docMk/>
            <pc:sldMk cId="3750916383" sldId="270"/>
            <ac:picMk id="4" creationId="{7B53DD3F-7EED-4247-AECE-83A63F8A2461}"/>
          </ac:picMkLst>
        </pc:picChg>
      </pc:sldChg>
    </pc:docChg>
  </pc:docChgLst>
  <pc:docChgLst>
    <pc:chgData name="Lea GUILLARD 861" userId="S::lea.guillard@caf86.caf.fr::d06662ec-9711-44e9-9f78-4b9cc7b21ed8" providerId="AD" clId="Web-{92133FD7-093F-4966-A144-17723738827A}"/>
    <pc:docChg chg="delSld modSld">
      <pc:chgData name="Lea GUILLARD 861" userId="S::lea.guillard@caf86.caf.fr::d06662ec-9711-44e9-9f78-4b9cc7b21ed8" providerId="AD" clId="Web-{92133FD7-093F-4966-A144-17723738827A}" dt="2022-05-06T09:34:49.381" v="7"/>
      <pc:docMkLst>
        <pc:docMk/>
      </pc:docMkLst>
      <pc:sldChg chg="modSp">
        <pc:chgData name="Lea GUILLARD 861" userId="S::lea.guillard@caf86.caf.fr::d06662ec-9711-44e9-9f78-4b9cc7b21ed8" providerId="AD" clId="Web-{92133FD7-093F-4966-A144-17723738827A}" dt="2022-05-06T09:34:42.365" v="5" actId="20577"/>
        <pc:sldMkLst>
          <pc:docMk/>
          <pc:sldMk cId="3155851385" sldId="257"/>
        </pc:sldMkLst>
        <pc:spChg chg="mod">
          <ac:chgData name="Lea GUILLARD 861" userId="S::lea.guillard@caf86.caf.fr::d06662ec-9711-44e9-9f78-4b9cc7b21ed8" providerId="AD" clId="Web-{92133FD7-093F-4966-A144-17723738827A}" dt="2022-05-06T09:34:42.365" v="5" actId="20577"/>
          <ac:spMkLst>
            <pc:docMk/>
            <pc:sldMk cId="3155851385" sldId="257"/>
            <ac:spMk id="3" creationId="{1980AA72-7CEC-47E0-8390-DCA22A2C1A8D}"/>
          </ac:spMkLst>
        </pc:spChg>
      </pc:sldChg>
      <pc:sldChg chg="del">
        <pc:chgData name="Lea GUILLARD 861" userId="S::lea.guillard@caf86.caf.fr::d06662ec-9711-44e9-9f78-4b9cc7b21ed8" providerId="AD" clId="Web-{92133FD7-093F-4966-A144-17723738827A}" dt="2022-05-06T09:34:42.990" v="6"/>
        <pc:sldMkLst>
          <pc:docMk/>
          <pc:sldMk cId="1608236116" sldId="295"/>
        </pc:sldMkLst>
      </pc:sldChg>
      <pc:sldChg chg="del">
        <pc:chgData name="Lea GUILLARD 861" userId="S::lea.guillard@caf86.caf.fr::d06662ec-9711-44e9-9f78-4b9cc7b21ed8" providerId="AD" clId="Web-{92133FD7-093F-4966-A144-17723738827A}" dt="2022-05-06T09:34:49.381" v="7"/>
        <pc:sldMkLst>
          <pc:docMk/>
          <pc:sldMk cId="4028519768" sldId="312"/>
        </pc:sldMkLst>
      </pc:sldChg>
    </pc:docChg>
  </pc:docChgLst>
  <pc:docChgLst>
    <pc:chgData name="Lea GUILLARD 861" userId="d06662ec-9711-44e9-9f78-4b9cc7b21ed8" providerId="ADAL" clId="{D5372A79-4FFD-4435-8B21-59DDAD5E0138}"/>
    <pc:docChg chg="undo custSel addSld delSld modSld sldOrd">
      <pc:chgData name="Lea GUILLARD 861" userId="d06662ec-9711-44e9-9f78-4b9cc7b21ed8" providerId="ADAL" clId="{D5372A79-4FFD-4435-8B21-59DDAD5E0138}" dt="2022-04-15T07:25:48.918" v="2867" actId="1076"/>
      <pc:docMkLst>
        <pc:docMk/>
      </pc:docMkLst>
      <pc:sldChg chg="addSp delSp delDesignElem">
        <pc:chgData name="Lea GUILLARD 861" userId="d06662ec-9711-44e9-9f78-4b9cc7b21ed8" providerId="ADAL" clId="{D5372A79-4FFD-4435-8B21-59DDAD5E0138}" dt="2022-04-15T06:22:28.179" v="634"/>
        <pc:sldMkLst>
          <pc:docMk/>
          <pc:sldMk cId="3974185568" sldId="256"/>
        </pc:sldMkLst>
        <pc:spChg chg="add del">
          <ac:chgData name="Lea GUILLARD 861" userId="d06662ec-9711-44e9-9f78-4b9cc7b21ed8" providerId="ADAL" clId="{D5372A79-4FFD-4435-8B21-59DDAD5E0138}" dt="2022-04-15T06:22:28.179" v="634"/>
          <ac:spMkLst>
            <pc:docMk/>
            <pc:sldMk cId="3974185568" sldId="256"/>
            <ac:spMk id="71" creationId="{A06622B5-0D3E-459F-977C-302B9D9989E1}"/>
          </ac:spMkLst>
        </pc:spChg>
        <pc:spChg chg="add del">
          <ac:chgData name="Lea GUILLARD 861" userId="d06662ec-9711-44e9-9f78-4b9cc7b21ed8" providerId="ADAL" clId="{D5372A79-4FFD-4435-8B21-59DDAD5E0138}" dt="2022-04-15T06:22:28.179" v="634"/>
          <ac:spMkLst>
            <pc:docMk/>
            <pc:sldMk cId="3974185568" sldId="256"/>
            <ac:spMk id="73" creationId="{A8C57116-FF6E-4139-8821-B2C87DACD77F}"/>
          </ac:spMkLst>
        </pc:spChg>
        <pc:spChg chg="add del">
          <ac:chgData name="Lea GUILLARD 861" userId="d06662ec-9711-44e9-9f78-4b9cc7b21ed8" providerId="ADAL" clId="{D5372A79-4FFD-4435-8B21-59DDAD5E0138}" dt="2022-04-15T06:22:28.179" v="634"/>
          <ac:spMkLst>
            <pc:docMk/>
            <pc:sldMk cId="3974185568" sldId="256"/>
            <ac:spMk id="75" creationId="{B22EB6A2-EE25-4D0A-B8F7-560339BF7EF6}"/>
          </ac:spMkLst>
        </pc:spChg>
        <pc:spChg chg="add del">
          <ac:chgData name="Lea GUILLARD 861" userId="d06662ec-9711-44e9-9f78-4b9cc7b21ed8" providerId="ADAL" clId="{D5372A79-4FFD-4435-8B21-59DDAD5E0138}" dt="2022-04-15T06:22:28.179" v="634"/>
          <ac:spMkLst>
            <pc:docMk/>
            <pc:sldMk cId="3974185568" sldId="256"/>
            <ac:spMk id="77" creationId="{D2C3104C-4206-4F13-AC1B-BD1A0833E721}"/>
          </ac:spMkLst>
        </pc:spChg>
        <pc:spChg chg="add del">
          <ac:chgData name="Lea GUILLARD 861" userId="d06662ec-9711-44e9-9f78-4b9cc7b21ed8" providerId="ADAL" clId="{D5372A79-4FFD-4435-8B21-59DDAD5E0138}" dt="2022-04-15T06:22:28.179" v="634"/>
          <ac:spMkLst>
            <pc:docMk/>
            <pc:sldMk cId="3974185568" sldId="256"/>
            <ac:spMk id="79" creationId="{E075FF7B-260C-401F-825B-033879C5EB45}"/>
          </ac:spMkLst>
        </pc:spChg>
        <pc:spChg chg="add del">
          <ac:chgData name="Lea GUILLARD 861" userId="d06662ec-9711-44e9-9f78-4b9cc7b21ed8" providerId="ADAL" clId="{D5372A79-4FFD-4435-8B21-59DDAD5E0138}" dt="2022-04-15T06:22:28.179" v="634"/>
          <ac:spMkLst>
            <pc:docMk/>
            <pc:sldMk cId="3974185568" sldId="256"/>
            <ac:spMk id="81" creationId="{1D5037CA-A2EE-4AB1-869B-76219B61EBF6}"/>
          </ac:spMkLst>
        </pc:spChg>
        <pc:spChg chg="add del">
          <ac:chgData name="Lea GUILLARD 861" userId="d06662ec-9711-44e9-9f78-4b9cc7b21ed8" providerId="ADAL" clId="{D5372A79-4FFD-4435-8B21-59DDAD5E0138}" dt="2022-04-15T06:22:28.179" v="634"/>
          <ac:spMkLst>
            <pc:docMk/>
            <pc:sldMk cId="3974185568" sldId="256"/>
            <ac:spMk id="83" creationId="{03EE06E7-68E3-478C-8B9B-551876F1B7C2}"/>
          </ac:spMkLst>
        </pc:spChg>
        <pc:spChg chg="add del">
          <ac:chgData name="Lea GUILLARD 861" userId="d06662ec-9711-44e9-9f78-4b9cc7b21ed8" providerId="ADAL" clId="{D5372A79-4FFD-4435-8B21-59DDAD5E0138}" dt="2022-04-15T06:22:28.179" v="634"/>
          <ac:spMkLst>
            <pc:docMk/>
            <pc:sldMk cId="3974185568" sldId="256"/>
            <ac:spMk id="85" creationId="{34533210-0571-49A3-9F72-A917C934BC05}"/>
          </ac:spMkLst>
        </pc:spChg>
      </pc:sldChg>
      <pc:sldChg chg="addSp delSp modSp mod delDesignElem">
        <pc:chgData name="Lea GUILLARD 861" userId="d06662ec-9711-44e9-9f78-4b9cc7b21ed8" providerId="ADAL" clId="{D5372A79-4FFD-4435-8B21-59DDAD5E0138}" dt="2022-04-15T06:22:28.179" v="634"/>
        <pc:sldMkLst>
          <pc:docMk/>
          <pc:sldMk cId="3155851385" sldId="257"/>
        </pc:sldMkLst>
        <pc:spChg chg="mod">
          <ac:chgData name="Lea GUILLARD 861" userId="d06662ec-9711-44e9-9f78-4b9cc7b21ed8" providerId="ADAL" clId="{D5372A79-4FFD-4435-8B21-59DDAD5E0138}" dt="2022-04-01T09:18:50.617" v="517" actId="20577"/>
          <ac:spMkLst>
            <pc:docMk/>
            <pc:sldMk cId="3155851385" sldId="257"/>
            <ac:spMk id="3" creationId="{1980AA72-7CEC-47E0-8390-DCA22A2C1A8D}"/>
          </ac:spMkLst>
        </pc:spChg>
        <pc:cxnChg chg="add del">
          <ac:chgData name="Lea GUILLARD 861" userId="d06662ec-9711-44e9-9f78-4b9cc7b21ed8" providerId="ADAL" clId="{D5372A79-4FFD-4435-8B21-59DDAD5E0138}" dt="2022-04-15T06:22:28.179" v="634"/>
          <ac:cxnSpMkLst>
            <pc:docMk/>
            <pc:sldMk cId="3155851385" sldId="257"/>
            <ac:cxnSpMk id="8" creationId="{0B5F7E3B-C5F1-40E0-A491-558BAFBC1127}"/>
          </ac:cxnSpMkLst>
        </pc:cxnChg>
      </pc:sldChg>
      <pc:sldChg chg="addSp delSp modSp mod delDesignElem">
        <pc:chgData name="Lea GUILLARD 861" userId="d06662ec-9711-44e9-9f78-4b9cc7b21ed8" providerId="ADAL" clId="{D5372A79-4FFD-4435-8B21-59DDAD5E0138}" dt="2022-04-15T06:22:28.179" v="634"/>
        <pc:sldMkLst>
          <pc:docMk/>
          <pc:sldMk cId="524744576" sldId="258"/>
        </pc:sldMkLst>
        <pc:spChg chg="mod">
          <ac:chgData name="Lea GUILLARD 861" userId="d06662ec-9711-44e9-9f78-4b9cc7b21ed8" providerId="ADAL" clId="{D5372A79-4FFD-4435-8B21-59DDAD5E0138}" dt="2022-04-01T09:15:49.815" v="332" actId="20577"/>
          <ac:spMkLst>
            <pc:docMk/>
            <pc:sldMk cId="524744576" sldId="258"/>
            <ac:spMk id="2" creationId="{2A8C38EB-A5F6-48C4-B6CD-425F8A54FBFF}"/>
          </ac:spMkLst>
        </pc:spChg>
        <pc:spChg chg="add del">
          <ac:chgData name="Lea GUILLARD 861" userId="d06662ec-9711-44e9-9f78-4b9cc7b21ed8" providerId="ADAL" clId="{D5372A79-4FFD-4435-8B21-59DDAD5E0138}" dt="2022-04-15T06:22:28.179" v="634"/>
          <ac:spMkLst>
            <pc:docMk/>
            <pc:sldMk cId="524744576" sldId="258"/>
            <ac:spMk id="20" creationId="{9179DE42-5613-4B35-A1E6-6CCBAA13C743}"/>
          </ac:spMkLst>
        </pc:spChg>
        <pc:spChg chg="add del">
          <ac:chgData name="Lea GUILLARD 861" userId="d06662ec-9711-44e9-9f78-4b9cc7b21ed8" providerId="ADAL" clId="{D5372A79-4FFD-4435-8B21-59DDAD5E0138}" dt="2022-04-15T06:22:28.179" v="634"/>
          <ac:spMkLst>
            <pc:docMk/>
            <pc:sldMk cId="524744576" sldId="258"/>
            <ac:spMk id="26" creationId="{52FB45E9-914E-4471-AC87-E475CD51767D}"/>
          </ac:spMkLst>
        </pc:spChg>
        <pc:spChg chg="add del">
          <ac:chgData name="Lea GUILLARD 861" userId="d06662ec-9711-44e9-9f78-4b9cc7b21ed8" providerId="ADAL" clId="{D5372A79-4FFD-4435-8B21-59DDAD5E0138}" dt="2022-04-15T06:22:28.179" v="634"/>
          <ac:spMkLst>
            <pc:docMk/>
            <pc:sldMk cId="524744576" sldId="258"/>
            <ac:spMk id="28" creationId="{C310626D-5743-49D4-8F7D-88C4F8F05774}"/>
          </ac:spMkLst>
        </pc:spChg>
        <pc:spChg chg="add del">
          <ac:chgData name="Lea GUILLARD 861" userId="d06662ec-9711-44e9-9f78-4b9cc7b21ed8" providerId="ADAL" clId="{D5372A79-4FFD-4435-8B21-59DDAD5E0138}" dt="2022-04-15T06:22:28.179" v="634"/>
          <ac:spMkLst>
            <pc:docMk/>
            <pc:sldMk cId="524744576" sldId="258"/>
            <ac:spMk id="30" creationId="{3C195FC1-B568-4C72-9902-34CB35DDD7A1}"/>
          </ac:spMkLst>
        </pc:spChg>
        <pc:spChg chg="add del">
          <ac:chgData name="Lea GUILLARD 861" userId="d06662ec-9711-44e9-9f78-4b9cc7b21ed8" providerId="ADAL" clId="{D5372A79-4FFD-4435-8B21-59DDAD5E0138}" dt="2022-04-15T06:22:28.179" v="634"/>
          <ac:spMkLst>
            <pc:docMk/>
            <pc:sldMk cId="524744576" sldId="258"/>
            <ac:spMk id="32" creationId="{EF2BDF77-362C-43F0-8CBB-A969EC2AE0C4}"/>
          </ac:spMkLst>
        </pc:spChg>
        <pc:spChg chg="add del">
          <ac:chgData name="Lea GUILLARD 861" userId="d06662ec-9711-44e9-9f78-4b9cc7b21ed8" providerId="ADAL" clId="{D5372A79-4FFD-4435-8B21-59DDAD5E0138}" dt="2022-04-15T06:22:28.179" v="634"/>
          <ac:spMkLst>
            <pc:docMk/>
            <pc:sldMk cId="524744576" sldId="258"/>
            <ac:spMk id="34" creationId="{4BE96B01-3929-432D-B8C2-ADBCB74C2EF4}"/>
          </ac:spMkLst>
        </pc:spChg>
        <pc:spChg chg="add del">
          <ac:chgData name="Lea GUILLARD 861" userId="d06662ec-9711-44e9-9f78-4b9cc7b21ed8" providerId="ADAL" clId="{D5372A79-4FFD-4435-8B21-59DDAD5E0138}" dt="2022-04-15T06:22:28.179" v="634"/>
          <ac:spMkLst>
            <pc:docMk/>
            <pc:sldMk cId="524744576" sldId="258"/>
            <ac:spMk id="36" creationId="{2A6FCDE6-CDE2-4C51-B18E-A95CFB679714}"/>
          </ac:spMkLst>
        </pc:spChg>
        <pc:spChg chg="add del">
          <ac:chgData name="Lea GUILLARD 861" userId="d06662ec-9711-44e9-9f78-4b9cc7b21ed8" providerId="ADAL" clId="{D5372A79-4FFD-4435-8B21-59DDAD5E0138}" dt="2022-04-15T06:22:28.179" v="634"/>
          <ac:spMkLst>
            <pc:docMk/>
            <pc:sldMk cId="524744576" sldId="258"/>
            <ac:spMk id="38" creationId="{9D2E8756-2465-473A-BA2A-2DB1D6224745}"/>
          </ac:spMkLst>
        </pc:spChg>
        <pc:grpChg chg="add del">
          <ac:chgData name="Lea GUILLARD 861" userId="d06662ec-9711-44e9-9f78-4b9cc7b21ed8" providerId="ADAL" clId="{D5372A79-4FFD-4435-8B21-59DDAD5E0138}" dt="2022-04-15T06:22:28.179" v="634"/>
          <ac:grpSpMkLst>
            <pc:docMk/>
            <pc:sldMk cId="524744576" sldId="25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524744576" sldId="25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524744576" sldId="258"/>
            <ac:cxnSpMk id="24" creationId="{4AE4806D-B8F9-4679-A68A-9BD21C01A301}"/>
          </ac:cxnSpMkLst>
        </pc:cxnChg>
      </pc:sldChg>
      <pc:sldChg chg="addSp delSp modSp mod delDesignElem">
        <pc:chgData name="Lea GUILLARD 861" userId="d06662ec-9711-44e9-9f78-4b9cc7b21ed8" providerId="ADAL" clId="{D5372A79-4FFD-4435-8B21-59DDAD5E0138}" dt="2022-04-15T06:22:28.179" v="634"/>
        <pc:sldMkLst>
          <pc:docMk/>
          <pc:sldMk cId="3388352657" sldId="268"/>
        </pc:sldMkLst>
        <pc:spChg chg="mod">
          <ac:chgData name="Lea GUILLARD 861" userId="d06662ec-9711-44e9-9f78-4b9cc7b21ed8" providerId="ADAL" clId="{D5372A79-4FFD-4435-8B21-59DDAD5E0138}" dt="2022-04-01T09:15:58.938" v="352" actId="20577"/>
          <ac:spMkLst>
            <pc:docMk/>
            <pc:sldMk cId="3388352657" sldId="268"/>
            <ac:spMk id="2" creationId="{ACC9005C-ABDA-4D18-B669-ADE16A8A7AC3}"/>
          </ac:spMkLst>
        </pc:spChg>
        <pc:spChg chg="add del">
          <ac:chgData name="Lea GUILLARD 861" userId="d06662ec-9711-44e9-9f78-4b9cc7b21ed8" providerId="ADAL" clId="{D5372A79-4FFD-4435-8B21-59DDAD5E0138}" dt="2022-04-15T06:22:28.179" v="634"/>
          <ac:spMkLst>
            <pc:docMk/>
            <pc:sldMk cId="3388352657" sldId="268"/>
            <ac:spMk id="20" creationId="{9179DE42-5613-4B35-A1E6-6CCBAA13C743}"/>
          </ac:spMkLst>
        </pc:spChg>
        <pc:spChg chg="add del">
          <ac:chgData name="Lea GUILLARD 861" userId="d06662ec-9711-44e9-9f78-4b9cc7b21ed8" providerId="ADAL" clId="{D5372A79-4FFD-4435-8B21-59DDAD5E0138}" dt="2022-04-15T06:22:28.179" v="634"/>
          <ac:spMkLst>
            <pc:docMk/>
            <pc:sldMk cId="3388352657" sldId="268"/>
            <ac:spMk id="26" creationId="{52FB45E9-914E-4471-AC87-E475CD51767D}"/>
          </ac:spMkLst>
        </pc:spChg>
        <pc:spChg chg="add del">
          <ac:chgData name="Lea GUILLARD 861" userId="d06662ec-9711-44e9-9f78-4b9cc7b21ed8" providerId="ADAL" clId="{D5372A79-4FFD-4435-8B21-59DDAD5E0138}" dt="2022-04-15T06:22:28.179" v="634"/>
          <ac:spMkLst>
            <pc:docMk/>
            <pc:sldMk cId="3388352657" sldId="268"/>
            <ac:spMk id="28" creationId="{C310626D-5743-49D4-8F7D-88C4F8F05774}"/>
          </ac:spMkLst>
        </pc:spChg>
        <pc:spChg chg="add del">
          <ac:chgData name="Lea GUILLARD 861" userId="d06662ec-9711-44e9-9f78-4b9cc7b21ed8" providerId="ADAL" clId="{D5372A79-4FFD-4435-8B21-59DDAD5E0138}" dt="2022-04-15T06:22:28.179" v="634"/>
          <ac:spMkLst>
            <pc:docMk/>
            <pc:sldMk cId="3388352657" sldId="268"/>
            <ac:spMk id="30" creationId="{3C195FC1-B568-4C72-9902-34CB35DDD7A1}"/>
          </ac:spMkLst>
        </pc:spChg>
        <pc:spChg chg="add del">
          <ac:chgData name="Lea GUILLARD 861" userId="d06662ec-9711-44e9-9f78-4b9cc7b21ed8" providerId="ADAL" clId="{D5372A79-4FFD-4435-8B21-59DDAD5E0138}" dt="2022-04-15T06:22:28.179" v="634"/>
          <ac:spMkLst>
            <pc:docMk/>
            <pc:sldMk cId="3388352657" sldId="268"/>
            <ac:spMk id="32" creationId="{EF2BDF77-362C-43F0-8CBB-A969EC2AE0C4}"/>
          </ac:spMkLst>
        </pc:spChg>
        <pc:spChg chg="add del">
          <ac:chgData name="Lea GUILLARD 861" userId="d06662ec-9711-44e9-9f78-4b9cc7b21ed8" providerId="ADAL" clId="{D5372A79-4FFD-4435-8B21-59DDAD5E0138}" dt="2022-04-15T06:22:28.179" v="634"/>
          <ac:spMkLst>
            <pc:docMk/>
            <pc:sldMk cId="3388352657" sldId="268"/>
            <ac:spMk id="34" creationId="{4BE96B01-3929-432D-B8C2-ADBCB74C2EF4}"/>
          </ac:spMkLst>
        </pc:spChg>
        <pc:spChg chg="add del">
          <ac:chgData name="Lea GUILLARD 861" userId="d06662ec-9711-44e9-9f78-4b9cc7b21ed8" providerId="ADAL" clId="{D5372A79-4FFD-4435-8B21-59DDAD5E0138}" dt="2022-04-15T06:22:28.179" v="634"/>
          <ac:spMkLst>
            <pc:docMk/>
            <pc:sldMk cId="3388352657" sldId="268"/>
            <ac:spMk id="36" creationId="{2A6FCDE6-CDE2-4C51-B18E-A95CFB679714}"/>
          </ac:spMkLst>
        </pc:spChg>
        <pc:spChg chg="add del">
          <ac:chgData name="Lea GUILLARD 861" userId="d06662ec-9711-44e9-9f78-4b9cc7b21ed8" providerId="ADAL" clId="{D5372A79-4FFD-4435-8B21-59DDAD5E0138}" dt="2022-04-15T06:22:28.179" v="634"/>
          <ac:spMkLst>
            <pc:docMk/>
            <pc:sldMk cId="3388352657" sldId="268"/>
            <ac:spMk id="38" creationId="{9D2E8756-2465-473A-BA2A-2DB1D6224745}"/>
          </ac:spMkLst>
        </pc:spChg>
        <pc:grpChg chg="add del">
          <ac:chgData name="Lea GUILLARD 861" userId="d06662ec-9711-44e9-9f78-4b9cc7b21ed8" providerId="ADAL" clId="{D5372A79-4FFD-4435-8B21-59DDAD5E0138}" dt="2022-04-15T06:22:28.179" v="634"/>
          <ac:grpSpMkLst>
            <pc:docMk/>
            <pc:sldMk cId="3388352657" sldId="26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388352657" sldId="26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388352657" sldId="268"/>
            <ac:cxnSpMk id="24" creationId="{4AE4806D-B8F9-4679-A68A-9BD21C01A301}"/>
          </ac:cxnSpMkLst>
        </pc:cxnChg>
      </pc:sldChg>
      <pc:sldChg chg="addSp delSp delDesignElem">
        <pc:chgData name="Lea GUILLARD 861" userId="d06662ec-9711-44e9-9f78-4b9cc7b21ed8" providerId="ADAL" clId="{D5372A79-4FFD-4435-8B21-59DDAD5E0138}" dt="2022-04-15T06:22:28.179" v="634"/>
        <pc:sldMkLst>
          <pc:docMk/>
          <pc:sldMk cId="1059972565" sldId="269"/>
        </pc:sldMkLst>
        <pc:spChg chg="add del">
          <ac:chgData name="Lea GUILLARD 861" userId="d06662ec-9711-44e9-9f78-4b9cc7b21ed8" providerId="ADAL" clId="{D5372A79-4FFD-4435-8B21-59DDAD5E0138}" dt="2022-04-15T06:22:28.179" v="634"/>
          <ac:spMkLst>
            <pc:docMk/>
            <pc:sldMk cId="1059972565" sldId="269"/>
            <ac:spMk id="9" creationId="{2D94F95D-89EF-455B-9F54-0F4231363A8B}"/>
          </ac:spMkLst>
        </pc:spChg>
        <pc:spChg chg="add del">
          <ac:chgData name="Lea GUILLARD 861" userId="d06662ec-9711-44e9-9f78-4b9cc7b21ed8" providerId="ADAL" clId="{D5372A79-4FFD-4435-8B21-59DDAD5E0138}" dt="2022-04-15T06:22:28.179" v="634"/>
          <ac:spMkLst>
            <pc:docMk/>
            <pc:sldMk cId="1059972565" sldId="269"/>
            <ac:spMk id="22" creationId="{A1AE21A0-AA96-4557-AB48-66255CF0AD7F}"/>
          </ac:spMkLst>
        </pc:spChg>
        <pc:grpChg chg="add del">
          <ac:chgData name="Lea GUILLARD 861" userId="d06662ec-9711-44e9-9f78-4b9cc7b21ed8" providerId="ADAL" clId="{D5372A79-4FFD-4435-8B21-59DDAD5E0138}" dt="2022-04-15T06:22:28.179" v="634"/>
          <ac:grpSpMkLst>
            <pc:docMk/>
            <pc:sldMk cId="1059972565" sldId="269"/>
            <ac:grpSpMk id="11" creationId="{612B9F8D-6DD1-481E-8CCE-81A7EEB15F57}"/>
          </ac:grpSpMkLst>
        </pc:grpChg>
      </pc:sldChg>
      <pc:sldChg chg="addSp delSp delDesignElem">
        <pc:chgData name="Lea GUILLARD 861" userId="d06662ec-9711-44e9-9f78-4b9cc7b21ed8" providerId="ADAL" clId="{D5372A79-4FFD-4435-8B21-59DDAD5E0138}" dt="2022-04-15T06:22:28.179" v="634"/>
        <pc:sldMkLst>
          <pc:docMk/>
          <pc:sldMk cId="2133316995" sldId="280"/>
        </pc:sldMkLst>
        <pc:spChg chg="add del">
          <ac:chgData name="Lea GUILLARD 861" userId="d06662ec-9711-44e9-9f78-4b9cc7b21ed8" providerId="ADAL" clId="{D5372A79-4FFD-4435-8B21-59DDAD5E0138}" dt="2022-04-15T06:22:28.179" v="634"/>
          <ac:spMkLst>
            <pc:docMk/>
            <pc:sldMk cId="2133316995" sldId="280"/>
            <ac:spMk id="8" creationId="{CE3A6A76-AE5D-49AE-9D49-90C0F1548261}"/>
          </ac:spMkLst>
        </pc:spChg>
        <pc:grpChg chg="add del">
          <ac:chgData name="Lea GUILLARD 861" userId="d06662ec-9711-44e9-9f78-4b9cc7b21ed8" providerId="ADAL" clId="{D5372A79-4FFD-4435-8B21-59DDAD5E0138}" dt="2022-04-15T06:22:28.179" v="634"/>
          <ac:grpSpMkLst>
            <pc:docMk/>
            <pc:sldMk cId="2133316995" sldId="280"/>
            <ac:grpSpMk id="10" creationId="{64DBF464-02EB-49E8-BED5-CCD9C0E092FA}"/>
          </ac:grpSpMkLst>
        </pc:grpChg>
      </pc:sldChg>
      <pc:sldChg chg="addSp delSp modSp add mod delDesignElem">
        <pc:chgData name="Lea GUILLARD 861" userId="d06662ec-9711-44e9-9f78-4b9cc7b21ed8" providerId="ADAL" clId="{D5372A79-4FFD-4435-8B21-59DDAD5E0138}" dt="2022-04-15T06:22:28.179" v="634"/>
        <pc:sldMkLst>
          <pc:docMk/>
          <pc:sldMk cId="4147285639" sldId="281"/>
        </pc:sldMkLst>
        <pc:spChg chg="mod">
          <ac:chgData name="Lea GUILLARD 861" userId="d06662ec-9711-44e9-9f78-4b9cc7b21ed8" providerId="ADAL" clId="{D5372A79-4FFD-4435-8B21-59DDAD5E0138}" dt="2022-04-01T09:16:23.224" v="382" actId="20577"/>
          <ac:spMkLst>
            <pc:docMk/>
            <pc:sldMk cId="4147285639" sldId="281"/>
            <ac:spMk id="2" creationId="{ACC9005C-ABDA-4D18-B669-ADE16A8A7AC3}"/>
          </ac:spMkLst>
        </pc:spChg>
        <pc:spChg chg="add del">
          <ac:chgData name="Lea GUILLARD 861" userId="d06662ec-9711-44e9-9f78-4b9cc7b21ed8" providerId="ADAL" clId="{D5372A79-4FFD-4435-8B21-59DDAD5E0138}" dt="2022-04-15T06:22:28.179" v="634"/>
          <ac:spMkLst>
            <pc:docMk/>
            <pc:sldMk cId="4147285639" sldId="281"/>
            <ac:spMk id="20" creationId="{9179DE42-5613-4B35-A1E6-6CCBAA13C743}"/>
          </ac:spMkLst>
        </pc:spChg>
        <pc:spChg chg="add del">
          <ac:chgData name="Lea GUILLARD 861" userId="d06662ec-9711-44e9-9f78-4b9cc7b21ed8" providerId="ADAL" clId="{D5372A79-4FFD-4435-8B21-59DDAD5E0138}" dt="2022-04-15T06:22:28.179" v="634"/>
          <ac:spMkLst>
            <pc:docMk/>
            <pc:sldMk cId="4147285639" sldId="281"/>
            <ac:spMk id="26" creationId="{52FB45E9-914E-4471-AC87-E475CD51767D}"/>
          </ac:spMkLst>
        </pc:spChg>
        <pc:spChg chg="add del">
          <ac:chgData name="Lea GUILLARD 861" userId="d06662ec-9711-44e9-9f78-4b9cc7b21ed8" providerId="ADAL" clId="{D5372A79-4FFD-4435-8B21-59DDAD5E0138}" dt="2022-04-15T06:22:28.179" v="634"/>
          <ac:spMkLst>
            <pc:docMk/>
            <pc:sldMk cId="4147285639" sldId="281"/>
            <ac:spMk id="28" creationId="{C310626D-5743-49D4-8F7D-88C4F8F05774}"/>
          </ac:spMkLst>
        </pc:spChg>
        <pc:spChg chg="add del">
          <ac:chgData name="Lea GUILLARD 861" userId="d06662ec-9711-44e9-9f78-4b9cc7b21ed8" providerId="ADAL" clId="{D5372A79-4FFD-4435-8B21-59DDAD5E0138}" dt="2022-04-15T06:22:28.179" v="634"/>
          <ac:spMkLst>
            <pc:docMk/>
            <pc:sldMk cId="4147285639" sldId="281"/>
            <ac:spMk id="30" creationId="{3C195FC1-B568-4C72-9902-34CB35DDD7A1}"/>
          </ac:spMkLst>
        </pc:spChg>
        <pc:spChg chg="add del">
          <ac:chgData name="Lea GUILLARD 861" userId="d06662ec-9711-44e9-9f78-4b9cc7b21ed8" providerId="ADAL" clId="{D5372A79-4FFD-4435-8B21-59DDAD5E0138}" dt="2022-04-15T06:22:28.179" v="634"/>
          <ac:spMkLst>
            <pc:docMk/>
            <pc:sldMk cId="4147285639" sldId="281"/>
            <ac:spMk id="32" creationId="{EF2BDF77-362C-43F0-8CBB-A969EC2AE0C4}"/>
          </ac:spMkLst>
        </pc:spChg>
        <pc:spChg chg="add del">
          <ac:chgData name="Lea GUILLARD 861" userId="d06662ec-9711-44e9-9f78-4b9cc7b21ed8" providerId="ADAL" clId="{D5372A79-4FFD-4435-8B21-59DDAD5E0138}" dt="2022-04-15T06:22:28.179" v="634"/>
          <ac:spMkLst>
            <pc:docMk/>
            <pc:sldMk cId="4147285639" sldId="281"/>
            <ac:spMk id="34" creationId="{4BE96B01-3929-432D-B8C2-ADBCB74C2EF4}"/>
          </ac:spMkLst>
        </pc:spChg>
        <pc:spChg chg="add del">
          <ac:chgData name="Lea GUILLARD 861" userId="d06662ec-9711-44e9-9f78-4b9cc7b21ed8" providerId="ADAL" clId="{D5372A79-4FFD-4435-8B21-59DDAD5E0138}" dt="2022-04-15T06:22:28.179" v="634"/>
          <ac:spMkLst>
            <pc:docMk/>
            <pc:sldMk cId="4147285639" sldId="281"/>
            <ac:spMk id="36" creationId="{2A6FCDE6-CDE2-4C51-B18E-A95CFB679714}"/>
          </ac:spMkLst>
        </pc:spChg>
        <pc:spChg chg="add del">
          <ac:chgData name="Lea GUILLARD 861" userId="d06662ec-9711-44e9-9f78-4b9cc7b21ed8" providerId="ADAL" clId="{D5372A79-4FFD-4435-8B21-59DDAD5E0138}" dt="2022-04-15T06:22:28.179" v="634"/>
          <ac:spMkLst>
            <pc:docMk/>
            <pc:sldMk cId="4147285639" sldId="281"/>
            <ac:spMk id="38" creationId="{9D2E8756-2465-473A-BA2A-2DB1D6224745}"/>
          </ac:spMkLst>
        </pc:spChg>
        <pc:grpChg chg="add del">
          <ac:chgData name="Lea GUILLARD 861" userId="d06662ec-9711-44e9-9f78-4b9cc7b21ed8" providerId="ADAL" clId="{D5372A79-4FFD-4435-8B21-59DDAD5E0138}" dt="2022-04-15T06:22:28.179" v="634"/>
          <ac:grpSpMkLst>
            <pc:docMk/>
            <pc:sldMk cId="4147285639" sldId="281"/>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4147285639" sldId="281"/>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4147285639" sldId="281"/>
            <ac:cxnSpMk id="24" creationId="{4AE4806D-B8F9-4679-A68A-9BD21C01A301}"/>
          </ac:cxnSpMkLst>
        </pc:cxnChg>
      </pc:sldChg>
      <pc:sldChg chg="modSp mod">
        <pc:chgData name="Lea GUILLARD 861" userId="d06662ec-9711-44e9-9f78-4b9cc7b21ed8" providerId="ADAL" clId="{D5372A79-4FFD-4435-8B21-59DDAD5E0138}" dt="2022-04-15T07:22:08.551" v="2864" actId="1076"/>
        <pc:sldMkLst>
          <pc:docMk/>
          <pc:sldMk cId="2140682467" sldId="290"/>
        </pc:sldMkLst>
        <pc:spChg chg="mod">
          <ac:chgData name="Lea GUILLARD 861" userId="d06662ec-9711-44e9-9f78-4b9cc7b21ed8" providerId="ADAL" clId="{D5372A79-4FFD-4435-8B21-59DDAD5E0138}" dt="2022-04-15T06:22:28.179" v="634"/>
          <ac:spMkLst>
            <pc:docMk/>
            <pc:sldMk cId="2140682467" sldId="290"/>
            <ac:spMk id="4" creationId="{00000000-0000-0000-0000-000000000000}"/>
          </ac:spMkLst>
        </pc:spChg>
        <pc:spChg chg="mod">
          <ac:chgData name="Lea GUILLARD 861" userId="d06662ec-9711-44e9-9f78-4b9cc7b21ed8" providerId="ADAL" clId="{D5372A79-4FFD-4435-8B21-59DDAD5E0138}" dt="2022-04-15T07:22:08.551" v="2864" actId="1076"/>
          <ac:spMkLst>
            <pc:docMk/>
            <pc:sldMk cId="2140682467" sldId="290"/>
            <ac:spMk id="9" creationId="{0D9028AA-632B-473C-828B-1CE6A720650A}"/>
          </ac:spMkLst>
        </pc:spChg>
        <pc:spChg chg="mod">
          <ac:chgData name="Lea GUILLARD 861" userId="d06662ec-9711-44e9-9f78-4b9cc7b21ed8" providerId="ADAL" clId="{D5372A79-4FFD-4435-8B21-59DDAD5E0138}" dt="2022-04-15T07:21:47.725" v="2861" actId="1076"/>
          <ac:spMkLst>
            <pc:docMk/>
            <pc:sldMk cId="2140682467" sldId="290"/>
            <ac:spMk id="12" creationId="{9588CA31-240C-4334-902D-71D6E84392BF}"/>
          </ac:spMkLst>
        </pc:spChg>
        <pc:spChg chg="mod">
          <ac:chgData name="Lea GUILLARD 861" userId="d06662ec-9711-44e9-9f78-4b9cc7b21ed8" providerId="ADAL" clId="{D5372A79-4FFD-4435-8B21-59DDAD5E0138}" dt="2022-04-15T07:22:01.634" v="2863" actId="1076"/>
          <ac:spMkLst>
            <pc:docMk/>
            <pc:sldMk cId="2140682467" sldId="290"/>
            <ac:spMk id="13" creationId="{7E7CF697-BDDE-4FD8-A9ED-FDE5F76C31DC}"/>
          </ac:spMkLst>
        </pc:spChg>
      </pc:sldChg>
      <pc:sldChg chg="modSp">
        <pc:chgData name="Lea GUILLARD 861" userId="d06662ec-9711-44e9-9f78-4b9cc7b21ed8" providerId="ADAL" clId="{D5372A79-4FFD-4435-8B21-59DDAD5E0138}" dt="2022-04-15T06:22:28.179" v="634"/>
        <pc:sldMkLst>
          <pc:docMk/>
          <pc:sldMk cId="3394873606" sldId="291"/>
        </pc:sldMkLst>
        <pc:spChg chg="mod">
          <ac:chgData name="Lea GUILLARD 861" userId="d06662ec-9711-44e9-9f78-4b9cc7b21ed8" providerId="ADAL" clId="{D5372A79-4FFD-4435-8B21-59DDAD5E0138}" dt="2022-04-15T06:22:28.179" v="634"/>
          <ac:spMkLst>
            <pc:docMk/>
            <pc:sldMk cId="3394873606" sldId="291"/>
            <ac:spMk id="4" creationId="{00000000-0000-0000-0000-000000000000}"/>
          </ac:spMkLst>
        </pc:spChg>
      </pc:sldChg>
      <pc:sldChg chg="new del">
        <pc:chgData name="Lea GUILLARD 861" userId="d06662ec-9711-44e9-9f78-4b9cc7b21ed8" providerId="ADAL" clId="{D5372A79-4FFD-4435-8B21-59DDAD5E0138}" dt="2022-04-01T09:17:00.476" v="388" actId="47"/>
        <pc:sldMkLst>
          <pc:docMk/>
          <pc:sldMk cId="3595430007" sldId="291"/>
        </pc:sldMkLst>
      </pc:sldChg>
      <pc:sldChg chg="add ord">
        <pc:chgData name="Lea GUILLARD 861" userId="d06662ec-9711-44e9-9f78-4b9cc7b21ed8" providerId="ADAL" clId="{D5372A79-4FFD-4435-8B21-59DDAD5E0138}" dt="2022-04-01T09:16:59.267" v="387"/>
        <pc:sldMkLst>
          <pc:docMk/>
          <pc:sldMk cId="1631616132" sldId="292"/>
        </pc:sldMkLst>
      </pc:sldChg>
      <pc:sldChg chg="modSp mod">
        <pc:chgData name="Lea GUILLARD 861" userId="d06662ec-9711-44e9-9f78-4b9cc7b21ed8" providerId="ADAL" clId="{D5372A79-4FFD-4435-8B21-59DDAD5E0138}" dt="2022-04-15T07:24:54.588" v="2866" actId="14100"/>
        <pc:sldMkLst>
          <pc:docMk/>
          <pc:sldMk cId="713159971" sldId="293"/>
        </pc:sldMkLst>
        <pc:spChg chg="mod">
          <ac:chgData name="Lea GUILLARD 861" userId="d06662ec-9711-44e9-9f78-4b9cc7b21ed8" providerId="ADAL" clId="{D5372A79-4FFD-4435-8B21-59DDAD5E0138}" dt="2022-04-15T06:22:28.179" v="634"/>
          <ac:spMkLst>
            <pc:docMk/>
            <pc:sldMk cId="713159971" sldId="293"/>
            <ac:spMk id="4" creationId="{00000000-0000-0000-0000-000000000000}"/>
          </ac:spMkLst>
        </pc:spChg>
        <pc:spChg chg="mod">
          <ac:chgData name="Lea GUILLARD 861" userId="d06662ec-9711-44e9-9f78-4b9cc7b21ed8" providerId="ADAL" clId="{D5372A79-4FFD-4435-8B21-59DDAD5E0138}" dt="2022-04-15T07:24:54.588" v="2866" actId="14100"/>
          <ac:spMkLst>
            <pc:docMk/>
            <pc:sldMk cId="713159971" sldId="293"/>
            <ac:spMk id="6" creationId="{6B0DD3C1-C060-47A3-8332-0FDD1A3696A3}"/>
          </ac:spMkLst>
        </pc:spChg>
      </pc:sldChg>
      <pc:sldChg chg="new del">
        <pc:chgData name="Lea GUILLARD 861" userId="d06662ec-9711-44e9-9f78-4b9cc7b21ed8" providerId="ADAL" clId="{D5372A79-4FFD-4435-8B21-59DDAD5E0138}" dt="2022-04-01T09:18:36.167" v="491" actId="47"/>
        <pc:sldMkLst>
          <pc:docMk/>
          <pc:sldMk cId="3950517874" sldId="294"/>
        </pc:sldMkLst>
      </pc:sldChg>
      <pc:sldChg chg="addSp delSp modSp add mod ord delDesignElem">
        <pc:chgData name="Lea GUILLARD 861" userId="d06662ec-9711-44e9-9f78-4b9cc7b21ed8" providerId="ADAL" clId="{D5372A79-4FFD-4435-8B21-59DDAD5E0138}" dt="2022-04-15T06:22:28.179" v="634"/>
        <pc:sldMkLst>
          <pc:docMk/>
          <pc:sldMk cId="1608236116" sldId="295"/>
        </pc:sldMkLst>
        <pc:spChg chg="mod">
          <ac:chgData name="Lea GUILLARD 861" userId="d06662ec-9711-44e9-9f78-4b9cc7b21ed8" providerId="ADAL" clId="{D5372A79-4FFD-4435-8B21-59DDAD5E0138}" dt="2022-04-01T09:17:50.362" v="428" actId="20577"/>
          <ac:spMkLst>
            <pc:docMk/>
            <pc:sldMk cId="1608236116" sldId="295"/>
            <ac:spMk id="2" creationId="{ACC9005C-ABDA-4D18-B669-ADE16A8A7AC3}"/>
          </ac:spMkLst>
        </pc:spChg>
        <pc:spChg chg="add del">
          <ac:chgData name="Lea GUILLARD 861" userId="d06662ec-9711-44e9-9f78-4b9cc7b21ed8" providerId="ADAL" clId="{D5372A79-4FFD-4435-8B21-59DDAD5E0138}" dt="2022-04-15T06:22:28.179" v="634"/>
          <ac:spMkLst>
            <pc:docMk/>
            <pc:sldMk cId="1608236116" sldId="295"/>
            <ac:spMk id="20" creationId="{9179DE42-5613-4B35-A1E6-6CCBAA13C743}"/>
          </ac:spMkLst>
        </pc:spChg>
        <pc:spChg chg="add del">
          <ac:chgData name="Lea GUILLARD 861" userId="d06662ec-9711-44e9-9f78-4b9cc7b21ed8" providerId="ADAL" clId="{D5372A79-4FFD-4435-8B21-59DDAD5E0138}" dt="2022-04-15T06:22:28.179" v="634"/>
          <ac:spMkLst>
            <pc:docMk/>
            <pc:sldMk cId="1608236116" sldId="295"/>
            <ac:spMk id="26" creationId="{52FB45E9-914E-4471-AC87-E475CD51767D}"/>
          </ac:spMkLst>
        </pc:spChg>
        <pc:spChg chg="add del">
          <ac:chgData name="Lea GUILLARD 861" userId="d06662ec-9711-44e9-9f78-4b9cc7b21ed8" providerId="ADAL" clId="{D5372A79-4FFD-4435-8B21-59DDAD5E0138}" dt="2022-04-15T06:22:28.179" v="634"/>
          <ac:spMkLst>
            <pc:docMk/>
            <pc:sldMk cId="1608236116" sldId="295"/>
            <ac:spMk id="28" creationId="{C310626D-5743-49D4-8F7D-88C4F8F05774}"/>
          </ac:spMkLst>
        </pc:spChg>
        <pc:spChg chg="add del">
          <ac:chgData name="Lea GUILLARD 861" userId="d06662ec-9711-44e9-9f78-4b9cc7b21ed8" providerId="ADAL" clId="{D5372A79-4FFD-4435-8B21-59DDAD5E0138}" dt="2022-04-15T06:22:28.179" v="634"/>
          <ac:spMkLst>
            <pc:docMk/>
            <pc:sldMk cId="1608236116" sldId="295"/>
            <ac:spMk id="30" creationId="{3C195FC1-B568-4C72-9902-34CB35DDD7A1}"/>
          </ac:spMkLst>
        </pc:spChg>
        <pc:spChg chg="add del">
          <ac:chgData name="Lea GUILLARD 861" userId="d06662ec-9711-44e9-9f78-4b9cc7b21ed8" providerId="ADAL" clId="{D5372A79-4FFD-4435-8B21-59DDAD5E0138}" dt="2022-04-15T06:22:28.179" v="634"/>
          <ac:spMkLst>
            <pc:docMk/>
            <pc:sldMk cId="1608236116" sldId="295"/>
            <ac:spMk id="32" creationId="{EF2BDF77-362C-43F0-8CBB-A969EC2AE0C4}"/>
          </ac:spMkLst>
        </pc:spChg>
        <pc:spChg chg="add del">
          <ac:chgData name="Lea GUILLARD 861" userId="d06662ec-9711-44e9-9f78-4b9cc7b21ed8" providerId="ADAL" clId="{D5372A79-4FFD-4435-8B21-59DDAD5E0138}" dt="2022-04-15T06:22:28.179" v="634"/>
          <ac:spMkLst>
            <pc:docMk/>
            <pc:sldMk cId="1608236116" sldId="295"/>
            <ac:spMk id="34" creationId="{4BE96B01-3929-432D-B8C2-ADBCB74C2EF4}"/>
          </ac:spMkLst>
        </pc:spChg>
        <pc:spChg chg="add del">
          <ac:chgData name="Lea GUILLARD 861" userId="d06662ec-9711-44e9-9f78-4b9cc7b21ed8" providerId="ADAL" clId="{D5372A79-4FFD-4435-8B21-59DDAD5E0138}" dt="2022-04-15T06:22:28.179" v="634"/>
          <ac:spMkLst>
            <pc:docMk/>
            <pc:sldMk cId="1608236116" sldId="295"/>
            <ac:spMk id="36" creationId="{2A6FCDE6-CDE2-4C51-B18E-A95CFB679714}"/>
          </ac:spMkLst>
        </pc:spChg>
        <pc:spChg chg="add del">
          <ac:chgData name="Lea GUILLARD 861" userId="d06662ec-9711-44e9-9f78-4b9cc7b21ed8" providerId="ADAL" clId="{D5372A79-4FFD-4435-8B21-59DDAD5E0138}" dt="2022-04-15T06:22:28.179" v="634"/>
          <ac:spMkLst>
            <pc:docMk/>
            <pc:sldMk cId="1608236116" sldId="295"/>
            <ac:spMk id="38" creationId="{9D2E8756-2465-473A-BA2A-2DB1D6224745}"/>
          </ac:spMkLst>
        </pc:spChg>
        <pc:grpChg chg="add del">
          <ac:chgData name="Lea GUILLARD 861" userId="d06662ec-9711-44e9-9f78-4b9cc7b21ed8" providerId="ADAL" clId="{D5372A79-4FFD-4435-8B21-59DDAD5E0138}" dt="2022-04-15T06:22:28.179" v="634"/>
          <ac:grpSpMkLst>
            <pc:docMk/>
            <pc:sldMk cId="1608236116" sldId="295"/>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1608236116" sldId="295"/>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1608236116" sldId="295"/>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3438367126" sldId="296"/>
        </pc:sldMkLst>
        <pc:spChg chg="mod">
          <ac:chgData name="Lea GUILLARD 861" userId="d06662ec-9711-44e9-9f78-4b9cc7b21ed8" providerId="ADAL" clId="{D5372A79-4FFD-4435-8B21-59DDAD5E0138}" dt="2022-04-01T09:18:15.610" v="463" actId="20577"/>
          <ac:spMkLst>
            <pc:docMk/>
            <pc:sldMk cId="3438367126" sldId="296"/>
            <ac:spMk id="2" creationId="{ACC9005C-ABDA-4D18-B669-ADE16A8A7AC3}"/>
          </ac:spMkLst>
        </pc:spChg>
        <pc:spChg chg="add del">
          <ac:chgData name="Lea GUILLARD 861" userId="d06662ec-9711-44e9-9f78-4b9cc7b21ed8" providerId="ADAL" clId="{D5372A79-4FFD-4435-8B21-59DDAD5E0138}" dt="2022-04-15T06:22:28.179" v="634"/>
          <ac:spMkLst>
            <pc:docMk/>
            <pc:sldMk cId="3438367126" sldId="296"/>
            <ac:spMk id="20" creationId="{9179DE42-5613-4B35-A1E6-6CCBAA13C743}"/>
          </ac:spMkLst>
        </pc:spChg>
        <pc:spChg chg="add del">
          <ac:chgData name="Lea GUILLARD 861" userId="d06662ec-9711-44e9-9f78-4b9cc7b21ed8" providerId="ADAL" clId="{D5372A79-4FFD-4435-8B21-59DDAD5E0138}" dt="2022-04-15T06:22:28.179" v="634"/>
          <ac:spMkLst>
            <pc:docMk/>
            <pc:sldMk cId="3438367126" sldId="296"/>
            <ac:spMk id="26" creationId="{52FB45E9-914E-4471-AC87-E475CD51767D}"/>
          </ac:spMkLst>
        </pc:spChg>
        <pc:spChg chg="add del">
          <ac:chgData name="Lea GUILLARD 861" userId="d06662ec-9711-44e9-9f78-4b9cc7b21ed8" providerId="ADAL" clId="{D5372A79-4FFD-4435-8B21-59DDAD5E0138}" dt="2022-04-15T06:22:28.179" v="634"/>
          <ac:spMkLst>
            <pc:docMk/>
            <pc:sldMk cId="3438367126" sldId="296"/>
            <ac:spMk id="28" creationId="{C310626D-5743-49D4-8F7D-88C4F8F05774}"/>
          </ac:spMkLst>
        </pc:spChg>
        <pc:spChg chg="add del">
          <ac:chgData name="Lea GUILLARD 861" userId="d06662ec-9711-44e9-9f78-4b9cc7b21ed8" providerId="ADAL" clId="{D5372A79-4FFD-4435-8B21-59DDAD5E0138}" dt="2022-04-15T06:22:28.179" v="634"/>
          <ac:spMkLst>
            <pc:docMk/>
            <pc:sldMk cId="3438367126" sldId="296"/>
            <ac:spMk id="30" creationId="{3C195FC1-B568-4C72-9902-34CB35DDD7A1}"/>
          </ac:spMkLst>
        </pc:spChg>
        <pc:spChg chg="add del">
          <ac:chgData name="Lea GUILLARD 861" userId="d06662ec-9711-44e9-9f78-4b9cc7b21ed8" providerId="ADAL" clId="{D5372A79-4FFD-4435-8B21-59DDAD5E0138}" dt="2022-04-15T06:22:28.179" v="634"/>
          <ac:spMkLst>
            <pc:docMk/>
            <pc:sldMk cId="3438367126" sldId="296"/>
            <ac:spMk id="32" creationId="{EF2BDF77-362C-43F0-8CBB-A969EC2AE0C4}"/>
          </ac:spMkLst>
        </pc:spChg>
        <pc:spChg chg="add del">
          <ac:chgData name="Lea GUILLARD 861" userId="d06662ec-9711-44e9-9f78-4b9cc7b21ed8" providerId="ADAL" clId="{D5372A79-4FFD-4435-8B21-59DDAD5E0138}" dt="2022-04-15T06:22:28.179" v="634"/>
          <ac:spMkLst>
            <pc:docMk/>
            <pc:sldMk cId="3438367126" sldId="296"/>
            <ac:spMk id="34" creationId="{4BE96B01-3929-432D-B8C2-ADBCB74C2EF4}"/>
          </ac:spMkLst>
        </pc:spChg>
        <pc:spChg chg="add del">
          <ac:chgData name="Lea GUILLARD 861" userId="d06662ec-9711-44e9-9f78-4b9cc7b21ed8" providerId="ADAL" clId="{D5372A79-4FFD-4435-8B21-59DDAD5E0138}" dt="2022-04-15T06:22:28.179" v="634"/>
          <ac:spMkLst>
            <pc:docMk/>
            <pc:sldMk cId="3438367126" sldId="296"/>
            <ac:spMk id="36" creationId="{2A6FCDE6-CDE2-4C51-B18E-A95CFB679714}"/>
          </ac:spMkLst>
        </pc:spChg>
        <pc:spChg chg="add del">
          <ac:chgData name="Lea GUILLARD 861" userId="d06662ec-9711-44e9-9f78-4b9cc7b21ed8" providerId="ADAL" clId="{D5372A79-4FFD-4435-8B21-59DDAD5E0138}" dt="2022-04-15T06:22:28.179" v="634"/>
          <ac:spMkLst>
            <pc:docMk/>
            <pc:sldMk cId="3438367126" sldId="296"/>
            <ac:spMk id="38" creationId="{9D2E8756-2465-473A-BA2A-2DB1D6224745}"/>
          </ac:spMkLst>
        </pc:spChg>
        <pc:grpChg chg="add del">
          <ac:chgData name="Lea GUILLARD 861" userId="d06662ec-9711-44e9-9f78-4b9cc7b21ed8" providerId="ADAL" clId="{D5372A79-4FFD-4435-8B21-59DDAD5E0138}" dt="2022-04-15T06:22:28.179" v="634"/>
          <ac:grpSpMkLst>
            <pc:docMk/>
            <pc:sldMk cId="3438367126" sldId="296"/>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438367126" sldId="296"/>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438367126" sldId="296"/>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263390370" sldId="297"/>
        </pc:sldMkLst>
        <pc:spChg chg="mod">
          <ac:chgData name="Lea GUILLARD 861" userId="d06662ec-9711-44e9-9f78-4b9cc7b21ed8" providerId="ADAL" clId="{D5372A79-4FFD-4435-8B21-59DDAD5E0138}" dt="2022-04-01T09:18:34.216" v="490" actId="20577"/>
          <ac:spMkLst>
            <pc:docMk/>
            <pc:sldMk cId="263390370" sldId="297"/>
            <ac:spMk id="2" creationId="{ACC9005C-ABDA-4D18-B669-ADE16A8A7AC3}"/>
          </ac:spMkLst>
        </pc:spChg>
        <pc:spChg chg="add del">
          <ac:chgData name="Lea GUILLARD 861" userId="d06662ec-9711-44e9-9f78-4b9cc7b21ed8" providerId="ADAL" clId="{D5372A79-4FFD-4435-8B21-59DDAD5E0138}" dt="2022-04-15T06:22:28.179" v="634"/>
          <ac:spMkLst>
            <pc:docMk/>
            <pc:sldMk cId="263390370" sldId="297"/>
            <ac:spMk id="20" creationId="{9179DE42-5613-4B35-A1E6-6CCBAA13C743}"/>
          </ac:spMkLst>
        </pc:spChg>
        <pc:spChg chg="add del">
          <ac:chgData name="Lea GUILLARD 861" userId="d06662ec-9711-44e9-9f78-4b9cc7b21ed8" providerId="ADAL" clId="{D5372A79-4FFD-4435-8B21-59DDAD5E0138}" dt="2022-04-15T06:22:28.179" v="634"/>
          <ac:spMkLst>
            <pc:docMk/>
            <pc:sldMk cId="263390370" sldId="297"/>
            <ac:spMk id="26" creationId="{52FB45E9-914E-4471-AC87-E475CD51767D}"/>
          </ac:spMkLst>
        </pc:spChg>
        <pc:spChg chg="add del">
          <ac:chgData name="Lea GUILLARD 861" userId="d06662ec-9711-44e9-9f78-4b9cc7b21ed8" providerId="ADAL" clId="{D5372A79-4FFD-4435-8B21-59DDAD5E0138}" dt="2022-04-15T06:22:28.179" v="634"/>
          <ac:spMkLst>
            <pc:docMk/>
            <pc:sldMk cId="263390370" sldId="297"/>
            <ac:spMk id="28" creationId="{C310626D-5743-49D4-8F7D-88C4F8F05774}"/>
          </ac:spMkLst>
        </pc:spChg>
        <pc:spChg chg="add del">
          <ac:chgData name="Lea GUILLARD 861" userId="d06662ec-9711-44e9-9f78-4b9cc7b21ed8" providerId="ADAL" clId="{D5372A79-4FFD-4435-8B21-59DDAD5E0138}" dt="2022-04-15T06:22:28.179" v="634"/>
          <ac:spMkLst>
            <pc:docMk/>
            <pc:sldMk cId="263390370" sldId="297"/>
            <ac:spMk id="30" creationId="{3C195FC1-B568-4C72-9902-34CB35DDD7A1}"/>
          </ac:spMkLst>
        </pc:spChg>
        <pc:spChg chg="add del">
          <ac:chgData name="Lea GUILLARD 861" userId="d06662ec-9711-44e9-9f78-4b9cc7b21ed8" providerId="ADAL" clId="{D5372A79-4FFD-4435-8B21-59DDAD5E0138}" dt="2022-04-15T06:22:28.179" v="634"/>
          <ac:spMkLst>
            <pc:docMk/>
            <pc:sldMk cId="263390370" sldId="297"/>
            <ac:spMk id="32" creationId="{EF2BDF77-362C-43F0-8CBB-A969EC2AE0C4}"/>
          </ac:spMkLst>
        </pc:spChg>
        <pc:spChg chg="add del">
          <ac:chgData name="Lea GUILLARD 861" userId="d06662ec-9711-44e9-9f78-4b9cc7b21ed8" providerId="ADAL" clId="{D5372A79-4FFD-4435-8B21-59DDAD5E0138}" dt="2022-04-15T06:22:28.179" v="634"/>
          <ac:spMkLst>
            <pc:docMk/>
            <pc:sldMk cId="263390370" sldId="297"/>
            <ac:spMk id="34" creationId="{4BE96B01-3929-432D-B8C2-ADBCB74C2EF4}"/>
          </ac:spMkLst>
        </pc:spChg>
        <pc:spChg chg="add del">
          <ac:chgData name="Lea GUILLARD 861" userId="d06662ec-9711-44e9-9f78-4b9cc7b21ed8" providerId="ADAL" clId="{D5372A79-4FFD-4435-8B21-59DDAD5E0138}" dt="2022-04-15T06:22:28.179" v="634"/>
          <ac:spMkLst>
            <pc:docMk/>
            <pc:sldMk cId="263390370" sldId="297"/>
            <ac:spMk id="36" creationId="{2A6FCDE6-CDE2-4C51-B18E-A95CFB679714}"/>
          </ac:spMkLst>
        </pc:spChg>
        <pc:spChg chg="add del">
          <ac:chgData name="Lea GUILLARD 861" userId="d06662ec-9711-44e9-9f78-4b9cc7b21ed8" providerId="ADAL" clId="{D5372A79-4FFD-4435-8B21-59DDAD5E0138}" dt="2022-04-15T06:22:28.179" v="634"/>
          <ac:spMkLst>
            <pc:docMk/>
            <pc:sldMk cId="263390370" sldId="297"/>
            <ac:spMk id="38" creationId="{9D2E8756-2465-473A-BA2A-2DB1D6224745}"/>
          </ac:spMkLst>
        </pc:spChg>
        <pc:grpChg chg="add del">
          <ac:chgData name="Lea GUILLARD 861" userId="d06662ec-9711-44e9-9f78-4b9cc7b21ed8" providerId="ADAL" clId="{D5372A79-4FFD-4435-8B21-59DDAD5E0138}" dt="2022-04-15T06:22:28.179" v="634"/>
          <ac:grpSpMkLst>
            <pc:docMk/>
            <pc:sldMk cId="263390370" sldId="297"/>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263390370" sldId="297"/>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263390370" sldId="297"/>
            <ac:cxnSpMk id="24" creationId="{4AE4806D-B8F9-4679-A68A-9BD21C01A301}"/>
          </ac:cxnSpMkLst>
        </pc:cxnChg>
      </pc:sldChg>
      <pc:sldChg chg="modSp new mod">
        <pc:chgData name="Lea GUILLARD 861" userId="d06662ec-9711-44e9-9f78-4b9cc7b21ed8" providerId="ADAL" clId="{D5372A79-4FFD-4435-8B21-59DDAD5E0138}" dt="2022-04-15T06:22:28.179" v="634"/>
        <pc:sldMkLst>
          <pc:docMk/>
          <pc:sldMk cId="1163735035" sldId="298"/>
        </pc:sldMkLst>
        <pc:spChg chg="mod">
          <ac:chgData name="Lea GUILLARD 861" userId="d06662ec-9711-44e9-9f78-4b9cc7b21ed8" providerId="ADAL" clId="{D5372A79-4FFD-4435-8B21-59DDAD5E0138}" dt="2022-04-15T06:22:28.179" v="634"/>
          <ac:spMkLst>
            <pc:docMk/>
            <pc:sldMk cId="1163735035" sldId="298"/>
            <ac:spMk id="2" creationId="{564CC6F9-39E1-48EB-96F2-CF81B91170D8}"/>
          </ac:spMkLst>
        </pc:spChg>
        <pc:spChg chg="mod">
          <ac:chgData name="Lea GUILLARD 861" userId="d06662ec-9711-44e9-9f78-4b9cc7b21ed8" providerId="ADAL" clId="{D5372A79-4FFD-4435-8B21-59DDAD5E0138}" dt="2022-04-15T06:22:28.179" v="634"/>
          <ac:spMkLst>
            <pc:docMk/>
            <pc:sldMk cId="1163735035" sldId="298"/>
            <ac:spMk id="3" creationId="{2E62124D-538A-4D55-8565-B15DD059EA1B}"/>
          </ac:spMkLst>
        </pc:spChg>
      </pc:sldChg>
      <pc:sldChg chg="modSp mod">
        <pc:chgData name="Lea GUILLARD 861" userId="d06662ec-9711-44e9-9f78-4b9cc7b21ed8" providerId="ADAL" clId="{D5372A79-4FFD-4435-8B21-59DDAD5E0138}" dt="2022-04-15T07:25:48.918" v="2867" actId="1076"/>
        <pc:sldMkLst>
          <pc:docMk/>
          <pc:sldMk cId="3704208624" sldId="299"/>
        </pc:sldMkLst>
        <pc:spChg chg="mod">
          <ac:chgData name="Lea GUILLARD 861" userId="d06662ec-9711-44e9-9f78-4b9cc7b21ed8" providerId="ADAL" clId="{D5372A79-4FFD-4435-8B21-59DDAD5E0138}" dt="2022-04-15T06:22:28.179" v="634"/>
          <ac:spMkLst>
            <pc:docMk/>
            <pc:sldMk cId="3704208624" sldId="299"/>
            <ac:spMk id="4" creationId="{00000000-0000-0000-0000-000000000000}"/>
          </ac:spMkLst>
        </pc:spChg>
        <pc:spChg chg="mod">
          <ac:chgData name="Lea GUILLARD 861" userId="d06662ec-9711-44e9-9f78-4b9cc7b21ed8" providerId="ADAL" clId="{D5372A79-4FFD-4435-8B21-59DDAD5E0138}" dt="2022-04-15T07:25:48.918" v="2867" actId="1076"/>
          <ac:spMkLst>
            <pc:docMk/>
            <pc:sldMk cId="3704208624" sldId="299"/>
            <ac:spMk id="5" creationId="{2D01694D-F368-4FC5-9220-2826B0B688CD}"/>
          </ac:spMkLst>
        </pc:spChg>
      </pc:sldChg>
      <pc:sldChg chg="modSp">
        <pc:chgData name="Lea GUILLARD 861" userId="d06662ec-9711-44e9-9f78-4b9cc7b21ed8" providerId="ADAL" clId="{D5372A79-4FFD-4435-8B21-59DDAD5E0138}" dt="2022-04-15T06:22:28.179" v="634"/>
        <pc:sldMkLst>
          <pc:docMk/>
          <pc:sldMk cId="1335976215" sldId="300"/>
        </pc:sldMkLst>
        <pc:spChg chg="mod">
          <ac:chgData name="Lea GUILLARD 861" userId="d06662ec-9711-44e9-9f78-4b9cc7b21ed8" providerId="ADAL" clId="{D5372A79-4FFD-4435-8B21-59DDAD5E0138}" dt="2022-04-15T06:22:28.179" v="634"/>
          <ac:spMkLst>
            <pc:docMk/>
            <pc:sldMk cId="1335976215" sldId="300"/>
            <ac:spMk id="4" creationId="{00000000-0000-0000-0000-000000000000}"/>
          </ac:spMkLst>
        </pc:spChg>
      </pc:sldChg>
      <pc:sldChg chg="modSp">
        <pc:chgData name="Lea GUILLARD 861" userId="d06662ec-9711-44e9-9f78-4b9cc7b21ed8" providerId="ADAL" clId="{D5372A79-4FFD-4435-8B21-59DDAD5E0138}" dt="2022-04-15T06:22:28.179" v="634"/>
        <pc:sldMkLst>
          <pc:docMk/>
          <pc:sldMk cId="147448989" sldId="301"/>
        </pc:sldMkLst>
        <pc:spChg chg="mod">
          <ac:chgData name="Lea GUILLARD 861" userId="d06662ec-9711-44e9-9f78-4b9cc7b21ed8" providerId="ADAL" clId="{D5372A79-4FFD-4435-8B21-59DDAD5E0138}" dt="2022-04-15T06:22:28.179" v="634"/>
          <ac:spMkLst>
            <pc:docMk/>
            <pc:sldMk cId="147448989" sldId="301"/>
            <ac:spMk id="4" creationId="{00000000-0000-0000-0000-000000000000}"/>
          </ac:spMkLst>
        </pc:spChg>
      </pc:sldChg>
      <pc:sldChg chg="modSp">
        <pc:chgData name="Lea GUILLARD 861" userId="d06662ec-9711-44e9-9f78-4b9cc7b21ed8" providerId="ADAL" clId="{D5372A79-4FFD-4435-8B21-59DDAD5E0138}" dt="2022-04-15T06:22:28.179" v="634"/>
        <pc:sldMkLst>
          <pc:docMk/>
          <pc:sldMk cId="2004663829" sldId="302"/>
        </pc:sldMkLst>
        <pc:spChg chg="mod">
          <ac:chgData name="Lea GUILLARD 861" userId="d06662ec-9711-44e9-9f78-4b9cc7b21ed8" providerId="ADAL" clId="{D5372A79-4FFD-4435-8B21-59DDAD5E0138}" dt="2022-04-15T06:22:28.179" v="634"/>
          <ac:spMkLst>
            <pc:docMk/>
            <pc:sldMk cId="2004663829" sldId="302"/>
            <ac:spMk id="4" creationId="{00000000-0000-0000-0000-000000000000}"/>
          </ac:spMkLst>
        </pc:spChg>
      </pc:sldChg>
      <pc:sldChg chg="modSp">
        <pc:chgData name="Lea GUILLARD 861" userId="d06662ec-9711-44e9-9f78-4b9cc7b21ed8" providerId="ADAL" clId="{D5372A79-4FFD-4435-8B21-59DDAD5E0138}" dt="2022-04-15T06:22:28.179" v="634"/>
        <pc:sldMkLst>
          <pc:docMk/>
          <pc:sldMk cId="642913501" sldId="303"/>
        </pc:sldMkLst>
        <pc:spChg chg="mod">
          <ac:chgData name="Lea GUILLARD 861" userId="d06662ec-9711-44e9-9f78-4b9cc7b21ed8" providerId="ADAL" clId="{D5372A79-4FFD-4435-8B21-59DDAD5E0138}" dt="2022-04-15T06:22:28.179" v="634"/>
          <ac:spMkLst>
            <pc:docMk/>
            <pc:sldMk cId="642913501" sldId="303"/>
            <ac:spMk id="4" creationId="{00000000-0000-0000-0000-000000000000}"/>
          </ac:spMkLst>
        </pc:spChg>
      </pc:sldChg>
      <pc:sldChg chg="modSp">
        <pc:chgData name="Lea GUILLARD 861" userId="d06662ec-9711-44e9-9f78-4b9cc7b21ed8" providerId="ADAL" clId="{D5372A79-4FFD-4435-8B21-59DDAD5E0138}" dt="2022-04-15T06:22:28.179" v="634"/>
        <pc:sldMkLst>
          <pc:docMk/>
          <pc:sldMk cId="680582384" sldId="304"/>
        </pc:sldMkLst>
        <pc:spChg chg="mod">
          <ac:chgData name="Lea GUILLARD 861" userId="d06662ec-9711-44e9-9f78-4b9cc7b21ed8" providerId="ADAL" clId="{D5372A79-4FFD-4435-8B21-59DDAD5E0138}" dt="2022-04-15T06:22:28.179" v="634"/>
          <ac:spMkLst>
            <pc:docMk/>
            <pc:sldMk cId="680582384" sldId="304"/>
            <ac:spMk id="4" creationId="{00000000-0000-0000-0000-000000000000}"/>
          </ac:spMkLst>
        </pc:spChg>
      </pc:sldChg>
      <pc:sldChg chg="addSp delSp modSp mod setBg">
        <pc:chgData name="Lea GUILLARD 861" userId="d06662ec-9711-44e9-9f78-4b9cc7b21ed8" providerId="ADAL" clId="{D5372A79-4FFD-4435-8B21-59DDAD5E0138}" dt="2022-04-15T06:43:49.135" v="2015" actId="1076"/>
        <pc:sldMkLst>
          <pc:docMk/>
          <pc:sldMk cId="2982828975" sldId="305"/>
        </pc:sldMkLst>
        <pc:spChg chg="mod">
          <ac:chgData name="Lea GUILLARD 861" userId="d06662ec-9711-44e9-9f78-4b9cc7b21ed8" providerId="ADAL" clId="{D5372A79-4FFD-4435-8B21-59DDAD5E0138}" dt="2022-04-15T06:22:43.049" v="638" actId="1076"/>
          <ac:spMkLst>
            <pc:docMk/>
            <pc:sldMk cId="2982828975" sldId="305"/>
            <ac:spMk id="2" creationId="{DBF0C1DF-A686-C283-9DB2-48D40C98432C}"/>
          </ac:spMkLst>
        </pc:spChg>
        <pc:spChg chg="del mod">
          <ac:chgData name="Lea GUILLARD 861" userId="d06662ec-9711-44e9-9f78-4b9cc7b21ed8" providerId="ADAL" clId="{D5372A79-4FFD-4435-8B21-59DDAD5E0138}" dt="2022-04-15T06:22:45.586" v="640" actId="478"/>
          <ac:spMkLst>
            <pc:docMk/>
            <pc:sldMk cId="2982828975" sldId="305"/>
            <ac:spMk id="3" creationId="{5A67F6A8-F675-4DD0-27FE-90CCE4CA10C6}"/>
          </ac:spMkLst>
        </pc:spChg>
        <pc:spChg chg="add">
          <ac:chgData name="Lea GUILLARD 861" userId="d06662ec-9711-44e9-9f78-4b9cc7b21ed8" providerId="ADAL" clId="{D5372A79-4FFD-4435-8B21-59DDAD5E0138}" dt="2022-04-15T06:22:32.010" v="635" actId="26606"/>
          <ac:spMkLst>
            <pc:docMk/>
            <pc:sldMk cId="2982828975" sldId="305"/>
            <ac:spMk id="5" creationId="{E80B86A7-A1EC-475B-9166-88902B033A38}"/>
          </ac:spMkLst>
        </pc:spChg>
        <pc:spChg chg="add">
          <ac:chgData name="Lea GUILLARD 861" userId="d06662ec-9711-44e9-9f78-4b9cc7b21ed8" providerId="ADAL" clId="{D5372A79-4FFD-4435-8B21-59DDAD5E0138}" dt="2022-04-15T06:22:32.010" v="635" actId="26606"/>
          <ac:spMkLst>
            <pc:docMk/>
            <pc:sldMk cId="2982828975" sldId="305"/>
            <ac:spMk id="6" creationId="{C2C29CB1-9F74-4879-A6AF-AEA67B6F1F4D}"/>
          </ac:spMkLst>
        </pc:spChg>
        <pc:spChg chg="add">
          <ac:chgData name="Lea GUILLARD 861" userId="d06662ec-9711-44e9-9f78-4b9cc7b21ed8" providerId="ADAL" clId="{D5372A79-4FFD-4435-8B21-59DDAD5E0138}" dt="2022-04-15T06:22:32.010" v="635" actId="26606"/>
          <ac:spMkLst>
            <pc:docMk/>
            <pc:sldMk cId="2982828975" sldId="305"/>
            <ac:spMk id="7" creationId="{7E2C7115-5336-410C-AD71-0F0952A2E5A7}"/>
          </ac:spMkLst>
        </pc:spChg>
        <pc:spChg chg="add del">
          <ac:chgData name="Lea GUILLARD 861" userId="d06662ec-9711-44e9-9f78-4b9cc7b21ed8" providerId="ADAL" clId="{D5372A79-4FFD-4435-8B21-59DDAD5E0138}" dt="2022-04-15T06:22:21.857" v="632" actId="26606"/>
          <ac:spMkLst>
            <pc:docMk/>
            <pc:sldMk cId="2982828975" sldId="305"/>
            <ac:spMk id="8" creationId="{827B839B-9ADE-406B-8590-F1CAEDED45A1}"/>
          </ac:spMkLst>
        </pc:spChg>
        <pc:spChg chg="add del">
          <ac:chgData name="Lea GUILLARD 861" userId="d06662ec-9711-44e9-9f78-4b9cc7b21ed8" providerId="ADAL" clId="{D5372A79-4FFD-4435-8B21-59DDAD5E0138}" dt="2022-04-15T06:22:21.857" v="632" actId="26606"/>
          <ac:spMkLst>
            <pc:docMk/>
            <pc:sldMk cId="2982828975" sldId="305"/>
            <ac:spMk id="10" creationId="{CFE45BF0-46DB-408C-B5F7-7B11716805D4}"/>
          </ac:spMkLst>
        </pc:spChg>
        <pc:spChg chg="add del">
          <ac:chgData name="Lea GUILLARD 861" userId="d06662ec-9711-44e9-9f78-4b9cc7b21ed8" providerId="ADAL" clId="{D5372A79-4FFD-4435-8B21-59DDAD5E0138}" dt="2022-04-15T06:22:21.857" v="632" actId="26606"/>
          <ac:spMkLst>
            <pc:docMk/>
            <pc:sldMk cId="2982828975" sldId="305"/>
            <ac:spMk id="12" creationId="{2AEBC8F2-97B1-41B4-93F1-2D289E197FBA}"/>
          </ac:spMkLst>
        </pc:spChg>
        <pc:spChg chg="add del">
          <ac:chgData name="Lea GUILLARD 861" userId="d06662ec-9711-44e9-9f78-4b9cc7b21ed8" providerId="ADAL" clId="{D5372A79-4FFD-4435-8B21-59DDAD5E0138}" dt="2022-04-15T06:22:21.857" v="632" actId="26606"/>
          <ac:spMkLst>
            <pc:docMk/>
            <pc:sldMk cId="2982828975" sldId="305"/>
            <ac:spMk id="14" creationId="{472E3A19-F5D5-48FC-BB9C-48C2F68F598B}"/>
          </ac:spMkLst>
        </pc:spChg>
        <pc:spChg chg="add del">
          <ac:chgData name="Lea GUILLARD 861" userId="d06662ec-9711-44e9-9f78-4b9cc7b21ed8" providerId="ADAL" clId="{D5372A79-4FFD-4435-8B21-59DDAD5E0138}" dt="2022-04-15T06:22:21.857" v="632" actId="26606"/>
          <ac:spMkLst>
            <pc:docMk/>
            <pc:sldMk cId="2982828975" sldId="305"/>
            <ac:spMk id="16" creationId="{7A62E32F-BB65-43A8-8EB5-92346890E549}"/>
          </ac:spMkLst>
        </pc:spChg>
        <pc:spChg chg="add del">
          <ac:chgData name="Lea GUILLARD 861" userId="d06662ec-9711-44e9-9f78-4b9cc7b21ed8" providerId="ADAL" clId="{D5372A79-4FFD-4435-8B21-59DDAD5E0138}" dt="2022-04-15T06:22:21.857" v="632" actId="26606"/>
          <ac:spMkLst>
            <pc:docMk/>
            <pc:sldMk cId="2982828975" sldId="305"/>
            <ac:spMk id="18" creationId="{14E91B64-9FCC-451E-AFB4-A827D6329367}"/>
          </ac:spMkLst>
        </pc:spChg>
        <pc:spChg chg="add mod">
          <ac:chgData name="Lea GUILLARD 861" userId="d06662ec-9711-44e9-9f78-4b9cc7b21ed8" providerId="ADAL" clId="{D5372A79-4FFD-4435-8B21-59DDAD5E0138}" dt="2022-04-15T06:34:55.873" v="1256" actId="404"/>
          <ac:spMkLst>
            <pc:docMk/>
            <pc:sldMk cId="2982828975" sldId="305"/>
            <ac:spMk id="21" creationId="{2708D1A1-3BB1-4456-ACF8-18EC391BC3EC}"/>
          </ac:spMkLst>
        </pc:spChg>
        <pc:spChg chg="add mod">
          <ac:chgData name="Lea GUILLARD 861" userId="d06662ec-9711-44e9-9f78-4b9cc7b21ed8" providerId="ADAL" clId="{D5372A79-4FFD-4435-8B21-59DDAD5E0138}" dt="2022-04-15T06:43:49.135" v="2015" actId="1076"/>
          <ac:spMkLst>
            <pc:docMk/>
            <pc:sldMk cId="2982828975" sldId="305"/>
            <ac:spMk id="22" creationId="{97DBDDE7-087C-4E25-99BA-DE1C7800FD70}"/>
          </ac:spMkLst>
        </pc:spChg>
        <pc:spChg chg="add mod">
          <ac:chgData name="Lea GUILLARD 861" userId="d06662ec-9711-44e9-9f78-4b9cc7b21ed8" providerId="ADAL" clId="{D5372A79-4FFD-4435-8B21-59DDAD5E0138}" dt="2022-04-15T06:38:10.100" v="1534" actId="688"/>
          <ac:spMkLst>
            <pc:docMk/>
            <pc:sldMk cId="2982828975" sldId="305"/>
            <ac:spMk id="23" creationId="{FF0CF07F-27BB-414E-BD36-B1AD6E9AEDD0}"/>
          </ac:spMkLst>
        </pc:spChg>
        <pc:spChg chg="add del mod">
          <ac:chgData name="Lea GUILLARD 861" userId="d06662ec-9711-44e9-9f78-4b9cc7b21ed8" providerId="ADAL" clId="{D5372A79-4FFD-4435-8B21-59DDAD5E0138}" dt="2022-04-15T06:37:56.607" v="1528" actId="478"/>
          <ac:spMkLst>
            <pc:docMk/>
            <pc:sldMk cId="2982828975" sldId="305"/>
            <ac:spMk id="24" creationId="{24798B67-8D7E-4BD6-9A20-BFFB9DB29E41}"/>
          </ac:spMkLst>
        </pc:spChg>
        <pc:spChg chg="add mod">
          <ac:chgData name="Lea GUILLARD 861" userId="d06662ec-9711-44e9-9f78-4b9cc7b21ed8" providerId="ADAL" clId="{D5372A79-4FFD-4435-8B21-59DDAD5E0138}" dt="2022-04-15T06:38:23.559" v="1539" actId="113"/>
          <ac:spMkLst>
            <pc:docMk/>
            <pc:sldMk cId="2982828975" sldId="305"/>
            <ac:spMk id="25" creationId="{05A981FE-9943-4278-B563-694430EA4682}"/>
          </ac:spMkLst>
        </pc:spChg>
        <pc:spChg chg="add mod">
          <ac:chgData name="Lea GUILLARD 861" userId="d06662ec-9711-44e9-9f78-4b9cc7b21ed8" providerId="ADAL" clId="{D5372A79-4FFD-4435-8B21-59DDAD5E0138}" dt="2022-04-15T06:38:28.410" v="1540" actId="123"/>
          <ac:spMkLst>
            <pc:docMk/>
            <pc:sldMk cId="2982828975" sldId="305"/>
            <ac:spMk id="26" creationId="{C7ADC1C6-C46D-4137-9838-B1195B175004}"/>
          </ac:spMkLst>
        </pc:spChg>
        <pc:spChg chg="add mod">
          <ac:chgData name="Lea GUILLARD 861" userId="d06662ec-9711-44e9-9f78-4b9cc7b21ed8" providerId="ADAL" clId="{D5372A79-4FFD-4435-8B21-59DDAD5E0138}" dt="2022-04-15T06:39:59.401" v="1558" actId="1582"/>
          <ac:spMkLst>
            <pc:docMk/>
            <pc:sldMk cId="2982828975" sldId="305"/>
            <ac:spMk id="27" creationId="{D0415BAE-F9CD-4806-BEDB-D7BBA2F18411}"/>
          </ac:spMkLst>
        </pc:spChg>
        <pc:spChg chg="add mod">
          <ac:chgData name="Lea GUILLARD 861" userId="d06662ec-9711-44e9-9f78-4b9cc7b21ed8" providerId="ADAL" clId="{D5372A79-4FFD-4435-8B21-59DDAD5E0138}" dt="2022-04-15T06:42:16.625" v="1873" actId="113"/>
          <ac:spMkLst>
            <pc:docMk/>
            <pc:sldMk cId="2982828975" sldId="305"/>
            <ac:spMk id="28" creationId="{1AA40486-5EEC-4B04-99CA-14F5786C7351}"/>
          </ac:spMkLst>
        </pc:spChg>
        <pc:picChg chg="add mod ord">
          <ac:chgData name="Lea GUILLARD 861" userId="d06662ec-9711-44e9-9f78-4b9cc7b21ed8" providerId="ADAL" clId="{D5372A79-4FFD-4435-8B21-59DDAD5E0138}" dt="2022-04-15T06:32:48.461" v="1036" actId="1076"/>
          <ac:picMkLst>
            <pc:docMk/>
            <pc:sldMk cId="2982828975" sldId="305"/>
            <ac:picMk id="9" creationId="{9104F55C-23F1-4F0D-A1E0-5BF4B9E9EA16}"/>
          </ac:picMkLst>
        </pc:picChg>
        <pc:picChg chg="add mod">
          <ac:chgData name="Lea GUILLARD 861" userId="d06662ec-9711-44e9-9f78-4b9cc7b21ed8" providerId="ADAL" clId="{D5372A79-4FFD-4435-8B21-59DDAD5E0138}" dt="2022-04-15T06:32:47.088" v="1035" actId="1076"/>
          <ac:picMkLst>
            <pc:docMk/>
            <pc:sldMk cId="2982828975" sldId="305"/>
            <ac:picMk id="13" creationId="{E11CB0F8-D1DC-46E7-9334-EE5348764FE6}"/>
          </ac:picMkLst>
        </pc:picChg>
        <pc:picChg chg="add mod">
          <ac:chgData name="Lea GUILLARD 861" userId="d06662ec-9711-44e9-9f78-4b9cc7b21ed8" providerId="ADAL" clId="{D5372A79-4FFD-4435-8B21-59DDAD5E0138}" dt="2022-04-15T06:32:49.918" v="1037" actId="1076"/>
          <ac:picMkLst>
            <pc:docMk/>
            <pc:sldMk cId="2982828975" sldId="305"/>
            <ac:picMk id="17" creationId="{89B17CE4-D78F-4DF5-9309-FB27EB9955A4}"/>
          </ac:picMkLst>
        </pc:picChg>
        <pc:picChg chg="add mod">
          <ac:chgData name="Lea GUILLARD 861" userId="d06662ec-9711-44e9-9f78-4b9cc7b21ed8" providerId="ADAL" clId="{D5372A79-4FFD-4435-8B21-59DDAD5E0138}" dt="2022-04-15T06:34:46.316" v="1251" actId="1076"/>
          <ac:picMkLst>
            <pc:docMk/>
            <pc:sldMk cId="2982828975" sldId="305"/>
            <ac:picMk id="20" creationId="{8390A5E1-DA8A-4ADB-8023-1C7BF8CBCDFE}"/>
          </ac:picMkLst>
        </pc:picChg>
      </pc:sldChg>
      <pc:sldChg chg="addSp delSp modSp add mod">
        <pc:chgData name="Lea GUILLARD 861" userId="d06662ec-9711-44e9-9f78-4b9cc7b21ed8" providerId="ADAL" clId="{D5372A79-4FFD-4435-8B21-59DDAD5E0138}" dt="2022-04-15T07:20:59.985" v="2859" actId="20577"/>
        <pc:sldMkLst>
          <pc:docMk/>
          <pc:sldMk cId="3086873291" sldId="306"/>
        </pc:sldMkLst>
        <pc:spChg chg="del mod">
          <ac:chgData name="Lea GUILLARD 861" userId="d06662ec-9711-44e9-9f78-4b9cc7b21ed8" providerId="ADAL" clId="{D5372A79-4FFD-4435-8B21-59DDAD5E0138}" dt="2022-04-15T06:42:50.262" v="1890" actId="478"/>
          <ac:spMkLst>
            <pc:docMk/>
            <pc:sldMk cId="3086873291" sldId="306"/>
            <ac:spMk id="2" creationId="{DBF0C1DF-A686-C283-9DB2-48D40C98432C}"/>
          </ac:spMkLst>
        </pc:spChg>
        <pc:spChg chg="add del mod">
          <ac:chgData name="Lea GUILLARD 861" userId="d06662ec-9711-44e9-9f78-4b9cc7b21ed8" providerId="ADAL" clId="{D5372A79-4FFD-4435-8B21-59DDAD5E0138}" dt="2022-04-15T06:42:52.652" v="1892" actId="478"/>
          <ac:spMkLst>
            <pc:docMk/>
            <pc:sldMk cId="3086873291" sldId="306"/>
            <ac:spMk id="4" creationId="{73DE374F-D070-4BB7-ADED-50562007B384}"/>
          </ac:spMkLst>
        </pc:spChg>
        <pc:spChg chg="del mod">
          <ac:chgData name="Lea GUILLARD 861" userId="d06662ec-9711-44e9-9f78-4b9cc7b21ed8" providerId="ADAL" clId="{D5372A79-4FFD-4435-8B21-59DDAD5E0138}" dt="2022-04-15T06:42:48.555" v="1888" actId="478"/>
          <ac:spMkLst>
            <pc:docMk/>
            <pc:sldMk cId="3086873291" sldId="306"/>
            <ac:spMk id="21" creationId="{2708D1A1-3BB1-4456-ACF8-18EC391BC3EC}"/>
          </ac:spMkLst>
        </pc:spChg>
        <pc:spChg chg="del">
          <ac:chgData name="Lea GUILLARD 861" userId="d06662ec-9711-44e9-9f78-4b9cc7b21ed8" providerId="ADAL" clId="{D5372A79-4FFD-4435-8B21-59DDAD5E0138}" dt="2022-04-15T06:42:42.242" v="1881" actId="478"/>
          <ac:spMkLst>
            <pc:docMk/>
            <pc:sldMk cId="3086873291" sldId="306"/>
            <ac:spMk id="22" creationId="{97DBDDE7-087C-4E25-99BA-DE1C7800FD70}"/>
          </ac:spMkLst>
        </pc:spChg>
        <pc:spChg chg="del">
          <ac:chgData name="Lea GUILLARD 861" userId="d06662ec-9711-44e9-9f78-4b9cc7b21ed8" providerId="ADAL" clId="{D5372A79-4FFD-4435-8B21-59DDAD5E0138}" dt="2022-04-15T06:42:40.442" v="1878" actId="478"/>
          <ac:spMkLst>
            <pc:docMk/>
            <pc:sldMk cId="3086873291" sldId="306"/>
            <ac:spMk id="23" creationId="{FF0CF07F-27BB-414E-BD36-B1AD6E9AEDD0}"/>
          </ac:spMkLst>
        </pc:spChg>
        <pc:spChg chg="add mod">
          <ac:chgData name="Lea GUILLARD 861" userId="d06662ec-9711-44e9-9f78-4b9cc7b21ed8" providerId="ADAL" clId="{D5372A79-4FFD-4435-8B21-59DDAD5E0138}" dt="2022-04-15T07:20:34.358" v="2816"/>
          <ac:spMkLst>
            <pc:docMk/>
            <pc:sldMk cId="3086873291" sldId="306"/>
            <ac:spMk id="24" creationId="{92060AD9-C56C-4663-9E5D-B8F76B457F9C}"/>
          </ac:spMkLst>
        </pc:spChg>
        <pc:spChg chg="del mod">
          <ac:chgData name="Lea GUILLARD 861" userId="d06662ec-9711-44e9-9f78-4b9cc7b21ed8" providerId="ADAL" clId="{D5372A79-4FFD-4435-8B21-59DDAD5E0138}" dt="2022-04-15T06:42:43.940" v="1884" actId="478"/>
          <ac:spMkLst>
            <pc:docMk/>
            <pc:sldMk cId="3086873291" sldId="306"/>
            <ac:spMk id="25" creationId="{05A981FE-9943-4278-B563-694430EA4682}"/>
          </ac:spMkLst>
        </pc:spChg>
        <pc:spChg chg="del mod">
          <ac:chgData name="Lea GUILLARD 861" userId="d06662ec-9711-44e9-9f78-4b9cc7b21ed8" providerId="ADAL" clId="{D5372A79-4FFD-4435-8B21-59DDAD5E0138}" dt="2022-04-15T06:42:39.485" v="1877" actId="478"/>
          <ac:spMkLst>
            <pc:docMk/>
            <pc:sldMk cId="3086873291" sldId="306"/>
            <ac:spMk id="26" creationId="{C7ADC1C6-C46D-4137-9838-B1195B175004}"/>
          </ac:spMkLst>
        </pc:spChg>
        <pc:spChg chg="del">
          <ac:chgData name="Lea GUILLARD 861" userId="d06662ec-9711-44e9-9f78-4b9cc7b21ed8" providerId="ADAL" clId="{D5372A79-4FFD-4435-8B21-59DDAD5E0138}" dt="2022-04-15T06:42:38.172" v="1875" actId="478"/>
          <ac:spMkLst>
            <pc:docMk/>
            <pc:sldMk cId="3086873291" sldId="306"/>
            <ac:spMk id="27" creationId="{D0415BAE-F9CD-4806-BEDB-D7BBA2F18411}"/>
          </ac:spMkLst>
        </pc:spChg>
        <pc:spChg chg="mod">
          <ac:chgData name="Lea GUILLARD 861" userId="d06662ec-9711-44e9-9f78-4b9cc7b21ed8" providerId="ADAL" clId="{D5372A79-4FFD-4435-8B21-59DDAD5E0138}" dt="2022-04-15T07:20:59.985" v="2859" actId="20577"/>
          <ac:spMkLst>
            <pc:docMk/>
            <pc:sldMk cId="3086873291" sldId="306"/>
            <ac:spMk id="28" creationId="{1AA40486-5EEC-4B04-99CA-14F5786C7351}"/>
          </ac:spMkLst>
        </pc:spChg>
        <pc:picChg chg="del">
          <ac:chgData name="Lea GUILLARD 861" userId="d06662ec-9711-44e9-9f78-4b9cc7b21ed8" providerId="ADAL" clId="{D5372A79-4FFD-4435-8B21-59DDAD5E0138}" dt="2022-04-15T06:42:45.323" v="1886" actId="478"/>
          <ac:picMkLst>
            <pc:docMk/>
            <pc:sldMk cId="3086873291" sldId="306"/>
            <ac:picMk id="9" creationId="{9104F55C-23F1-4F0D-A1E0-5BF4B9E9EA16}"/>
          </ac:picMkLst>
        </pc:picChg>
        <pc:picChg chg="add mod">
          <ac:chgData name="Lea GUILLARD 861" userId="d06662ec-9711-44e9-9f78-4b9cc7b21ed8" providerId="ADAL" clId="{D5372A79-4FFD-4435-8B21-59DDAD5E0138}" dt="2022-04-15T07:20:38.022" v="2817" actId="1076"/>
          <ac:picMkLst>
            <pc:docMk/>
            <pc:sldMk cId="3086873291" sldId="306"/>
            <ac:picMk id="10" creationId="{7343146C-3C34-47DD-8B87-6DBF8671364A}"/>
          </ac:picMkLst>
        </pc:picChg>
        <pc:picChg chg="del">
          <ac:chgData name="Lea GUILLARD 861" userId="d06662ec-9711-44e9-9f78-4b9cc7b21ed8" providerId="ADAL" clId="{D5372A79-4FFD-4435-8B21-59DDAD5E0138}" dt="2022-04-15T06:42:44.779" v="1885" actId="478"/>
          <ac:picMkLst>
            <pc:docMk/>
            <pc:sldMk cId="3086873291" sldId="306"/>
            <ac:picMk id="13" creationId="{E11CB0F8-D1DC-46E7-9334-EE5348764FE6}"/>
          </ac:picMkLst>
        </pc:picChg>
        <pc:picChg chg="del">
          <ac:chgData name="Lea GUILLARD 861" userId="d06662ec-9711-44e9-9f78-4b9cc7b21ed8" providerId="ADAL" clId="{D5372A79-4FFD-4435-8B21-59DDAD5E0138}" dt="2022-04-15T06:42:40.858" v="1879" actId="478"/>
          <ac:picMkLst>
            <pc:docMk/>
            <pc:sldMk cId="3086873291" sldId="306"/>
            <ac:picMk id="17" creationId="{89B17CE4-D78F-4DF5-9309-FB27EB9955A4}"/>
          </ac:picMkLst>
        </pc:picChg>
        <pc:picChg chg="del">
          <ac:chgData name="Lea GUILLARD 861" userId="d06662ec-9711-44e9-9f78-4b9cc7b21ed8" providerId="ADAL" clId="{D5372A79-4FFD-4435-8B21-59DDAD5E0138}" dt="2022-04-15T06:42:41.738" v="1880" actId="478"/>
          <ac:picMkLst>
            <pc:docMk/>
            <pc:sldMk cId="3086873291" sldId="306"/>
            <ac:picMk id="20" creationId="{8390A5E1-DA8A-4ADB-8023-1C7BF8CBCDFE}"/>
          </ac:picMkLst>
        </pc:picChg>
      </pc:sldChg>
    </pc:docChg>
  </pc:docChgLst>
  <pc:docChgLst>
    <pc:chgData name="Lea GUILLARD 861" userId="S::lea.guillard@caf86.caf.fr::d06662ec-9711-44e9-9f78-4b9cc7b21ed8" providerId="AD" clId="Web-{F973287C-923E-44BE-8087-A63FA36563BC}"/>
    <pc:docChg chg="modSld">
      <pc:chgData name="Lea GUILLARD 861" userId="S::lea.guillard@caf86.caf.fr::d06662ec-9711-44e9-9f78-4b9cc7b21ed8" providerId="AD" clId="Web-{F973287C-923E-44BE-8087-A63FA36563BC}" dt="2022-03-04T13:00:52.249" v="2" actId="20577"/>
      <pc:docMkLst>
        <pc:docMk/>
      </pc:docMkLst>
      <pc:sldChg chg="modSp">
        <pc:chgData name="Lea GUILLARD 861" userId="S::lea.guillard@caf86.caf.fr::d06662ec-9711-44e9-9f78-4b9cc7b21ed8" providerId="AD" clId="Web-{F973287C-923E-44BE-8087-A63FA36563BC}" dt="2022-03-04T13:00:52.249" v="2" actId="20577"/>
        <pc:sldMkLst>
          <pc:docMk/>
          <pc:sldMk cId="3155851385" sldId="257"/>
        </pc:sldMkLst>
        <pc:spChg chg="mod">
          <ac:chgData name="Lea GUILLARD 861" userId="S::lea.guillard@caf86.caf.fr::d06662ec-9711-44e9-9f78-4b9cc7b21ed8" providerId="AD" clId="Web-{F973287C-923E-44BE-8087-A63FA36563BC}" dt="2022-03-04T13:00:52.249" v="2" actId="20577"/>
          <ac:spMkLst>
            <pc:docMk/>
            <pc:sldMk cId="3155851385" sldId="257"/>
            <ac:spMk id="3" creationId="{1980AA72-7CEC-47E0-8390-DCA22A2C1A8D}"/>
          </ac:spMkLst>
        </pc:spChg>
      </pc:sldChg>
    </pc:docChg>
  </pc:docChgLst>
  <pc:docChgLst>
    <pc:chgData name="Blandine BROSSARD 861" userId="c526530f-5d5f-4821-ad5e-1055fcd5c2cd" providerId="ADAL" clId="{A245722C-0C5D-4240-935E-39DD615C14CA}"/>
    <pc:docChg chg="custSel addSld delSld modSld">
      <pc:chgData name="Blandine BROSSARD 861" userId="c526530f-5d5f-4821-ad5e-1055fcd5c2cd" providerId="ADAL" clId="{A245722C-0C5D-4240-935E-39DD615C14CA}" dt="2022-06-01T12:56:44.320" v="776" actId="2696"/>
      <pc:docMkLst>
        <pc:docMk/>
      </pc:docMkLst>
      <pc:sldChg chg="addSp delSp modSp mod setBg">
        <pc:chgData name="Blandine BROSSARD 861" userId="c526530f-5d5f-4821-ad5e-1055fcd5c2cd" providerId="ADAL" clId="{A245722C-0C5D-4240-935E-39DD615C14CA}" dt="2022-06-01T12:56:35.445" v="775" actId="14100"/>
        <pc:sldMkLst>
          <pc:docMk/>
          <pc:sldMk cId="2901772940" sldId="305"/>
        </pc:sldMkLst>
        <pc:spChg chg="mod">
          <ac:chgData name="Blandine BROSSARD 861" userId="c526530f-5d5f-4821-ad5e-1055fcd5c2cd" providerId="ADAL" clId="{A245722C-0C5D-4240-935E-39DD615C14CA}" dt="2022-06-01T12:56:27.107" v="772" actId="1076"/>
          <ac:spMkLst>
            <pc:docMk/>
            <pc:sldMk cId="2901772940" sldId="305"/>
            <ac:spMk id="3" creationId="{7F0194D1-6887-2009-A322-CF9386C03115}"/>
          </ac:spMkLst>
        </pc:spChg>
        <pc:spChg chg="add del">
          <ac:chgData name="Blandine BROSSARD 861" userId="c526530f-5d5f-4821-ad5e-1055fcd5c2cd" providerId="ADAL" clId="{A245722C-0C5D-4240-935E-39DD615C14CA}" dt="2022-06-01T12:56:03.062" v="759" actId="26606"/>
          <ac:spMkLst>
            <pc:docMk/>
            <pc:sldMk cId="2901772940" sldId="305"/>
            <ac:spMk id="10" creationId="{9F4444CE-BC8D-4D61-B303-4C05614E62AB}"/>
          </ac:spMkLst>
        </pc:spChg>
        <pc:spChg chg="add del">
          <ac:chgData name="Blandine BROSSARD 861" userId="c526530f-5d5f-4821-ad5e-1055fcd5c2cd" providerId="ADAL" clId="{A245722C-0C5D-4240-935E-39DD615C14CA}" dt="2022-06-01T12:56:03.062" v="759" actId="26606"/>
          <ac:spMkLst>
            <pc:docMk/>
            <pc:sldMk cId="2901772940" sldId="305"/>
            <ac:spMk id="12" creationId="{62423CA5-E2E1-4789-B759-9906C1C94063}"/>
          </ac:spMkLst>
        </pc:spChg>
        <pc:spChg chg="add del">
          <ac:chgData name="Blandine BROSSARD 861" userId="c526530f-5d5f-4821-ad5e-1055fcd5c2cd" providerId="ADAL" clId="{A245722C-0C5D-4240-935E-39DD615C14CA}" dt="2022-06-01T12:56:03.062" v="759" actId="26606"/>
          <ac:spMkLst>
            <pc:docMk/>
            <pc:sldMk cId="2901772940" sldId="305"/>
            <ac:spMk id="14" creationId="{73772B81-181F-48B7-8826-4D9686D15DF5}"/>
          </ac:spMkLst>
        </pc:spChg>
        <pc:spChg chg="add del">
          <ac:chgData name="Blandine BROSSARD 861" userId="c526530f-5d5f-4821-ad5e-1055fcd5c2cd" providerId="ADAL" clId="{A245722C-0C5D-4240-935E-39DD615C14CA}" dt="2022-06-01T12:56:03.062" v="759" actId="26606"/>
          <ac:spMkLst>
            <pc:docMk/>
            <pc:sldMk cId="2901772940" sldId="305"/>
            <ac:spMk id="16" creationId="{B2205F6E-03C6-4E92-877C-E2482F6599AA}"/>
          </ac:spMkLst>
        </pc:spChg>
        <pc:picChg chg="add mod modCrop">
          <ac:chgData name="Blandine BROSSARD 861" userId="c526530f-5d5f-4821-ad5e-1055fcd5c2cd" providerId="ADAL" clId="{A245722C-0C5D-4240-935E-39DD615C14CA}" dt="2022-06-01T12:56:35.445" v="775" actId="14100"/>
          <ac:picMkLst>
            <pc:docMk/>
            <pc:sldMk cId="2901772940" sldId="305"/>
            <ac:picMk id="5" creationId="{4BCC2FB7-7534-4DA8-BDFD-99CFD7F78C7E}"/>
          </ac:picMkLst>
        </pc:picChg>
      </pc:sldChg>
      <pc:sldChg chg="modSp new del mod">
        <pc:chgData name="Blandine BROSSARD 861" userId="c526530f-5d5f-4821-ad5e-1055fcd5c2cd" providerId="ADAL" clId="{A245722C-0C5D-4240-935E-39DD615C14CA}" dt="2022-06-01T12:56:44.320" v="776" actId="2696"/>
        <pc:sldMkLst>
          <pc:docMk/>
          <pc:sldMk cId="295288036" sldId="306"/>
        </pc:sldMkLst>
        <pc:spChg chg="mod">
          <ac:chgData name="Blandine BROSSARD 861" userId="c526530f-5d5f-4821-ad5e-1055fcd5c2cd" providerId="ADAL" clId="{A245722C-0C5D-4240-935E-39DD615C14CA}" dt="2022-06-01T12:50:42.212" v="227" actId="20577"/>
          <ac:spMkLst>
            <pc:docMk/>
            <pc:sldMk cId="295288036" sldId="306"/>
            <ac:spMk id="2" creationId="{C3E152C5-2271-43BC-938A-0662C0DBE3A2}"/>
          </ac:spMkLst>
        </pc:spChg>
        <pc:spChg chg="mod">
          <ac:chgData name="Blandine BROSSARD 861" userId="c526530f-5d5f-4821-ad5e-1055fcd5c2cd" providerId="ADAL" clId="{A245722C-0C5D-4240-935E-39DD615C14CA}" dt="2022-06-01T12:51:31.579" v="483" actId="20577"/>
          <ac:spMkLst>
            <pc:docMk/>
            <pc:sldMk cId="295288036" sldId="306"/>
            <ac:spMk id="3" creationId="{37F0EB10-8A31-4274-804F-C013C8D7C4F4}"/>
          </ac:spMkLst>
        </pc:spChg>
      </pc:sldChg>
    </pc:docChg>
  </pc:docChgLst>
  <pc:docChgLst>
    <pc:chgData name="Sophie ALLIX 861" userId="S::sophie.allix@caf86.caf.fr::653b8b07-0df8-4455-806f-e417d863b4cb" providerId="AD" clId="Web-{00F2BBB1-57E9-4E20-BDAF-D5C5AA6C2CA0}"/>
    <pc:docChg chg="modSld">
      <pc:chgData name="Sophie ALLIX 861" userId="S::sophie.allix@caf86.caf.fr::653b8b07-0df8-4455-806f-e417d863b4cb" providerId="AD" clId="Web-{00F2BBB1-57E9-4E20-BDAF-D5C5AA6C2CA0}" dt="2022-12-01T13:24:34.154" v="8" actId="14100"/>
      <pc:docMkLst>
        <pc:docMk/>
      </pc:docMkLst>
      <pc:sldChg chg="addSp delSp modSp">
        <pc:chgData name="Sophie ALLIX 861" userId="S::sophie.allix@caf86.caf.fr::653b8b07-0df8-4455-806f-e417d863b4cb" providerId="AD" clId="Web-{00F2BBB1-57E9-4E20-BDAF-D5C5AA6C2CA0}" dt="2022-12-01T13:24:34.154" v="8" actId="14100"/>
        <pc:sldMkLst>
          <pc:docMk/>
          <pc:sldMk cId="3577761940" sldId="395"/>
        </pc:sldMkLst>
        <pc:graphicFrameChg chg="del">
          <ac:chgData name="Sophie ALLIX 861" userId="S::sophie.allix@caf86.caf.fr::653b8b07-0df8-4455-806f-e417d863b4cb" providerId="AD" clId="Web-{00F2BBB1-57E9-4E20-BDAF-D5C5AA6C2CA0}" dt="2022-12-01T13:23:39.574" v="2"/>
          <ac:graphicFrameMkLst>
            <pc:docMk/>
            <pc:sldMk cId="3577761940" sldId="395"/>
            <ac:graphicFrameMk id="3" creationId="{8B24BD38-D396-4024-8CC9-FE35366CF68E}"/>
          </ac:graphicFrameMkLst>
        </pc:graphicFrameChg>
        <pc:graphicFrameChg chg="del">
          <ac:chgData name="Sophie ALLIX 861" userId="S::sophie.allix@caf86.caf.fr::653b8b07-0df8-4455-806f-e417d863b4cb" providerId="AD" clId="Web-{00F2BBB1-57E9-4E20-BDAF-D5C5AA6C2CA0}" dt="2022-12-01T13:23:37.527" v="0"/>
          <ac:graphicFrameMkLst>
            <pc:docMk/>
            <pc:sldMk cId="3577761940" sldId="395"/>
            <ac:graphicFrameMk id="5" creationId="{805BB2FF-21F7-4DE2-A35D-0ABD657D368C}"/>
          </ac:graphicFrameMkLst>
        </pc:graphicFrameChg>
        <pc:graphicFrameChg chg="del">
          <ac:chgData name="Sophie ALLIX 861" userId="S::sophie.allix@caf86.caf.fr::653b8b07-0df8-4455-806f-e417d863b4cb" providerId="AD" clId="Web-{00F2BBB1-57E9-4E20-BDAF-D5C5AA6C2CA0}" dt="2022-12-01T13:23:38.495" v="1"/>
          <ac:graphicFrameMkLst>
            <pc:docMk/>
            <pc:sldMk cId="3577761940" sldId="395"/>
            <ac:graphicFrameMk id="6" creationId="{BA134CAC-AD44-44F2-B7F1-E279F603AAE8}"/>
          </ac:graphicFrameMkLst>
        </pc:graphicFrameChg>
        <pc:picChg chg="add mod">
          <ac:chgData name="Sophie ALLIX 861" userId="S::sophie.allix@caf86.caf.fr::653b8b07-0df8-4455-806f-e417d863b4cb" providerId="AD" clId="Web-{00F2BBB1-57E9-4E20-BDAF-D5C5AA6C2CA0}" dt="2022-12-01T13:24:34.154" v="8" actId="14100"/>
          <ac:picMkLst>
            <pc:docMk/>
            <pc:sldMk cId="3577761940" sldId="395"/>
            <ac:picMk id="4" creationId="{A9C6061F-1D3A-E8D5-60CF-82FAB590E6F0}"/>
          </ac:picMkLst>
        </pc:picChg>
      </pc:sldChg>
    </pc:docChg>
  </pc:docChgLst>
  <pc:docChgLst>
    <pc:chgData name="Sophie ALLIX 861" userId="S::sophie.allix@caf86.caf.fr::653b8b07-0df8-4455-806f-e417d863b4cb" providerId="AD" clId="Web-{C3F635DD-9E64-4AD8-955F-06EC8D17C687}"/>
    <pc:docChg chg="modSld">
      <pc:chgData name="Sophie ALLIX 861" userId="S::sophie.allix@caf86.caf.fr::653b8b07-0df8-4455-806f-e417d863b4cb" providerId="AD" clId="Web-{C3F635DD-9E64-4AD8-955F-06EC8D17C687}" dt="2022-07-04T15:17:15.619" v="3" actId="20577"/>
      <pc:docMkLst>
        <pc:docMk/>
      </pc:docMkLst>
      <pc:sldChg chg="modSp">
        <pc:chgData name="Sophie ALLIX 861" userId="S::sophie.allix@caf86.caf.fr::653b8b07-0df8-4455-806f-e417d863b4cb" providerId="AD" clId="Web-{C3F635DD-9E64-4AD8-955F-06EC8D17C687}" dt="2022-07-04T15:17:15.619" v="3" actId="20577"/>
        <pc:sldMkLst>
          <pc:docMk/>
          <pc:sldMk cId="3974185568" sldId="256"/>
        </pc:sldMkLst>
        <pc:spChg chg="mod">
          <ac:chgData name="Sophie ALLIX 861" userId="S::sophie.allix@caf86.caf.fr::653b8b07-0df8-4455-806f-e417d863b4cb" providerId="AD" clId="Web-{C3F635DD-9E64-4AD8-955F-06EC8D17C687}" dt="2022-07-04T15:17:15.619" v="3" actId="20577"/>
          <ac:spMkLst>
            <pc:docMk/>
            <pc:sldMk cId="3974185568" sldId="256"/>
            <ac:spMk id="10" creationId="{A2B5929A-19D3-495F-B557-ED84D46106C0}"/>
          </ac:spMkLst>
        </pc:spChg>
      </pc:sldChg>
    </pc:docChg>
  </pc:docChgLst>
  <pc:docChgLst>
    <pc:chgData name="Sophie ALLIX 861" userId="653b8b07-0df8-4455-806f-e417d863b4cb" providerId="ADAL" clId="{0D528CCF-537D-41A2-96D8-A9DDA7920A46}"/>
    <pc:docChg chg="undo custSel addSld modSld">
      <pc:chgData name="Sophie ALLIX 861" userId="653b8b07-0df8-4455-806f-e417d863b4cb" providerId="ADAL" clId="{0D528CCF-537D-41A2-96D8-A9DDA7920A46}" dt="2022-04-08T13:07:13.243" v="832" actId="12"/>
      <pc:docMkLst>
        <pc:docMk/>
      </pc:docMkLst>
      <pc:sldChg chg="modSp mod">
        <pc:chgData name="Sophie ALLIX 861" userId="653b8b07-0df8-4455-806f-e417d863b4cb" providerId="ADAL" clId="{0D528CCF-537D-41A2-96D8-A9DDA7920A46}" dt="2022-04-08T12:42:56.047" v="620" actId="20577"/>
        <pc:sldMkLst>
          <pc:docMk/>
          <pc:sldMk cId="3704208624" sldId="299"/>
        </pc:sldMkLst>
        <pc:spChg chg="mod">
          <ac:chgData name="Sophie ALLIX 861" userId="653b8b07-0df8-4455-806f-e417d863b4cb" providerId="ADAL" clId="{0D528CCF-537D-41A2-96D8-A9DDA7920A46}" dt="2022-04-08T12:28:04.171" v="531" actId="20577"/>
          <ac:spMkLst>
            <pc:docMk/>
            <pc:sldMk cId="3704208624" sldId="299"/>
            <ac:spMk id="5" creationId="{2D01694D-F368-4FC5-9220-2826B0B688CD}"/>
          </ac:spMkLst>
        </pc:spChg>
        <pc:spChg chg="mod">
          <ac:chgData name="Sophie ALLIX 861" userId="653b8b07-0df8-4455-806f-e417d863b4cb" providerId="ADAL" clId="{0D528CCF-537D-41A2-96D8-A9DDA7920A46}" dt="2022-04-08T12:42:56.047" v="620" actId="20577"/>
          <ac:spMkLst>
            <pc:docMk/>
            <pc:sldMk cId="3704208624" sldId="299"/>
            <ac:spMk id="6" creationId="{6B0DD3C1-C060-47A3-8332-0FDD1A3696A3}"/>
          </ac:spMkLst>
        </pc:spChg>
      </pc:sldChg>
      <pc:sldChg chg="addSp delSp modSp mod modClrScheme chgLayout">
        <pc:chgData name="Sophie ALLIX 861" userId="653b8b07-0df8-4455-806f-e417d863b4cb" providerId="ADAL" clId="{0D528CCF-537D-41A2-96D8-A9DDA7920A46}" dt="2022-04-08T12:48:56.257" v="757" actId="2711"/>
        <pc:sldMkLst>
          <pc:docMk/>
          <pc:sldMk cId="1335976215" sldId="300"/>
        </pc:sldMkLst>
        <pc:spChg chg="add del mod">
          <ac:chgData name="Sophie ALLIX 861" userId="653b8b07-0df8-4455-806f-e417d863b4cb" providerId="ADAL" clId="{0D528CCF-537D-41A2-96D8-A9DDA7920A46}" dt="2022-04-08T12:15:15.181" v="158" actId="478"/>
          <ac:spMkLst>
            <pc:docMk/>
            <pc:sldMk cId="1335976215" sldId="300"/>
            <ac:spMk id="2" creationId="{C349D36D-E990-4974-86D8-1AFA70473FED}"/>
          </ac:spMkLst>
        </pc:spChg>
        <pc:spChg chg="add del mod ord">
          <ac:chgData name="Sophie ALLIX 861" userId="653b8b07-0df8-4455-806f-e417d863b4cb" providerId="ADAL" clId="{0D528CCF-537D-41A2-96D8-A9DDA7920A46}" dt="2022-04-08T12:13:30.415" v="95" actId="700"/>
          <ac:spMkLst>
            <pc:docMk/>
            <pc:sldMk cId="1335976215" sldId="300"/>
            <ac:spMk id="3" creationId="{EEE6CD81-BC15-429C-B42F-D4A030381B20}"/>
          </ac:spMkLst>
        </pc:spChg>
        <pc:spChg chg="mod ord">
          <ac:chgData name="Sophie ALLIX 861" userId="653b8b07-0df8-4455-806f-e417d863b4cb" providerId="ADAL" clId="{0D528CCF-537D-41A2-96D8-A9DDA7920A46}" dt="2022-04-08T12:13:30.415" v="95" actId="700"/>
          <ac:spMkLst>
            <pc:docMk/>
            <pc:sldMk cId="1335976215" sldId="300"/>
            <ac:spMk id="4" creationId="{00000000-0000-0000-0000-000000000000}"/>
          </ac:spMkLst>
        </pc:spChg>
        <pc:spChg chg="add del mod">
          <ac:chgData name="Sophie ALLIX 861" userId="653b8b07-0df8-4455-806f-e417d863b4cb" providerId="ADAL" clId="{0D528CCF-537D-41A2-96D8-A9DDA7920A46}" dt="2022-04-08T12:47:50.232" v="708" actId="20577"/>
          <ac:spMkLst>
            <pc:docMk/>
            <pc:sldMk cId="1335976215" sldId="300"/>
            <ac:spMk id="5" creationId="{2D01694D-F368-4FC5-9220-2826B0B688CD}"/>
          </ac:spMkLst>
        </pc:spChg>
        <pc:spChg chg="add del mod">
          <ac:chgData name="Sophie ALLIX 861" userId="653b8b07-0df8-4455-806f-e417d863b4cb" providerId="ADAL" clId="{0D528CCF-537D-41A2-96D8-A9DDA7920A46}" dt="2022-04-08T12:48:56.257" v="757" actId="2711"/>
          <ac:spMkLst>
            <pc:docMk/>
            <pc:sldMk cId="1335976215" sldId="300"/>
            <ac:spMk id="6" creationId="{6B0DD3C1-C060-47A3-8332-0FDD1A3696A3}"/>
          </ac:spMkLst>
        </pc:spChg>
        <pc:spChg chg="mod ord">
          <ac:chgData name="Sophie ALLIX 861" userId="653b8b07-0df8-4455-806f-e417d863b4cb" providerId="ADAL" clId="{0D528CCF-537D-41A2-96D8-A9DDA7920A46}" dt="2022-04-08T12:13:58.981" v="103" actId="14100"/>
          <ac:spMkLst>
            <pc:docMk/>
            <pc:sldMk cId="1335976215" sldId="300"/>
            <ac:spMk id="13314" creationId="{00000000-0000-0000-0000-000000000000}"/>
          </ac:spMkLst>
        </pc:spChg>
        <pc:picChg chg="add del">
          <ac:chgData name="Sophie ALLIX 861" userId="653b8b07-0df8-4455-806f-e417d863b4cb" providerId="ADAL" clId="{0D528CCF-537D-41A2-96D8-A9DDA7920A46}" dt="2022-04-08T12:14:34.728" v="150" actId="478"/>
          <ac:picMkLst>
            <pc:docMk/>
            <pc:sldMk cId="1335976215" sldId="300"/>
            <ac:picMk id="8" creationId="{91BC17F4-A801-40DB-8845-11F5A8D66D11}"/>
          </ac:picMkLst>
        </pc:picChg>
      </pc:sldChg>
      <pc:sldChg chg="modSp add mod">
        <pc:chgData name="Sophie ALLIX 861" userId="653b8b07-0df8-4455-806f-e417d863b4cb" providerId="ADAL" clId="{0D528CCF-537D-41A2-96D8-A9DDA7920A46}" dt="2022-04-08T12:26:26.918" v="512" actId="20577"/>
        <pc:sldMkLst>
          <pc:docMk/>
          <pc:sldMk cId="147448989" sldId="301"/>
        </pc:sldMkLst>
        <pc:spChg chg="mod">
          <ac:chgData name="Sophie ALLIX 861" userId="653b8b07-0df8-4455-806f-e417d863b4cb" providerId="ADAL" clId="{0D528CCF-537D-41A2-96D8-A9DDA7920A46}" dt="2022-04-08T12:25:26.002" v="398" actId="20577"/>
          <ac:spMkLst>
            <pc:docMk/>
            <pc:sldMk cId="147448989" sldId="301"/>
            <ac:spMk id="5" creationId="{2D01694D-F368-4FC5-9220-2826B0B688CD}"/>
          </ac:spMkLst>
        </pc:spChg>
        <pc:spChg chg="mod">
          <ac:chgData name="Sophie ALLIX 861" userId="653b8b07-0df8-4455-806f-e417d863b4cb" providerId="ADAL" clId="{0D528CCF-537D-41A2-96D8-A9DDA7920A46}" dt="2022-04-08T12:26:26.918" v="512" actId="20577"/>
          <ac:spMkLst>
            <pc:docMk/>
            <pc:sldMk cId="147448989" sldId="301"/>
            <ac:spMk id="6" creationId="{6B0DD3C1-C060-47A3-8332-0FDD1A3696A3}"/>
          </ac:spMkLst>
        </pc:spChg>
      </pc:sldChg>
      <pc:sldChg chg="modSp add mod">
        <pc:chgData name="Sophie ALLIX 861" userId="653b8b07-0df8-4455-806f-e417d863b4cb" providerId="ADAL" clId="{0D528CCF-537D-41A2-96D8-A9DDA7920A46}" dt="2022-04-08T13:05:41.372" v="828" actId="20577"/>
        <pc:sldMkLst>
          <pc:docMk/>
          <pc:sldMk cId="2004663829" sldId="302"/>
        </pc:sldMkLst>
        <pc:spChg chg="mod">
          <ac:chgData name="Sophie ALLIX 861" userId="653b8b07-0df8-4455-806f-e417d863b4cb" providerId="ADAL" clId="{0D528CCF-537D-41A2-96D8-A9DDA7920A46}" dt="2022-04-08T13:05:41.372" v="828" actId="20577"/>
          <ac:spMkLst>
            <pc:docMk/>
            <pc:sldMk cId="2004663829" sldId="302"/>
            <ac:spMk id="2" creationId="{C349D36D-E990-4974-86D8-1AFA70473FED}"/>
          </ac:spMkLst>
        </pc:spChg>
        <pc:spChg chg="mod">
          <ac:chgData name="Sophie ALLIX 861" userId="653b8b07-0df8-4455-806f-e417d863b4cb" providerId="ADAL" clId="{0D528CCF-537D-41A2-96D8-A9DDA7920A46}" dt="2022-04-08T12:40:16.366" v="585" actId="20577"/>
          <ac:spMkLst>
            <pc:docMk/>
            <pc:sldMk cId="2004663829" sldId="302"/>
            <ac:spMk id="5" creationId="{2D01694D-F368-4FC5-9220-2826B0B688CD}"/>
          </ac:spMkLst>
        </pc:spChg>
        <pc:spChg chg="mod">
          <ac:chgData name="Sophie ALLIX 861" userId="653b8b07-0df8-4455-806f-e417d863b4cb" providerId="ADAL" clId="{0D528CCF-537D-41A2-96D8-A9DDA7920A46}" dt="2022-04-08T12:44:37.598" v="643" actId="6549"/>
          <ac:spMkLst>
            <pc:docMk/>
            <pc:sldMk cId="2004663829" sldId="302"/>
            <ac:spMk id="6" creationId="{6B0DD3C1-C060-47A3-8332-0FDD1A3696A3}"/>
          </ac:spMkLst>
        </pc:spChg>
      </pc:sldChg>
      <pc:sldChg chg="modSp add mod">
        <pc:chgData name="Sophie ALLIX 861" userId="653b8b07-0df8-4455-806f-e417d863b4cb" providerId="ADAL" clId="{0D528CCF-537D-41A2-96D8-A9DDA7920A46}" dt="2022-04-08T12:52:02.829" v="814" actId="6549"/>
        <pc:sldMkLst>
          <pc:docMk/>
          <pc:sldMk cId="642913501" sldId="303"/>
        </pc:sldMkLst>
        <pc:spChg chg="mod">
          <ac:chgData name="Sophie ALLIX 861" userId="653b8b07-0df8-4455-806f-e417d863b4cb" providerId="ADAL" clId="{0D528CCF-537D-41A2-96D8-A9DDA7920A46}" dt="2022-04-08T12:52:02.829" v="814" actId="6549"/>
          <ac:spMkLst>
            <pc:docMk/>
            <pc:sldMk cId="642913501" sldId="303"/>
            <ac:spMk id="6" creationId="{6B0DD3C1-C060-47A3-8332-0FDD1A3696A3}"/>
          </ac:spMkLst>
        </pc:spChg>
      </pc:sldChg>
      <pc:sldChg chg="modSp add mod">
        <pc:chgData name="Sophie ALLIX 861" userId="653b8b07-0df8-4455-806f-e417d863b4cb" providerId="ADAL" clId="{0D528CCF-537D-41A2-96D8-A9DDA7920A46}" dt="2022-04-08T13:07:13.243" v="832" actId="12"/>
        <pc:sldMkLst>
          <pc:docMk/>
          <pc:sldMk cId="680582384" sldId="304"/>
        </pc:sldMkLst>
        <pc:spChg chg="mod">
          <ac:chgData name="Sophie ALLIX 861" userId="653b8b07-0df8-4455-806f-e417d863b4cb" providerId="ADAL" clId="{0D528CCF-537D-41A2-96D8-A9DDA7920A46}" dt="2022-04-08T13:07:13.243" v="832" actId="12"/>
          <ac:spMkLst>
            <pc:docMk/>
            <pc:sldMk cId="680582384" sldId="304"/>
            <ac:spMk id="6" creationId="{6B0DD3C1-C060-47A3-8332-0FDD1A3696A3}"/>
          </ac:spMkLst>
        </pc:spChg>
      </pc:sldChg>
    </pc:docChg>
  </pc:docChgLst>
  <pc:docChgLst>
    <pc:chgData name="Sophie ALLIX 861" userId="653b8b07-0df8-4455-806f-e417d863b4cb" providerId="ADAL" clId="{2F834F91-1E98-4659-85CF-D9D4DD5FC919}"/>
    <pc:docChg chg="custSel addSld modSld">
      <pc:chgData name="Sophie ALLIX 861" userId="653b8b07-0df8-4455-806f-e417d863b4cb" providerId="ADAL" clId="{2F834F91-1E98-4659-85CF-D9D4DD5FC919}" dt="2022-11-30T14:31:13.324" v="28"/>
      <pc:docMkLst>
        <pc:docMk/>
      </pc:docMkLst>
      <pc:sldChg chg="addSp delSp modSp add mod">
        <pc:chgData name="Sophie ALLIX 861" userId="653b8b07-0df8-4455-806f-e417d863b4cb" providerId="ADAL" clId="{2F834F91-1E98-4659-85CF-D9D4DD5FC919}" dt="2022-11-30T14:31:13.324" v="28"/>
        <pc:sldMkLst>
          <pc:docMk/>
          <pc:sldMk cId="3577761940" sldId="395"/>
        </pc:sldMkLst>
        <pc:spChg chg="del mod">
          <ac:chgData name="Sophie ALLIX 861" userId="653b8b07-0df8-4455-806f-e417d863b4cb" providerId="ADAL" clId="{2F834F91-1E98-4659-85CF-D9D4DD5FC919}" dt="2022-11-30T14:25:51.282" v="3" actId="478"/>
          <ac:spMkLst>
            <pc:docMk/>
            <pc:sldMk cId="3577761940" sldId="395"/>
            <ac:spMk id="4" creationId="{50E63301-F05A-4018-919B-4F770BBC8D0D}"/>
          </ac:spMkLst>
        </pc:spChg>
        <pc:graphicFrameChg chg="mod">
          <ac:chgData name="Sophie ALLIX 861" userId="653b8b07-0df8-4455-806f-e417d863b4cb" providerId="ADAL" clId="{2F834F91-1E98-4659-85CF-D9D4DD5FC919}" dt="2022-11-30T14:27:06.029" v="9" actId="1076"/>
          <ac:graphicFrameMkLst>
            <pc:docMk/>
            <pc:sldMk cId="3577761940" sldId="395"/>
            <ac:graphicFrameMk id="3" creationId="{8B24BD38-D396-4024-8CC9-FE35366CF68E}"/>
          </ac:graphicFrameMkLst>
        </pc:graphicFrameChg>
        <pc:graphicFrameChg chg="add mod">
          <ac:chgData name="Sophie ALLIX 861" userId="653b8b07-0df8-4455-806f-e417d863b4cb" providerId="ADAL" clId="{2F834F91-1E98-4659-85CF-D9D4DD5FC919}" dt="2022-11-30T14:30:25.494" v="25" actId="14100"/>
          <ac:graphicFrameMkLst>
            <pc:docMk/>
            <pc:sldMk cId="3577761940" sldId="395"/>
            <ac:graphicFrameMk id="5" creationId="{805BB2FF-21F7-4DE2-A35D-0ABD657D368C}"/>
          </ac:graphicFrameMkLst>
        </pc:graphicFrameChg>
        <pc:graphicFrameChg chg="mod">
          <ac:chgData name="Sophie ALLIX 861" userId="653b8b07-0df8-4455-806f-e417d863b4cb" providerId="ADAL" clId="{2F834F91-1E98-4659-85CF-D9D4DD5FC919}" dt="2022-11-30T14:31:13.324" v="28"/>
          <ac:graphicFrameMkLst>
            <pc:docMk/>
            <pc:sldMk cId="3577761940" sldId="395"/>
            <ac:graphicFrameMk id="6" creationId="{BA134CAC-AD44-44F2-B7F1-E279F603AAE8}"/>
          </ac:graphicFrameMkLst>
        </pc:graphicFrameChg>
      </pc:sldChg>
    </pc:docChg>
  </pc:docChgLst>
  <pc:docChgLst>
    <pc:chgData name="Lea GUILLARD 861" userId="d06662ec-9711-44e9-9f78-4b9cc7b21ed8" providerId="ADAL" clId="{BDACE924-0174-4311-9591-F2304D15E0C8}"/>
    <pc:docChg chg="undo custSel addSld delSld modSld sldOrd">
      <pc:chgData name="Lea GUILLARD 861" userId="d06662ec-9711-44e9-9f78-4b9cc7b21ed8" providerId="ADAL" clId="{BDACE924-0174-4311-9591-F2304D15E0C8}" dt="2023-01-06T12:55:51.726" v="817" actId="1076"/>
      <pc:docMkLst>
        <pc:docMk/>
      </pc:docMkLst>
      <pc:sldChg chg="addSp delSp delDesignElem">
        <pc:chgData name="Lea GUILLARD 861" userId="d06662ec-9711-44e9-9f78-4b9cc7b21ed8" providerId="ADAL" clId="{BDACE924-0174-4311-9591-F2304D15E0C8}" dt="2023-01-06T12:16:01.767" v="492"/>
        <pc:sldMkLst>
          <pc:docMk/>
          <pc:sldMk cId="3974185568" sldId="256"/>
        </pc:sldMkLst>
        <pc:spChg chg="add del">
          <ac:chgData name="Lea GUILLARD 861" userId="d06662ec-9711-44e9-9f78-4b9cc7b21ed8" providerId="ADAL" clId="{BDACE924-0174-4311-9591-F2304D15E0C8}" dt="2023-01-06T12:16:01.767" v="492"/>
          <ac:spMkLst>
            <pc:docMk/>
            <pc:sldMk cId="3974185568" sldId="256"/>
            <ac:spMk id="71" creationId="{A06622B5-0D3E-459F-977C-302B9D9989E1}"/>
          </ac:spMkLst>
        </pc:spChg>
        <pc:spChg chg="add del">
          <ac:chgData name="Lea GUILLARD 861" userId="d06662ec-9711-44e9-9f78-4b9cc7b21ed8" providerId="ADAL" clId="{BDACE924-0174-4311-9591-F2304D15E0C8}" dt="2023-01-06T12:16:01.767" v="492"/>
          <ac:spMkLst>
            <pc:docMk/>
            <pc:sldMk cId="3974185568" sldId="256"/>
            <ac:spMk id="73" creationId="{A8C57116-FF6E-4139-8821-B2C87DACD77F}"/>
          </ac:spMkLst>
        </pc:spChg>
        <pc:spChg chg="add del">
          <ac:chgData name="Lea GUILLARD 861" userId="d06662ec-9711-44e9-9f78-4b9cc7b21ed8" providerId="ADAL" clId="{BDACE924-0174-4311-9591-F2304D15E0C8}" dt="2023-01-06T12:16:01.767" v="492"/>
          <ac:spMkLst>
            <pc:docMk/>
            <pc:sldMk cId="3974185568" sldId="256"/>
            <ac:spMk id="75" creationId="{B22EB6A2-EE25-4D0A-B8F7-560339BF7EF6}"/>
          </ac:spMkLst>
        </pc:spChg>
        <pc:spChg chg="add del">
          <ac:chgData name="Lea GUILLARD 861" userId="d06662ec-9711-44e9-9f78-4b9cc7b21ed8" providerId="ADAL" clId="{BDACE924-0174-4311-9591-F2304D15E0C8}" dt="2023-01-06T12:16:01.767" v="492"/>
          <ac:spMkLst>
            <pc:docMk/>
            <pc:sldMk cId="3974185568" sldId="256"/>
            <ac:spMk id="77" creationId="{D2C3104C-4206-4F13-AC1B-BD1A0833E721}"/>
          </ac:spMkLst>
        </pc:spChg>
        <pc:spChg chg="add del">
          <ac:chgData name="Lea GUILLARD 861" userId="d06662ec-9711-44e9-9f78-4b9cc7b21ed8" providerId="ADAL" clId="{BDACE924-0174-4311-9591-F2304D15E0C8}" dt="2023-01-06T12:16:01.767" v="492"/>
          <ac:spMkLst>
            <pc:docMk/>
            <pc:sldMk cId="3974185568" sldId="256"/>
            <ac:spMk id="79" creationId="{E075FF7B-260C-401F-825B-033879C5EB45}"/>
          </ac:spMkLst>
        </pc:spChg>
        <pc:spChg chg="add del">
          <ac:chgData name="Lea GUILLARD 861" userId="d06662ec-9711-44e9-9f78-4b9cc7b21ed8" providerId="ADAL" clId="{BDACE924-0174-4311-9591-F2304D15E0C8}" dt="2023-01-06T12:16:01.767" v="492"/>
          <ac:spMkLst>
            <pc:docMk/>
            <pc:sldMk cId="3974185568" sldId="256"/>
            <ac:spMk id="81" creationId="{1D5037CA-A2EE-4AB1-869B-76219B61EBF6}"/>
          </ac:spMkLst>
        </pc:spChg>
        <pc:spChg chg="add del">
          <ac:chgData name="Lea GUILLARD 861" userId="d06662ec-9711-44e9-9f78-4b9cc7b21ed8" providerId="ADAL" clId="{BDACE924-0174-4311-9591-F2304D15E0C8}" dt="2023-01-06T12:16:01.767" v="492"/>
          <ac:spMkLst>
            <pc:docMk/>
            <pc:sldMk cId="3974185568" sldId="256"/>
            <ac:spMk id="83" creationId="{03EE06E7-68E3-478C-8B9B-551876F1B7C2}"/>
          </ac:spMkLst>
        </pc:spChg>
        <pc:spChg chg="add del">
          <ac:chgData name="Lea GUILLARD 861" userId="d06662ec-9711-44e9-9f78-4b9cc7b21ed8" providerId="ADAL" clId="{BDACE924-0174-4311-9591-F2304D15E0C8}" dt="2023-01-06T12:16:01.767" v="492"/>
          <ac:spMkLst>
            <pc:docMk/>
            <pc:sldMk cId="3974185568" sldId="256"/>
            <ac:spMk id="85" creationId="{34533210-0571-49A3-9F72-A917C934BC05}"/>
          </ac:spMkLst>
        </pc:spChg>
      </pc:sldChg>
      <pc:sldChg chg="addSp delSp modSp mod delDesignElem">
        <pc:chgData name="Lea GUILLARD 861" userId="d06662ec-9711-44e9-9f78-4b9cc7b21ed8" providerId="ADAL" clId="{BDACE924-0174-4311-9591-F2304D15E0C8}" dt="2023-01-06T12:55:51.726" v="817" actId="1076"/>
        <pc:sldMkLst>
          <pc:docMk/>
          <pc:sldMk cId="3155851385" sldId="257"/>
        </pc:sldMkLst>
        <pc:spChg chg="mod">
          <ac:chgData name="Lea GUILLARD 861" userId="d06662ec-9711-44e9-9f78-4b9cc7b21ed8" providerId="ADAL" clId="{BDACE924-0174-4311-9591-F2304D15E0C8}" dt="2023-01-06T12:55:00.839" v="816" actId="14100"/>
          <ac:spMkLst>
            <pc:docMk/>
            <pc:sldMk cId="3155851385" sldId="257"/>
            <ac:spMk id="2" creationId="{CD55427E-D962-4F9A-B40C-B68D9F25CA46}"/>
          </ac:spMkLst>
        </pc:spChg>
        <pc:spChg chg="mod">
          <ac:chgData name="Lea GUILLARD 861" userId="d06662ec-9711-44e9-9f78-4b9cc7b21ed8" providerId="ADAL" clId="{BDACE924-0174-4311-9591-F2304D15E0C8}" dt="2023-01-06T12:55:51.726" v="817" actId="1076"/>
          <ac:spMkLst>
            <pc:docMk/>
            <pc:sldMk cId="3155851385" sldId="257"/>
            <ac:spMk id="3" creationId="{1980AA72-7CEC-47E0-8390-DCA22A2C1A8D}"/>
          </ac:spMkLst>
        </pc:spChg>
        <pc:cxnChg chg="add del">
          <ac:chgData name="Lea GUILLARD 861" userId="d06662ec-9711-44e9-9f78-4b9cc7b21ed8" providerId="ADAL" clId="{BDACE924-0174-4311-9591-F2304D15E0C8}" dt="2023-01-06T12:16:01.767" v="492"/>
          <ac:cxnSpMkLst>
            <pc:docMk/>
            <pc:sldMk cId="3155851385" sldId="257"/>
            <ac:cxnSpMk id="8" creationId="{0B5F7E3B-C5F1-40E0-A491-558BAFBC1127}"/>
          </ac:cxnSpMkLst>
        </pc:cxnChg>
      </pc:sldChg>
      <pc:sldChg chg="modSp del mod setBg">
        <pc:chgData name="Lea GUILLARD 861" userId="d06662ec-9711-44e9-9f78-4b9cc7b21ed8" providerId="ADAL" clId="{BDACE924-0174-4311-9591-F2304D15E0C8}" dt="2023-01-06T12:15:51.083" v="471" actId="47"/>
        <pc:sldMkLst>
          <pc:docMk/>
          <pc:sldMk cId="1551441160" sldId="258"/>
        </pc:sldMkLst>
        <pc:spChg chg="mod">
          <ac:chgData name="Lea GUILLARD 861" userId="d06662ec-9711-44e9-9f78-4b9cc7b21ed8" providerId="ADAL" clId="{BDACE924-0174-4311-9591-F2304D15E0C8}" dt="2023-01-06T12:15:17.337" v="468"/>
          <ac:spMkLst>
            <pc:docMk/>
            <pc:sldMk cId="1551441160" sldId="258"/>
            <ac:spMk id="4" creationId="{45FA45B3-A6AE-402F-B640-75DBE3055542}"/>
          </ac:spMkLst>
        </pc:spChg>
        <pc:spChg chg="mod">
          <ac:chgData name="Lea GUILLARD 861" userId="d06662ec-9711-44e9-9f78-4b9cc7b21ed8" providerId="ADAL" clId="{BDACE924-0174-4311-9591-F2304D15E0C8}" dt="2023-01-06T12:15:17.337" v="468"/>
          <ac:spMkLst>
            <pc:docMk/>
            <pc:sldMk cId="1551441160" sldId="258"/>
            <ac:spMk id="10" creationId="{5E001C6B-9785-4C9C-9CD4-DC357C1BA278}"/>
          </ac:spMkLst>
        </pc:spChg>
      </pc:sldChg>
      <pc:sldChg chg="modSp del mod setBg">
        <pc:chgData name="Lea GUILLARD 861" userId="d06662ec-9711-44e9-9f78-4b9cc7b21ed8" providerId="ADAL" clId="{BDACE924-0174-4311-9591-F2304D15E0C8}" dt="2023-01-06T12:15:52.707" v="472" actId="47"/>
        <pc:sldMkLst>
          <pc:docMk/>
          <pc:sldMk cId="2791200049" sldId="260"/>
        </pc:sldMkLst>
        <pc:cxnChg chg="mod">
          <ac:chgData name="Lea GUILLARD 861" userId="d06662ec-9711-44e9-9f78-4b9cc7b21ed8" providerId="ADAL" clId="{BDACE924-0174-4311-9591-F2304D15E0C8}" dt="2023-01-06T12:15:49.836" v="470" actId="1076"/>
          <ac:cxnSpMkLst>
            <pc:docMk/>
            <pc:sldMk cId="2791200049" sldId="260"/>
            <ac:cxnSpMk id="30" creationId="{A0ECA542-0937-4301-9A4E-CB9637F55EDC}"/>
          </ac:cxnSpMkLst>
        </pc:cxnChg>
      </pc:sldChg>
      <pc:sldChg chg="addSp delSp modSp add mod setBg delDesignElem">
        <pc:chgData name="Lea GUILLARD 861" userId="d06662ec-9711-44e9-9f78-4b9cc7b21ed8" providerId="ADAL" clId="{BDACE924-0174-4311-9591-F2304D15E0C8}" dt="2023-01-06T12:13:19.108" v="460" actId="20577"/>
        <pc:sldMkLst>
          <pc:docMk/>
          <pc:sldMk cId="4025056393" sldId="263"/>
        </pc:sldMkLst>
        <pc:spChg chg="mod">
          <ac:chgData name="Lea GUILLARD 861" userId="d06662ec-9711-44e9-9f78-4b9cc7b21ed8" providerId="ADAL" clId="{BDACE924-0174-4311-9591-F2304D15E0C8}" dt="2023-01-06T12:09:38.557" v="41" actId="1076"/>
          <ac:spMkLst>
            <pc:docMk/>
            <pc:sldMk cId="4025056393" sldId="263"/>
            <ac:spMk id="3" creationId="{D8EF81A1-B1B6-4CFA-B41B-D793DA92525A}"/>
          </ac:spMkLst>
        </pc:spChg>
        <pc:spChg chg="add mod">
          <ac:chgData name="Lea GUILLARD 861" userId="d06662ec-9711-44e9-9f78-4b9cc7b21ed8" providerId="ADAL" clId="{BDACE924-0174-4311-9591-F2304D15E0C8}" dt="2023-01-06T12:13:19.108" v="460" actId="20577"/>
          <ac:spMkLst>
            <pc:docMk/>
            <pc:sldMk cId="4025056393" sldId="263"/>
            <ac:spMk id="5" creationId="{B3B8859B-AF8B-4EF8-9252-EB5A0E0E09B5}"/>
          </ac:spMkLst>
        </pc:spChg>
        <pc:spChg chg="del">
          <ac:chgData name="Lea GUILLARD 861" userId="d06662ec-9711-44e9-9f78-4b9cc7b21ed8" providerId="ADAL" clId="{BDACE924-0174-4311-9591-F2304D15E0C8}" dt="2023-01-06T12:06:19.556" v="1"/>
          <ac:spMkLst>
            <pc:docMk/>
            <pc:sldMk cId="4025056393" sldId="263"/>
            <ac:spMk id="8" creationId="{827B839B-9ADE-406B-8590-F1CAEDED45A1}"/>
          </ac:spMkLst>
        </pc:spChg>
        <pc:spChg chg="del">
          <ac:chgData name="Lea GUILLARD 861" userId="d06662ec-9711-44e9-9f78-4b9cc7b21ed8" providerId="ADAL" clId="{BDACE924-0174-4311-9591-F2304D15E0C8}" dt="2023-01-06T12:06:19.556" v="1"/>
          <ac:spMkLst>
            <pc:docMk/>
            <pc:sldMk cId="4025056393" sldId="263"/>
            <ac:spMk id="10" creationId="{CFE45BF0-46DB-408C-B5F7-7B11716805D4}"/>
          </ac:spMkLst>
        </pc:spChg>
        <pc:spChg chg="del">
          <ac:chgData name="Lea GUILLARD 861" userId="d06662ec-9711-44e9-9f78-4b9cc7b21ed8" providerId="ADAL" clId="{BDACE924-0174-4311-9591-F2304D15E0C8}" dt="2023-01-06T12:06:19.556" v="1"/>
          <ac:spMkLst>
            <pc:docMk/>
            <pc:sldMk cId="4025056393" sldId="263"/>
            <ac:spMk id="12" creationId="{2AEBC8F2-97B1-41B4-93F1-2D289E197FBA}"/>
          </ac:spMkLst>
        </pc:spChg>
        <pc:spChg chg="mod">
          <ac:chgData name="Lea GUILLARD 861" userId="d06662ec-9711-44e9-9f78-4b9cc7b21ed8" providerId="ADAL" clId="{BDACE924-0174-4311-9591-F2304D15E0C8}" dt="2023-01-06T12:09:41.380" v="42" actId="1076"/>
          <ac:spMkLst>
            <pc:docMk/>
            <pc:sldMk cId="4025056393" sldId="263"/>
            <ac:spMk id="13" creationId="{8A5950DD-19D5-43E8-A8E6-87935CCC2DE9}"/>
          </ac:spMkLst>
        </pc:spChg>
        <pc:spChg chg="del">
          <ac:chgData name="Lea GUILLARD 861" userId="d06662ec-9711-44e9-9f78-4b9cc7b21ed8" providerId="ADAL" clId="{BDACE924-0174-4311-9591-F2304D15E0C8}" dt="2023-01-06T12:06:19.556" v="1"/>
          <ac:spMkLst>
            <pc:docMk/>
            <pc:sldMk cId="4025056393" sldId="263"/>
            <ac:spMk id="14" creationId="{472E3A19-F5D5-48FC-BB9C-48C2F68F598B}"/>
          </ac:spMkLst>
        </pc:spChg>
        <pc:spChg chg="mod">
          <ac:chgData name="Lea GUILLARD 861" userId="d06662ec-9711-44e9-9f78-4b9cc7b21ed8" providerId="ADAL" clId="{BDACE924-0174-4311-9591-F2304D15E0C8}" dt="2023-01-06T12:09:44.538" v="43" actId="1076"/>
          <ac:spMkLst>
            <pc:docMk/>
            <pc:sldMk cId="4025056393" sldId="263"/>
            <ac:spMk id="15" creationId="{429111BD-01F2-48CF-BD8A-67FB755664F6}"/>
          </ac:spMkLst>
        </pc:spChg>
        <pc:spChg chg="del">
          <ac:chgData name="Lea GUILLARD 861" userId="d06662ec-9711-44e9-9f78-4b9cc7b21ed8" providerId="ADAL" clId="{BDACE924-0174-4311-9591-F2304D15E0C8}" dt="2023-01-06T12:06:19.556" v="1"/>
          <ac:spMkLst>
            <pc:docMk/>
            <pc:sldMk cId="4025056393" sldId="263"/>
            <ac:spMk id="16" creationId="{7A62E32F-BB65-43A8-8EB5-92346890E549}"/>
          </ac:spMkLst>
        </pc:spChg>
        <pc:spChg chg="add mod">
          <ac:chgData name="Lea GUILLARD 861" userId="d06662ec-9711-44e9-9f78-4b9cc7b21ed8" providerId="ADAL" clId="{BDACE924-0174-4311-9591-F2304D15E0C8}" dt="2023-01-06T12:09:24.158" v="37" actId="1076"/>
          <ac:spMkLst>
            <pc:docMk/>
            <pc:sldMk cId="4025056393" sldId="263"/>
            <ac:spMk id="17" creationId="{456501E9-AE97-40F7-952E-4022ED088DFE}"/>
          </ac:spMkLst>
        </pc:spChg>
        <pc:spChg chg="del">
          <ac:chgData name="Lea GUILLARD 861" userId="d06662ec-9711-44e9-9f78-4b9cc7b21ed8" providerId="ADAL" clId="{BDACE924-0174-4311-9591-F2304D15E0C8}" dt="2023-01-06T12:06:19.556" v="1"/>
          <ac:spMkLst>
            <pc:docMk/>
            <pc:sldMk cId="4025056393" sldId="263"/>
            <ac:spMk id="18" creationId="{14E91B64-9FCC-451E-AFB4-A827D6329367}"/>
          </ac:spMkLst>
        </pc:spChg>
      </pc:sldChg>
      <pc:sldChg chg="addSp delSp delDesignElem">
        <pc:chgData name="Lea GUILLARD 861" userId="d06662ec-9711-44e9-9f78-4b9cc7b21ed8" providerId="ADAL" clId="{BDACE924-0174-4311-9591-F2304D15E0C8}" dt="2023-01-06T12:16:01.767" v="492"/>
        <pc:sldMkLst>
          <pc:docMk/>
          <pc:sldMk cId="1059972565" sldId="269"/>
        </pc:sldMkLst>
        <pc:spChg chg="add del">
          <ac:chgData name="Lea GUILLARD 861" userId="d06662ec-9711-44e9-9f78-4b9cc7b21ed8" providerId="ADAL" clId="{BDACE924-0174-4311-9591-F2304D15E0C8}" dt="2023-01-06T12:16:01.767" v="492"/>
          <ac:spMkLst>
            <pc:docMk/>
            <pc:sldMk cId="1059972565" sldId="269"/>
            <ac:spMk id="9" creationId="{2D94F95D-89EF-455B-9F54-0F4231363A8B}"/>
          </ac:spMkLst>
        </pc:spChg>
        <pc:spChg chg="add del">
          <ac:chgData name="Lea GUILLARD 861" userId="d06662ec-9711-44e9-9f78-4b9cc7b21ed8" providerId="ADAL" clId="{BDACE924-0174-4311-9591-F2304D15E0C8}" dt="2023-01-06T12:16:01.767" v="492"/>
          <ac:spMkLst>
            <pc:docMk/>
            <pc:sldMk cId="1059972565" sldId="269"/>
            <ac:spMk id="22" creationId="{A1AE21A0-AA96-4557-AB48-66255CF0AD7F}"/>
          </ac:spMkLst>
        </pc:spChg>
        <pc:grpChg chg="add del">
          <ac:chgData name="Lea GUILLARD 861" userId="d06662ec-9711-44e9-9f78-4b9cc7b21ed8" providerId="ADAL" clId="{BDACE924-0174-4311-9591-F2304D15E0C8}" dt="2023-01-06T12:16:01.767" v="492"/>
          <ac:grpSpMkLst>
            <pc:docMk/>
            <pc:sldMk cId="1059972565" sldId="269"/>
            <ac:grpSpMk id="11" creationId="{612B9F8D-6DD1-481E-8CCE-81A7EEB15F57}"/>
          </ac:grpSpMkLst>
        </pc:grpChg>
      </pc:sldChg>
      <pc:sldChg chg="addSp delSp delDesignElem">
        <pc:chgData name="Lea GUILLARD 861" userId="d06662ec-9711-44e9-9f78-4b9cc7b21ed8" providerId="ADAL" clId="{BDACE924-0174-4311-9591-F2304D15E0C8}" dt="2023-01-06T12:16:01.767" v="492"/>
        <pc:sldMkLst>
          <pc:docMk/>
          <pc:sldMk cId="2133316995" sldId="280"/>
        </pc:sldMkLst>
        <pc:spChg chg="add del">
          <ac:chgData name="Lea GUILLARD 861" userId="d06662ec-9711-44e9-9f78-4b9cc7b21ed8" providerId="ADAL" clId="{BDACE924-0174-4311-9591-F2304D15E0C8}" dt="2023-01-06T12:16:01.767" v="492"/>
          <ac:spMkLst>
            <pc:docMk/>
            <pc:sldMk cId="2133316995" sldId="280"/>
            <ac:spMk id="8" creationId="{CE3A6A76-AE5D-49AE-9D49-90C0F1548261}"/>
          </ac:spMkLst>
        </pc:spChg>
        <pc:grpChg chg="add del">
          <ac:chgData name="Lea GUILLARD 861" userId="d06662ec-9711-44e9-9f78-4b9cc7b21ed8" providerId="ADAL" clId="{BDACE924-0174-4311-9591-F2304D15E0C8}" dt="2023-01-06T12:16:01.767" v="492"/>
          <ac:grpSpMkLst>
            <pc:docMk/>
            <pc:sldMk cId="2133316995" sldId="280"/>
            <ac:grpSpMk id="10" creationId="{64DBF464-02EB-49E8-BED5-CCD9C0E092FA}"/>
          </ac:grpSpMkLst>
        </pc:grpChg>
      </pc:sldChg>
      <pc:sldChg chg="addSp delSp delDesignElem">
        <pc:chgData name="Lea GUILLARD 861" userId="d06662ec-9711-44e9-9f78-4b9cc7b21ed8" providerId="ADAL" clId="{BDACE924-0174-4311-9591-F2304D15E0C8}" dt="2023-01-06T12:16:01.767" v="492"/>
        <pc:sldMkLst>
          <pc:docMk/>
          <pc:sldMk cId="263390370" sldId="297"/>
        </pc:sldMkLst>
        <pc:spChg chg="add del">
          <ac:chgData name="Lea GUILLARD 861" userId="d06662ec-9711-44e9-9f78-4b9cc7b21ed8" providerId="ADAL" clId="{BDACE924-0174-4311-9591-F2304D15E0C8}" dt="2023-01-06T12:16:01.767" v="492"/>
          <ac:spMkLst>
            <pc:docMk/>
            <pc:sldMk cId="263390370" sldId="297"/>
            <ac:spMk id="20" creationId="{9179DE42-5613-4B35-A1E6-6CCBAA13C743}"/>
          </ac:spMkLst>
        </pc:spChg>
        <pc:spChg chg="add del">
          <ac:chgData name="Lea GUILLARD 861" userId="d06662ec-9711-44e9-9f78-4b9cc7b21ed8" providerId="ADAL" clId="{BDACE924-0174-4311-9591-F2304D15E0C8}" dt="2023-01-06T12:16:01.767" v="492"/>
          <ac:spMkLst>
            <pc:docMk/>
            <pc:sldMk cId="263390370" sldId="297"/>
            <ac:spMk id="26" creationId="{52FB45E9-914E-4471-AC87-E475CD51767D}"/>
          </ac:spMkLst>
        </pc:spChg>
        <pc:spChg chg="add del">
          <ac:chgData name="Lea GUILLARD 861" userId="d06662ec-9711-44e9-9f78-4b9cc7b21ed8" providerId="ADAL" clId="{BDACE924-0174-4311-9591-F2304D15E0C8}" dt="2023-01-06T12:16:01.767" v="492"/>
          <ac:spMkLst>
            <pc:docMk/>
            <pc:sldMk cId="263390370" sldId="297"/>
            <ac:spMk id="28" creationId="{C310626D-5743-49D4-8F7D-88C4F8F05774}"/>
          </ac:spMkLst>
        </pc:spChg>
        <pc:spChg chg="add del">
          <ac:chgData name="Lea GUILLARD 861" userId="d06662ec-9711-44e9-9f78-4b9cc7b21ed8" providerId="ADAL" clId="{BDACE924-0174-4311-9591-F2304D15E0C8}" dt="2023-01-06T12:16:01.767" v="492"/>
          <ac:spMkLst>
            <pc:docMk/>
            <pc:sldMk cId="263390370" sldId="297"/>
            <ac:spMk id="30" creationId="{3C195FC1-B568-4C72-9902-34CB35DDD7A1}"/>
          </ac:spMkLst>
        </pc:spChg>
        <pc:spChg chg="add del">
          <ac:chgData name="Lea GUILLARD 861" userId="d06662ec-9711-44e9-9f78-4b9cc7b21ed8" providerId="ADAL" clId="{BDACE924-0174-4311-9591-F2304D15E0C8}" dt="2023-01-06T12:16:01.767" v="492"/>
          <ac:spMkLst>
            <pc:docMk/>
            <pc:sldMk cId="263390370" sldId="297"/>
            <ac:spMk id="32" creationId="{EF2BDF77-362C-43F0-8CBB-A969EC2AE0C4}"/>
          </ac:spMkLst>
        </pc:spChg>
        <pc:spChg chg="add del">
          <ac:chgData name="Lea GUILLARD 861" userId="d06662ec-9711-44e9-9f78-4b9cc7b21ed8" providerId="ADAL" clId="{BDACE924-0174-4311-9591-F2304D15E0C8}" dt="2023-01-06T12:16:01.767" v="492"/>
          <ac:spMkLst>
            <pc:docMk/>
            <pc:sldMk cId="263390370" sldId="297"/>
            <ac:spMk id="34" creationId="{4BE96B01-3929-432D-B8C2-ADBCB74C2EF4}"/>
          </ac:spMkLst>
        </pc:spChg>
        <pc:spChg chg="add del">
          <ac:chgData name="Lea GUILLARD 861" userId="d06662ec-9711-44e9-9f78-4b9cc7b21ed8" providerId="ADAL" clId="{BDACE924-0174-4311-9591-F2304D15E0C8}" dt="2023-01-06T12:16:01.767" v="492"/>
          <ac:spMkLst>
            <pc:docMk/>
            <pc:sldMk cId="263390370" sldId="297"/>
            <ac:spMk id="36" creationId="{2A6FCDE6-CDE2-4C51-B18E-A95CFB679714}"/>
          </ac:spMkLst>
        </pc:spChg>
        <pc:spChg chg="add del">
          <ac:chgData name="Lea GUILLARD 861" userId="d06662ec-9711-44e9-9f78-4b9cc7b21ed8" providerId="ADAL" clId="{BDACE924-0174-4311-9591-F2304D15E0C8}" dt="2023-01-06T12:16:01.767" v="492"/>
          <ac:spMkLst>
            <pc:docMk/>
            <pc:sldMk cId="263390370" sldId="297"/>
            <ac:spMk id="38" creationId="{9D2E8756-2465-473A-BA2A-2DB1D6224745}"/>
          </ac:spMkLst>
        </pc:spChg>
        <pc:grpChg chg="add del">
          <ac:chgData name="Lea GUILLARD 861" userId="d06662ec-9711-44e9-9f78-4b9cc7b21ed8" providerId="ADAL" clId="{BDACE924-0174-4311-9591-F2304D15E0C8}" dt="2023-01-06T12:16:01.767" v="492"/>
          <ac:grpSpMkLst>
            <pc:docMk/>
            <pc:sldMk cId="263390370" sldId="2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3390370" sldId="2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3390370" sldId="2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314588359" sldId="365"/>
        </pc:sldMkLst>
        <pc:spChg chg="add del">
          <ac:chgData name="Lea GUILLARD 861" userId="d06662ec-9711-44e9-9f78-4b9cc7b21ed8" providerId="ADAL" clId="{BDACE924-0174-4311-9591-F2304D15E0C8}" dt="2023-01-06T12:16:01.767" v="492"/>
          <ac:spMkLst>
            <pc:docMk/>
            <pc:sldMk cId="1314588359" sldId="365"/>
            <ac:spMk id="20" creationId="{9179DE42-5613-4B35-A1E6-6CCBAA13C743}"/>
          </ac:spMkLst>
        </pc:spChg>
        <pc:spChg chg="add del">
          <ac:chgData name="Lea GUILLARD 861" userId="d06662ec-9711-44e9-9f78-4b9cc7b21ed8" providerId="ADAL" clId="{BDACE924-0174-4311-9591-F2304D15E0C8}" dt="2023-01-06T12:16:01.767" v="492"/>
          <ac:spMkLst>
            <pc:docMk/>
            <pc:sldMk cId="1314588359" sldId="365"/>
            <ac:spMk id="26" creationId="{52FB45E9-914E-4471-AC87-E475CD51767D}"/>
          </ac:spMkLst>
        </pc:spChg>
        <pc:spChg chg="add del">
          <ac:chgData name="Lea GUILLARD 861" userId="d06662ec-9711-44e9-9f78-4b9cc7b21ed8" providerId="ADAL" clId="{BDACE924-0174-4311-9591-F2304D15E0C8}" dt="2023-01-06T12:16:01.767" v="492"/>
          <ac:spMkLst>
            <pc:docMk/>
            <pc:sldMk cId="1314588359" sldId="365"/>
            <ac:spMk id="28" creationId="{C310626D-5743-49D4-8F7D-88C4F8F05774}"/>
          </ac:spMkLst>
        </pc:spChg>
        <pc:spChg chg="add del">
          <ac:chgData name="Lea GUILLARD 861" userId="d06662ec-9711-44e9-9f78-4b9cc7b21ed8" providerId="ADAL" clId="{BDACE924-0174-4311-9591-F2304D15E0C8}" dt="2023-01-06T12:16:01.767" v="492"/>
          <ac:spMkLst>
            <pc:docMk/>
            <pc:sldMk cId="1314588359" sldId="365"/>
            <ac:spMk id="30" creationId="{3C195FC1-B568-4C72-9902-34CB35DDD7A1}"/>
          </ac:spMkLst>
        </pc:spChg>
        <pc:spChg chg="add del">
          <ac:chgData name="Lea GUILLARD 861" userId="d06662ec-9711-44e9-9f78-4b9cc7b21ed8" providerId="ADAL" clId="{BDACE924-0174-4311-9591-F2304D15E0C8}" dt="2023-01-06T12:16:01.767" v="492"/>
          <ac:spMkLst>
            <pc:docMk/>
            <pc:sldMk cId="1314588359" sldId="365"/>
            <ac:spMk id="32" creationId="{EF2BDF77-362C-43F0-8CBB-A969EC2AE0C4}"/>
          </ac:spMkLst>
        </pc:spChg>
        <pc:spChg chg="add del">
          <ac:chgData name="Lea GUILLARD 861" userId="d06662ec-9711-44e9-9f78-4b9cc7b21ed8" providerId="ADAL" clId="{BDACE924-0174-4311-9591-F2304D15E0C8}" dt="2023-01-06T12:16:01.767" v="492"/>
          <ac:spMkLst>
            <pc:docMk/>
            <pc:sldMk cId="1314588359" sldId="365"/>
            <ac:spMk id="34" creationId="{4BE96B01-3929-432D-B8C2-ADBCB74C2EF4}"/>
          </ac:spMkLst>
        </pc:spChg>
        <pc:spChg chg="add del">
          <ac:chgData name="Lea GUILLARD 861" userId="d06662ec-9711-44e9-9f78-4b9cc7b21ed8" providerId="ADAL" clId="{BDACE924-0174-4311-9591-F2304D15E0C8}" dt="2023-01-06T12:16:01.767" v="492"/>
          <ac:spMkLst>
            <pc:docMk/>
            <pc:sldMk cId="1314588359" sldId="365"/>
            <ac:spMk id="36" creationId="{2A6FCDE6-CDE2-4C51-B18E-A95CFB679714}"/>
          </ac:spMkLst>
        </pc:spChg>
        <pc:spChg chg="add del">
          <ac:chgData name="Lea GUILLARD 861" userId="d06662ec-9711-44e9-9f78-4b9cc7b21ed8" providerId="ADAL" clId="{BDACE924-0174-4311-9591-F2304D15E0C8}" dt="2023-01-06T12:16:01.767" v="492"/>
          <ac:spMkLst>
            <pc:docMk/>
            <pc:sldMk cId="1314588359" sldId="365"/>
            <ac:spMk id="38" creationId="{9D2E8756-2465-473A-BA2A-2DB1D6224745}"/>
          </ac:spMkLst>
        </pc:spChg>
        <pc:grpChg chg="add del">
          <ac:chgData name="Lea GUILLARD 861" userId="d06662ec-9711-44e9-9f78-4b9cc7b21ed8" providerId="ADAL" clId="{BDACE924-0174-4311-9591-F2304D15E0C8}" dt="2023-01-06T12:16:01.767" v="492"/>
          <ac:grpSpMkLst>
            <pc:docMk/>
            <pc:sldMk cId="1314588359" sldId="365"/>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14588359" sldId="365"/>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14588359" sldId="365"/>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625632517" sldId="366"/>
        </pc:sldMkLst>
        <pc:spChg chg="add del">
          <ac:chgData name="Lea GUILLARD 861" userId="d06662ec-9711-44e9-9f78-4b9cc7b21ed8" providerId="ADAL" clId="{BDACE924-0174-4311-9591-F2304D15E0C8}" dt="2023-01-06T12:16:01.767" v="492"/>
          <ac:spMkLst>
            <pc:docMk/>
            <pc:sldMk cId="2625632517" sldId="366"/>
            <ac:spMk id="20" creationId="{9179DE42-5613-4B35-A1E6-6CCBAA13C743}"/>
          </ac:spMkLst>
        </pc:spChg>
        <pc:spChg chg="add del">
          <ac:chgData name="Lea GUILLARD 861" userId="d06662ec-9711-44e9-9f78-4b9cc7b21ed8" providerId="ADAL" clId="{BDACE924-0174-4311-9591-F2304D15E0C8}" dt="2023-01-06T12:16:01.767" v="492"/>
          <ac:spMkLst>
            <pc:docMk/>
            <pc:sldMk cId="2625632517" sldId="366"/>
            <ac:spMk id="26" creationId="{52FB45E9-914E-4471-AC87-E475CD51767D}"/>
          </ac:spMkLst>
        </pc:spChg>
        <pc:spChg chg="add del">
          <ac:chgData name="Lea GUILLARD 861" userId="d06662ec-9711-44e9-9f78-4b9cc7b21ed8" providerId="ADAL" clId="{BDACE924-0174-4311-9591-F2304D15E0C8}" dt="2023-01-06T12:16:01.767" v="492"/>
          <ac:spMkLst>
            <pc:docMk/>
            <pc:sldMk cId="2625632517" sldId="366"/>
            <ac:spMk id="28" creationId="{C310626D-5743-49D4-8F7D-88C4F8F05774}"/>
          </ac:spMkLst>
        </pc:spChg>
        <pc:spChg chg="add del">
          <ac:chgData name="Lea GUILLARD 861" userId="d06662ec-9711-44e9-9f78-4b9cc7b21ed8" providerId="ADAL" clId="{BDACE924-0174-4311-9591-F2304D15E0C8}" dt="2023-01-06T12:16:01.767" v="492"/>
          <ac:spMkLst>
            <pc:docMk/>
            <pc:sldMk cId="2625632517" sldId="366"/>
            <ac:spMk id="30" creationId="{3C195FC1-B568-4C72-9902-34CB35DDD7A1}"/>
          </ac:spMkLst>
        </pc:spChg>
        <pc:spChg chg="add del">
          <ac:chgData name="Lea GUILLARD 861" userId="d06662ec-9711-44e9-9f78-4b9cc7b21ed8" providerId="ADAL" clId="{BDACE924-0174-4311-9591-F2304D15E0C8}" dt="2023-01-06T12:16:01.767" v="492"/>
          <ac:spMkLst>
            <pc:docMk/>
            <pc:sldMk cId="2625632517" sldId="366"/>
            <ac:spMk id="32" creationId="{EF2BDF77-362C-43F0-8CBB-A969EC2AE0C4}"/>
          </ac:spMkLst>
        </pc:spChg>
        <pc:spChg chg="add del">
          <ac:chgData name="Lea GUILLARD 861" userId="d06662ec-9711-44e9-9f78-4b9cc7b21ed8" providerId="ADAL" clId="{BDACE924-0174-4311-9591-F2304D15E0C8}" dt="2023-01-06T12:16:01.767" v="492"/>
          <ac:spMkLst>
            <pc:docMk/>
            <pc:sldMk cId="2625632517" sldId="366"/>
            <ac:spMk id="34" creationId="{4BE96B01-3929-432D-B8C2-ADBCB74C2EF4}"/>
          </ac:spMkLst>
        </pc:spChg>
        <pc:spChg chg="add del">
          <ac:chgData name="Lea GUILLARD 861" userId="d06662ec-9711-44e9-9f78-4b9cc7b21ed8" providerId="ADAL" clId="{BDACE924-0174-4311-9591-F2304D15E0C8}" dt="2023-01-06T12:16:01.767" v="492"/>
          <ac:spMkLst>
            <pc:docMk/>
            <pc:sldMk cId="2625632517" sldId="366"/>
            <ac:spMk id="36" creationId="{2A6FCDE6-CDE2-4C51-B18E-A95CFB679714}"/>
          </ac:spMkLst>
        </pc:spChg>
        <pc:spChg chg="add del">
          <ac:chgData name="Lea GUILLARD 861" userId="d06662ec-9711-44e9-9f78-4b9cc7b21ed8" providerId="ADAL" clId="{BDACE924-0174-4311-9591-F2304D15E0C8}" dt="2023-01-06T12:16:01.767" v="492"/>
          <ac:spMkLst>
            <pc:docMk/>
            <pc:sldMk cId="2625632517" sldId="366"/>
            <ac:spMk id="38" creationId="{9D2E8756-2465-473A-BA2A-2DB1D6224745}"/>
          </ac:spMkLst>
        </pc:spChg>
        <pc:grpChg chg="add del">
          <ac:chgData name="Lea GUILLARD 861" userId="d06662ec-9711-44e9-9f78-4b9cc7b21ed8" providerId="ADAL" clId="{BDACE924-0174-4311-9591-F2304D15E0C8}" dt="2023-01-06T12:16:01.767" v="492"/>
          <ac:grpSpMkLst>
            <pc:docMk/>
            <pc:sldMk cId="2625632517" sldId="36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25632517" sldId="36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25632517" sldId="366"/>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379090198" sldId="374"/>
        </pc:sldMkLst>
        <pc:spChg chg="add del">
          <ac:chgData name="Lea GUILLARD 861" userId="d06662ec-9711-44e9-9f78-4b9cc7b21ed8" providerId="ADAL" clId="{BDACE924-0174-4311-9591-F2304D15E0C8}" dt="2023-01-06T12:16:01.767" v="492"/>
          <ac:spMkLst>
            <pc:docMk/>
            <pc:sldMk cId="379090198" sldId="374"/>
            <ac:spMk id="20" creationId="{9179DE42-5613-4B35-A1E6-6CCBAA13C743}"/>
          </ac:spMkLst>
        </pc:spChg>
        <pc:spChg chg="add del">
          <ac:chgData name="Lea GUILLARD 861" userId="d06662ec-9711-44e9-9f78-4b9cc7b21ed8" providerId="ADAL" clId="{BDACE924-0174-4311-9591-F2304D15E0C8}" dt="2023-01-06T12:16:01.767" v="492"/>
          <ac:spMkLst>
            <pc:docMk/>
            <pc:sldMk cId="379090198" sldId="374"/>
            <ac:spMk id="26" creationId="{52FB45E9-914E-4471-AC87-E475CD51767D}"/>
          </ac:spMkLst>
        </pc:spChg>
        <pc:spChg chg="add del">
          <ac:chgData name="Lea GUILLARD 861" userId="d06662ec-9711-44e9-9f78-4b9cc7b21ed8" providerId="ADAL" clId="{BDACE924-0174-4311-9591-F2304D15E0C8}" dt="2023-01-06T12:16:01.767" v="492"/>
          <ac:spMkLst>
            <pc:docMk/>
            <pc:sldMk cId="379090198" sldId="374"/>
            <ac:spMk id="28" creationId="{C310626D-5743-49D4-8F7D-88C4F8F05774}"/>
          </ac:spMkLst>
        </pc:spChg>
        <pc:spChg chg="add del">
          <ac:chgData name="Lea GUILLARD 861" userId="d06662ec-9711-44e9-9f78-4b9cc7b21ed8" providerId="ADAL" clId="{BDACE924-0174-4311-9591-F2304D15E0C8}" dt="2023-01-06T12:16:01.767" v="492"/>
          <ac:spMkLst>
            <pc:docMk/>
            <pc:sldMk cId="379090198" sldId="374"/>
            <ac:spMk id="30" creationId="{3C195FC1-B568-4C72-9902-34CB35DDD7A1}"/>
          </ac:spMkLst>
        </pc:spChg>
        <pc:spChg chg="add del">
          <ac:chgData name="Lea GUILLARD 861" userId="d06662ec-9711-44e9-9f78-4b9cc7b21ed8" providerId="ADAL" clId="{BDACE924-0174-4311-9591-F2304D15E0C8}" dt="2023-01-06T12:16:01.767" v="492"/>
          <ac:spMkLst>
            <pc:docMk/>
            <pc:sldMk cId="379090198" sldId="374"/>
            <ac:spMk id="32" creationId="{EF2BDF77-362C-43F0-8CBB-A969EC2AE0C4}"/>
          </ac:spMkLst>
        </pc:spChg>
        <pc:spChg chg="add del">
          <ac:chgData name="Lea GUILLARD 861" userId="d06662ec-9711-44e9-9f78-4b9cc7b21ed8" providerId="ADAL" clId="{BDACE924-0174-4311-9591-F2304D15E0C8}" dt="2023-01-06T12:16:01.767" v="492"/>
          <ac:spMkLst>
            <pc:docMk/>
            <pc:sldMk cId="379090198" sldId="374"/>
            <ac:spMk id="34" creationId="{4BE96B01-3929-432D-B8C2-ADBCB74C2EF4}"/>
          </ac:spMkLst>
        </pc:spChg>
        <pc:spChg chg="add del">
          <ac:chgData name="Lea GUILLARD 861" userId="d06662ec-9711-44e9-9f78-4b9cc7b21ed8" providerId="ADAL" clId="{BDACE924-0174-4311-9591-F2304D15E0C8}" dt="2023-01-06T12:16:01.767" v="492"/>
          <ac:spMkLst>
            <pc:docMk/>
            <pc:sldMk cId="379090198" sldId="374"/>
            <ac:spMk id="36" creationId="{2A6FCDE6-CDE2-4C51-B18E-A95CFB679714}"/>
          </ac:spMkLst>
        </pc:spChg>
        <pc:spChg chg="add del">
          <ac:chgData name="Lea GUILLARD 861" userId="d06662ec-9711-44e9-9f78-4b9cc7b21ed8" providerId="ADAL" clId="{BDACE924-0174-4311-9591-F2304D15E0C8}" dt="2023-01-06T12:16:01.767" v="492"/>
          <ac:spMkLst>
            <pc:docMk/>
            <pc:sldMk cId="379090198" sldId="374"/>
            <ac:spMk id="38" creationId="{9D2E8756-2465-473A-BA2A-2DB1D6224745}"/>
          </ac:spMkLst>
        </pc:spChg>
        <pc:grpChg chg="add del">
          <ac:chgData name="Lea GUILLARD 861" userId="d06662ec-9711-44e9-9f78-4b9cc7b21ed8" providerId="ADAL" clId="{BDACE924-0174-4311-9591-F2304D15E0C8}" dt="2023-01-06T12:16:01.767" v="492"/>
          <ac:grpSpMkLst>
            <pc:docMk/>
            <pc:sldMk cId="379090198" sldId="374"/>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379090198" sldId="374"/>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379090198" sldId="374"/>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551238007" sldId="381"/>
        </pc:sldMkLst>
        <pc:spChg chg="add del">
          <ac:chgData name="Lea GUILLARD 861" userId="d06662ec-9711-44e9-9f78-4b9cc7b21ed8" providerId="ADAL" clId="{BDACE924-0174-4311-9591-F2304D15E0C8}" dt="2023-01-06T12:16:01.767" v="492"/>
          <ac:spMkLst>
            <pc:docMk/>
            <pc:sldMk cId="551238007" sldId="381"/>
            <ac:spMk id="20" creationId="{9179DE42-5613-4B35-A1E6-6CCBAA13C743}"/>
          </ac:spMkLst>
        </pc:spChg>
        <pc:spChg chg="add del">
          <ac:chgData name="Lea GUILLARD 861" userId="d06662ec-9711-44e9-9f78-4b9cc7b21ed8" providerId="ADAL" clId="{BDACE924-0174-4311-9591-F2304D15E0C8}" dt="2023-01-06T12:16:01.767" v="492"/>
          <ac:spMkLst>
            <pc:docMk/>
            <pc:sldMk cId="551238007" sldId="381"/>
            <ac:spMk id="26" creationId="{52FB45E9-914E-4471-AC87-E475CD51767D}"/>
          </ac:spMkLst>
        </pc:spChg>
        <pc:spChg chg="add del">
          <ac:chgData name="Lea GUILLARD 861" userId="d06662ec-9711-44e9-9f78-4b9cc7b21ed8" providerId="ADAL" clId="{BDACE924-0174-4311-9591-F2304D15E0C8}" dt="2023-01-06T12:16:01.767" v="492"/>
          <ac:spMkLst>
            <pc:docMk/>
            <pc:sldMk cId="551238007" sldId="381"/>
            <ac:spMk id="28" creationId="{C310626D-5743-49D4-8F7D-88C4F8F05774}"/>
          </ac:spMkLst>
        </pc:spChg>
        <pc:spChg chg="add del">
          <ac:chgData name="Lea GUILLARD 861" userId="d06662ec-9711-44e9-9f78-4b9cc7b21ed8" providerId="ADAL" clId="{BDACE924-0174-4311-9591-F2304D15E0C8}" dt="2023-01-06T12:16:01.767" v="492"/>
          <ac:spMkLst>
            <pc:docMk/>
            <pc:sldMk cId="551238007" sldId="381"/>
            <ac:spMk id="30" creationId="{3C195FC1-B568-4C72-9902-34CB35DDD7A1}"/>
          </ac:spMkLst>
        </pc:spChg>
        <pc:spChg chg="add del">
          <ac:chgData name="Lea GUILLARD 861" userId="d06662ec-9711-44e9-9f78-4b9cc7b21ed8" providerId="ADAL" clId="{BDACE924-0174-4311-9591-F2304D15E0C8}" dt="2023-01-06T12:16:01.767" v="492"/>
          <ac:spMkLst>
            <pc:docMk/>
            <pc:sldMk cId="551238007" sldId="381"/>
            <ac:spMk id="32" creationId="{EF2BDF77-362C-43F0-8CBB-A969EC2AE0C4}"/>
          </ac:spMkLst>
        </pc:spChg>
        <pc:spChg chg="add del">
          <ac:chgData name="Lea GUILLARD 861" userId="d06662ec-9711-44e9-9f78-4b9cc7b21ed8" providerId="ADAL" clId="{BDACE924-0174-4311-9591-F2304D15E0C8}" dt="2023-01-06T12:16:01.767" v="492"/>
          <ac:spMkLst>
            <pc:docMk/>
            <pc:sldMk cId="551238007" sldId="381"/>
            <ac:spMk id="34" creationId="{4BE96B01-3929-432D-B8C2-ADBCB74C2EF4}"/>
          </ac:spMkLst>
        </pc:spChg>
        <pc:spChg chg="add del">
          <ac:chgData name="Lea GUILLARD 861" userId="d06662ec-9711-44e9-9f78-4b9cc7b21ed8" providerId="ADAL" clId="{BDACE924-0174-4311-9591-F2304D15E0C8}" dt="2023-01-06T12:16:01.767" v="492"/>
          <ac:spMkLst>
            <pc:docMk/>
            <pc:sldMk cId="551238007" sldId="381"/>
            <ac:spMk id="36" creationId="{2A6FCDE6-CDE2-4C51-B18E-A95CFB679714}"/>
          </ac:spMkLst>
        </pc:spChg>
        <pc:spChg chg="add del">
          <ac:chgData name="Lea GUILLARD 861" userId="d06662ec-9711-44e9-9f78-4b9cc7b21ed8" providerId="ADAL" clId="{BDACE924-0174-4311-9591-F2304D15E0C8}" dt="2023-01-06T12:16:01.767" v="492"/>
          <ac:spMkLst>
            <pc:docMk/>
            <pc:sldMk cId="551238007" sldId="381"/>
            <ac:spMk id="38" creationId="{9D2E8756-2465-473A-BA2A-2DB1D6224745}"/>
          </ac:spMkLst>
        </pc:spChg>
        <pc:grpChg chg="add del">
          <ac:chgData name="Lea GUILLARD 861" userId="d06662ec-9711-44e9-9f78-4b9cc7b21ed8" providerId="ADAL" clId="{BDACE924-0174-4311-9591-F2304D15E0C8}" dt="2023-01-06T12:16:01.767" v="492"/>
          <ac:grpSpMkLst>
            <pc:docMk/>
            <pc:sldMk cId="551238007" sldId="381"/>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551238007" sldId="381"/>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551238007" sldId="381"/>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154662505" sldId="396"/>
        </pc:sldMkLst>
        <pc:spChg chg="add del">
          <ac:chgData name="Lea GUILLARD 861" userId="d06662ec-9711-44e9-9f78-4b9cc7b21ed8" providerId="ADAL" clId="{BDACE924-0174-4311-9591-F2304D15E0C8}" dt="2023-01-06T12:16:01.767" v="492"/>
          <ac:spMkLst>
            <pc:docMk/>
            <pc:sldMk cId="2154662505" sldId="396"/>
            <ac:spMk id="20" creationId="{9179DE42-5613-4B35-A1E6-6CCBAA13C743}"/>
          </ac:spMkLst>
        </pc:spChg>
        <pc:spChg chg="add del">
          <ac:chgData name="Lea GUILLARD 861" userId="d06662ec-9711-44e9-9f78-4b9cc7b21ed8" providerId="ADAL" clId="{BDACE924-0174-4311-9591-F2304D15E0C8}" dt="2023-01-06T12:16:01.767" v="492"/>
          <ac:spMkLst>
            <pc:docMk/>
            <pc:sldMk cId="2154662505" sldId="396"/>
            <ac:spMk id="26" creationId="{52FB45E9-914E-4471-AC87-E475CD51767D}"/>
          </ac:spMkLst>
        </pc:spChg>
        <pc:spChg chg="add del">
          <ac:chgData name="Lea GUILLARD 861" userId="d06662ec-9711-44e9-9f78-4b9cc7b21ed8" providerId="ADAL" clId="{BDACE924-0174-4311-9591-F2304D15E0C8}" dt="2023-01-06T12:16:01.767" v="492"/>
          <ac:spMkLst>
            <pc:docMk/>
            <pc:sldMk cId="2154662505" sldId="396"/>
            <ac:spMk id="28" creationId="{C310626D-5743-49D4-8F7D-88C4F8F05774}"/>
          </ac:spMkLst>
        </pc:spChg>
        <pc:spChg chg="add del">
          <ac:chgData name="Lea GUILLARD 861" userId="d06662ec-9711-44e9-9f78-4b9cc7b21ed8" providerId="ADAL" clId="{BDACE924-0174-4311-9591-F2304D15E0C8}" dt="2023-01-06T12:16:01.767" v="492"/>
          <ac:spMkLst>
            <pc:docMk/>
            <pc:sldMk cId="2154662505" sldId="396"/>
            <ac:spMk id="30" creationId="{3C195FC1-B568-4C72-9902-34CB35DDD7A1}"/>
          </ac:spMkLst>
        </pc:spChg>
        <pc:spChg chg="add del">
          <ac:chgData name="Lea GUILLARD 861" userId="d06662ec-9711-44e9-9f78-4b9cc7b21ed8" providerId="ADAL" clId="{BDACE924-0174-4311-9591-F2304D15E0C8}" dt="2023-01-06T12:16:01.767" v="492"/>
          <ac:spMkLst>
            <pc:docMk/>
            <pc:sldMk cId="2154662505" sldId="396"/>
            <ac:spMk id="32" creationId="{EF2BDF77-362C-43F0-8CBB-A969EC2AE0C4}"/>
          </ac:spMkLst>
        </pc:spChg>
        <pc:spChg chg="add del">
          <ac:chgData name="Lea GUILLARD 861" userId="d06662ec-9711-44e9-9f78-4b9cc7b21ed8" providerId="ADAL" clId="{BDACE924-0174-4311-9591-F2304D15E0C8}" dt="2023-01-06T12:16:01.767" v="492"/>
          <ac:spMkLst>
            <pc:docMk/>
            <pc:sldMk cId="2154662505" sldId="396"/>
            <ac:spMk id="34" creationId="{4BE96B01-3929-432D-B8C2-ADBCB74C2EF4}"/>
          </ac:spMkLst>
        </pc:spChg>
        <pc:spChg chg="add del">
          <ac:chgData name="Lea GUILLARD 861" userId="d06662ec-9711-44e9-9f78-4b9cc7b21ed8" providerId="ADAL" clId="{BDACE924-0174-4311-9591-F2304D15E0C8}" dt="2023-01-06T12:16:01.767" v="492"/>
          <ac:spMkLst>
            <pc:docMk/>
            <pc:sldMk cId="2154662505" sldId="396"/>
            <ac:spMk id="36" creationId="{2A6FCDE6-CDE2-4C51-B18E-A95CFB679714}"/>
          </ac:spMkLst>
        </pc:spChg>
        <pc:spChg chg="add del">
          <ac:chgData name="Lea GUILLARD 861" userId="d06662ec-9711-44e9-9f78-4b9cc7b21ed8" providerId="ADAL" clId="{BDACE924-0174-4311-9591-F2304D15E0C8}" dt="2023-01-06T12:16:01.767" v="492"/>
          <ac:spMkLst>
            <pc:docMk/>
            <pc:sldMk cId="2154662505" sldId="396"/>
            <ac:spMk id="38" creationId="{9D2E8756-2465-473A-BA2A-2DB1D6224745}"/>
          </ac:spMkLst>
        </pc:spChg>
        <pc:grpChg chg="add del">
          <ac:chgData name="Lea GUILLARD 861" userId="d06662ec-9711-44e9-9f78-4b9cc7b21ed8" providerId="ADAL" clId="{BDACE924-0174-4311-9591-F2304D15E0C8}" dt="2023-01-06T12:16:01.767" v="492"/>
          <ac:grpSpMkLst>
            <pc:docMk/>
            <pc:sldMk cId="2154662505" sldId="39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154662505" sldId="39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154662505" sldId="396"/>
            <ac:cxnSpMk id="24" creationId="{4AE4806D-B8F9-4679-A68A-9BD21C01A301}"/>
          </ac:cxnSpMkLst>
        </pc:cxnChg>
      </pc:sldChg>
      <pc:sldChg chg="addSp delSp modSp mod delDesignElem">
        <pc:chgData name="Lea GUILLARD 861" userId="d06662ec-9711-44e9-9f78-4b9cc7b21ed8" providerId="ADAL" clId="{BDACE924-0174-4311-9591-F2304D15E0C8}" dt="2023-01-06T12:16:01.767" v="492"/>
        <pc:sldMkLst>
          <pc:docMk/>
          <pc:sldMk cId="1355208865" sldId="397"/>
        </pc:sldMkLst>
        <pc:spChg chg="mod">
          <ac:chgData name="Lea GUILLARD 861" userId="d06662ec-9711-44e9-9f78-4b9cc7b21ed8" providerId="ADAL" clId="{BDACE924-0174-4311-9591-F2304D15E0C8}" dt="2023-01-06T12:07:46.627" v="20" actId="313"/>
          <ac:spMkLst>
            <pc:docMk/>
            <pc:sldMk cId="1355208865" sldId="397"/>
            <ac:spMk id="4" creationId="{50E63301-F05A-4018-919B-4F770BBC8D0D}"/>
          </ac:spMkLst>
        </pc:spChg>
        <pc:spChg chg="add del">
          <ac:chgData name="Lea GUILLARD 861" userId="d06662ec-9711-44e9-9f78-4b9cc7b21ed8" providerId="ADAL" clId="{BDACE924-0174-4311-9591-F2304D15E0C8}" dt="2023-01-06T12:16:01.767" v="492"/>
          <ac:spMkLst>
            <pc:docMk/>
            <pc:sldMk cId="1355208865" sldId="397"/>
            <ac:spMk id="20" creationId="{9179DE42-5613-4B35-A1E6-6CCBAA13C743}"/>
          </ac:spMkLst>
        </pc:spChg>
        <pc:spChg chg="add del">
          <ac:chgData name="Lea GUILLARD 861" userId="d06662ec-9711-44e9-9f78-4b9cc7b21ed8" providerId="ADAL" clId="{BDACE924-0174-4311-9591-F2304D15E0C8}" dt="2023-01-06T12:16:01.767" v="492"/>
          <ac:spMkLst>
            <pc:docMk/>
            <pc:sldMk cId="1355208865" sldId="397"/>
            <ac:spMk id="26" creationId="{52FB45E9-914E-4471-AC87-E475CD51767D}"/>
          </ac:spMkLst>
        </pc:spChg>
        <pc:spChg chg="add del">
          <ac:chgData name="Lea GUILLARD 861" userId="d06662ec-9711-44e9-9f78-4b9cc7b21ed8" providerId="ADAL" clId="{BDACE924-0174-4311-9591-F2304D15E0C8}" dt="2023-01-06T12:16:01.767" v="492"/>
          <ac:spMkLst>
            <pc:docMk/>
            <pc:sldMk cId="1355208865" sldId="397"/>
            <ac:spMk id="28" creationId="{C310626D-5743-49D4-8F7D-88C4F8F05774}"/>
          </ac:spMkLst>
        </pc:spChg>
        <pc:spChg chg="add del">
          <ac:chgData name="Lea GUILLARD 861" userId="d06662ec-9711-44e9-9f78-4b9cc7b21ed8" providerId="ADAL" clId="{BDACE924-0174-4311-9591-F2304D15E0C8}" dt="2023-01-06T12:16:01.767" v="492"/>
          <ac:spMkLst>
            <pc:docMk/>
            <pc:sldMk cId="1355208865" sldId="397"/>
            <ac:spMk id="30" creationId="{3C195FC1-B568-4C72-9902-34CB35DDD7A1}"/>
          </ac:spMkLst>
        </pc:spChg>
        <pc:spChg chg="add del">
          <ac:chgData name="Lea GUILLARD 861" userId="d06662ec-9711-44e9-9f78-4b9cc7b21ed8" providerId="ADAL" clId="{BDACE924-0174-4311-9591-F2304D15E0C8}" dt="2023-01-06T12:16:01.767" v="492"/>
          <ac:spMkLst>
            <pc:docMk/>
            <pc:sldMk cId="1355208865" sldId="397"/>
            <ac:spMk id="32" creationId="{EF2BDF77-362C-43F0-8CBB-A969EC2AE0C4}"/>
          </ac:spMkLst>
        </pc:spChg>
        <pc:spChg chg="add del">
          <ac:chgData name="Lea GUILLARD 861" userId="d06662ec-9711-44e9-9f78-4b9cc7b21ed8" providerId="ADAL" clId="{BDACE924-0174-4311-9591-F2304D15E0C8}" dt="2023-01-06T12:16:01.767" v="492"/>
          <ac:spMkLst>
            <pc:docMk/>
            <pc:sldMk cId="1355208865" sldId="397"/>
            <ac:spMk id="34" creationId="{4BE96B01-3929-432D-B8C2-ADBCB74C2EF4}"/>
          </ac:spMkLst>
        </pc:spChg>
        <pc:spChg chg="add del">
          <ac:chgData name="Lea GUILLARD 861" userId="d06662ec-9711-44e9-9f78-4b9cc7b21ed8" providerId="ADAL" clId="{BDACE924-0174-4311-9591-F2304D15E0C8}" dt="2023-01-06T12:16:01.767" v="492"/>
          <ac:spMkLst>
            <pc:docMk/>
            <pc:sldMk cId="1355208865" sldId="397"/>
            <ac:spMk id="36" creationId="{2A6FCDE6-CDE2-4C51-B18E-A95CFB679714}"/>
          </ac:spMkLst>
        </pc:spChg>
        <pc:spChg chg="add del">
          <ac:chgData name="Lea GUILLARD 861" userId="d06662ec-9711-44e9-9f78-4b9cc7b21ed8" providerId="ADAL" clId="{BDACE924-0174-4311-9591-F2304D15E0C8}" dt="2023-01-06T12:16:01.767" v="492"/>
          <ac:spMkLst>
            <pc:docMk/>
            <pc:sldMk cId="1355208865" sldId="397"/>
            <ac:spMk id="38" creationId="{9D2E8756-2465-473A-BA2A-2DB1D6224745}"/>
          </ac:spMkLst>
        </pc:spChg>
        <pc:grpChg chg="add del">
          <ac:chgData name="Lea GUILLARD 861" userId="d06662ec-9711-44e9-9f78-4b9cc7b21ed8" providerId="ADAL" clId="{BDACE924-0174-4311-9591-F2304D15E0C8}" dt="2023-01-06T12:16:01.767" v="492"/>
          <ac:grpSpMkLst>
            <pc:docMk/>
            <pc:sldMk cId="1355208865" sldId="3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55208865" sldId="3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55208865" sldId="3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938475251" sldId="398"/>
        </pc:sldMkLst>
        <pc:spChg chg="add del">
          <ac:chgData name="Lea GUILLARD 861" userId="d06662ec-9711-44e9-9f78-4b9cc7b21ed8" providerId="ADAL" clId="{BDACE924-0174-4311-9591-F2304D15E0C8}" dt="2023-01-06T12:16:01.767" v="492"/>
          <ac:spMkLst>
            <pc:docMk/>
            <pc:sldMk cId="1938475251" sldId="398"/>
            <ac:spMk id="20" creationId="{9179DE42-5613-4B35-A1E6-6CCBAA13C743}"/>
          </ac:spMkLst>
        </pc:spChg>
        <pc:spChg chg="add del">
          <ac:chgData name="Lea GUILLARD 861" userId="d06662ec-9711-44e9-9f78-4b9cc7b21ed8" providerId="ADAL" clId="{BDACE924-0174-4311-9591-F2304D15E0C8}" dt="2023-01-06T12:16:01.767" v="492"/>
          <ac:spMkLst>
            <pc:docMk/>
            <pc:sldMk cId="1938475251" sldId="398"/>
            <ac:spMk id="26" creationId="{52FB45E9-914E-4471-AC87-E475CD51767D}"/>
          </ac:spMkLst>
        </pc:spChg>
        <pc:spChg chg="add del">
          <ac:chgData name="Lea GUILLARD 861" userId="d06662ec-9711-44e9-9f78-4b9cc7b21ed8" providerId="ADAL" clId="{BDACE924-0174-4311-9591-F2304D15E0C8}" dt="2023-01-06T12:16:01.767" v="492"/>
          <ac:spMkLst>
            <pc:docMk/>
            <pc:sldMk cId="1938475251" sldId="398"/>
            <ac:spMk id="28" creationId="{C310626D-5743-49D4-8F7D-88C4F8F05774}"/>
          </ac:spMkLst>
        </pc:spChg>
        <pc:spChg chg="add del">
          <ac:chgData name="Lea GUILLARD 861" userId="d06662ec-9711-44e9-9f78-4b9cc7b21ed8" providerId="ADAL" clId="{BDACE924-0174-4311-9591-F2304D15E0C8}" dt="2023-01-06T12:16:01.767" v="492"/>
          <ac:spMkLst>
            <pc:docMk/>
            <pc:sldMk cId="1938475251" sldId="398"/>
            <ac:spMk id="30" creationId="{3C195FC1-B568-4C72-9902-34CB35DDD7A1}"/>
          </ac:spMkLst>
        </pc:spChg>
        <pc:spChg chg="add del">
          <ac:chgData name="Lea GUILLARD 861" userId="d06662ec-9711-44e9-9f78-4b9cc7b21ed8" providerId="ADAL" clId="{BDACE924-0174-4311-9591-F2304D15E0C8}" dt="2023-01-06T12:16:01.767" v="492"/>
          <ac:spMkLst>
            <pc:docMk/>
            <pc:sldMk cId="1938475251" sldId="398"/>
            <ac:spMk id="32" creationId="{EF2BDF77-362C-43F0-8CBB-A969EC2AE0C4}"/>
          </ac:spMkLst>
        </pc:spChg>
        <pc:spChg chg="add del">
          <ac:chgData name="Lea GUILLARD 861" userId="d06662ec-9711-44e9-9f78-4b9cc7b21ed8" providerId="ADAL" clId="{BDACE924-0174-4311-9591-F2304D15E0C8}" dt="2023-01-06T12:16:01.767" v="492"/>
          <ac:spMkLst>
            <pc:docMk/>
            <pc:sldMk cId="1938475251" sldId="398"/>
            <ac:spMk id="34" creationId="{4BE96B01-3929-432D-B8C2-ADBCB74C2EF4}"/>
          </ac:spMkLst>
        </pc:spChg>
        <pc:spChg chg="add del">
          <ac:chgData name="Lea GUILLARD 861" userId="d06662ec-9711-44e9-9f78-4b9cc7b21ed8" providerId="ADAL" clId="{BDACE924-0174-4311-9591-F2304D15E0C8}" dt="2023-01-06T12:16:01.767" v="492"/>
          <ac:spMkLst>
            <pc:docMk/>
            <pc:sldMk cId="1938475251" sldId="398"/>
            <ac:spMk id="36" creationId="{2A6FCDE6-CDE2-4C51-B18E-A95CFB679714}"/>
          </ac:spMkLst>
        </pc:spChg>
        <pc:spChg chg="add del">
          <ac:chgData name="Lea GUILLARD 861" userId="d06662ec-9711-44e9-9f78-4b9cc7b21ed8" providerId="ADAL" clId="{BDACE924-0174-4311-9591-F2304D15E0C8}" dt="2023-01-06T12:16:01.767" v="492"/>
          <ac:spMkLst>
            <pc:docMk/>
            <pc:sldMk cId="1938475251" sldId="398"/>
            <ac:spMk id="38" creationId="{9D2E8756-2465-473A-BA2A-2DB1D6224745}"/>
          </ac:spMkLst>
        </pc:spChg>
        <pc:grpChg chg="add del">
          <ac:chgData name="Lea GUILLARD 861" userId="d06662ec-9711-44e9-9f78-4b9cc7b21ed8" providerId="ADAL" clId="{BDACE924-0174-4311-9591-F2304D15E0C8}" dt="2023-01-06T12:16:01.767" v="492"/>
          <ac:grpSpMkLst>
            <pc:docMk/>
            <pc:sldMk cId="1938475251" sldId="398"/>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938475251" sldId="398"/>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938475251" sldId="398"/>
            <ac:cxnSpMk id="24" creationId="{4AE4806D-B8F9-4679-A68A-9BD21C01A301}"/>
          </ac:cxnSpMkLst>
        </pc:cxnChg>
      </pc:sldChg>
      <pc:sldChg chg="modSp">
        <pc:chgData name="Lea GUILLARD 861" userId="d06662ec-9711-44e9-9f78-4b9cc7b21ed8" providerId="ADAL" clId="{BDACE924-0174-4311-9591-F2304D15E0C8}" dt="2023-01-06T12:16:01.767" v="492"/>
        <pc:sldMkLst>
          <pc:docMk/>
          <pc:sldMk cId="959326232" sldId="400"/>
        </pc:sldMkLst>
        <pc:spChg chg="mod">
          <ac:chgData name="Lea GUILLARD 861" userId="d06662ec-9711-44e9-9f78-4b9cc7b21ed8" providerId="ADAL" clId="{BDACE924-0174-4311-9591-F2304D15E0C8}" dt="2023-01-06T12:16:01.767" v="492"/>
          <ac:spMkLst>
            <pc:docMk/>
            <pc:sldMk cId="959326232" sldId="400"/>
            <ac:spMk id="2" creationId="{F83D7A54-3976-4A8E-ADDA-2DCDEF1B911B}"/>
          </ac:spMkLst>
        </pc:spChg>
      </pc:sldChg>
      <pc:sldChg chg="modSp">
        <pc:chgData name="Lea GUILLARD 861" userId="d06662ec-9711-44e9-9f78-4b9cc7b21ed8" providerId="ADAL" clId="{BDACE924-0174-4311-9591-F2304D15E0C8}" dt="2023-01-06T12:16:01.767" v="492"/>
        <pc:sldMkLst>
          <pc:docMk/>
          <pc:sldMk cId="3965839710" sldId="401"/>
        </pc:sldMkLst>
        <pc:spChg chg="mod">
          <ac:chgData name="Lea GUILLARD 861" userId="d06662ec-9711-44e9-9f78-4b9cc7b21ed8" providerId="ADAL" clId="{BDACE924-0174-4311-9591-F2304D15E0C8}" dt="2023-01-06T12:16:01.767" v="492"/>
          <ac:spMkLst>
            <pc:docMk/>
            <pc:sldMk cId="3965839710" sldId="401"/>
            <ac:spMk id="2" creationId="{60E627B6-9005-43CF-96D3-F5D5C134AD7D}"/>
          </ac:spMkLst>
        </pc:spChg>
      </pc:sldChg>
      <pc:sldChg chg="addSp delSp delDesignElem">
        <pc:chgData name="Lea GUILLARD 861" userId="d06662ec-9711-44e9-9f78-4b9cc7b21ed8" providerId="ADAL" clId="{BDACE924-0174-4311-9591-F2304D15E0C8}" dt="2023-01-06T12:16:01.767" v="492"/>
        <pc:sldMkLst>
          <pc:docMk/>
          <pc:sldMk cId="101654383" sldId="402"/>
        </pc:sldMkLst>
        <pc:spChg chg="add del">
          <ac:chgData name="Lea GUILLARD 861" userId="d06662ec-9711-44e9-9f78-4b9cc7b21ed8" providerId="ADAL" clId="{BDACE924-0174-4311-9591-F2304D15E0C8}" dt="2023-01-06T12:16:01.767" v="492"/>
          <ac:spMkLst>
            <pc:docMk/>
            <pc:sldMk cId="101654383" sldId="402"/>
            <ac:spMk id="44" creationId="{DC99427B-A97E-40A3-B1FD-4557346C6A91}"/>
          </ac:spMkLst>
        </pc:spChg>
        <pc:grpChg chg="add del">
          <ac:chgData name="Lea GUILLARD 861" userId="d06662ec-9711-44e9-9f78-4b9cc7b21ed8" providerId="ADAL" clId="{BDACE924-0174-4311-9591-F2304D15E0C8}" dt="2023-01-06T12:16:01.767" v="492"/>
          <ac:grpSpMkLst>
            <pc:docMk/>
            <pc:sldMk cId="101654383" sldId="402"/>
            <ac:grpSpMk id="43" creationId="{4815A7B4-532E-48C9-AC24-D78ACF3339DB}"/>
          </ac:grpSpMkLst>
        </pc:grpChg>
      </pc:sldChg>
      <pc:sldChg chg="modSp">
        <pc:chgData name="Lea GUILLARD 861" userId="d06662ec-9711-44e9-9f78-4b9cc7b21ed8" providerId="ADAL" clId="{BDACE924-0174-4311-9591-F2304D15E0C8}" dt="2023-01-06T12:16:01.767" v="492"/>
        <pc:sldMkLst>
          <pc:docMk/>
          <pc:sldMk cId="3434778035" sldId="404"/>
        </pc:sldMkLst>
        <pc:spChg chg="mod">
          <ac:chgData name="Lea GUILLARD 861" userId="d06662ec-9711-44e9-9f78-4b9cc7b21ed8" providerId="ADAL" clId="{BDACE924-0174-4311-9591-F2304D15E0C8}" dt="2023-01-06T12:16:01.767" v="492"/>
          <ac:spMkLst>
            <pc:docMk/>
            <pc:sldMk cId="3434778035" sldId="404"/>
            <ac:spMk id="2" creationId="{8266FD19-A483-4C12-AC46-A823250C17ED}"/>
          </ac:spMkLst>
        </pc:spChg>
      </pc:sldChg>
      <pc:sldChg chg="modSp mod">
        <pc:chgData name="Lea GUILLARD 861" userId="d06662ec-9711-44e9-9f78-4b9cc7b21ed8" providerId="ADAL" clId="{BDACE924-0174-4311-9591-F2304D15E0C8}" dt="2023-01-06T12:16:01.767" v="492"/>
        <pc:sldMkLst>
          <pc:docMk/>
          <pc:sldMk cId="3387103998" sldId="408"/>
        </pc:sldMkLst>
        <pc:spChg chg="mod">
          <ac:chgData name="Lea GUILLARD 861" userId="d06662ec-9711-44e9-9f78-4b9cc7b21ed8" providerId="ADAL" clId="{BDACE924-0174-4311-9591-F2304D15E0C8}" dt="2023-01-06T12:16:01.767" v="492"/>
          <ac:spMkLst>
            <pc:docMk/>
            <pc:sldMk cId="3387103998" sldId="408"/>
            <ac:spMk id="2" creationId="{C98076C7-29D9-46E7-8AEF-E43FCFFDCACD}"/>
          </ac:spMkLst>
        </pc:spChg>
        <pc:spChg chg="mod">
          <ac:chgData name="Lea GUILLARD 861" userId="d06662ec-9711-44e9-9f78-4b9cc7b21ed8" providerId="ADAL" clId="{BDACE924-0174-4311-9591-F2304D15E0C8}" dt="2023-01-06T12:16:01.767" v="492"/>
          <ac:spMkLst>
            <pc:docMk/>
            <pc:sldMk cId="3387103998" sldId="408"/>
            <ac:spMk id="3" creationId="{42BADE39-597A-4AB9-94D3-1576DD21FF19}"/>
          </ac:spMkLst>
        </pc:spChg>
      </pc:sldChg>
      <pc:sldChg chg="addSp modSp new mod">
        <pc:chgData name="Lea GUILLARD 861" userId="d06662ec-9711-44e9-9f78-4b9cc7b21ed8" providerId="ADAL" clId="{BDACE924-0174-4311-9591-F2304D15E0C8}" dt="2023-01-06T12:18:27.568" v="499" actId="22"/>
        <pc:sldMkLst>
          <pc:docMk/>
          <pc:sldMk cId="1780408934" sldId="409"/>
        </pc:sldMkLst>
        <pc:spChg chg="mod">
          <ac:chgData name="Lea GUILLARD 861" userId="d06662ec-9711-44e9-9f78-4b9cc7b21ed8" providerId="ADAL" clId="{BDACE924-0174-4311-9591-F2304D15E0C8}" dt="2023-01-06T12:16:04.458" v="493"/>
          <ac:spMkLst>
            <pc:docMk/>
            <pc:sldMk cId="1780408934" sldId="409"/>
            <ac:spMk id="2" creationId="{792E669F-2666-4D5C-A564-902506FD7F08}"/>
          </ac:spMkLst>
        </pc:spChg>
        <pc:spChg chg="mod">
          <ac:chgData name="Lea GUILLARD 861" userId="d06662ec-9711-44e9-9f78-4b9cc7b21ed8" providerId="ADAL" clId="{BDACE924-0174-4311-9591-F2304D15E0C8}" dt="2023-01-06T12:16:04.458" v="493"/>
          <ac:spMkLst>
            <pc:docMk/>
            <pc:sldMk cId="1780408934" sldId="409"/>
            <ac:spMk id="3" creationId="{42F7BAD8-FA27-4203-8F6F-3D0BD9095326}"/>
          </ac:spMkLst>
        </pc:spChg>
        <pc:picChg chg="add">
          <ac:chgData name="Lea GUILLARD 861" userId="d06662ec-9711-44e9-9f78-4b9cc7b21ed8" providerId="ADAL" clId="{BDACE924-0174-4311-9591-F2304D15E0C8}" dt="2023-01-06T12:18:27.568" v="499" actId="22"/>
          <ac:picMkLst>
            <pc:docMk/>
            <pc:sldMk cId="1780408934" sldId="409"/>
            <ac:picMk id="5" creationId="{2B92631E-5B58-45EB-83F3-5625656B93C3}"/>
          </ac:picMkLst>
        </pc:picChg>
      </pc:sldChg>
      <pc:sldChg chg="addSp modSp new mod ord">
        <pc:chgData name="Lea GUILLARD 861" userId="d06662ec-9711-44e9-9f78-4b9cc7b21ed8" providerId="ADAL" clId="{BDACE924-0174-4311-9591-F2304D15E0C8}" dt="2023-01-06T12:17:23.275" v="498"/>
        <pc:sldMkLst>
          <pc:docMk/>
          <pc:sldMk cId="2571989402" sldId="410"/>
        </pc:sldMkLst>
        <pc:spChg chg="mod">
          <ac:chgData name="Lea GUILLARD 861" userId="d06662ec-9711-44e9-9f78-4b9cc7b21ed8" providerId="ADAL" clId="{BDACE924-0174-4311-9591-F2304D15E0C8}" dt="2023-01-06T12:16:04.458" v="493"/>
          <ac:spMkLst>
            <pc:docMk/>
            <pc:sldMk cId="2571989402" sldId="410"/>
            <ac:spMk id="2" creationId="{CBDB2F6A-2496-42DF-8CEE-544C5B85F553}"/>
          </ac:spMkLst>
        </pc:spChg>
        <pc:spChg chg="mod">
          <ac:chgData name="Lea GUILLARD 861" userId="d06662ec-9711-44e9-9f78-4b9cc7b21ed8" providerId="ADAL" clId="{BDACE924-0174-4311-9591-F2304D15E0C8}" dt="2023-01-06T12:16:04.458" v="493"/>
          <ac:spMkLst>
            <pc:docMk/>
            <pc:sldMk cId="2571989402" sldId="410"/>
            <ac:spMk id="3" creationId="{C0019950-875F-48EB-8BDA-BE3C48304D2B}"/>
          </ac:spMkLst>
        </pc:spChg>
        <pc:picChg chg="add">
          <ac:chgData name="Lea GUILLARD 861" userId="d06662ec-9711-44e9-9f78-4b9cc7b21ed8" providerId="ADAL" clId="{BDACE924-0174-4311-9591-F2304D15E0C8}" dt="2023-01-06T12:17:18.786" v="494" actId="22"/>
          <ac:picMkLst>
            <pc:docMk/>
            <pc:sldMk cId="2571989402" sldId="410"/>
            <ac:picMk id="5" creationId="{CB9B8CFC-F363-43DD-9050-10101695F922}"/>
          </ac:picMkLst>
        </pc:picChg>
      </pc:sldChg>
      <pc:sldChg chg="addSp delSp modSp add mod setBg delDesignElem">
        <pc:chgData name="Lea GUILLARD 861" userId="d06662ec-9711-44e9-9f78-4b9cc7b21ed8" providerId="ADAL" clId="{BDACE924-0174-4311-9591-F2304D15E0C8}" dt="2023-01-06T12:26:43.063" v="814"/>
        <pc:sldMkLst>
          <pc:docMk/>
          <pc:sldMk cId="2976630506" sldId="411"/>
        </pc:sldMkLst>
        <pc:spChg chg="mod">
          <ac:chgData name="Lea GUILLARD 861" userId="d06662ec-9711-44e9-9f78-4b9cc7b21ed8" providerId="ADAL" clId="{BDACE924-0174-4311-9591-F2304D15E0C8}" dt="2023-01-06T12:26:22.769" v="810" actId="26606"/>
          <ac:spMkLst>
            <pc:docMk/>
            <pc:sldMk cId="2976630506" sldId="411"/>
            <ac:spMk id="4" creationId="{50E63301-F05A-4018-919B-4F770BBC8D0D}"/>
          </ac:spMkLst>
        </pc:spChg>
        <pc:spChg chg="del">
          <ac:chgData name="Lea GUILLARD 861" userId="d06662ec-9711-44e9-9f78-4b9cc7b21ed8" providerId="ADAL" clId="{BDACE924-0174-4311-9591-F2304D15E0C8}" dt="2023-01-06T12:20:23.585" v="626"/>
          <ac:spMkLst>
            <pc:docMk/>
            <pc:sldMk cId="2976630506" sldId="411"/>
            <ac:spMk id="20" creationId="{9179DE42-5613-4B35-A1E6-6CCBAA13C743}"/>
          </ac:spMkLst>
        </pc:spChg>
        <pc:spChg chg="add mod">
          <ac:chgData name="Lea GUILLARD 861" userId="d06662ec-9711-44e9-9f78-4b9cc7b21ed8" providerId="ADAL" clId="{BDACE924-0174-4311-9591-F2304D15E0C8}" dt="2023-01-06T12:26:43.063" v="814"/>
          <ac:spMkLst>
            <pc:docMk/>
            <pc:sldMk cId="2976630506" sldId="411"/>
            <ac:spMk id="25" creationId="{0DA120ED-1597-4D3F-BAA9-92A815359DDF}"/>
          </ac:spMkLst>
        </pc:spChg>
        <pc:spChg chg="del">
          <ac:chgData name="Lea GUILLARD 861" userId="d06662ec-9711-44e9-9f78-4b9cc7b21ed8" providerId="ADAL" clId="{BDACE924-0174-4311-9591-F2304D15E0C8}" dt="2023-01-06T12:20:23.585" v="626"/>
          <ac:spMkLst>
            <pc:docMk/>
            <pc:sldMk cId="2976630506" sldId="411"/>
            <ac:spMk id="26" creationId="{52FB45E9-914E-4471-AC87-E475CD51767D}"/>
          </ac:spMkLst>
        </pc:spChg>
        <pc:spChg chg="add">
          <ac:chgData name="Lea GUILLARD 861" userId="d06662ec-9711-44e9-9f78-4b9cc7b21ed8" providerId="ADAL" clId="{BDACE924-0174-4311-9591-F2304D15E0C8}" dt="2023-01-06T12:26:22.769" v="810" actId="26606"/>
          <ac:spMkLst>
            <pc:docMk/>
            <pc:sldMk cId="2976630506" sldId="411"/>
            <ac:spMk id="27" creationId="{3BCB5F6A-9EB0-40B0-9D13-3023E9A20508}"/>
          </ac:spMkLst>
        </pc:spChg>
        <pc:spChg chg="del">
          <ac:chgData name="Lea GUILLARD 861" userId="d06662ec-9711-44e9-9f78-4b9cc7b21ed8" providerId="ADAL" clId="{BDACE924-0174-4311-9591-F2304D15E0C8}" dt="2023-01-06T12:20:23.585" v="626"/>
          <ac:spMkLst>
            <pc:docMk/>
            <pc:sldMk cId="2976630506" sldId="411"/>
            <ac:spMk id="28" creationId="{C310626D-5743-49D4-8F7D-88C4F8F05774}"/>
          </ac:spMkLst>
        </pc:spChg>
        <pc:spChg chg="del">
          <ac:chgData name="Lea GUILLARD 861" userId="d06662ec-9711-44e9-9f78-4b9cc7b21ed8" providerId="ADAL" clId="{BDACE924-0174-4311-9591-F2304D15E0C8}" dt="2023-01-06T12:20:23.585" v="626"/>
          <ac:spMkLst>
            <pc:docMk/>
            <pc:sldMk cId="2976630506" sldId="411"/>
            <ac:spMk id="30" creationId="{3C195FC1-B568-4C72-9902-34CB35DDD7A1}"/>
          </ac:spMkLst>
        </pc:spChg>
        <pc:spChg chg="del">
          <ac:chgData name="Lea GUILLARD 861" userId="d06662ec-9711-44e9-9f78-4b9cc7b21ed8" providerId="ADAL" clId="{BDACE924-0174-4311-9591-F2304D15E0C8}" dt="2023-01-06T12:20:23.585" v="626"/>
          <ac:spMkLst>
            <pc:docMk/>
            <pc:sldMk cId="2976630506" sldId="411"/>
            <ac:spMk id="32" creationId="{EF2BDF77-362C-43F0-8CBB-A969EC2AE0C4}"/>
          </ac:spMkLst>
        </pc:spChg>
        <pc:spChg chg="del">
          <ac:chgData name="Lea GUILLARD 861" userId="d06662ec-9711-44e9-9f78-4b9cc7b21ed8" providerId="ADAL" clId="{BDACE924-0174-4311-9591-F2304D15E0C8}" dt="2023-01-06T12:20:23.585" v="626"/>
          <ac:spMkLst>
            <pc:docMk/>
            <pc:sldMk cId="2976630506" sldId="411"/>
            <ac:spMk id="34" creationId="{4BE96B01-3929-432D-B8C2-ADBCB74C2EF4}"/>
          </ac:spMkLst>
        </pc:spChg>
        <pc:spChg chg="del">
          <ac:chgData name="Lea GUILLARD 861" userId="d06662ec-9711-44e9-9f78-4b9cc7b21ed8" providerId="ADAL" clId="{BDACE924-0174-4311-9591-F2304D15E0C8}" dt="2023-01-06T12:20:23.585" v="626"/>
          <ac:spMkLst>
            <pc:docMk/>
            <pc:sldMk cId="2976630506" sldId="411"/>
            <ac:spMk id="36" creationId="{2A6FCDE6-CDE2-4C51-B18E-A95CFB679714}"/>
          </ac:spMkLst>
        </pc:spChg>
        <pc:spChg chg="del">
          <ac:chgData name="Lea GUILLARD 861" userId="d06662ec-9711-44e9-9f78-4b9cc7b21ed8" providerId="ADAL" clId="{BDACE924-0174-4311-9591-F2304D15E0C8}" dt="2023-01-06T12:20:23.585" v="626"/>
          <ac:spMkLst>
            <pc:docMk/>
            <pc:sldMk cId="2976630506" sldId="411"/>
            <ac:spMk id="38" creationId="{9D2E8756-2465-473A-BA2A-2DB1D6224745}"/>
          </ac:spMkLst>
        </pc:spChg>
        <pc:grpChg chg="del">
          <ac:chgData name="Lea GUILLARD 861" userId="d06662ec-9711-44e9-9f78-4b9cc7b21ed8" providerId="ADAL" clId="{BDACE924-0174-4311-9591-F2304D15E0C8}" dt="2023-01-06T12:20:23.585" v="626"/>
          <ac:grpSpMkLst>
            <pc:docMk/>
            <pc:sldMk cId="2976630506" sldId="411"/>
            <ac:grpSpMk id="8" creationId="{76582886-877C-4AEC-A77F-8055EB9A0CF9}"/>
          </ac:grpSpMkLst>
        </pc:grpChg>
        <pc:picChg chg="add mod">
          <ac:chgData name="Lea GUILLARD 861" userId="d06662ec-9711-44e9-9f78-4b9cc7b21ed8" providerId="ADAL" clId="{BDACE924-0174-4311-9591-F2304D15E0C8}" dt="2023-01-06T12:26:22.769" v="810" actId="26606"/>
          <ac:picMkLst>
            <pc:docMk/>
            <pc:sldMk cId="2976630506" sldId="411"/>
            <ac:picMk id="5" creationId="{0C4B0EE4-14E4-41ED-9E56-865D1ADB4E8E}"/>
          </ac:picMkLst>
        </pc:picChg>
        <pc:cxnChg chg="del">
          <ac:chgData name="Lea GUILLARD 861" userId="d06662ec-9711-44e9-9f78-4b9cc7b21ed8" providerId="ADAL" clId="{BDACE924-0174-4311-9591-F2304D15E0C8}" dt="2023-01-06T12:20:23.585" v="626"/>
          <ac:cxnSpMkLst>
            <pc:docMk/>
            <pc:sldMk cId="2976630506" sldId="411"/>
            <ac:cxnSpMk id="22" creationId="{EB898B32-3891-4C3A-8F58-C5969D2E9033}"/>
          </ac:cxnSpMkLst>
        </pc:cxnChg>
        <pc:cxnChg chg="del">
          <ac:chgData name="Lea GUILLARD 861" userId="d06662ec-9711-44e9-9f78-4b9cc7b21ed8" providerId="ADAL" clId="{BDACE924-0174-4311-9591-F2304D15E0C8}" dt="2023-01-06T12:20:23.585" v="626"/>
          <ac:cxnSpMkLst>
            <pc:docMk/>
            <pc:sldMk cId="2976630506" sldId="411"/>
            <ac:cxnSpMk id="24" creationId="{4AE4806D-B8F9-4679-A68A-9BD21C01A301}"/>
          </ac:cxnSpMkLst>
        </pc:cxnChg>
      </pc:sldChg>
      <pc:sldChg chg="modSp add mod ord">
        <pc:chgData name="Lea GUILLARD 861" userId="d06662ec-9711-44e9-9f78-4b9cc7b21ed8" providerId="ADAL" clId="{BDACE924-0174-4311-9591-F2304D15E0C8}" dt="2023-01-06T12:20:43.860" v="697" actId="20577"/>
        <pc:sldMkLst>
          <pc:docMk/>
          <pc:sldMk cId="1687773453" sldId="412"/>
        </pc:sldMkLst>
        <pc:spChg chg="mod">
          <ac:chgData name="Lea GUILLARD 861" userId="d06662ec-9711-44e9-9f78-4b9cc7b21ed8" providerId="ADAL" clId="{BDACE924-0174-4311-9591-F2304D15E0C8}" dt="2023-01-06T12:20:43.860" v="697" actId="20577"/>
          <ac:spMkLst>
            <pc:docMk/>
            <pc:sldMk cId="1687773453" sldId="412"/>
            <ac:spMk id="4" creationId="{50E63301-F05A-4018-919B-4F770BBC8D0D}"/>
          </ac:spMkLst>
        </pc:spChg>
      </pc:sldChg>
      <pc:sldMasterChg chg="delSldLayout">
        <pc:chgData name="Lea GUILLARD 861" userId="d06662ec-9711-44e9-9f78-4b9cc7b21ed8" providerId="ADAL" clId="{BDACE924-0174-4311-9591-F2304D15E0C8}" dt="2023-01-06T12:15:52.707" v="472" actId="47"/>
        <pc:sldMasterMkLst>
          <pc:docMk/>
          <pc:sldMasterMk cId="4286025874" sldId="2147483725"/>
        </pc:sldMasterMkLst>
        <pc:sldLayoutChg chg="del">
          <pc:chgData name="Lea GUILLARD 861" userId="d06662ec-9711-44e9-9f78-4b9cc7b21ed8" providerId="ADAL" clId="{BDACE924-0174-4311-9591-F2304D15E0C8}" dt="2023-01-06T12:15:52.707" v="472" actId="47"/>
          <pc:sldLayoutMkLst>
            <pc:docMk/>
            <pc:sldMasterMk cId="4286025874" sldId="2147483725"/>
            <pc:sldLayoutMk cId="522174121" sldId="2147483743"/>
          </pc:sldLayoutMkLst>
        </pc:sldLayoutChg>
      </pc:sldMasterChg>
    </pc:docChg>
  </pc:docChgLst>
  <pc:docChgLst>
    <pc:chgData name="Lea GUILLARD 861" userId="S::lea.guillard@caf86.caf.fr::d06662ec-9711-44e9-9f78-4b9cc7b21ed8" providerId="AD" clId="Web-{80082F96-27CF-4B16-831D-BFA9D749F945}"/>
    <pc:docChg chg="modSld">
      <pc:chgData name="Lea GUILLARD 861" userId="S::lea.guillard@caf86.caf.fr::d06662ec-9711-44e9-9f78-4b9cc7b21ed8" providerId="AD" clId="Web-{80082F96-27CF-4B16-831D-BFA9D749F945}" dt="2022-07-08T08:44:30.819" v="59" actId="20577"/>
      <pc:docMkLst>
        <pc:docMk/>
      </pc:docMkLst>
      <pc:sldChg chg="addSp modSp">
        <pc:chgData name="Lea GUILLARD 861" userId="S::lea.guillard@caf86.caf.fr::d06662ec-9711-44e9-9f78-4b9cc7b21ed8" providerId="AD" clId="Web-{80082F96-27CF-4B16-831D-BFA9D749F945}" dt="2022-07-08T08:43:51.537" v="56" actId="1076"/>
        <pc:sldMkLst>
          <pc:docMk/>
          <pc:sldMk cId="735693732" sldId="314"/>
        </pc:sldMkLst>
        <pc:spChg chg="add mod">
          <ac:chgData name="Lea GUILLARD 861" userId="S::lea.guillard@caf86.caf.fr::d06662ec-9711-44e9-9f78-4b9cc7b21ed8" providerId="AD" clId="Web-{80082F96-27CF-4B16-831D-BFA9D749F945}" dt="2022-07-08T08:43:51.537" v="56" actId="1076"/>
          <ac:spMkLst>
            <pc:docMk/>
            <pc:sldMk cId="735693732" sldId="314"/>
            <ac:spMk id="2" creationId="{28001757-4C75-C344-D764-E37A8BB9461F}"/>
          </ac:spMkLst>
        </pc:spChg>
        <pc:spChg chg="mod">
          <ac:chgData name="Lea GUILLARD 861" userId="S::lea.guillard@caf86.caf.fr::d06662ec-9711-44e9-9f78-4b9cc7b21ed8" providerId="AD" clId="Web-{80082F96-27CF-4B16-831D-BFA9D749F945}" dt="2022-07-08T08:43:01.333" v="1" actId="20577"/>
          <ac:spMkLst>
            <pc:docMk/>
            <pc:sldMk cId="735693732" sldId="314"/>
            <ac:spMk id="29" creationId="{1A83FCAB-EBE3-4523-B204-F579CBCF2FF1}"/>
          </ac:spMkLst>
        </pc:spChg>
        <pc:spChg chg="mod">
          <ac:chgData name="Lea GUILLARD 861" userId="S::lea.guillard@caf86.caf.fr::d06662ec-9711-44e9-9f78-4b9cc7b21ed8" providerId="AD" clId="Web-{80082F96-27CF-4B16-831D-BFA9D749F945}" dt="2022-07-08T08:43:05.786" v="3" actId="1076"/>
          <ac:spMkLst>
            <pc:docMk/>
            <pc:sldMk cId="735693732" sldId="314"/>
            <ac:spMk id="31" creationId="{35ABE675-A720-416C-BDE2-7C6A58406C34}"/>
          </ac:spMkLst>
        </pc:spChg>
        <pc:spChg chg="mod">
          <ac:chgData name="Lea GUILLARD 861" userId="S::lea.guillard@caf86.caf.fr::d06662ec-9711-44e9-9f78-4b9cc7b21ed8" providerId="AD" clId="Web-{80082F96-27CF-4B16-831D-BFA9D749F945}" dt="2022-07-08T08:43:09.583" v="4" actId="1076"/>
          <ac:spMkLst>
            <pc:docMk/>
            <pc:sldMk cId="735693732" sldId="314"/>
            <ac:spMk id="32" creationId="{8F2C478F-F6E2-4FD5-A288-103C756C39E2}"/>
          </ac:spMkLst>
        </pc:spChg>
      </pc:sldChg>
      <pc:sldChg chg="modSp">
        <pc:chgData name="Lea GUILLARD 861" userId="S::lea.guillard@caf86.caf.fr::d06662ec-9711-44e9-9f78-4b9cc7b21ed8" providerId="AD" clId="Web-{80082F96-27CF-4B16-831D-BFA9D749F945}" dt="2022-07-08T08:44:30.819" v="59" actId="20577"/>
        <pc:sldMkLst>
          <pc:docMk/>
          <pc:sldMk cId="4092153578" sldId="357"/>
        </pc:sldMkLst>
        <pc:spChg chg="mod">
          <ac:chgData name="Lea GUILLARD 861" userId="S::lea.guillard@caf86.caf.fr::d06662ec-9711-44e9-9f78-4b9cc7b21ed8" providerId="AD" clId="Web-{80082F96-27CF-4B16-831D-BFA9D749F945}" dt="2022-07-08T08:44:30.819" v="59" actId="20577"/>
          <ac:spMkLst>
            <pc:docMk/>
            <pc:sldMk cId="4092153578" sldId="357"/>
            <ac:spMk id="4" creationId="{08E27E82-362E-495E-876A-AD610DB87491}"/>
          </ac:spMkLst>
        </pc:spChg>
      </pc:sldChg>
    </pc:docChg>
  </pc:docChgLst>
  <pc:docChgLst>
    <pc:chgData name="Blandine BROSSARD 861" userId="S::blandine.brossard@caf86.caf.fr::c526530f-5d5f-4821-ad5e-1055fcd5c2cd" providerId="AD" clId="Web-{0029AEFE-5FB3-E052-5B71-147DD5768132}"/>
    <pc:docChg chg="modSld">
      <pc:chgData name="Blandine BROSSARD 861" userId="S::blandine.brossard@caf86.caf.fr::c526530f-5d5f-4821-ad5e-1055fcd5c2cd" providerId="AD" clId="Web-{0029AEFE-5FB3-E052-5B71-147DD5768132}" dt="2022-06-01T12:47:34.627" v="0"/>
      <pc:docMkLst>
        <pc:docMk/>
      </pc:docMkLst>
      <pc:sldChg chg="delSp">
        <pc:chgData name="Blandine BROSSARD 861" userId="S::blandine.brossard@caf86.caf.fr::c526530f-5d5f-4821-ad5e-1055fcd5c2cd" providerId="AD" clId="Web-{0029AEFE-5FB3-E052-5B71-147DD5768132}" dt="2022-06-01T12:47:34.627" v="0"/>
        <pc:sldMkLst>
          <pc:docMk/>
          <pc:sldMk cId="2901772940" sldId="305"/>
        </pc:sldMkLst>
        <pc:spChg chg="del">
          <ac:chgData name="Blandine BROSSARD 861" userId="S::blandine.brossard@caf86.caf.fr::c526530f-5d5f-4821-ad5e-1055fcd5c2cd" providerId="AD" clId="Web-{0029AEFE-5FB3-E052-5B71-147DD5768132}" dt="2022-06-01T12:47:34.627" v="0"/>
          <ac:spMkLst>
            <pc:docMk/>
            <pc:sldMk cId="2901772940" sldId="305"/>
            <ac:spMk id="2" creationId="{D7470D31-230B-BEB0-D357-3EDBD6B8F098}"/>
          </ac:spMkLst>
        </pc:spChg>
      </pc:sldChg>
    </pc:docChg>
  </pc:docChgLst>
  <pc:docChgLst>
    <pc:chgData name="Nicolas PATRIARCHE 861" userId="S::nicolas.patriarche@caf86.caf.fr::d1848907-ef35-4bf0-83f2-8110b9052c08" providerId="AD" clId="Web-{DCF2B60F-4B1D-49BA-A6A6-2483E38D9E9F}"/>
    <pc:docChg chg="modSld">
      <pc:chgData name="Nicolas PATRIARCHE 861" userId="S::nicolas.patriarche@caf86.caf.fr::d1848907-ef35-4bf0-83f2-8110b9052c08" providerId="AD" clId="Web-{DCF2B60F-4B1D-49BA-A6A6-2483E38D9E9F}" dt="2022-02-02T16:40:28.734" v="37" actId="20577"/>
      <pc:docMkLst>
        <pc:docMk/>
      </pc:docMkLst>
      <pc:sldChg chg="modSp">
        <pc:chgData name="Nicolas PATRIARCHE 861" userId="S::nicolas.patriarche@caf86.caf.fr::d1848907-ef35-4bf0-83f2-8110b9052c08" providerId="AD" clId="Web-{DCF2B60F-4B1D-49BA-A6A6-2483E38D9E9F}" dt="2022-02-02T16:40:28.734" v="37" actId="20577"/>
        <pc:sldMkLst>
          <pc:docMk/>
          <pc:sldMk cId="2428528142" sldId="278"/>
        </pc:sldMkLst>
        <pc:spChg chg="mod">
          <ac:chgData name="Nicolas PATRIARCHE 861" userId="S::nicolas.patriarche@caf86.caf.fr::d1848907-ef35-4bf0-83f2-8110b9052c08" providerId="AD" clId="Web-{DCF2B60F-4B1D-49BA-A6A6-2483E38D9E9F}" dt="2022-02-02T16:40:28.734" v="37" actId="20577"/>
          <ac:spMkLst>
            <pc:docMk/>
            <pc:sldMk cId="2428528142" sldId="278"/>
            <ac:spMk id="3" creationId="{0CF42C86-B87D-4F9D-9594-819D8FE54FDB}"/>
          </ac:spMkLst>
        </pc:spChg>
      </pc:sldChg>
    </pc:docChg>
  </pc:docChgLst>
  <pc:docChgLst>
    <pc:chgData name="Nicolas PATRIARCHE 861" userId="S::nicolas.patriarche@caf86.caf.fr::d1848907-ef35-4bf0-83f2-8110b9052c08" providerId="AD" clId="Web-{0DB95E90-965D-40EF-A911-FBF7D26EFD94}"/>
    <pc:docChg chg="delSld modSld">
      <pc:chgData name="Nicolas PATRIARCHE 861" userId="S::nicolas.patriarche@caf86.caf.fr::d1848907-ef35-4bf0-83f2-8110b9052c08" providerId="AD" clId="Web-{0DB95E90-965D-40EF-A911-FBF7D26EFD94}" dt="2022-02-28T14:16:04.606" v="11" actId="20577"/>
      <pc:docMkLst>
        <pc:docMk/>
      </pc:docMkLst>
      <pc:sldChg chg="modSp">
        <pc:chgData name="Nicolas PATRIARCHE 861" userId="S::nicolas.patriarche@caf86.caf.fr::d1848907-ef35-4bf0-83f2-8110b9052c08" providerId="AD" clId="Web-{0DB95E90-965D-40EF-A911-FBF7D26EFD94}" dt="2022-02-28T14:16:04.606" v="11" actId="20577"/>
        <pc:sldMkLst>
          <pc:docMk/>
          <pc:sldMk cId="634816616" sldId="259"/>
        </pc:sldMkLst>
        <pc:spChg chg="mod">
          <ac:chgData name="Nicolas PATRIARCHE 861" userId="S::nicolas.patriarche@caf86.caf.fr::d1848907-ef35-4bf0-83f2-8110b9052c08" providerId="AD" clId="Web-{0DB95E90-965D-40EF-A911-FBF7D26EFD94}" dt="2022-02-28T14:16:04.606" v="11" actId="20577"/>
          <ac:spMkLst>
            <pc:docMk/>
            <pc:sldMk cId="634816616" sldId="259"/>
            <ac:spMk id="2" creationId="{3EFB79DF-6E4C-4777-BF7F-58FD0EF156BD}"/>
          </ac:spMkLst>
        </pc:spChg>
      </pc:sldChg>
      <pc:sldChg chg="del">
        <pc:chgData name="Nicolas PATRIARCHE 861" userId="S::nicolas.patriarche@caf86.caf.fr::d1848907-ef35-4bf0-83f2-8110b9052c08" providerId="AD" clId="Web-{0DB95E90-965D-40EF-A911-FBF7D26EFD94}" dt="2022-02-28T14:14:47.760" v="0"/>
        <pc:sldMkLst>
          <pc:docMk/>
          <pc:sldMk cId="3835494859" sldId="273"/>
        </pc:sldMkLst>
      </pc:sldChg>
    </pc:docChg>
  </pc:docChgLst>
  <pc:docChgLst>
    <pc:chgData name="Fabienne BOUTET 861" userId="S::fabienne.boutet@caf86.caf.fr::fa09bdb3-1d75-436f-b8cb-365a3331495b" providerId="AD" clId="Web-{A6CEEBDF-4820-462A-8614-7DDA03F17675}"/>
    <pc:docChg chg="addSld delSld modSld">
      <pc:chgData name="Fabienne BOUTET 861" userId="S::fabienne.boutet@caf86.caf.fr::fa09bdb3-1d75-436f-b8cb-365a3331495b" providerId="AD" clId="Web-{A6CEEBDF-4820-462A-8614-7DDA03F17675}" dt="2022-10-06T12:15:04.545" v="3" actId="1076"/>
      <pc:docMkLst>
        <pc:docMk/>
      </pc:docMkLst>
      <pc:sldChg chg="modSp">
        <pc:chgData name="Fabienne BOUTET 861" userId="S::fabienne.boutet@caf86.caf.fr::fa09bdb3-1d75-436f-b8cb-365a3331495b" providerId="AD" clId="Web-{A6CEEBDF-4820-462A-8614-7DDA03F17675}" dt="2022-10-06T12:15:04.545" v="3" actId="1076"/>
        <pc:sldMkLst>
          <pc:docMk/>
          <pc:sldMk cId="3258785885" sldId="282"/>
        </pc:sldMkLst>
        <pc:picChg chg="mod">
          <ac:chgData name="Fabienne BOUTET 861" userId="S::fabienne.boutet@caf86.caf.fr::fa09bdb3-1d75-436f-b8cb-365a3331495b" providerId="AD" clId="Web-{A6CEEBDF-4820-462A-8614-7DDA03F17675}" dt="2022-10-06T12:15:04.545" v="3" actId="1076"/>
          <ac:picMkLst>
            <pc:docMk/>
            <pc:sldMk cId="3258785885" sldId="282"/>
            <ac:picMk id="6" creationId="{A2FCF94F-C7DF-4E2F-9D9B-6C6A4CEBA2BD}"/>
          </ac:picMkLst>
        </pc:picChg>
      </pc:sldChg>
      <pc:sldChg chg="add del replId">
        <pc:chgData name="Fabienne BOUTET 861" userId="S::fabienne.boutet@caf86.caf.fr::fa09bdb3-1d75-436f-b8cb-365a3331495b" providerId="AD" clId="Web-{A6CEEBDF-4820-462A-8614-7DDA03F17675}" dt="2022-10-06T12:14:41.654" v="1"/>
        <pc:sldMkLst>
          <pc:docMk/>
          <pc:sldMk cId="2467625891" sldId="369"/>
        </pc:sldMkLst>
      </pc:sldChg>
    </pc:docChg>
  </pc:docChgLst>
  <pc:docChgLst>
    <pc:chgData name="Sophie ALLIX 861" userId="S::sophie.allix@caf86.caf.fr::653b8b07-0df8-4455-806f-e417d863b4cb" providerId="AD" clId="Web-{B0997933-745E-4D96-AE6F-6900E7E73F46}"/>
    <pc:docChg chg="modSld">
      <pc:chgData name="Sophie ALLIX 861" userId="S::sophie.allix@caf86.caf.fr::653b8b07-0df8-4455-806f-e417d863b4cb" providerId="AD" clId="Web-{B0997933-745E-4D96-AE6F-6900E7E73F46}" dt="2022-04-08T12:02:52.627" v="101" actId="20577"/>
      <pc:docMkLst>
        <pc:docMk/>
      </pc:docMkLst>
      <pc:sldChg chg="delSp modSp">
        <pc:chgData name="Sophie ALLIX 861" userId="S::sophie.allix@caf86.caf.fr::653b8b07-0df8-4455-806f-e417d863b4cb" providerId="AD" clId="Web-{B0997933-745E-4D96-AE6F-6900E7E73F46}" dt="2022-04-08T12:02:52.627" v="101" actId="20577"/>
        <pc:sldMkLst>
          <pc:docMk/>
          <pc:sldMk cId="3704208624" sldId="299"/>
        </pc:sldMkLst>
        <pc:spChg chg="mod">
          <ac:chgData name="Sophie ALLIX 861" userId="S::sophie.allix@caf86.caf.fr::653b8b07-0df8-4455-806f-e417d863b4cb" providerId="AD" clId="Web-{B0997933-745E-4D96-AE6F-6900E7E73F46}" dt="2022-04-08T11:58:31.824" v="49" actId="20577"/>
          <ac:spMkLst>
            <pc:docMk/>
            <pc:sldMk cId="3704208624" sldId="299"/>
            <ac:spMk id="2" creationId="{C349D36D-E990-4974-86D8-1AFA70473FED}"/>
          </ac:spMkLst>
        </pc:spChg>
        <pc:spChg chg="mod">
          <ac:chgData name="Sophie ALLIX 861" userId="S::sophie.allix@caf86.caf.fr::653b8b07-0df8-4455-806f-e417d863b4cb" providerId="AD" clId="Web-{B0997933-745E-4D96-AE6F-6900E7E73F46}" dt="2022-04-08T11:57:32.901" v="27" actId="20577"/>
          <ac:spMkLst>
            <pc:docMk/>
            <pc:sldMk cId="3704208624" sldId="299"/>
            <ac:spMk id="5" creationId="{2D01694D-F368-4FC5-9220-2826B0B688CD}"/>
          </ac:spMkLst>
        </pc:spChg>
        <pc:spChg chg="mod">
          <ac:chgData name="Sophie ALLIX 861" userId="S::sophie.allix@caf86.caf.fr::653b8b07-0df8-4455-806f-e417d863b4cb" providerId="AD" clId="Web-{B0997933-745E-4D96-AE6F-6900E7E73F46}" dt="2022-04-08T12:02:52.627" v="101" actId="20577"/>
          <ac:spMkLst>
            <pc:docMk/>
            <pc:sldMk cId="3704208624" sldId="299"/>
            <ac:spMk id="6" creationId="{6B0DD3C1-C060-47A3-8332-0FDD1A3696A3}"/>
          </ac:spMkLst>
        </pc:spChg>
        <pc:picChg chg="del">
          <ac:chgData name="Sophie ALLIX 861" userId="S::sophie.allix@caf86.caf.fr::653b8b07-0df8-4455-806f-e417d863b4cb" providerId="AD" clId="Web-{B0997933-745E-4D96-AE6F-6900E7E73F46}" dt="2022-04-08T11:57:41.011" v="30"/>
          <ac:picMkLst>
            <pc:docMk/>
            <pc:sldMk cId="3704208624" sldId="299"/>
            <ac:picMk id="8" creationId="{91BC17F4-A801-40DB-8845-11F5A8D66D11}"/>
          </ac:picMkLst>
        </pc:picChg>
      </pc:sldChg>
    </pc:docChg>
  </pc:docChgLst>
  <pc:docChgLst>
    <pc:chgData name="Blandine BROSSARD 861" userId="S::blandine.brossard@caf86.caf.fr::c526530f-5d5f-4821-ad5e-1055fcd5c2cd" providerId="AD" clId="Web-{F20E0D04-4179-2052-30FF-FE2F92FCE042}"/>
    <pc:docChg chg="addSld">
      <pc:chgData name="Blandine BROSSARD 861" userId="S::blandine.brossard@caf86.caf.fr::c526530f-5d5f-4821-ad5e-1055fcd5c2cd" providerId="AD" clId="Web-{F20E0D04-4179-2052-30FF-FE2F92FCE042}" dt="2022-06-01T07:57:01.310" v="0"/>
      <pc:docMkLst>
        <pc:docMk/>
      </pc:docMkLst>
      <pc:sldChg chg="new">
        <pc:chgData name="Blandine BROSSARD 861" userId="S::blandine.brossard@caf86.caf.fr::c526530f-5d5f-4821-ad5e-1055fcd5c2cd" providerId="AD" clId="Web-{F20E0D04-4179-2052-30FF-FE2F92FCE042}" dt="2022-06-01T07:57:01.310" v="0"/>
        <pc:sldMkLst>
          <pc:docMk/>
          <pc:sldMk cId="2901772940" sldId="305"/>
        </pc:sldMkLst>
      </pc:sldChg>
    </pc:docChg>
  </pc:docChgLst>
  <pc:docChgLst>
    <pc:chgData name="Lea GUILLARD 861" userId="S::lea.guillard@caf86.caf.fr::d06662ec-9711-44e9-9f78-4b9cc7b21ed8" providerId="AD" clId="Web-{931AA482-BD68-4B7B-B717-32DBFB7B6554}"/>
    <pc:docChg chg="addSld modSld sldOrd">
      <pc:chgData name="Lea GUILLARD 861" userId="S::lea.guillard@caf86.caf.fr::d06662ec-9711-44e9-9f78-4b9cc7b21ed8" providerId="AD" clId="Web-{931AA482-BD68-4B7B-B717-32DBFB7B6554}" dt="2022-10-04T07:53:20.259" v="8"/>
      <pc:docMkLst>
        <pc:docMk/>
      </pc:docMkLst>
      <pc:sldChg chg="modSp ord">
        <pc:chgData name="Lea GUILLARD 861" userId="S::lea.guillard@caf86.caf.fr::d06662ec-9711-44e9-9f78-4b9cc7b21ed8" providerId="AD" clId="Web-{931AA482-BD68-4B7B-B717-32DBFB7B6554}" dt="2022-10-04T07:52:57.524" v="4" actId="1076"/>
        <pc:sldMkLst>
          <pc:docMk/>
          <pc:sldMk cId="3258785885" sldId="282"/>
        </pc:sldMkLst>
        <pc:spChg chg="mod">
          <ac:chgData name="Lea GUILLARD 861" userId="S::lea.guillard@caf86.caf.fr::d06662ec-9711-44e9-9f78-4b9cc7b21ed8" providerId="AD" clId="Web-{931AA482-BD68-4B7B-B717-32DBFB7B6554}" dt="2022-10-04T07:52:54.352" v="2" actId="1076"/>
          <ac:spMkLst>
            <pc:docMk/>
            <pc:sldMk cId="3258785885" sldId="282"/>
            <ac:spMk id="3" creationId="{BE397445-1761-F569-9E90-BAF6B7D0A50F}"/>
          </ac:spMkLst>
        </pc:spChg>
        <pc:picChg chg="mod">
          <ac:chgData name="Lea GUILLARD 861" userId="S::lea.guillard@caf86.caf.fr::d06662ec-9711-44e9-9f78-4b9cc7b21ed8" providerId="AD" clId="Web-{931AA482-BD68-4B7B-B717-32DBFB7B6554}" dt="2022-10-04T07:52:55.884" v="3" actId="1076"/>
          <ac:picMkLst>
            <pc:docMk/>
            <pc:sldMk cId="3258785885" sldId="282"/>
            <ac:picMk id="4" creationId="{1917CDD4-084F-4592-BDAD-00E4C8BB5A6B}"/>
          </ac:picMkLst>
        </pc:picChg>
        <pc:picChg chg="mod">
          <ac:chgData name="Lea GUILLARD 861" userId="S::lea.guillard@caf86.caf.fr::d06662ec-9711-44e9-9f78-4b9cc7b21ed8" providerId="AD" clId="Web-{931AA482-BD68-4B7B-B717-32DBFB7B6554}" dt="2022-10-04T07:52:57.524" v="4" actId="1076"/>
          <ac:picMkLst>
            <pc:docMk/>
            <pc:sldMk cId="3258785885" sldId="282"/>
            <ac:picMk id="6" creationId="{A2FCF94F-C7DF-4E2F-9D9B-6C6A4CEBA2BD}"/>
          </ac:picMkLst>
        </pc:picChg>
      </pc:sldChg>
      <pc:sldChg chg="modSp">
        <pc:chgData name="Lea GUILLARD 861" userId="S::lea.guillard@caf86.caf.fr::d06662ec-9711-44e9-9f78-4b9cc7b21ed8" providerId="AD" clId="Web-{931AA482-BD68-4B7B-B717-32DBFB7B6554}" dt="2022-10-04T07:53:14.431" v="6" actId="1076"/>
        <pc:sldMkLst>
          <pc:docMk/>
          <pc:sldMk cId="1314588359" sldId="365"/>
        </pc:sldMkLst>
        <pc:spChg chg="mod">
          <ac:chgData name="Lea GUILLARD 861" userId="S::lea.guillard@caf86.caf.fr::d06662ec-9711-44e9-9f78-4b9cc7b21ed8" providerId="AD" clId="Web-{931AA482-BD68-4B7B-B717-32DBFB7B6554}" dt="2022-10-04T07:53:14.431" v="6" actId="1076"/>
          <ac:spMkLst>
            <pc:docMk/>
            <pc:sldMk cId="1314588359" sldId="365"/>
            <ac:spMk id="4" creationId="{50E63301-F05A-4018-919B-4F770BBC8D0D}"/>
          </ac:spMkLst>
        </pc:spChg>
      </pc:sldChg>
      <pc:sldChg chg="new ord">
        <pc:chgData name="Lea GUILLARD 861" userId="S::lea.guillard@caf86.caf.fr::d06662ec-9711-44e9-9f78-4b9cc7b21ed8" providerId="AD" clId="Web-{931AA482-BD68-4B7B-B717-32DBFB7B6554}" dt="2022-10-04T07:53:20.259" v="8"/>
        <pc:sldMkLst>
          <pc:docMk/>
          <pc:sldMk cId="2296735334" sldId="368"/>
        </pc:sldMkLst>
      </pc:sldChg>
    </pc:docChg>
  </pc:docChgLst>
  <pc:docChgLst>
    <pc:chgData name="Nicolas PATRIARCHE 861" userId="d1848907-ef35-4bf0-83f2-8110b9052c08" providerId="ADAL" clId="{B4AB9797-BE81-49D0-95B8-02C248204755}"/>
    <pc:docChg chg="undo custSel addSld delSld modSld sldOrd">
      <pc:chgData name="Nicolas PATRIARCHE 861" userId="d1848907-ef35-4bf0-83f2-8110b9052c08" providerId="ADAL" clId="{B4AB9797-BE81-49D0-95B8-02C248204755}" dt="2022-07-08T11:57:33.067" v="2291" actId="2696"/>
      <pc:docMkLst>
        <pc:docMk/>
      </pc:docMkLst>
      <pc:sldChg chg="modSp mod">
        <pc:chgData name="Nicolas PATRIARCHE 861" userId="d1848907-ef35-4bf0-83f2-8110b9052c08" providerId="ADAL" clId="{B4AB9797-BE81-49D0-95B8-02C248204755}" dt="2022-07-08T07:29:46.271" v="1747" actId="20577"/>
        <pc:sldMkLst>
          <pc:docMk/>
          <pc:sldMk cId="3155851385" sldId="257"/>
        </pc:sldMkLst>
        <pc:spChg chg="mod">
          <ac:chgData name="Nicolas PATRIARCHE 861" userId="d1848907-ef35-4bf0-83f2-8110b9052c08" providerId="ADAL" clId="{B4AB9797-BE81-49D0-95B8-02C248204755}" dt="2022-07-08T07:29:46.271" v="1747" actId="20577"/>
          <ac:spMkLst>
            <pc:docMk/>
            <pc:sldMk cId="3155851385" sldId="257"/>
            <ac:spMk id="3" creationId="{1980AA72-7CEC-47E0-8390-DCA22A2C1A8D}"/>
          </ac:spMkLst>
        </pc:spChg>
      </pc:sldChg>
      <pc:sldChg chg="modSp mod ord">
        <pc:chgData name="Nicolas PATRIARCHE 861" userId="d1848907-ef35-4bf0-83f2-8110b9052c08" providerId="ADAL" clId="{B4AB9797-BE81-49D0-95B8-02C248204755}" dt="2022-07-04T12:17:11.425" v="1669" actId="20577"/>
        <pc:sldMkLst>
          <pc:docMk/>
          <pc:sldMk cId="524744576" sldId="258"/>
        </pc:sldMkLst>
        <pc:spChg chg="mod">
          <ac:chgData name="Nicolas PATRIARCHE 861" userId="d1848907-ef35-4bf0-83f2-8110b9052c08" providerId="ADAL" clId="{B4AB9797-BE81-49D0-95B8-02C248204755}" dt="2022-07-04T12:17:11.425" v="1669" actId="20577"/>
          <ac:spMkLst>
            <pc:docMk/>
            <pc:sldMk cId="524744576" sldId="258"/>
            <ac:spMk id="4" creationId="{50E63301-F05A-4018-919B-4F770BBC8D0D}"/>
          </ac:spMkLst>
        </pc:spChg>
      </pc:sldChg>
      <pc:sldChg chg="modSp">
        <pc:chgData name="Nicolas PATRIARCHE 861" userId="d1848907-ef35-4bf0-83f2-8110b9052c08" providerId="ADAL" clId="{B4AB9797-BE81-49D0-95B8-02C248204755}" dt="2022-06-29T14:49:44.590" v="1453" actId="20577"/>
        <pc:sldMkLst>
          <pc:docMk/>
          <pc:sldMk cId="1059972565" sldId="269"/>
        </pc:sldMkLst>
        <pc:graphicFrameChg chg="mod">
          <ac:chgData name="Nicolas PATRIARCHE 861" userId="d1848907-ef35-4bf0-83f2-8110b9052c08" providerId="ADAL" clId="{B4AB9797-BE81-49D0-95B8-02C248204755}" dt="2022-06-29T14:49:44.590" v="1453"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B4AB9797-BE81-49D0-95B8-02C248204755}" dt="2022-06-29T14:48:26.496" v="1369" actId="47"/>
        <pc:sldMkLst>
          <pc:docMk/>
          <pc:sldMk cId="3598112156" sldId="299"/>
        </pc:sldMkLst>
      </pc:sldChg>
      <pc:sldChg chg="del">
        <pc:chgData name="Nicolas PATRIARCHE 861" userId="d1848907-ef35-4bf0-83f2-8110b9052c08" providerId="ADAL" clId="{B4AB9797-BE81-49D0-95B8-02C248204755}" dt="2022-06-29T14:48:26.496" v="1369" actId="47"/>
        <pc:sldMkLst>
          <pc:docMk/>
          <pc:sldMk cId="4175982837" sldId="300"/>
        </pc:sldMkLst>
      </pc:sldChg>
      <pc:sldChg chg="del">
        <pc:chgData name="Nicolas PATRIARCHE 861" userId="d1848907-ef35-4bf0-83f2-8110b9052c08" providerId="ADAL" clId="{B4AB9797-BE81-49D0-95B8-02C248204755}" dt="2022-06-29T14:48:26.496" v="1369" actId="47"/>
        <pc:sldMkLst>
          <pc:docMk/>
          <pc:sldMk cId="2510872342" sldId="301"/>
        </pc:sldMkLst>
      </pc:sldChg>
      <pc:sldChg chg="del">
        <pc:chgData name="Nicolas PATRIARCHE 861" userId="d1848907-ef35-4bf0-83f2-8110b9052c08" providerId="ADAL" clId="{B4AB9797-BE81-49D0-95B8-02C248204755}" dt="2022-06-29T14:48:26.496" v="1369" actId="47"/>
        <pc:sldMkLst>
          <pc:docMk/>
          <pc:sldMk cId="3001898529" sldId="302"/>
        </pc:sldMkLst>
      </pc:sldChg>
      <pc:sldChg chg="del">
        <pc:chgData name="Nicolas PATRIARCHE 861" userId="d1848907-ef35-4bf0-83f2-8110b9052c08" providerId="ADAL" clId="{B4AB9797-BE81-49D0-95B8-02C248204755}" dt="2022-06-29T14:48:26.496" v="1369" actId="47"/>
        <pc:sldMkLst>
          <pc:docMk/>
          <pc:sldMk cId="249429673" sldId="303"/>
        </pc:sldMkLst>
      </pc:sldChg>
      <pc:sldChg chg="del">
        <pc:chgData name="Nicolas PATRIARCHE 861" userId="d1848907-ef35-4bf0-83f2-8110b9052c08" providerId="ADAL" clId="{B4AB9797-BE81-49D0-95B8-02C248204755}" dt="2022-06-29T14:48:26.496" v="1369" actId="47"/>
        <pc:sldMkLst>
          <pc:docMk/>
          <pc:sldMk cId="3578797116" sldId="304"/>
        </pc:sldMkLst>
      </pc:sldChg>
      <pc:sldChg chg="addSp delSp modSp del mod ord">
        <pc:chgData name="Nicolas PATRIARCHE 861" userId="d1848907-ef35-4bf0-83f2-8110b9052c08" providerId="ADAL" clId="{B4AB9797-BE81-49D0-95B8-02C248204755}" dt="2022-07-04T12:16:32.431" v="1625" actId="2696"/>
        <pc:sldMkLst>
          <pc:docMk/>
          <pc:sldMk cId="2901772940" sldId="305"/>
        </pc:sldMkLst>
        <pc:spChg chg="del">
          <ac:chgData name="Nicolas PATRIARCHE 861" userId="d1848907-ef35-4bf0-83f2-8110b9052c08" providerId="ADAL" clId="{B4AB9797-BE81-49D0-95B8-02C248204755}" dt="2022-06-29T12:50:02.641" v="11" actId="478"/>
          <ac:spMkLst>
            <pc:docMk/>
            <pc:sldMk cId="2901772940" sldId="305"/>
            <ac:spMk id="3" creationId="{7F0194D1-6887-2009-A322-CF9386C03115}"/>
          </ac:spMkLst>
        </pc:spChg>
        <pc:spChg chg="add mod">
          <ac:chgData name="Nicolas PATRIARCHE 861" userId="d1848907-ef35-4bf0-83f2-8110b9052c08" providerId="ADAL" clId="{B4AB9797-BE81-49D0-95B8-02C248204755}" dt="2022-06-29T12:50:02.641" v="11" actId="478"/>
          <ac:spMkLst>
            <pc:docMk/>
            <pc:sldMk cId="2901772940" sldId="305"/>
            <ac:spMk id="4" creationId="{046266C7-558B-4794-A63D-42BFC0FDAF76}"/>
          </ac:spMkLst>
        </pc:spChg>
        <pc:picChg chg="del">
          <ac:chgData name="Nicolas PATRIARCHE 861" userId="d1848907-ef35-4bf0-83f2-8110b9052c08" providerId="ADAL" clId="{B4AB9797-BE81-49D0-95B8-02C248204755}" dt="2022-06-29T12:50:03.319" v="12" actId="478"/>
          <ac:picMkLst>
            <pc:docMk/>
            <pc:sldMk cId="2901772940" sldId="305"/>
            <ac:picMk id="5" creationId="{4BCC2FB7-7534-4DA8-BDFD-99CFD7F78C7E}"/>
          </ac:picMkLst>
        </pc:picChg>
      </pc:sldChg>
      <pc:sldChg chg="addSp delSp modSp mod">
        <pc:chgData name="Nicolas PATRIARCHE 861" userId="d1848907-ef35-4bf0-83f2-8110b9052c08" providerId="ADAL" clId="{B4AB9797-BE81-49D0-95B8-02C248204755}" dt="2022-06-29T13:32:21.800" v="1360" actId="1076"/>
        <pc:sldMkLst>
          <pc:docMk/>
          <pc:sldMk cId="3745205531" sldId="309"/>
        </pc:sldMkLst>
        <pc:spChg chg="del">
          <ac:chgData name="Nicolas PATRIARCHE 861" userId="d1848907-ef35-4bf0-83f2-8110b9052c08" providerId="ADAL" clId="{B4AB9797-BE81-49D0-95B8-02C248204755}" dt="2022-06-29T12:50:29.081" v="28" actId="478"/>
          <ac:spMkLst>
            <pc:docMk/>
            <pc:sldMk cId="3745205531" sldId="309"/>
            <ac:spMk id="8" creationId="{CD083A65-6A2B-4C49-B3AA-9E3C107385AD}"/>
          </ac:spMkLst>
        </pc:spChg>
        <pc:spChg chg="del">
          <ac:chgData name="Nicolas PATRIARCHE 861" userId="d1848907-ef35-4bf0-83f2-8110b9052c08" providerId="ADAL" clId="{B4AB9797-BE81-49D0-95B8-02C248204755}" dt="2022-06-29T12:59:54.277" v="30" actId="478"/>
          <ac:spMkLst>
            <pc:docMk/>
            <pc:sldMk cId="3745205531" sldId="309"/>
            <ac:spMk id="9" creationId="{6CCB0643-07EE-4533-BC84-BCFDAEBF12E1}"/>
          </ac:spMkLst>
        </pc:spChg>
        <pc:spChg chg="add mod">
          <ac:chgData name="Nicolas PATRIARCHE 861" userId="d1848907-ef35-4bf0-83f2-8110b9052c08" providerId="ADAL" clId="{B4AB9797-BE81-49D0-95B8-02C248204755}" dt="2022-06-29T13:19:22.063" v="1182" actId="1076"/>
          <ac:spMkLst>
            <pc:docMk/>
            <pc:sldMk cId="3745205531" sldId="309"/>
            <ac:spMk id="11" creationId="{EB9506AD-E581-4431-BEC7-F2222A66FFD9}"/>
          </ac:spMkLst>
        </pc:spChg>
        <pc:spChg chg="del">
          <ac:chgData name="Nicolas PATRIARCHE 861" userId="d1848907-ef35-4bf0-83f2-8110b9052c08" providerId="ADAL" clId="{B4AB9797-BE81-49D0-95B8-02C248204755}" dt="2022-06-29T12:59:55.432" v="31" actId="478"/>
          <ac:spMkLst>
            <pc:docMk/>
            <pc:sldMk cId="3745205531" sldId="309"/>
            <ac:spMk id="12" creationId="{3BC6A431-902A-44FD-85A8-C176B92658C3}"/>
          </ac:spMkLst>
        </pc:spChg>
        <pc:spChg chg="add mod">
          <ac:chgData name="Nicolas PATRIARCHE 861" userId="d1848907-ef35-4bf0-83f2-8110b9052c08" providerId="ADAL" clId="{B4AB9797-BE81-49D0-95B8-02C248204755}" dt="2022-06-29T13:31:54.035" v="1356" actId="1076"/>
          <ac:spMkLst>
            <pc:docMk/>
            <pc:sldMk cId="3745205531" sldId="309"/>
            <ac:spMk id="13" creationId="{B8D2CEC9-C71C-4578-8F58-4009474793D2}"/>
          </ac:spMkLst>
        </pc:spChg>
        <pc:spChg chg="del">
          <ac:chgData name="Nicolas PATRIARCHE 861" userId="d1848907-ef35-4bf0-83f2-8110b9052c08" providerId="ADAL" clId="{B4AB9797-BE81-49D0-95B8-02C248204755}" dt="2022-06-29T12:50:26.607" v="27" actId="478"/>
          <ac:spMkLst>
            <pc:docMk/>
            <pc:sldMk cId="3745205531" sldId="309"/>
            <ac:spMk id="15" creationId="{A22BD442-2DB2-4485-B425-F7550E213249}"/>
          </ac:spMkLst>
        </pc:spChg>
        <pc:picChg chg="del">
          <ac:chgData name="Nicolas PATRIARCHE 861" userId="d1848907-ef35-4bf0-83f2-8110b9052c08" providerId="ADAL" clId="{B4AB9797-BE81-49D0-95B8-02C248204755}" dt="2022-06-29T12:50:24.431" v="25" actId="478"/>
          <ac:picMkLst>
            <pc:docMk/>
            <pc:sldMk cId="3745205531" sldId="309"/>
            <ac:picMk id="4" creationId="{96A63BBF-95C7-4EAC-9E62-52CCE51E04EC}"/>
          </ac:picMkLst>
        </pc:picChg>
        <pc:picChg chg="del">
          <ac:chgData name="Nicolas PATRIARCHE 861" userId="d1848907-ef35-4bf0-83f2-8110b9052c08" providerId="ADAL" clId="{B4AB9797-BE81-49D0-95B8-02C248204755}" dt="2022-06-29T12:50:25.108" v="26" actId="478"/>
          <ac:picMkLst>
            <pc:docMk/>
            <pc:sldMk cId="3745205531" sldId="309"/>
            <ac:picMk id="5" creationId="{6B291ECE-0B9D-49A5-A244-DB860CAB7334}"/>
          </ac:picMkLst>
        </pc:picChg>
        <pc:picChg chg="del">
          <ac:chgData name="Nicolas PATRIARCHE 861" userId="d1848907-ef35-4bf0-83f2-8110b9052c08" providerId="ADAL" clId="{B4AB9797-BE81-49D0-95B8-02C248204755}" dt="2022-06-29T12:50:29.991" v="29" actId="478"/>
          <ac:picMkLst>
            <pc:docMk/>
            <pc:sldMk cId="3745205531" sldId="309"/>
            <ac:picMk id="6" creationId="{4473E2F2-8ADD-4615-BA15-DBFC89CDCAB8}"/>
          </ac:picMkLst>
        </pc:picChg>
        <pc:picChg chg="del">
          <ac:chgData name="Nicolas PATRIARCHE 861" userId="d1848907-ef35-4bf0-83f2-8110b9052c08" providerId="ADAL" clId="{B4AB9797-BE81-49D0-95B8-02C248204755}" dt="2022-06-29T12:59:57.450" v="32" actId="478"/>
          <ac:picMkLst>
            <pc:docMk/>
            <pc:sldMk cId="3745205531" sldId="309"/>
            <ac:picMk id="7" creationId="{A527E8D9-CACB-491E-A189-B828FE8DEF1E}"/>
          </ac:picMkLst>
        </pc:picChg>
        <pc:picChg chg="add mod">
          <ac:chgData name="Nicolas PATRIARCHE 861" userId="d1848907-ef35-4bf0-83f2-8110b9052c08" providerId="ADAL" clId="{B4AB9797-BE81-49D0-95B8-02C248204755}" dt="2022-06-29T13:31:49.828" v="1355" actId="1076"/>
          <ac:picMkLst>
            <pc:docMk/>
            <pc:sldMk cId="3745205531" sldId="309"/>
            <ac:picMk id="14" creationId="{BAC24BA2-BBE2-403E-9C15-F7A6ED7406BA}"/>
          </ac:picMkLst>
        </pc:picChg>
        <pc:picChg chg="add mod">
          <ac:chgData name="Nicolas PATRIARCHE 861" userId="d1848907-ef35-4bf0-83f2-8110b9052c08" providerId="ADAL" clId="{B4AB9797-BE81-49D0-95B8-02C248204755}" dt="2022-06-29T13:32:09.828" v="1358" actId="1076"/>
          <ac:picMkLst>
            <pc:docMk/>
            <pc:sldMk cId="3745205531" sldId="309"/>
            <ac:picMk id="16" creationId="{F64A788A-9426-4155-B1C6-973E7666D93A}"/>
          </ac:picMkLst>
        </pc:picChg>
        <pc:picChg chg="add mod">
          <ac:chgData name="Nicolas PATRIARCHE 861" userId="d1848907-ef35-4bf0-83f2-8110b9052c08" providerId="ADAL" clId="{B4AB9797-BE81-49D0-95B8-02C248204755}" dt="2022-06-29T13:32:21.800" v="1360" actId="1076"/>
          <ac:picMkLst>
            <pc:docMk/>
            <pc:sldMk cId="3745205531" sldId="309"/>
            <ac:picMk id="17" creationId="{365C7E6B-3285-43FE-814C-FDDD46C65C3F}"/>
          </ac:picMkLst>
        </pc:picChg>
      </pc:sldChg>
      <pc:sldChg chg="addSp delSp modSp mod setBg">
        <pc:chgData name="Nicolas PATRIARCHE 861" userId="d1848907-ef35-4bf0-83f2-8110b9052c08" providerId="ADAL" clId="{B4AB9797-BE81-49D0-95B8-02C248204755}" dt="2022-07-08T08:02:55.323" v="2219" actId="1076"/>
        <pc:sldMkLst>
          <pc:docMk/>
          <pc:sldMk cId="735693732" sldId="314"/>
        </pc:sldMkLst>
        <pc:spChg chg="mod">
          <ac:chgData name="Nicolas PATRIARCHE 861" userId="d1848907-ef35-4bf0-83f2-8110b9052c08" providerId="ADAL" clId="{B4AB9797-BE81-49D0-95B8-02C248204755}" dt="2022-07-08T07:42:42.170" v="1841" actId="26606"/>
          <ac:spMkLst>
            <pc:docMk/>
            <pc:sldMk cId="735693732" sldId="314"/>
            <ac:spMk id="3" creationId="{DE2E4C57-C6BA-4D81-9E22-6F2DDAE01402}"/>
          </ac:spMkLst>
        </pc:spChg>
        <pc:spChg chg="del">
          <ac:chgData name="Nicolas PATRIARCHE 861" userId="d1848907-ef35-4bf0-83f2-8110b9052c08" providerId="ADAL" clId="{B4AB9797-BE81-49D0-95B8-02C248204755}" dt="2022-07-08T07:42:42.170" v="1841" actId="26606"/>
          <ac:spMkLst>
            <pc:docMk/>
            <pc:sldMk cId="735693732" sldId="314"/>
            <ac:spMk id="4" creationId="{08E27E82-362E-495E-876A-AD610DB87491}"/>
          </ac:spMkLst>
        </pc:spChg>
        <pc:spChg chg="del">
          <ac:chgData name="Nicolas PATRIARCHE 861" userId="d1848907-ef35-4bf0-83f2-8110b9052c08" providerId="ADAL" clId="{B4AB9797-BE81-49D0-95B8-02C248204755}" dt="2022-06-29T13:00:09.783" v="36" actId="478"/>
          <ac:spMkLst>
            <pc:docMk/>
            <pc:sldMk cId="735693732" sldId="314"/>
            <ac:spMk id="8" creationId="{CD083A65-6A2B-4C49-B3AA-9E3C107385AD}"/>
          </ac:spMkLst>
        </pc:spChg>
        <pc:spChg chg="del">
          <ac:chgData name="Nicolas PATRIARCHE 861" userId="d1848907-ef35-4bf0-83f2-8110b9052c08" providerId="ADAL" clId="{B4AB9797-BE81-49D0-95B8-02C248204755}" dt="2022-06-29T13:00:11.031" v="37" actId="478"/>
          <ac:spMkLst>
            <pc:docMk/>
            <pc:sldMk cId="735693732" sldId="314"/>
            <ac:spMk id="9" creationId="{6CCB0643-07EE-4533-BC84-BCFDAEBF12E1}"/>
          </ac:spMkLst>
        </pc:spChg>
        <pc:spChg chg="add">
          <ac:chgData name="Nicolas PATRIARCHE 861" userId="d1848907-ef35-4bf0-83f2-8110b9052c08" providerId="ADAL" clId="{B4AB9797-BE81-49D0-95B8-02C248204755}" dt="2022-07-08T07:42:42.170" v="1841" actId="26606"/>
          <ac:spMkLst>
            <pc:docMk/>
            <pc:sldMk cId="735693732" sldId="314"/>
            <ac:spMk id="10" creationId="{CB5AA8A5-25CC-4295-892F-367FCDAF2BF6}"/>
          </ac:spMkLst>
        </pc:spChg>
        <pc:spChg chg="del">
          <ac:chgData name="Nicolas PATRIARCHE 861" userId="d1848907-ef35-4bf0-83f2-8110b9052c08" providerId="ADAL" clId="{B4AB9797-BE81-49D0-95B8-02C248204755}" dt="2022-06-29T13:00:11.966" v="38" actId="478"/>
          <ac:spMkLst>
            <pc:docMk/>
            <pc:sldMk cId="735693732" sldId="314"/>
            <ac:spMk id="11" creationId="{5D9AB137-58D7-40A4-91FE-CE137F8C06AF}"/>
          </ac:spMkLst>
        </pc:spChg>
        <pc:spChg chg="del">
          <ac:chgData name="Nicolas PATRIARCHE 861" userId="d1848907-ef35-4bf0-83f2-8110b9052c08" providerId="ADAL" clId="{B4AB9797-BE81-49D0-95B8-02C248204755}" dt="2022-06-29T13:00:12.780" v="39" actId="478"/>
          <ac:spMkLst>
            <pc:docMk/>
            <pc:sldMk cId="735693732" sldId="314"/>
            <ac:spMk id="12" creationId="{3BC6A431-902A-44FD-85A8-C176B92658C3}"/>
          </ac:spMkLst>
        </pc:spChg>
        <pc:spChg chg="del">
          <ac:chgData name="Nicolas PATRIARCHE 861" userId="d1848907-ef35-4bf0-83f2-8110b9052c08" providerId="ADAL" clId="{B4AB9797-BE81-49D0-95B8-02C248204755}" dt="2022-06-29T13:00:13.701" v="40" actId="478"/>
          <ac:spMkLst>
            <pc:docMk/>
            <pc:sldMk cId="735693732" sldId="314"/>
            <ac:spMk id="13" creationId="{E597729A-E07E-4241-8E44-756986081F8B}"/>
          </ac:spMkLst>
        </pc:spChg>
        <pc:spChg chg="del">
          <ac:chgData name="Nicolas PATRIARCHE 861" userId="d1848907-ef35-4bf0-83f2-8110b9052c08" providerId="ADAL" clId="{B4AB9797-BE81-49D0-95B8-02C248204755}" dt="2022-06-29T13:00:16.166" v="41" actId="478"/>
          <ac:spMkLst>
            <pc:docMk/>
            <pc:sldMk cId="735693732" sldId="314"/>
            <ac:spMk id="14" creationId="{1D3A8F0D-B4AE-4BE3-9755-5F8CF4BAFEA8}"/>
          </ac:spMkLst>
        </pc:spChg>
        <pc:spChg chg="del">
          <ac:chgData name="Nicolas PATRIARCHE 861" userId="d1848907-ef35-4bf0-83f2-8110b9052c08" providerId="ADAL" clId="{B4AB9797-BE81-49D0-95B8-02C248204755}" dt="2022-06-29T13:00:09.157" v="35" actId="478"/>
          <ac:spMkLst>
            <pc:docMk/>
            <pc:sldMk cId="735693732" sldId="314"/>
            <ac:spMk id="15" creationId="{A22BD442-2DB2-4485-B425-F7550E213249}"/>
          </ac:spMkLst>
        </pc:spChg>
        <pc:spChg chg="add">
          <ac:chgData name="Nicolas PATRIARCHE 861" userId="d1848907-ef35-4bf0-83f2-8110b9052c08" providerId="ADAL" clId="{B4AB9797-BE81-49D0-95B8-02C248204755}" dt="2022-07-08T07:42:42.170" v="1841" actId="26606"/>
          <ac:spMkLst>
            <pc:docMk/>
            <pc:sldMk cId="735693732" sldId="314"/>
            <ac:spMk id="23" creationId="{24C6BC13-FB1E-48CC-B421-3D06039728B4}"/>
          </ac:spMkLst>
        </pc:spChg>
        <pc:spChg chg="add mod">
          <ac:chgData name="Nicolas PATRIARCHE 861" userId="d1848907-ef35-4bf0-83f2-8110b9052c08" providerId="ADAL" clId="{B4AB9797-BE81-49D0-95B8-02C248204755}" dt="2022-07-08T07:43:32.746" v="1844" actId="1076"/>
          <ac:spMkLst>
            <pc:docMk/>
            <pc:sldMk cId="735693732" sldId="314"/>
            <ac:spMk id="28" creationId="{5FD60B81-ED3E-4A0F-A388-6935D13A4AAD}"/>
          </ac:spMkLst>
        </pc:spChg>
        <pc:spChg chg="add mod">
          <ac:chgData name="Nicolas PATRIARCHE 861" userId="d1848907-ef35-4bf0-83f2-8110b9052c08" providerId="ADAL" clId="{B4AB9797-BE81-49D0-95B8-02C248204755}" dt="2022-07-08T07:55:12.940" v="1959" actId="2711"/>
          <ac:spMkLst>
            <pc:docMk/>
            <pc:sldMk cId="735693732" sldId="314"/>
            <ac:spMk id="29" creationId="{1A83FCAB-EBE3-4523-B204-F579CBCF2FF1}"/>
          </ac:spMkLst>
        </pc:spChg>
        <pc:spChg chg="add del mod">
          <ac:chgData name="Nicolas PATRIARCHE 861" userId="d1848907-ef35-4bf0-83f2-8110b9052c08" providerId="ADAL" clId="{B4AB9797-BE81-49D0-95B8-02C248204755}" dt="2022-07-08T07:56:43.347" v="1962" actId="478"/>
          <ac:spMkLst>
            <pc:docMk/>
            <pc:sldMk cId="735693732" sldId="314"/>
            <ac:spMk id="30" creationId="{E0EF6A89-6F26-4761-BC1D-26A909022613}"/>
          </ac:spMkLst>
        </pc:spChg>
        <pc:spChg chg="add mod">
          <ac:chgData name="Nicolas PATRIARCHE 861" userId="d1848907-ef35-4bf0-83f2-8110b9052c08" providerId="ADAL" clId="{B4AB9797-BE81-49D0-95B8-02C248204755}" dt="2022-07-08T07:48:17.187" v="1888" actId="1076"/>
          <ac:spMkLst>
            <pc:docMk/>
            <pc:sldMk cId="735693732" sldId="314"/>
            <ac:spMk id="31" creationId="{35ABE675-A720-416C-BDE2-7C6A58406C34}"/>
          </ac:spMkLst>
        </pc:spChg>
        <pc:spChg chg="add mod">
          <ac:chgData name="Nicolas PATRIARCHE 861" userId="d1848907-ef35-4bf0-83f2-8110b9052c08" providerId="ADAL" clId="{B4AB9797-BE81-49D0-95B8-02C248204755}" dt="2022-07-08T08:02:55.323" v="2219" actId="1076"/>
          <ac:spMkLst>
            <pc:docMk/>
            <pc:sldMk cId="735693732" sldId="314"/>
            <ac:spMk id="32" creationId="{8F2C478F-F6E2-4FD5-A288-103C756C39E2}"/>
          </ac:spMkLst>
        </pc:spChg>
        <pc:grpChg chg="add">
          <ac:chgData name="Nicolas PATRIARCHE 861" userId="d1848907-ef35-4bf0-83f2-8110b9052c08" providerId="ADAL" clId="{B4AB9797-BE81-49D0-95B8-02C248204755}" dt="2022-07-08T07:42:42.170" v="1841" actId="26606"/>
          <ac:grpSpMkLst>
            <pc:docMk/>
            <pc:sldMk cId="735693732" sldId="314"/>
            <ac:grpSpMk id="22" creationId="{09DD65AA-8280-4962-92F3-DF1CB53349DB}"/>
          </ac:grpSpMkLst>
        </pc:grpChg>
        <pc:graphicFrameChg chg="add del">
          <ac:chgData name="Nicolas PATRIARCHE 861" userId="d1848907-ef35-4bf0-83f2-8110b9052c08" providerId="ADAL" clId="{B4AB9797-BE81-49D0-95B8-02C248204755}" dt="2022-07-08T07:42:49.539" v="1842" actId="478"/>
          <ac:graphicFrameMkLst>
            <pc:docMk/>
            <pc:sldMk cId="735693732" sldId="314"/>
            <ac:graphicFrameMk id="27" creationId="{F7500342-FE45-857D-1062-E2C830AB3572}"/>
          </ac:graphicFrameMkLst>
        </pc:graphicFrameChg>
        <pc:picChg chg="del">
          <ac:chgData name="Nicolas PATRIARCHE 861" userId="d1848907-ef35-4bf0-83f2-8110b9052c08" providerId="ADAL" clId="{B4AB9797-BE81-49D0-95B8-02C248204755}" dt="2022-06-29T13:00:06.822" v="33" actId="478"/>
          <ac:picMkLst>
            <pc:docMk/>
            <pc:sldMk cId="735693732" sldId="314"/>
            <ac:picMk id="4" creationId="{96A63BBF-95C7-4EAC-9E62-52CCE51E04EC}"/>
          </ac:picMkLst>
        </pc:picChg>
        <pc:picChg chg="del">
          <ac:chgData name="Nicolas PATRIARCHE 861" userId="d1848907-ef35-4bf0-83f2-8110b9052c08" providerId="ADAL" clId="{B4AB9797-BE81-49D0-95B8-02C248204755}" dt="2022-06-29T13:00:07.565" v="34" actId="478"/>
          <ac:picMkLst>
            <pc:docMk/>
            <pc:sldMk cId="735693732" sldId="314"/>
            <ac:picMk id="5" creationId="{6B291ECE-0B9D-49A5-A244-DB860CAB7334}"/>
          </ac:picMkLst>
        </pc:picChg>
        <pc:picChg chg="del">
          <ac:chgData name="Nicolas PATRIARCHE 861" userId="d1848907-ef35-4bf0-83f2-8110b9052c08" providerId="ADAL" clId="{B4AB9797-BE81-49D0-95B8-02C248204755}" dt="2022-06-29T13:00:17.269" v="42" actId="478"/>
          <ac:picMkLst>
            <pc:docMk/>
            <pc:sldMk cId="735693732" sldId="314"/>
            <ac:picMk id="6" creationId="{4473E2F2-8ADD-4615-BA15-DBFC89CDCAB8}"/>
          </ac:picMkLst>
        </pc:picChg>
        <pc:picChg chg="del">
          <ac:chgData name="Nicolas PATRIARCHE 861" userId="d1848907-ef35-4bf0-83f2-8110b9052c08" providerId="ADAL" clId="{B4AB9797-BE81-49D0-95B8-02C248204755}" dt="2022-06-29T14:48:32.313" v="1370" actId="478"/>
          <ac:picMkLst>
            <pc:docMk/>
            <pc:sldMk cId="735693732" sldId="314"/>
            <ac:picMk id="7" creationId="{A527E8D9-CACB-491E-A189-B828FE8DEF1E}"/>
          </ac:picMkLst>
        </pc:picChg>
      </pc:sldChg>
      <pc:sldChg chg="del">
        <pc:chgData name="Nicolas PATRIARCHE 861" userId="d1848907-ef35-4bf0-83f2-8110b9052c08" providerId="ADAL" clId="{B4AB9797-BE81-49D0-95B8-02C248204755}" dt="2022-06-29T14:48:26.496" v="1369" actId="47"/>
        <pc:sldMkLst>
          <pc:docMk/>
          <pc:sldMk cId="0" sldId="344"/>
        </pc:sldMkLst>
      </pc:sldChg>
      <pc:sldChg chg="del">
        <pc:chgData name="Nicolas PATRIARCHE 861" userId="d1848907-ef35-4bf0-83f2-8110b9052c08" providerId="ADAL" clId="{B4AB9797-BE81-49D0-95B8-02C248204755}" dt="2022-06-29T14:48:26.496" v="1369" actId="47"/>
        <pc:sldMkLst>
          <pc:docMk/>
          <pc:sldMk cId="0" sldId="345"/>
        </pc:sldMkLst>
      </pc:sldChg>
      <pc:sldChg chg="del">
        <pc:chgData name="Nicolas PATRIARCHE 861" userId="d1848907-ef35-4bf0-83f2-8110b9052c08" providerId="ADAL" clId="{B4AB9797-BE81-49D0-95B8-02C248204755}" dt="2022-06-29T14:48:26.496" v="1369" actId="47"/>
        <pc:sldMkLst>
          <pc:docMk/>
          <pc:sldMk cId="2684597801" sldId="346"/>
        </pc:sldMkLst>
      </pc:sldChg>
      <pc:sldChg chg="del">
        <pc:chgData name="Nicolas PATRIARCHE 861" userId="d1848907-ef35-4bf0-83f2-8110b9052c08" providerId="ADAL" clId="{B4AB9797-BE81-49D0-95B8-02C248204755}" dt="2022-06-29T14:48:26.496" v="1369" actId="47"/>
        <pc:sldMkLst>
          <pc:docMk/>
          <pc:sldMk cId="507756184" sldId="347"/>
        </pc:sldMkLst>
      </pc:sldChg>
      <pc:sldChg chg="addSp delSp modSp mod">
        <pc:chgData name="Nicolas PATRIARCHE 861" userId="d1848907-ef35-4bf0-83f2-8110b9052c08" providerId="ADAL" clId="{B4AB9797-BE81-49D0-95B8-02C248204755}" dt="2022-07-08T07:41:36.006" v="1839" actId="27636"/>
        <pc:sldMkLst>
          <pc:docMk/>
          <pc:sldMk cId="2670281985" sldId="348"/>
        </pc:sldMkLst>
        <pc:spChg chg="add del">
          <ac:chgData name="Nicolas PATRIARCHE 861" userId="d1848907-ef35-4bf0-83f2-8110b9052c08" providerId="ADAL" clId="{B4AB9797-BE81-49D0-95B8-02C248204755}" dt="2022-06-29T13:08:12.546" v="256" actId="478"/>
          <ac:spMkLst>
            <pc:docMk/>
            <pc:sldMk cId="2670281985" sldId="348"/>
            <ac:spMk id="8" creationId="{7932CB4A-0F76-4BBE-9F5B-889C1554818F}"/>
          </ac:spMkLst>
        </pc:spChg>
        <pc:spChg chg="add del">
          <ac:chgData name="Nicolas PATRIARCHE 861" userId="d1848907-ef35-4bf0-83f2-8110b9052c08" providerId="ADAL" clId="{B4AB9797-BE81-49D0-95B8-02C248204755}" dt="2022-06-29T13:08:37.484" v="258" actId="478"/>
          <ac:spMkLst>
            <pc:docMk/>
            <pc:sldMk cId="2670281985" sldId="348"/>
            <ac:spMk id="10" creationId="{E7E671C0-D3D2-4855-B494-F625F8FD323C}"/>
          </ac:spMkLst>
        </pc:spChg>
        <pc:spChg chg="add mod">
          <ac:chgData name="Nicolas PATRIARCHE 861" userId="d1848907-ef35-4bf0-83f2-8110b9052c08" providerId="ADAL" clId="{B4AB9797-BE81-49D0-95B8-02C248204755}" dt="2022-06-29T13:09:38.068" v="331" actId="1076"/>
          <ac:spMkLst>
            <pc:docMk/>
            <pc:sldMk cId="2670281985" sldId="348"/>
            <ac:spMk id="11" creationId="{3B0AF246-E0FC-4888-AC6E-70F4FC16C017}"/>
          </ac:spMkLst>
        </pc:spChg>
        <pc:spChg chg="add mod">
          <ac:chgData name="Nicolas PATRIARCHE 861" userId="d1848907-ef35-4bf0-83f2-8110b9052c08" providerId="ADAL" clId="{B4AB9797-BE81-49D0-95B8-02C248204755}" dt="2022-07-08T07:41:36.006" v="1839" actId="27636"/>
          <ac:spMkLst>
            <pc:docMk/>
            <pc:sldMk cId="2670281985" sldId="348"/>
            <ac:spMk id="15" creationId="{F6D7D937-3B7E-4E35-AE9B-310FB21D845C}"/>
          </ac:spMkLst>
        </pc:spChg>
        <pc:spChg chg="del">
          <ac:chgData name="Nicolas PATRIARCHE 861" userId="d1848907-ef35-4bf0-83f2-8110b9052c08" providerId="ADAL" clId="{B4AB9797-BE81-49D0-95B8-02C248204755}" dt="2022-06-29T12:50:15.388" v="20" actId="478"/>
          <ac:spMkLst>
            <pc:docMk/>
            <pc:sldMk cId="2670281985" sldId="348"/>
            <ac:spMk id="31" creationId="{D64E1B3B-AB31-4854-BF04-2D583E13C9CC}"/>
          </ac:spMkLst>
        </pc:spChg>
        <pc:picChg chg="del">
          <ac:chgData name="Nicolas PATRIARCHE 861" userId="d1848907-ef35-4bf0-83f2-8110b9052c08" providerId="ADAL" clId="{B4AB9797-BE81-49D0-95B8-02C248204755}" dt="2022-06-29T12:50:17.332" v="23" actId="478"/>
          <ac:picMkLst>
            <pc:docMk/>
            <pc:sldMk cId="2670281985" sldId="348"/>
            <ac:picMk id="9" creationId="{88675137-08A5-42E8-972A-34FDD2F87BCF}"/>
          </ac:picMkLst>
        </pc:picChg>
        <pc:picChg chg="del">
          <ac:chgData name="Nicolas PATRIARCHE 861" userId="d1848907-ef35-4bf0-83f2-8110b9052c08" providerId="ADAL" clId="{B4AB9797-BE81-49D0-95B8-02C248204755}" dt="2022-06-29T12:50:16.080" v="21" actId="478"/>
          <ac:picMkLst>
            <pc:docMk/>
            <pc:sldMk cId="2670281985" sldId="348"/>
            <ac:picMk id="12" creationId="{EF186CCE-B68F-46C0-ACBF-E56956FE32E3}"/>
          </ac:picMkLst>
        </pc:picChg>
        <pc:picChg chg="del">
          <ac:chgData name="Nicolas PATRIARCHE 861" userId="d1848907-ef35-4bf0-83f2-8110b9052c08" providerId="ADAL" clId="{B4AB9797-BE81-49D0-95B8-02C248204755}" dt="2022-06-29T12:50:16.799" v="22" actId="478"/>
          <ac:picMkLst>
            <pc:docMk/>
            <pc:sldMk cId="2670281985" sldId="348"/>
            <ac:picMk id="13" creationId="{A6AFF2EF-2C08-4478-BB04-7E2CF6FDA2E6}"/>
          </ac:picMkLst>
        </pc:picChg>
        <pc:picChg chg="del">
          <ac:chgData name="Nicolas PATRIARCHE 861" userId="d1848907-ef35-4bf0-83f2-8110b9052c08" providerId="ADAL" clId="{B4AB9797-BE81-49D0-95B8-02C248204755}" dt="2022-06-29T12:50:21.325" v="24" actId="478"/>
          <ac:picMkLst>
            <pc:docMk/>
            <pc:sldMk cId="2670281985" sldId="348"/>
            <ac:picMk id="14" creationId="{17A9F808-946E-428B-A010-C02414B9AF8C}"/>
          </ac:picMkLst>
        </pc:picChg>
      </pc:sldChg>
      <pc:sldChg chg="modSp mod">
        <pc:chgData name="Nicolas PATRIARCHE 861" userId="d1848907-ef35-4bf0-83f2-8110b9052c08" providerId="ADAL" clId="{B4AB9797-BE81-49D0-95B8-02C248204755}" dt="2022-07-08T11:56:55.037" v="2286" actId="20577"/>
        <pc:sldMkLst>
          <pc:docMk/>
          <pc:sldMk cId="4252965894" sldId="351"/>
        </pc:sldMkLst>
        <pc:spChg chg="mod">
          <ac:chgData name="Nicolas PATRIARCHE 861" userId="d1848907-ef35-4bf0-83f2-8110b9052c08" providerId="ADAL" clId="{B4AB9797-BE81-49D0-95B8-02C248204755}" dt="2022-07-08T11:56:55.037" v="2286" actId="20577"/>
          <ac:spMkLst>
            <pc:docMk/>
            <pc:sldMk cId="4252965894" sldId="351"/>
            <ac:spMk id="4" creationId="{50E63301-F05A-4018-919B-4F770BBC8D0D}"/>
          </ac:spMkLst>
        </pc:spChg>
      </pc:sldChg>
      <pc:sldChg chg="modSp add mod ord">
        <pc:chgData name="Nicolas PATRIARCHE 861" userId="d1848907-ef35-4bf0-83f2-8110b9052c08" providerId="ADAL" clId="{B4AB9797-BE81-49D0-95B8-02C248204755}" dt="2022-07-04T12:17:43.690" v="1716" actId="14100"/>
        <pc:sldMkLst>
          <pc:docMk/>
          <pc:sldMk cId="1254451514" sldId="352"/>
        </pc:sldMkLst>
        <pc:spChg chg="mod">
          <ac:chgData name="Nicolas PATRIARCHE 861" userId="d1848907-ef35-4bf0-83f2-8110b9052c08" providerId="ADAL" clId="{B4AB9797-BE81-49D0-95B8-02C248204755}" dt="2022-07-04T12:17:43.690" v="1716" actId="14100"/>
          <ac:spMkLst>
            <pc:docMk/>
            <pc:sldMk cId="1254451514" sldId="352"/>
            <ac:spMk id="4" creationId="{50E63301-F05A-4018-919B-4F770BBC8D0D}"/>
          </ac:spMkLst>
        </pc:spChg>
      </pc:sldChg>
      <pc:sldChg chg="modSp add del mod">
        <pc:chgData name="Nicolas PATRIARCHE 861" userId="d1848907-ef35-4bf0-83f2-8110b9052c08" providerId="ADAL" clId="{B4AB9797-BE81-49D0-95B8-02C248204755}" dt="2022-07-08T07:41:47.405" v="1840" actId="2696"/>
        <pc:sldMkLst>
          <pc:docMk/>
          <pc:sldMk cId="450494147" sldId="353"/>
        </pc:sldMkLst>
        <pc:spChg chg="mod">
          <ac:chgData name="Nicolas PATRIARCHE 861" userId="d1848907-ef35-4bf0-83f2-8110b9052c08" providerId="ADAL" clId="{B4AB9797-BE81-49D0-95B8-02C248204755}" dt="2022-07-04T12:16:50.851" v="1642" actId="1076"/>
          <ac:spMkLst>
            <pc:docMk/>
            <pc:sldMk cId="450494147" sldId="353"/>
            <ac:spMk id="11" creationId="{3B0AF246-E0FC-4888-AC6E-70F4FC16C017}"/>
          </ac:spMkLst>
        </pc:spChg>
        <pc:spChg chg="mod">
          <ac:chgData name="Nicolas PATRIARCHE 861" userId="d1848907-ef35-4bf0-83f2-8110b9052c08" providerId="ADAL" clId="{B4AB9797-BE81-49D0-95B8-02C248204755}" dt="2022-07-04T12:18:16.757" v="1746" actId="27636"/>
          <ac:spMkLst>
            <pc:docMk/>
            <pc:sldMk cId="450494147" sldId="353"/>
            <ac:spMk id="15" creationId="{F6D7D937-3B7E-4E35-AE9B-310FB21D845C}"/>
          </ac:spMkLst>
        </pc:spChg>
      </pc:sldChg>
      <pc:sldChg chg="modSp add del mod ord">
        <pc:chgData name="Nicolas PATRIARCHE 861" userId="d1848907-ef35-4bf0-83f2-8110b9052c08" providerId="ADAL" clId="{B4AB9797-BE81-49D0-95B8-02C248204755}" dt="2022-07-08T11:57:21.290" v="2287" actId="2696"/>
        <pc:sldMkLst>
          <pc:docMk/>
          <pc:sldMk cId="3530658313" sldId="354"/>
        </pc:sldMkLst>
        <pc:spChg chg="mod">
          <ac:chgData name="Nicolas PATRIARCHE 861" userId="d1848907-ef35-4bf0-83f2-8110b9052c08" providerId="ADAL" clId="{B4AB9797-BE81-49D0-95B8-02C248204755}" dt="2022-07-04T12:18:07.214" v="1743" actId="27636"/>
          <ac:spMkLst>
            <pc:docMk/>
            <pc:sldMk cId="3530658313" sldId="354"/>
            <ac:spMk id="4" creationId="{50E63301-F05A-4018-919B-4F770BBC8D0D}"/>
          </ac:spMkLst>
        </pc:spChg>
      </pc:sldChg>
      <pc:sldChg chg="add del ord">
        <pc:chgData name="Nicolas PATRIARCHE 861" userId="d1848907-ef35-4bf0-83f2-8110b9052c08" providerId="ADAL" clId="{B4AB9797-BE81-49D0-95B8-02C248204755}" dt="2022-07-08T11:57:26.657" v="2288" actId="2696"/>
        <pc:sldMkLst>
          <pc:docMk/>
          <pc:sldMk cId="1039385093" sldId="355"/>
        </pc:sldMkLst>
      </pc:sldChg>
      <pc:sldChg chg="addSp delSp modSp mod setBg">
        <pc:chgData name="Nicolas PATRIARCHE 861" userId="d1848907-ef35-4bf0-83f2-8110b9052c08" providerId="ADAL" clId="{B4AB9797-BE81-49D0-95B8-02C248204755}" dt="2022-07-08T07:51:57.719" v="1919" actId="1076"/>
        <pc:sldMkLst>
          <pc:docMk/>
          <pc:sldMk cId="920927201" sldId="356"/>
        </pc:sldMkLst>
        <pc:spChg chg="mod ord">
          <ac:chgData name="Nicolas PATRIARCHE 861" userId="d1848907-ef35-4bf0-83f2-8110b9052c08" providerId="ADAL" clId="{B4AB9797-BE81-49D0-95B8-02C248204755}" dt="2022-07-08T07:49:29.070" v="1891" actId="26606"/>
          <ac:spMkLst>
            <pc:docMk/>
            <pc:sldMk cId="920927201" sldId="356"/>
            <ac:spMk id="3" creationId="{DE2E4C57-C6BA-4D81-9E22-6F2DDAE01402}"/>
          </ac:spMkLst>
        </pc:spChg>
        <pc:spChg chg="del">
          <ac:chgData name="Nicolas PATRIARCHE 861" userId="d1848907-ef35-4bf0-83f2-8110b9052c08" providerId="ADAL" clId="{B4AB9797-BE81-49D0-95B8-02C248204755}" dt="2022-07-08T07:49:08.171" v="1889" actId="478"/>
          <ac:spMkLst>
            <pc:docMk/>
            <pc:sldMk cId="920927201" sldId="356"/>
            <ac:spMk id="4" creationId="{08E27E82-362E-495E-876A-AD610DB87491}"/>
          </ac:spMkLst>
        </pc:spChg>
        <pc:spChg chg="add mod">
          <ac:chgData name="Nicolas PATRIARCHE 861" userId="d1848907-ef35-4bf0-83f2-8110b9052c08" providerId="ADAL" clId="{B4AB9797-BE81-49D0-95B8-02C248204755}" dt="2022-07-08T07:49:29.070" v="1891" actId="26606"/>
          <ac:spMkLst>
            <pc:docMk/>
            <pc:sldMk cId="920927201" sldId="356"/>
            <ac:spMk id="5" creationId="{538C539B-95D5-4909-8D41-B5C3C9340D2D}"/>
          </ac:spMkLst>
        </pc:spChg>
        <pc:spChg chg="add mod">
          <ac:chgData name="Nicolas PATRIARCHE 861" userId="d1848907-ef35-4bf0-83f2-8110b9052c08" providerId="ADAL" clId="{B4AB9797-BE81-49D0-95B8-02C248204755}" dt="2022-07-08T07:50:03.924" v="1904" actId="20577"/>
          <ac:spMkLst>
            <pc:docMk/>
            <pc:sldMk cId="920927201" sldId="356"/>
            <ac:spMk id="6" creationId="{A0D4D648-F777-425A-8D65-2CC28A790C1E}"/>
          </ac:spMkLst>
        </pc:spChg>
        <pc:spChg chg="add">
          <ac:chgData name="Nicolas PATRIARCHE 861" userId="d1848907-ef35-4bf0-83f2-8110b9052c08" providerId="ADAL" clId="{B4AB9797-BE81-49D0-95B8-02C248204755}" dt="2022-07-08T07:49:29.070" v="1891" actId="26606"/>
          <ac:spMkLst>
            <pc:docMk/>
            <pc:sldMk cId="920927201" sldId="356"/>
            <ac:spMk id="12" creationId="{9F4444CE-BC8D-4D61-B303-4C05614E62AB}"/>
          </ac:spMkLst>
        </pc:spChg>
        <pc:spChg chg="add">
          <ac:chgData name="Nicolas PATRIARCHE 861" userId="d1848907-ef35-4bf0-83f2-8110b9052c08" providerId="ADAL" clId="{B4AB9797-BE81-49D0-95B8-02C248204755}" dt="2022-07-08T07:49:29.070" v="1891" actId="26606"/>
          <ac:spMkLst>
            <pc:docMk/>
            <pc:sldMk cId="920927201" sldId="356"/>
            <ac:spMk id="14" creationId="{62423CA5-E2E1-4789-B759-9906C1C94063}"/>
          </ac:spMkLst>
        </pc:spChg>
        <pc:spChg chg="add mod">
          <ac:chgData name="Nicolas PATRIARCHE 861" userId="d1848907-ef35-4bf0-83f2-8110b9052c08" providerId="ADAL" clId="{B4AB9797-BE81-49D0-95B8-02C248204755}" dt="2022-07-08T07:51:57.719" v="1919" actId="1076"/>
          <ac:spMkLst>
            <pc:docMk/>
            <pc:sldMk cId="920927201" sldId="356"/>
            <ac:spMk id="15" creationId="{F53C144E-79B5-4424-A24D-A91076B3D171}"/>
          </ac:spMkLst>
        </pc:spChg>
        <pc:spChg chg="add">
          <ac:chgData name="Nicolas PATRIARCHE 861" userId="d1848907-ef35-4bf0-83f2-8110b9052c08" providerId="ADAL" clId="{B4AB9797-BE81-49D0-95B8-02C248204755}" dt="2022-07-08T07:49:29.070" v="1891" actId="26606"/>
          <ac:spMkLst>
            <pc:docMk/>
            <pc:sldMk cId="920927201" sldId="356"/>
            <ac:spMk id="16" creationId="{73772B81-181F-48B7-8826-4D9686D15DF5}"/>
          </ac:spMkLst>
        </pc:spChg>
        <pc:spChg chg="add">
          <ac:chgData name="Nicolas PATRIARCHE 861" userId="d1848907-ef35-4bf0-83f2-8110b9052c08" providerId="ADAL" clId="{B4AB9797-BE81-49D0-95B8-02C248204755}" dt="2022-07-08T07:49:29.070" v="1891" actId="26606"/>
          <ac:spMkLst>
            <pc:docMk/>
            <pc:sldMk cId="920927201" sldId="356"/>
            <ac:spMk id="18" creationId="{B2205F6E-03C6-4E92-877C-E2482F6599AA}"/>
          </ac:spMkLst>
        </pc:spChg>
        <pc:graphicFrameChg chg="add mod">
          <ac:chgData name="Nicolas PATRIARCHE 861" userId="d1848907-ef35-4bf0-83f2-8110b9052c08" providerId="ADAL" clId="{B4AB9797-BE81-49D0-95B8-02C248204755}" dt="2022-07-08T07:51:13.344" v="1913" actId="1076"/>
          <ac:graphicFrameMkLst>
            <pc:docMk/>
            <pc:sldMk cId="920927201" sldId="356"/>
            <ac:graphicFrameMk id="11" creationId="{3D96A853-D6F1-459E-BD44-12C5F8040A14}"/>
          </ac:graphicFrameMkLst>
        </pc:graphicFrameChg>
        <pc:graphicFrameChg chg="add mod">
          <ac:chgData name="Nicolas PATRIARCHE 861" userId="d1848907-ef35-4bf0-83f2-8110b9052c08" providerId="ADAL" clId="{B4AB9797-BE81-49D0-95B8-02C248204755}" dt="2022-07-08T07:51:26.907" v="1916" actId="1076"/>
          <ac:graphicFrameMkLst>
            <pc:docMk/>
            <pc:sldMk cId="920927201" sldId="356"/>
            <ac:graphicFrameMk id="13" creationId="{5B78E3C2-8C74-4C7A-BDBC-1C03545A9646}"/>
          </ac:graphicFrameMkLst>
        </pc:graphicFrameChg>
        <pc:picChg chg="add del mod">
          <ac:chgData name="Nicolas PATRIARCHE 861" userId="d1848907-ef35-4bf0-83f2-8110b9052c08" providerId="ADAL" clId="{B4AB9797-BE81-49D0-95B8-02C248204755}" dt="2022-07-08T07:50:32.453" v="1909" actId="478"/>
          <ac:picMkLst>
            <pc:docMk/>
            <pc:sldMk cId="920927201" sldId="356"/>
            <ac:picMk id="7" creationId="{5853802F-246A-4D43-8469-F2D9199FF4A1}"/>
          </ac:picMkLst>
        </pc:picChg>
      </pc:sldChg>
      <pc:sldChg chg="del">
        <pc:chgData name="Nicolas PATRIARCHE 861" userId="d1848907-ef35-4bf0-83f2-8110b9052c08" providerId="ADAL" clId="{B4AB9797-BE81-49D0-95B8-02C248204755}" dt="2022-07-08T08:59:09.219" v="2255" actId="2696"/>
        <pc:sldMkLst>
          <pc:docMk/>
          <pc:sldMk cId="4092153578" sldId="357"/>
        </pc:sldMkLst>
      </pc:sldChg>
      <pc:sldChg chg="addSp delSp modSp mod">
        <pc:chgData name="Nicolas PATRIARCHE 861" userId="d1848907-ef35-4bf0-83f2-8110b9052c08" providerId="ADAL" clId="{B4AB9797-BE81-49D0-95B8-02C248204755}" dt="2022-07-08T08:04:30.550" v="2254" actId="14100"/>
        <pc:sldMkLst>
          <pc:docMk/>
          <pc:sldMk cId="1371607519" sldId="358"/>
        </pc:sldMkLst>
        <pc:spChg chg="del mod">
          <ac:chgData name="Nicolas PATRIARCHE 861" userId="d1848907-ef35-4bf0-83f2-8110b9052c08" providerId="ADAL" clId="{B4AB9797-BE81-49D0-95B8-02C248204755}" dt="2022-07-08T08:03:55.049" v="2235" actId="478"/>
          <ac:spMkLst>
            <pc:docMk/>
            <pc:sldMk cId="1371607519" sldId="358"/>
            <ac:spMk id="4" creationId="{08E27E82-362E-495E-876A-AD610DB87491}"/>
          </ac:spMkLst>
        </pc:spChg>
        <pc:spChg chg="add mod">
          <ac:chgData name="Nicolas PATRIARCHE 861" userId="d1848907-ef35-4bf0-83f2-8110b9052c08" providerId="ADAL" clId="{B4AB9797-BE81-49D0-95B8-02C248204755}" dt="2022-07-08T08:04:19.487" v="2251" actId="122"/>
          <ac:spMkLst>
            <pc:docMk/>
            <pc:sldMk cId="1371607519" sldId="358"/>
            <ac:spMk id="6" creationId="{F72EC5CB-D7CD-47E9-A881-A2CCF73424C2}"/>
          </ac:spMkLst>
        </pc:spChg>
        <pc:picChg chg="mod">
          <ac:chgData name="Nicolas PATRIARCHE 861" userId="d1848907-ef35-4bf0-83f2-8110b9052c08" providerId="ADAL" clId="{B4AB9797-BE81-49D0-95B8-02C248204755}" dt="2022-07-08T08:04:30.550" v="2254" actId="14100"/>
          <ac:picMkLst>
            <pc:docMk/>
            <pc:sldMk cId="1371607519" sldId="358"/>
            <ac:picMk id="5" creationId="{435DC542-AF60-4BB0-AF08-0687E23D41E9}"/>
          </ac:picMkLst>
        </pc:picChg>
      </pc:sldChg>
      <pc:sldChg chg="del">
        <pc:chgData name="Nicolas PATRIARCHE 861" userId="d1848907-ef35-4bf0-83f2-8110b9052c08" providerId="ADAL" clId="{B4AB9797-BE81-49D0-95B8-02C248204755}" dt="2022-07-08T11:57:33.067" v="2291" actId="2696"/>
        <pc:sldMkLst>
          <pc:docMk/>
          <pc:sldMk cId="2816378848" sldId="359"/>
        </pc:sldMkLst>
      </pc:sldChg>
      <pc:sldChg chg="del">
        <pc:chgData name="Nicolas PATRIARCHE 861" userId="d1848907-ef35-4bf0-83f2-8110b9052c08" providerId="ADAL" clId="{B4AB9797-BE81-49D0-95B8-02C248204755}" dt="2022-07-08T11:57:31.140" v="2290" actId="2696"/>
        <pc:sldMkLst>
          <pc:docMk/>
          <pc:sldMk cId="1288905196" sldId="360"/>
        </pc:sldMkLst>
      </pc:sldChg>
      <pc:sldChg chg="del">
        <pc:chgData name="Nicolas PATRIARCHE 861" userId="d1848907-ef35-4bf0-83f2-8110b9052c08" providerId="ADAL" clId="{B4AB9797-BE81-49D0-95B8-02C248204755}" dt="2022-07-08T11:57:28.875" v="2289" actId="2696"/>
        <pc:sldMkLst>
          <pc:docMk/>
          <pc:sldMk cId="3403526274" sldId="361"/>
        </pc:sldMkLst>
      </pc:sldChg>
      <pc:sldMasterChg chg="delSldLayout">
        <pc:chgData name="Nicolas PATRIARCHE 861" userId="d1848907-ef35-4bf0-83f2-8110b9052c08" providerId="ADAL" clId="{B4AB9797-BE81-49D0-95B8-02C248204755}" dt="2022-06-29T14:48:26.496" v="1369" actId="47"/>
        <pc:sldMasterMkLst>
          <pc:docMk/>
          <pc:sldMasterMk cId="4286025874" sldId="2147483725"/>
        </pc:sldMasterMkLst>
        <pc:sldLayoutChg chg="del">
          <pc:chgData name="Nicolas PATRIARCHE 861" userId="d1848907-ef35-4bf0-83f2-8110b9052c08" providerId="ADAL" clId="{B4AB9797-BE81-49D0-95B8-02C248204755}" dt="2022-06-29T14:48:26.496" v="1369" actId="47"/>
          <pc:sldLayoutMkLst>
            <pc:docMk/>
            <pc:sldMasterMk cId="4286025874" sldId="2147483725"/>
            <pc:sldLayoutMk cId="1601320088" sldId="2147483743"/>
          </pc:sldLayoutMkLst>
        </pc:sldLayoutChg>
        <pc:sldLayoutChg chg="del">
          <pc:chgData name="Nicolas PATRIARCHE 861" userId="d1848907-ef35-4bf0-83f2-8110b9052c08" providerId="ADAL" clId="{B4AB9797-BE81-49D0-95B8-02C248204755}" dt="2022-06-29T14:48:26.496" v="1369" actId="47"/>
          <pc:sldLayoutMkLst>
            <pc:docMk/>
            <pc:sldMasterMk cId="4286025874" sldId="2147483725"/>
            <pc:sldLayoutMk cId="3876425242" sldId="2147483744"/>
          </pc:sldLayoutMkLst>
        </pc:sldLayoutChg>
      </pc:sldMasterChg>
    </pc:docChg>
  </pc:docChgLst>
  <pc:docChgLst>
    <pc:chgData name="Lea GUILLARD 861" userId="S::lea.guillard@caf86.caf.fr::d06662ec-9711-44e9-9f78-4b9cc7b21ed8" providerId="AD" clId="Web-{5F08D731-EE3F-4B35-BC43-7857F8F2A9EF}"/>
    <pc:docChg chg="modSld">
      <pc:chgData name="Lea GUILLARD 861" userId="S::lea.guillard@caf86.caf.fr::d06662ec-9711-44e9-9f78-4b9cc7b21ed8" providerId="AD" clId="Web-{5F08D731-EE3F-4B35-BC43-7857F8F2A9EF}" dt="2022-10-03T12:18:38.122" v="2" actId="20577"/>
      <pc:docMkLst>
        <pc:docMk/>
      </pc:docMkLst>
      <pc:sldChg chg="modSp">
        <pc:chgData name="Lea GUILLARD 861" userId="S::lea.guillard@caf86.caf.fr::d06662ec-9711-44e9-9f78-4b9cc7b21ed8" providerId="AD" clId="Web-{5F08D731-EE3F-4B35-BC43-7857F8F2A9EF}" dt="2022-10-03T12:18:38.122" v="2" actId="20577"/>
        <pc:sldMkLst>
          <pc:docMk/>
          <pc:sldMk cId="3974185568" sldId="256"/>
        </pc:sldMkLst>
        <pc:spChg chg="mod">
          <ac:chgData name="Lea GUILLARD 861" userId="S::lea.guillard@caf86.caf.fr::d06662ec-9711-44e9-9f78-4b9cc7b21ed8" providerId="AD" clId="Web-{5F08D731-EE3F-4B35-BC43-7857F8F2A9EF}" dt="2022-10-03T12:18:38.122" v="2" actId="20577"/>
          <ac:spMkLst>
            <pc:docMk/>
            <pc:sldMk cId="3974185568" sldId="256"/>
            <ac:spMk id="10" creationId="{A2B5929A-19D3-495F-B557-ED84D46106C0}"/>
          </ac:spMkLst>
        </pc:spChg>
      </pc:sldChg>
    </pc:docChg>
  </pc:docChgLst>
  <pc:docChgLst>
    <pc:chgData name="Sophie ALLIX 861" userId="S::sophie.allix@caf86.caf.fr::653b8b07-0df8-4455-806f-e417d863b4cb" providerId="AD" clId="Web-{A8DD1377-95C0-4934-B486-AAB9C47E803C}"/>
    <pc:docChg chg="modSld">
      <pc:chgData name="Sophie ALLIX 861" userId="S::sophie.allix@caf86.caf.fr::653b8b07-0df8-4455-806f-e417d863b4cb" providerId="AD" clId="Web-{A8DD1377-95C0-4934-B486-AAB9C47E803C}" dt="2022-04-11T07:30:23.637" v="17" actId="20577"/>
      <pc:docMkLst>
        <pc:docMk/>
      </pc:docMkLst>
      <pc:sldChg chg="modSp">
        <pc:chgData name="Sophie ALLIX 861" userId="S::sophie.allix@caf86.caf.fr::653b8b07-0df8-4455-806f-e417d863b4cb" providerId="AD" clId="Web-{A8DD1377-95C0-4934-B486-AAB9C47E803C}" dt="2022-04-11T07:29:45.198" v="12" actId="20577"/>
        <pc:sldMkLst>
          <pc:docMk/>
          <pc:sldMk cId="1335976215" sldId="300"/>
        </pc:sldMkLst>
        <pc:spChg chg="mod">
          <ac:chgData name="Sophie ALLIX 861" userId="S::sophie.allix@caf86.caf.fr::653b8b07-0df8-4455-806f-e417d863b4cb" providerId="AD" clId="Web-{A8DD1377-95C0-4934-B486-AAB9C47E803C}" dt="2022-04-11T07:29:45.198" v="12" actId="20577"/>
          <ac:spMkLst>
            <pc:docMk/>
            <pc:sldMk cId="1335976215" sldId="300"/>
            <ac:spMk id="6" creationId="{6B0DD3C1-C060-47A3-8332-0FDD1A3696A3}"/>
          </ac:spMkLst>
        </pc:spChg>
      </pc:sldChg>
      <pc:sldChg chg="modSp">
        <pc:chgData name="Sophie ALLIX 861" userId="S::sophie.allix@caf86.caf.fr::653b8b07-0df8-4455-806f-e417d863b4cb" providerId="AD" clId="Web-{A8DD1377-95C0-4934-B486-AAB9C47E803C}" dt="2022-04-11T07:28:32.712" v="4" actId="20577"/>
        <pc:sldMkLst>
          <pc:docMk/>
          <pc:sldMk cId="2004663829" sldId="302"/>
        </pc:sldMkLst>
        <pc:spChg chg="mod">
          <ac:chgData name="Sophie ALLIX 861" userId="S::sophie.allix@caf86.caf.fr::653b8b07-0df8-4455-806f-e417d863b4cb" providerId="AD" clId="Web-{A8DD1377-95C0-4934-B486-AAB9C47E803C}" dt="2022-04-11T07:28:32.712" v="4" actId="20577"/>
          <ac:spMkLst>
            <pc:docMk/>
            <pc:sldMk cId="2004663829" sldId="302"/>
            <ac:spMk id="2" creationId="{C349D36D-E990-4974-86D8-1AFA70473FED}"/>
          </ac:spMkLst>
        </pc:spChg>
      </pc:sldChg>
      <pc:sldChg chg="modSp">
        <pc:chgData name="Sophie ALLIX 861" userId="S::sophie.allix@caf86.caf.fr::653b8b07-0df8-4455-806f-e417d863b4cb" providerId="AD" clId="Web-{A8DD1377-95C0-4934-B486-AAB9C47E803C}" dt="2022-04-11T07:29:28.807" v="10" actId="20577"/>
        <pc:sldMkLst>
          <pc:docMk/>
          <pc:sldMk cId="642913501" sldId="303"/>
        </pc:sldMkLst>
        <pc:spChg chg="mod">
          <ac:chgData name="Sophie ALLIX 861" userId="S::sophie.allix@caf86.caf.fr::653b8b07-0df8-4455-806f-e417d863b4cb" providerId="AD" clId="Web-{A8DD1377-95C0-4934-B486-AAB9C47E803C}" dt="2022-04-11T07:29:28.807" v="10" actId="20577"/>
          <ac:spMkLst>
            <pc:docMk/>
            <pc:sldMk cId="642913501" sldId="303"/>
            <ac:spMk id="6" creationId="{6B0DD3C1-C060-47A3-8332-0FDD1A3696A3}"/>
          </ac:spMkLst>
        </pc:spChg>
      </pc:sldChg>
      <pc:sldChg chg="modSp">
        <pc:chgData name="Sophie ALLIX 861" userId="S::sophie.allix@caf86.caf.fr::653b8b07-0df8-4455-806f-e417d863b4cb" providerId="AD" clId="Web-{A8DD1377-95C0-4934-B486-AAB9C47E803C}" dt="2022-04-11T07:30:23.637" v="17" actId="20577"/>
        <pc:sldMkLst>
          <pc:docMk/>
          <pc:sldMk cId="680582384" sldId="304"/>
        </pc:sldMkLst>
        <pc:spChg chg="mod">
          <ac:chgData name="Sophie ALLIX 861" userId="S::sophie.allix@caf86.caf.fr::653b8b07-0df8-4455-806f-e417d863b4cb" providerId="AD" clId="Web-{A8DD1377-95C0-4934-B486-AAB9C47E803C}" dt="2022-04-11T07:30:23.637" v="17" actId="20577"/>
          <ac:spMkLst>
            <pc:docMk/>
            <pc:sldMk cId="680582384" sldId="304"/>
            <ac:spMk id="6" creationId="{6B0DD3C1-C060-47A3-8332-0FDD1A3696A3}"/>
          </ac:spMkLst>
        </pc:spChg>
      </pc:sldChg>
    </pc:docChg>
  </pc:docChgLst>
  <pc:docChgLst>
    <pc:chgData name="Lea GUILLARD 861" userId="d06662ec-9711-44e9-9f78-4b9cc7b21ed8" providerId="ADAL" clId="{EA511C64-694E-4CB6-88CC-364841BE9B6B}"/>
    <pc:docChg chg="undo custSel addSld delSld modSld">
      <pc:chgData name="Lea GUILLARD 861" userId="d06662ec-9711-44e9-9f78-4b9cc7b21ed8" providerId="ADAL" clId="{EA511C64-694E-4CB6-88CC-364841BE9B6B}" dt="2022-05-30T09:22:52.149" v="470" actId="14100"/>
      <pc:docMkLst>
        <pc:docMk/>
      </pc:docMkLst>
      <pc:sldChg chg="modSp mod">
        <pc:chgData name="Lea GUILLARD 861" userId="d06662ec-9711-44e9-9f78-4b9cc7b21ed8" providerId="ADAL" clId="{EA511C64-694E-4CB6-88CC-364841BE9B6B}" dt="2022-05-30T09:20:01.533" v="230" actId="6549"/>
        <pc:sldMkLst>
          <pc:docMk/>
          <pc:sldMk cId="3155851385" sldId="257"/>
        </pc:sldMkLst>
        <pc:spChg chg="mod">
          <ac:chgData name="Lea GUILLARD 861" userId="d06662ec-9711-44e9-9f78-4b9cc7b21ed8" providerId="ADAL" clId="{EA511C64-694E-4CB6-88CC-364841BE9B6B}" dt="2022-05-30T09:20:01.533" v="230" actId="6549"/>
          <ac:spMkLst>
            <pc:docMk/>
            <pc:sldMk cId="3155851385" sldId="257"/>
            <ac:spMk id="3" creationId="{1980AA72-7CEC-47E0-8390-DCA22A2C1A8D}"/>
          </ac:spMkLst>
        </pc:spChg>
      </pc:sldChg>
      <pc:sldChg chg="addSp delSp modSp mod">
        <pc:chgData name="Lea GUILLARD 861" userId="d06662ec-9711-44e9-9f78-4b9cc7b21ed8" providerId="ADAL" clId="{EA511C64-694E-4CB6-88CC-364841BE9B6B}" dt="2022-05-30T09:21:50.012" v="366" actId="1076"/>
        <pc:sldMkLst>
          <pc:docMk/>
          <pc:sldMk cId="524744576" sldId="258"/>
        </pc:sldMkLst>
        <pc:spChg chg="del">
          <ac:chgData name="Lea GUILLARD 861" userId="d06662ec-9711-44e9-9f78-4b9cc7b21ed8" providerId="ADAL" clId="{EA511C64-694E-4CB6-88CC-364841BE9B6B}" dt="2022-05-30T09:18:46.667" v="86" actId="478"/>
          <ac:spMkLst>
            <pc:docMk/>
            <pc:sldMk cId="524744576" sldId="258"/>
            <ac:spMk id="2" creationId="{2A8C38EB-A5F6-48C4-B6CD-425F8A54FBFF}"/>
          </ac:spMkLst>
        </pc:spChg>
        <pc:spChg chg="add mod">
          <ac:chgData name="Lea GUILLARD 861" userId="d06662ec-9711-44e9-9f78-4b9cc7b21ed8" providerId="ADAL" clId="{EA511C64-694E-4CB6-88CC-364841BE9B6B}" dt="2022-05-30T09:21:50.012" v="366" actId="1076"/>
          <ac:spMkLst>
            <pc:docMk/>
            <pc:sldMk cId="524744576" sldId="258"/>
            <ac:spMk id="4" creationId="{50E63301-F05A-4018-919B-4F770BBC8D0D}"/>
          </ac:spMkLst>
        </pc:spChg>
      </pc:sldChg>
      <pc:sldChg chg="del">
        <pc:chgData name="Lea GUILLARD 861" userId="d06662ec-9711-44e9-9f78-4b9cc7b21ed8" providerId="ADAL" clId="{EA511C64-694E-4CB6-88CC-364841BE9B6B}" dt="2022-05-30T09:18:48.692" v="89" actId="47"/>
        <pc:sldMkLst>
          <pc:docMk/>
          <pc:sldMk cId="3388352657" sldId="268"/>
        </pc:sldMkLst>
      </pc:sldChg>
      <pc:sldChg chg="modSp">
        <pc:chgData name="Lea GUILLARD 861" userId="d06662ec-9711-44e9-9f78-4b9cc7b21ed8" providerId="ADAL" clId="{EA511C64-694E-4CB6-88CC-364841BE9B6B}" dt="2022-05-30T09:18:55.919" v="97" actId="478"/>
        <pc:sldMkLst>
          <pc:docMk/>
          <pc:sldMk cId="1059972565" sldId="269"/>
        </pc:sldMkLst>
        <pc:graphicFrameChg chg="mod">
          <ac:chgData name="Lea GUILLARD 861" userId="d06662ec-9711-44e9-9f78-4b9cc7b21ed8" providerId="ADAL" clId="{EA511C64-694E-4CB6-88CC-364841BE9B6B}" dt="2022-05-30T09:18:55.919" v="97" actId="478"/>
          <ac:graphicFrameMkLst>
            <pc:docMk/>
            <pc:sldMk cId="1059972565" sldId="269"/>
            <ac:graphicFrameMk id="5" creationId="{2921862A-E048-4781-8BAD-D07411294F85}"/>
          </ac:graphicFrameMkLst>
        </pc:graphicFrameChg>
      </pc:sldChg>
      <pc:sldChg chg="del">
        <pc:chgData name="Lea GUILLARD 861" userId="d06662ec-9711-44e9-9f78-4b9cc7b21ed8" providerId="ADAL" clId="{EA511C64-694E-4CB6-88CC-364841BE9B6B}" dt="2022-05-30T09:18:51.010" v="94" actId="47"/>
        <pc:sldMkLst>
          <pc:docMk/>
          <pc:sldMk cId="4147285639" sldId="281"/>
        </pc:sldMkLst>
      </pc:sldChg>
      <pc:sldChg chg="modSp add mod">
        <pc:chgData name="Lea GUILLARD 861" userId="d06662ec-9711-44e9-9f78-4b9cc7b21ed8" providerId="ADAL" clId="{EA511C64-694E-4CB6-88CC-364841BE9B6B}" dt="2022-05-30T09:22:52.149" v="470" actId="14100"/>
        <pc:sldMkLst>
          <pc:docMk/>
          <pc:sldMk cId="1019429926" sldId="298"/>
        </pc:sldMkLst>
        <pc:spChg chg="mod">
          <ac:chgData name="Lea GUILLARD 861" userId="d06662ec-9711-44e9-9f78-4b9cc7b21ed8" providerId="ADAL" clId="{EA511C64-694E-4CB6-88CC-364841BE9B6B}" dt="2022-05-30T09:22:52.149" v="470" actId="14100"/>
          <ac:spMkLst>
            <pc:docMk/>
            <pc:sldMk cId="1019429926" sldId="298"/>
            <ac:spMk id="4" creationId="{50E63301-F05A-4018-919B-4F770BBC8D0D}"/>
          </ac:spMkLst>
        </pc:spChg>
      </pc:sldChg>
      <pc:sldChg chg="modSp add mod">
        <pc:chgData name="Lea GUILLARD 861" userId="d06662ec-9711-44e9-9f78-4b9cc7b21ed8" providerId="ADAL" clId="{EA511C64-694E-4CB6-88CC-364841BE9B6B}" dt="2022-05-30T09:22:47.798" v="469" actId="14100"/>
        <pc:sldMkLst>
          <pc:docMk/>
          <pc:sldMk cId="3598112156" sldId="299"/>
        </pc:sldMkLst>
        <pc:spChg chg="mod">
          <ac:chgData name="Lea GUILLARD 861" userId="d06662ec-9711-44e9-9f78-4b9cc7b21ed8" providerId="ADAL" clId="{EA511C64-694E-4CB6-88CC-364841BE9B6B}" dt="2022-05-30T09:22:47.798" v="469" actId="14100"/>
          <ac:spMkLst>
            <pc:docMk/>
            <pc:sldMk cId="3598112156" sldId="299"/>
            <ac:spMk id="4" creationId="{50E63301-F05A-4018-919B-4F770BBC8D0D}"/>
          </ac:spMkLst>
        </pc:spChg>
      </pc:sldChg>
      <pc:sldChg chg="modSp add mod">
        <pc:chgData name="Lea GUILLARD 861" userId="d06662ec-9711-44e9-9f78-4b9cc7b21ed8" providerId="ADAL" clId="{EA511C64-694E-4CB6-88CC-364841BE9B6B}" dt="2022-05-30T09:22:41.749" v="468" actId="1076"/>
        <pc:sldMkLst>
          <pc:docMk/>
          <pc:sldMk cId="4175982837" sldId="300"/>
        </pc:sldMkLst>
        <pc:spChg chg="mod">
          <ac:chgData name="Lea GUILLARD 861" userId="d06662ec-9711-44e9-9f78-4b9cc7b21ed8" providerId="ADAL" clId="{EA511C64-694E-4CB6-88CC-364841BE9B6B}" dt="2022-05-30T09:22:41.749" v="468" actId="1076"/>
          <ac:spMkLst>
            <pc:docMk/>
            <pc:sldMk cId="4175982837" sldId="300"/>
            <ac:spMk id="4" creationId="{50E63301-F05A-4018-919B-4F770BBC8D0D}"/>
          </ac:spMkLst>
        </pc:spChg>
      </pc:sldChg>
      <pc:sldChg chg="del">
        <pc:chgData name="Lea GUILLARD 861" userId="d06662ec-9711-44e9-9f78-4b9cc7b21ed8" providerId="ADAL" clId="{EA511C64-694E-4CB6-88CC-364841BE9B6B}" dt="2022-05-30T09:18:48.270" v="88" actId="47"/>
        <pc:sldMkLst>
          <pc:docMk/>
          <pc:sldMk cId="2480743365" sldId="309"/>
        </pc:sldMkLst>
      </pc:sldChg>
      <pc:sldChg chg="del">
        <pc:chgData name="Lea GUILLARD 861" userId="d06662ec-9711-44e9-9f78-4b9cc7b21ed8" providerId="ADAL" clId="{EA511C64-694E-4CB6-88CC-364841BE9B6B}" dt="2022-05-30T09:18:49.124" v="90" actId="47"/>
        <pc:sldMkLst>
          <pc:docMk/>
          <pc:sldMk cId="322499915" sldId="310"/>
        </pc:sldMkLst>
      </pc:sldChg>
      <pc:sldChg chg="del">
        <pc:chgData name="Lea GUILLARD 861" userId="d06662ec-9711-44e9-9f78-4b9cc7b21ed8" providerId="ADAL" clId="{EA511C64-694E-4CB6-88CC-364841BE9B6B}" dt="2022-05-30T09:18:51.440" v="95" actId="47"/>
        <pc:sldMkLst>
          <pc:docMk/>
          <pc:sldMk cId="3334230957" sldId="311"/>
        </pc:sldMkLst>
      </pc:sldChg>
      <pc:sldChg chg="del">
        <pc:chgData name="Lea GUILLARD 861" userId="d06662ec-9711-44e9-9f78-4b9cc7b21ed8" providerId="ADAL" clId="{EA511C64-694E-4CB6-88CC-364841BE9B6B}" dt="2022-05-30T09:18:49.556" v="91" actId="47"/>
        <pc:sldMkLst>
          <pc:docMk/>
          <pc:sldMk cId="905880550" sldId="313"/>
        </pc:sldMkLst>
      </pc:sldChg>
      <pc:sldChg chg="del">
        <pc:chgData name="Lea GUILLARD 861" userId="d06662ec-9711-44e9-9f78-4b9cc7b21ed8" providerId="ADAL" clId="{EA511C64-694E-4CB6-88CC-364841BE9B6B}" dt="2022-05-30T09:18:50.104" v="92" actId="47"/>
        <pc:sldMkLst>
          <pc:docMk/>
          <pc:sldMk cId="3083918791" sldId="314"/>
        </pc:sldMkLst>
      </pc:sldChg>
      <pc:sldChg chg="del">
        <pc:chgData name="Lea GUILLARD 861" userId="d06662ec-9711-44e9-9f78-4b9cc7b21ed8" providerId="ADAL" clId="{EA511C64-694E-4CB6-88CC-364841BE9B6B}" dt="2022-05-30T09:18:50.546" v="93" actId="47"/>
        <pc:sldMkLst>
          <pc:docMk/>
          <pc:sldMk cId="3080046067" sldId="315"/>
        </pc:sldMkLst>
      </pc:sldChg>
      <pc:sldChg chg="del">
        <pc:chgData name="Lea GUILLARD 861" userId="d06662ec-9711-44e9-9f78-4b9cc7b21ed8" providerId="ADAL" clId="{EA511C64-694E-4CB6-88CC-364841BE9B6B}" dt="2022-05-30T09:18:47.721" v="87" actId="47"/>
        <pc:sldMkLst>
          <pc:docMk/>
          <pc:sldMk cId="205645212" sldId="316"/>
        </pc:sldMkLst>
      </pc:sldChg>
    </pc:docChg>
  </pc:docChgLst>
  <pc:docChgLst>
    <pc:chgData name="Nicolas PATRIARCHE 861" userId="d1848907-ef35-4bf0-83f2-8110b9052c08" providerId="ADAL" clId="{F2ACE74F-7E46-4954-A43E-FAA015482547}"/>
    <pc:docChg chg="addSld delSld modSld sldOrd">
      <pc:chgData name="Nicolas PATRIARCHE 861" userId="d1848907-ef35-4bf0-83f2-8110b9052c08" providerId="ADAL" clId="{F2ACE74F-7E46-4954-A43E-FAA015482547}" dt="2022-06-03T11:53:46.056" v="14" actId="2696"/>
      <pc:docMkLst>
        <pc:docMk/>
      </pc:docMkLst>
      <pc:sldChg chg="new del">
        <pc:chgData name="Nicolas PATRIARCHE 861" userId="d1848907-ef35-4bf0-83f2-8110b9052c08" providerId="ADAL" clId="{F2ACE74F-7E46-4954-A43E-FAA015482547}" dt="2022-06-03T11:53:16.217" v="4" actId="2696"/>
        <pc:sldMkLst>
          <pc:docMk/>
          <pc:sldMk cId="218406738" sldId="349"/>
        </pc:sldMkLst>
      </pc:sldChg>
      <pc:sldChg chg="delSp add del setBg delDesignElem">
        <pc:chgData name="Nicolas PATRIARCHE 861" userId="d1848907-ef35-4bf0-83f2-8110b9052c08" providerId="ADAL" clId="{F2ACE74F-7E46-4954-A43E-FAA015482547}" dt="2022-06-03T11:53:46.056" v="14" actId="2696"/>
        <pc:sldMkLst>
          <pc:docMk/>
          <pc:sldMk cId="1757724128" sldId="350"/>
        </pc:sldMkLst>
        <pc:spChg chg="del">
          <ac:chgData name="Nicolas PATRIARCHE 861" userId="d1848907-ef35-4bf0-83f2-8110b9052c08" providerId="ADAL" clId="{F2ACE74F-7E46-4954-A43E-FAA015482547}" dt="2022-06-03T11:53:09.036" v="2"/>
          <ac:spMkLst>
            <pc:docMk/>
            <pc:sldMk cId="1757724128" sldId="350"/>
            <ac:spMk id="20" creationId="{9179DE42-5613-4B35-A1E6-6CCBAA13C743}"/>
          </ac:spMkLst>
        </pc:spChg>
        <pc:spChg chg="del">
          <ac:chgData name="Nicolas PATRIARCHE 861" userId="d1848907-ef35-4bf0-83f2-8110b9052c08" providerId="ADAL" clId="{F2ACE74F-7E46-4954-A43E-FAA015482547}" dt="2022-06-03T11:53:09.036" v="2"/>
          <ac:spMkLst>
            <pc:docMk/>
            <pc:sldMk cId="1757724128" sldId="350"/>
            <ac:spMk id="26" creationId="{52FB45E9-914E-4471-AC87-E475CD51767D}"/>
          </ac:spMkLst>
        </pc:spChg>
        <pc:spChg chg="del">
          <ac:chgData name="Nicolas PATRIARCHE 861" userId="d1848907-ef35-4bf0-83f2-8110b9052c08" providerId="ADAL" clId="{F2ACE74F-7E46-4954-A43E-FAA015482547}" dt="2022-06-03T11:53:09.036" v="2"/>
          <ac:spMkLst>
            <pc:docMk/>
            <pc:sldMk cId="1757724128" sldId="350"/>
            <ac:spMk id="28" creationId="{C310626D-5743-49D4-8F7D-88C4F8F05774}"/>
          </ac:spMkLst>
        </pc:spChg>
        <pc:spChg chg="del">
          <ac:chgData name="Nicolas PATRIARCHE 861" userId="d1848907-ef35-4bf0-83f2-8110b9052c08" providerId="ADAL" clId="{F2ACE74F-7E46-4954-A43E-FAA015482547}" dt="2022-06-03T11:53:09.036" v="2"/>
          <ac:spMkLst>
            <pc:docMk/>
            <pc:sldMk cId="1757724128" sldId="350"/>
            <ac:spMk id="30" creationId="{3C195FC1-B568-4C72-9902-34CB35DDD7A1}"/>
          </ac:spMkLst>
        </pc:spChg>
        <pc:spChg chg="del">
          <ac:chgData name="Nicolas PATRIARCHE 861" userId="d1848907-ef35-4bf0-83f2-8110b9052c08" providerId="ADAL" clId="{F2ACE74F-7E46-4954-A43E-FAA015482547}" dt="2022-06-03T11:53:09.036" v="2"/>
          <ac:spMkLst>
            <pc:docMk/>
            <pc:sldMk cId="1757724128" sldId="350"/>
            <ac:spMk id="32" creationId="{EF2BDF77-362C-43F0-8CBB-A969EC2AE0C4}"/>
          </ac:spMkLst>
        </pc:spChg>
        <pc:spChg chg="del">
          <ac:chgData name="Nicolas PATRIARCHE 861" userId="d1848907-ef35-4bf0-83f2-8110b9052c08" providerId="ADAL" clId="{F2ACE74F-7E46-4954-A43E-FAA015482547}" dt="2022-06-03T11:53:09.036" v="2"/>
          <ac:spMkLst>
            <pc:docMk/>
            <pc:sldMk cId="1757724128" sldId="350"/>
            <ac:spMk id="34" creationId="{4BE96B01-3929-432D-B8C2-ADBCB74C2EF4}"/>
          </ac:spMkLst>
        </pc:spChg>
        <pc:spChg chg="del">
          <ac:chgData name="Nicolas PATRIARCHE 861" userId="d1848907-ef35-4bf0-83f2-8110b9052c08" providerId="ADAL" clId="{F2ACE74F-7E46-4954-A43E-FAA015482547}" dt="2022-06-03T11:53:09.036" v="2"/>
          <ac:spMkLst>
            <pc:docMk/>
            <pc:sldMk cId="1757724128" sldId="350"/>
            <ac:spMk id="36" creationId="{2A6FCDE6-CDE2-4C51-B18E-A95CFB679714}"/>
          </ac:spMkLst>
        </pc:spChg>
        <pc:spChg chg="del">
          <ac:chgData name="Nicolas PATRIARCHE 861" userId="d1848907-ef35-4bf0-83f2-8110b9052c08" providerId="ADAL" clId="{F2ACE74F-7E46-4954-A43E-FAA015482547}" dt="2022-06-03T11:53:09.036" v="2"/>
          <ac:spMkLst>
            <pc:docMk/>
            <pc:sldMk cId="1757724128" sldId="350"/>
            <ac:spMk id="38" creationId="{9D2E8756-2465-473A-BA2A-2DB1D6224745}"/>
          </ac:spMkLst>
        </pc:spChg>
        <pc:grpChg chg="del">
          <ac:chgData name="Nicolas PATRIARCHE 861" userId="d1848907-ef35-4bf0-83f2-8110b9052c08" providerId="ADAL" clId="{F2ACE74F-7E46-4954-A43E-FAA015482547}" dt="2022-06-03T11:53:09.036" v="2"/>
          <ac:grpSpMkLst>
            <pc:docMk/>
            <pc:sldMk cId="1757724128" sldId="350"/>
            <ac:grpSpMk id="8" creationId="{76582886-877C-4AEC-A77F-8055EB9A0CF9}"/>
          </ac:grpSpMkLst>
        </pc:grpChg>
        <pc:cxnChg chg="del">
          <ac:chgData name="Nicolas PATRIARCHE 861" userId="d1848907-ef35-4bf0-83f2-8110b9052c08" providerId="ADAL" clId="{F2ACE74F-7E46-4954-A43E-FAA015482547}" dt="2022-06-03T11:53:09.036" v="2"/>
          <ac:cxnSpMkLst>
            <pc:docMk/>
            <pc:sldMk cId="1757724128" sldId="350"/>
            <ac:cxnSpMk id="22" creationId="{EB898B32-3891-4C3A-8F58-C5969D2E9033}"/>
          </ac:cxnSpMkLst>
        </pc:cxnChg>
        <pc:cxnChg chg="del">
          <ac:chgData name="Nicolas PATRIARCHE 861" userId="d1848907-ef35-4bf0-83f2-8110b9052c08" providerId="ADAL" clId="{F2ACE74F-7E46-4954-A43E-FAA015482547}" dt="2022-06-03T11:53:09.036" v="2"/>
          <ac:cxnSpMkLst>
            <pc:docMk/>
            <pc:sldMk cId="1757724128" sldId="350"/>
            <ac:cxnSpMk id="24" creationId="{4AE4806D-B8F9-4679-A68A-9BD21C01A301}"/>
          </ac:cxnSpMkLst>
        </pc:cxnChg>
      </pc:sldChg>
      <pc:sldChg chg="modSp add mod ord">
        <pc:chgData name="Nicolas PATRIARCHE 861" userId="d1848907-ef35-4bf0-83f2-8110b9052c08" providerId="ADAL" clId="{F2ACE74F-7E46-4954-A43E-FAA015482547}" dt="2022-06-03T11:53:27.532" v="13" actId="1076"/>
        <pc:sldMkLst>
          <pc:docMk/>
          <pc:sldMk cId="4252965894" sldId="351"/>
        </pc:sldMkLst>
        <pc:spChg chg="mod">
          <ac:chgData name="Nicolas PATRIARCHE 861" userId="d1848907-ef35-4bf0-83f2-8110b9052c08" providerId="ADAL" clId="{F2ACE74F-7E46-4954-A43E-FAA015482547}" dt="2022-06-03T11:53:27.532" v="13" actId="1076"/>
          <ac:spMkLst>
            <pc:docMk/>
            <pc:sldMk cId="4252965894" sldId="351"/>
            <ac:spMk id="4" creationId="{50E63301-F05A-4018-919B-4F770BBC8D0D}"/>
          </ac:spMkLst>
        </pc:spChg>
      </pc:sldChg>
    </pc:docChg>
  </pc:docChgLst>
  <pc:docChgLst>
    <pc:chgData name="Delphine GUIMBAULT 861" userId="cebb8262-e306-4285-b292-4c4d208e296b" providerId="ADAL" clId="{CC7FDA3F-90C1-4A0E-95C0-036D0E5183FD}"/>
    <pc:docChg chg="custSel addSld delSld modSld">
      <pc:chgData name="Delphine GUIMBAULT 861" userId="cebb8262-e306-4285-b292-4c4d208e296b" providerId="ADAL" clId="{CC7FDA3F-90C1-4A0E-95C0-036D0E5183FD}" dt="2022-03-01T11:31:09.431" v="150" actId="207"/>
      <pc:docMkLst>
        <pc:docMk/>
      </pc:docMkLst>
      <pc:sldChg chg="addSp modSp mod">
        <pc:chgData name="Delphine GUIMBAULT 861" userId="cebb8262-e306-4285-b292-4c4d208e296b" providerId="ADAL" clId="{CC7FDA3F-90C1-4A0E-95C0-036D0E5183FD}" dt="2022-03-01T11:26:36.006" v="122" actId="207"/>
        <pc:sldMkLst>
          <pc:docMk/>
          <pc:sldMk cId="627601221" sldId="260"/>
        </pc:sldMkLst>
        <pc:spChg chg="mod">
          <ac:chgData name="Delphine GUIMBAULT 861" userId="cebb8262-e306-4285-b292-4c4d208e296b" providerId="ADAL" clId="{CC7FDA3F-90C1-4A0E-95C0-036D0E5183FD}" dt="2022-03-01T11:26:36.006" v="122" actId="207"/>
          <ac:spMkLst>
            <pc:docMk/>
            <pc:sldMk cId="627601221" sldId="260"/>
            <ac:spMk id="2" creationId="{EC1709DF-EFC4-412E-92A7-2C9641B4EB53}"/>
          </ac:spMkLst>
        </pc:spChg>
        <pc:picChg chg="add mod">
          <ac:chgData name="Delphine GUIMBAULT 861" userId="cebb8262-e306-4285-b292-4c4d208e296b" providerId="ADAL" clId="{CC7FDA3F-90C1-4A0E-95C0-036D0E5183FD}" dt="2022-03-01T11:19:57.072" v="4" actId="1076"/>
          <ac:picMkLst>
            <pc:docMk/>
            <pc:sldMk cId="627601221" sldId="260"/>
            <ac:picMk id="25" creationId="{911AA74A-6E38-4007-980D-207097772C20}"/>
          </ac:picMkLst>
        </pc:picChg>
      </pc:sldChg>
      <pc:sldChg chg="del">
        <pc:chgData name="Delphine GUIMBAULT 861" userId="cebb8262-e306-4285-b292-4c4d208e296b" providerId="ADAL" clId="{CC7FDA3F-90C1-4A0E-95C0-036D0E5183FD}" dt="2022-03-01T11:21:49.514" v="39" actId="47"/>
        <pc:sldMkLst>
          <pc:docMk/>
          <pc:sldMk cId="4012835241" sldId="279"/>
        </pc:sldMkLst>
      </pc:sldChg>
      <pc:sldChg chg="add">
        <pc:chgData name="Delphine GUIMBAULT 861" userId="cebb8262-e306-4285-b292-4c4d208e296b" providerId="ADAL" clId="{CC7FDA3F-90C1-4A0E-95C0-036D0E5183FD}" dt="2022-03-01T11:21:47.254" v="38"/>
        <pc:sldMkLst>
          <pc:docMk/>
          <pc:sldMk cId="0" sldId="284"/>
        </pc:sldMkLst>
      </pc:sldChg>
      <pc:sldChg chg="modSp mod">
        <pc:chgData name="Delphine GUIMBAULT 861" userId="cebb8262-e306-4285-b292-4c4d208e296b" providerId="ADAL" clId="{CC7FDA3F-90C1-4A0E-95C0-036D0E5183FD}" dt="2022-03-01T11:31:09.431" v="150" actId="207"/>
        <pc:sldMkLst>
          <pc:docMk/>
          <pc:sldMk cId="0" sldId="286"/>
        </pc:sldMkLst>
        <pc:spChg chg="mod">
          <ac:chgData name="Delphine GUIMBAULT 861" userId="cebb8262-e306-4285-b292-4c4d208e296b" providerId="ADAL" clId="{CC7FDA3F-90C1-4A0E-95C0-036D0E5183FD}" dt="2022-03-01T11:25:34.136" v="115" actId="207"/>
          <ac:spMkLst>
            <pc:docMk/>
            <pc:sldMk cId="0" sldId="286"/>
            <ac:spMk id="2" creationId="{00000000-0000-0000-0000-000000000000}"/>
          </ac:spMkLst>
        </pc:spChg>
        <pc:spChg chg="mod">
          <ac:chgData name="Delphine GUIMBAULT 861" userId="cebb8262-e306-4285-b292-4c4d208e296b" providerId="ADAL" clId="{CC7FDA3F-90C1-4A0E-95C0-036D0E5183FD}" dt="2022-03-01T11:31:09.431" v="150" actId="207"/>
          <ac:spMkLst>
            <pc:docMk/>
            <pc:sldMk cId="0" sldId="286"/>
            <ac:spMk id="4" creationId="{00000000-0000-0000-0000-000000000000}"/>
          </ac:spMkLst>
        </pc:spChg>
        <pc:spChg chg="mod">
          <ac:chgData name="Delphine GUIMBAULT 861" userId="cebb8262-e306-4285-b292-4c4d208e296b" providerId="ADAL" clId="{CC7FDA3F-90C1-4A0E-95C0-036D0E5183FD}" dt="2022-03-01T11:25:40.775" v="116" actId="207"/>
          <ac:spMkLst>
            <pc:docMk/>
            <pc:sldMk cId="0" sldId="286"/>
            <ac:spMk id="8" creationId="{00000000-0000-0000-0000-000000000000}"/>
          </ac:spMkLst>
        </pc:spChg>
        <pc:spChg chg="mod">
          <ac:chgData name="Delphine GUIMBAULT 861" userId="cebb8262-e306-4285-b292-4c4d208e296b" providerId="ADAL" clId="{CC7FDA3F-90C1-4A0E-95C0-036D0E5183FD}" dt="2022-03-01T11:27:05.531" v="129" actId="20577"/>
          <ac:spMkLst>
            <pc:docMk/>
            <pc:sldMk cId="0" sldId="286"/>
            <ac:spMk id="9" creationId="{00000000-0000-0000-0000-000000000000}"/>
          </ac:spMkLst>
        </pc:spChg>
        <pc:grpChg chg="mod">
          <ac:chgData name="Delphine GUIMBAULT 861" userId="cebb8262-e306-4285-b292-4c4d208e296b" providerId="ADAL" clId="{CC7FDA3F-90C1-4A0E-95C0-036D0E5183FD}" dt="2022-03-01T11:31:09.431" v="150" actId="207"/>
          <ac:grpSpMkLst>
            <pc:docMk/>
            <pc:sldMk cId="0" sldId="286"/>
            <ac:grpSpMk id="3" creationId="{00000000-0000-0000-0000-000000000000}"/>
          </ac:grpSpMkLst>
        </pc:grpChg>
        <pc:picChg chg="mod">
          <ac:chgData name="Delphine GUIMBAULT 861" userId="cebb8262-e306-4285-b292-4c4d208e296b" providerId="ADAL" clId="{CC7FDA3F-90C1-4A0E-95C0-036D0E5183FD}" dt="2022-03-01T11:31:09.431" v="150" actId="207"/>
          <ac:picMkLst>
            <pc:docMk/>
            <pc:sldMk cId="0" sldId="286"/>
            <ac:picMk id="5" creationId="{00000000-0000-0000-0000-000000000000}"/>
          </ac:picMkLst>
        </pc:picChg>
        <pc:picChg chg="mod">
          <ac:chgData name="Delphine GUIMBAULT 861" userId="cebb8262-e306-4285-b292-4c4d208e296b" providerId="ADAL" clId="{CC7FDA3F-90C1-4A0E-95C0-036D0E5183FD}" dt="2022-03-01T11:31:09.431" v="150" actId="207"/>
          <ac:picMkLst>
            <pc:docMk/>
            <pc:sldMk cId="0" sldId="286"/>
            <ac:picMk id="6" creationId="{00000000-0000-0000-0000-000000000000}"/>
          </ac:picMkLst>
        </pc:picChg>
      </pc:sldChg>
      <pc:sldChg chg="addSp delSp modSp mod">
        <pc:chgData name="Delphine GUIMBAULT 861" userId="cebb8262-e306-4285-b292-4c4d208e296b" providerId="ADAL" clId="{CC7FDA3F-90C1-4A0E-95C0-036D0E5183FD}" dt="2022-03-01T11:31:06.538" v="149" actId="207"/>
        <pc:sldMkLst>
          <pc:docMk/>
          <pc:sldMk cId="0" sldId="287"/>
        </pc:sldMkLst>
        <pc:spChg chg="del">
          <ac:chgData name="Delphine GUIMBAULT 861" userId="cebb8262-e306-4285-b292-4c4d208e296b" providerId="ADAL" clId="{CC7FDA3F-90C1-4A0E-95C0-036D0E5183FD}" dt="2022-03-01T11:22:48.327" v="48" actId="478"/>
          <ac:spMkLst>
            <pc:docMk/>
            <pc:sldMk cId="0" sldId="287"/>
            <ac:spMk id="2" creationId="{00000000-0000-0000-0000-000000000000}"/>
          </ac:spMkLst>
        </pc:spChg>
        <pc:spChg chg="mod">
          <ac:chgData name="Delphine GUIMBAULT 861" userId="cebb8262-e306-4285-b292-4c4d208e296b" providerId="ADAL" clId="{CC7FDA3F-90C1-4A0E-95C0-036D0E5183FD}" dt="2022-03-01T11:31:06.538" v="149" actId="207"/>
          <ac:spMkLst>
            <pc:docMk/>
            <pc:sldMk cId="0" sldId="287"/>
            <ac:spMk id="4" creationId="{00000000-0000-0000-0000-000000000000}"/>
          </ac:spMkLst>
        </pc:spChg>
        <pc:spChg chg="mod">
          <ac:chgData name="Delphine GUIMBAULT 861" userId="cebb8262-e306-4285-b292-4c4d208e296b" providerId="ADAL" clId="{CC7FDA3F-90C1-4A0E-95C0-036D0E5183FD}" dt="2022-03-01T11:27:43.826" v="144" actId="14100"/>
          <ac:spMkLst>
            <pc:docMk/>
            <pc:sldMk cId="0" sldId="287"/>
            <ac:spMk id="7" creationId="{00000000-0000-0000-0000-000000000000}"/>
          </ac:spMkLst>
        </pc:spChg>
        <pc:spChg chg="del mod">
          <ac:chgData name="Delphine GUIMBAULT 861" userId="cebb8262-e306-4285-b292-4c4d208e296b" providerId="ADAL" clId="{CC7FDA3F-90C1-4A0E-95C0-036D0E5183FD}" dt="2022-03-01T11:22:52.735" v="51" actId="478"/>
          <ac:spMkLst>
            <pc:docMk/>
            <pc:sldMk cId="0" sldId="287"/>
            <ac:spMk id="8" creationId="{00000000-0000-0000-0000-000000000000}"/>
          </ac:spMkLst>
        </pc:spChg>
        <pc:spChg chg="del mod">
          <ac:chgData name="Delphine GUIMBAULT 861" userId="cebb8262-e306-4285-b292-4c4d208e296b" providerId="ADAL" clId="{CC7FDA3F-90C1-4A0E-95C0-036D0E5183FD}" dt="2022-03-01T11:22:47.178" v="47" actId="478"/>
          <ac:spMkLst>
            <pc:docMk/>
            <pc:sldMk cId="0" sldId="287"/>
            <ac:spMk id="9" creationId="{00000000-0000-0000-0000-000000000000}"/>
          </ac:spMkLst>
        </pc:spChg>
        <pc:spChg chg="add del mod">
          <ac:chgData name="Delphine GUIMBAULT 861" userId="cebb8262-e306-4285-b292-4c4d208e296b" providerId="ADAL" clId="{CC7FDA3F-90C1-4A0E-95C0-036D0E5183FD}" dt="2022-03-01T11:22:55.846" v="52" actId="478"/>
          <ac:spMkLst>
            <pc:docMk/>
            <pc:sldMk cId="0" sldId="287"/>
            <ac:spMk id="11" creationId="{D4A92809-1CD3-4280-B48B-E9D5CA6519F1}"/>
          </ac:spMkLst>
        </pc:spChg>
        <pc:spChg chg="mod">
          <ac:chgData name="Delphine GUIMBAULT 861" userId="cebb8262-e306-4285-b292-4c4d208e296b" providerId="ADAL" clId="{CC7FDA3F-90C1-4A0E-95C0-036D0E5183FD}" dt="2022-03-01T11:25:26.115" v="114" actId="207"/>
          <ac:spMkLst>
            <pc:docMk/>
            <pc:sldMk cId="0" sldId="287"/>
            <ac:spMk id="13" creationId="{DD2E8E05-4894-4609-B71E-9DC8B8FD314A}"/>
          </ac:spMkLst>
        </pc:spChg>
        <pc:grpChg chg="mod">
          <ac:chgData name="Delphine GUIMBAULT 861" userId="cebb8262-e306-4285-b292-4c4d208e296b" providerId="ADAL" clId="{CC7FDA3F-90C1-4A0E-95C0-036D0E5183FD}" dt="2022-03-01T11:31:06.538" v="149" actId="207"/>
          <ac:grpSpMkLst>
            <pc:docMk/>
            <pc:sldMk cId="0" sldId="287"/>
            <ac:grpSpMk id="3" creationId="{00000000-0000-0000-0000-000000000000}"/>
          </ac:grpSpMkLst>
        </pc:grpChg>
        <pc:grpChg chg="add del mod">
          <ac:chgData name="Delphine GUIMBAULT 861" userId="cebb8262-e306-4285-b292-4c4d208e296b" providerId="ADAL" clId="{CC7FDA3F-90C1-4A0E-95C0-036D0E5183FD}" dt="2022-03-01T11:27:24.939" v="138" actId="478"/>
          <ac:grpSpMkLst>
            <pc:docMk/>
            <pc:sldMk cId="0" sldId="287"/>
            <ac:grpSpMk id="12" creationId="{4DC1454F-7E48-49CD-9A03-28DD10BF0CA1}"/>
          </ac:grpSpMkLst>
        </pc:grpChg>
        <pc:picChg chg="mod">
          <ac:chgData name="Delphine GUIMBAULT 861" userId="cebb8262-e306-4285-b292-4c4d208e296b" providerId="ADAL" clId="{CC7FDA3F-90C1-4A0E-95C0-036D0E5183FD}" dt="2022-03-01T11:31:06.538" v="149" actId="207"/>
          <ac:picMkLst>
            <pc:docMk/>
            <pc:sldMk cId="0" sldId="287"/>
            <ac:picMk id="5" creationId="{00000000-0000-0000-0000-000000000000}"/>
          </ac:picMkLst>
        </pc:picChg>
        <pc:picChg chg="del">
          <ac:chgData name="Delphine GUIMBAULT 861" userId="cebb8262-e306-4285-b292-4c4d208e296b" providerId="ADAL" clId="{CC7FDA3F-90C1-4A0E-95C0-036D0E5183FD}" dt="2022-03-01T11:22:49.983" v="49" actId="478"/>
          <ac:picMkLst>
            <pc:docMk/>
            <pc:sldMk cId="0" sldId="287"/>
            <ac:picMk id="6" creationId="{00000000-0000-0000-0000-000000000000}"/>
          </ac:picMkLst>
        </pc:picChg>
        <pc:picChg chg="mod">
          <ac:chgData name="Delphine GUIMBAULT 861" userId="cebb8262-e306-4285-b292-4c4d208e296b" providerId="ADAL" clId="{CC7FDA3F-90C1-4A0E-95C0-036D0E5183FD}" dt="2022-03-01T11:25:14.998" v="112"/>
          <ac:picMkLst>
            <pc:docMk/>
            <pc:sldMk cId="0" sldId="287"/>
            <ac:picMk id="14" creationId="{FA28F74E-7628-46E9-8967-49173BA8540B}"/>
          </ac:picMkLst>
        </pc:picChg>
        <pc:picChg chg="add mod">
          <ac:chgData name="Delphine GUIMBAULT 861" userId="cebb8262-e306-4285-b292-4c4d208e296b" providerId="ADAL" clId="{CC7FDA3F-90C1-4A0E-95C0-036D0E5183FD}" dt="2022-03-01T11:27:56.028" v="148" actId="14100"/>
          <ac:picMkLst>
            <pc:docMk/>
            <pc:sldMk cId="0" sldId="287"/>
            <ac:picMk id="15" creationId="{E87FCB80-E091-497B-B074-8B6F24C957B3}"/>
          </ac:picMkLst>
        </pc:picChg>
      </pc:sldChg>
      <pc:sldChg chg="modSp del mod">
        <pc:chgData name="Delphine GUIMBAULT 861" userId="cebb8262-e306-4285-b292-4c4d208e296b" providerId="ADAL" clId="{CC7FDA3F-90C1-4A0E-95C0-036D0E5183FD}" dt="2022-03-01T11:23:25.779" v="109" actId="2696"/>
        <pc:sldMkLst>
          <pc:docMk/>
          <pc:sldMk cId="0" sldId="288"/>
        </pc:sldMkLst>
        <pc:spChg chg="mod">
          <ac:chgData name="Delphine GUIMBAULT 861" userId="cebb8262-e306-4285-b292-4c4d208e296b" providerId="ADAL" clId="{CC7FDA3F-90C1-4A0E-95C0-036D0E5183FD}" dt="2022-03-01T11:23:23.174" v="108" actId="1076"/>
          <ac:spMkLst>
            <pc:docMk/>
            <pc:sldMk cId="0" sldId="288"/>
            <ac:spMk id="12" creationId="{00000000-0000-0000-0000-000000000000}"/>
          </ac:spMkLst>
        </pc:spChg>
      </pc:sldChg>
    </pc:docChg>
  </pc:docChgLst>
  <pc:docChgLst>
    <pc:chgData name="Sophie ALLIX 861" userId="653b8b07-0df8-4455-806f-e417d863b4cb" providerId="ADAL" clId="{8F0B3CBE-5452-4233-AD37-EBFE79196B62}"/>
    <pc:docChg chg="undo custSel addSld modSld">
      <pc:chgData name="Sophie ALLIX 861" userId="653b8b07-0df8-4455-806f-e417d863b4cb" providerId="ADAL" clId="{8F0B3CBE-5452-4233-AD37-EBFE79196B62}" dt="2022-07-05T13:12:55.125" v="472" actId="14100"/>
      <pc:docMkLst>
        <pc:docMk/>
      </pc:docMkLst>
      <pc:sldChg chg="addSp modSp mod">
        <pc:chgData name="Sophie ALLIX 861" userId="653b8b07-0df8-4455-806f-e417d863b4cb" providerId="ADAL" clId="{8F0B3CBE-5452-4233-AD37-EBFE79196B62}" dt="2022-07-04T15:16:01.945" v="440" actId="255"/>
        <pc:sldMkLst>
          <pc:docMk/>
          <pc:sldMk cId="735693732" sldId="314"/>
        </pc:sldMkLst>
        <pc:spChg chg="add mod">
          <ac:chgData name="Sophie ALLIX 861" userId="653b8b07-0df8-4455-806f-e417d863b4cb" providerId="ADAL" clId="{8F0B3CBE-5452-4233-AD37-EBFE79196B62}" dt="2022-07-04T15:16:01.945" v="440" actId="255"/>
          <ac:spMkLst>
            <pc:docMk/>
            <pc:sldMk cId="735693732" sldId="314"/>
            <ac:spMk id="4" creationId="{08E27E82-362E-495E-876A-AD610DB87491}"/>
          </ac:spMkLst>
        </pc:spChg>
      </pc:sldChg>
      <pc:sldChg chg="modSp add mod">
        <pc:chgData name="Sophie ALLIX 861" userId="653b8b07-0df8-4455-806f-e417d863b4cb" providerId="ADAL" clId="{8F0B3CBE-5452-4233-AD37-EBFE79196B62}" dt="2022-07-04T15:16:08.703" v="441" actId="2711"/>
        <pc:sldMkLst>
          <pc:docMk/>
          <pc:sldMk cId="920927201" sldId="356"/>
        </pc:sldMkLst>
        <pc:spChg chg="mod">
          <ac:chgData name="Sophie ALLIX 861" userId="653b8b07-0df8-4455-806f-e417d863b4cb" providerId="ADAL" clId="{8F0B3CBE-5452-4233-AD37-EBFE79196B62}" dt="2022-07-04T15:16:08.703" v="441" actId="2711"/>
          <ac:spMkLst>
            <pc:docMk/>
            <pc:sldMk cId="920927201" sldId="356"/>
            <ac:spMk id="4" creationId="{08E27E82-362E-495E-876A-AD610DB87491}"/>
          </ac:spMkLst>
        </pc:spChg>
      </pc:sldChg>
      <pc:sldChg chg="modSp add mod">
        <pc:chgData name="Sophie ALLIX 861" userId="653b8b07-0df8-4455-806f-e417d863b4cb" providerId="ADAL" clId="{8F0B3CBE-5452-4233-AD37-EBFE79196B62}" dt="2022-07-04T15:14:20.718" v="430" actId="255"/>
        <pc:sldMkLst>
          <pc:docMk/>
          <pc:sldMk cId="4092153578" sldId="357"/>
        </pc:sldMkLst>
        <pc:spChg chg="mod">
          <ac:chgData name="Sophie ALLIX 861" userId="653b8b07-0df8-4455-806f-e417d863b4cb" providerId="ADAL" clId="{8F0B3CBE-5452-4233-AD37-EBFE79196B62}" dt="2022-07-04T15:14:20.718" v="430" actId="255"/>
          <ac:spMkLst>
            <pc:docMk/>
            <pc:sldMk cId="4092153578" sldId="357"/>
            <ac:spMk id="4" creationId="{08E27E82-362E-495E-876A-AD610DB87491}"/>
          </ac:spMkLst>
        </pc:spChg>
      </pc:sldChg>
      <pc:sldChg chg="addSp modSp add mod">
        <pc:chgData name="Sophie ALLIX 861" userId="653b8b07-0df8-4455-806f-e417d863b4cb" providerId="ADAL" clId="{8F0B3CBE-5452-4233-AD37-EBFE79196B62}" dt="2022-07-04T15:15:44.427" v="438" actId="14100"/>
        <pc:sldMkLst>
          <pc:docMk/>
          <pc:sldMk cId="1371607519" sldId="358"/>
        </pc:sldMkLst>
        <pc:spChg chg="mod">
          <ac:chgData name="Sophie ALLIX 861" userId="653b8b07-0df8-4455-806f-e417d863b4cb" providerId="ADAL" clId="{8F0B3CBE-5452-4233-AD37-EBFE79196B62}" dt="2022-07-04T15:15:08.772" v="432" actId="6549"/>
          <ac:spMkLst>
            <pc:docMk/>
            <pc:sldMk cId="1371607519" sldId="358"/>
            <ac:spMk id="4" creationId="{08E27E82-362E-495E-876A-AD610DB87491}"/>
          </ac:spMkLst>
        </pc:spChg>
        <pc:picChg chg="add mod">
          <ac:chgData name="Sophie ALLIX 861" userId="653b8b07-0df8-4455-806f-e417d863b4cb" providerId="ADAL" clId="{8F0B3CBE-5452-4233-AD37-EBFE79196B62}" dt="2022-07-04T15:15:44.427" v="438" actId="14100"/>
          <ac:picMkLst>
            <pc:docMk/>
            <pc:sldMk cId="1371607519" sldId="358"/>
            <ac:picMk id="5" creationId="{435DC542-AF60-4BB0-AF08-0687E23D41E9}"/>
          </ac:picMkLst>
        </pc:picChg>
      </pc:sldChg>
      <pc:sldChg chg="addSp modSp mod modClrScheme chgLayout">
        <pc:chgData name="Sophie ALLIX 861" userId="653b8b07-0df8-4455-806f-e417d863b4cb" providerId="ADAL" clId="{8F0B3CBE-5452-4233-AD37-EBFE79196B62}" dt="2022-07-05T13:12:55.125" v="472" actId="14100"/>
        <pc:sldMkLst>
          <pc:docMk/>
          <pc:sldMk cId="2816378848" sldId="359"/>
        </pc:sldMkLst>
        <pc:spChg chg="mod ord">
          <ac:chgData name="Sophie ALLIX 861" userId="653b8b07-0df8-4455-806f-e417d863b4cb" providerId="ADAL" clId="{8F0B3CBE-5452-4233-AD37-EBFE79196B62}" dt="2022-07-05T13:12:25.089" v="454" actId="700"/>
          <ac:spMkLst>
            <pc:docMk/>
            <pc:sldMk cId="2816378848" sldId="359"/>
            <ac:spMk id="3" creationId="{DE2E4C57-C6BA-4D81-9E22-6F2DDAE01402}"/>
          </ac:spMkLst>
        </pc:spChg>
        <pc:spChg chg="add mod ord">
          <ac:chgData name="Sophie ALLIX 861" userId="653b8b07-0df8-4455-806f-e417d863b4cb" providerId="ADAL" clId="{8F0B3CBE-5452-4233-AD37-EBFE79196B62}" dt="2022-07-05T13:12:25.089" v="454" actId="700"/>
          <ac:spMkLst>
            <pc:docMk/>
            <pc:sldMk cId="2816378848" sldId="359"/>
            <ac:spMk id="4" creationId="{D73A1564-E034-4B83-810F-66CB9811126E}"/>
          </ac:spMkLst>
        </pc:spChg>
        <pc:spChg chg="add mod ord">
          <ac:chgData name="Sophie ALLIX 861" userId="653b8b07-0df8-4455-806f-e417d863b4cb" providerId="ADAL" clId="{8F0B3CBE-5452-4233-AD37-EBFE79196B62}" dt="2022-07-05T13:12:40.173" v="470" actId="20577"/>
          <ac:spMkLst>
            <pc:docMk/>
            <pc:sldMk cId="2816378848" sldId="359"/>
            <ac:spMk id="5" creationId="{37CC79BD-3CE3-43F0-ACE7-DD778F4A574E}"/>
          </ac:spMkLst>
        </pc:spChg>
        <pc:picChg chg="mod">
          <ac:chgData name="Sophie ALLIX 861" userId="653b8b07-0df8-4455-806f-e417d863b4cb" providerId="ADAL" clId="{8F0B3CBE-5452-4233-AD37-EBFE79196B62}" dt="2022-07-05T13:12:55.125" v="472" actId="14100"/>
          <ac:picMkLst>
            <pc:docMk/>
            <pc:sldMk cId="2816378848" sldId="359"/>
            <ac:picMk id="2" creationId="{808DEA1B-4510-51C2-9353-3C0A4DACBA69}"/>
          </ac:picMkLst>
        </pc:picChg>
      </pc:sldChg>
      <pc:sldChg chg="modSp mod">
        <pc:chgData name="Sophie ALLIX 861" userId="653b8b07-0df8-4455-806f-e417d863b4cb" providerId="ADAL" clId="{8F0B3CBE-5452-4233-AD37-EBFE79196B62}" dt="2022-07-05T13:10:02.076" v="451" actId="20577"/>
        <pc:sldMkLst>
          <pc:docMk/>
          <pc:sldMk cId="3403526274" sldId="361"/>
        </pc:sldMkLst>
        <pc:spChg chg="mod">
          <ac:chgData name="Sophie ALLIX 861" userId="653b8b07-0df8-4455-806f-e417d863b4cb" providerId="ADAL" clId="{8F0B3CBE-5452-4233-AD37-EBFE79196B62}" dt="2022-07-05T13:10:02.076" v="451" actId="20577"/>
          <ac:spMkLst>
            <pc:docMk/>
            <pc:sldMk cId="3403526274" sldId="361"/>
            <ac:spMk id="5" creationId="{2D38B9CC-4E4F-3D43-48A4-3B932B544075}"/>
          </ac:spMkLst>
        </pc:spChg>
      </pc:sldChg>
    </pc:docChg>
  </pc:docChgLst>
  <pc:docChgLst>
    <pc:chgData name="Nicolas PATRIARCHE 861" userId="d1848907-ef35-4bf0-83f2-8110b9052c08" providerId="ADAL" clId="{E6A8DBC9-9F58-49FD-B683-8CF6A6DB8E49}"/>
    <pc:docChg chg="modSld">
      <pc:chgData name="Nicolas PATRIARCHE 861" userId="d1848907-ef35-4bf0-83f2-8110b9052c08" providerId="ADAL" clId="{E6A8DBC9-9F58-49FD-B683-8CF6A6DB8E49}" dt="2022-10-07T14:08:03.196" v="6" actId="20577"/>
      <pc:docMkLst>
        <pc:docMk/>
      </pc:docMkLst>
      <pc:sldChg chg="modSp mod">
        <pc:chgData name="Nicolas PATRIARCHE 861" userId="d1848907-ef35-4bf0-83f2-8110b9052c08" providerId="ADAL" clId="{E6A8DBC9-9F58-49FD-B683-8CF6A6DB8E49}" dt="2022-10-07T14:08:03.196" v="6" actId="20577"/>
        <pc:sldMkLst>
          <pc:docMk/>
          <pc:sldMk cId="3258785885" sldId="282"/>
        </pc:sldMkLst>
        <pc:spChg chg="mod">
          <ac:chgData name="Nicolas PATRIARCHE 861" userId="d1848907-ef35-4bf0-83f2-8110b9052c08" providerId="ADAL" clId="{E6A8DBC9-9F58-49FD-B683-8CF6A6DB8E49}" dt="2022-10-07T14:08:03.196" v="6" actId="20577"/>
          <ac:spMkLst>
            <pc:docMk/>
            <pc:sldMk cId="3258785885" sldId="282"/>
            <ac:spMk id="9" creationId="{E441E616-F294-449C-D12A-19074A5E74B2}"/>
          </ac:spMkLst>
        </pc:spChg>
      </pc:sldChg>
      <pc:sldChg chg="modSp mod">
        <pc:chgData name="Nicolas PATRIARCHE 861" userId="d1848907-ef35-4bf0-83f2-8110b9052c08" providerId="ADAL" clId="{E6A8DBC9-9F58-49FD-B683-8CF6A6DB8E49}" dt="2022-10-07T14:07:48.404" v="4" actId="6549"/>
        <pc:sldMkLst>
          <pc:docMk/>
          <pc:sldMk cId="2296735334" sldId="368"/>
        </pc:sldMkLst>
        <pc:spChg chg="mod">
          <ac:chgData name="Nicolas PATRIARCHE 861" userId="d1848907-ef35-4bf0-83f2-8110b9052c08" providerId="ADAL" clId="{E6A8DBC9-9F58-49FD-B683-8CF6A6DB8E49}" dt="2022-10-07T14:07:42.590" v="3" actId="20577"/>
          <ac:spMkLst>
            <pc:docMk/>
            <pc:sldMk cId="2296735334" sldId="368"/>
            <ac:spMk id="58" creationId="{7C63EA0A-494A-4E3A-9515-28A9731E85CE}"/>
          </ac:spMkLst>
        </pc:spChg>
        <pc:spChg chg="mod">
          <ac:chgData name="Nicolas PATRIARCHE 861" userId="d1848907-ef35-4bf0-83f2-8110b9052c08" providerId="ADAL" clId="{E6A8DBC9-9F58-49FD-B683-8CF6A6DB8E49}" dt="2022-10-07T14:07:48.404" v="4" actId="6549"/>
          <ac:spMkLst>
            <pc:docMk/>
            <pc:sldMk cId="2296735334" sldId="368"/>
            <ac:spMk id="59" creationId="{149D400B-9858-4E62-86B2-A293A9EFB063}"/>
          </ac:spMkLst>
        </pc:spChg>
      </pc:sldChg>
    </pc:docChg>
  </pc:docChgLst>
  <pc:docChgLst>
    <pc:chgData name="Sophie ALLIX 861" userId="S::sophie.allix@caf86.caf.fr::653b8b07-0df8-4455-806f-e417d863b4cb" providerId="AD" clId="Web-{A71D1D70-F6F6-4940-A7AA-FA323A15746F}"/>
    <pc:docChg chg="modSld">
      <pc:chgData name="Sophie ALLIX 861" userId="S::sophie.allix@caf86.caf.fr::653b8b07-0df8-4455-806f-e417d863b4cb" providerId="AD" clId="Web-{A71D1D70-F6F6-4940-A7AA-FA323A15746F}" dt="2022-05-06T11:53:55.096" v="86" actId="20577"/>
      <pc:docMkLst>
        <pc:docMk/>
      </pc:docMkLst>
      <pc:sldChg chg="modSp">
        <pc:chgData name="Sophie ALLIX 861" userId="S::sophie.allix@caf86.caf.fr::653b8b07-0df8-4455-806f-e417d863b4cb" providerId="AD" clId="Web-{A71D1D70-F6F6-4940-A7AA-FA323A15746F}" dt="2022-05-06T11:53:55.096" v="86" actId="20577"/>
        <pc:sldMkLst>
          <pc:docMk/>
          <pc:sldMk cId="3080046067" sldId="315"/>
        </pc:sldMkLst>
        <pc:spChg chg="mod">
          <ac:chgData name="Sophie ALLIX 861" userId="S::sophie.allix@caf86.caf.fr::653b8b07-0df8-4455-806f-e417d863b4cb" providerId="AD" clId="Web-{A71D1D70-F6F6-4940-A7AA-FA323A15746F}" dt="2022-05-06T11:53:55.096" v="86" actId="20577"/>
          <ac:spMkLst>
            <pc:docMk/>
            <pc:sldMk cId="3080046067" sldId="315"/>
            <ac:spMk id="3" creationId="{D9574EDB-6239-4920-B0C9-A5E4B398056A}"/>
          </ac:spMkLst>
        </pc:spChg>
      </pc:sldChg>
    </pc:docChg>
  </pc:docChgLst>
  <pc:docChgLst>
    <pc:chgData name="Nicolas PATRIARCHE 861" userId="d1848907-ef35-4bf0-83f2-8110b9052c08" providerId="ADAL" clId="{90C6353A-801F-4111-9FD8-08672F6A7E73}"/>
    <pc:docChg chg="custSel addSld modSld">
      <pc:chgData name="Nicolas PATRIARCHE 861" userId="d1848907-ef35-4bf0-83f2-8110b9052c08" providerId="ADAL" clId="{90C6353A-801F-4111-9FD8-08672F6A7E73}" dt="2022-02-04T12:56:45.412" v="2440" actId="20577"/>
      <pc:docMkLst>
        <pc:docMk/>
      </pc:docMkLst>
      <pc:sldChg chg="modSp mod">
        <pc:chgData name="Nicolas PATRIARCHE 861" userId="d1848907-ef35-4bf0-83f2-8110b9052c08" providerId="ADAL" clId="{90C6353A-801F-4111-9FD8-08672F6A7E73}" dt="2022-02-04T12:42:11.634" v="2256" actId="20577"/>
        <pc:sldMkLst>
          <pc:docMk/>
          <pc:sldMk cId="3155851385" sldId="257"/>
        </pc:sldMkLst>
        <pc:spChg chg="mod">
          <ac:chgData name="Nicolas PATRIARCHE 861" userId="d1848907-ef35-4bf0-83f2-8110b9052c08" providerId="ADAL" clId="{90C6353A-801F-4111-9FD8-08672F6A7E73}" dt="2022-02-04T12:42:11.634" v="2256" actId="20577"/>
          <ac:spMkLst>
            <pc:docMk/>
            <pc:sldMk cId="3155851385" sldId="257"/>
            <ac:spMk id="3" creationId="{1980AA72-7CEC-47E0-8390-DCA22A2C1A8D}"/>
          </ac:spMkLst>
        </pc:spChg>
      </pc:sldChg>
      <pc:sldChg chg="addSp delSp modSp mod">
        <pc:chgData name="Nicolas PATRIARCHE 861" userId="d1848907-ef35-4bf0-83f2-8110b9052c08" providerId="ADAL" clId="{90C6353A-801F-4111-9FD8-08672F6A7E73}" dt="2022-02-04T10:14:12.799" v="2219" actId="20577"/>
        <pc:sldMkLst>
          <pc:docMk/>
          <pc:sldMk cId="3750916383" sldId="270"/>
        </pc:sldMkLst>
        <pc:spChg chg="del">
          <ac:chgData name="Nicolas PATRIARCHE 861" userId="d1848907-ef35-4bf0-83f2-8110b9052c08" providerId="ADAL" clId="{90C6353A-801F-4111-9FD8-08672F6A7E73}" dt="2022-02-04T10:12:15.443" v="1933" actId="478"/>
          <ac:spMkLst>
            <pc:docMk/>
            <pc:sldMk cId="3750916383" sldId="270"/>
            <ac:spMk id="2" creationId="{87078993-575C-4DCA-A9B6-5EBECF932CC5}"/>
          </ac:spMkLst>
        </pc:spChg>
        <pc:spChg chg="add del mod">
          <ac:chgData name="Nicolas PATRIARCHE 861" userId="d1848907-ef35-4bf0-83f2-8110b9052c08" providerId="ADAL" clId="{90C6353A-801F-4111-9FD8-08672F6A7E73}" dt="2022-02-04T10:06:09.985" v="1299" actId="478"/>
          <ac:spMkLst>
            <pc:docMk/>
            <pc:sldMk cId="3750916383" sldId="270"/>
            <ac:spMk id="5" creationId="{0FE0A0D4-7E3E-47D3-BCD4-C0EE1A6028B9}"/>
          </ac:spMkLst>
        </pc:spChg>
        <pc:spChg chg="mod">
          <ac:chgData name="Nicolas PATRIARCHE 861" userId="d1848907-ef35-4bf0-83f2-8110b9052c08" providerId="ADAL" clId="{90C6353A-801F-4111-9FD8-08672F6A7E73}" dt="2022-02-02T16:11:14.730" v="677" actId="1076"/>
          <ac:spMkLst>
            <pc:docMk/>
            <pc:sldMk cId="3750916383" sldId="270"/>
            <ac:spMk id="6" creationId="{C1B2BF5A-F6FA-4756-979C-112180A6BADA}"/>
          </ac:spMkLst>
        </pc:spChg>
        <pc:spChg chg="add mod">
          <ac:chgData name="Nicolas PATRIARCHE 861" userId="d1848907-ef35-4bf0-83f2-8110b9052c08" providerId="ADAL" clId="{90C6353A-801F-4111-9FD8-08672F6A7E73}" dt="2022-02-04T10:07:50.901" v="1349" actId="1076"/>
          <ac:spMkLst>
            <pc:docMk/>
            <pc:sldMk cId="3750916383" sldId="270"/>
            <ac:spMk id="7" creationId="{FBCAE49C-588F-4060-A370-6939A9021039}"/>
          </ac:spMkLst>
        </pc:spChg>
        <pc:spChg chg="add mod">
          <ac:chgData name="Nicolas PATRIARCHE 861" userId="d1848907-ef35-4bf0-83f2-8110b9052c08" providerId="ADAL" clId="{90C6353A-801F-4111-9FD8-08672F6A7E73}" dt="2022-02-04T10:14:12.799" v="2219" actId="20577"/>
          <ac:spMkLst>
            <pc:docMk/>
            <pc:sldMk cId="3750916383" sldId="270"/>
            <ac:spMk id="8" creationId="{E2E356E3-8A83-4562-995B-AE65AF2A6FC3}"/>
          </ac:spMkLst>
        </pc:spChg>
        <pc:picChg chg="del mod">
          <ac:chgData name="Nicolas PATRIARCHE 861" userId="d1848907-ef35-4bf0-83f2-8110b9052c08" providerId="ADAL" clId="{90C6353A-801F-4111-9FD8-08672F6A7E73}" dt="2022-02-04T10:06:06.520" v="1298" actId="478"/>
          <ac:picMkLst>
            <pc:docMk/>
            <pc:sldMk cId="3750916383" sldId="270"/>
            <ac:picMk id="4" creationId="{7B53DD3F-7EED-4247-AECE-83A63F8A2461}"/>
          </ac:picMkLst>
        </pc:picChg>
      </pc:sldChg>
      <pc:sldChg chg="addSp delSp modSp new mod setBg delDesignElem chgLayout">
        <pc:chgData name="Nicolas PATRIARCHE 861" userId="d1848907-ef35-4bf0-83f2-8110b9052c08" providerId="ADAL" clId="{90C6353A-801F-4111-9FD8-08672F6A7E73}" dt="2022-02-02T14:49:59.298" v="18" actId="1076"/>
        <pc:sldMkLst>
          <pc:docMk/>
          <pc:sldMk cId="1547809775" sldId="271"/>
        </pc:sldMkLst>
        <pc:spChg chg="del mod">
          <ac:chgData name="Nicolas PATRIARCHE 861" userId="d1848907-ef35-4bf0-83f2-8110b9052c08" providerId="ADAL" clId="{90C6353A-801F-4111-9FD8-08672F6A7E73}" dt="2022-02-02T14:48:31.792" v="6" actId="478"/>
          <ac:spMkLst>
            <pc:docMk/>
            <pc:sldMk cId="1547809775" sldId="271"/>
            <ac:spMk id="2" creationId="{22F416C9-B03D-48AC-856E-F20A5A0D5FEB}"/>
          </ac:spMkLst>
        </pc:spChg>
        <pc:spChg chg="del">
          <ac:chgData name="Nicolas PATRIARCHE 861" userId="d1848907-ef35-4bf0-83f2-8110b9052c08" providerId="ADAL" clId="{90C6353A-801F-4111-9FD8-08672F6A7E73}" dt="2022-02-02T14:48:08.958" v="1" actId="478"/>
          <ac:spMkLst>
            <pc:docMk/>
            <pc:sldMk cId="1547809775" sldId="271"/>
            <ac:spMk id="3" creationId="{9E0C90B4-DC82-46FB-AF06-22B437B0C1E2}"/>
          </ac:spMkLst>
        </pc:spChg>
        <pc:spChg chg="add del mod ord">
          <ac:chgData name="Nicolas PATRIARCHE 861" userId="d1848907-ef35-4bf0-83f2-8110b9052c08" providerId="ADAL" clId="{90C6353A-801F-4111-9FD8-08672F6A7E73}" dt="2022-02-02T14:49:47.667" v="15" actId="478"/>
          <ac:spMkLst>
            <pc:docMk/>
            <pc:sldMk cId="1547809775" sldId="271"/>
            <ac:spMk id="6" creationId="{B7269395-9730-4808-88E6-4BEE91665098}"/>
          </ac:spMkLst>
        </pc:spChg>
        <pc:spChg chg="add del mod ord">
          <ac:chgData name="Nicolas PATRIARCHE 861" userId="d1848907-ef35-4bf0-83f2-8110b9052c08" providerId="ADAL" clId="{90C6353A-801F-4111-9FD8-08672F6A7E73}" dt="2022-02-02T14:49:50.251" v="16" actId="478"/>
          <ac:spMkLst>
            <pc:docMk/>
            <pc:sldMk cId="1547809775" sldId="271"/>
            <ac:spMk id="7" creationId="{A0111221-4A8C-4A93-BAB5-60D8C60A4D84}"/>
          </ac:spMkLst>
        </pc:spChg>
        <pc:grpChg chg="add del">
          <ac:chgData name="Nicolas PATRIARCHE 861" userId="d1848907-ef35-4bf0-83f2-8110b9052c08" providerId="ADAL" clId="{90C6353A-801F-4111-9FD8-08672F6A7E73}" dt="2022-02-02T14:49:41.623" v="13" actId="6264"/>
          <ac:grpSpMkLst>
            <pc:docMk/>
            <pc:sldMk cId="1547809775" sldId="271"/>
            <ac:grpSpMk id="10" creationId="{4815A7B4-532E-48C9-AC24-D78ACF3339DB}"/>
          </ac:grpSpMkLst>
        </pc:grpChg>
        <pc:picChg chg="add mod">
          <ac:chgData name="Nicolas PATRIARCHE 861" userId="d1848907-ef35-4bf0-83f2-8110b9052c08" providerId="ADAL" clId="{90C6353A-801F-4111-9FD8-08672F6A7E73}" dt="2022-02-02T14:49:59.298" v="18" actId="1076"/>
          <ac:picMkLst>
            <pc:docMk/>
            <pc:sldMk cId="1547809775" sldId="271"/>
            <ac:picMk id="5" creationId="{0CA1D752-26B3-4DDE-825C-624C1F398F6E}"/>
          </ac:picMkLst>
        </pc:picChg>
      </pc:sldChg>
      <pc:sldChg chg="addSp delSp new mod">
        <pc:chgData name="Nicolas PATRIARCHE 861" userId="d1848907-ef35-4bf0-83f2-8110b9052c08" providerId="ADAL" clId="{90C6353A-801F-4111-9FD8-08672F6A7E73}" dt="2022-02-02T14:50:50.454" v="24" actId="478"/>
        <pc:sldMkLst>
          <pc:docMk/>
          <pc:sldMk cId="495123435" sldId="272"/>
        </pc:sldMkLst>
        <pc:spChg chg="del">
          <ac:chgData name="Nicolas PATRIARCHE 861" userId="d1848907-ef35-4bf0-83f2-8110b9052c08" providerId="ADAL" clId="{90C6353A-801F-4111-9FD8-08672F6A7E73}" dt="2022-02-02T14:50:50.454" v="24" actId="478"/>
          <ac:spMkLst>
            <pc:docMk/>
            <pc:sldMk cId="495123435" sldId="272"/>
            <ac:spMk id="2" creationId="{5DC73D21-B365-4FF2-97CB-37347BEA5BA3}"/>
          </ac:spMkLst>
        </pc:spChg>
        <pc:picChg chg="add del">
          <ac:chgData name="Nicolas PATRIARCHE 861" userId="d1848907-ef35-4bf0-83f2-8110b9052c08" providerId="ADAL" clId="{90C6353A-801F-4111-9FD8-08672F6A7E73}" dt="2022-02-02T14:50:29.251" v="22" actId="478"/>
          <ac:picMkLst>
            <pc:docMk/>
            <pc:sldMk cId="495123435" sldId="272"/>
            <ac:picMk id="5" creationId="{9DA02319-EEA4-4950-859D-4D0080BB8649}"/>
          </ac:picMkLst>
        </pc:picChg>
        <pc:picChg chg="add">
          <ac:chgData name="Nicolas PATRIARCHE 861" userId="d1848907-ef35-4bf0-83f2-8110b9052c08" providerId="ADAL" clId="{90C6353A-801F-4111-9FD8-08672F6A7E73}" dt="2022-02-02T14:50:46.490" v="23" actId="22"/>
          <ac:picMkLst>
            <pc:docMk/>
            <pc:sldMk cId="495123435" sldId="272"/>
            <ac:picMk id="7" creationId="{071C9151-9426-4988-A0BD-2F18F24746A2}"/>
          </ac:picMkLst>
        </pc:picChg>
      </pc:sldChg>
      <pc:sldChg chg="addSp delSp new mod modNotesTx">
        <pc:chgData name="Nicolas PATRIARCHE 861" userId="d1848907-ef35-4bf0-83f2-8110b9052c08" providerId="ADAL" clId="{90C6353A-801F-4111-9FD8-08672F6A7E73}" dt="2022-02-04T12:44:10.626" v="2273" actId="20577"/>
        <pc:sldMkLst>
          <pc:docMk/>
          <pc:sldMk cId="3835494859" sldId="273"/>
        </pc:sldMkLst>
        <pc:spChg chg="del">
          <ac:chgData name="Nicolas PATRIARCHE 861" userId="d1848907-ef35-4bf0-83f2-8110b9052c08" providerId="ADAL" clId="{90C6353A-801F-4111-9FD8-08672F6A7E73}" dt="2022-02-02T14:51:12.748" v="26" actId="478"/>
          <ac:spMkLst>
            <pc:docMk/>
            <pc:sldMk cId="3835494859" sldId="273"/>
            <ac:spMk id="2" creationId="{1F4B9154-366A-44C0-9CC4-AEAAA0AEBB23}"/>
          </ac:spMkLst>
        </pc:spChg>
        <pc:spChg chg="del">
          <ac:chgData name="Nicolas PATRIARCHE 861" userId="d1848907-ef35-4bf0-83f2-8110b9052c08" providerId="ADAL" clId="{90C6353A-801F-4111-9FD8-08672F6A7E73}" dt="2022-02-02T14:51:10.718" v="25" actId="478"/>
          <ac:spMkLst>
            <pc:docMk/>
            <pc:sldMk cId="3835494859" sldId="273"/>
            <ac:spMk id="3" creationId="{EFD2D243-46D3-4E3F-87C3-D6BE4BDC8138}"/>
          </ac:spMkLst>
        </pc:spChg>
        <pc:picChg chg="add">
          <ac:chgData name="Nicolas PATRIARCHE 861" userId="d1848907-ef35-4bf0-83f2-8110b9052c08" providerId="ADAL" clId="{90C6353A-801F-4111-9FD8-08672F6A7E73}" dt="2022-02-02T14:51:14.312" v="27" actId="22"/>
          <ac:picMkLst>
            <pc:docMk/>
            <pc:sldMk cId="3835494859" sldId="273"/>
            <ac:picMk id="5" creationId="{3A6A13D3-FDD9-4B71-841B-42FEFB9F5AAF}"/>
          </ac:picMkLst>
        </pc:picChg>
      </pc:sldChg>
      <pc:sldChg chg="addSp delSp new mod">
        <pc:chgData name="Nicolas PATRIARCHE 861" userId="d1848907-ef35-4bf0-83f2-8110b9052c08" providerId="ADAL" clId="{90C6353A-801F-4111-9FD8-08672F6A7E73}" dt="2022-02-02T14:52:15.479" v="32" actId="22"/>
        <pc:sldMkLst>
          <pc:docMk/>
          <pc:sldMk cId="2592453942" sldId="274"/>
        </pc:sldMkLst>
        <pc:spChg chg="del">
          <ac:chgData name="Nicolas PATRIARCHE 861" userId="d1848907-ef35-4bf0-83f2-8110b9052c08" providerId="ADAL" clId="{90C6353A-801F-4111-9FD8-08672F6A7E73}" dt="2022-02-02T14:52:14.037" v="31" actId="478"/>
          <ac:spMkLst>
            <pc:docMk/>
            <pc:sldMk cId="2592453942" sldId="274"/>
            <ac:spMk id="2" creationId="{EB8E62ED-E331-4C6F-AA4E-503E13457714}"/>
          </ac:spMkLst>
        </pc:spChg>
        <pc:spChg chg="del">
          <ac:chgData name="Nicolas PATRIARCHE 861" userId="d1848907-ef35-4bf0-83f2-8110b9052c08" providerId="ADAL" clId="{90C6353A-801F-4111-9FD8-08672F6A7E73}" dt="2022-02-02T14:52:12.734" v="30" actId="478"/>
          <ac:spMkLst>
            <pc:docMk/>
            <pc:sldMk cId="2592453942" sldId="274"/>
            <ac:spMk id="3" creationId="{5DE2B072-FADD-4706-A850-1D33E3486927}"/>
          </ac:spMkLst>
        </pc:spChg>
        <pc:picChg chg="add">
          <ac:chgData name="Nicolas PATRIARCHE 861" userId="d1848907-ef35-4bf0-83f2-8110b9052c08" providerId="ADAL" clId="{90C6353A-801F-4111-9FD8-08672F6A7E73}" dt="2022-02-02T14:52:15.479" v="32" actId="22"/>
          <ac:picMkLst>
            <pc:docMk/>
            <pc:sldMk cId="2592453942" sldId="274"/>
            <ac:picMk id="5" creationId="{9A868776-B155-4E2D-BA68-8B9F474E1C9B}"/>
          </ac:picMkLst>
        </pc:picChg>
      </pc:sldChg>
      <pc:sldChg chg="addSp delSp new mod modNotesTx">
        <pc:chgData name="Nicolas PATRIARCHE 861" userId="d1848907-ef35-4bf0-83f2-8110b9052c08" providerId="ADAL" clId="{90C6353A-801F-4111-9FD8-08672F6A7E73}" dt="2022-02-04T12:44:25.454" v="2314" actId="20577"/>
        <pc:sldMkLst>
          <pc:docMk/>
          <pc:sldMk cId="1742407666" sldId="275"/>
        </pc:sldMkLst>
        <pc:spChg chg="del">
          <ac:chgData name="Nicolas PATRIARCHE 861" userId="d1848907-ef35-4bf0-83f2-8110b9052c08" providerId="ADAL" clId="{90C6353A-801F-4111-9FD8-08672F6A7E73}" dt="2022-02-02T14:53:44.373" v="34" actId="478"/>
          <ac:spMkLst>
            <pc:docMk/>
            <pc:sldMk cId="1742407666" sldId="275"/>
            <ac:spMk id="2" creationId="{57405B4C-BB3D-4D0B-97CB-855C67ECE903}"/>
          </ac:spMkLst>
        </pc:spChg>
        <pc:spChg chg="del">
          <ac:chgData name="Nicolas PATRIARCHE 861" userId="d1848907-ef35-4bf0-83f2-8110b9052c08" providerId="ADAL" clId="{90C6353A-801F-4111-9FD8-08672F6A7E73}" dt="2022-02-02T14:53:42.334" v="33" actId="478"/>
          <ac:spMkLst>
            <pc:docMk/>
            <pc:sldMk cId="1742407666" sldId="275"/>
            <ac:spMk id="3" creationId="{40A34171-F969-4271-94FC-EE2BF4851776}"/>
          </ac:spMkLst>
        </pc:spChg>
        <pc:picChg chg="add">
          <ac:chgData name="Nicolas PATRIARCHE 861" userId="d1848907-ef35-4bf0-83f2-8110b9052c08" providerId="ADAL" clId="{90C6353A-801F-4111-9FD8-08672F6A7E73}" dt="2022-02-02T14:53:46.489" v="35" actId="22"/>
          <ac:picMkLst>
            <pc:docMk/>
            <pc:sldMk cId="1742407666" sldId="275"/>
            <ac:picMk id="5" creationId="{280C9A0B-E0B3-47CA-BD0F-38329F568085}"/>
          </ac:picMkLst>
        </pc:picChg>
      </pc:sldChg>
      <pc:sldChg chg="addSp delSp new mod">
        <pc:chgData name="Nicolas PATRIARCHE 861" userId="d1848907-ef35-4bf0-83f2-8110b9052c08" providerId="ADAL" clId="{90C6353A-801F-4111-9FD8-08672F6A7E73}" dt="2022-02-02T14:54:30.916" v="40" actId="22"/>
        <pc:sldMkLst>
          <pc:docMk/>
          <pc:sldMk cId="24330778" sldId="276"/>
        </pc:sldMkLst>
        <pc:spChg chg="del">
          <ac:chgData name="Nicolas PATRIARCHE 861" userId="d1848907-ef35-4bf0-83f2-8110b9052c08" providerId="ADAL" clId="{90C6353A-801F-4111-9FD8-08672F6A7E73}" dt="2022-02-02T14:54:28.481" v="39" actId="478"/>
          <ac:spMkLst>
            <pc:docMk/>
            <pc:sldMk cId="24330778" sldId="276"/>
            <ac:spMk id="2" creationId="{BFE0D595-977E-4BAC-AF74-413F31242056}"/>
          </ac:spMkLst>
        </pc:spChg>
        <pc:spChg chg="del">
          <ac:chgData name="Nicolas PATRIARCHE 861" userId="d1848907-ef35-4bf0-83f2-8110b9052c08" providerId="ADAL" clId="{90C6353A-801F-4111-9FD8-08672F6A7E73}" dt="2022-02-02T14:54:27.949" v="38" actId="478"/>
          <ac:spMkLst>
            <pc:docMk/>
            <pc:sldMk cId="24330778" sldId="276"/>
            <ac:spMk id="3" creationId="{B19AAC84-9F7A-485B-AA0E-E1E593E178BC}"/>
          </ac:spMkLst>
        </pc:spChg>
        <pc:picChg chg="add">
          <ac:chgData name="Nicolas PATRIARCHE 861" userId="d1848907-ef35-4bf0-83f2-8110b9052c08" providerId="ADAL" clId="{90C6353A-801F-4111-9FD8-08672F6A7E73}" dt="2022-02-02T14:54:30.916" v="40" actId="22"/>
          <ac:picMkLst>
            <pc:docMk/>
            <pc:sldMk cId="24330778" sldId="276"/>
            <ac:picMk id="5" creationId="{E60F29DE-E837-457E-94A0-05A5E1670AF7}"/>
          </ac:picMkLst>
        </pc:picChg>
      </pc:sldChg>
      <pc:sldChg chg="addSp delSp new mod">
        <pc:chgData name="Nicolas PATRIARCHE 861" userId="d1848907-ef35-4bf0-83f2-8110b9052c08" providerId="ADAL" clId="{90C6353A-801F-4111-9FD8-08672F6A7E73}" dt="2022-02-02T14:54:56.207" v="43" actId="22"/>
        <pc:sldMkLst>
          <pc:docMk/>
          <pc:sldMk cId="2620325473" sldId="277"/>
        </pc:sldMkLst>
        <pc:spChg chg="del">
          <ac:chgData name="Nicolas PATRIARCHE 861" userId="d1848907-ef35-4bf0-83f2-8110b9052c08" providerId="ADAL" clId="{90C6353A-801F-4111-9FD8-08672F6A7E73}" dt="2022-02-02T14:54:54.301" v="42" actId="478"/>
          <ac:spMkLst>
            <pc:docMk/>
            <pc:sldMk cId="2620325473" sldId="277"/>
            <ac:spMk id="2" creationId="{BB7A1064-D7E3-465B-B88A-B1C25E958866}"/>
          </ac:spMkLst>
        </pc:spChg>
        <pc:spChg chg="del">
          <ac:chgData name="Nicolas PATRIARCHE 861" userId="d1848907-ef35-4bf0-83f2-8110b9052c08" providerId="ADAL" clId="{90C6353A-801F-4111-9FD8-08672F6A7E73}" dt="2022-02-02T14:54:53.286" v="41" actId="478"/>
          <ac:spMkLst>
            <pc:docMk/>
            <pc:sldMk cId="2620325473" sldId="277"/>
            <ac:spMk id="3" creationId="{93038997-2DDF-4B00-B231-3180E820E874}"/>
          </ac:spMkLst>
        </pc:spChg>
        <pc:picChg chg="add">
          <ac:chgData name="Nicolas PATRIARCHE 861" userId="d1848907-ef35-4bf0-83f2-8110b9052c08" providerId="ADAL" clId="{90C6353A-801F-4111-9FD8-08672F6A7E73}" dt="2022-02-02T14:54:56.207" v="43" actId="22"/>
          <ac:picMkLst>
            <pc:docMk/>
            <pc:sldMk cId="2620325473" sldId="277"/>
            <ac:picMk id="5" creationId="{61E09185-0196-4883-AF24-844172470345}"/>
          </ac:picMkLst>
        </pc:picChg>
      </pc:sldChg>
      <pc:sldChg chg="addSp modSp new mod addCm delCm modNotesTx">
        <pc:chgData name="Nicolas PATRIARCHE 861" userId="d1848907-ef35-4bf0-83f2-8110b9052c08" providerId="ADAL" clId="{90C6353A-801F-4111-9FD8-08672F6A7E73}" dt="2022-02-04T12:56:45.412" v="2440" actId="20577"/>
        <pc:sldMkLst>
          <pc:docMk/>
          <pc:sldMk cId="2428528142" sldId="278"/>
        </pc:sldMkLst>
        <pc:spChg chg="mod">
          <ac:chgData name="Nicolas PATRIARCHE 861" userId="d1848907-ef35-4bf0-83f2-8110b9052c08" providerId="ADAL" clId="{90C6353A-801F-4111-9FD8-08672F6A7E73}" dt="2022-02-02T15:34:05.857" v="55" actId="20577"/>
          <ac:spMkLst>
            <pc:docMk/>
            <pc:sldMk cId="2428528142" sldId="278"/>
            <ac:spMk id="2" creationId="{19F232F8-C0CD-48D2-A124-4C928971C86A}"/>
          </ac:spMkLst>
        </pc:spChg>
        <pc:spChg chg="mod">
          <ac:chgData name="Nicolas PATRIARCHE 861" userId="d1848907-ef35-4bf0-83f2-8110b9052c08" providerId="ADAL" clId="{90C6353A-801F-4111-9FD8-08672F6A7E73}" dt="2022-02-02T15:47:50.100" v="674" actId="20577"/>
          <ac:spMkLst>
            <pc:docMk/>
            <pc:sldMk cId="2428528142" sldId="278"/>
            <ac:spMk id="3" creationId="{0CF42C86-B87D-4F9D-9594-819D8FE54FDB}"/>
          </ac:spMkLst>
        </pc:spChg>
        <pc:picChg chg="add mod">
          <ac:chgData name="Nicolas PATRIARCHE 861" userId="d1848907-ef35-4bf0-83f2-8110b9052c08" providerId="ADAL" clId="{90C6353A-801F-4111-9FD8-08672F6A7E73}" dt="2022-02-02T15:47:57.888" v="676" actId="1076"/>
          <ac:picMkLst>
            <pc:docMk/>
            <pc:sldMk cId="2428528142" sldId="278"/>
            <ac:picMk id="5" creationId="{694BEEA1-9BFD-41F5-A374-8A1498412D5C}"/>
          </ac:picMkLst>
        </pc:picChg>
        <pc:picChg chg="add mod">
          <ac:chgData name="Nicolas PATRIARCHE 861" userId="d1848907-ef35-4bf0-83f2-8110b9052c08" providerId="ADAL" clId="{90C6353A-801F-4111-9FD8-08672F6A7E73}" dt="2022-02-02T15:47:55.800" v="675" actId="1076"/>
          <ac:picMkLst>
            <pc:docMk/>
            <pc:sldMk cId="2428528142" sldId="278"/>
            <ac:picMk id="7" creationId="{E7717077-B69E-45EA-9933-4EC095BCEC86}"/>
          </ac:picMkLst>
        </pc:picChg>
      </pc:sldChg>
      <pc:sldChg chg="modSp new mod">
        <pc:chgData name="Nicolas PATRIARCHE 861" userId="d1848907-ef35-4bf0-83f2-8110b9052c08" providerId="ADAL" clId="{90C6353A-801F-4111-9FD8-08672F6A7E73}" dt="2022-02-02T16:35:11.408" v="1296" actId="20577"/>
        <pc:sldMkLst>
          <pc:docMk/>
          <pc:sldMk cId="4012835241" sldId="279"/>
        </pc:sldMkLst>
        <pc:spChg chg="mod">
          <ac:chgData name="Nicolas PATRIARCHE 861" userId="d1848907-ef35-4bf0-83f2-8110b9052c08" providerId="ADAL" clId="{90C6353A-801F-4111-9FD8-08672F6A7E73}" dt="2022-02-02T16:21:56.148" v="689" actId="20577"/>
          <ac:spMkLst>
            <pc:docMk/>
            <pc:sldMk cId="4012835241" sldId="279"/>
            <ac:spMk id="2" creationId="{1799801B-D25F-4BFB-88B5-4CEACEB6C460}"/>
          </ac:spMkLst>
        </pc:spChg>
        <pc:spChg chg="mod">
          <ac:chgData name="Nicolas PATRIARCHE 861" userId="d1848907-ef35-4bf0-83f2-8110b9052c08" providerId="ADAL" clId="{90C6353A-801F-4111-9FD8-08672F6A7E73}" dt="2022-02-02T16:35:11.408" v="1296" actId="20577"/>
          <ac:spMkLst>
            <pc:docMk/>
            <pc:sldMk cId="4012835241" sldId="279"/>
            <ac:spMk id="3" creationId="{03A91957-62FB-4E3C-AD0F-3086F7BBBE51}"/>
          </ac:spMkLst>
        </pc:spChg>
      </pc:sldChg>
      <pc:sldChg chg="addSp delSp modSp new mod setBg">
        <pc:chgData name="Nicolas PATRIARCHE 861" userId="d1848907-ef35-4bf0-83f2-8110b9052c08" providerId="ADAL" clId="{90C6353A-801F-4111-9FD8-08672F6A7E73}" dt="2022-02-04T10:19:20.951" v="2253" actId="20577"/>
        <pc:sldMkLst>
          <pc:docMk/>
          <pc:sldMk cId="2133316995" sldId="280"/>
        </pc:sldMkLst>
        <pc:spChg chg="mod">
          <ac:chgData name="Nicolas PATRIARCHE 861" userId="d1848907-ef35-4bf0-83f2-8110b9052c08" providerId="ADAL" clId="{90C6353A-801F-4111-9FD8-08672F6A7E73}" dt="2022-02-04T10:19:20.951" v="2253" actId="20577"/>
          <ac:spMkLst>
            <pc:docMk/>
            <pc:sldMk cId="2133316995" sldId="280"/>
            <ac:spMk id="2" creationId="{05CC5006-F749-4D01-A7A2-C7490038FDFC}"/>
          </ac:spMkLst>
        </pc:spChg>
        <pc:spChg chg="del mod">
          <ac:chgData name="Nicolas PATRIARCHE 861" userId="d1848907-ef35-4bf0-83f2-8110b9052c08" providerId="ADAL" clId="{90C6353A-801F-4111-9FD8-08672F6A7E73}" dt="2022-02-04T10:19:08.910" v="2222" actId="478"/>
          <ac:spMkLst>
            <pc:docMk/>
            <pc:sldMk cId="2133316995" sldId="280"/>
            <ac:spMk id="3" creationId="{2D671E07-2369-497F-944C-4CB4AC1E00CE}"/>
          </ac:spMkLst>
        </pc:spChg>
        <pc:spChg chg="add">
          <ac:chgData name="Nicolas PATRIARCHE 861" userId="d1848907-ef35-4bf0-83f2-8110b9052c08" providerId="ADAL" clId="{90C6353A-801F-4111-9FD8-08672F6A7E73}" dt="2022-02-04T10:19:04.981" v="2221" actId="26606"/>
          <ac:spMkLst>
            <pc:docMk/>
            <pc:sldMk cId="2133316995" sldId="280"/>
            <ac:spMk id="8" creationId="{CE3A6A76-AE5D-49AE-9D49-90C0F1548261}"/>
          </ac:spMkLst>
        </pc:spChg>
        <pc:grpChg chg="add">
          <ac:chgData name="Nicolas PATRIARCHE 861" userId="d1848907-ef35-4bf0-83f2-8110b9052c08" providerId="ADAL" clId="{90C6353A-801F-4111-9FD8-08672F6A7E73}" dt="2022-02-04T10:19:04.981" v="2221" actId="26606"/>
          <ac:grpSpMkLst>
            <pc:docMk/>
            <pc:sldMk cId="2133316995" sldId="280"/>
            <ac:grpSpMk id="10" creationId="{64DBF464-02EB-49E8-BED5-CCD9C0E092FA}"/>
          </ac:grpSpMkLst>
        </pc:grpChg>
      </pc:sldChg>
    </pc:docChg>
  </pc:docChgLst>
  <pc:docChgLst>
    <pc:chgData name="Nicolas PATRIARCHE" userId="d1848907-ef35-4bf0-83f2-8110b9052c08" providerId="ADAL" clId="{F2ACE74F-7E46-4954-A43E-FAA015482547}"/>
    <pc:docChg chg="custSel addSld delSld modSld sldOrd">
      <pc:chgData name="Nicolas PATRIARCHE" userId="d1848907-ef35-4bf0-83f2-8110b9052c08" providerId="ADAL" clId="{F2ACE74F-7E46-4954-A43E-FAA015482547}" dt="2022-06-01T14:39:53.822" v="212" actId="688"/>
      <pc:docMkLst>
        <pc:docMk/>
      </pc:docMkLst>
      <pc:sldChg chg="delSp new del mod">
        <pc:chgData name="Nicolas PATRIARCHE" userId="d1848907-ef35-4bf0-83f2-8110b9052c08" providerId="ADAL" clId="{F2ACE74F-7E46-4954-A43E-FAA015482547}" dt="2022-06-01T13:55:22.722" v="47" actId="2696"/>
        <pc:sldMkLst>
          <pc:docMk/>
          <pc:sldMk cId="2111888441" sldId="306"/>
        </pc:sldMkLst>
        <pc:spChg chg="del">
          <ac:chgData name="Nicolas PATRIARCHE" userId="d1848907-ef35-4bf0-83f2-8110b9052c08" providerId="ADAL" clId="{F2ACE74F-7E46-4954-A43E-FAA015482547}" dt="2022-06-01T13:52:19.540" v="1" actId="478"/>
          <ac:spMkLst>
            <pc:docMk/>
            <pc:sldMk cId="2111888441" sldId="306"/>
            <ac:spMk id="2" creationId="{BA2F2248-7F05-41F2-9245-741A1F1B3360}"/>
          </ac:spMkLst>
        </pc:spChg>
        <pc:spChg chg="del">
          <ac:chgData name="Nicolas PATRIARCHE" userId="d1848907-ef35-4bf0-83f2-8110b9052c08" providerId="ADAL" clId="{F2ACE74F-7E46-4954-A43E-FAA015482547}" dt="2022-06-01T13:52:20.560" v="2" actId="478"/>
          <ac:spMkLst>
            <pc:docMk/>
            <pc:sldMk cId="2111888441" sldId="306"/>
            <ac:spMk id="3" creationId="{B8B4831A-78D3-4F46-AFB3-D386CFA292B6}"/>
          </ac:spMkLst>
        </pc:spChg>
      </pc:sldChg>
      <pc:sldChg chg="addSp delSp modSp add mod ord">
        <pc:chgData name="Nicolas PATRIARCHE" userId="d1848907-ef35-4bf0-83f2-8110b9052c08" providerId="ADAL" clId="{F2ACE74F-7E46-4954-A43E-FAA015482547}" dt="2022-06-01T14:00:01.153" v="105" actId="20577"/>
        <pc:sldMkLst>
          <pc:docMk/>
          <pc:sldMk cId="0" sldId="344"/>
        </pc:sldMkLst>
        <pc:spChg chg="mod">
          <ac:chgData name="Nicolas PATRIARCHE" userId="d1848907-ef35-4bf0-83f2-8110b9052c08" providerId="ADAL" clId="{F2ACE74F-7E46-4954-A43E-FAA015482547}" dt="2022-06-01T13:57:01.739" v="50" actId="1076"/>
          <ac:spMkLst>
            <pc:docMk/>
            <pc:sldMk cId="0" sldId="344"/>
            <ac:spMk id="3" creationId="{00000000-0000-0000-0000-000000000000}"/>
          </ac:spMkLst>
        </pc:spChg>
        <pc:spChg chg="add mod">
          <ac:chgData name="Nicolas PATRIARCHE" userId="d1848907-ef35-4bf0-83f2-8110b9052c08" providerId="ADAL" clId="{F2ACE74F-7E46-4954-A43E-FAA015482547}" dt="2022-06-01T14:00:01.153" v="105" actId="20577"/>
          <ac:spMkLst>
            <pc:docMk/>
            <pc:sldMk cId="0" sldId="344"/>
            <ac:spMk id="5" creationId="{84470507-9042-45C6-9FA4-0D08E171E986}"/>
          </ac:spMkLst>
        </pc:spChg>
        <pc:spChg chg="mod ord">
          <ac:chgData name="Nicolas PATRIARCHE" userId="d1848907-ef35-4bf0-83f2-8110b9052c08" providerId="ADAL" clId="{F2ACE74F-7E46-4954-A43E-FAA015482547}" dt="2022-06-01T13:57:46.993" v="63" actId="1076"/>
          <ac:spMkLst>
            <pc:docMk/>
            <pc:sldMk cId="0" sldId="344"/>
            <ac:spMk id="6" creationId="{00000000-0000-0000-0000-000000000000}"/>
          </ac:spMkLst>
        </pc:spChg>
        <pc:spChg chg="del">
          <ac:chgData name="Nicolas PATRIARCHE" userId="d1848907-ef35-4bf0-83f2-8110b9052c08" providerId="ADAL" clId="{F2ACE74F-7E46-4954-A43E-FAA015482547}" dt="2022-06-01T13:54:29.148" v="35" actId="478"/>
          <ac:spMkLst>
            <pc:docMk/>
            <pc:sldMk cId="0" sldId="344"/>
            <ac:spMk id="7" creationId="{00000000-0000-0000-0000-000000000000}"/>
          </ac:spMkLst>
        </pc:spChg>
        <pc:spChg chg="add del mod">
          <ac:chgData name="Nicolas PATRIARCHE" userId="d1848907-ef35-4bf0-83f2-8110b9052c08" providerId="ADAL" clId="{F2ACE74F-7E46-4954-A43E-FAA015482547}" dt="2022-06-01T13:54:40" v="38" actId="478"/>
          <ac:spMkLst>
            <pc:docMk/>
            <pc:sldMk cId="0" sldId="344"/>
            <ac:spMk id="13" creationId="{72753530-5DBC-4169-A3DC-1050BC16A16F}"/>
          </ac:spMkLst>
        </pc:spChg>
        <pc:spChg chg="add mod">
          <ac:chgData name="Nicolas PATRIARCHE" userId="d1848907-ef35-4bf0-83f2-8110b9052c08" providerId="ADAL" clId="{F2ACE74F-7E46-4954-A43E-FAA015482547}" dt="2022-06-01T13:54:31.642" v="37"/>
          <ac:spMkLst>
            <pc:docMk/>
            <pc:sldMk cId="0" sldId="344"/>
            <ac:spMk id="16" creationId="{C4E3B8DF-6D49-45CD-8833-59B543DD9CDE}"/>
          </ac:spMkLst>
        </pc:spChg>
        <pc:spChg chg="add mod">
          <ac:chgData name="Nicolas PATRIARCHE" userId="d1848907-ef35-4bf0-83f2-8110b9052c08" providerId="ADAL" clId="{F2ACE74F-7E46-4954-A43E-FAA015482547}" dt="2022-06-01T13:55:10.145" v="42" actId="207"/>
          <ac:spMkLst>
            <pc:docMk/>
            <pc:sldMk cId="0" sldId="344"/>
            <ac:spMk id="17" creationId="{2854F38E-1860-4707-948C-A54C7FCCAE44}"/>
          </ac:spMkLst>
        </pc:spChg>
        <pc:grpChg chg="mod">
          <ac:chgData name="Nicolas PATRIARCHE" userId="d1848907-ef35-4bf0-83f2-8110b9052c08" providerId="ADAL" clId="{F2ACE74F-7E46-4954-A43E-FAA015482547}" dt="2022-06-01T13:57:11.487" v="54" actId="1076"/>
          <ac:grpSpMkLst>
            <pc:docMk/>
            <pc:sldMk cId="0" sldId="344"/>
            <ac:grpSpMk id="15" creationId="{E1F8D753-0F66-45CC-9C88-2E2E672FE52E}"/>
          </ac:grpSpMkLst>
        </pc:grpChg>
        <pc:picChg chg="mod">
          <ac:chgData name="Nicolas PATRIARCHE" userId="d1848907-ef35-4bf0-83f2-8110b9052c08" providerId="ADAL" clId="{F2ACE74F-7E46-4954-A43E-FAA015482547}" dt="2022-06-01T13:56:55.765" v="49" actId="14100"/>
          <ac:picMkLst>
            <pc:docMk/>
            <pc:sldMk cId="0" sldId="344"/>
            <ac:picMk id="2" creationId="{00000000-0000-0000-0000-000000000000}"/>
          </ac:picMkLst>
        </pc:picChg>
        <pc:picChg chg="del">
          <ac:chgData name="Nicolas PATRIARCHE" userId="d1848907-ef35-4bf0-83f2-8110b9052c08" providerId="ADAL" clId="{F2ACE74F-7E46-4954-A43E-FAA015482547}" dt="2022-06-01T13:54:31.439" v="36" actId="478"/>
          <ac:picMkLst>
            <pc:docMk/>
            <pc:sldMk cId="0" sldId="344"/>
            <ac:picMk id="4" creationId="{00000000-0000-0000-0000-000000000000}"/>
          </ac:picMkLst>
        </pc:picChg>
      </pc:sldChg>
      <pc:sldChg chg="addSp delSp modSp add mod ord">
        <pc:chgData name="Nicolas PATRIARCHE" userId="d1848907-ef35-4bf0-83f2-8110b9052c08" providerId="ADAL" clId="{F2ACE74F-7E46-4954-A43E-FAA015482547}" dt="2022-06-01T13:59:12.907" v="83" actId="6549"/>
        <pc:sldMkLst>
          <pc:docMk/>
          <pc:sldMk cId="0" sldId="345"/>
        </pc:sldMkLst>
        <pc:spChg chg="mod">
          <ac:chgData name="Nicolas PATRIARCHE" userId="d1848907-ef35-4bf0-83f2-8110b9052c08" providerId="ADAL" clId="{F2ACE74F-7E46-4954-A43E-FAA015482547}" dt="2022-06-01T13:58:40.099" v="78" actId="14100"/>
          <ac:spMkLst>
            <pc:docMk/>
            <pc:sldMk cId="0" sldId="345"/>
            <ac:spMk id="3" creationId="{040FF981-36D5-46C6-8462-73A6AD2052D0}"/>
          </ac:spMkLst>
        </pc:spChg>
        <pc:spChg chg="mod">
          <ac:chgData name="Nicolas PATRIARCHE" userId="d1848907-ef35-4bf0-83f2-8110b9052c08" providerId="ADAL" clId="{F2ACE74F-7E46-4954-A43E-FAA015482547}" dt="2022-06-01T13:53:48.373" v="33" actId="1076"/>
          <ac:spMkLst>
            <pc:docMk/>
            <pc:sldMk cId="0" sldId="345"/>
            <ac:spMk id="4" creationId="{00000000-0000-0000-0000-000000000000}"/>
          </ac:spMkLst>
        </pc:spChg>
        <pc:spChg chg="mod">
          <ac:chgData name="Nicolas PATRIARCHE" userId="d1848907-ef35-4bf0-83f2-8110b9052c08" providerId="ADAL" clId="{F2ACE74F-7E46-4954-A43E-FAA015482547}" dt="2022-06-01T13:59:12.907" v="83" actId="6549"/>
          <ac:spMkLst>
            <pc:docMk/>
            <pc:sldMk cId="0" sldId="345"/>
            <ac:spMk id="6" creationId="{0B736ADD-55BA-4B45-92EA-EACD9B12D673}"/>
          </ac:spMkLst>
        </pc:spChg>
        <pc:spChg chg="add mod">
          <ac:chgData name="Nicolas PATRIARCHE" userId="d1848907-ef35-4bf0-83f2-8110b9052c08" providerId="ADAL" clId="{F2ACE74F-7E46-4954-A43E-FAA015482547}" dt="2022-06-01T13:53:41.183" v="32" actId="14100"/>
          <ac:spMkLst>
            <pc:docMk/>
            <pc:sldMk cId="0" sldId="345"/>
            <ac:spMk id="7" creationId="{9F944EAB-E826-40D8-88A6-4252A4895D0B}"/>
          </ac:spMkLst>
        </pc:spChg>
        <pc:spChg chg="mod">
          <ac:chgData name="Nicolas PATRIARCHE" userId="d1848907-ef35-4bf0-83f2-8110b9052c08" providerId="ADAL" clId="{F2ACE74F-7E46-4954-A43E-FAA015482547}" dt="2022-06-01T13:58:12.006" v="71" actId="14100"/>
          <ac:spMkLst>
            <pc:docMk/>
            <pc:sldMk cId="0" sldId="345"/>
            <ac:spMk id="9" creationId="{C51C2F43-075D-432B-AC92-4EB7D66370B4}"/>
          </ac:spMkLst>
        </pc:spChg>
        <pc:spChg chg="mod">
          <ac:chgData name="Nicolas PATRIARCHE" userId="d1848907-ef35-4bf0-83f2-8110b9052c08" providerId="ADAL" clId="{F2ACE74F-7E46-4954-A43E-FAA015482547}" dt="2022-06-01T13:58:15.065" v="72" actId="1076"/>
          <ac:spMkLst>
            <pc:docMk/>
            <pc:sldMk cId="0" sldId="345"/>
            <ac:spMk id="10" creationId="{07FBC042-76ED-4B9B-84E7-893A7813FEFF}"/>
          </ac:spMkLst>
        </pc:spChg>
        <pc:picChg chg="del mod">
          <ac:chgData name="Nicolas PATRIARCHE" userId="d1848907-ef35-4bf0-83f2-8110b9052c08" providerId="ADAL" clId="{F2ACE74F-7E46-4954-A43E-FAA015482547}" dt="2022-06-01T13:53:28.690" v="29" actId="478"/>
          <ac:picMkLst>
            <pc:docMk/>
            <pc:sldMk cId="0" sldId="345"/>
            <ac:picMk id="2" creationId="{00000000-0000-0000-0000-000000000000}"/>
          </ac:picMkLst>
        </pc:picChg>
        <pc:picChg chg="mod">
          <ac:chgData name="Nicolas PATRIARCHE" userId="d1848907-ef35-4bf0-83f2-8110b9052c08" providerId="ADAL" clId="{F2ACE74F-7E46-4954-A43E-FAA015482547}" dt="2022-06-01T13:58:01.308" v="65" actId="1076"/>
          <ac:picMkLst>
            <pc:docMk/>
            <pc:sldMk cId="0" sldId="345"/>
            <ac:picMk id="5" creationId="{99BDB5C7-805C-4DCA-9C1B-2F1A7ECE4595}"/>
          </ac:picMkLst>
        </pc:picChg>
        <pc:cxnChg chg="mod">
          <ac:chgData name="Nicolas PATRIARCHE" userId="d1848907-ef35-4bf0-83f2-8110b9052c08" providerId="ADAL" clId="{F2ACE74F-7E46-4954-A43E-FAA015482547}" dt="2022-06-01T13:58:45.822" v="80" actId="14100"/>
          <ac:cxnSpMkLst>
            <pc:docMk/>
            <pc:sldMk cId="0" sldId="345"/>
            <ac:cxnSpMk id="8" creationId="{A7027EE1-469F-4227-B74D-83F269995B6B}"/>
          </ac:cxnSpMkLst>
        </pc:cxnChg>
        <pc:cxnChg chg="mod">
          <ac:chgData name="Nicolas PATRIARCHE" userId="d1848907-ef35-4bf0-83f2-8110b9052c08" providerId="ADAL" clId="{F2ACE74F-7E46-4954-A43E-FAA015482547}" dt="2022-06-01T13:58:18.023" v="73" actId="14100"/>
          <ac:cxnSpMkLst>
            <pc:docMk/>
            <pc:sldMk cId="0" sldId="345"/>
            <ac:cxnSpMk id="12" creationId="{AD546EDF-773C-4112-8ACA-584953C4FDF9}"/>
          </ac:cxnSpMkLst>
        </pc:cxnChg>
      </pc:sldChg>
      <pc:sldChg chg="addSp modSp new mod">
        <pc:chgData name="Nicolas PATRIARCHE" userId="d1848907-ef35-4bf0-83f2-8110b9052c08" providerId="ADAL" clId="{F2ACE74F-7E46-4954-A43E-FAA015482547}" dt="2022-06-01T14:37:01.885" v="174"/>
        <pc:sldMkLst>
          <pc:docMk/>
          <pc:sldMk cId="2684597801" sldId="346"/>
        </pc:sldMkLst>
        <pc:spChg chg="mod">
          <ac:chgData name="Nicolas PATRIARCHE" userId="d1848907-ef35-4bf0-83f2-8110b9052c08" providerId="ADAL" clId="{F2ACE74F-7E46-4954-A43E-FAA015482547}" dt="2022-06-01T14:35:59.319" v="166" actId="1076"/>
          <ac:spMkLst>
            <pc:docMk/>
            <pc:sldMk cId="2684597801" sldId="346"/>
            <ac:spMk id="2" creationId="{9EFAF722-3D38-4945-B3E6-7CE8BF94847E}"/>
          </ac:spMkLst>
        </pc:spChg>
        <pc:spChg chg="add">
          <ac:chgData name="Nicolas PATRIARCHE" userId="d1848907-ef35-4bf0-83f2-8110b9052c08" providerId="ADAL" clId="{F2ACE74F-7E46-4954-A43E-FAA015482547}" dt="2022-06-01T14:36:52.649" v="173" actId="11529"/>
          <ac:spMkLst>
            <pc:docMk/>
            <pc:sldMk cId="2684597801" sldId="346"/>
            <ac:spMk id="7" creationId="{90023C0E-D757-49AD-B776-A3D04BDBF416}"/>
          </ac:spMkLst>
        </pc:spChg>
        <pc:spChg chg="add mod">
          <ac:chgData name="Nicolas PATRIARCHE" userId="d1848907-ef35-4bf0-83f2-8110b9052c08" providerId="ADAL" clId="{F2ACE74F-7E46-4954-A43E-FAA015482547}" dt="2022-06-01T14:37:01.885" v="174"/>
          <ac:spMkLst>
            <pc:docMk/>
            <pc:sldMk cId="2684597801" sldId="346"/>
            <ac:spMk id="8" creationId="{602FEE02-D2FB-4CA4-B1DF-AAD9F36006A6}"/>
          </ac:spMkLst>
        </pc:spChg>
        <pc:picChg chg="add mod">
          <ac:chgData name="Nicolas PATRIARCHE" userId="d1848907-ef35-4bf0-83f2-8110b9052c08" providerId="ADAL" clId="{F2ACE74F-7E46-4954-A43E-FAA015482547}" dt="2022-06-01T14:36:22.094" v="170" actId="1076"/>
          <ac:picMkLst>
            <pc:docMk/>
            <pc:sldMk cId="2684597801" sldId="346"/>
            <ac:picMk id="4" creationId="{489DCA4E-65E9-4F17-914A-619E3817E11E}"/>
          </ac:picMkLst>
        </pc:picChg>
        <pc:picChg chg="add mod">
          <ac:chgData name="Nicolas PATRIARCHE" userId="d1848907-ef35-4bf0-83f2-8110b9052c08" providerId="ADAL" clId="{F2ACE74F-7E46-4954-A43E-FAA015482547}" dt="2022-06-01T14:36:43.270" v="172" actId="1076"/>
          <ac:picMkLst>
            <pc:docMk/>
            <pc:sldMk cId="2684597801" sldId="346"/>
            <ac:picMk id="6" creationId="{600FF903-1B96-4C43-9A85-33643BF6AA13}"/>
          </ac:picMkLst>
        </pc:picChg>
      </pc:sldChg>
      <pc:sldChg chg="addSp delSp modSp new mod">
        <pc:chgData name="Nicolas PATRIARCHE" userId="d1848907-ef35-4bf0-83f2-8110b9052c08" providerId="ADAL" clId="{F2ACE74F-7E46-4954-A43E-FAA015482547}" dt="2022-06-01T14:39:53.822" v="212" actId="688"/>
        <pc:sldMkLst>
          <pc:docMk/>
          <pc:sldMk cId="507756184" sldId="347"/>
        </pc:sldMkLst>
        <pc:spChg chg="del">
          <ac:chgData name="Nicolas PATRIARCHE" userId="d1848907-ef35-4bf0-83f2-8110b9052c08" providerId="ADAL" clId="{F2ACE74F-7E46-4954-A43E-FAA015482547}" dt="2022-06-01T14:37:47.122" v="178" actId="478"/>
          <ac:spMkLst>
            <pc:docMk/>
            <pc:sldMk cId="507756184" sldId="347"/>
            <ac:spMk id="2" creationId="{9A066BD8-2E0C-402F-B059-B47B4EF71CCB}"/>
          </ac:spMkLst>
        </pc:spChg>
        <pc:spChg chg="add mod">
          <ac:chgData name="Nicolas PATRIARCHE" userId="d1848907-ef35-4bf0-83f2-8110b9052c08" providerId="ADAL" clId="{F2ACE74F-7E46-4954-A43E-FAA015482547}" dt="2022-06-01T14:37:54.672" v="201" actId="20577"/>
          <ac:spMkLst>
            <pc:docMk/>
            <pc:sldMk cId="507756184" sldId="347"/>
            <ac:spMk id="3" creationId="{D140F859-2423-4920-A7AD-C7CE85D92BDB}"/>
          </ac:spMkLst>
        </pc:spChg>
        <pc:spChg chg="add mod">
          <ac:chgData name="Nicolas PATRIARCHE" userId="d1848907-ef35-4bf0-83f2-8110b9052c08" providerId="ADAL" clId="{F2ACE74F-7E46-4954-A43E-FAA015482547}" dt="2022-06-01T14:37:43.247" v="176"/>
          <ac:spMkLst>
            <pc:docMk/>
            <pc:sldMk cId="507756184" sldId="347"/>
            <ac:spMk id="4" creationId="{229B8154-7E15-4D61-8751-4A2291C4F2DA}"/>
          </ac:spMkLst>
        </pc:spChg>
        <pc:spChg chg="add">
          <ac:chgData name="Nicolas PATRIARCHE" userId="d1848907-ef35-4bf0-83f2-8110b9052c08" providerId="ADAL" clId="{F2ACE74F-7E46-4954-A43E-FAA015482547}" dt="2022-06-01T14:38:52.542" v="207" actId="11529"/>
          <ac:spMkLst>
            <pc:docMk/>
            <pc:sldMk cId="507756184" sldId="347"/>
            <ac:spMk id="9" creationId="{4B6B0C29-DFFA-486F-B0A9-0D4EFD6F1C37}"/>
          </ac:spMkLst>
        </pc:spChg>
        <pc:spChg chg="add mod">
          <ac:chgData name="Nicolas PATRIARCHE" userId="d1848907-ef35-4bf0-83f2-8110b9052c08" providerId="ADAL" clId="{F2ACE74F-7E46-4954-A43E-FAA015482547}" dt="2022-06-01T14:39:53.822" v="212" actId="688"/>
          <ac:spMkLst>
            <pc:docMk/>
            <pc:sldMk cId="507756184" sldId="347"/>
            <ac:spMk id="12" creationId="{1C2435C3-25CF-4EB9-9754-0045E2DB17B9}"/>
          </ac:spMkLst>
        </pc:spChg>
        <pc:picChg chg="add mod">
          <ac:chgData name="Nicolas PATRIARCHE" userId="d1848907-ef35-4bf0-83f2-8110b9052c08" providerId="ADAL" clId="{F2ACE74F-7E46-4954-A43E-FAA015482547}" dt="2022-06-01T14:38:38.578" v="204" actId="1076"/>
          <ac:picMkLst>
            <pc:docMk/>
            <pc:sldMk cId="507756184" sldId="347"/>
            <ac:picMk id="6" creationId="{154653C7-2683-4D6D-9DD3-A2D588958FAE}"/>
          </ac:picMkLst>
        </pc:picChg>
        <pc:picChg chg="add mod">
          <ac:chgData name="Nicolas PATRIARCHE" userId="d1848907-ef35-4bf0-83f2-8110b9052c08" providerId="ADAL" clId="{F2ACE74F-7E46-4954-A43E-FAA015482547}" dt="2022-06-01T14:38:41.639" v="206" actId="1076"/>
          <ac:picMkLst>
            <pc:docMk/>
            <pc:sldMk cId="507756184" sldId="347"/>
            <ac:picMk id="8" creationId="{7FAFE00B-2113-41C8-8A3A-0900695A2E6E}"/>
          </ac:picMkLst>
        </pc:picChg>
        <pc:picChg chg="add mod">
          <ac:chgData name="Nicolas PATRIARCHE" userId="d1848907-ef35-4bf0-83f2-8110b9052c08" providerId="ADAL" clId="{F2ACE74F-7E46-4954-A43E-FAA015482547}" dt="2022-06-01T14:39:29.980" v="210" actId="1076"/>
          <ac:picMkLst>
            <pc:docMk/>
            <pc:sldMk cId="507756184" sldId="347"/>
            <ac:picMk id="11" creationId="{2BEEA660-52E5-4161-9A78-17330368E5C7}"/>
          </ac:picMkLst>
        </pc:picChg>
      </pc:sldChg>
    </pc:docChg>
  </pc:docChgLst>
  <pc:docChgLst>
    <pc:chgData name="Lea GUILLARD 861" userId="S::lea.guillard@caf86.caf.fr::d06662ec-9711-44e9-9f78-4b9cc7b21ed8" providerId="AD" clId="Web-{DC256706-9D8F-466B-966A-A624D8767A0D}"/>
    <pc:docChg chg="modSld">
      <pc:chgData name="Lea GUILLARD 861" userId="S::lea.guillard@caf86.caf.fr::d06662ec-9711-44e9-9f78-4b9cc7b21ed8" providerId="AD" clId="Web-{DC256706-9D8F-466B-966A-A624D8767A0D}" dt="2022-12-02T13:08:05.397" v="9" actId="20577"/>
      <pc:docMkLst>
        <pc:docMk/>
      </pc:docMkLst>
      <pc:sldChg chg="addSp delSp modSp">
        <pc:chgData name="Lea GUILLARD 861" userId="S::lea.guillard@caf86.caf.fr::d06662ec-9711-44e9-9f78-4b9cc7b21ed8" providerId="AD" clId="Web-{DC256706-9D8F-466B-966A-A624D8767A0D}" dt="2022-12-02T13:08:05.397" v="9" actId="20577"/>
        <pc:sldMkLst>
          <pc:docMk/>
          <pc:sldMk cId="1059972565" sldId="269"/>
        </pc:sldMkLst>
        <pc:spChg chg="add del mod">
          <ac:chgData name="Lea GUILLARD 861" userId="S::lea.guillard@caf86.caf.fr::d06662ec-9711-44e9-9f78-4b9cc7b21ed8" providerId="AD" clId="Web-{DC256706-9D8F-466B-966A-A624D8767A0D}" dt="2022-12-02T13:07:28.896" v="1"/>
          <ac:spMkLst>
            <pc:docMk/>
            <pc:sldMk cId="1059972565" sldId="269"/>
            <ac:spMk id="49" creationId="{EE10C1AE-5B72-0139-1461-6CC0E251D4A7}"/>
          </ac:spMkLst>
        </pc:spChg>
        <pc:graphicFrameChg chg="add del modGraphic">
          <ac:chgData name="Lea GUILLARD 861" userId="S::lea.guillard@caf86.caf.fr::d06662ec-9711-44e9-9f78-4b9cc7b21ed8" providerId="AD" clId="Web-{DC256706-9D8F-466B-966A-A624D8767A0D}" dt="2022-12-02T13:08:05.397" v="9" actId="20577"/>
          <ac:graphicFrameMkLst>
            <pc:docMk/>
            <pc:sldMk cId="1059972565" sldId="269"/>
            <ac:graphicFrameMk id="5" creationId="{2921862A-E048-4781-8BAD-D07411294F85}"/>
          </ac:graphicFrameMkLst>
        </pc:graphicFrameChg>
      </pc:sldChg>
    </pc:docChg>
  </pc:docChgLst>
  <pc:docChgLst>
    <pc:chgData name="Nicolas PATRIARCHE 861" userId="d1848907-ef35-4bf0-83f2-8110b9052c08" providerId="ADAL" clId="{ECE49E0E-208A-40D0-8A3D-894A80470A61}"/>
    <pc:docChg chg="custSel addSld delSld modSld">
      <pc:chgData name="Nicolas PATRIARCHE 861" userId="d1848907-ef35-4bf0-83f2-8110b9052c08" providerId="ADAL" clId="{ECE49E0E-208A-40D0-8A3D-894A80470A61}" dt="2022-05-04T12:19:34.130" v="1799" actId="1076"/>
      <pc:docMkLst>
        <pc:docMk/>
      </pc:docMkLst>
      <pc:sldChg chg="modSp mod">
        <pc:chgData name="Nicolas PATRIARCHE 861" userId="d1848907-ef35-4bf0-83f2-8110b9052c08" providerId="ADAL" clId="{ECE49E0E-208A-40D0-8A3D-894A80470A61}" dt="2022-05-02T14:52:55.415" v="360" actId="20577"/>
        <pc:sldMkLst>
          <pc:docMk/>
          <pc:sldMk cId="3974185568" sldId="256"/>
        </pc:sldMkLst>
        <pc:spChg chg="mod">
          <ac:chgData name="Nicolas PATRIARCHE 861" userId="d1848907-ef35-4bf0-83f2-8110b9052c08" providerId="ADAL" clId="{ECE49E0E-208A-40D0-8A3D-894A80470A61}" dt="2022-05-02T14:52:55.415" v="360" actId="20577"/>
          <ac:spMkLst>
            <pc:docMk/>
            <pc:sldMk cId="3974185568" sldId="256"/>
            <ac:spMk id="10" creationId="{A2B5929A-19D3-495F-B557-ED84D46106C0}"/>
          </ac:spMkLst>
        </pc:spChg>
      </pc:sldChg>
      <pc:sldChg chg="modSp mod">
        <pc:chgData name="Nicolas PATRIARCHE 861" userId="d1848907-ef35-4bf0-83f2-8110b9052c08" providerId="ADAL" clId="{ECE49E0E-208A-40D0-8A3D-894A80470A61}" dt="2022-05-02T14:50:53.152" v="290" actId="20577"/>
        <pc:sldMkLst>
          <pc:docMk/>
          <pc:sldMk cId="3155851385" sldId="257"/>
        </pc:sldMkLst>
        <pc:spChg chg="mod">
          <ac:chgData name="Nicolas PATRIARCHE 861" userId="d1848907-ef35-4bf0-83f2-8110b9052c08" providerId="ADAL" clId="{ECE49E0E-208A-40D0-8A3D-894A80470A61}" dt="2022-05-02T14:50:53.152" v="290" actId="20577"/>
          <ac:spMkLst>
            <pc:docMk/>
            <pc:sldMk cId="3155851385" sldId="257"/>
            <ac:spMk id="3" creationId="{1980AA72-7CEC-47E0-8390-DCA22A2C1A8D}"/>
          </ac:spMkLst>
        </pc:spChg>
      </pc:sldChg>
      <pc:sldChg chg="modSp mod">
        <pc:chgData name="Nicolas PATRIARCHE 861" userId="d1848907-ef35-4bf0-83f2-8110b9052c08" providerId="ADAL" clId="{ECE49E0E-208A-40D0-8A3D-894A80470A61}" dt="2022-05-02T14:48:27.209" v="149" actId="1076"/>
        <pc:sldMkLst>
          <pc:docMk/>
          <pc:sldMk cId="524744576" sldId="258"/>
        </pc:sldMkLst>
        <pc:spChg chg="mod">
          <ac:chgData name="Nicolas PATRIARCHE 861" userId="d1848907-ef35-4bf0-83f2-8110b9052c08" providerId="ADAL" clId="{ECE49E0E-208A-40D0-8A3D-894A80470A61}" dt="2022-05-02T14:48:27.209" v="149" actId="1076"/>
          <ac:spMkLst>
            <pc:docMk/>
            <pc:sldMk cId="524744576" sldId="258"/>
            <ac:spMk id="2" creationId="{2A8C38EB-A5F6-48C4-B6CD-425F8A54FBFF}"/>
          </ac:spMkLst>
        </pc:spChg>
      </pc:sldChg>
      <pc:sldChg chg="modSp mod">
        <pc:chgData name="Nicolas PATRIARCHE 861" userId="d1848907-ef35-4bf0-83f2-8110b9052c08" providerId="ADAL" clId="{ECE49E0E-208A-40D0-8A3D-894A80470A61}" dt="2022-05-02T14:49:15.190" v="201" actId="1076"/>
        <pc:sldMkLst>
          <pc:docMk/>
          <pc:sldMk cId="3388352657" sldId="268"/>
        </pc:sldMkLst>
        <pc:spChg chg="mod">
          <ac:chgData name="Nicolas PATRIARCHE 861" userId="d1848907-ef35-4bf0-83f2-8110b9052c08" providerId="ADAL" clId="{ECE49E0E-208A-40D0-8A3D-894A80470A61}" dt="2022-05-02T14:49:15.190" v="201" actId="1076"/>
          <ac:spMkLst>
            <pc:docMk/>
            <pc:sldMk cId="3388352657" sldId="268"/>
            <ac:spMk id="2" creationId="{ACC9005C-ABDA-4D18-B669-ADE16A8A7AC3}"/>
          </ac:spMkLst>
        </pc:spChg>
      </pc:sldChg>
      <pc:sldChg chg="modSp">
        <pc:chgData name="Nicolas PATRIARCHE 861" userId="d1848907-ef35-4bf0-83f2-8110b9052c08" providerId="ADAL" clId="{ECE49E0E-208A-40D0-8A3D-894A80470A61}" dt="2022-05-02T14:52:19.269" v="355" actId="20577"/>
        <pc:sldMkLst>
          <pc:docMk/>
          <pc:sldMk cId="1059972565" sldId="269"/>
        </pc:sldMkLst>
        <pc:graphicFrameChg chg="mod">
          <ac:chgData name="Nicolas PATRIARCHE 861" userId="d1848907-ef35-4bf0-83f2-8110b9052c08" providerId="ADAL" clId="{ECE49E0E-208A-40D0-8A3D-894A80470A61}" dt="2022-05-02T14:52:19.269" v="355"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ECE49E0E-208A-40D0-8A3D-894A80470A61}" dt="2022-05-02T14:49:42.719" v="234" actId="1076"/>
        <pc:sldMkLst>
          <pc:docMk/>
          <pc:sldMk cId="4147285639" sldId="281"/>
        </pc:sldMkLst>
        <pc:spChg chg="mod">
          <ac:chgData name="Nicolas PATRIARCHE 861" userId="d1848907-ef35-4bf0-83f2-8110b9052c08" providerId="ADAL" clId="{ECE49E0E-208A-40D0-8A3D-894A80470A61}" dt="2022-05-02T14:49:42.719" v="234" actId="1076"/>
          <ac:spMkLst>
            <pc:docMk/>
            <pc:sldMk cId="4147285639" sldId="281"/>
            <ac:spMk id="2" creationId="{ACC9005C-ABDA-4D18-B669-ADE16A8A7AC3}"/>
          </ac:spMkLst>
        </pc:spChg>
      </pc:sldChg>
      <pc:sldChg chg="del">
        <pc:chgData name="Nicolas PATRIARCHE 861" userId="d1848907-ef35-4bf0-83f2-8110b9052c08" providerId="ADAL" clId="{ECE49E0E-208A-40D0-8A3D-894A80470A61}" dt="2022-05-02T14:49:52.025" v="235" actId="2696"/>
        <pc:sldMkLst>
          <pc:docMk/>
          <pc:sldMk cId="2140682467" sldId="290"/>
        </pc:sldMkLst>
      </pc:sldChg>
      <pc:sldChg chg="del">
        <pc:chgData name="Nicolas PATRIARCHE 861" userId="d1848907-ef35-4bf0-83f2-8110b9052c08" providerId="ADAL" clId="{ECE49E0E-208A-40D0-8A3D-894A80470A61}" dt="2022-05-02T14:49:52.025" v="235" actId="2696"/>
        <pc:sldMkLst>
          <pc:docMk/>
          <pc:sldMk cId="3394873606" sldId="291"/>
        </pc:sldMkLst>
      </pc:sldChg>
      <pc:sldChg chg="del">
        <pc:chgData name="Nicolas PATRIARCHE 861" userId="d1848907-ef35-4bf0-83f2-8110b9052c08" providerId="ADAL" clId="{ECE49E0E-208A-40D0-8A3D-894A80470A61}" dt="2022-05-02T14:49:52.025" v="235" actId="2696"/>
        <pc:sldMkLst>
          <pc:docMk/>
          <pc:sldMk cId="1631616132" sldId="292"/>
        </pc:sldMkLst>
      </pc:sldChg>
      <pc:sldChg chg="del">
        <pc:chgData name="Nicolas PATRIARCHE 861" userId="d1848907-ef35-4bf0-83f2-8110b9052c08" providerId="ADAL" clId="{ECE49E0E-208A-40D0-8A3D-894A80470A61}" dt="2022-05-02T14:49:52.025" v="235" actId="2696"/>
        <pc:sldMkLst>
          <pc:docMk/>
          <pc:sldMk cId="713159971" sldId="293"/>
        </pc:sldMkLst>
      </pc:sldChg>
      <pc:sldChg chg="modSp mod">
        <pc:chgData name="Nicolas PATRIARCHE 861" userId="d1848907-ef35-4bf0-83f2-8110b9052c08" providerId="ADAL" clId="{ECE49E0E-208A-40D0-8A3D-894A80470A61}" dt="2022-05-02T14:50:25.112" v="266" actId="1076"/>
        <pc:sldMkLst>
          <pc:docMk/>
          <pc:sldMk cId="1608236116" sldId="295"/>
        </pc:sldMkLst>
        <pc:spChg chg="mod">
          <ac:chgData name="Nicolas PATRIARCHE 861" userId="d1848907-ef35-4bf0-83f2-8110b9052c08" providerId="ADAL" clId="{ECE49E0E-208A-40D0-8A3D-894A80470A61}" dt="2022-05-02T14:50:25.112" v="266" actId="1076"/>
          <ac:spMkLst>
            <pc:docMk/>
            <pc:sldMk cId="1608236116" sldId="295"/>
            <ac:spMk id="2" creationId="{ACC9005C-ABDA-4D18-B669-ADE16A8A7AC3}"/>
          </ac:spMkLst>
        </pc:spChg>
      </pc:sldChg>
      <pc:sldChg chg="del">
        <pc:chgData name="Nicolas PATRIARCHE 861" userId="d1848907-ef35-4bf0-83f2-8110b9052c08" providerId="ADAL" clId="{ECE49E0E-208A-40D0-8A3D-894A80470A61}" dt="2022-05-02T14:50:36.172" v="270" actId="47"/>
        <pc:sldMkLst>
          <pc:docMk/>
          <pc:sldMk cId="3438367126" sldId="296"/>
        </pc:sldMkLst>
      </pc:sldChg>
      <pc:sldChg chg="del">
        <pc:chgData name="Nicolas PATRIARCHE 861" userId="d1848907-ef35-4bf0-83f2-8110b9052c08" providerId="ADAL" clId="{ECE49E0E-208A-40D0-8A3D-894A80470A61}" dt="2022-05-02T14:48:41.113" v="150" actId="2696"/>
        <pc:sldMkLst>
          <pc:docMk/>
          <pc:sldMk cId="1163735035" sldId="298"/>
        </pc:sldMkLst>
      </pc:sldChg>
      <pc:sldChg chg="del">
        <pc:chgData name="Nicolas PATRIARCHE 861" userId="d1848907-ef35-4bf0-83f2-8110b9052c08" providerId="ADAL" clId="{ECE49E0E-208A-40D0-8A3D-894A80470A61}" dt="2022-05-02T14:50:42.707" v="271" actId="47"/>
        <pc:sldMkLst>
          <pc:docMk/>
          <pc:sldMk cId="3704208624" sldId="299"/>
        </pc:sldMkLst>
      </pc:sldChg>
      <pc:sldChg chg="del">
        <pc:chgData name="Nicolas PATRIARCHE 861" userId="d1848907-ef35-4bf0-83f2-8110b9052c08" providerId="ADAL" clId="{ECE49E0E-208A-40D0-8A3D-894A80470A61}" dt="2022-05-02T14:50:42.707" v="271" actId="47"/>
        <pc:sldMkLst>
          <pc:docMk/>
          <pc:sldMk cId="1335976215" sldId="300"/>
        </pc:sldMkLst>
      </pc:sldChg>
      <pc:sldChg chg="del">
        <pc:chgData name="Nicolas PATRIARCHE 861" userId="d1848907-ef35-4bf0-83f2-8110b9052c08" providerId="ADAL" clId="{ECE49E0E-208A-40D0-8A3D-894A80470A61}" dt="2022-05-02T14:50:42.707" v="271" actId="47"/>
        <pc:sldMkLst>
          <pc:docMk/>
          <pc:sldMk cId="147448989" sldId="301"/>
        </pc:sldMkLst>
      </pc:sldChg>
      <pc:sldChg chg="del">
        <pc:chgData name="Nicolas PATRIARCHE 861" userId="d1848907-ef35-4bf0-83f2-8110b9052c08" providerId="ADAL" clId="{ECE49E0E-208A-40D0-8A3D-894A80470A61}" dt="2022-05-02T14:50:42.707" v="271" actId="47"/>
        <pc:sldMkLst>
          <pc:docMk/>
          <pc:sldMk cId="2004663829" sldId="302"/>
        </pc:sldMkLst>
      </pc:sldChg>
      <pc:sldChg chg="del">
        <pc:chgData name="Nicolas PATRIARCHE 861" userId="d1848907-ef35-4bf0-83f2-8110b9052c08" providerId="ADAL" clId="{ECE49E0E-208A-40D0-8A3D-894A80470A61}" dt="2022-05-02T14:50:42.707" v="271" actId="47"/>
        <pc:sldMkLst>
          <pc:docMk/>
          <pc:sldMk cId="642913501" sldId="303"/>
        </pc:sldMkLst>
      </pc:sldChg>
      <pc:sldChg chg="del">
        <pc:chgData name="Nicolas PATRIARCHE 861" userId="d1848907-ef35-4bf0-83f2-8110b9052c08" providerId="ADAL" clId="{ECE49E0E-208A-40D0-8A3D-894A80470A61}" dt="2022-05-02T14:50:42.707" v="271" actId="47"/>
        <pc:sldMkLst>
          <pc:docMk/>
          <pc:sldMk cId="680582384" sldId="304"/>
        </pc:sldMkLst>
      </pc:sldChg>
      <pc:sldChg chg="del">
        <pc:chgData name="Nicolas PATRIARCHE 861" userId="d1848907-ef35-4bf0-83f2-8110b9052c08" providerId="ADAL" clId="{ECE49E0E-208A-40D0-8A3D-894A80470A61}" dt="2022-05-02T14:50:28.881" v="267" actId="47"/>
        <pc:sldMkLst>
          <pc:docMk/>
          <pc:sldMk cId="2982828975" sldId="305"/>
        </pc:sldMkLst>
      </pc:sldChg>
      <pc:sldChg chg="del">
        <pc:chgData name="Nicolas PATRIARCHE 861" userId="d1848907-ef35-4bf0-83f2-8110b9052c08" providerId="ADAL" clId="{ECE49E0E-208A-40D0-8A3D-894A80470A61}" dt="2022-05-02T14:50:30.148" v="268" actId="47"/>
        <pc:sldMkLst>
          <pc:docMk/>
          <pc:sldMk cId="3086873291" sldId="306"/>
        </pc:sldMkLst>
      </pc:sldChg>
      <pc:sldChg chg="del">
        <pc:chgData name="Nicolas PATRIARCHE 861" userId="d1848907-ef35-4bf0-83f2-8110b9052c08" providerId="ADAL" clId="{ECE49E0E-208A-40D0-8A3D-894A80470A61}" dt="2022-05-02T14:48:41.113" v="150" actId="2696"/>
        <pc:sldMkLst>
          <pc:docMk/>
          <pc:sldMk cId="174290640" sldId="307"/>
        </pc:sldMkLst>
      </pc:sldChg>
      <pc:sldChg chg="del">
        <pc:chgData name="Nicolas PATRIARCHE 861" userId="d1848907-ef35-4bf0-83f2-8110b9052c08" providerId="ADAL" clId="{ECE49E0E-208A-40D0-8A3D-894A80470A61}" dt="2022-05-02T14:49:24.156" v="202" actId="2696"/>
        <pc:sldMkLst>
          <pc:docMk/>
          <pc:sldMk cId="737616765" sldId="308"/>
        </pc:sldMkLst>
      </pc:sldChg>
      <pc:sldChg chg="addSp delSp modSp new mod">
        <pc:chgData name="Nicolas PATRIARCHE 861" userId="d1848907-ef35-4bf0-83f2-8110b9052c08" providerId="ADAL" clId="{ECE49E0E-208A-40D0-8A3D-894A80470A61}" dt="2022-05-03T12:00:45.026" v="832" actId="255"/>
        <pc:sldMkLst>
          <pc:docMk/>
          <pc:sldMk cId="2480743365" sldId="309"/>
        </pc:sldMkLst>
        <pc:spChg chg="del">
          <ac:chgData name="Nicolas PATRIARCHE 861" userId="d1848907-ef35-4bf0-83f2-8110b9052c08" providerId="ADAL" clId="{ECE49E0E-208A-40D0-8A3D-894A80470A61}" dt="2022-05-03T10:46:01.450" v="363" actId="478"/>
          <ac:spMkLst>
            <pc:docMk/>
            <pc:sldMk cId="2480743365" sldId="309"/>
            <ac:spMk id="2" creationId="{E273754B-4BEC-4DBB-95BF-A8F1E67B08A1}"/>
          </ac:spMkLst>
        </pc:spChg>
        <pc:spChg chg="del">
          <ac:chgData name="Nicolas PATRIARCHE 861" userId="d1848907-ef35-4bf0-83f2-8110b9052c08" providerId="ADAL" clId="{ECE49E0E-208A-40D0-8A3D-894A80470A61}" dt="2022-05-03T10:47:00.391" v="368" actId="478"/>
          <ac:spMkLst>
            <pc:docMk/>
            <pc:sldMk cId="2480743365" sldId="309"/>
            <ac:spMk id="3" creationId="{17B5AA41-0F57-4B72-BB56-B43E3045161E}"/>
          </ac:spMkLst>
        </pc:spChg>
        <pc:spChg chg="add mod">
          <ac:chgData name="Nicolas PATRIARCHE 861" userId="d1848907-ef35-4bf0-83f2-8110b9052c08" providerId="ADAL" clId="{ECE49E0E-208A-40D0-8A3D-894A80470A61}" dt="2022-05-03T12:00:45.026" v="832" actId="255"/>
          <ac:spMkLst>
            <pc:docMk/>
            <pc:sldMk cId="2480743365" sldId="309"/>
            <ac:spMk id="5" creationId="{68B8602A-4561-414A-AB31-ADC22ADA1086}"/>
          </ac:spMkLst>
        </pc:spChg>
        <pc:spChg chg="add mod">
          <ac:chgData name="Nicolas PATRIARCHE 861" userId="d1848907-ef35-4bf0-83f2-8110b9052c08" providerId="ADAL" clId="{ECE49E0E-208A-40D0-8A3D-894A80470A61}" dt="2022-05-03T10:48:16.456" v="385" actId="1076"/>
          <ac:spMkLst>
            <pc:docMk/>
            <pc:sldMk cId="2480743365" sldId="309"/>
            <ac:spMk id="8" creationId="{D613049E-2981-4D40-A050-63AAC19D75FA}"/>
          </ac:spMkLst>
        </pc:spChg>
        <pc:spChg chg="add mod">
          <ac:chgData name="Nicolas PATRIARCHE 861" userId="d1848907-ef35-4bf0-83f2-8110b9052c08" providerId="ADAL" clId="{ECE49E0E-208A-40D0-8A3D-894A80470A61}" dt="2022-05-03T10:48:16.456" v="385" actId="1076"/>
          <ac:spMkLst>
            <pc:docMk/>
            <pc:sldMk cId="2480743365" sldId="309"/>
            <ac:spMk id="9" creationId="{1BCEAA58-BD1A-4D80-9310-F313B4E9FAD4}"/>
          </ac:spMkLst>
        </pc:spChg>
        <pc:spChg chg="add mod">
          <ac:chgData name="Nicolas PATRIARCHE 861" userId="d1848907-ef35-4bf0-83f2-8110b9052c08" providerId="ADAL" clId="{ECE49E0E-208A-40D0-8A3D-894A80470A61}" dt="2022-05-03T10:48:30.066" v="387" actId="1076"/>
          <ac:spMkLst>
            <pc:docMk/>
            <pc:sldMk cId="2480743365" sldId="309"/>
            <ac:spMk id="10" creationId="{EFDA7661-F071-462F-916A-CB48EC524292}"/>
          </ac:spMkLst>
        </pc:spChg>
        <pc:spChg chg="add mod">
          <ac:chgData name="Nicolas PATRIARCHE 861" userId="d1848907-ef35-4bf0-83f2-8110b9052c08" providerId="ADAL" clId="{ECE49E0E-208A-40D0-8A3D-894A80470A61}" dt="2022-05-03T10:48:35.246" v="392" actId="20577"/>
          <ac:spMkLst>
            <pc:docMk/>
            <pc:sldMk cId="2480743365" sldId="309"/>
            <ac:spMk id="11" creationId="{79B913D3-4030-4688-B058-26B15BC26891}"/>
          </ac:spMkLst>
        </pc:spChg>
        <pc:picChg chg="add del mod">
          <ac:chgData name="Nicolas PATRIARCHE 861" userId="d1848907-ef35-4bf0-83f2-8110b9052c08" providerId="ADAL" clId="{ECE49E0E-208A-40D0-8A3D-894A80470A61}" dt="2022-05-03T12:00:31.841" v="829" actId="478"/>
          <ac:picMkLst>
            <pc:docMk/>
            <pc:sldMk cId="2480743365" sldId="309"/>
            <ac:picMk id="4" creationId="{4D423CF7-3FA8-4A75-B179-5015BFE7189C}"/>
          </ac:picMkLst>
        </pc:picChg>
        <pc:picChg chg="add mod">
          <ac:chgData name="Nicolas PATRIARCHE 861" userId="d1848907-ef35-4bf0-83f2-8110b9052c08" providerId="ADAL" clId="{ECE49E0E-208A-40D0-8A3D-894A80470A61}" dt="2022-05-03T11:41:13.722" v="393" actId="1076"/>
          <ac:picMkLst>
            <pc:docMk/>
            <pc:sldMk cId="2480743365" sldId="309"/>
            <ac:picMk id="6" creationId="{ADBD95C9-07E5-44AF-8C9A-4DC33D47DE68}"/>
          </ac:picMkLst>
        </pc:picChg>
        <pc:picChg chg="add mod">
          <ac:chgData name="Nicolas PATRIARCHE 861" userId="d1848907-ef35-4bf0-83f2-8110b9052c08" providerId="ADAL" clId="{ECE49E0E-208A-40D0-8A3D-894A80470A61}" dt="2022-05-03T10:47:27.197" v="374" actId="1076"/>
          <ac:picMkLst>
            <pc:docMk/>
            <pc:sldMk cId="2480743365" sldId="309"/>
            <ac:picMk id="7" creationId="{0524F765-0B24-4CCB-8954-8D3DF0B62E7D}"/>
          </ac:picMkLst>
        </pc:picChg>
      </pc:sldChg>
      <pc:sldChg chg="new">
        <pc:chgData name="Nicolas PATRIARCHE 861" userId="d1848907-ef35-4bf0-83f2-8110b9052c08" providerId="ADAL" clId="{ECE49E0E-208A-40D0-8A3D-894A80470A61}" dt="2022-05-02T14:49:26.413" v="203" actId="680"/>
        <pc:sldMkLst>
          <pc:docMk/>
          <pc:sldMk cId="322499915" sldId="310"/>
        </pc:sldMkLst>
      </pc:sldChg>
      <pc:sldChg chg="addSp delSp modSp new mod">
        <pc:chgData name="Nicolas PATRIARCHE 861" userId="d1848907-ef35-4bf0-83f2-8110b9052c08" providerId="ADAL" clId="{ECE49E0E-208A-40D0-8A3D-894A80470A61}" dt="2022-05-04T12:19:34.130" v="1799" actId="1076"/>
        <pc:sldMkLst>
          <pc:docMk/>
          <pc:sldMk cId="3334230957" sldId="311"/>
        </pc:sldMkLst>
        <pc:spChg chg="del">
          <ac:chgData name="Nicolas PATRIARCHE 861" userId="d1848907-ef35-4bf0-83f2-8110b9052c08" providerId="ADAL" clId="{ECE49E0E-208A-40D0-8A3D-894A80470A61}" dt="2022-05-04T12:12:31.128" v="922" actId="478"/>
          <ac:spMkLst>
            <pc:docMk/>
            <pc:sldMk cId="3334230957" sldId="311"/>
            <ac:spMk id="2" creationId="{1653447F-928A-4B63-997C-06D6ADAE0873}"/>
          </ac:spMkLst>
        </pc:spChg>
        <pc:spChg chg="mod">
          <ac:chgData name="Nicolas PATRIARCHE 861" userId="d1848907-ef35-4bf0-83f2-8110b9052c08" providerId="ADAL" clId="{ECE49E0E-208A-40D0-8A3D-894A80470A61}" dt="2022-05-04T12:19:34.130" v="1799" actId="1076"/>
          <ac:spMkLst>
            <pc:docMk/>
            <pc:sldMk cId="3334230957" sldId="311"/>
            <ac:spMk id="3" creationId="{C0C94B60-4548-4B18-9F9E-AFC63F128708}"/>
          </ac:spMkLst>
        </pc:spChg>
        <pc:spChg chg="add mod">
          <ac:chgData name="Nicolas PATRIARCHE 861" userId="d1848907-ef35-4bf0-83f2-8110b9052c08" providerId="ADAL" clId="{ECE49E0E-208A-40D0-8A3D-894A80470A61}" dt="2022-05-04T12:13:42.303" v="1012" actId="20577"/>
          <ac:spMkLst>
            <pc:docMk/>
            <pc:sldMk cId="3334230957" sldId="311"/>
            <ac:spMk id="4" creationId="{2DDBB5A8-ADE7-44DF-88D4-7E24CB408D06}"/>
          </ac:spMkLst>
        </pc:spChg>
      </pc:sldChg>
      <pc:sldChg chg="new">
        <pc:chgData name="Nicolas PATRIARCHE 861" userId="d1848907-ef35-4bf0-83f2-8110b9052c08" providerId="ADAL" clId="{ECE49E0E-208A-40D0-8A3D-894A80470A61}" dt="2022-05-02T14:50:33.902" v="269" actId="680"/>
        <pc:sldMkLst>
          <pc:docMk/>
          <pc:sldMk cId="4028519768" sldId="312"/>
        </pc:sldMkLst>
      </pc:sldChg>
      <pc:sldChg chg="addSp delSp modSp new mod setBg setClrOvrMap">
        <pc:chgData name="Nicolas PATRIARCHE 861" userId="d1848907-ef35-4bf0-83f2-8110b9052c08" providerId="ADAL" clId="{ECE49E0E-208A-40D0-8A3D-894A80470A61}" dt="2022-05-03T12:00:17.519" v="828" actId="11529"/>
        <pc:sldMkLst>
          <pc:docMk/>
          <pc:sldMk cId="205645212" sldId="316"/>
        </pc:sldMkLst>
        <pc:spChg chg="mod">
          <ac:chgData name="Nicolas PATRIARCHE 861" userId="d1848907-ef35-4bf0-83f2-8110b9052c08" providerId="ADAL" clId="{ECE49E0E-208A-40D0-8A3D-894A80470A61}" dt="2022-05-03T11:57:19.998" v="409" actId="1076"/>
          <ac:spMkLst>
            <pc:docMk/>
            <pc:sldMk cId="205645212" sldId="316"/>
            <ac:spMk id="2" creationId="{A8B640EC-2FC4-4E7B-AD24-BCFB7FA4B91F}"/>
          </ac:spMkLst>
        </pc:spChg>
        <pc:spChg chg="del">
          <ac:chgData name="Nicolas PATRIARCHE 861" userId="d1848907-ef35-4bf0-83f2-8110b9052c08" providerId="ADAL" clId="{ECE49E0E-208A-40D0-8A3D-894A80470A61}" dt="2022-05-03T11:57:02.722" v="398" actId="26606"/>
          <ac:spMkLst>
            <pc:docMk/>
            <pc:sldMk cId="205645212" sldId="316"/>
            <ac:spMk id="3" creationId="{892052CC-9CA5-42CF-97DB-894902798B15}"/>
          </ac:spMkLst>
        </pc:spChg>
        <pc:spChg chg="add mod">
          <ac:chgData name="Nicolas PATRIARCHE 861" userId="d1848907-ef35-4bf0-83f2-8110b9052c08" providerId="ADAL" clId="{ECE49E0E-208A-40D0-8A3D-894A80470A61}" dt="2022-05-03T11:58:36.099" v="509" actId="1076"/>
          <ac:spMkLst>
            <pc:docMk/>
            <pc:sldMk cId="205645212" sldId="316"/>
            <ac:spMk id="4" creationId="{589E5CD9-4AE9-4618-A03E-FD7CE671542B}"/>
          </ac:spMkLst>
        </pc:spChg>
        <pc:spChg chg="add mod">
          <ac:chgData name="Nicolas PATRIARCHE 861" userId="d1848907-ef35-4bf0-83f2-8110b9052c08" providerId="ADAL" clId="{ECE49E0E-208A-40D0-8A3D-894A80470A61}" dt="2022-05-03T12:00:02.315" v="826" actId="1076"/>
          <ac:spMkLst>
            <pc:docMk/>
            <pc:sldMk cId="205645212" sldId="316"/>
            <ac:spMk id="5" creationId="{9B8B9B03-171E-4EFE-A52C-CDC4F0481DFA}"/>
          </ac:spMkLst>
        </pc:spChg>
        <pc:spChg chg="add">
          <ac:chgData name="Nicolas PATRIARCHE 861" userId="d1848907-ef35-4bf0-83f2-8110b9052c08" providerId="ADAL" clId="{ECE49E0E-208A-40D0-8A3D-894A80470A61}" dt="2022-05-03T11:57:02.722" v="398" actId="26606"/>
          <ac:spMkLst>
            <pc:docMk/>
            <pc:sldMk cId="205645212" sldId="316"/>
            <ac:spMk id="20" creationId="{27577DEC-D9A5-404D-9789-702F4319BEC8}"/>
          </ac:spMkLst>
        </pc:spChg>
        <pc:spChg chg="add mod">
          <ac:chgData name="Nicolas PATRIARCHE 861" userId="d1848907-ef35-4bf0-83f2-8110b9052c08" providerId="ADAL" clId="{ECE49E0E-208A-40D0-8A3D-894A80470A61}" dt="2022-05-03T12:00:06.609" v="827" actId="1076"/>
          <ac:spMkLst>
            <pc:docMk/>
            <pc:sldMk cId="205645212" sldId="316"/>
            <ac:spMk id="32" creationId="{326369FA-82DE-4DD5-A359-4C0E5A9350D4}"/>
          </ac:spMkLst>
        </pc:spChg>
        <pc:grpChg chg="add">
          <ac:chgData name="Nicolas PATRIARCHE 861" userId="d1848907-ef35-4bf0-83f2-8110b9052c08" providerId="ADAL" clId="{ECE49E0E-208A-40D0-8A3D-894A80470A61}" dt="2022-05-03T11:57:02.722" v="398" actId="26606"/>
          <ac:grpSpMkLst>
            <pc:docMk/>
            <pc:sldMk cId="205645212" sldId="316"/>
            <ac:grpSpMk id="8" creationId="{76582886-877C-4AEC-A77F-8055EB9A0CF9}"/>
          </ac:grpSpMkLst>
        </pc:grpChg>
        <pc:grpChg chg="add">
          <ac:chgData name="Nicolas PATRIARCHE 861" userId="d1848907-ef35-4bf0-83f2-8110b9052c08" providerId="ADAL" clId="{ECE49E0E-208A-40D0-8A3D-894A80470A61}" dt="2022-05-03T11:57:02.722" v="398" actId="26606"/>
          <ac:grpSpMkLst>
            <pc:docMk/>
            <pc:sldMk cId="205645212" sldId="316"/>
            <ac:grpSpMk id="22" creationId="{CEEA9366-CEA8-4F23-B065-4337F0D836FE}"/>
          </ac:grpSpMkLst>
        </pc:grpChg>
        <pc:cxnChg chg="add">
          <ac:chgData name="Nicolas PATRIARCHE 861" userId="d1848907-ef35-4bf0-83f2-8110b9052c08" providerId="ADAL" clId="{ECE49E0E-208A-40D0-8A3D-894A80470A61}" dt="2022-05-03T12:00:17.519" v="828" actId="11529"/>
          <ac:cxnSpMkLst>
            <pc:docMk/>
            <pc:sldMk cId="205645212" sldId="316"/>
            <ac:cxnSpMk id="7" creationId="{445B5207-A557-48CE-B812-208491820042}"/>
          </ac:cxnSpMkLst>
        </pc:cxnChg>
      </pc:sldChg>
      <pc:sldMasterChg chg="delSldLayout">
        <pc:chgData name="Nicolas PATRIARCHE 861" userId="d1848907-ef35-4bf0-83f2-8110b9052c08" providerId="ADAL" clId="{ECE49E0E-208A-40D0-8A3D-894A80470A61}" dt="2022-05-02T14:50:42.707" v="271" actId="47"/>
        <pc:sldMasterMkLst>
          <pc:docMk/>
          <pc:sldMasterMk cId="4286025874" sldId="2147483725"/>
        </pc:sldMasterMkLst>
        <pc:sldLayoutChg chg="del">
          <pc:chgData name="Nicolas PATRIARCHE 861" userId="d1848907-ef35-4bf0-83f2-8110b9052c08" providerId="ADAL" clId="{ECE49E0E-208A-40D0-8A3D-894A80470A61}" dt="2022-05-02T14:50:42.707" v="271" actId="47"/>
          <pc:sldLayoutMkLst>
            <pc:docMk/>
            <pc:sldMasterMk cId="4286025874" sldId="2147483725"/>
            <pc:sldLayoutMk cId="3147311099" sldId="2147483743"/>
          </pc:sldLayoutMkLst>
        </pc:sldLayoutChg>
      </pc:sldMasterChg>
    </pc:docChg>
  </pc:docChgLst>
  <pc:docChgLst>
    <pc:chgData name="Nicolas PATRIARCHE 861" userId="d1848907-ef35-4bf0-83f2-8110b9052c08" providerId="ADAL" clId="{42D08B69-C9CB-4D7D-9EFB-2EC46318B90A}"/>
    <pc:docChg chg="custSel addSld modSld">
      <pc:chgData name="Nicolas PATRIARCHE 861" userId="d1848907-ef35-4bf0-83f2-8110b9052c08" providerId="ADAL" clId="{42D08B69-C9CB-4D7D-9EFB-2EC46318B90A}" dt="2022-04-15T11:52:56.979" v="2022" actId="1076"/>
      <pc:docMkLst>
        <pc:docMk/>
      </pc:docMkLst>
      <pc:sldChg chg="modSp mod">
        <pc:chgData name="Nicolas PATRIARCHE 861" userId="d1848907-ef35-4bf0-83f2-8110b9052c08" providerId="ADAL" clId="{42D08B69-C9CB-4D7D-9EFB-2EC46318B90A}" dt="2022-04-15T07:22:12.350" v="18" actId="20577"/>
        <pc:sldMkLst>
          <pc:docMk/>
          <pc:sldMk cId="3155851385" sldId="257"/>
        </pc:sldMkLst>
        <pc:spChg chg="mod">
          <ac:chgData name="Nicolas PATRIARCHE 861" userId="d1848907-ef35-4bf0-83f2-8110b9052c08" providerId="ADAL" clId="{42D08B69-C9CB-4D7D-9EFB-2EC46318B90A}" dt="2022-04-15T07:22:12.350" v="18" actId="20577"/>
          <ac:spMkLst>
            <pc:docMk/>
            <pc:sldMk cId="3155851385" sldId="257"/>
            <ac:spMk id="3" creationId="{1980AA72-7CEC-47E0-8390-DCA22A2C1A8D}"/>
          </ac:spMkLst>
        </pc:spChg>
      </pc:sldChg>
      <pc:sldChg chg="modSp mod">
        <pc:chgData name="Nicolas PATRIARCHE 861" userId="d1848907-ef35-4bf0-83f2-8110b9052c08" providerId="ADAL" clId="{42D08B69-C9CB-4D7D-9EFB-2EC46318B90A}" dt="2022-04-15T07:22:28.366" v="33" actId="20577"/>
        <pc:sldMkLst>
          <pc:docMk/>
          <pc:sldMk cId="524744576" sldId="258"/>
        </pc:sldMkLst>
        <pc:spChg chg="mod">
          <ac:chgData name="Nicolas PATRIARCHE 861" userId="d1848907-ef35-4bf0-83f2-8110b9052c08" providerId="ADAL" clId="{42D08B69-C9CB-4D7D-9EFB-2EC46318B90A}" dt="2022-04-15T07:22:28.366" v="33" actId="20577"/>
          <ac:spMkLst>
            <pc:docMk/>
            <pc:sldMk cId="524744576" sldId="258"/>
            <ac:spMk id="2" creationId="{2A8C38EB-A5F6-48C4-B6CD-425F8A54FBFF}"/>
          </ac:spMkLst>
        </pc:spChg>
      </pc:sldChg>
      <pc:sldChg chg="modSp mod">
        <pc:chgData name="Nicolas PATRIARCHE 861" userId="d1848907-ef35-4bf0-83f2-8110b9052c08" providerId="ADAL" clId="{42D08B69-C9CB-4D7D-9EFB-2EC46318B90A}" dt="2022-04-15T11:52:56.979" v="2022" actId="1076"/>
        <pc:sldMkLst>
          <pc:docMk/>
          <pc:sldMk cId="2140682467" sldId="290"/>
        </pc:sldMkLst>
        <pc:spChg chg="mod">
          <ac:chgData name="Nicolas PATRIARCHE 861" userId="d1848907-ef35-4bf0-83f2-8110b9052c08" providerId="ADAL" clId="{42D08B69-C9CB-4D7D-9EFB-2EC46318B90A}" dt="2022-04-15T11:52:53.018" v="2021" actId="1076"/>
          <ac:spMkLst>
            <pc:docMk/>
            <pc:sldMk cId="2140682467" sldId="290"/>
            <ac:spMk id="9" creationId="{0D9028AA-632B-473C-828B-1CE6A720650A}"/>
          </ac:spMkLst>
        </pc:spChg>
        <pc:spChg chg="mod">
          <ac:chgData name="Nicolas PATRIARCHE 861" userId="d1848907-ef35-4bf0-83f2-8110b9052c08" providerId="ADAL" clId="{42D08B69-C9CB-4D7D-9EFB-2EC46318B90A}" dt="2022-04-15T11:52:56.979" v="2022" actId="1076"/>
          <ac:spMkLst>
            <pc:docMk/>
            <pc:sldMk cId="2140682467" sldId="290"/>
            <ac:spMk id="13" creationId="{7E7CF697-BDDE-4FD8-A9ED-FDE5F76C31DC}"/>
          </ac:spMkLst>
        </pc:spChg>
      </pc:sldChg>
      <pc:sldChg chg="modSp mod">
        <pc:chgData name="Nicolas PATRIARCHE 861" userId="d1848907-ef35-4bf0-83f2-8110b9052c08" providerId="ADAL" clId="{42D08B69-C9CB-4D7D-9EFB-2EC46318B90A}" dt="2022-04-15T08:56:01.802" v="2019" actId="1076"/>
        <pc:sldMkLst>
          <pc:docMk/>
          <pc:sldMk cId="713159971" sldId="293"/>
        </pc:sldMkLst>
        <pc:spChg chg="mod">
          <ac:chgData name="Nicolas PATRIARCHE 861" userId="d1848907-ef35-4bf0-83f2-8110b9052c08" providerId="ADAL" clId="{42D08B69-C9CB-4D7D-9EFB-2EC46318B90A}" dt="2022-04-15T08:56:01.802" v="2019" actId="1076"/>
          <ac:spMkLst>
            <pc:docMk/>
            <pc:sldMk cId="713159971" sldId="293"/>
            <ac:spMk id="6" creationId="{6B0DD3C1-C060-47A3-8332-0FDD1A3696A3}"/>
          </ac:spMkLst>
        </pc:spChg>
      </pc:sldChg>
      <pc:sldChg chg="modSp mod">
        <pc:chgData name="Nicolas PATRIARCHE 861" userId="d1848907-ef35-4bf0-83f2-8110b9052c08" providerId="ADAL" clId="{42D08B69-C9CB-4D7D-9EFB-2EC46318B90A}" dt="2022-04-15T08:14:05.933" v="1200" actId="27636"/>
        <pc:sldMkLst>
          <pc:docMk/>
          <pc:sldMk cId="1163735035" sldId="298"/>
        </pc:sldMkLst>
        <pc:spChg chg="mod">
          <ac:chgData name="Nicolas PATRIARCHE 861" userId="d1848907-ef35-4bf0-83f2-8110b9052c08" providerId="ADAL" clId="{42D08B69-C9CB-4D7D-9EFB-2EC46318B90A}" dt="2022-04-15T07:32:20.973" v="117" actId="20577"/>
          <ac:spMkLst>
            <pc:docMk/>
            <pc:sldMk cId="1163735035" sldId="298"/>
            <ac:spMk id="2" creationId="{564CC6F9-39E1-48EB-96F2-CF81B91170D8}"/>
          </ac:spMkLst>
        </pc:spChg>
        <pc:spChg chg="mod">
          <ac:chgData name="Nicolas PATRIARCHE 861" userId="d1848907-ef35-4bf0-83f2-8110b9052c08" providerId="ADAL" clId="{42D08B69-C9CB-4D7D-9EFB-2EC46318B90A}" dt="2022-04-15T08:14:05.933" v="1200" actId="27636"/>
          <ac:spMkLst>
            <pc:docMk/>
            <pc:sldMk cId="1163735035" sldId="298"/>
            <ac:spMk id="3" creationId="{2E62124D-538A-4D55-8565-B15DD059EA1B}"/>
          </ac:spMkLst>
        </pc:spChg>
      </pc:sldChg>
      <pc:sldChg chg="addSp modSp new mod">
        <pc:chgData name="Nicolas PATRIARCHE 861" userId="d1848907-ef35-4bf0-83f2-8110b9052c08" providerId="ADAL" clId="{42D08B69-C9CB-4D7D-9EFB-2EC46318B90A}" dt="2022-04-15T08:26:54.815" v="1903" actId="20577"/>
        <pc:sldMkLst>
          <pc:docMk/>
          <pc:sldMk cId="174290640" sldId="307"/>
        </pc:sldMkLst>
        <pc:spChg chg="mod">
          <ac:chgData name="Nicolas PATRIARCHE 861" userId="d1848907-ef35-4bf0-83f2-8110b9052c08" providerId="ADAL" clId="{42D08B69-C9CB-4D7D-9EFB-2EC46318B90A}" dt="2022-04-15T07:55:01.002" v="1111" actId="20577"/>
          <ac:spMkLst>
            <pc:docMk/>
            <pc:sldMk cId="174290640" sldId="307"/>
            <ac:spMk id="2" creationId="{FCCF02FA-313E-4339-B456-BACEF9FF704D}"/>
          </ac:spMkLst>
        </pc:spChg>
        <pc:spChg chg="mod">
          <ac:chgData name="Nicolas PATRIARCHE 861" userId="d1848907-ef35-4bf0-83f2-8110b9052c08" providerId="ADAL" clId="{42D08B69-C9CB-4D7D-9EFB-2EC46318B90A}" dt="2022-04-15T08:25:13.107" v="1783" actId="1076"/>
          <ac:spMkLst>
            <pc:docMk/>
            <pc:sldMk cId="174290640" sldId="307"/>
            <ac:spMk id="3" creationId="{5D976807-80B4-43C2-A0B5-89BDA3144C8B}"/>
          </ac:spMkLst>
        </pc:spChg>
        <pc:spChg chg="mod">
          <ac:chgData name="Nicolas PATRIARCHE 861" userId="d1848907-ef35-4bf0-83f2-8110b9052c08" providerId="ADAL" clId="{42D08B69-C9CB-4D7D-9EFB-2EC46318B90A}" dt="2022-04-15T08:25:50.238" v="1788"/>
          <ac:spMkLst>
            <pc:docMk/>
            <pc:sldMk cId="174290640" sldId="307"/>
            <ac:spMk id="7" creationId="{33C58400-8959-4E3A-BC18-A87A1238AFB4}"/>
          </ac:spMkLst>
        </pc:spChg>
        <pc:spChg chg="mod">
          <ac:chgData name="Nicolas PATRIARCHE 861" userId="d1848907-ef35-4bf0-83f2-8110b9052c08" providerId="ADAL" clId="{42D08B69-C9CB-4D7D-9EFB-2EC46318B90A}" dt="2022-04-15T08:25:50.238" v="1788"/>
          <ac:spMkLst>
            <pc:docMk/>
            <pc:sldMk cId="174290640" sldId="307"/>
            <ac:spMk id="8" creationId="{93611995-CD17-426E-A598-796F4A0F05F8}"/>
          </ac:spMkLst>
        </pc:spChg>
        <pc:spChg chg="add mod">
          <ac:chgData name="Nicolas PATRIARCHE 861" userId="d1848907-ef35-4bf0-83f2-8110b9052c08" providerId="ADAL" clId="{42D08B69-C9CB-4D7D-9EFB-2EC46318B90A}" dt="2022-04-15T08:25:55.700" v="1789" actId="1076"/>
          <ac:spMkLst>
            <pc:docMk/>
            <pc:sldMk cId="174290640" sldId="307"/>
            <ac:spMk id="9" creationId="{044E8765-E3E2-41A0-8F0A-03251487C528}"/>
          </ac:spMkLst>
        </pc:spChg>
        <pc:spChg chg="mod">
          <ac:chgData name="Nicolas PATRIARCHE 861" userId="d1848907-ef35-4bf0-83f2-8110b9052c08" providerId="ADAL" clId="{42D08B69-C9CB-4D7D-9EFB-2EC46318B90A}" dt="2022-04-15T08:25:50.238" v="1788"/>
          <ac:spMkLst>
            <pc:docMk/>
            <pc:sldMk cId="174290640" sldId="307"/>
            <ac:spMk id="11" creationId="{E17DBAFF-2807-4F2F-9BCC-B895C6A69258}"/>
          </ac:spMkLst>
        </pc:spChg>
        <pc:spChg chg="mod">
          <ac:chgData name="Nicolas PATRIARCHE 861" userId="d1848907-ef35-4bf0-83f2-8110b9052c08" providerId="ADAL" clId="{42D08B69-C9CB-4D7D-9EFB-2EC46318B90A}" dt="2022-04-15T08:25:50.238" v="1788"/>
          <ac:spMkLst>
            <pc:docMk/>
            <pc:sldMk cId="174290640" sldId="307"/>
            <ac:spMk id="12" creationId="{4C60C488-30A8-43E7-8650-26C5DB6D06B2}"/>
          </ac:spMkLst>
        </pc:spChg>
        <pc:grpChg chg="add mod">
          <ac:chgData name="Nicolas PATRIARCHE 861" userId="d1848907-ef35-4bf0-83f2-8110b9052c08" providerId="ADAL" clId="{42D08B69-C9CB-4D7D-9EFB-2EC46318B90A}" dt="2022-04-15T08:25:55.700" v="1789" actId="1076"/>
          <ac:grpSpMkLst>
            <pc:docMk/>
            <pc:sldMk cId="174290640" sldId="307"/>
            <ac:grpSpMk id="6" creationId="{874313CD-9FA6-48F0-944E-FC3C7A6A39BE}"/>
          </ac:grpSpMkLst>
        </pc:grpChg>
        <pc:grpChg chg="add mod">
          <ac:chgData name="Nicolas PATRIARCHE 861" userId="d1848907-ef35-4bf0-83f2-8110b9052c08" providerId="ADAL" clId="{42D08B69-C9CB-4D7D-9EFB-2EC46318B90A}" dt="2022-04-15T08:25:55.700" v="1789" actId="1076"/>
          <ac:grpSpMkLst>
            <pc:docMk/>
            <pc:sldMk cId="174290640" sldId="307"/>
            <ac:grpSpMk id="10" creationId="{62102AA5-5922-491D-9E7B-F02D9ADD3E2A}"/>
          </ac:grpSpMkLst>
        </pc:grpChg>
        <pc:graphicFrameChg chg="add mod">
          <ac:chgData name="Nicolas PATRIARCHE 861" userId="d1848907-ef35-4bf0-83f2-8110b9052c08" providerId="ADAL" clId="{42D08B69-C9CB-4D7D-9EFB-2EC46318B90A}" dt="2022-04-15T08:26:54.815" v="1903" actId="20577"/>
          <ac:graphicFrameMkLst>
            <pc:docMk/>
            <pc:sldMk cId="174290640" sldId="307"/>
            <ac:graphicFrameMk id="4" creationId="{7A5B7FA6-5E1A-45A9-A6D8-44AEFEA9C09E}"/>
          </ac:graphicFrameMkLst>
        </pc:graphicFrameChg>
        <pc:picChg chg="add mod">
          <ac:chgData name="Nicolas PATRIARCHE 861" userId="d1848907-ef35-4bf0-83f2-8110b9052c08" providerId="ADAL" clId="{42D08B69-C9CB-4D7D-9EFB-2EC46318B90A}" dt="2022-04-15T08:26:17.580" v="1878" actId="1037"/>
          <ac:picMkLst>
            <pc:docMk/>
            <pc:sldMk cId="174290640" sldId="307"/>
            <ac:picMk id="5" creationId="{158AF031-E78C-47D6-92CA-4A0CFF1A47DD}"/>
          </ac:picMkLst>
        </pc:picChg>
      </pc:sldChg>
      <pc:sldChg chg="addSp delSp modSp new mod">
        <pc:chgData name="Nicolas PATRIARCHE 861" userId="d1848907-ef35-4bf0-83f2-8110b9052c08" providerId="ADAL" clId="{42D08B69-C9CB-4D7D-9EFB-2EC46318B90A}" dt="2022-04-15T08:54:52.833" v="2018" actId="20577"/>
        <pc:sldMkLst>
          <pc:docMk/>
          <pc:sldMk cId="737616765" sldId="308"/>
        </pc:sldMkLst>
        <pc:spChg chg="del">
          <ac:chgData name="Nicolas PATRIARCHE 861" userId="d1848907-ef35-4bf0-83f2-8110b9052c08" providerId="ADAL" clId="{42D08B69-C9CB-4D7D-9EFB-2EC46318B90A}" dt="2022-04-15T08:29:20.804" v="1905" actId="478"/>
          <ac:spMkLst>
            <pc:docMk/>
            <pc:sldMk cId="737616765" sldId="308"/>
            <ac:spMk id="2" creationId="{71898E9F-8FCF-43B6-B8F2-5FF67CCA649A}"/>
          </ac:spMkLst>
        </pc:spChg>
        <pc:spChg chg="del">
          <ac:chgData name="Nicolas PATRIARCHE 861" userId="d1848907-ef35-4bf0-83f2-8110b9052c08" providerId="ADAL" clId="{42D08B69-C9CB-4D7D-9EFB-2EC46318B90A}" dt="2022-04-15T08:29:23.130" v="1906" actId="478"/>
          <ac:spMkLst>
            <pc:docMk/>
            <pc:sldMk cId="737616765" sldId="308"/>
            <ac:spMk id="3" creationId="{9283CB64-FF71-4531-8FE1-D494CA293F48}"/>
          </ac:spMkLst>
        </pc:spChg>
        <pc:spChg chg="add mod">
          <ac:chgData name="Nicolas PATRIARCHE 861" userId="d1848907-ef35-4bf0-83f2-8110b9052c08" providerId="ADAL" clId="{42D08B69-C9CB-4D7D-9EFB-2EC46318B90A}" dt="2022-04-15T08:54:52.833" v="2018" actId="20577"/>
          <ac:spMkLst>
            <pc:docMk/>
            <pc:sldMk cId="737616765" sldId="308"/>
            <ac:spMk id="4" creationId="{7312D3CF-7A61-4132-807F-E0BB4C44C3A2}"/>
          </ac:spMkLst>
        </pc:spChg>
        <pc:spChg chg="add mod">
          <ac:chgData name="Nicolas PATRIARCHE 861" userId="d1848907-ef35-4bf0-83f2-8110b9052c08" providerId="ADAL" clId="{42D08B69-C9CB-4D7D-9EFB-2EC46318B90A}" dt="2022-04-15T08:52:03.082" v="2004" actId="20577"/>
          <ac:spMkLst>
            <pc:docMk/>
            <pc:sldMk cId="737616765" sldId="308"/>
            <ac:spMk id="5" creationId="{C86AEE49-3E36-42E1-A2DB-448F52400DDB}"/>
          </ac:spMkLst>
        </pc:spChg>
      </pc:sldChg>
    </pc:docChg>
  </pc:docChgLst>
  <pc:docChgLst>
    <pc:chgData name="Lea GUILLARD 861" userId="S::lea.guillard@caf86.caf.fr::d06662ec-9711-44e9-9f78-4b9cc7b21ed8" providerId="AD" clId="Web-{9A7450D7-AC96-4C54-9316-311E31684EF9}"/>
    <pc:docChg chg="modSld">
      <pc:chgData name="Lea GUILLARD 861" userId="S::lea.guillard@caf86.caf.fr::d06662ec-9711-44e9-9f78-4b9cc7b21ed8" providerId="AD" clId="Web-{9A7450D7-AC96-4C54-9316-311E31684EF9}" dt="2022-07-08T08:46:50.264" v="4"/>
      <pc:docMkLst>
        <pc:docMk/>
      </pc:docMkLst>
      <pc:sldChg chg="mod modShow">
        <pc:chgData name="Lea GUILLARD 861" userId="S::lea.guillard@caf86.caf.fr::d06662ec-9711-44e9-9f78-4b9cc7b21ed8" providerId="AD" clId="Web-{9A7450D7-AC96-4C54-9316-311E31684EF9}" dt="2022-07-08T08:46:39.372" v="0"/>
        <pc:sldMkLst>
          <pc:docMk/>
          <pc:sldMk cId="3530658313" sldId="354"/>
        </pc:sldMkLst>
      </pc:sldChg>
      <pc:sldChg chg="mod modShow">
        <pc:chgData name="Lea GUILLARD 861" userId="S::lea.guillard@caf86.caf.fr::d06662ec-9711-44e9-9f78-4b9cc7b21ed8" providerId="AD" clId="Web-{9A7450D7-AC96-4C54-9316-311E31684EF9}" dt="2022-07-08T08:46:41.076" v="1"/>
        <pc:sldMkLst>
          <pc:docMk/>
          <pc:sldMk cId="1039385093" sldId="355"/>
        </pc:sldMkLst>
      </pc:sldChg>
      <pc:sldChg chg="mod modShow">
        <pc:chgData name="Lea GUILLARD 861" userId="S::lea.guillard@caf86.caf.fr::d06662ec-9711-44e9-9f78-4b9cc7b21ed8" providerId="AD" clId="Web-{9A7450D7-AC96-4C54-9316-311E31684EF9}" dt="2022-07-08T08:46:50.264" v="4"/>
        <pc:sldMkLst>
          <pc:docMk/>
          <pc:sldMk cId="2816378848" sldId="359"/>
        </pc:sldMkLst>
      </pc:sldChg>
      <pc:sldChg chg="mod modShow">
        <pc:chgData name="Lea GUILLARD 861" userId="S::lea.guillard@caf86.caf.fr::d06662ec-9711-44e9-9f78-4b9cc7b21ed8" providerId="AD" clId="Web-{9A7450D7-AC96-4C54-9316-311E31684EF9}" dt="2022-07-08T08:46:46.060" v="3"/>
        <pc:sldMkLst>
          <pc:docMk/>
          <pc:sldMk cId="1288905196" sldId="360"/>
        </pc:sldMkLst>
      </pc:sldChg>
      <pc:sldChg chg="mod modShow">
        <pc:chgData name="Lea GUILLARD 861" userId="S::lea.guillard@caf86.caf.fr::d06662ec-9711-44e9-9f78-4b9cc7b21ed8" providerId="AD" clId="Web-{9A7450D7-AC96-4C54-9316-311E31684EF9}" dt="2022-07-08T08:46:43.513" v="2"/>
        <pc:sldMkLst>
          <pc:docMk/>
          <pc:sldMk cId="3403526274" sldId="361"/>
        </pc:sldMkLst>
      </pc:sldChg>
    </pc:docChg>
  </pc:docChgLst>
  <pc:docChgLst>
    <pc:chgData name="Lea GUILLARD 861" userId="S::lea.guillard@caf86.caf.fr::d06662ec-9711-44e9-9f78-4b9cc7b21ed8" providerId="AD" clId="Web-{B780DEF3-6C37-4D8B-9251-BE73E0B9CCDB}"/>
    <pc:docChg chg="modSld">
      <pc:chgData name="Lea GUILLARD 861" userId="S::lea.guillard@caf86.caf.fr::d06662ec-9711-44e9-9f78-4b9cc7b21ed8" providerId="AD" clId="Web-{B780DEF3-6C37-4D8B-9251-BE73E0B9CCDB}" dt="2022-12-02T13:22:03.413" v="6" actId="14100"/>
      <pc:docMkLst>
        <pc:docMk/>
      </pc:docMkLst>
      <pc:sldChg chg="modSp">
        <pc:chgData name="Lea GUILLARD 861" userId="S::lea.guillard@caf86.caf.fr::d06662ec-9711-44e9-9f78-4b9cc7b21ed8" providerId="AD" clId="Web-{B780DEF3-6C37-4D8B-9251-BE73E0B9CCDB}" dt="2022-12-02T13:22:03.413" v="6" actId="14100"/>
        <pc:sldMkLst>
          <pc:docMk/>
          <pc:sldMk cId="634164076" sldId="371"/>
        </pc:sldMkLst>
        <pc:picChg chg="mod">
          <ac:chgData name="Lea GUILLARD 861" userId="S::lea.guillard@caf86.caf.fr::d06662ec-9711-44e9-9f78-4b9cc7b21ed8" providerId="AD" clId="Web-{B780DEF3-6C37-4D8B-9251-BE73E0B9CCDB}" dt="2022-12-02T13:21:58.538" v="4" actId="1076"/>
          <ac:picMkLst>
            <pc:docMk/>
            <pc:sldMk cId="634164076" sldId="371"/>
            <ac:picMk id="6" creationId="{249AF1CF-4B1B-E700-4FDC-28898A71764F}"/>
          </ac:picMkLst>
        </pc:picChg>
        <pc:cxnChg chg="mod">
          <ac:chgData name="Lea GUILLARD 861" userId="S::lea.guillard@caf86.caf.fr::d06662ec-9711-44e9-9f78-4b9cc7b21ed8" providerId="AD" clId="Web-{B780DEF3-6C37-4D8B-9251-BE73E0B9CCDB}" dt="2022-12-02T13:22:03.413" v="6" actId="14100"/>
          <ac:cxnSpMkLst>
            <pc:docMk/>
            <pc:sldMk cId="634164076" sldId="371"/>
            <ac:cxnSpMk id="7" creationId="{29074DEE-4756-E02E-FC14-74E354DB5673}"/>
          </ac:cxnSpMkLst>
        </pc:cxnChg>
      </pc:sldChg>
    </pc:docChg>
  </pc:docChgLst>
  <pc:docChgLst>
    <pc:chgData name="Lea GUILLARD 861" userId="S::lea.guillard@caf86.caf.fr::d06662ec-9711-44e9-9f78-4b9cc7b21ed8" providerId="AD" clId="Web-{07C660B6-2065-4950-890F-1D214039F606}"/>
    <pc:docChg chg="addSld modSld sldOrd">
      <pc:chgData name="Lea GUILLARD 861" userId="S::lea.guillard@caf86.caf.fr::d06662ec-9711-44e9-9f78-4b9cc7b21ed8" providerId="AD" clId="Web-{07C660B6-2065-4950-890F-1D214039F606}" dt="2022-09-08T08:11:31.219" v="22"/>
      <pc:docMkLst>
        <pc:docMk/>
      </pc:docMkLst>
      <pc:sldChg chg="modSp">
        <pc:chgData name="Lea GUILLARD 861" userId="S::lea.guillard@caf86.caf.fr::d06662ec-9711-44e9-9f78-4b9cc7b21ed8" providerId="AD" clId="Web-{07C660B6-2065-4950-890F-1D214039F606}" dt="2022-09-08T08:11:07.218" v="7" actId="20577"/>
        <pc:sldMkLst>
          <pc:docMk/>
          <pc:sldMk cId="3155851385" sldId="257"/>
        </pc:sldMkLst>
        <pc:spChg chg="mod">
          <ac:chgData name="Lea GUILLARD 861" userId="S::lea.guillard@caf86.caf.fr::d06662ec-9711-44e9-9f78-4b9cc7b21ed8" providerId="AD" clId="Web-{07C660B6-2065-4950-890F-1D214039F606}" dt="2022-09-08T08:11:07.218" v="7" actId="20577"/>
          <ac:spMkLst>
            <pc:docMk/>
            <pc:sldMk cId="3155851385" sldId="257"/>
            <ac:spMk id="3" creationId="{1980AA72-7CEC-47E0-8390-DCA22A2C1A8D}"/>
          </ac:spMkLst>
        </pc:spChg>
      </pc:sldChg>
      <pc:sldChg chg="modSp add ord replId">
        <pc:chgData name="Lea GUILLARD 861" userId="S::lea.guillard@caf86.caf.fr::d06662ec-9711-44e9-9f78-4b9cc7b21ed8" providerId="AD" clId="Web-{07C660B6-2065-4950-890F-1D214039F606}" dt="2022-09-08T08:11:30.172" v="21" actId="20577"/>
        <pc:sldMkLst>
          <pc:docMk/>
          <pc:sldMk cId="2625632517" sldId="366"/>
        </pc:sldMkLst>
        <pc:spChg chg="mod">
          <ac:chgData name="Lea GUILLARD 861" userId="S::lea.guillard@caf86.caf.fr::d06662ec-9711-44e9-9f78-4b9cc7b21ed8" providerId="AD" clId="Web-{07C660B6-2065-4950-890F-1D214039F606}" dt="2022-09-08T08:11:30.172" v="21" actId="20577"/>
          <ac:spMkLst>
            <pc:docMk/>
            <pc:sldMk cId="2625632517" sldId="366"/>
            <ac:spMk id="4" creationId="{50E63301-F05A-4018-919B-4F770BBC8D0D}"/>
          </ac:spMkLst>
        </pc:spChg>
      </pc:sldChg>
      <pc:sldChg chg="new">
        <pc:chgData name="Lea GUILLARD 861" userId="S::lea.guillard@caf86.caf.fr::d06662ec-9711-44e9-9f78-4b9cc7b21ed8" providerId="AD" clId="Web-{07C660B6-2065-4950-890F-1D214039F606}" dt="2022-09-08T08:11:31.219" v="22"/>
        <pc:sldMkLst>
          <pc:docMk/>
          <pc:sldMk cId="3007228322" sldId="367"/>
        </pc:sldMkLst>
      </pc:sldChg>
    </pc:docChg>
  </pc:docChgLst>
  <pc:docChgLst>
    <pc:chgData name="Sandrine TERNISIEN 861" userId="5fac5a5c-a28d-48f7-9c1e-c30d3a60c13b" providerId="ADAL" clId="{867E4584-5076-4133-B314-6255F634C269}"/>
    <pc:docChg chg="undo custSel modSld">
      <pc:chgData name="Sandrine TERNISIEN 861" userId="5fac5a5c-a28d-48f7-9c1e-c30d3a60c13b" providerId="ADAL" clId="{867E4584-5076-4133-B314-6255F634C269}" dt="2023-01-06T12:12:52.685" v="5" actId="478"/>
      <pc:docMkLst>
        <pc:docMk/>
      </pc:docMkLst>
      <pc:sldChg chg="addSp delSp modSp mod">
        <pc:chgData name="Sandrine TERNISIEN 861" userId="5fac5a5c-a28d-48f7-9c1e-c30d3a60c13b" providerId="ADAL" clId="{867E4584-5076-4133-B314-6255F634C269}" dt="2023-01-06T12:12:52.685" v="5" actId="478"/>
        <pc:sldMkLst>
          <pc:docMk/>
          <pc:sldMk cId="101654383" sldId="402"/>
        </pc:sldMkLst>
        <pc:picChg chg="add del mod">
          <ac:chgData name="Sandrine TERNISIEN 861" userId="5fac5a5c-a28d-48f7-9c1e-c30d3a60c13b" providerId="ADAL" clId="{867E4584-5076-4133-B314-6255F634C269}" dt="2023-01-06T12:12:52.028" v="4" actId="22"/>
          <ac:picMkLst>
            <pc:docMk/>
            <pc:sldMk cId="101654383" sldId="402"/>
            <ac:picMk id="3" creationId="{FAF45FC8-A467-4460-A9E0-74ECD37AAF51}"/>
          </ac:picMkLst>
        </pc:picChg>
        <pc:picChg chg="add del">
          <ac:chgData name="Sandrine TERNISIEN 861" userId="5fac5a5c-a28d-48f7-9c1e-c30d3a60c13b" providerId="ADAL" clId="{867E4584-5076-4133-B314-6255F634C269}" dt="2023-01-06T12:12:52.685" v="5" actId="478"/>
          <ac:picMkLst>
            <pc:docMk/>
            <pc:sldMk cId="101654383" sldId="402"/>
            <ac:picMk id="5" creationId="{8EAB843B-8D6A-4869-A82E-35D673B92D93}"/>
          </ac:picMkLst>
        </pc:picChg>
      </pc:sldChg>
    </pc:docChg>
  </pc:docChgLst>
  <pc:docChgLst>
    <pc:chgData name="Lea GUILLARD 861" userId="d06662ec-9711-44e9-9f78-4b9cc7b21ed8" providerId="ADAL" clId="{0797D5B6-D2AD-47BC-BA60-D5B99F28B5FC}"/>
    <pc:docChg chg="custSel delSld modSld">
      <pc:chgData name="Lea GUILLARD 861" userId="d06662ec-9711-44e9-9f78-4b9cc7b21ed8" providerId="ADAL" clId="{0797D5B6-D2AD-47BC-BA60-D5B99F28B5FC}" dt="2022-09-09T12:11:41.219" v="3" actId="478"/>
      <pc:docMkLst>
        <pc:docMk/>
      </pc:docMkLst>
      <pc:sldChg chg="modSp mod">
        <pc:chgData name="Lea GUILLARD 861" userId="d06662ec-9711-44e9-9f78-4b9cc7b21ed8" providerId="ADAL" clId="{0797D5B6-D2AD-47BC-BA60-D5B99F28B5FC}" dt="2022-09-09T11:46:44.263" v="0" actId="6549"/>
        <pc:sldMkLst>
          <pc:docMk/>
          <pc:sldMk cId="3155851385" sldId="257"/>
        </pc:sldMkLst>
        <pc:spChg chg="mod">
          <ac:chgData name="Lea GUILLARD 861" userId="d06662ec-9711-44e9-9f78-4b9cc7b21ed8" providerId="ADAL" clId="{0797D5B6-D2AD-47BC-BA60-D5B99F28B5FC}" dt="2022-09-09T11:46:44.263" v="0" actId="6549"/>
          <ac:spMkLst>
            <pc:docMk/>
            <pc:sldMk cId="3155851385" sldId="257"/>
            <ac:spMk id="3" creationId="{1980AA72-7CEC-47E0-8390-DCA22A2C1A8D}"/>
          </ac:spMkLst>
        </pc:spChg>
      </pc:sldChg>
      <pc:sldChg chg="delSp modSp mod">
        <pc:chgData name="Lea GUILLARD 861" userId="d06662ec-9711-44e9-9f78-4b9cc7b21ed8" providerId="ADAL" clId="{0797D5B6-D2AD-47BC-BA60-D5B99F28B5FC}" dt="2022-09-09T12:11:41.219" v="3" actId="478"/>
        <pc:sldMkLst>
          <pc:docMk/>
          <pc:sldMk cId="3007228322" sldId="367"/>
        </pc:sldMkLst>
        <pc:spChg chg="del mod">
          <ac:chgData name="Lea GUILLARD 861" userId="d06662ec-9711-44e9-9f78-4b9cc7b21ed8" providerId="ADAL" clId="{0797D5B6-D2AD-47BC-BA60-D5B99F28B5FC}" dt="2022-09-09T12:11:41.219" v="3" actId="478"/>
          <ac:spMkLst>
            <pc:docMk/>
            <pc:sldMk cId="3007228322" sldId="367"/>
            <ac:spMk id="2" creationId="{FD625F2B-E859-4B83-3A47-CAAB9F03B2F5}"/>
          </ac:spMkLst>
        </pc:spChg>
      </pc:sldChg>
      <pc:sldChg chg="del">
        <pc:chgData name="Lea GUILLARD 861" userId="d06662ec-9711-44e9-9f78-4b9cc7b21ed8" providerId="ADAL" clId="{0797D5B6-D2AD-47BC-BA60-D5B99F28B5FC}" dt="2022-09-09T11:46:47.617" v="1" actId="47"/>
        <pc:sldMkLst>
          <pc:docMk/>
          <pc:sldMk cId="1120744233" sldId="368"/>
        </pc:sldMkLst>
      </pc:sldChg>
    </pc:docChg>
  </pc:docChgLst>
  <pc:docChgLst>
    <pc:chgData name="Nicolas PATRIARCHE 861" userId="d1848907-ef35-4bf0-83f2-8110b9052c08" providerId="ADAL" clId="{0F173B1C-F9B9-484D-90CC-8664CAA92990}"/>
    <pc:docChg chg="undo custSel addSld delSld modSld">
      <pc:chgData name="Nicolas PATRIARCHE 861" userId="d1848907-ef35-4bf0-83f2-8110b9052c08" providerId="ADAL" clId="{0F173B1C-F9B9-484D-90CC-8664CAA92990}" dt="2022-10-07T08:48:00.831" v="1748" actId="2696"/>
      <pc:docMkLst>
        <pc:docMk/>
      </pc:docMkLst>
      <pc:sldChg chg="modSp mod">
        <pc:chgData name="Nicolas PATRIARCHE 861" userId="d1848907-ef35-4bf0-83f2-8110b9052c08" providerId="ADAL" clId="{0F173B1C-F9B9-484D-90CC-8664CAA92990}" dt="2022-10-05T10:38:57.848" v="1730" actId="20577"/>
        <pc:sldMkLst>
          <pc:docMk/>
          <pc:sldMk cId="3155851385" sldId="257"/>
        </pc:sldMkLst>
        <pc:spChg chg="mod">
          <ac:chgData name="Nicolas PATRIARCHE 861" userId="d1848907-ef35-4bf0-83f2-8110b9052c08" providerId="ADAL" clId="{0F173B1C-F9B9-484D-90CC-8664CAA92990}" dt="2022-10-05T10:38:57.848" v="1730" actId="20577"/>
          <ac:spMkLst>
            <pc:docMk/>
            <pc:sldMk cId="3155851385" sldId="257"/>
            <ac:spMk id="3" creationId="{1980AA72-7CEC-47E0-8390-DCA22A2C1A8D}"/>
          </ac:spMkLst>
        </pc:spChg>
      </pc:sldChg>
      <pc:sldChg chg="modSp mod">
        <pc:chgData name="Nicolas PATRIARCHE 861" userId="d1848907-ef35-4bf0-83f2-8110b9052c08" providerId="ADAL" clId="{0F173B1C-F9B9-484D-90CC-8664CAA92990}" dt="2022-10-05T10:39:11.740" v="1745" actId="20577"/>
        <pc:sldMkLst>
          <pc:docMk/>
          <pc:sldMk cId="524744576" sldId="258"/>
        </pc:sldMkLst>
        <pc:spChg chg="mod">
          <ac:chgData name="Nicolas PATRIARCHE 861" userId="d1848907-ef35-4bf0-83f2-8110b9052c08" providerId="ADAL" clId="{0F173B1C-F9B9-484D-90CC-8664CAA92990}" dt="2022-10-05T10:39:11.740" v="1745" actId="20577"/>
          <ac:spMkLst>
            <pc:docMk/>
            <pc:sldMk cId="524744576" sldId="258"/>
            <ac:spMk id="4" creationId="{50E63301-F05A-4018-919B-4F770BBC8D0D}"/>
          </ac:spMkLst>
        </pc:spChg>
      </pc:sldChg>
      <pc:sldChg chg="modSp">
        <pc:chgData name="Nicolas PATRIARCHE 861" userId="d1848907-ef35-4bf0-83f2-8110b9052c08" providerId="ADAL" clId="{0F173B1C-F9B9-484D-90CC-8664CAA92990}" dt="2022-10-03T12:28:30.563" v="454" actId="20577"/>
        <pc:sldMkLst>
          <pc:docMk/>
          <pc:sldMk cId="1059972565" sldId="269"/>
        </pc:sldMkLst>
        <pc:graphicFrameChg chg="mod">
          <ac:chgData name="Nicolas PATRIARCHE 861" userId="d1848907-ef35-4bf0-83f2-8110b9052c08" providerId="ADAL" clId="{0F173B1C-F9B9-484D-90CC-8664CAA92990}" dt="2022-10-03T12:28:30.563" v="454" actId="20577"/>
          <ac:graphicFrameMkLst>
            <pc:docMk/>
            <pc:sldMk cId="1059972565" sldId="269"/>
            <ac:graphicFrameMk id="5" creationId="{2921862A-E048-4781-8BAD-D07411294F85}"/>
          </ac:graphicFrameMkLst>
        </pc:graphicFrameChg>
      </pc:sldChg>
      <pc:sldChg chg="add del">
        <pc:chgData name="Nicolas PATRIARCHE 861" userId="d1848907-ef35-4bf0-83f2-8110b9052c08" providerId="ADAL" clId="{0F173B1C-F9B9-484D-90CC-8664CAA92990}" dt="2022-10-03T14:34:54.610" v="1118" actId="2696"/>
        <pc:sldMkLst>
          <pc:docMk/>
          <pc:sldMk cId="3815556615" sldId="275"/>
        </pc:sldMkLst>
      </pc:sldChg>
      <pc:sldChg chg="addSp delSp modSp mod">
        <pc:chgData name="Nicolas PATRIARCHE 861" userId="d1848907-ef35-4bf0-83f2-8110b9052c08" providerId="ADAL" clId="{0F173B1C-F9B9-484D-90CC-8664CAA92990}" dt="2022-10-05T10:26:38.744" v="1137" actId="1076"/>
        <pc:sldMkLst>
          <pc:docMk/>
          <pc:sldMk cId="735693732" sldId="314"/>
        </pc:sldMkLst>
        <pc:spChg chg="add del mod">
          <ac:chgData name="Nicolas PATRIARCHE 861" userId="d1848907-ef35-4bf0-83f2-8110b9052c08" providerId="ADAL" clId="{0F173B1C-F9B9-484D-90CC-8664CAA92990}" dt="2022-10-03T13:55:25.279" v="835" actId="478"/>
          <ac:spMkLst>
            <pc:docMk/>
            <pc:sldMk cId="735693732" sldId="314"/>
            <ac:spMk id="4" creationId="{61578742-82AA-4CC5-BA71-44A5427BBDF5}"/>
          </ac:spMkLst>
        </pc:spChg>
        <pc:spChg chg="add mod">
          <ac:chgData name="Nicolas PATRIARCHE 861" userId="d1848907-ef35-4bf0-83f2-8110b9052c08" providerId="ADAL" clId="{0F173B1C-F9B9-484D-90CC-8664CAA92990}" dt="2022-10-05T10:25:26.697" v="1136" actId="207"/>
          <ac:spMkLst>
            <pc:docMk/>
            <pc:sldMk cId="735693732" sldId="314"/>
            <ac:spMk id="27" creationId="{184470FF-3C46-481C-BE99-2A58E6F6ED90}"/>
          </ac:spMkLst>
        </pc:spChg>
        <pc:spChg chg="del">
          <ac:chgData name="Nicolas PATRIARCHE 861" userId="d1848907-ef35-4bf0-83f2-8110b9052c08" providerId="ADAL" clId="{0F173B1C-F9B9-484D-90CC-8664CAA92990}" dt="2022-10-03T13:55:21.804" v="834" actId="478"/>
          <ac:spMkLst>
            <pc:docMk/>
            <pc:sldMk cId="735693732" sldId="314"/>
            <ac:spMk id="28" creationId="{5FD60B81-ED3E-4A0F-A388-6935D13A4AAD}"/>
          </ac:spMkLst>
        </pc:spChg>
        <pc:spChg chg="mod">
          <ac:chgData name="Nicolas PATRIARCHE 861" userId="d1848907-ef35-4bf0-83f2-8110b9052c08" providerId="ADAL" clId="{0F173B1C-F9B9-484D-90CC-8664CAA92990}" dt="2022-10-05T10:26:38.744" v="1137" actId="1076"/>
          <ac:spMkLst>
            <pc:docMk/>
            <pc:sldMk cId="735693732" sldId="314"/>
            <ac:spMk id="29" creationId="{1A83FCAB-EBE3-4523-B204-F579CBCF2FF1}"/>
          </ac:spMkLst>
        </pc:spChg>
        <pc:spChg chg="mod">
          <ac:chgData name="Nicolas PATRIARCHE 861" userId="d1848907-ef35-4bf0-83f2-8110b9052c08" providerId="ADAL" clId="{0F173B1C-F9B9-484D-90CC-8664CAA92990}" dt="2022-10-05T10:24:56.359" v="1135" actId="1076"/>
          <ac:spMkLst>
            <pc:docMk/>
            <pc:sldMk cId="735693732" sldId="314"/>
            <ac:spMk id="31" creationId="{35ABE675-A720-416C-BDE2-7C6A58406C34}"/>
          </ac:spMkLst>
        </pc:spChg>
        <pc:spChg chg="del">
          <ac:chgData name="Nicolas PATRIARCHE 861" userId="d1848907-ef35-4bf0-83f2-8110b9052c08" providerId="ADAL" clId="{0F173B1C-F9B9-484D-90CC-8664CAA92990}" dt="2022-10-03T13:55:10.083" v="833" actId="478"/>
          <ac:spMkLst>
            <pc:docMk/>
            <pc:sldMk cId="735693732" sldId="314"/>
            <ac:spMk id="32" creationId="{8F2C478F-F6E2-4FD5-A288-103C756C39E2}"/>
          </ac:spMkLst>
        </pc:spChg>
        <pc:picChg chg="add mod">
          <ac:chgData name="Nicolas PATRIARCHE 861" userId="d1848907-ef35-4bf0-83f2-8110b9052c08" providerId="ADAL" clId="{0F173B1C-F9B9-484D-90CC-8664CAA92990}" dt="2022-10-03T13:56:08.356" v="837" actId="1076"/>
          <ac:picMkLst>
            <pc:docMk/>
            <pc:sldMk cId="735693732" sldId="314"/>
            <ac:picMk id="6" creationId="{A9ADDE0B-48C6-4A9A-ADD5-ABBE2CB86A42}"/>
          </ac:picMkLst>
        </pc:picChg>
        <pc:picChg chg="add mod">
          <ac:chgData name="Nicolas PATRIARCHE 861" userId="d1848907-ef35-4bf0-83f2-8110b9052c08" providerId="ADAL" clId="{0F173B1C-F9B9-484D-90CC-8664CAA92990}" dt="2022-10-03T13:57:59.828" v="959" actId="1076"/>
          <ac:picMkLst>
            <pc:docMk/>
            <pc:sldMk cId="735693732" sldId="314"/>
            <ac:picMk id="8" creationId="{0035B003-8591-4AB4-B259-6B91A6AD474C}"/>
          </ac:picMkLst>
        </pc:picChg>
      </pc:sldChg>
      <pc:sldChg chg="addSp modSp mod">
        <pc:chgData name="Nicolas PATRIARCHE 861" userId="d1848907-ef35-4bf0-83f2-8110b9052c08" providerId="ADAL" clId="{0F173B1C-F9B9-484D-90CC-8664CAA92990}" dt="2022-10-07T08:47:51.925" v="1747" actId="20577"/>
        <pc:sldMkLst>
          <pc:docMk/>
          <pc:sldMk cId="2670281985" sldId="348"/>
        </pc:sldMkLst>
        <pc:spChg chg="add mod">
          <ac:chgData name="Nicolas PATRIARCHE 861" userId="d1848907-ef35-4bf0-83f2-8110b9052c08" providerId="ADAL" clId="{0F173B1C-F9B9-484D-90CC-8664CAA92990}" dt="2022-10-05T10:28:30.091" v="1149" actId="1076"/>
          <ac:spMkLst>
            <pc:docMk/>
            <pc:sldMk cId="2670281985" sldId="348"/>
            <ac:spMk id="4" creationId="{D659A103-E710-4739-9F48-DAC592BDA108}"/>
          </ac:spMkLst>
        </pc:spChg>
        <pc:spChg chg="add mod">
          <ac:chgData name="Nicolas PATRIARCHE 861" userId="d1848907-ef35-4bf0-83f2-8110b9052c08" providerId="ADAL" clId="{0F173B1C-F9B9-484D-90CC-8664CAA92990}" dt="2022-10-05T10:28:36.192" v="1156" actId="20577"/>
          <ac:spMkLst>
            <pc:docMk/>
            <pc:sldMk cId="2670281985" sldId="348"/>
            <ac:spMk id="5" creationId="{4F4DEB5D-8E34-4181-BD74-09363B015FBC}"/>
          </ac:spMkLst>
        </pc:spChg>
        <pc:spChg chg="mod">
          <ac:chgData name="Nicolas PATRIARCHE 861" userId="d1848907-ef35-4bf0-83f2-8110b9052c08" providerId="ADAL" clId="{0F173B1C-F9B9-484D-90CC-8664CAA92990}" dt="2022-10-05T10:36:10.987" v="1635" actId="1076"/>
          <ac:spMkLst>
            <pc:docMk/>
            <pc:sldMk cId="2670281985" sldId="348"/>
            <ac:spMk id="11" creationId="{3B0AF246-E0FC-4888-AC6E-70F4FC16C017}"/>
          </ac:spMkLst>
        </pc:spChg>
        <pc:spChg chg="mod">
          <ac:chgData name="Nicolas PATRIARCHE 861" userId="d1848907-ef35-4bf0-83f2-8110b9052c08" providerId="ADAL" clId="{0F173B1C-F9B9-484D-90CC-8664CAA92990}" dt="2022-10-07T08:47:51.925" v="1747" actId="20577"/>
          <ac:spMkLst>
            <pc:docMk/>
            <pc:sldMk cId="2670281985" sldId="348"/>
            <ac:spMk id="15" creationId="{F6D7D937-3B7E-4E35-AE9B-310FB21D845C}"/>
          </ac:spMkLst>
        </pc:spChg>
      </pc:sldChg>
      <pc:sldChg chg="addSp delSp modSp mod">
        <pc:chgData name="Nicolas PATRIARCHE 861" userId="d1848907-ef35-4bf0-83f2-8110b9052c08" providerId="ADAL" clId="{0F173B1C-F9B9-484D-90CC-8664CAA92990}" dt="2022-10-03T12:26:40.343" v="330" actId="20577"/>
        <pc:sldMkLst>
          <pc:docMk/>
          <pc:sldMk cId="4252965894" sldId="351"/>
        </pc:sldMkLst>
        <pc:spChg chg="add del mod">
          <ac:chgData name="Nicolas PATRIARCHE 861" userId="d1848907-ef35-4bf0-83f2-8110b9052c08" providerId="ADAL" clId="{0F173B1C-F9B9-484D-90CC-8664CAA92990}" dt="2022-10-03T12:26:30.615" v="298" actId="478"/>
          <ac:spMkLst>
            <pc:docMk/>
            <pc:sldMk cId="4252965894" sldId="351"/>
            <ac:spMk id="3" creationId="{770261A5-E46E-4190-AB18-546693E5F35D}"/>
          </ac:spMkLst>
        </pc:spChg>
        <pc:spChg chg="del">
          <ac:chgData name="Nicolas PATRIARCHE 861" userId="d1848907-ef35-4bf0-83f2-8110b9052c08" providerId="ADAL" clId="{0F173B1C-F9B9-484D-90CC-8664CAA92990}" dt="2022-10-03T12:26:27.493" v="297" actId="478"/>
          <ac:spMkLst>
            <pc:docMk/>
            <pc:sldMk cId="4252965894" sldId="351"/>
            <ac:spMk id="4" creationId="{50E63301-F05A-4018-919B-4F770BBC8D0D}"/>
          </ac:spMkLst>
        </pc:spChg>
        <pc:spChg chg="add del mod">
          <ac:chgData name="Nicolas PATRIARCHE 861" userId="d1848907-ef35-4bf0-83f2-8110b9052c08" providerId="ADAL" clId="{0F173B1C-F9B9-484D-90CC-8664CAA92990}" dt="2022-10-03T12:26:24.938" v="296" actId="478"/>
          <ac:spMkLst>
            <pc:docMk/>
            <pc:sldMk cId="4252965894" sldId="351"/>
            <ac:spMk id="25" creationId="{00896EC1-A329-4242-BF33-F85EB0F7F485}"/>
          </ac:spMkLst>
        </pc:spChg>
        <pc:spChg chg="add mod">
          <ac:chgData name="Nicolas PATRIARCHE 861" userId="d1848907-ef35-4bf0-83f2-8110b9052c08" providerId="ADAL" clId="{0F173B1C-F9B9-484D-90CC-8664CAA92990}" dt="2022-10-03T12:26:40.343" v="330" actId="20577"/>
          <ac:spMkLst>
            <pc:docMk/>
            <pc:sldMk cId="4252965894" sldId="351"/>
            <ac:spMk id="27" creationId="{17633404-7B99-4538-9494-5997C55216EE}"/>
          </ac:spMkLst>
        </pc:spChg>
      </pc:sldChg>
      <pc:sldChg chg="modSp mod">
        <pc:chgData name="Nicolas PATRIARCHE 861" userId="d1848907-ef35-4bf0-83f2-8110b9052c08" providerId="ADAL" clId="{0F173B1C-F9B9-484D-90CC-8664CAA92990}" dt="2022-10-03T12:26:05.009" v="294" actId="1076"/>
        <pc:sldMkLst>
          <pc:docMk/>
          <pc:sldMk cId="1254451514" sldId="352"/>
        </pc:sldMkLst>
        <pc:spChg chg="mod">
          <ac:chgData name="Nicolas PATRIARCHE 861" userId="d1848907-ef35-4bf0-83f2-8110b9052c08" providerId="ADAL" clId="{0F173B1C-F9B9-484D-90CC-8664CAA92990}" dt="2022-10-03T12:26:05.009" v="294" actId="1076"/>
          <ac:spMkLst>
            <pc:docMk/>
            <pc:sldMk cId="1254451514" sldId="352"/>
            <ac:spMk id="4" creationId="{50E63301-F05A-4018-919B-4F770BBC8D0D}"/>
          </ac:spMkLst>
        </pc:spChg>
      </pc:sldChg>
      <pc:sldChg chg="del">
        <pc:chgData name="Nicolas PATRIARCHE 861" userId="d1848907-ef35-4bf0-83f2-8110b9052c08" providerId="ADAL" clId="{0F173B1C-F9B9-484D-90CC-8664CAA92990}" dt="2022-10-03T13:58:10.676" v="960" actId="2696"/>
        <pc:sldMkLst>
          <pc:docMk/>
          <pc:sldMk cId="920927201" sldId="356"/>
        </pc:sldMkLst>
      </pc:sldChg>
      <pc:sldChg chg="del">
        <pc:chgData name="Nicolas PATRIARCHE 861" userId="d1848907-ef35-4bf0-83f2-8110b9052c08" providerId="ADAL" clId="{0F173B1C-F9B9-484D-90CC-8664CAA92990}" dt="2022-10-03T14:26:52.381" v="1111" actId="2696"/>
        <pc:sldMkLst>
          <pc:docMk/>
          <pc:sldMk cId="3248280078" sldId="359"/>
        </pc:sldMkLst>
      </pc:sldChg>
      <pc:sldChg chg="del">
        <pc:chgData name="Nicolas PATRIARCHE 861" userId="d1848907-ef35-4bf0-83f2-8110b9052c08" providerId="ADAL" clId="{0F173B1C-F9B9-484D-90CC-8664CAA92990}" dt="2022-10-03T14:18:37.839" v="1110" actId="2696"/>
        <pc:sldMkLst>
          <pc:docMk/>
          <pc:sldMk cId="1122837873" sldId="360"/>
        </pc:sldMkLst>
      </pc:sldChg>
      <pc:sldChg chg="del">
        <pc:chgData name="Nicolas PATRIARCHE 861" userId="d1848907-ef35-4bf0-83f2-8110b9052c08" providerId="ADAL" clId="{0F173B1C-F9B9-484D-90CC-8664CAA92990}" dt="2022-10-07T08:48:00.831" v="1748" actId="2696"/>
        <pc:sldMkLst>
          <pc:docMk/>
          <pc:sldMk cId="1381671427" sldId="361"/>
        </pc:sldMkLst>
      </pc:sldChg>
      <pc:sldChg chg="add del">
        <pc:chgData name="Nicolas PATRIARCHE 861" userId="d1848907-ef35-4bf0-83f2-8110b9052c08" providerId="ADAL" clId="{0F173B1C-F9B9-484D-90CC-8664CAA92990}" dt="2022-10-03T14:34:59.274" v="1121" actId="2696"/>
        <pc:sldMkLst>
          <pc:docMk/>
          <pc:sldMk cId="2013777590" sldId="362"/>
        </pc:sldMkLst>
      </pc:sldChg>
      <pc:sldChg chg="add del">
        <pc:chgData name="Nicolas PATRIARCHE 861" userId="d1848907-ef35-4bf0-83f2-8110b9052c08" providerId="ADAL" clId="{0F173B1C-F9B9-484D-90CC-8664CAA92990}" dt="2022-10-03T14:34:58.223" v="1120" actId="2696"/>
        <pc:sldMkLst>
          <pc:docMk/>
          <pc:sldMk cId="801926592" sldId="363"/>
        </pc:sldMkLst>
      </pc:sldChg>
      <pc:sldChg chg="add del">
        <pc:chgData name="Nicolas PATRIARCHE 861" userId="d1848907-ef35-4bf0-83f2-8110b9052c08" providerId="ADAL" clId="{0F173B1C-F9B9-484D-90CC-8664CAA92990}" dt="2022-10-03T14:34:56.619" v="1119" actId="2696"/>
        <pc:sldMkLst>
          <pc:docMk/>
          <pc:sldMk cId="904732758" sldId="364"/>
        </pc:sldMkLst>
      </pc:sldChg>
      <pc:sldChg chg="modSp mod">
        <pc:chgData name="Nicolas PATRIARCHE 861" userId="d1848907-ef35-4bf0-83f2-8110b9052c08" providerId="ADAL" clId="{0F173B1C-F9B9-484D-90CC-8664CAA92990}" dt="2022-10-03T12:27:22.357" v="390" actId="1076"/>
        <pc:sldMkLst>
          <pc:docMk/>
          <pc:sldMk cId="1314588359" sldId="365"/>
        </pc:sldMkLst>
        <pc:spChg chg="mod">
          <ac:chgData name="Nicolas PATRIARCHE 861" userId="d1848907-ef35-4bf0-83f2-8110b9052c08" providerId="ADAL" clId="{0F173B1C-F9B9-484D-90CC-8664CAA92990}" dt="2022-10-03T12:27:22.357" v="390" actId="1076"/>
          <ac:spMkLst>
            <pc:docMk/>
            <pc:sldMk cId="1314588359" sldId="365"/>
            <ac:spMk id="4" creationId="{50E63301-F05A-4018-919B-4F770BBC8D0D}"/>
          </ac:spMkLst>
        </pc:spChg>
      </pc:sldChg>
      <pc:sldChg chg="addSp delSp modSp mod">
        <pc:chgData name="Nicolas PATRIARCHE 861" userId="d1848907-ef35-4bf0-83f2-8110b9052c08" providerId="ADAL" clId="{0F173B1C-F9B9-484D-90CC-8664CAA92990}" dt="2022-10-03T12:25:22.748" v="272" actId="478"/>
        <pc:sldMkLst>
          <pc:docMk/>
          <pc:sldMk cId="2625632517" sldId="366"/>
        </pc:sldMkLst>
        <pc:spChg chg="add del mod">
          <ac:chgData name="Nicolas PATRIARCHE 861" userId="d1848907-ef35-4bf0-83f2-8110b9052c08" providerId="ADAL" clId="{0F173B1C-F9B9-484D-90CC-8664CAA92990}" dt="2022-10-03T12:25:22.748" v="272" actId="478"/>
          <ac:spMkLst>
            <pc:docMk/>
            <pc:sldMk cId="2625632517" sldId="366"/>
            <ac:spMk id="3" creationId="{DF6C62BF-3797-44D7-83A7-17C7099E6915}"/>
          </ac:spMkLst>
        </pc:spChg>
        <pc:spChg chg="del mod">
          <ac:chgData name="Nicolas PATRIARCHE 861" userId="d1848907-ef35-4bf0-83f2-8110b9052c08" providerId="ADAL" clId="{0F173B1C-F9B9-484D-90CC-8664CAA92990}" dt="2022-10-03T12:24:55.491" v="217" actId="478"/>
          <ac:spMkLst>
            <pc:docMk/>
            <pc:sldMk cId="2625632517" sldId="366"/>
            <ac:spMk id="4" creationId="{50E63301-F05A-4018-919B-4F770BBC8D0D}"/>
          </ac:spMkLst>
        </pc:spChg>
        <pc:spChg chg="add mod">
          <ac:chgData name="Nicolas PATRIARCHE 861" userId="d1848907-ef35-4bf0-83f2-8110b9052c08" providerId="ADAL" clId="{0F173B1C-F9B9-484D-90CC-8664CAA92990}" dt="2022-10-03T12:25:20.687" v="271" actId="1076"/>
          <ac:spMkLst>
            <pc:docMk/>
            <pc:sldMk cId="2625632517" sldId="366"/>
            <ac:spMk id="27" creationId="{23D644D4-BBEB-489C-B21D-5F3151BF1943}"/>
          </ac:spMkLst>
        </pc:spChg>
      </pc:sldChg>
      <pc:sldChg chg="addSp modSp mod">
        <pc:chgData name="Nicolas PATRIARCHE 861" userId="d1848907-ef35-4bf0-83f2-8110b9052c08" providerId="ADAL" clId="{0F173B1C-F9B9-484D-90CC-8664CAA92990}" dt="2022-10-05T10:23:43.377" v="1130" actId="20577"/>
        <pc:sldMkLst>
          <pc:docMk/>
          <pc:sldMk cId="3007228322" sldId="367"/>
        </pc:sldMkLst>
        <pc:spChg chg="mod">
          <ac:chgData name="Nicolas PATRIARCHE 861" userId="d1848907-ef35-4bf0-83f2-8110b9052c08" providerId="ADAL" clId="{0F173B1C-F9B9-484D-90CC-8664CAA92990}" dt="2022-10-05T10:23:43.377" v="1130" actId="20577"/>
          <ac:spMkLst>
            <pc:docMk/>
            <pc:sldMk cId="3007228322" sldId="367"/>
            <ac:spMk id="3" creationId="{7F8B00AC-B3D4-2087-9A1B-3AB1D3FCA5EB}"/>
          </ac:spMkLst>
        </pc:spChg>
        <pc:spChg chg="add mod">
          <ac:chgData name="Nicolas PATRIARCHE 861" userId="d1848907-ef35-4bf0-83f2-8110b9052c08" providerId="ADAL" clId="{0F173B1C-F9B9-484D-90CC-8664CAA92990}" dt="2022-10-03T12:29:48.702" v="459" actId="1076"/>
          <ac:spMkLst>
            <pc:docMk/>
            <pc:sldMk cId="3007228322" sldId="367"/>
            <ac:spMk id="4" creationId="{94697B3E-BEC0-4546-B76D-8F2A4F7EB0E0}"/>
          </ac:spMkLst>
        </pc:spChg>
        <pc:picChg chg="add mod">
          <ac:chgData name="Nicolas PATRIARCHE 861" userId="d1848907-ef35-4bf0-83f2-8110b9052c08" providerId="ADAL" clId="{0F173B1C-F9B9-484D-90CC-8664CAA92990}" dt="2022-10-03T12:41:13.513" v="802" actId="1076"/>
          <ac:picMkLst>
            <pc:docMk/>
            <pc:sldMk cId="3007228322" sldId="367"/>
            <ac:picMk id="5" creationId="{A90BD082-5295-4589-8734-43CB7FD61203}"/>
          </ac:picMkLst>
        </pc:picChg>
      </pc:sldChg>
    </pc:docChg>
  </pc:docChgLst>
  <pc:docChgLst>
    <pc:chgData name="Nicolas PATRIARCHE 861" userId="S::nicolas.patriarche@caf86.caf.fr::d1848907-ef35-4bf0-83f2-8110b9052c08" providerId="AD" clId="Web-{102462EB-F39A-474A-8CEF-3DA8A70E16CD}"/>
    <pc:docChg chg="modSld">
      <pc:chgData name="Nicolas PATRIARCHE 861" userId="S::nicolas.patriarche@caf86.caf.fr::d1848907-ef35-4bf0-83f2-8110b9052c08" providerId="AD" clId="Web-{102462EB-F39A-474A-8CEF-3DA8A70E16CD}" dt="2022-02-04T08:46:26.191" v="9" actId="1076"/>
      <pc:docMkLst>
        <pc:docMk/>
      </pc:docMkLst>
      <pc:sldChg chg="addSp delSp modSp">
        <pc:chgData name="Nicolas PATRIARCHE 861" userId="S::nicolas.patriarche@caf86.caf.fr::d1848907-ef35-4bf0-83f2-8110b9052c08" providerId="AD" clId="Web-{102462EB-F39A-474A-8CEF-3DA8A70E16CD}" dt="2022-02-04T08:46:26.191" v="9" actId="1076"/>
        <pc:sldMkLst>
          <pc:docMk/>
          <pc:sldMk cId="3750916383" sldId="270"/>
        </pc:sldMkLst>
        <pc:spChg chg="add mod">
          <ac:chgData name="Nicolas PATRIARCHE 861" userId="S::nicolas.patriarche@caf86.caf.fr::d1848907-ef35-4bf0-83f2-8110b9052c08" providerId="AD" clId="Web-{102462EB-F39A-474A-8CEF-3DA8A70E16CD}" dt="2022-02-04T08:46:05.456" v="8"/>
          <ac:spMkLst>
            <pc:docMk/>
            <pc:sldMk cId="3750916383" sldId="270"/>
            <ac:spMk id="2" creationId="{87078993-575C-4DCA-A9B6-5EBECF932CC5}"/>
          </ac:spMkLst>
        </pc:spChg>
        <pc:spChg chg="del mod">
          <ac:chgData name="Nicolas PATRIARCHE 861" userId="S::nicolas.patriarche@caf86.caf.fr::d1848907-ef35-4bf0-83f2-8110b9052c08" providerId="AD" clId="Web-{102462EB-F39A-474A-8CEF-3DA8A70E16CD}" dt="2022-02-04T08:36:05.641" v="2"/>
          <ac:spMkLst>
            <pc:docMk/>
            <pc:sldMk cId="3750916383" sldId="270"/>
            <ac:spMk id="6" creationId="{C1B2BF5A-F6FA-4756-979C-112180A6BADA}"/>
          </ac:spMkLst>
        </pc:spChg>
        <pc:picChg chg="mod">
          <ac:chgData name="Nicolas PATRIARCHE 861" userId="S::nicolas.patriarche@caf86.caf.fr::d1848907-ef35-4bf0-83f2-8110b9052c08" providerId="AD" clId="Web-{102462EB-F39A-474A-8CEF-3DA8A70E16CD}" dt="2022-02-04T08:46:26.191" v="9" actId="1076"/>
          <ac:picMkLst>
            <pc:docMk/>
            <pc:sldMk cId="3750916383" sldId="270"/>
            <ac:picMk id="4" creationId="{7B53DD3F-7EED-4247-AECE-83A63F8A2461}"/>
          </ac:picMkLst>
        </pc:picChg>
      </pc:sldChg>
    </pc:docChg>
  </pc:docChgLst>
  <pc:docChgLst>
    <pc:chgData name="Fabienne BOUTET 861" userId="fa09bdb3-1d75-436f-b8cb-365a3331495b" providerId="ADAL" clId="{7262ACDF-D00D-43E0-A64D-8441517FC55C}"/>
    <pc:docChg chg="custSel addSld delSld modSld sldOrd">
      <pc:chgData name="Fabienne BOUTET 861" userId="fa09bdb3-1d75-436f-b8cb-365a3331495b" providerId="ADAL" clId="{7262ACDF-D00D-43E0-A64D-8441517FC55C}" dt="2023-01-05T12:53:47.370" v="628" actId="2696"/>
      <pc:docMkLst>
        <pc:docMk/>
      </pc:docMkLst>
      <pc:sldChg chg="modSp new mod">
        <pc:chgData name="Fabienne BOUTET 861" userId="fa09bdb3-1d75-436f-b8cb-365a3331495b" providerId="ADAL" clId="{7262ACDF-D00D-43E0-A64D-8441517FC55C}" dt="2023-01-05T12:31:32.856" v="623" actId="14100"/>
        <pc:sldMkLst>
          <pc:docMk/>
          <pc:sldMk cId="1011006495" sldId="406"/>
        </pc:sldMkLst>
        <pc:spChg chg="mod">
          <ac:chgData name="Fabienne BOUTET 861" userId="fa09bdb3-1d75-436f-b8cb-365a3331495b" providerId="ADAL" clId="{7262ACDF-D00D-43E0-A64D-8441517FC55C}" dt="2023-01-05T12:30:13.543" v="574" actId="1076"/>
          <ac:spMkLst>
            <pc:docMk/>
            <pc:sldMk cId="1011006495" sldId="406"/>
            <ac:spMk id="2" creationId="{034269E0-8976-46FA-B958-4D174EB889B5}"/>
          </ac:spMkLst>
        </pc:spChg>
        <pc:spChg chg="mod">
          <ac:chgData name="Fabienne BOUTET 861" userId="fa09bdb3-1d75-436f-b8cb-365a3331495b" providerId="ADAL" clId="{7262ACDF-D00D-43E0-A64D-8441517FC55C}" dt="2023-01-05T12:31:32.856" v="623" actId="14100"/>
          <ac:spMkLst>
            <pc:docMk/>
            <pc:sldMk cId="1011006495" sldId="406"/>
            <ac:spMk id="3" creationId="{F68DC784-8C67-485B-9F6C-E2F82B1B52F7}"/>
          </ac:spMkLst>
        </pc:spChg>
      </pc:sldChg>
      <pc:sldChg chg="modSp new mod">
        <pc:chgData name="Fabienne BOUTET 861" userId="fa09bdb3-1d75-436f-b8cb-365a3331495b" providerId="ADAL" clId="{7262ACDF-D00D-43E0-A64D-8441517FC55C}" dt="2023-01-05T12:30:07.390" v="572" actId="1076"/>
        <pc:sldMkLst>
          <pc:docMk/>
          <pc:sldMk cId="4070462354" sldId="407"/>
        </pc:sldMkLst>
        <pc:spChg chg="mod">
          <ac:chgData name="Fabienne BOUTET 861" userId="fa09bdb3-1d75-436f-b8cb-365a3331495b" providerId="ADAL" clId="{7262ACDF-D00D-43E0-A64D-8441517FC55C}" dt="2023-01-05T12:30:07.390" v="572" actId="1076"/>
          <ac:spMkLst>
            <pc:docMk/>
            <pc:sldMk cId="4070462354" sldId="407"/>
            <ac:spMk id="2" creationId="{16FE2FDC-6A88-460C-AD60-7EF08C7FF532}"/>
          </ac:spMkLst>
        </pc:spChg>
        <pc:spChg chg="mod">
          <ac:chgData name="Fabienne BOUTET 861" userId="fa09bdb3-1d75-436f-b8cb-365a3331495b" providerId="ADAL" clId="{7262ACDF-D00D-43E0-A64D-8441517FC55C}" dt="2023-01-05T12:30:05.182" v="571" actId="14100"/>
          <ac:spMkLst>
            <pc:docMk/>
            <pc:sldMk cId="4070462354" sldId="407"/>
            <ac:spMk id="3" creationId="{CC09083D-2C62-474E-987C-568B29297926}"/>
          </ac:spMkLst>
        </pc:spChg>
      </pc:sldChg>
      <pc:sldChg chg="addSp modSp new mod ord">
        <pc:chgData name="Fabienne BOUTET 861" userId="fa09bdb3-1d75-436f-b8cb-365a3331495b" providerId="ADAL" clId="{7262ACDF-D00D-43E0-A64D-8441517FC55C}" dt="2023-01-05T12:26:28.925" v="522" actId="20577"/>
        <pc:sldMkLst>
          <pc:docMk/>
          <pc:sldMk cId="3387103998" sldId="408"/>
        </pc:sldMkLst>
        <pc:spChg chg="mod">
          <ac:chgData name="Fabienne BOUTET 861" userId="fa09bdb3-1d75-436f-b8cb-365a3331495b" providerId="ADAL" clId="{7262ACDF-D00D-43E0-A64D-8441517FC55C}" dt="2023-01-05T12:24:24.460" v="487" actId="27636"/>
          <ac:spMkLst>
            <pc:docMk/>
            <pc:sldMk cId="3387103998" sldId="408"/>
            <ac:spMk id="2" creationId="{C98076C7-29D9-46E7-8AEF-E43FCFFDCACD}"/>
          </ac:spMkLst>
        </pc:spChg>
        <pc:spChg chg="mod">
          <ac:chgData name="Fabienne BOUTET 861" userId="fa09bdb3-1d75-436f-b8cb-365a3331495b" providerId="ADAL" clId="{7262ACDF-D00D-43E0-A64D-8441517FC55C}" dt="2023-01-05T12:26:28.925" v="522" actId="20577"/>
          <ac:spMkLst>
            <pc:docMk/>
            <pc:sldMk cId="3387103998" sldId="408"/>
            <ac:spMk id="3" creationId="{42BADE39-597A-4AB9-94D3-1576DD21FF19}"/>
          </ac:spMkLst>
        </pc:spChg>
        <pc:spChg chg="add mod">
          <ac:chgData name="Fabienne BOUTET 861" userId="fa09bdb3-1d75-436f-b8cb-365a3331495b" providerId="ADAL" clId="{7262ACDF-D00D-43E0-A64D-8441517FC55C}" dt="2023-01-05T12:26:14.118" v="518" actId="1076"/>
          <ac:spMkLst>
            <pc:docMk/>
            <pc:sldMk cId="3387103998" sldId="408"/>
            <ac:spMk id="4" creationId="{10B8586E-5B4D-4614-BD15-11D9D4024FB3}"/>
          </ac:spMkLst>
        </pc:spChg>
      </pc:sldChg>
      <pc:sldChg chg="del">
        <pc:chgData name="Fabienne BOUTET 861" userId="fa09bdb3-1d75-436f-b8cb-365a3331495b" providerId="ADAL" clId="{7262ACDF-D00D-43E0-A64D-8441517FC55C}" dt="2023-01-05T12:53:43.232" v="627" actId="2696"/>
        <pc:sldMkLst>
          <pc:docMk/>
          <pc:sldMk cId="1912782642" sldId="409"/>
        </pc:sldMkLst>
      </pc:sldChg>
      <pc:sldChg chg="add del">
        <pc:chgData name="Fabienne BOUTET 861" userId="fa09bdb3-1d75-436f-b8cb-365a3331495b" providerId="ADAL" clId="{7262ACDF-D00D-43E0-A64D-8441517FC55C}" dt="2023-01-05T12:53:07.703" v="625" actId="2696"/>
        <pc:sldMkLst>
          <pc:docMk/>
          <pc:sldMk cId="104676949" sldId="410"/>
        </pc:sldMkLst>
      </pc:sldChg>
      <pc:sldChg chg="add del">
        <pc:chgData name="Fabienne BOUTET 861" userId="fa09bdb3-1d75-436f-b8cb-365a3331495b" providerId="ADAL" clId="{7262ACDF-D00D-43E0-A64D-8441517FC55C}" dt="2023-01-05T12:53:47.370" v="628" actId="2696"/>
        <pc:sldMkLst>
          <pc:docMk/>
          <pc:sldMk cId="953474915" sldId="410"/>
        </pc:sldMkLst>
      </pc:sldChg>
    </pc:docChg>
  </pc:docChgLst>
  <pc:docChgLst>
    <pc:chgData name="Sophie ALLIX 861" userId="S::sophie.allix@caf86.caf.fr::653b8b07-0df8-4455-806f-e417d863b4cb" providerId="AD" clId="Web-{83F4E05F-0518-4774-934A-585C48AF0A5B}"/>
    <pc:docChg chg="addSld delSld modSld sldOrd">
      <pc:chgData name="Sophie ALLIX 861" userId="S::sophie.allix@caf86.caf.fr::653b8b07-0df8-4455-806f-e417d863b4cb" providerId="AD" clId="Web-{83F4E05F-0518-4774-934A-585C48AF0A5B}" dt="2022-11-30T14:09:44.343" v="1015" actId="20577"/>
      <pc:docMkLst>
        <pc:docMk/>
      </pc:docMkLst>
      <pc:sldChg chg="modSp">
        <pc:chgData name="Sophie ALLIX 861" userId="S::sophie.allix@caf86.caf.fr::653b8b07-0df8-4455-806f-e417d863b4cb" providerId="AD" clId="Web-{83F4E05F-0518-4774-934A-585C48AF0A5B}" dt="2022-11-30T12:06:40.735" v="7" actId="20577"/>
        <pc:sldMkLst>
          <pc:docMk/>
          <pc:sldMk cId="3155851385" sldId="257"/>
        </pc:sldMkLst>
        <pc:spChg chg="mod">
          <ac:chgData name="Sophie ALLIX 861" userId="S::sophie.allix@caf86.caf.fr::653b8b07-0df8-4455-806f-e417d863b4cb" providerId="AD" clId="Web-{83F4E05F-0518-4774-934A-585C48AF0A5B}" dt="2022-11-30T12:06:40.735" v="7" actId="20577"/>
          <ac:spMkLst>
            <pc:docMk/>
            <pc:sldMk cId="3155851385" sldId="257"/>
            <ac:spMk id="3" creationId="{1980AA72-7CEC-47E0-8390-DCA22A2C1A8D}"/>
          </ac:spMkLst>
        </pc:spChg>
      </pc:sldChg>
      <pc:sldChg chg="modSp">
        <pc:chgData name="Sophie ALLIX 861" userId="S::sophie.allix@caf86.caf.fr::653b8b07-0df8-4455-806f-e417d863b4cb" providerId="AD" clId="Web-{83F4E05F-0518-4774-934A-585C48AF0A5B}" dt="2022-11-30T12:54:28.632" v="344" actId="20577"/>
        <pc:sldMkLst>
          <pc:docMk/>
          <pc:sldMk cId="1314588359" sldId="365"/>
        </pc:sldMkLst>
        <pc:spChg chg="mod">
          <ac:chgData name="Sophie ALLIX 861" userId="S::sophie.allix@caf86.caf.fr::653b8b07-0df8-4455-806f-e417d863b4cb" providerId="AD" clId="Web-{83F4E05F-0518-4774-934A-585C48AF0A5B}" dt="2022-11-30T12:54:28.632" v="344" actId="20577"/>
          <ac:spMkLst>
            <pc:docMk/>
            <pc:sldMk cId="1314588359" sldId="365"/>
            <ac:spMk id="4" creationId="{50E63301-F05A-4018-919B-4F770BBC8D0D}"/>
          </ac:spMkLst>
        </pc:spChg>
      </pc:sldChg>
      <pc:sldChg chg="addSp modSp">
        <pc:chgData name="Sophie ALLIX 861" userId="S::sophie.allix@caf86.caf.fr::653b8b07-0df8-4455-806f-e417d863b4cb" providerId="AD" clId="Web-{83F4E05F-0518-4774-934A-585C48AF0A5B}" dt="2022-11-30T12:52:08.060" v="336" actId="14100"/>
        <pc:sldMkLst>
          <pc:docMk/>
          <pc:sldMk cId="2625632517" sldId="366"/>
        </pc:sldMkLst>
        <pc:spChg chg="add mod">
          <ac:chgData name="Sophie ALLIX 861" userId="S::sophie.allix@caf86.caf.fr::653b8b07-0df8-4455-806f-e417d863b4cb" providerId="AD" clId="Web-{83F4E05F-0518-4774-934A-585C48AF0A5B}" dt="2022-11-30T12:50:45.539" v="318" actId="20577"/>
          <ac:spMkLst>
            <pc:docMk/>
            <pc:sldMk cId="2625632517" sldId="366"/>
            <ac:spMk id="2" creationId="{9FFAE97F-5A7E-8A4A-43C9-E79BAB69AF04}"/>
          </ac:spMkLst>
        </pc:spChg>
        <pc:spChg chg="add mod">
          <ac:chgData name="Sophie ALLIX 861" userId="S::sophie.allix@caf86.caf.fr::653b8b07-0df8-4455-806f-e417d863b4cb" providerId="AD" clId="Web-{83F4E05F-0518-4774-934A-585C48AF0A5B}" dt="2022-11-30T12:51:06.431" v="322" actId="20577"/>
          <ac:spMkLst>
            <pc:docMk/>
            <pc:sldMk cId="2625632517" sldId="366"/>
            <ac:spMk id="3" creationId="{3F6076F5-322A-50B7-688A-5FF76D846222}"/>
          </ac:spMkLst>
        </pc:spChg>
        <pc:picChg chg="add mod">
          <ac:chgData name="Sophie ALLIX 861" userId="S::sophie.allix@caf86.caf.fr::653b8b07-0df8-4455-806f-e417d863b4cb" providerId="AD" clId="Web-{83F4E05F-0518-4774-934A-585C48AF0A5B}" dt="2022-11-30T12:51:36.198" v="330" actId="14100"/>
          <ac:picMkLst>
            <pc:docMk/>
            <pc:sldMk cId="2625632517" sldId="366"/>
            <ac:picMk id="4" creationId="{5FCAC01A-FB40-A082-3ED9-8F6AA0308FAB}"/>
          </ac:picMkLst>
        </pc:picChg>
        <pc:picChg chg="add mod">
          <ac:chgData name="Sophie ALLIX 861" userId="S::sophie.allix@caf86.caf.fr::653b8b07-0df8-4455-806f-e417d863b4cb" providerId="AD" clId="Web-{83F4E05F-0518-4774-934A-585C48AF0A5B}" dt="2022-11-30T12:52:08.060" v="336" actId="14100"/>
          <ac:picMkLst>
            <pc:docMk/>
            <pc:sldMk cId="2625632517" sldId="366"/>
            <ac:picMk id="5" creationId="{C47FC317-B017-2EE5-ADD7-B7AAAAB55E4F}"/>
          </ac:picMkLst>
        </pc:picChg>
      </pc:sldChg>
      <pc:sldChg chg="addSp delSp modSp add del replId">
        <pc:chgData name="Sophie ALLIX 861" userId="S::sophie.allix@caf86.caf.fr::653b8b07-0df8-4455-806f-e417d863b4cb" providerId="AD" clId="Web-{83F4E05F-0518-4774-934A-585C48AF0A5B}" dt="2022-11-30T12:52:20.795" v="337"/>
        <pc:sldMkLst>
          <pc:docMk/>
          <pc:sldMk cId="2788206930" sldId="370"/>
        </pc:sldMkLst>
        <pc:spChg chg="del">
          <ac:chgData name="Sophie ALLIX 861" userId="S::sophie.allix@caf86.caf.fr::653b8b07-0df8-4455-806f-e417d863b4cb" providerId="AD" clId="Web-{83F4E05F-0518-4774-934A-585C48AF0A5B}" dt="2022-11-30T12:07:58.443" v="23"/>
          <ac:spMkLst>
            <pc:docMk/>
            <pc:sldMk cId="2788206930" sldId="370"/>
            <ac:spMk id="2" creationId="{9FFAE97F-5A7E-8A4A-43C9-E79BAB69AF04}"/>
          </ac:spMkLst>
        </pc:spChg>
        <pc:spChg chg="add mod">
          <ac:chgData name="Sophie ALLIX 861" userId="S::sophie.allix@caf86.caf.fr::653b8b07-0df8-4455-806f-e417d863b4cb" providerId="AD" clId="Web-{83F4E05F-0518-4774-934A-585C48AF0A5B}" dt="2022-11-30T12:10:39.829" v="33" actId="20577"/>
          <ac:spMkLst>
            <pc:docMk/>
            <pc:sldMk cId="2788206930" sldId="370"/>
            <ac:spMk id="3" creationId="{11CD4014-DFA3-2330-6CE9-937EF4AF31EB}"/>
          </ac:spMkLst>
        </pc:spChg>
      </pc:sldChg>
      <pc:sldChg chg="addSp delSp modSp add replId">
        <pc:chgData name="Sophie ALLIX 861" userId="S::sophie.allix@caf86.caf.fr::653b8b07-0df8-4455-806f-e417d863b4cb" providerId="AD" clId="Web-{83F4E05F-0518-4774-934A-585C48AF0A5B}" dt="2022-11-30T12:21:08.184" v="148" actId="1076"/>
        <pc:sldMkLst>
          <pc:docMk/>
          <pc:sldMk cId="634164076" sldId="371"/>
        </pc:sldMkLst>
        <pc:spChg chg="mod">
          <ac:chgData name="Sophie ALLIX 861" userId="S::sophie.allix@caf86.caf.fr::653b8b07-0df8-4455-806f-e417d863b4cb" providerId="AD" clId="Web-{83F4E05F-0518-4774-934A-585C48AF0A5B}" dt="2022-11-30T12:08:04.772" v="26" actId="20577"/>
          <ac:spMkLst>
            <pc:docMk/>
            <pc:sldMk cId="634164076" sldId="371"/>
            <ac:spMk id="2" creationId="{9FFAE97F-5A7E-8A4A-43C9-E79BAB69AF04}"/>
          </ac:spMkLst>
        </pc:spChg>
        <pc:spChg chg="add del mod">
          <ac:chgData name="Sophie ALLIX 861" userId="S::sophie.allix@caf86.caf.fr::653b8b07-0df8-4455-806f-e417d863b4cb" providerId="AD" clId="Web-{83F4E05F-0518-4774-934A-585C48AF0A5B}" dt="2022-11-30T12:11:47.256" v="37"/>
          <ac:spMkLst>
            <pc:docMk/>
            <pc:sldMk cId="634164076" sldId="371"/>
            <ac:spMk id="3" creationId="{4D2B336F-E483-9073-175E-EC90754B16AA}"/>
          </ac:spMkLst>
        </pc:spChg>
        <pc:spChg chg="add mod">
          <ac:chgData name="Sophie ALLIX 861" userId="S::sophie.allix@caf86.caf.fr::653b8b07-0df8-4455-806f-e417d863b4cb" providerId="AD" clId="Web-{83F4E05F-0518-4774-934A-585C48AF0A5B}" dt="2022-11-30T12:20:56.855" v="145" actId="14100"/>
          <ac:spMkLst>
            <pc:docMk/>
            <pc:sldMk cId="634164076" sldId="371"/>
            <ac:spMk id="19" creationId="{36408A6D-A686-70A5-CFBF-94F15E1FFB57}"/>
          </ac:spMkLst>
        </pc:spChg>
        <pc:picChg chg="add del mod">
          <ac:chgData name="Sophie ALLIX 861" userId="S::sophie.allix@caf86.caf.fr::653b8b07-0df8-4455-806f-e417d863b4cb" providerId="AD" clId="Web-{83F4E05F-0518-4774-934A-585C48AF0A5B}" dt="2022-11-30T12:15:50.147" v="99"/>
          <ac:picMkLst>
            <pc:docMk/>
            <pc:sldMk cId="634164076" sldId="371"/>
            <ac:picMk id="4" creationId="{3DEAFC63-FD07-376F-8D1C-0D1C3D0EC7A1}"/>
          </ac:picMkLst>
        </pc:picChg>
        <pc:picChg chg="add del mod">
          <ac:chgData name="Sophie ALLIX 861" userId="S::sophie.allix@caf86.caf.fr::653b8b07-0df8-4455-806f-e417d863b4cb" providerId="AD" clId="Web-{83F4E05F-0518-4774-934A-585C48AF0A5B}" dt="2022-11-30T12:17:01.402" v="105"/>
          <ac:picMkLst>
            <pc:docMk/>
            <pc:sldMk cId="634164076" sldId="371"/>
            <ac:picMk id="5" creationId="{E573FD93-F754-BDF3-1819-9E2FC3F2C740}"/>
          </ac:picMkLst>
        </pc:picChg>
        <pc:picChg chg="add mod">
          <ac:chgData name="Sophie ALLIX 861" userId="S::sophie.allix@caf86.caf.fr::653b8b07-0df8-4455-806f-e417d863b4cb" providerId="AD" clId="Web-{83F4E05F-0518-4774-934A-585C48AF0A5B}" dt="2022-11-30T12:17:40.311" v="112" actId="14100"/>
          <ac:picMkLst>
            <pc:docMk/>
            <pc:sldMk cId="634164076" sldId="371"/>
            <ac:picMk id="6" creationId="{249AF1CF-4B1B-E700-4FDC-28898A71764F}"/>
          </ac:picMkLst>
        </pc:picChg>
        <pc:cxnChg chg="add mod">
          <ac:chgData name="Sophie ALLIX 861" userId="S::sophie.allix@caf86.caf.fr::653b8b07-0df8-4455-806f-e417d863b4cb" providerId="AD" clId="Web-{83F4E05F-0518-4774-934A-585C48AF0A5B}" dt="2022-11-30T12:21:08.184" v="148" actId="1076"/>
          <ac:cxnSpMkLst>
            <pc:docMk/>
            <pc:sldMk cId="634164076" sldId="371"/>
            <ac:cxnSpMk id="7" creationId="{29074DEE-4756-E02E-FC14-74E354DB5673}"/>
          </ac:cxnSpMkLst>
        </pc:cxnChg>
      </pc:sldChg>
      <pc:sldChg chg="addSp delSp modSp add replId">
        <pc:chgData name="Sophie ALLIX 861" userId="S::sophie.allix@caf86.caf.fr::653b8b07-0df8-4455-806f-e417d863b4cb" providerId="AD" clId="Web-{83F4E05F-0518-4774-934A-585C48AF0A5B}" dt="2022-11-30T12:25:54.344" v="205" actId="20577"/>
        <pc:sldMkLst>
          <pc:docMk/>
          <pc:sldMk cId="1689651447" sldId="372"/>
        </pc:sldMkLst>
        <pc:spChg chg="add mod">
          <ac:chgData name="Sophie ALLIX 861" userId="S::sophie.allix@caf86.caf.fr::653b8b07-0df8-4455-806f-e417d863b4cb" providerId="AD" clId="Web-{83F4E05F-0518-4774-934A-585C48AF0A5B}" dt="2022-11-30T12:25:54.344" v="205" actId="20577"/>
          <ac:spMkLst>
            <pc:docMk/>
            <pc:sldMk cId="1689651447" sldId="372"/>
            <ac:spMk id="7" creationId="{E2F4E6BF-BD03-DD81-1FFF-9663A88C5C22}"/>
          </ac:spMkLst>
        </pc:spChg>
        <pc:picChg chg="add del mod">
          <ac:chgData name="Sophie ALLIX 861" userId="S::sophie.allix@caf86.caf.fr::653b8b07-0df8-4455-806f-e417d863b4cb" providerId="AD" clId="Web-{83F4E05F-0518-4774-934A-585C48AF0A5B}" dt="2022-11-30T12:23:31.553" v="155"/>
          <ac:picMkLst>
            <pc:docMk/>
            <pc:sldMk cId="1689651447" sldId="372"/>
            <ac:picMk id="3" creationId="{1BBB8055-E78D-9815-8586-E28DDFB82419}"/>
          </ac:picMkLst>
        </pc:picChg>
        <pc:picChg chg="del">
          <ac:chgData name="Sophie ALLIX 861" userId="S::sophie.allix@caf86.caf.fr::653b8b07-0df8-4455-806f-e417d863b4cb" providerId="AD" clId="Web-{83F4E05F-0518-4774-934A-585C48AF0A5B}" dt="2022-11-30T12:22:20.080" v="149"/>
          <ac:picMkLst>
            <pc:docMk/>
            <pc:sldMk cId="1689651447" sldId="372"/>
            <ac:picMk id="4" creationId="{3DEAFC63-FD07-376F-8D1C-0D1C3D0EC7A1}"/>
          </ac:picMkLst>
        </pc:picChg>
        <pc:picChg chg="add mod">
          <ac:chgData name="Sophie ALLIX 861" userId="S::sophie.allix@caf86.caf.fr::653b8b07-0df8-4455-806f-e417d863b4cb" providerId="AD" clId="Web-{83F4E05F-0518-4774-934A-585C48AF0A5B}" dt="2022-11-30T12:23:46.211" v="160" actId="14100"/>
          <ac:picMkLst>
            <pc:docMk/>
            <pc:sldMk cId="1689651447" sldId="372"/>
            <ac:picMk id="5" creationId="{7E4B25B0-857E-5383-7A19-03A516A04254}"/>
          </ac:picMkLst>
        </pc:picChg>
        <pc:cxnChg chg="add mod">
          <ac:chgData name="Sophie ALLIX 861" userId="S::sophie.allix@caf86.caf.fr::653b8b07-0df8-4455-806f-e417d863b4cb" providerId="AD" clId="Web-{83F4E05F-0518-4774-934A-585C48AF0A5B}" dt="2022-11-30T12:24:48.105" v="164" actId="14100"/>
          <ac:cxnSpMkLst>
            <pc:docMk/>
            <pc:sldMk cId="1689651447" sldId="372"/>
            <ac:cxnSpMk id="6" creationId="{55DB183C-80CA-61D9-788E-26F34CF0F328}"/>
          </ac:cxnSpMkLst>
        </pc:cxnChg>
      </pc:sldChg>
      <pc:sldChg chg="addSp delSp modSp add del replId">
        <pc:chgData name="Sophie ALLIX 861" userId="S::sophie.allix@caf86.caf.fr::653b8b07-0df8-4455-806f-e417d863b4cb" providerId="AD" clId="Web-{83F4E05F-0518-4774-934A-585C48AF0A5B}" dt="2022-11-30T12:27:54.446" v="220" actId="14100"/>
        <pc:sldMkLst>
          <pc:docMk/>
          <pc:sldMk cId="733326170" sldId="373"/>
        </pc:sldMkLst>
        <pc:picChg chg="add mod">
          <ac:chgData name="Sophie ALLIX 861" userId="S::sophie.allix@caf86.caf.fr::653b8b07-0df8-4455-806f-e417d863b4cb" providerId="AD" clId="Web-{83F4E05F-0518-4774-934A-585C48AF0A5B}" dt="2022-11-30T12:27:54.446" v="220" actId="14100"/>
          <ac:picMkLst>
            <pc:docMk/>
            <pc:sldMk cId="733326170" sldId="373"/>
            <ac:picMk id="3" creationId="{EB95A5CA-96EB-F0ED-3390-DD4FDE206D9E}"/>
          </ac:picMkLst>
        </pc:picChg>
        <pc:picChg chg="del">
          <ac:chgData name="Sophie ALLIX 861" userId="S::sophie.allix@caf86.caf.fr::653b8b07-0df8-4455-806f-e417d863b4cb" providerId="AD" clId="Web-{83F4E05F-0518-4774-934A-585C48AF0A5B}" dt="2022-11-30T12:26:10.830" v="208"/>
          <ac:picMkLst>
            <pc:docMk/>
            <pc:sldMk cId="733326170" sldId="373"/>
            <ac:picMk id="4" creationId="{3DEAFC63-FD07-376F-8D1C-0D1C3D0EC7A1}"/>
          </ac:picMkLst>
        </pc:picChg>
      </pc:sldChg>
      <pc:sldChg chg="addSp modSp add ord replId">
        <pc:chgData name="Sophie ALLIX 861" userId="S::sophie.allix@caf86.caf.fr::653b8b07-0df8-4455-806f-e417d863b4cb" providerId="AD" clId="Web-{83F4E05F-0518-4774-934A-585C48AF0A5B}" dt="2022-11-30T12:15:41.146" v="98"/>
        <pc:sldMkLst>
          <pc:docMk/>
          <pc:sldMk cId="379090198" sldId="374"/>
        </pc:sldMkLst>
        <pc:spChg chg="add mod">
          <ac:chgData name="Sophie ALLIX 861" userId="S::sophie.allix@caf86.caf.fr::653b8b07-0df8-4455-806f-e417d863b4cb" providerId="AD" clId="Web-{83F4E05F-0518-4774-934A-585C48AF0A5B}" dt="2022-11-30T12:15:33.052" v="96" actId="20577"/>
          <ac:spMkLst>
            <pc:docMk/>
            <pc:sldMk cId="379090198" sldId="374"/>
            <ac:spMk id="5" creationId="{326387E5-0B4B-5FCA-E6A2-0E66A597F04B}"/>
          </ac:spMkLst>
        </pc:spChg>
        <pc:picChg chg="mod">
          <ac:chgData name="Sophie ALLIX 861" userId="S::sophie.allix@caf86.caf.fr::653b8b07-0df8-4455-806f-e417d863b4cb" providerId="AD" clId="Web-{83F4E05F-0518-4774-934A-585C48AF0A5B}" dt="2022-11-30T12:13:54.530" v="50" actId="1076"/>
          <ac:picMkLst>
            <pc:docMk/>
            <pc:sldMk cId="379090198" sldId="374"/>
            <ac:picMk id="4" creationId="{3DEAFC63-FD07-376F-8D1C-0D1C3D0EC7A1}"/>
          </ac:picMkLst>
        </pc:picChg>
        <pc:cxnChg chg="add mod">
          <ac:chgData name="Sophie ALLIX 861" userId="S::sophie.allix@caf86.caf.fr::653b8b07-0df8-4455-806f-e417d863b4cb" providerId="AD" clId="Web-{83F4E05F-0518-4774-934A-585C48AF0A5B}" dt="2022-11-30T12:14:02.546" v="52" actId="14100"/>
          <ac:cxnSpMkLst>
            <pc:docMk/>
            <pc:sldMk cId="379090198" sldId="374"/>
            <ac:cxnSpMk id="3" creationId="{BBA738CB-932D-8F4E-8906-8BCFB5B24869}"/>
          </ac:cxnSpMkLst>
        </pc:cxnChg>
      </pc:sldChg>
      <pc:sldChg chg="addSp delSp modSp add replId">
        <pc:chgData name="Sophie ALLIX 861" userId="S::sophie.allix@caf86.caf.fr::653b8b07-0df8-4455-806f-e417d863b4cb" providerId="AD" clId="Web-{83F4E05F-0518-4774-934A-585C48AF0A5B}" dt="2022-11-30T12:30:47.895" v="232" actId="14100"/>
        <pc:sldMkLst>
          <pc:docMk/>
          <pc:sldMk cId="1689712453" sldId="375"/>
        </pc:sldMkLst>
        <pc:picChg chg="del">
          <ac:chgData name="Sophie ALLIX 861" userId="S::sophie.allix@caf86.caf.fr::653b8b07-0df8-4455-806f-e417d863b4cb" providerId="AD" clId="Web-{83F4E05F-0518-4774-934A-585C48AF0A5B}" dt="2022-11-30T12:29:34.375" v="223"/>
          <ac:picMkLst>
            <pc:docMk/>
            <pc:sldMk cId="1689712453" sldId="375"/>
            <ac:picMk id="3" creationId="{EB95A5CA-96EB-F0ED-3390-DD4FDE206D9E}"/>
          </ac:picMkLst>
        </pc:picChg>
        <pc:picChg chg="add del mod">
          <ac:chgData name="Sophie ALLIX 861" userId="S::sophie.allix@caf86.caf.fr::653b8b07-0df8-4455-806f-e417d863b4cb" providerId="AD" clId="Web-{83F4E05F-0518-4774-934A-585C48AF0A5B}" dt="2022-11-30T12:30:10.377" v="225"/>
          <ac:picMkLst>
            <pc:docMk/>
            <pc:sldMk cId="1689712453" sldId="375"/>
            <ac:picMk id="4" creationId="{5C2ADB35-DEE7-642D-5063-034D329B5BDE}"/>
          </ac:picMkLst>
        </pc:picChg>
        <pc:picChg chg="add mod">
          <ac:chgData name="Sophie ALLIX 861" userId="S::sophie.allix@caf86.caf.fr::653b8b07-0df8-4455-806f-e417d863b4cb" providerId="AD" clId="Web-{83F4E05F-0518-4774-934A-585C48AF0A5B}" dt="2022-11-30T12:30:47.895" v="232" actId="14100"/>
          <ac:picMkLst>
            <pc:docMk/>
            <pc:sldMk cId="1689712453" sldId="375"/>
            <ac:picMk id="5" creationId="{CFD01548-5C80-07F5-260A-C0ABBB6209EE}"/>
          </ac:picMkLst>
        </pc:picChg>
      </pc:sldChg>
      <pc:sldChg chg="addSp delSp modSp add ord replId">
        <pc:chgData name="Sophie ALLIX 861" userId="S::sophie.allix@caf86.caf.fr::653b8b07-0df8-4455-806f-e417d863b4cb" providerId="AD" clId="Web-{83F4E05F-0518-4774-934A-585C48AF0A5B}" dt="2022-11-30T12:33:56.095" v="239" actId="14100"/>
        <pc:sldMkLst>
          <pc:docMk/>
          <pc:sldMk cId="291302280" sldId="376"/>
        </pc:sldMkLst>
        <pc:picChg chg="del">
          <ac:chgData name="Sophie ALLIX 861" userId="S::sophie.allix@caf86.caf.fr::653b8b07-0df8-4455-806f-e417d863b4cb" providerId="AD" clId="Web-{83F4E05F-0518-4774-934A-585C48AF0A5B}" dt="2022-11-30T12:31:10.444" v="233"/>
          <ac:picMkLst>
            <pc:docMk/>
            <pc:sldMk cId="291302280" sldId="376"/>
            <ac:picMk id="3" creationId="{EB95A5CA-96EB-F0ED-3390-DD4FDE206D9E}"/>
          </ac:picMkLst>
        </pc:picChg>
        <pc:picChg chg="add mod">
          <ac:chgData name="Sophie ALLIX 861" userId="S::sophie.allix@caf86.caf.fr::653b8b07-0df8-4455-806f-e417d863b4cb" providerId="AD" clId="Web-{83F4E05F-0518-4774-934A-585C48AF0A5B}" dt="2022-11-30T12:33:56.095" v="239" actId="14100"/>
          <ac:picMkLst>
            <pc:docMk/>
            <pc:sldMk cId="291302280" sldId="376"/>
            <ac:picMk id="4" creationId="{C9A16B87-DA0E-7DF8-65CA-1D939180DABA}"/>
          </ac:picMkLst>
        </pc:picChg>
      </pc:sldChg>
      <pc:sldChg chg="addSp delSp modSp add replId">
        <pc:chgData name="Sophie ALLIX 861" userId="S::sophie.allix@caf86.caf.fr::653b8b07-0df8-4455-806f-e417d863b4cb" providerId="AD" clId="Web-{83F4E05F-0518-4774-934A-585C48AF0A5B}" dt="2022-11-30T12:38:40.146" v="272" actId="14100"/>
        <pc:sldMkLst>
          <pc:docMk/>
          <pc:sldMk cId="1104211884" sldId="377"/>
        </pc:sldMkLst>
        <pc:spChg chg="add mod">
          <ac:chgData name="Sophie ALLIX 861" userId="S::sophie.allix@caf86.caf.fr::653b8b07-0df8-4455-806f-e417d863b4cb" providerId="AD" clId="Web-{83F4E05F-0518-4774-934A-585C48AF0A5B}" dt="2022-11-30T12:37:58.674" v="261" actId="14100"/>
          <ac:spMkLst>
            <pc:docMk/>
            <pc:sldMk cId="1104211884" sldId="377"/>
            <ac:spMk id="6" creationId="{374A0EFF-94BB-8039-6F46-D139BB1CA9CD}"/>
          </ac:spMkLst>
        </pc:spChg>
        <pc:spChg chg="add del mod">
          <ac:chgData name="Sophie ALLIX 861" userId="S::sophie.allix@caf86.caf.fr::653b8b07-0df8-4455-806f-e417d863b4cb" providerId="AD" clId="Web-{83F4E05F-0518-4774-934A-585C48AF0A5B}" dt="2022-11-30T12:38:23.692" v="268"/>
          <ac:spMkLst>
            <pc:docMk/>
            <pc:sldMk cId="1104211884" sldId="377"/>
            <ac:spMk id="19" creationId="{595EDDAB-032A-6FDA-16D7-560F417FF752}"/>
          </ac:spMkLst>
        </pc:spChg>
        <pc:picChg chg="add del mod">
          <ac:chgData name="Sophie ALLIX 861" userId="S::sophie.allix@caf86.caf.fr::653b8b07-0df8-4455-806f-e417d863b4cb" providerId="AD" clId="Web-{83F4E05F-0518-4774-934A-585C48AF0A5B}" dt="2022-11-30T12:36:55.717" v="246"/>
          <ac:picMkLst>
            <pc:docMk/>
            <pc:sldMk cId="1104211884" sldId="377"/>
            <ac:picMk id="3" creationId="{D78A2F8B-D11E-2978-0E53-BBD132023945}"/>
          </ac:picMkLst>
        </pc:picChg>
        <pc:picChg chg="add mod">
          <ac:chgData name="Sophie ALLIX 861" userId="S::sophie.allix@caf86.caf.fr::653b8b07-0df8-4455-806f-e417d863b4cb" providerId="AD" clId="Web-{83F4E05F-0518-4774-934A-585C48AF0A5B}" dt="2022-11-30T12:37:13.312" v="252" actId="14100"/>
          <ac:picMkLst>
            <pc:docMk/>
            <pc:sldMk cId="1104211884" sldId="377"/>
            <ac:picMk id="4" creationId="{E30D63A1-3E02-4D3C-4E56-41B6CC583D38}"/>
          </ac:picMkLst>
        </pc:picChg>
        <pc:picChg chg="del">
          <ac:chgData name="Sophie ALLIX 861" userId="S::sophie.allix@caf86.caf.fr::653b8b07-0df8-4455-806f-e417d863b4cb" providerId="AD" clId="Web-{83F4E05F-0518-4774-934A-585C48AF0A5B}" dt="2022-11-30T12:36:06.714" v="241"/>
          <ac:picMkLst>
            <pc:docMk/>
            <pc:sldMk cId="1104211884" sldId="377"/>
            <ac:picMk id="5" creationId="{CFD01548-5C80-07F5-260A-C0ABBB6209EE}"/>
          </ac:picMkLst>
        </pc:picChg>
        <pc:cxnChg chg="add mod">
          <ac:chgData name="Sophie ALLIX 861" userId="S::sophie.allix@caf86.caf.fr::653b8b07-0df8-4455-806f-e417d863b4cb" providerId="AD" clId="Web-{83F4E05F-0518-4774-934A-585C48AF0A5B}" dt="2022-11-30T12:38:17.332" v="264" actId="14100"/>
          <ac:cxnSpMkLst>
            <pc:docMk/>
            <pc:sldMk cId="1104211884" sldId="377"/>
            <ac:cxnSpMk id="7" creationId="{A342CF58-4BB8-94CF-B8AD-120917FECAA5}"/>
          </ac:cxnSpMkLst>
        </pc:cxnChg>
        <pc:cxnChg chg="add mod">
          <ac:chgData name="Sophie ALLIX 861" userId="S::sophie.allix@caf86.caf.fr::653b8b07-0df8-4455-806f-e417d863b4cb" providerId="AD" clId="Web-{83F4E05F-0518-4774-934A-585C48AF0A5B}" dt="2022-11-30T12:38:40.146" v="272" actId="14100"/>
          <ac:cxnSpMkLst>
            <pc:docMk/>
            <pc:sldMk cId="1104211884" sldId="377"/>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1:57.784" v="288" actId="20577"/>
        <pc:sldMkLst>
          <pc:docMk/>
          <pc:sldMk cId="3036393061" sldId="378"/>
        </pc:sldMkLst>
        <pc:spChg chg="mod">
          <ac:chgData name="Sophie ALLIX 861" userId="S::sophie.allix@caf86.caf.fr::653b8b07-0df8-4455-806f-e417d863b4cb" providerId="AD" clId="Web-{83F4E05F-0518-4774-934A-585C48AF0A5B}" dt="2022-11-30T12:41:57.784" v="288" actId="20577"/>
          <ac:spMkLst>
            <pc:docMk/>
            <pc:sldMk cId="3036393061" sldId="378"/>
            <ac:spMk id="6" creationId="{374A0EFF-94BB-8039-6F46-D139BB1CA9CD}"/>
          </ac:spMkLst>
        </pc:spChg>
        <pc:spChg chg="del">
          <ac:chgData name="Sophie ALLIX 861" userId="S::sophie.allix@caf86.caf.fr::653b8b07-0df8-4455-806f-e417d863b4cb" providerId="AD" clId="Web-{83F4E05F-0518-4774-934A-585C48AF0A5B}" dt="2022-11-30T12:39:33.759" v="275"/>
          <ac:spMkLst>
            <pc:docMk/>
            <pc:sldMk cId="3036393061" sldId="378"/>
            <ac:spMk id="27" creationId="{23D644D4-BBEB-489C-B21D-5F3151BF1943}"/>
          </ac:spMkLst>
        </pc:spChg>
        <pc:picChg chg="add mod">
          <ac:chgData name="Sophie ALLIX 861" userId="S::sophie.allix@caf86.caf.fr::653b8b07-0df8-4455-806f-e417d863b4cb" providerId="AD" clId="Web-{83F4E05F-0518-4774-934A-585C48AF0A5B}" dt="2022-11-30T12:40:07.714" v="285" actId="14100"/>
          <ac:picMkLst>
            <pc:docMk/>
            <pc:sldMk cId="3036393061" sldId="378"/>
            <ac:picMk id="3" creationId="{B1D62302-1D22-3CE0-66B3-09D9EE9FB51B}"/>
          </ac:picMkLst>
        </pc:picChg>
        <pc:picChg chg="del">
          <ac:chgData name="Sophie ALLIX 861" userId="S::sophie.allix@caf86.caf.fr::653b8b07-0df8-4455-806f-e417d863b4cb" providerId="AD" clId="Web-{83F4E05F-0518-4774-934A-585C48AF0A5B}" dt="2022-11-30T12:39:32.040" v="274"/>
          <ac:picMkLst>
            <pc:docMk/>
            <pc:sldMk cId="3036393061" sldId="378"/>
            <ac:picMk id="4" creationId="{E30D63A1-3E02-4D3C-4E56-41B6CC583D38}"/>
          </ac:picMkLst>
        </pc:picChg>
        <pc:cxnChg chg="del">
          <ac:chgData name="Sophie ALLIX 861" userId="S::sophie.allix@caf86.caf.fr::653b8b07-0df8-4455-806f-e417d863b4cb" providerId="AD" clId="Web-{83F4E05F-0518-4774-934A-585C48AF0A5B}" dt="2022-11-30T12:39:38.806" v="277"/>
          <ac:cxnSpMkLst>
            <pc:docMk/>
            <pc:sldMk cId="3036393061" sldId="378"/>
            <ac:cxnSpMk id="7" creationId="{A342CF58-4BB8-94CF-B8AD-120917FECAA5}"/>
          </ac:cxnSpMkLst>
        </pc:cxnChg>
        <pc:cxnChg chg="del">
          <ac:chgData name="Sophie ALLIX 861" userId="S::sophie.allix@caf86.caf.fr::653b8b07-0df8-4455-806f-e417d863b4cb" providerId="AD" clId="Web-{83F4E05F-0518-4774-934A-585C48AF0A5B}" dt="2022-11-30T12:39:34.900" v="276"/>
          <ac:cxnSpMkLst>
            <pc:docMk/>
            <pc:sldMk cId="3036393061" sldId="378"/>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7:52.152" v="303" actId="14100"/>
        <pc:sldMkLst>
          <pc:docMk/>
          <pc:sldMk cId="241349117" sldId="379"/>
        </pc:sldMkLst>
        <pc:spChg chg="mod">
          <ac:chgData name="Sophie ALLIX 861" userId="S::sophie.allix@caf86.caf.fr::653b8b07-0df8-4455-806f-e417d863b4cb" providerId="AD" clId="Web-{83F4E05F-0518-4774-934A-585C48AF0A5B}" dt="2022-11-30T12:44:39.436" v="293" actId="20577"/>
          <ac:spMkLst>
            <pc:docMk/>
            <pc:sldMk cId="241349117" sldId="379"/>
            <ac:spMk id="6" creationId="{374A0EFF-94BB-8039-6F46-D139BB1CA9CD}"/>
          </ac:spMkLst>
        </pc:spChg>
        <pc:picChg chg="del">
          <ac:chgData name="Sophie ALLIX 861" userId="S::sophie.allix@caf86.caf.fr::653b8b07-0df8-4455-806f-e417d863b4cb" providerId="AD" clId="Web-{83F4E05F-0518-4774-934A-585C48AF0A5B}" dt="2022-11-30T12:44:36.232" v="290"/>
          <ac:picMkLst>
            <pc:docMk/>
            <pc:sldMk cId="241349117" sldId="379"/>
            <ac:picMk id="3" creationId="{B1D62302-1D22-3CE0-66B3-09D9EE9FB51B}"/>
          </ac:picMkLst>
        </pc:picChg>
        <pc:picChg chg="add del mod">
          <ac:chgData name="Sophie ALLIX 861" userId="S::sophie.allix@caf86.caf.fr::653b8b07-0df8-4455-806f-e417d863b4cb" providerId="AD" clId="Web-{83F4E05F-0518-4774-934A-585C48AF0A5B}" dt="2022-11-30T12:47:41.104" v="298"/>
          <ac:picMkLst>
            <pc:docMk/>
            <pc:sldMk cId="241349117" sldId="379"/>
            <ac:picMk id="4" creationId="{4B015C76-4CE1-CA14-021A-4F9BE2F6B512}"/>
          </ac:picMkLst>
        </pc:picChg>
        <pc:picChg chg="add mod">
          <ac:chgData name="Sophie ALLIX 861" userId="S::sophie.allix@caf86.caf.fr::653b8b07-0df8-4455-806f-e417d863b4cb" providerId="AD" clId="Web-{83F4E05F-0518-4774-934A-585C48AF0A5B}" dt="2022-11-30T12:47:52.152" v="303" actId="14100"/>
          <ac:picMkLst>
            <pc:docMk/>
            <pc:sldMk cId="241349117" sldId="379"/>
            <ac:picMk id="5" creationId="{9B76720D-F146-DC5B-C273-DD0C2E6C5195}"/>
          </ac:picMkLst>
        </pc:picChg>
      </pc:sldChg>
      <pc:sldChg chg="add replId">
        <pc:chgData name="Sophie ALLIX 861" userId="S::sophie.allix@caf86.caf.fr::653b8b07-0df8-4455-806f-e417d863b4cb" providerId="AD" clId="Web-{83F4E05F-0518-4774-934A-585C48AF0A5B}" dt="2022-11-30T12:53:31.925" v="338"/>
        <pc:sldMkLst>
          <pc:docMk/>
          <pc:sldMk cId="1374222957" sldId="380"/>
        </pc:sldMkLst>
      </pc:sldChg>
      <pc:sldChg chg="modSp add replId">
        <pc:chgData name="Sophie ALLIX 861" userId="S::sophie.allix@caf86.caf.fr::653b8b07-0df8-4455-806f-e417d863b4cb" providerId="AD" clId="Web-{83F4E05F-0518-4774-934A-585C48AF0A5B}" dt="2022-11-30T12:59:42.903" v="444" actId="20577"/>
        <pc:sldMkLst>
          <pc:docMk/>
          <pc:sldMk cId="551238007" sldId="381"/>
        </pc:sldMkLst>
        <pc:spChg chg="mod">
          <ac:chgData name="Sophie ALLIX 861" userId="S::sophie.allix@caf86.caf.fr::653b8b07-0df8-4455-806f-e417d863b4cb" providerId="AD" clId="Web-{83F4E05F-0518-4774-934A-585C48AF0A5B}" dt="2022-11-30T12:59:42.903" v="444" actId="20577"/>
          <ac:spMkLst>
            <pc:docMk/>
            <pc:sldMk cId="551238007" sldId="381"/>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01:42.583" v="464" actId="14100"/>
        <pc:sldMkLst>
          <pc:docMk/>
          <pc:sldMk cId="841492680" sldId="382"/>
        </pc:sldMkLst>
        <pc:spChg chg="del mod">
          <ac:chgData name="Sophie ALLIX 861" userId="S::sophie.allix@caf86.caf.fr::653b8b07-0df8-4455-806f-e417d863b4cb" providerId="AD" clId="Web-{83F4E05F-0518-4774-934A-585C48AF0A5B}" dt="2022-11-30T13:00:50.486" v="459"/>
          <ac:spMkLst>
            <pc:docMk/>
            <pc:sldMk cId="841492680" sldId="382"/>
            <ac:spMk id="4" creationId="{50E63301-F05A-4018-919B-4F770BBC8D0D}"/>
          </ac:spMkLst>
        </pc:spChg>
        <pc:picChg chg="add mod">
          <ac:chgData name="Sophie ALLIX 861" userId="S::sophie.allix@caf86.caf.fr::653b8b07-0df8-4455-806f-e417d863b4cb" providerId="AD" clId="Web-{83F4E05F-0518-4774-934A-585C48AF0A5B}" dt="2022-11-30T13:01:42.583" v="464" actId="14100"/>
          <ac:picMkLst>
            <pc:docMk/>
            <pc:sldMk cId="841492680" sldId="382"/>
            <ac:picMk id="2" creationId="{6F546BB7-0082-654A-AF3B-08369AB31F2B}"/>
          </ac:picMkLst>
        </pc:picChg>
      </pc:sldChg>
      <pc:sldChg chg="addSp delSp modSp add replId">
        <pc:chgData name="Sophie ALLIX 861" userId="S::sophie.allix@caf86.caf.fr::653b8b07-0df8-4455-806f-e417d863b4cb" providerId="AD" clId="Web-{83F4E05F-0518-4774-934A-585C48AF0A5B}" dt="2022-11-30T13:00:32.813" v="456" actId="14100"/>
        <pc:sldMkLst>
          <pc:docMk/>
          <pc:sldMk cId="1077626652" sldId="383"/>
        </pc:sldMkLst>
        <pc:spChg chg="add mod">
          <ac:chgData name="Sophie ALLIX 861" userId="S::sophie.allix@caf86.caf.fr::653b8b07-0df8-4455-806f-e417d863b4cb" providerId="AD" clId="Web-{83F4E05F-0518-4774-934A-585C48AF0A5B}" dt="2022-11-30T13:00:03.623" v="454" actId="20577"/>
          <ac:spMkLst>
            <pc:docMk/>
            <pc:sldMk cId="1077626652" sldId="383"/>
            <ac:spMk id="3" creationId="{7057D5C0-FBBD-7F1B-F44B-0EC83D469DFD}"/>
          </ac:spMkLst>
        </pc:spChg>
        <pc:spChg chg="del mod">
          <ac:chgData name="Sophie ALLIX 861" userId="S::sophie.allix@caf86.caf.fr::653b8b07-0df8-4455-806f-e417d863b4cb" providerId="AD" clId="Web-{83F4E05F-0518-4774-934A-585C48AF0A5B}" dt="2022-11-30T12:59:04.822" v="426"/>
          <ac:spMkLst>
            <pc:docMk/>
            <pc:sldMk cId="1077626652" sldId="383"/>
            <ac:spMk id="4" creationId="{50E63301-F05A-4018-919B-4F770BBC8D0D}"/>
          </ac:spMkLst>
        </pc:spChg>
        <pc:picChg chg="add mod">
          <ac:chgData name="Sophie ALLIX 861" userId="S::sophie.allix@caf86.caf.fr::653b8b07-0df8-4455-806f-e417d863b4cb" providerId="AD" clId="Web-{83F4E05F-0518-4774-934A-585C48AF0A5B}" dt="2022-11-30T13:00:32.813" v="456" actId="14100"/>
          <ac:picMkLst>
            <pc:docMk/>
            <pc:sldMk cId="1077626652" sldId="383"/>
            <ac:picMk id="2" creationId="{31300D3F-15FA-1598-7613-A29797838A26}"/>
          </ac:picMkLst>
        </pc:picChg>
      </pc:sldChg>
      <pc:sldChg chg="modSp add ord replId">
        <pc:chgData name="Sophie ALLIX 861" userId="S::sophie.allix@caf86.caf.fr::653b8b07-0df8-4455-806f-e417d863b4cb" providerId="AD" clId="Web-{83F4E05F-0518-4774-934A-585C48AF0A5B}" dt="2022-11-30T13:04:03.608" v="493" actId="20577"/>
        <pc:sldMkLst>
          <pc:docMk/>
          <pc:sldMk cId="1824223603" sldId="384"/>
        </pc:sldMkLst>
        <pc:spChg chg="mod">
          <ac:chgData name="Sophie ALLIX 861" userId="S::sophie.allix@caf86.caf.fr::653b8b07-0df8-4455-806f-e417d863b4cb" providerId="AD" clId="Web-{83F4E05F-0518-4774-934A-585C48AF0A5B}" dt="2022-11-30T13:04:03.608" v="493" actId="20577"/>
          <ac:spMkLst>
            <pc:docMk/>
            <pc:sldMk cId="1824223603" sldId="384"/>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11:08.668" v="688" actId="20577"/>
        <pc:sldMkLst>
          <pc:docMk/>
          <pc:sldMk cId="1494797198" sldId="385"/>
        </pc:sldMkLst>
        <pc:spChg chg="add mod">
          <ac:chgData name="Sophie ALLIX 861" userId="S::sophie.allix@caf86.caf.fr::653b8b07-0df8-4455-806f-e417d863b4cb" providerId="AD" clId="Web-{83F4E05F-0518-4774-934A-585C48AF0A5B}" dt="2022-11-30T13:11:08.668" v="688" actId="20577"/>
          <ac:spMkLst>
            <pc:docMk/>
            <pc:sldMk cId="1494797198" sldId="385"/>
            <ac:spMk id="2" creationId="{DF1114C4-A1AC-F082-0D2F-F8343663B4B8}"/>
          </ac:spMkLst>
        </pc:spChg>
        <pc:spChg chg="mod">
          <ac:chgData name="Sophie ALLIX 861" userId="S::sophie.allix@caf86.caf.fr::653b8b07-0df8-4455-806f-e417d863b4cb" providerId="AD" clId="Web-{83F4E05F-0518-4774-934A-585C48AF0A5B}" dt="2022-11-30T13:06:22.461" v="550" actId="14100"/>
          <ac:spMkLst>
            <pc:docMk/>
            <pc:sldMk cId="1494797198" sldId="385"/>
            <ac:spMk id="4" creationId="{50E63301-F05A-4018-919B-4F770BBC8D0D}"/>
          </ac:spMkLst>
        </pc:spChg>
        <pc:picChg chg="add del mod">
          <ac:chgData name="Sophie ALLIX 861" userId="S::sophie.allix@caf86.caf.fr::653b8b07-0df8-4455-806f-e417d863b4cb" providerId="AD" clId="Web-{83F4E05F-0518-4774-934A-585C48AF0A5B}" dt="2022-11-30T13:10:47.385" v="676"/>
          <ac:picMkLst>
            <pc:docMk/>
            <pc:sldMk cId="1494797198" sldId="385"/>
            <ac:picMk id="3" creationId="{CF53511C-FDBC-05EE-3B5B-33A15DE89F80}"/>
          </ac:picMkLst>
        </pc:picChg>
      </pc:sldChg>
      <pc:sldChg chg="addSp delSp modSp add replId">
        <pc:chgData name="Sophie ALLIX 861" userId="S::sophie.allix@caf86.caf.fr::653b8b07-0df8-4455-806f-e417d863b4cb" providerId="AD" clId="Web-{83F4E05F-0518-4774-934A-585C48AF0A5B}" dt="2022-11-30T13:17:20.725" v="792" actId="20577"/>
        <pc:sldMkLst>
          <pc:docMk/>
          <pc:sldMk cId="3710656057" sldId="386"/>
        </pc:sldMkLst>
        <pc:spChg chg="add mod">
          <ac:chgData name="Sophie ALLIX 861" userId="S::sophie.allix@caf86.caf.fr::653b8b07-0df8-4455-806f-e417d863b4cb" providerId="AD" clId="Web-{83F4E05F-0518-4774-934A-585C48AF0A5B}" dt="2022-11-30T13:17:20.725" v="792" actId="20577"/>
          <ac:spMkLst>
            <pc:docMk/>
            <pc:sldMk cId="3710656057" sldId="386"/>
            <ac:spMk id="3" creationId="{E27A7B32-E4B5-CCE0-50C6-0B9693BE4414}"/>
          </ac:spMkLst>
        </pc:spChg>
        <pc:spChg chg="del mod">
          <ac:chgData name="Sophie ALLIX 861" userId="S::sophie.allix@caf86.caf.fr::653b8b07-0df8-4455-806f-e417d863b4cb" providerId="AD" clId="Web-{83F4E05F-0518-4774-934A-585C48AF0A5B}" dt="2022-11-30T13:11:54.077" v="691"/>
          <ac:spMkLst>
            <pc:docMk/>
            <pc:sldMk cId="3710656057" sldId="386"/>
            <ac:spMk id="4" creationId="{50E63301-F05A-4018-919B-4F770BBC8D0D}"/>
          </ac:spMkLst>
        </pc:spChg>
        <pc:picChg chg="add mod">
          <ac:chgData name="Sophie ALLIX 861" userId="S::sophie.allix@caf86.caf.fr::653b8b07-0df8-4455-806f-e417d863b4cb" providerId="AD" clId="Web-{83F4E05F-0518-4774-934A-585C48AF0A5B}" dt="2022-11-30T13:12:07.860" v="695" actId="14100"/>
          <ac:picMkLst>
            <pc:docMk/>
            <pc:sldMk cId="3710656057" sldId="386"/>
            <ac:picMk id="2" creationId="{202F1C72-47B7-A552-B700-AF65CD07FFEF}"/>
          </ac:picMkLst>
        </pc:picChg>
      </pc:sldChg>
      <pc:sldChg chg="addSp delSp modSp add replId">
        <pc:chgData name="Sophie ALLIX 861" userId="S::sophie.allix@caf86.caf.fr::653b8b07-0df8-4455-806f-e417d863b4cb" providerId="AD" clId="Web-{83F4E05F-0518-4774-934A-585C48AF0A5B}" dt="2022-11-30T13:17:56.242" v="803" actId="14100"/>
        <pc:sldMkLst>
          <pc:docMk/>
          <pc:sldMk cId="3290350925" sldId="387"/>
        </pc:sldMkLst>
        <pc:spChg chg="del mod">
          <ac:chgData name="Sophie ALLIX 861" userId="S::sophie.allix@caf86.caf.fr::653b8b07-0df8-4455-806f-e417d863b4cb" providerId="AD" clId="Web-{83F4E05F-0518-4774-934A-585C48AF0A5B}" dt="2022-11-30T13:17:33.460" v="795"/>
          <ac:spMkLst>
            <pc:docMk/>
            <pc:sldMk cId="3290350925" sldId="387"/>
            <ac:spMk id="4" creationId="{50E63301-F05A-4018-919B-4F770BBC8D0D}"/>
          </ac:spMkLst>
        </pc:spChg>
        <pc:picChg chg="add mod">
          <ac:chgData name="Sophie ALLIX 861" userId="S::sophie.allix@caf86.caf.fr::653b8b07-0df8-4455-806f-e417d863b4cb" providerId="AD" clId="Web-{83F4E05F-0518-4774-934A-585C48AF0A5B}" dt="2022-11-30T13:17:56.242" v="803" actId="14100"/>
          <ac:picMkLst>
            <pc:docMk/>
            <pc:sldMk cId="3290350925" sldId="387"/>
            <ac:picMk id="2" creationId="{D6957E38-6A30-0267-8318-2154794946F2}"/>
          </ac:picMkLst>
        </pc:picChg>
      </pc:sldChg>
      <pc:sldChg chg="addSp modSp add ord replId">
        <pc:chgData name="Sophie ALLIX 861" userId="S::sophie.allix@caf86.caf.fr::653b8b07-0df8-4455-806f-e417d863b4cb" providerId="AD" clId="Web-{83F4E05F-0518-4774-934A-585C48AF0A5B}" dt="2022-11-30T13:43:57.832" v="899" actId="14100"/>
        <pc:sldMkLst>
          <pc:docMk/>
          <pc:sldMk cId="3486501697" sldId="388"/>
        </pc:sldMkLst>
        <pc:spChg chg="mod">
          <ac:chgData name="Sophie ALLIX 861" userId="S::sophie.allix@caf86.caf.fr::653b8b07-0df8-4455-806f-e417d863b4cb" providerId="AD" clId="Web-{83F4E05F-0518-4774-934A-585C48AF0A5B}" dt="2022-11-30T13:40:51.476" v="893" actId="20577"/>
          <ac:spMkLst>
            <pc:docMk/>
            <pc:sldMk cId="3486501697" sldId="388"/>
            <ac:spMk id="4" creationId="{50E63301-F05A-4018-919B-4F770BBC8D0D}"/>
          </ac:spMkLst>
        </pc:spChg>
        <pc:picChg chg="add mod">
          <ac:chgData name="Sophie ALLIX 861" userId="S::sophie.allix@caf86.caf.fr::653b8b07-0df8-4455-806f-e417d863b4cb" providerId="AD" clId="Web-{83F4E05F-0518-4774-934A-585C48AF0A5B}" dt="2022-11-30T13:43:57.832" v="899" actId="14100"/>
          <ac:picMkLst>
            <pc:docMk/>
            <pc:sldMk cId="3486501697" sldId="388"/>
            <ac:picMk id="2" creationId="{B89EAA02-2305-3AF8-D7C9-F81527CF6DD7}"/>
          </ac:picMkLst>
        </pc:picChg>
      </pc:sldChg>
      <pc:sldChg chg="addSp modSp add ord replId">
        <pc:chgData name="Sophie ALLIX 861" userId="S::sophie.allix@caf86.caf.fr::653b8b07-0df8-4455-806f-e417d863b4cb" providerId="AD" clId="Web-{83F4E05F-0518-4774-934A-585C48AF0A5B}" dt="2022-11-30T13:39:53.128" v="867" actId="14100"/>
        <pc:sldMkLst>
          <pc:docMk/>
          <pc:sldMk cId="1316620880" sldId="389"/>
        </pc:sldMkLst>
        <pc:spChg chg="mod">
          <ac:chgData name="Sophie ALLIX 861" userId="S::sophie.allix@caf86.caf.fr::653b8b07-0df8-4455-806f-e417d863b4cb" providerId="AD" clId="Web-{83F4E05F-0518-4774-934A-585C48AF0A5B}" dt="2022-11-30T13:19:03.638" v="837" actId="20577"/>
          <ac:spMkLst>
            <pc:docMk/>
            <pc:sldMk cId="1316620880" sldId="389"/>
            <ac:spMk id="4" creationId="{50E63301-F05A-4018-919B-4F770BBC8D0D}"/>
          </ac:spMkLst>
        </pc:spChg>
        <pc:picChg chg="add mod">
          <ac:chgData name="Sophie ALLIX 861" userId="S::sophie.allix@caf86.caf.fr::653b8b07-0df8-4455-806f-e417d863b4cb" providerId="AD" clId="Web-{83F4E05F-0518-4774-934A-585C48AF0A5B}" dt="2022-11-30T13:22:56.716" v="857" actId="14100"/>
          <ac:picMkLst>
            <pc:docMk/>
            <pc:sldMk cId="1316620880" sldId="389"/>
            <ac:picMk id="2" creationId="{4EB56AAE-14B0-0DB4-804B-133396CDCA16}"/>
          </ac:picMkLst>
        </pc:picChg>
        <pc:picChg chg="add mod">
          <ac:chgData name="Sophie ALLIX 861" userId="S::sophie.allix@caf86.caf.fr::653b8b07-0df8-4455-806f-e417d863b4cb" providerId="AD" clId="Web-{83F4E05F-0518-4774-934A-585C48AF0A5B}" dt="2022-11-30T13:21:22.913" v="847" actId="14100"/>
          <ac:picMkLst>
            <pc:docMk/>
            <pc:sldMk cId="1316620880" sldId="389"/>
            <ac:picMk id="3" creationId="{AA0B0DD0-23B6-CAE2-65A6-4F744AE39997}"/>
          </ac:picMkLst>
        </pc:picChg>
        <pc:picChg chg="add mod">
          <ac:chgData name="Sophie ALLIX 861" userId="S::sophie.allix@caf86.caf.fr::653b8b07-0df8-4455-806f-e417d863b4cb" providerId="AD" clId="Web-{83F4E05F-0518-4774-934A-585C48AF0A5B}" dt="2022-11-30T13:39:53.128" v="867" actId="14100"/>
          <ac:picMkLst>
            <pc:docMk/>
            <pc:sldMk cId="1316620880" sldId="389"/>
            <ac:picMk id="6" creationId="{121248E4-B4B6-1279-A76B-28DB5F5AC2FB}"/>
          </ac:picMkLst>
        </pc:picChg>
        <pc:cxnChg chg="add mod">
          <ac:chgData name="Sophie ALLIX 861" userId="S::sophie.allix@caf86.caf.fr::653b8b07-0df8-4455-806f-e417d863b4cb" providerId="AD" clId="Web-{83F4E05F-0518-4774-934A-585C48AF0A5B}" dt="2022-11-30T13:22:09.572" v="856" actId="14100"/>
          <ac:cxnSpMkLst>
            <pc:docMk/>
            <pc:sldMk cId="1316620880" sldId="389"/>
            <ac:cxnSpMk id="5" creationId="{2DD831A2-3C31-531A-1144-B5402A806B41}"/>
          </ac:cxnSpMkLst>
        </pc:cxnChg>
        <pc:cxnChg chg="add mod">
          <ac:chgData name="Sophie ALLIX 861" userId="S::sophie.allix@caf86.caf.fr::653b8b07-0df8-4455-806f-e417d863b4cb" providerId="AD" clId="Web-{83F4E05F-0518-4774-934A-585C48AF0A5B}" dt="2022-11-30T13:24:31.613" v="865" actId="14100"/>
          <ac:cxnSpMkLst>
            <pc:docMk/>
            <pc:sldMk cId="1316620880" sldId="389"/>
            <ac:cxnSpMk id="7" creationId="{03F8087F-A569-44E3-B53E-19BCD6BB316E}"/>
          </ac:cxnSpMkLst>
        </pc:cxnChg>
      </pc:sldChg>
      <pc:sldChg chg="add del ord replId">
        <pc:chgData name="Sophie ALLIX 861" userId="S::sophie.allix@caf86.caf.fr::653b8b07-0df8-4455-806f-e417d863b4cb" providerId="AD" clId="Web-{83F4E05F-0518-4774-934A-585C48AF0A5B}" dt="2022-11-30T13:54:25.734" v="961"/>
        <pc:sldMkLst>
          <pc:docMk/>
          <pc:sldMk cId="2703517122" sldId="390"/>
        </pc:sldMkLst>
      </pc:sldChg>
      <pc:sldChg chg="addSp modSp add replId">
        <pc:chgData name="Sophie ALLIX 861" userId="S::sophie.allix@caf86.caf.fr::653b8b07-0df8-4455-806f-e417d863b4cb" providerId="AD" clId="Web-{83F4E05F-0518-4774-934A-585C48AF0A5B}" dt="2022-11-30T13:53:50.294" v="960" actId="20577"/>
        <pc:sldMkLst>
          <pc:docMk/>
          <pc:sldMk cId="4032923871" sldId="391"/>
        </pc:sldMkLst>
        <pc:spChg chg="mod">
          <ac:chgData name="Sophie ALLIX 861" userId="S::sophie.allix@caf86.caf.fr::653b8b07-0df8-4455-806f-e417d863b4cb" providerId="AD" clId="Web-{83F4E05F-0518-4774-934A-585C48AF0A5B}" dt="2022-11-30T13:45:39.996" v="920" actId="20577"/>
          <ac:spMkLst>
            <pc:docMk/>
            <pc:sldMk cId="4032923871" sldId="391"/>
            <ac:spMk id="2" creationId="{DF1114C4-A1AC-F082-0D2F-F8343663B4B8}"/>
          </ac:spMkLst>
        </pc:spChg>
        <pc:spChg chg="mod">
          <ac:chgData name="Sophie ALLIX 861" userId="S::sophie.allix@caf86.caf.fr::653b8b07-0df8-4455-806f-e417d863b4cb" providerId="AD" clId="Web-{83F4E05F-0518-4774-934A-585C48AF0A5B}" dt="2022-11-30T13:45:33.511" v="918" actId="20577"/>
          <ac:spMkLst>
            <pc:docMk/>
            <pc:sldMk cId="4032923871" sldId="391"/>
            <ac:spMk id="4" creationId="{50E63301-F05A-4018-919B-4F770BBC8D0D}"/>
          </ac:spMkLst>
        </pc:spChg>
        <pc:spChg chg="add mod">
          <ac:chgData name="Sophie ALLIX 861" userId="S::sophie.allix@caf86.caf.fr::653b8b07-0df8-4455-806f-e417d863b4cb" providerId="AD" clId="Web-{83F4E05F-0518-4774-934A-585C48AF0A5B}" dt="2022-11-30T13:52:04.990" v="947" actId="1076"/>
          <ac:spMkLst>
            <pc:docMk/>
            <pc:sldMk cId="4032923871" sldId="391"/>
            <ac:spMk id="6" creationId="{8B3CDE15-8372-5EEC-CF56-078698DA634A}"/>
          </ac:spMkLst>
        </pc:spChg>
        <pc:spChg chg="add mod">
          <ac:chgData name="Sophie ALLIX 861" userId="S::sophie.allix@caf86.caf.fr::653b8b07-0df8-4455-806f-e417d863b4cb" providerId="AD" clId="Web-{83F4E05F-0518-4774-934A-585C48AF0A5B}" dt="2022-11-30T13:53:50.294" v="960" actId="20577"/>
          <ac:spMkLst>
            <pc:docMk/>
            <pc:sldMk cId="4032923871" sldId="391"/>
            <ac:spMk id="19" creationId="{EE763B19-77CE-9280-8370-D2AADD5496F5}"/>
          </ac:spMkLst>
        </pc:spChg>
        <pc:picChg chg="add mod">
          <ac:chgData name="Sophie ALLIX 861" userId="S::sophie.allix@caf86.caf.fr::653b8b07-0df8-4455-806f-e417d863b4cb" providerId="AD" clId="Web-{83F4E05F-0518-4774-934A-585C48AF0A5B}" dt="2022-11-30T13:48:10.349" v="926" actId="14100"/>
          <ac:picMkLst>
            <pc:docMk/>
            <pc:sldMk cId="4032923871" sldId="391"/>
            <ac:picMk id="3" creationId="{A90F6151-DBA2-5437-355A-AE2F8334970E}"/>
          </ac:picMkLst>
        </pc:picChg>
        <pc:cxnChg chg="add mod">
          <ac:chgData name="Sophie ALLIX 861" userId="S::sophie.allix@caf86.caf.fr::653b8b07-0df8-4455-806f-e417d863b4cb" providerId="AD" clId="Web-{83F4E05F-0518-4774-934A-585C48AF0A5B}" dt="2022-11-30T13:51:46.520" v="945" actId="14100"/>
          <ac:cxnSpMkLst>
            <pc:docMk/>
            <pc:sldMk cId="4032923871" sldId="391"/>
            <ac:cxnSpMk id="5" creationId="{11B6C30C-80E3-8557-2CAE-96AEE1569DED}"/>
          </ac:cxnSpMkLst>
        </pc:cxnChg>
        <pc:cxnChg chg="add mod">
          <ac:chgData name="Sophie ALLIX 861" userId="S::sophie.allix@caf86.caf.fr::653b8b07-0df8-4455-806f-e417d863b4cb" providerId="AD" clId="Web-{83F4E05F-0518-4774-934A-585C48AF0A5B}" dt="2022-11-30T13:52:28.367" v="951" actId="14100"/>
          <ac:cxnSpMkLst>
            <pc:docMk/>
            <pc:sldMk cId="4032923871" sldId="391"/>
            <ac:cxnSpMk id="7" creationId="{FDB66AB5-A56E-C769-5228-B54EEE5B535A}"/>
          </ac:cxnSpMkLst>
        </pc:cxnChg>
      </pc:sldChg>
      <pc:sldChg chg="addSp delSp modSp add replId">
        <pc:chgData name="Sophie ALLIX 861" userId="S::sophie.allix@caf86.caf.fr::653b8b07-0df8-4455-806f-e417d863b4cb" providerId="AD" clId="Web-{83F4E05F-0518-4774-934A-585C48AF0A5B}" dt="2022-11-30T13:55:25.332" v="974" actId="14100"/>
        <pc:sldMkLst>
          <pc:docMk/>
          <pc:sldMk cId="1695400227" sldId="392"/>
        </pc:sldMkLst>
        <pc:spChg chg="del mod">
          <ac:chgData name="Sophie ALLIX 861" userId="S::sophie.allix@caf86.caf.fr::653b8b07-0df8-4455-806f-e417d863b4cb" providerId="AD" clId="Web-{83F4E05F-0518-4774-934A-585C48AF0A5B}" dt="2022-11-30T13:54:52.189" v="968"/>
          <ac:spMkLst>
            <pc:docMk/>
            <pc:sldMk cId="1695400227" sldId="392"/>
            <ac:spMk id="2" creationId="{DF1114C4-A1AC-F082-0D2F-F8343663B4B8}"/>
          </ac:spMkLst>
        </pc:spChg>
        <pc:spChg chg="del mod">
          <ac:chgData name="Sophie ALLIX 861" userId="S::sophie.allix@caf86.caf.fr::653b8b07-0df8-4455-806f-e417d863b4cb" providerId="AD" clId="Web-{83F4E05F-0518-4774-934A-585C48AF0A5B}" dt="2022-11-30T13:54:47.439" v="967"/>
          <ac:spMkLst>
            <pc:docMk/>
            <pc:sldMk cId="1695400227" sldId="392"/>
            <ac:spMk id="4" creationId="{50E63301-F05A-4018-919B-4F770BBC8D0D}"/>
          </ac:spMkLst>
        </pc:spChg>
        <pc:picChg chg="add mod">
          <ac:chgData name="Sophie ALLIX 861" userId="S::sophie.allix@caf86.caf.fr::653b8b07-0df8-4455-806f-e417d863b4cb" providerId="AD" clId="Web-{83F4E05F-0518-4774-934A-585C48AF0A5B}" dt="2022-11-30T13:55:25.332" v="974" actId="14100"/>
          <ac:picMkLst>
            <pc:docMk/>
            <pc:sldMk cId="1695400227" sldId="392"/>
            <ac:picMk id="3" creationId="{C240F9B0-F4AB-8894-ADE2-DB07E2CE3471}"/>
          </ac:picMkLst>
        </pc:picChg>
      </pc:sldChg>
      <pc:sldChg chg="addSp delSp modSp add replId">
        <pc:chgData name="Sophie ALLIX 861" userId="S::sophie.allix@caf86.caf.fr::653b8b07-0df8-4455-806f-e417d863b4cb" providerId="AD" clId="Web-{83F4E05F-0518-4774-934A-585C48AF0A5B}" dt="2022-11-30T13:57:07.698" v="984" actId="14100"/>
        <pc:sldMkLst>
          <pc:docMk/>
          <pc:sldMk cId="462831282" sldId="393"/>
        </pc:sldMkLst>
        <pc:picChg chg="add mod">
          <ac:chgData name="Sophie ALLIX 861" userId="S::sophie.allix@caf86.caf.fr::653b8b07-0df8-4455-806f-e417d863b4cb" providerId="AD" clId="Web-{83F4E05F-0518-4774-934A-585C48AF0A5B}" dt="2022-11-30T13:57:07.698" v="984" actId="14100"/>
          <ac:picMkLst>
            <pc:docMk/>
            <pc:sldMk cId="462831282" sldId="393"/>
            <ac:picMk id="2" creationId="{956302E3-9ED5-145E-A411-A270FFAFC8FB}"/>
          </ac:picMkLst>
        </pc:picChg>
        <pc:picChg chg="del">
          <ac:chgData name="Sophie ALLIX 861" userId="S::sophie.allix@caf86.caf.fr::653b8b07-0df8-4455-806f-e417d863b4cb" providerId="AD" clId="Web-{83F4E05F-0518-4774-934A-585C48AF0A5B}" dt="2022-11-30T13:56:14.367" v="976"/>
          <ac:picMkLst>
            <pc:docMk/>
            <pc:sldMk cId="462831282" sldId="393"/>
            <ac:picMk id="3" creationId="{C240F9B0-F4AB-8894-ADE2-DB07E2CE3471}"/>
          </ac:picMkLst>
        </pc:picChg>
      </pc:sldChg>
      <pc:sldChg chg="addSp modSp add ord replId">
        <pc:chgData name="Sophie ALLIX 861" userId="S::sophie.allix@caf86.caf.fr::653b8b07-0df8-4455-806f-e417d863b4cb" providerId="AD" clId="Web-{83F4E05F-0518-4774-934A-585C48AF0A5B}" dt="2022-11-30T14:09:44.343" v="1015" actId="20577"/>
        <pc:sldMkLst>
          <pc:docMk/>
          <pc:sldMk cId="2104601895" sldId="394"/>
        </pc:sldMkLst>
        <pc:spChg chg="add mod">
          <ac:chgData name="Sophie ALLIX 861" userId="S::sophie.allix@caf86.caf.fr::653b8b07-0df8-4455-806f-e417d863b4cb" providerId="AD" clId="Web-{83F4E05F-0518-4774-934A-585C48AF0A5B}" dt="2022-11-30T14:08:59.356" v="1010" actId="20577"/>
          <ac:spMkLst>
            <pc:docMk/>
            <pc:sldMk cId="2104601895" sldId="394"/>
            <ac:spMk id="2" creationId="{DEFC0618-A692-2D30-F7E1-85A873ED762A}"/>
          </ac:spMkLst>
        </pc:spChg>
        <pc:spChg chg="mod">
          <ac:chgData name="Sophie ALLIX 861" userId="S::sophie.allix@caf86.caf.fr::653b8b07-0df8-4455-806f-e417d863b4cb" providerId="AD" clId="Web-{83F4E05F-0518-4774-934A-585C48AF0A5B}" dt="2022-11-30T14:09:44.343" v="1015" actId="20577"/>
          <ac:spMkLst>
            <pc:docMk/>
            <pc:sldMk cId="2104601895" sldId="394"/>
            <ac:spMk id="4" creationId="{50E63301-F05A-4018-919B-4F770BBC8D0D}"/>
          </ac:spMkLst>
        </pc:spChg>
      </pc:sldChg>
    </pc:docChg>
  </pc:docChgLst>
  <pc:docChgLst>
    <pc:chgData name="Lea GUILLARD 861" userId="S::lea.guillard@caf86.caf.fr::d06662ec-9711-44e9-9f78-4b9cc7b21ed8" providerId="AD" clId="Web-{0B95E889-A6F1-462D-AF49-AEB7807DD602}"/>
    <pc:docChg chg="modSld">
      <pc:chgData name="Lea GUILLARD 861" userId="S::lea.guillard@caf86.caf.fr::d06662ec-9711-44e9-9f78-4b9cc7b21ed8" providerId="AD" clId="Web-{0B95E889-A6F1-462D-AF49-AEB7807DD602}" dt="2023-01-03T08:13:50.955" v="3" actId="20577"/>
      <pc:docMkLst>
        <pc:docMk/>
      </pc:docMkLst>
      <pc:sldChg chg="modSp">
        <pc:chgData name="Lea GUILLARD 861" userId="S::lea.guillard@caf86.caf.fr::d06662ec-9711-44e9-9f78-4b9cc7b21ed8" providerId="AD" clId="Web-{0B95E889-A6F1-462D-AF49-AEB7807DD602}" dt="2023-01-03T08:13:50.955" v="3" actId="20577"/>
        <pc:sldMkLst>
          <pc:docMk/>
          <pc:sldMk cId="3974185568" sldId="256"/>
        </pc:sldMkLst>
        <pc:spChg chg="mod">
          <ac:chgData name="Lea GUILLARD 861" userId="S::lea.guillard@caf86.caf.fr::d06662ec-9711-44e9-9f78-4b9cc7b21ed8" providerId="AD" clId="Web-{0B95E889-A6F1-462D-AF49-AEB7807DD602}" dt="2023-01-03T08:13:50.955" v="3" actId="20577"/>
          <ac:spMkLst>
            <pc:docMk/>
            <pc:sldMk cId="3974185568" sldId="256"/>
            <ac:spMk id="10" creationId="{A2B5929A-19D3-495F-B557-ED84D46106C0}"/>
          </ac:spMkLst>
        </pc:spChg>
      </pc:sldChg>
    </pc:docChg>
  </pc:docChgLst>
  <pc:docChgLst>
    <pc:chgData name="Lea GUILLARD 861" userId="S::lea.guillard@caf86.caf.fr::d06662ec-9711-44e9-9f78-4b9cc7b21ed8" providerId="AD" clId="Web-{84EE85C7-FA28-4328-84E8-9EF67A3528B8}"/>
    <pc:docChg chg="delSld">
      <pc:chgData name="Lea GUILLARD 861" userId="S::lea.guillard@caf86.caf.fr::d06662ec-9711-44e9-9f78-4b9cc7b21ed8" providerId="AD" clId="Web-{84EE85C7-FA28-4328-84E8-9EF67A3528B8}" dt="2022-10-07T08:44:52.640" v="4"/>
      <pc:docMkLst>
        <pc:docMk/>
      </pc:docMkLst>
      <pc:sldChg chg="del">
        <pc:chgData name="Lea GUILLARD 861" userId="S::lea.guillard@caf86.caf.fr::d06662ec-9711-44e9-9f78-4b9cc7b21ed8" providerId="AD" clId="Web-{84EE85C7-FA28-4328-84E8-9EF67A3528B8}" dt="2022-10-07T08:44:52.640" v="4"/>
        <pc:sldMkLst>
          <pc:docMk/>
          <pc:sldMk cId="3125560883" sldId="274"/>
        </pc:sldMkLst>
      </pc:sldChg>
      <pc:sldChg chg="del">
        <pc:chgData name="Lea GUILLARD 861" userId="S::lea.guillard@caf86.caf.fr::d06662ec-9711-44e9-9f78-4b9cc7b21ed8" providerId="AD" clId="Web-{84EE85C7-FA28-4328-84E8-9EF67A3528B8}" dt="2022-10-07T08:44:51.265" v="2"/>
        <pc:sldMkLst>
          <pc:docMk/>
          <pc:sldMk cId="3815556615" sldId="275"/>
        </pc:sldMkLst>
      </pc:sldChg>
      <pc:sldChg chg="del">
        <pc:chgData name="Lea GUILLARD 861" userId="S::lea.guillard@caf86.caf.fr::d06662ec-9711-44e9-9f78-4b9cc7b21ed8" providerId="AD" clId="Web-{84EE85C7-FA28-4328-84E8-9EF67A3528B8}" dt="2022-10-07T08:44:51.905" v="3"/>
        <pc:sldMkLst>
          <pc:docMk/>
          <pc:sldMk cId="4129279756" sldId="278"/>
        </pc:sldMkLst>
      </pc:sldChg>
      <pc:sldChg chg="del">
        <pc:chgData name="Lea GUILLARD 861" userId="S::lea.guillard@caf86.caf.fr::d06662ec-9711-44e9-9f78-4b9cc7b21ed8" providerId="AD" clId="Web-{84EE85C7-FA28-4328-84E8-9EF67A3528B8}" dt="2022-10-07T08:44:49.468" v="0"/>
        <pc:sldMkLst>
          <pc:docMk/>
          <pc:sldMk cId="801926592" sldId="363"/>
        </pc:sldMkLst>
      </pc:sldChg>
      <pc:sldChg chg="del">
        <pc:chgData name="Lea GUILLARD 861" userId="S::lea.guillard@caf86.caf.fr::d06662ec-9711-44e9-9f78-4b9cc7b21ed8" providerId="AD" clId="Web-{84EE85C7-FA28-4328-84E8-9EF67A3528B8}" dt="2022-10-07T08:44:50.421" v="1"/>
        <pc:sldMkLst>
          <pc:docMk/>
          <pc:sldMk cId="904732758" sldId="364"/>
        </pc:sldMkLst>
      </pc:sldChg>
    </pc:docChg>
  </pc:docChgLst>
  <pc:docChgLst>
    <pc:chgData name="Sophie ALLIX 861" userId="S::sophie.allix@caf86.caf.fr::653b8b07-0df8-4455-806f-e417d863b4cb" providerId="AD" clId="Web-{7259B71D-AFEB-418D-A5A0-BEA1C7113F4A}"/>
    <pc:docChg chg="modSld">
      <pc:chgData name="Sophie ALLIX 861" userId="S::sophie.allix@caf86.caf.fr::653b8b07-0df8-4455-806f-e417d863b4cb" providerId="AD" clId="Web-{7259B71D-AFEB-418D-A5A0-BEA1C7113F4A}" dt="2022-04-11T07:56:51.192" v="184" actId="20577"/>
      <pc:docMkLst>
        <pc:docMk/>
      </pc:docMkLst>
      <pc:sldChg chg="modSp">
        <pc:chgData name="Sophie ALLIX 861" userId="S::sophie.allix@caf86.caf.fr::653b8b07-0df8-4455-806f-e417d863b4cb" providerId="AD" clId="Web-{7259B71D-AFEB-418D-A5A0-BEA1C7113F4A}" dt="2022-04-11T07:56:51.192" v="184" actId="20577"/>
        <pc:sldMkLst>
          <pc:docMk/>
          <pc:sldMk cId="147448989" sldId="301"/>
        </pc:sldMkLst>
        <pc:spChg chg="mod">
          <ac:chgData name="Sophie ALLIX 861" userId="S::sophie.allix@caf86.caf.fr::653b8b07-0df8-4455-806f-e417d863b4cb" providerId="AD" clId="Web-{7259B71D-AFEB-418D-A5A0-BEA1C7113F4A}" dt="2022-04-11T07:56:51.192" v="184" actId="20577"/>
          <ac:spMkLst>
            <pc:docMk/>
            <pc:sldMk cId="147448989" sldId="301"/>
            <ac:spMk id="6" creationId="{6B0DD3C1-C060-47A3-8332-0FDD1A3696A3}"/>
          </ac:spMkLst>
        </pc:spChg>
      </pc:sldChg>
    </pc:docChg>
  </pc:docChgLst>
  <pc:docChgLst>
    <pc:chgData name="Lea GUILLARD 861" userId="S::lea.guillard@caf86.caf.fr::d06662ec-9711-44e9-9f78-4b9cc7b21ed8" providerId="AD" clId="Web-{714C412B-302E-4F25-A29E-FFFA5CC951F9}"/>
    <pc:docChg chg="addSld delSld modSld">
      <pc:chgData name="Lea GUILLARD 861" userId="S::lea.guillard@caf86.caf.fr::d06662ec-9711-44e9-9f78-4b9cc7b21ed8" providerId="AD" clId="Web-{714C412B-302E-4F25-A29E-FFFA5CC951F9}" dt="2022-11-28T14:36:12.537" v="13" actId="20577"/>
      <pc:docMkLst>
        <pc:docMk/>
      </pc:docMkLst>
      <pc:sldChg chg="modSp">
        <pc:chgData name="Lea GUILLARD 861" userId="S::lea.guillard@caf86.caf.fr::d06662ec-9711-44e9-9f78-4b9cc7b21ed8" providerId="AD" clId="Web-{714C412B-302E-4F25-A29E-FFFA5CC951F9}" dt="2022-11-28T14:35:48.145" v="1" actId="20577"/>
        <pc:sldMkLst>
          <pc:docMk/>
          <pc:sldMk cId="3974185568" sldId="256"/>
        </pc:sldMkLst>
        <pc:spChg chg="mod">
          <ac:chgData name="Lea GUILLARD 861" userId="S::lea.guillard@caf86.caf.fr::d06662ec-9711-44e9-9f78-4b9cc7b21ed8" providerId="AD" clId="Web-{714C412B-302E-4F25-A29E-FFFA5CC951F9}" dt="2022-11-28T14:35:48.145" v="1" actId="20577"/>
          <ac:spMkLst>
            <pc:docMk/>
            <pc:sldMk cId="3974185568" sldId="256"/>
            <ac:spMk id="10" creationId="{A2B5929A-19D3-495F-B557-ED84D46106C0}"/>
          </ac:spMkLst>
        </pc:spChg>
      </pc:sldChg>
      <pc:sldChg chg="modSp">
        <pc:chgData name="Lea GUILLARD 861" userId="S::lea.guillard@caf86.caf.fr::d06662ec-9711-44e9-9f78-4b9cc7b21ed8" providerId="AD" clId="Web-{714C412B-302E-4F25-A29E-FFFA5CC951F9}" dt="2022-11-28T14:36:12.537" v="13" actId="20577"/>
        <pc:sldMkLst>
          <pc:docMk/>
          <pc:sldMk cId="3155851385" sldId="257"/>
        </pc:sldMkLst>
        <pc:spChg chg="mod">
          <ac:chgData name="Lea GUILLARD 861" userId="S::lea.guillard@caf86.caf.fr::d06662ec-9711-44e9-9f78-4b9cc7b21ed8" providerId="AD" clId="Web-{714C412B-302E-4F25-A29E-FFFA5CC951F9}" dt="2022-11-28T14:36:12.537" v="13" actId="20577"/>
          <ac:spMkLst>
            <pc:docMk/>
            <pc:sldMk cId="3155851385" sldId="257"/>
            <ac:spMk id="3" creationId="{1980AA72-7CEC-47E0-8390-DCA22A2C1A8D}"/>
          </ac:spMkLst>
        </pc:spChg>
      </pc:sldChg>
      <pc:sldChg chg="del">
        <pc:chgData name="Lea GUILLARD 861" userId="S::lea.guillard@caf86.caf.fr::d06662ec-9711-44e9-9f78-4b9cc7b21ed8" providerId="AD" clId="Web-{714C412B-302E-4F25-A29E-FFFA5CC951F9}" dt="2022-11-28T14:35:57.989" v="7"/>
        <pc:sldMkLst>
          <pc:docMk/>
          <pc:sldMk cId="524744576" sldId="258"/>
        </pc:sldMkLst>
      </pc:sldChg>
      <pc:sldChg chg="del">
        <pc:chgData name="Lea GUILLARD 861" userId="S::lea.guillard@caf86.caf.fr::d06662ec-9711-44e9-9f78-4b9cc7b21ed8" providerId="AD" clId="Web-{714C412B-302E-4F25-A29E-FFFA5CC951F9}" dt="2022-11-28T14:35:59.380" v="9"/>
        <pc:sldMkLst>
          <pc:docMk/>
          <pc:sldMk cId="3258785885" sldId="282"/>
        </pc:sldMkLst>
      </pc:sldChg>
      <pc:sldChg chg="del">
        <pc:chgData name="Lea GUILLARD 861" userId="S::lea.guillard@caf86.caf.fr::d06662ec-9711-44e9-9f78-4b9cc7b21ed8" providerId="AD" clId="Web-{714C412B-302E-4F25-A29E-FFFA5CC951F9}" dt="2022-11-28T14:35:56.021" v="4"/>
        <pc:sldMkLst>
          <pc:docMk/>
          <pc:sldMk cId="735693732" sldId="314"/>
        </pc:sldMkLst>
      </pc:sldChg>
      <pc:sldChg chg="del">
        <pc:chgData name="Lea GUILLARD 861" userId="S::lea.guillard@caf86.caf.fr::d06662ec-9711-44e9-9f78-4b9cc7b21ed8" providerId="AD" clId="Web-{714C412B-302E-4F25-A29E-FFFA5CC951F9}" dt="2022-11-28T14:35:57.192" v="6"/>
        <pc:sldMkLst>
          <pc:docMk/>
          <pc:sldMk cId="2670281985" sldId="348"/>
        </pc:sldMkLst>
      </pc:sldChg>
      <pc:sldChg chg="del">
        <pc:chgData name="Lea GUILLARD 861" userId="S::lea.guillard@caf86.caf.fr::d06662ec-9711-44e9-9f78-4b9cc7b21ed8" providerId="AD" clId="Web-{714C412B-302E-4F25-A29E-FFFA5CC951F9}" dt="2022-11-28T14:35:56.489" v="5"/>
        <pc:sldMkLst>
          <pc:docMk/>
          <pc:sldMk cId="4252965894" sldId="351"/>
        </pc:sldMkLst>
      </pc:sldChg>
      <pc:sldChg chg="del">
        <pc:chgData name="Lea GUILLARD 861" userId="S::lea.guillard@caf86.caf.fr::d06662ec-9711-44e9-9f78-4b9cc7b21ed8" providerId="AD" clId="Web-{714C412B-302E-4F25-A29E-FFFA5CC951F9}" dt="2022-11-28T14:35:55.052" v="3"/>
        <pc:sldMkLst>
          <pc:docMk/>
          <pc:sldMk cId="1254451514" sldId="352"/>
        </pc:sldMkLst>
      </pc:sldChg>
      <pc:sldChg chg="add del">
        <pc:chgData name="Lea GUILLARD 861" userId="S::lea.guillard@caf86.caf.fr::d06662ec-9711-44e9-9f78-4b9cc7b21ed8" providerId="AD" clId="Web-{714C412B-302E-4F25-A29E-FFFA5CC951F9}" dt="2022-11-28T14:36:04.818" v="11"/>
        <pc:sldMkLst>
          <pc:docMk/>
          <pc:sldMk cId="1314588359" sldId="365"/>
        </pc:sldMkLst>
      </pc:sldChg>
      <pc:sldChg chg="modSp">
        <pc:chgData name="Lea GUILLARD 861" userId="S::lea.guillard@caf86.caf.fr::d06662ec-9711-44e9-9f78-4b9cc7b21ed8" providerId="AD" clId="Web-{714C412B-302E-4F25-A29E-FFFA5CC951F9}" dt="2022-11-28T14:36:08.537" v="12" actId="20577"/>
        <pc:sldMkLst>
          <pc:docMk/>
          <pc:sldMk cId="2625632517" sldId="366"/>
        </pc:sldMkLst>
        <pc:spChg chg="mod">
          <ac:chgData name="Lea GUILLARD 861" userId="S::lea.guillard@caf86.caf.fr::d06662ec-9711-44e9-9f78-4b9cc7b21ed8" providerId="AD" clId="Web-{714C412B-302E-4F25-A29E-FFFA5CC951F9}" dt="2022-11-28T14:36:08.537" v="12" actId="20577"/>
          <ac:spMkLst>
            <pc:docMk/>
            <pc:sldMk cId="2625632517" sldId="366"/>
            <ac:spMk id="27" creationId="{23D644D4-BBEB-489C-B21D-5F3151BF1943}"/>
          </ac:spMkLst>
        </pc:spChg>
      </pc:sldChg>
      <pc:sldChg chg="del">
        <pc:chgData name="Lea GUILLARD 861" userId="S::lea.guillard@caf86.caf.fr::d06662ec-9711-44e9-9f78-4b9cc7b21ed8" providerId="AD" clId="Web-{714C412B-302E-4F25-A29E-FFFA5CC951F9}" dt="2022-11-28T14:35:53.864" v="2"/>
        <pc:sldMkLst>
          <pc:docMk/>
          <pc:sldMk cId="3007228322" sldId="367"/>
        </pc:sldMkLst>
      </pc:sldChg>
      <pc:sldChg chg="del">
        <pc:chgData name="Lea GUILLARD 861" userId="S::lea.guillard@caf86.caf.fr::d06662ec-9711-44e9-9f78-4b9cc7b21ed8" providerId="AD" clId="Web-{714C412B-302E-4F25-A29E-FFFA5CC951F9}" dt="2022-11-28T14:35:58.833" v="8"/>
        <pc:sldMkLst>
          <pc:docMk/>
          <pc:sldMk cId="2296735334" sldId="368"/>
        </pc:sldMkLst>
      </pc:sldChg>
    </pc:docChg>
  </pc:docChgLst>
  <pc:docChgLst>
    <pc:chgData name="Fabienne BOUTET 861" userId="S::fabienne.boutet@caf86.caf.fr::fa09bdb3-1d75-436f-b8cb-365a3331495b" providerId="AD" clId="Web-{E98B0931-003F-EC05-4A96-B37E2054D391}"/>
    <pc:docChg chg="addSld delSld modSld sldOrd">
      <pc:chgData name="Fabienne BOUTET 861" userId="S::fabienne.boutet@caf86.caf.fr::fa09bdb3-1d75-436f-b8cb-365a3331495b" providerId="AD" clId="Web-{E98B0931-003F-EC05-4A96-B37E2054D391}" dt="2022-07-08T12:17:37.283" v="101" actId="20577"/>
      <pc:docMkLst>
        <pc:docMk/>
      </pc:docMkLst>
      <pc:sldChg chg="addSp delSp modSp">
        <pc:chgData name="Fabienne BOUTET 861" userId="S::fabienne.boutet@caf86.caf.fr::fa09bdb3-1d75-436f-b8cb-365a3331495b" providerId="AD" clId="Web-{E98B0931-003F-EC05-4A96-B37E2054D391}" dt="2022-07-08T12:02:47.789" v="19"/>
        <pc:sldMkLst>
          <pc:docMk/>
          <pc:sldMk cId="524744576" sldId="258"/>
        </pc:sldMkLst>
        <pc:picChg chg="add del mod">
          <ac:chgData name="Fabienne BOUTET 861" userId="S::fabienne.boutet@caf86.caf.fr::fa09bdb3-1d75-436f-b8cb-365a3331495b" providerId="AD" clId="Web-{E98B0931-003F-EC05-4A96-B37E2054D391}" dt="2022-07-08T12:02:47.789" v="19"/>
          <ac:picMkLst>
            <pc:docMk/>
            <pc:sldMk cId="524744576" sldId="258"/>
            <ac:picMk id="2" creationId="{339DF43D-D087-018C-43DC-68EC615A99F5}"/>
          </ac:picMkLst>
        </pc:picChg>
      </pc:sldChg>
      <pc:sldChg chg="addSp delSp modSp">
        <pc:chgData name="Fabienne BOUTET 861" userId="S::fabienne.boutet@caf86.caf.fr::fa09bdb3-1d75-436f-b8cb-365a3331495b" providerId="AD" clId="Web-{E98B0931-003F-EC05-4A96-B37E2054D391}" dt="2022-07-08T12:00:22.201" v="15"/>
        <pc:sldMkLst>
          <pc:docMk/>
          <pc:sldMk cId="712740307" sldId="311"/>
        </pc:sldMkLst>
        <pc:picChg chg="add del mod">
          <ac:chgData name="Fabienne BOUTET 861" userId="S::fabienne.boutet@caf86.caf.fr::fa09bdb3-1d75-436f-b8cb-365a3331495b" providerId="AD" clId="Web-{E98B0931-003F-EC05-4A96-B37E2054D391}" dt="2022-07-08T11:57:44.519" v="3"/>
          <ac:picMkLst>
            <pc:docMk/>
            <pc:sldMk cId="712740307" sldId="311"/>
            <ac:picMk id="3" creationId="{F24A8C96-CFAF-98B2-2D14-DBCC86CD96BE}"/>
          </ac:picMkLst>
        </pc:picChg>
        <pc:picChg chg="add del mod">
          <ac:chgData name="Fabienne BOUTET 861" userId="S::fabienne.boutet@caf86.caf.fr::fa09bdb3-1d75-436f-b8cb-365a3331495b" providerId="AD" clId="Web-{E98B0931-003F-EC05-4A96-B37E2054D391}" dt="2022-07-08T11:58:20.693" v="6"/>
          <ac:picMkLst>
            <pc:docMk/>
            <pc:sldMk cId="712740307" sldId="311"/>
            <ac:picMk id="4" creationId="{1970CFDD-E2AC-ECD6-6C72-C769A4A0EB5D}"/>
          </ac:picMkLst>
        </pc:picChg>
        <pc:picChg chg="add del mod">
          <ac:chgData name="Fabienne BOUTET 861" userId="S::fabienne.boutet@caf86.caf.fr::fa09bdb3-1d75-436f-b8cb-365a3331495b" providerId="AD" clId="Web-{E98B0931-003F-EC05-4A96-B37E2054D391}" dt="2022-07-08T12:00:22.201" v="15"/>
          <ac:picMkLst>
            <pc:docMk/>
            <pc:sldMk cId="712740307" sldId="311"/>
            <ac:picMk id="5" creationId="{EB2C2CAB-3A34-830F-834B-95423A030BC1}"/>
          </ac:picMkLst>
        </pc:picChg>
      </pc:sldChg>
      <pc:sldChg chg="addSp delSp modSp">
        <pc:chgData name="Fabienne BOUTET 861" userId="S::fabienne.boutet@caf86.caf.fr::fa09bdb3-1d75-436f-b8cb-365a3331495b" providerId="AD" clId="Web-{E98B0931-003F-EC05-4A96-B37E2054D391}" dt="2022-07-08T12:17:06.765" v="99" actId="20577"/>
        <pc:sldMkLst>
          <pc:docMk/>
          <pc:sldMk cId="743556903" sldId="313"/>
        </pc:sldMkLst>
        <pc:spChg chg="mod">
          <ac:chgData name="Fabienne BOUTET 861" userId="S::fabienne.boutet@caf86.caf.fr::fa09bdb3-1d75-436f-b8cb-365a3331495b" providerId="AD" clId="Web-{E98B0931-003F-EC05-4A96-B37E2054D391}" dt="2022-07-08T12:17:06.765" v="99" actId="20577"/>
          <ac:spMkLst>
            <pc:docMk/>
            <pc:sldMk cId="743556903" sldId="313"/>
            <ac:spMk id="7" creationId="{5B9CB2E1-E3DE-4FCE-B79F-22855CFA80E4}"/>
          </ac:spMkLst>
        </pc:spChg>
        <pc:picChg chg="add del mod">
          <ac:chgData name="Fabienne BOUTET 861" userId="S::fabienne.boutet@caf86.caf.fr::fa09bdb3-1d75-436f-b8cb-365a3331495b" providerId="AD" clId="Web-{E98B0931-003F-EC05-4A96-B37E2054D391}" dt="2022-07-08T11:57:28.518" v="1"/>
          <ac:picMkLst>
            <pc:docMk/>
            <pc:sldMk cId="743556903" sldId="313"/>
            <ac:picMk id="2" creationId="{C65FD9AB-9CC2-9708-A616-5BA5016A2F66}"/>
          </ac:picMkLst>
        </pc:picChg>
      </pc:sldChg>
      <pc:sldChg chg="addSp delSp modSp new del">
        <pc:chgData name="Fabienne BOUTET 861" userId="S::fabienne.boutet@caf86.caf.fr::fa09bdb3-1d75-436f-b8cb-365a3331495b" providerId="AD" clId="Web-{E98B0931-003F-EC05-4A96-B37E2054D391}" dt="2022-07-08T11:58:37.585" v="13"/>
        <pc:sldMkLst>
          <pc:docMk/>
          <pc:sldMk cId="1486482990" sldId="359"/>
        </pc:sldMkLst>
        <pc:spChg chg="del">
          <ac:chgData name="Fabienne BOUTET 861" userId="S::fabienne.boutet@caf86.caf.fr::fa09bdb3-1d75-436f-b8cb-365a3331495b" providerId="AD" clId="Web-{E98B0931-003F-EC05-4A96-B37E2054D391}" dt="2022-07-08T11:58:22.975" v="7"/>
          <ac:spMkLst>
            <pc:docMk/>
            <pc:sldMk cId="1486482990" sldId="359"/>
            <ac:spMk id="3" creationId="{95097022-96FD-050A-CCF6-C9BF670B1A4F}"/>
          </ac:spMkLst>
        </pc:spChg>
        <pc:spChg chg="add mod">
          <ac:chgData name="Fabienne BOUTET 861" userId="S::fabienne.boutet@caf86.caf.fr::fa09bdb3-1d75-436f-b8cb-365a3331495b" providerId="AD" clId="Web-{E98B0931-003F-EC05-4A96-B37E2054D391}" dt="2022-07-08T11:58:32.741" v="12"/>
          <ac:spMkLst>
            <pc:docMk/>
            <pc:sldMk cId="1486482990" sldId="359"/>
            <ac:spMk id="6" creationId="{D33C003A-C8BB-CFC2-BF58-6CFFA74EB712}"/>
          </ac:spMkLst>
        </pc:spChg>
        <pc:picChg chg="add del mod ord">
          <ac:chgData name="Fabienne BOUTET 861" userId="S::fabienne.boutet@caf86.caf.fr::fa09bdb3-1d75-436f-b8cb-365a3331495b" providerId="AD" clId="Web-{E98B0931-003F-EC05-4A96-B37E2054D391}" dt="2022-07-08T11:58:32.741" v="12"/>
          <ac:picMkLst>
            <pc:docMk/>
            <pc:sldMk cId="1486482990" sldId="359"/>
            <ac:picMk id="4" creationId="{C7D7C651-D07E-9913-7A1A-D6B187BA962D}"/>
          </ac:picMkLst>
        </pc:picChg>
      </pc:sldChg>
      <pc:sldChg chg="new del">
        <pc:chgData name="Fabienne BOUTET 861" userId="S::fabienne.boutet@caf86.caf.fr::fa09bdb3-1d75-436f-b8cb-365a3331495b" providerId="AD" clId="Web-{E98B0931-003F-EC05-4A96-B37E2054D391}" dt="2022-07-08T12:00:36.999" v="17"/>
        <pc:sldMkLst>
          <pc:docMk/>
          <pc:sldMk cId="2136209455" sldId="359"/>
        </pc:sldMkLst>
      </pc:sldChg>
      <pc:sldChg chg="modSp new ord">
        <pc:chgData name="Fabienne BOUTET 861" userId="S::fabienne.boutet@caf86.caf.fr::fa09bdb3-1d75-436f-b8cb-365a3331495b" providerId="AD" clId="Web-{E98B0931-003F-EC05-4A96-B37E2054D391}" dt="2022-07-08T12:17:37.283" v="101" actId="20577"/>
        <pc:sldMkLst>
          <pc:docMk/>
          <pc:sldMk cId="3248280078" sldId="359"/>
        </pc:sldMkLst>
        <pc:spChg chg="mod">
          <ac:chgData name="Fabienne BOUTET 861" userId="S::fabienne.boutet@caf86.caf.fr::fa09bdb3-1d75-436f-b8cb-365a3331495b" providerId="AD" clId="Web-{E98B0931-003F-EC05-4A96-B37E2054D391}" dt="2022-07-08T12:06:05.848" v="22" actId="20577"/>
          <ac:spMkLst>
            <pc:docMk/>
            <pc:sldMk cId="3248280078" sldId="359"/>
            <ac:spMk id="2" creationId="{B10E1BAE-6149-ED3C-887F-05D6488190D3}"/>
          </ac:spMkLst>
        </pc:spChg>
        <pc:spChg chg="mod">
          <ac:chgData name="Fabienne BOUTET 861" userId="S::fabienne.boutet@caf86.caf.fr::fa09bdb3-1d75-436f-b8cb-365a3331495b" providerId="AD" clId="Web-{E98B0931-003F-EC05-4A96-B37E2054D391}" dt="2022-07-08T12:17:37.283" v="101" actId="20577"/>
          <ac:spMkLst>
            <pc:docMk/>
            <pc:sldMk cId="3248280078" sldId="359"/>
            <ac:spMk id="3" creationId="{FA882DB6-4061-B538-8A5F-343D60DFB760}"/>
          </ac:spMkLst>
        </pc:spChg>
      </pc:sldChg>
    </pc:docChg>
  </pc:docChgLst>
  <pc:docChgLst>
    <pc:chgData name="Nicolas PATRIARCHE 861" userId="d1848907-ef35-4bf0-83f2-8110b9052c08" providerId="ADAL" clId="{0F4E7B59-63AF-438F-89F3-641B38341B64}"/>
    <pc:docChg chg="undo custSel addSld delSld modSld sldOrd">
      <pc:chgData name="Nicolas PATRIARCHE 861" userId="d1848907-ef35-4bf0-83f2-8110b9052c08" providerId="ADAL" clId="{0F4E7B59-63AF-438F-89F3-641B38341B64}" dt="2022-09-07T13:27:36.895" v="2278" actId="20577"/>
      <pc:docMkLst>
        <pc:docMk/>
      </pc:docMkLst>
      <pc:sldChg chg="modSp mod">
        <pc:chgData name="Nicolas PATRIARCHE 861" userId="d1848907-ef35-4bf0-83f2-8110b9052c08" providerId="ADAL" clId="{0F4E7B59-63AF-438F-89F3-641B38341B64}" dt="2022-09-07T13:26:22.505" v="2227" actId="20577"/>
        <pc:sldMkLst>
          <pc:docMk/>
          <pc:sldMk cId="3155851385" sldId="257"/>
        </pc:sldMkLst>
        <pc:spChg chg="mod">
          <ac:chgData name="Nicolas PATRIARCHE 861" userId="d1848907-ef35-4bf0-83f2-8110b9052c08" providerId="ADAL" clId="{0F4E7B59-63AF-438F-89F3-641B38341B64}" dt="2022-09-07T13:26:22.505" v="2227" actId="20577"/>
          <ac:spMkLst>
            <pc:docMk/>
            <pc:sldMk cId="3155851385" sldId="257"/>
            <ac:spMk id="3" creationId="{1980AA72-7CEC-47E0-8390-DCA22A2C1A8D}"/>
          </ac:spMkLst>
        </pc:spChg>
      </pc:sldChg>
      <pc:sldChg chg="modSp mod">
        <pc:chgData name="Nicolas PATRIARCHE 861" userId="d1848907-ef35-4bf0-83f2-8110b9052c08" providerId="ADAL" clId="{0F4E7B59-63AF-438F-89F3-641B38341B64}" dt="2022-09-05T13:24:17.262" v="949" actId="20577"/>
        <pc:sldMkLst>
          <pc:docMk/>
          <pc:sldMk cId="524744576" sldId="258"/>
        </pc:sldMkLst>
        <pc:spChg chg="mod">
          <ac:chgData name="Nicolas PATRIARCHE 861" userId="d1848907-ef35-4bf0-83f2-8110b9052c08" providerId="ADAL" clId="{0F4E7B59-63AF-438F-89F3-641B38341B64}" dt="2022-09-05T13:24:17.262" v="949" actId="20577"/>
          <ac:spMkLst>
            <pc:docMk/>
            <pc:sldMk cId="524744576" sldId="258"/>
            <ac:spMk id="4" creationId="{50E63301-F05A-4018-919B-4F770BBC8D0D}"/>
          </ac:spMkLst>
        </pc:spChg>
      </pc:sldChg>
      <pc:sldChg chg="modSp ord">
        <pc:chgData name="Nicolas PATRIARCHE 861" userId="d1848907-ef35-4bf0-83f2-8110b9052c08" providerId="ADAL" clId="{0F4E7B59-63AF-438F-89F3-641B38341B64}" dt="2022-09-07T13:20:45.876" v="2184"/>
        <pc:sldMkLst>
          <pc:docMk/>
          <pc:sldMk cId="1059972565" sldId="269"/>
        </pc:sldMkLst>
        <pc:graphicFrameChg chg="mod">
          <ac:chgData name="Nicolas PATRIARCHE 861" userId="d1848907-ef35-4bf0-83f2-8110b9052c08" providerId="ADAL" clId="{0F4E7B59-63AF-438F-89F3-641B38341B64}" dt="2022-09-05T13:26:14.296" v="1059" actId="20577"/>
          <ac:graphicFrameMkLst>
            <pc:docMk/>
            <pc:sldMk cId="1059972565" sldId="269"/>
            <ac:graphicFrameMk id="5" creationId="{2921862A-E048-4781-8BAD-D07411294F85}"/>
          </ac:graphicFrameMkLst>
        </pc:graphicFrameChg>
      </pc:sldChg>
      <pc:sldChg chg="ord">
        <pc:chgData name="Nicolas PATRIARCHE 861" userId="d1848907-ef35-4bf0-83f2-8110b9052c08" providerId="ADAL" clId="{0F4E7B59-63AF-438F-89F3-641B38341B64}" dt="2022-09-07T13:20:45.876" v="2184"/>
        <pc:sldMkLst>
          <pc:docMk/>
          <pc:sldMk cId="263390370" sldId="297"/>
        </pc:sldMkLst>
      </pc:sldChg>
      <pc:sldChg chg="del">
        <pc:chgData name="Nicolas PATRIARCHE 861" userId="d1848907-ef35-4bf0-83f2-8110b9052c08" providerId="ADAL" clId="{0F4E7B59-63AF-438F-89F3-641B38341B64}" dt="2022-09-05T13:24:50.054" v="988" actId="47"/>
        <pc:sldMkLst>
          <pc:docMk/>
          <pc:sldMk cId="3745205531" sldId="309"/>
        </pc:sldMkLst>
      </pc:sldChg>
      <pc:sldChg chg="del">
        <pc:chgData name="Nicolas PATRIARCHE 861" userId="d1848907-ef35-4bf0-83f2-8110b9052c08" providerId="ADAL" clId="{0F4E7B59-63AF-438F-89F3-641B38341B64}" dt="2022-09-05T13:24:51.327" v="989" actId="47"/>
        <pc:sldMkLst>
          <pc:docMk/>
          <pc:sldMk cId="712740307" sldId="311"/>
        </pc:sldMkLst>
      </pc:sldChg>
      <pc:sldChg chg="del">
        <pc:chgData name="Nicolas PATRIARCHE 861" userId="d1848907-ef35-4bf0-83f2-8110b9052c08" providerId="ADAL" clId="{0F4E7B59-63AF-438F-89F3-641B38341B64}" dt="2022-09-05T13:24:52.208" v="990" actId="47"/>
        <pc:sldMkLst>
          <pc:docMk/>
          <pc:sldMk cId="743556903" sldId="313"/>
        </pc:sldMkLst>
      </pc:sldChg>
      <pc:sldChg chg="delSp modSp mod ord">
        <pc:chgData name="Nicolas PATRIARCHE 861" userId="d1848907-ef35-4bf0-83f2-8110b9052c08" providerId="ADAL" clId="{0F4E7B59-63AF-438F-89F3-641B38341B64}" dt="2022-09-07T13:26:51.042" v="2232" actId="122"/>
        <pc:sldMkLst>
          <pc:docMk/>
          <pc:sldMk cId="735693732" sldId="314"/>
        </pc:sldMkLst>
        <pc:spChg chg="del">
          <ac:chgData name="Nicolas PATRIARCHE 861" userId="d1848907-ef35-4bf0-83f2-8110b9052c08" providerId="ADAL" clId="{0F4E7B59-63AF-438F-89F3-641B38341B64}" dt="2022-09-05T12:30:22.973" v="334" actId="478"/>
          <ac:spMkLst>
            <pc:docMk/>
            <pc:sldMk cId="735693732" sldId="314"/>
            <ac:spMk id="2" creationId="{28001757-4C75-C344-D764-E37A8BB9461F}"/>
          </ac:spMkLst>
        </pc:spChg>
        <pc:spChg chg="mod">
          <ac:chgData name="Nicolas PATRIARCHE 861" userId="d1848907-ef35-4bf0-83f2-8110b9052c08" providerId="ADAL" clId="{0F4E7B59-63AF-438F-89F3-641B38341B64}" dt="2022-09-05T12:21:50.329" v="23" actId="20577"/>
          <ac:spMkLst>
            <pc:docMk/>
            <pc:sldMk cId="735693732" sldId="314"/>
            <ac:spMk id="28" creationId="{5FD60B81-ED3E-4A0F-A388-6935D13A4AAD}"/>
          </ac:spMkLst>
        </pc:spChg>
        <pc:spChg chg="mod">
          <ac:chgData name="Nicolas PATRIARCHE 861" userId="d1848907-ef35-4bf0-83f2-8110b9052c08" providerId="ADAL" clId="{0F4E7B59-63AF-438F-89F3-641B38341B64}" dt="2022-09-05T12:31:12.188" v="337" actId="1076"/>
          <ac:spMkLst>
            <pc:docMk/>
            <pc:sldMk cId="735693732" sldId="314"/>
            <ac:spMk id="29" creationId="{1A83FCAB-EBE3-4523-B204-F579CBCF2FF1}"/>
          </ac:spMkLst>
        </pc:spChg>
        <pc:spChg chg="mod">
          <ac:chgData name="Nicolas PATRIARCHE 861" userId="d1848907-ef35-4bf0-83f2-8110b9052c08" providerId="ADAL" clId="{0F4E7B59-63AF-438F-89F3-641B38341B64}" dt="2022-09-07T13:26:43.709" v="2230" actId="1076"/>
          <ac:spMkLst>
            <pc:docMk/>
            <pc:sldMk cId="735693732" sldId="314"/>
            <ac:spMk id="31" creationId="{35ABE675-A720-416C-BDE2-7C6A58406C34}"/>
          </ac:spMkLst>
        </pc:spChg>
        <pc:spChg chg="mod">
          <ac:chgData name="Nicolas PATRIARCHE 861" userId="d1848907-ef35-4bf0-83f2-8110b9052c08" providerId="ADAL" clId="{0F4E7B59-63AF-438F-89F3-641B38341B64}" dt="2022-09-07T13:26:51.042" v="2232" actId="122"/>
          <ac:spMkLst>
            <pc:docMk/>
            <pc:sldMk cId="735693732" sldId="314"/>
            <ac:spMk id="32" creationId="{8F2C478F-F6E2-4FD5-A288-103C756C39E2}"/>
          </ac:spMkLst>
        </pc:spChg>
      </pc:sldChg>
      <pc:sldChg chg="modSp mod">
        <pc:chgData name="Nicolas PATRIARCHE 861" userId="d1848907-ef35-4bf0-83f2-8110b9052c08" providerId="ADAL" clId="{0F4E7B59-63AF-438F-89F3-641B38341B64}" dt="2022-09-05T12:35:38.238" v="485" actId="20577"/>
        <pc:sldMkLst>
          <pc:docMk/>
          <pc:sldMk cId="2670281985" sldId="348"/>
        </pc:sldMkLst>
        <pc:spChg chg="mod">
          <ac:chgData name="Nicolas PATRIARCHE 861" userId="d1848907-ef35-4bf0-83f2-8110b9052c08" providerId="ADAL" clId="{0F4E7B59-63AF-438F-89F3-641B38341B64}" dt="2022-09-05T12:35:38.238" v="485" actId="20577"/>
          <ac:spMkLst>
            <pc:docMk/>
            <pc:sldMk cId="2670281985" sldId="348"/>
            <ac:spMk id="15" creationId="{F6D7D937-3B7E-4E35-AE9B-310FB21D845C}"/>
          </ac:spMkLst>
        </pc:spChg>
      </pc:sldChg>
      <pc:sldChg chg="modSp mod ord">
        <pc:chgData name="Nicolas PATRIARCHE 861" userId="d1848907-ef35-4bf0-83f2-8110b9052c08" providerId="ADAL" clId="{0F4E7B59-63AF-438F-89F3-641B38341B64}" dt="2022-09-05T12:31:48.782" v="364"/>
        <pc:sldMkLst>
          <pc:docMk/>
          <pc:sldMk cId="1254451514" sldId="352"/>
        </pc:sldMkLst>
        <pc:spChg chg="mod">
          <ac:chgData name="Nicolas PATRIARCHE 861" userId="d1848907-ef35-4bf0-83f2-8110b9052c08" providerId="ADAL" clId="{0F4E7B59-63AF-438F-89F3-641B38341B64}" dt="2022-09-05T12:31:33.133" v="356" actId="20577"/>
          <ac:spMkLst>
            <pc:docMk/>
            <pc:sldMk cId="1254451514" sldId="352"/>
            <ac:spMk id="4" creationId="{50E63301-F05A-4018-919B-4F770BBC8D0D}"/>
          </ac:spMkLst>
        </pc:spChg>
      </pc:sldChg>
      <pc:sldChg chg="ord">
        <pc:chgData name="Nicolas PATRIARCHE 861" userId="d1848907-ef35-4bf0-83f2-8110b9052c08" providerId="ADAL" clId="{0F4E7B59-63AF-438F-89F3-641B38341B64}" dt="2022-09-05T12:31:48.782" v="364"/>
        <pc:sldMkLst>
          <pc:docMk/>
          <pc:sldMk cId="920927201" sldId="356"/>
        </pc:sldMkLst>
      </pc:sldChg>
      <pc:sldChg chg="del">
        <pc:chgData name="Nicolas PATRIARCHE 861" userId="d1848907-ef35-4bf0-83f2-8110b9052c08" providerId="ADAL" clId="{0F4E7B59-63AF-438F-89F3-641B38341B64}" dt="2022-09-05T12:31:20.908" v="338" actId="47"/>
        <pc:sldMkLst>
          <pc:docMk/>
          <pc:sldMk cId="1371607519" sldId="358"/>
        </pc:sldMkLst>
      </pc:sldChg>
      <pc:sldChg chg="modSp mod">
        <pc:chgData name="Nicolas PATRIARCHE 861" userId="d1848907-ef35-4bf0-83f2-8110b9052c08" providerId="ADAL" clId="{0F4E7B59-63AF-438F-89F3-641B38341B64}" dt="2022-09-07T12:55:33.834" v="1509" actId="20577"/>
        <pc:sldMkLst>
          <pc:docMk/>
          <pc:sldMk cId="3248280078" sldId="359"/>
        </pc:sldMkLst>
        <pc:spChg chg="mod">
          <ac:chgData name="Nicolas PATRIARCHE 861" userId="d1848907-ef35-4bf0-83f2-8110b9052c08" providerId="ADAL" clId="{0F4E7B59-63AF-438F-89F3-641B38341B64}" dt="2022-09-05T13:24:40.085" v="986" actId="1076"/>
          <ac:spMkLst>
            <pc:docMk/>
            <pc:sldMk cId="3248280078" sldId="359"/>
            <ac:spMk id="2" creationId="{B10E1BAE-6149-ED3C-887F-05D6488190D3}"/>
          </ac:spMkLst>
        </pc:spChg>
        <pc:spChg chg="mod">
          <ac:chgData name="Nicolas PATRIARCHE 861" userId="d1848907-ef35-4bf0-83f2-8110b9052c08" providerId="ADAL" clId="{0F4E7B59-63AF-438F-89F3-641B38341B64}" dt="2022-09-07T12:55:33.834" v="1509" actId="20577"/>
          <ac:spMkLst>
            <pc:docMk/>
            <pc:sldMk cId="3248280078" sldId="359"/>
            <ac:spMk id="3" creationId="{FA882DB6-4061-B538-8A5F-343D60DFB760}"/>
          </ac:spMkLst>
        </pc:spChg>
      </pc:sldChg>
      <pc:sldChg chg="addSp modSp new mod">
        <pc:chgData name="Nicolas PATRIARCHE 861" userId="d1848907-ef35-4bf0-83f2-8110b9052c08" providerId="ADAL" clId="{0F4E7B59-63AF-438F-89F3-641B38341B64}" dt="2022-09-05T12:42:55.539" v="804" actId="313"/>
        <pc:sldMkLst>
          <pc:docMk/>
          <pc:sldMk cId="1122837873" sldId="360"/>
        </pc:sldMkLst>
        <pc:spChg chg="mod">
          <ac:chgData name="Nicolas PATRIARCHE 861" userId="d1848907-ef35-4bf0-83f2-8110b9052c08" providerId="ADAL" clId="{0F4E7B59-63AF-438F-89F3-641B38341B64}" dt="2022-09-05T12:35:55.093" v="501" actId="20577"/>
          <ac:spMkLst>
            <pc:docMk/>
            <pc:sldMk cId="1122837873" sldId="360"/>
            <ac:spMk id="2" creationId="{D26EF193-3ACF-449D-866B-6552BDA60377}"/>
          </ac:spMkLst>
        </pc:spChg>
        <pc:spChg chg="mod">
          <ac:chgData name="Nicolas PATRIARCHE 861" userId="d1848907-ef35-4bf0-83f2-8110b9052c08" providerId="ADAL" clId="{0F4E7B59-63AF-438F-89F3-641B38341B64}" dt="2022-09-05T12:42:47.704" v="803" actId="20577"/>
          <ac:spMkLst>
            <pc:docMk/>
            <pc:sldMk cId="1122837873" sldId="360"/>
            <ac:spMk id="3" creationId="{CC3DB5D3-62AF-4866-96A9-75017C6FC7C8}"/>
          </ac:spMkLst>
        </pc:spChg>
        <pc:spChg chg="add mod">
          <ac:chgData name="Nicolas PATRIARCHE 861" userId="d1848907-ef35-4bf0-83f2-8110b9052c08" providerId="ADAL" clId="{0F4E7B59-63AF-438F-89F3-641B38341B64}" dt="2022-09-05T12:42:55.539" v="804" actId="313"/>
          <ac:spMkLst>
            <pc:docMk/>
            <pc:sldMk cId="1122837873" sldId="360"/>
            <ac:spMk id="4" creationId="{77CB1693-42F0-4B0E-8F83-7EB3AED460EF}"/>
          </ac:spMkLst>
        </pc:spChg>
      </pc:sldChg>
      <pc:sldChg chg="addSp delSp modSp new mod">
        <pc:chgData name="Nicolas PATRIARCHE 861" userId="d1848907-ef35-4bf0-83f2-8110b9052c08" providerId="ADAL" clId="{0F4E7B59-63AF-438F-89F3-641B38341B64}" dt="2022-09-07T13:20:34.182" v="2182" actId="1076"/>
        <pc:sldMkLst>
          <pc:docMk/>
          <pc:sldMk cId="1381671427" sldId="361"/>
        </pc:sldMkLst>
        <pc:spChg chg="del">
          <ac:chgData name="Nicolas PATRIARCHE 861" userId="d1848907-ef35-4bf0-83f2-8110b9052c08" providerId="ADAL" clId="{0F4E7B59-63AF-438F-89F3-641B38341B64}" dt="2022-09-07T12:56:10.528" v="1512" actId="478"/>
          <ac:spMkLst>
            <pc:docMk/>
            <pc:sldMk cId="1381671427" sldId="361"/>
            <ac:spMk id="2" creationId="{AFBB7EF4-9E57-4ED8-98F8-8C4A44D5649D}"/>
          </ac:spMkLst>
        </pc:spChg>
        <pc:spChg chg="del mod">
          <ac:chgData name="Nicolas PATRIARCHE 861" userId="d1848907-ef35-4bf0-83f2-8110b9052c08" providerId="ADAL" clId="{0F4E7B59-63AF-438F-89F3-641B38341B64}" dt="2022-09-07T12:56:16.181" v="1514" actId="478"/>
          <ac:spMkLst>
            <pc:docMk/>
            <pc:sldMk cId="1381671427" sldId="361"/>
            <ac:spMk id="3" creationId="{939BEE0F-F164-4478-962F-81A6F18DAC59}"/>
          </ac:spMkLst>
        </pc:spChg>
        <pc:spChg chg="add mod">
          <ac:chgData name="Nicolas PATRIARCHE 861" userId="d1848907-ef35-4bf0-83f2-8110b9052c08" providerId="ADAL" clId="{0F4E7B59-63AF-438F-89F3-641B38341B64}" dt="2022-09-07T13:20:24.530" v="2181" actId="404"/>
          <ac:spMkLst>
            <pc:docMk/>
            <pc:sldMk cId="1381671427" sldId="361"/>
            <ac:spMk id="4" creationId="{352AAE81-E32C-493B-8818-6136E4543DD6}"/>
          </ac:spMkLst>
        </pc:spChg>
        <pc:spChg chg="add mod">
          <ac:chgData name="Nicolas PATRIARCHE 861" userId="d1848907-ef35-4bf0-83f2-8110b9052c08" providerId="ADAL" clId="{0F4E7B59-63AF-438F-89F3-641B38341B64}" dt="2022-09-07T13:20:34.182" v="2182" actId="1076"/>
          <ac:spMkLst>
            <pc:docMk/>
            <pc:sldMk cId="1381671427" sldId="361"/>
            <ac:spMk id="5" creationId="{734B12B7-F624-480D-957C-0721867A8555}"/>
          </ac:spMkLst>
        </pc:spChg>
        <pc:spChg chg="add mod ord">
          <ac:chgData name="Nicolas PATRIARCHE 861" userId="d1848907-ef35-4bf0-83f2-8110b9052c08" providerId="ADAL" clId="{0F4E7B59-63AF-438F-89F3-641B38341B64}" dt="2022-09-07T13:20:34.182" v="2182" actId="1076"/>
          <ac:spMkLst>
            <pc:docMk/>
            <pc:sldMk cId="1381671427" sldId="361"/>
            <ac:spMk id="6" creationId="{8E626AAF-3A55-44B6-982B-F9E682BA73E2}"/>
          </ac:spMkLst>
        </pc:spChg>
      </pc:sldChg>
      <pc:sldChg chg="modSp add mod ord">
        <pc:chgData name="Nicolas PATRIARCHE 861" userId="d1848907-ef35-4bf0-83f2-8110b9052c08" providerId="ADAL" clId="{0F4E7B59-63AF-438F-89F3-641B38341B64}" dt="2022-09-07T13:27:36.895" v="2278" actId="20577"/>
        <pc:sldMkLst>
          <pc:docMk/>
          <pc:sldMk cId="1314588359" sldId="365"/>
        </pc:sldMkLst>
        <pc:spChg chg="mod">
          <ac:chgData name="Nicolas PATRIARCHE 861" userId="d1848907-ef35-4bf0-83f2-8110b9052c08" providerId="ADAL" clId="{0F4E7B59-63AF-438F-89F3-641B38341B64}" dt="2022-09-07T13:27:36.895" v="2278" actId="20577"/>
          <ac:spMkLst>
            <pc:docMk/>
            <pc:sldMk cId="1314588359" sldId="365"/>
            <ac:spMk id="4" creationId="{50E63301-F05A-4018-919B-4F770BBC8D0D}"/>
          </ac:spMkLst>
        </pc:spChg>
      </pc:sldChg>
    </pc:docChg>
  </pc:docChgLst>
  <pc:docChgLst>
    <pc:chgData name="Fabienne BOUTET 861" userId="S::fabienne.boutet@caf86.caf.fr::fa09bdb3-1d75-436f-b8cb-365a3331495b" providerId="AD" clId="Web-{B290169A-29D3-44AC-862B-40F24FE0FB9C}"/>
    <pc:docChg chg="modSld sldOrd">
      <pc:chgData name="Fabienne BOUTET 861" userId="S::fabienne.boutet@caf86.caf.fr::fa09bdb3-1d75-436f-b8cb-365a3331495b" providerId="AD" clId="Web-{B290169A-29D3-44AC-862B-40F24FE0FB9C}" dt="2023-01-05T12:50:52.655" v="6"/>
      <pc:docMkLst>
        <pc:docMk/>
      </pc:docMkLst>
      <pc:sldChg chg="ord">
        <pc:chgData name="Fabienne BOUTET 861" userId="S::fabienne.boutet@caf86.caf.fr::fa09bdb3-1d75-436f-b8cb-365a3331495b" providerId="AD" clId="Web-{B290169A-29D3-44AC-862B-40F24FE0FB9C}" dt="2023-01-05T12:50:52.655" v="6"/>
        <pc:sldMkLst>
          <pc:docMk/>
          <pc:sldMk cId="379090198" sldId="374"/>
        </pc:sldMkLst>
      </pc:sldChg>
      <pc:sldChg chg="addSp delSp modSp">
        <pc:chgData name="Fabienne BOUTET 861" userId="S::fabienne.boutet@caf86.caf.fr::fa09bdb3-1d75-436f-b8cb-365a3331495b" providerId="AD" clId="Web-{B290169A-29D3-44AC-862B-40F24FE0FB9C}" dt="2023-01-05T12:50:39.905" v="5"/>
        <pc:sldMkLst>
          <pc:docMk/>
          <pc:sldMk cId="3387103998" sldId="408"/>
        </pc:sldMkLst>
        <pc:spChg chg="add del mod">
          <ac:chgData name="Fabienne BOUTET 861" userId="S::fabienne.boutet@caf86.caf.fr::fa09bdb3-1d75-436f-b8cb-365a3331495b" providerId="AD" clId="Web-{B290169A-29D3-44AC-862B-40F24FE0FB9C}" dt="2023-01-05T12:50:39.905" v="5"/>
          <ac:spMkLst>
            <pc:docMk/>
            <pc:sldMk cId="3387103998" sldId="408"/>
            <ac:spMk id="5" creationId="{CC7CA1D4-FAEA-B1B8-C0F5-3D54B9C8C6D8}"/>
          </ac:spMkLst>
        </pc:spChg>
      </pc:sldChg>
    </pc:docChg>
  </pc:docChgLst>
  <pc:docChgLst>
    <pc:chgData name="Sophie ALLIX 861" userId="S::sophie.allix@caf86.caf.fr::653b8b07-0df8-4455-806f-e417d863b4cb" providerId="AD" clId="Web-{33F0F080-4F42-4745-B31A-C7600F40BFA9}"/>
    <pc:docChg chg="addSld delSld modSld sldOrd">
      <pc:chgData name="Sophie ALLIX 861" userId="S::sophie.allix@caf86.caf.fr::653b8b07-0df8-4455-806f-e417d863b4cb" providerId="AD" clId="Web-{33F0F080-4F42-4745-B31A-C7600F40BFA9}" dt="2022-05-31T09:06:17.558" v="721" actId="20577"/>
      <pc:docMkLst>
        <pc:docMk/>
      </pc:docMkLst>
      <pc:sldChg chg="modSp add replId">
        <pc:chgData name="Sophie ALLIX 861" userId="S::sophie.allix@caf86.caf.fr::653b8b07-0df8-4455-806f-e417d863b4cb" providerId="AD" clId="Web-{33F0F080-4F42-4745-B31A-C7600F40BFA9}" dt="2022-05-31T09:03:49.564" v="672" actId="20577"/>
        <pc:sldMkLst>
          <pc:docMk/>
          <pc:sldMk cId="2510872342" sldId="301"/>
        </pc:sldMkLst>
        <pc:spChg chg="mod">
          <ac:chgData name="Sophie ALLIX 861" userId="S::sophie.allix@caf86.caf.fr::653b8b07-0df8-4455-806f-e417d863b4cb" providerId="AD" clId="Web-{33F0F080-4F42-4745-B31A-C7600F40BFA9}" dt="2022-05-31T08:27:35.662" v="4" actId="20577"/>
          <ac:spMkLst>
            <pc:docMk/>
            <pc:sldMk cId="2510872342" sldId="301"/>
            <ac:spMk id="2" creationId="{CD55427E-D962-4F9A-B40C-B68D9F25CA46}"/>
          </ac:spMkLst>
        </pc:spChg>
        <pc:spChg chg="mod">
          <ac:chgData name="Sophie ALLIX 861" userId="S::sophie.allix@caf86.caf.fr::653b8b07-0df8-4455-806f-e417d863b4cb" providerId="AD" clId="Web-{33F0F080-4F42-4745-B31A-C7600F40BFA9}" dt="2022-05-31T09:03:49.564" v="672" actId="20577"/>
          <ac:spMkLst>
            <pc:docMk/>
            <pc:sldMk cId="2510872342" sldId="301"/>
            <ac:spMk id="3" creationId="{1980AA72-7CEC-47E0-8390-DCA22A2C1A8D}"/>
          </ac:spMkLst>
        </pc:spChg>
      </pc:sldChg>
      <pc:sldChg chg="addSp delSp modSp add replId">
        <pc:chgData name="Sophie ALLIX 861" userId="S::sophie.allix@caf86.caf.fr::653b8b07-0df8-4455-806f-e417d863b4cb" providerId="AD" clId="Web-{33F0F080-4F42-4745-B31A-C7600F40BFA9}" dt="2022-05-31T08:28:58.434" v="12" actId="14100"/>
        <pc:sldMkLst>
          <pc:docMk/>
          <pc:sldMk cId="3001898529" sldId="302"/>
        </pc:sldMkLst>
        <pc:spChg chg="del mod">
          <ac:chgData name="Sophie ALLIX 861" userId="S::sophie.allix@caf86.caf.fr::653b8b07-0df8-4455-806f-e417d863b4cb" providerId="AD" clId="Web-{33F0F080-4F42-4745-B31A-C7600F40BFA9}" dt="2022-05-31T08:28:42.261" v="9"/>
          <ac:spMkLst>
            <pc:docMk/>
            <pc:sldMk cId="3001898529" sldId="302"/>
            <ac:spMk id="3" creationId="{1980AA72-7CEC-47E0-8390-DCA22A2C1A8D}"/>
          </ac:spMkLst>
        </pc:spChg>
        <pc:picChg chg="add mod ord">
          <ac:chgData name="Sophie ALLIX 861" userId="S::sophie.allix@caf86.caf.fr::653b8b07-0df8-4455-806f-e417d863b4cb" providerId="AD" clId="Web-{33F0F080-4F42-4745-B31A-C7600F40BFA9}" dt="2022-05-31T08:28:58.434" v="12" actId="14100"/>
          <ac:picMkLst>
            <pc:docMk/>
            <pc:sldMk cId="3001898529" sldId="302"/>
            <ac:picMk id="4" creationId="{380EF7A0-46D8-16D7-4A3C-2220EF7B8E20}"/>
          </ac:picMkLst>
        </pc:picChg>
      </pc:sldChg>
      <pc:sldChg chg="modSp add ord replId">
        <pc:chgData name="Sophie ALLIX 861" userId="S::sophie.allix@caf86.caf.fr::653b8b07-0df8-4455-806f-e417d863b4cb" providerId="AD" clId="Web-{33F0F080-4F42-4745-B31A-C7600F40BFA9}" dt="2022-05-31T09:05:07.679" v="718" actId="20577"/>
        <pc:sldMkLst>
          <pc:docMk/>
          <pc:sldMk cId="249429673" sldId="303"/>
        </pc:sldMkLst>
        <pc:spChg chg="mod">
          <ac:chgData name="Sophie ALLIX 861" userId="S::sophie.allix@caf86.caf.fr::653b8b07-0df8-4455-806f-e417d863b4cb" providerId="AD" clId="Web-{33F0F080-4F42-4745-B31A-C7600F40BFA9}" dt="2022-05-31T09:05:07.679" v="718" actId="20577"/>
          <ac:spMkLst>
            <pc:docMk/>
            <pc:sldMk cId="249429673" sldId="303"/>
            <ac:spMk id="3" creationId="{1980AA72-7CEC-47E0-8390-DCA22A2C1A8D}"/>
          </ac:spMkLst>
        </pc:spChg>
      </pc:sldChg>
      <pc:sldChg chg="addSp delSp modSp add del replId">
        <pc:chgData name="Sophie ALLIX 861" userId="S::sophie.allix@caf86.caf.fr::653b8b07-0df8-4455-806f-e417d863b4cb" providerId="AD" clId="Web-{33F0F080-4F42-4745-B31A-C7600F40BFA9}" dt="2022-05-31T08:37:51.533" v="15"/>
        <pc:sldMkLst>
          <pc:docMk/>
          <pc:sldMk cId="1998432440" sldId="303"/>
        </pc:sldMkLst>
        <pc:spChg chg="add mod">
          <ac:chgData name="Sophie ALLIX 861" userId="S::sophie.allix@caf86.caf.fr::653b8b07-0df8-4455-806f-e417d863b4cb" providerId="AD" clId="Web-{33F0F080-4F42-4745-B31A-C7600F40BFA9}" dt="2022-05-31T08:37:39.220" v="14"/>
          <ac:spMkLst>
            <pc:docMk/>
            <pc:sldMk cId="1998432440" sldId="303"/>
            <ac:spMk id="5" creationId="{BDE0513E-8231-1728-7B9E-87A96F4C124E}"/>
          </ac:spMkLst>
        </pc:spChg>
        <pc:picChg chg="del">
          <ac:chgData name="Sophie ALLIX 861" userId="S::sophie.allix@caf86.caf.fr::653b8b07-0df8-4455-806f-e417d863b4cb" providerId="AD" clId="Web-{33F0F080-4F42-4745-B31A-C7600F40BFA9}" dt="2022-05-31T08:37:39.220" v="14"/>
          <ac:picMkLst>
            <pc:docMk/>
            <pc:sldMk cId="1998432440" sldId="303"/>
            <ac:picMk id="4" creationId="{380EF7A0-46D8-16D7-4A3C-2220EF7B8E20}"/>
          </ac:picMkLst>
        </pc:picChg>
      </pc:sldChg>
      <pc:sldChg chg="modSp add replId">
        <pc:chgData name="Sophie ALLIX 861" userId="S::sophie.allix@caf86.caf.fr::653b8b07-0df8-4455-806f-e417d863b4cb" providerId="AD" clId="Web-{33F0F080-4F42-4745-B31A-C7600F40BFA9}" dt="2022-05-31T09:06:17.558" v="721" actId="20577"/>
        <pc:sldMkLst>
          <pc:docMk/>
          <pc:sldMk cId="3578797116" sldId="304"/>
        </pc:sldMkLst>
        <pc:spChg chg="mod">
          <ac:chgData name="Sophie ALLIX 861" userId="S::sophie.allix@caf86.caf.fr::653b8b07-0df8-4455-806f-e417d863b4cb" providerId="AD" clId="Web-{33F0F080-4F42-4745-B31A-C7600F40BFA9}" dt="2022-05-31T09:06:17.558" v="721" actId="20577"/>
          <ac:spMkLst>
            <pc:docMk/>
            <pc:sldMk cId="3578797116" sldId="304"/>
            <ac:spMk id="3" creationId="{1980AA72-7CEC-47E0-8390-DCA22A2C1A8D}"/>
          </ac:spMkLst>
        </pc:spChg>
      </pc:sldChg>
    </pc:docChg>
  </pc:docChgLst>
  <pc:docChgLst>
    <pc:chgData name="Lea GUILLARD 861" userId="S::lea.guillard@caf86.caf.fr::d06662ec-9711-44e9-9f78-4b9cc7b21ed8" providerId="AD" clId="Web-{E38BF753-CA22-43C4-8D4F-92490267C386}"/>
    <pc:docChg chg="modSld">
      <pc:chgData name="Lea GUILLARD 861" userId="S::lea.guillard@caf86.caf.fr::d06662ec-9711-44e9-9f78-4b9cc7b21ed8" providerId="AD" clId="Web-{E38BF753-CA22-43C4-8D4F-92490267C386}" dt="2022-02-04T08:06:59.488" v="16" actId="1076"/>
      <pc:docMkLst>
        <pc:docMk/>
      </pc:docMkLst>
      <pc:sldChg chg="delSp modSp">
        <pc:chgData name="Lea GUILLARD 861" userId="S::lea.guillard@caf86.caf.fr::d06662ec-9711-44e9-9f78-4b9cc7b21ed8" providerId="AD" clId="Web-{E38BF753-CA22-43C4-8D4F-92490267C386}" dt="2022-02-04T08:06:47.238" v="10" actId="1076"/>
        <pc:sldMkLst>
          <pc:docMk/>
          <pc:sldMk cId="434940700" sldId="265"/>
        </pc:sldMkLst>
        <pc:spChg chg="del mod">
          <ac:chgData name="Lea GUILLARD 861" userId="S::lea.guillard@caf86.caf.fr::d06662ec-9711-44e9-9f78-4b9cc7b21ed8" providerId="AD" clId="Web-{E38BF753-CA22-43C4-8D4F-92490267C386}" dt="2022-02-04T08:06:45.394" v="9"/>
          <ac:spMkLst>
            <pc:docMk/>
            <pc:sldMk cId="434940700" sldId="265"/>
            <ac:spMk id="2" creationId="{BF29BCF2-EB1B-440E-A037-F84902CA4613}"/>
          </ac:spMkLst>
        </pc:spChg>
        <pc:spChg chg="del mod">
          <ac:chgData name="Lea GUILLARD 861" userId="S::lea.guillard@caf86.caf.fr::d06662ec-9711-44e9-9f78-4b9cc7b21ed8" providerId="AD" clId="Web-{E38BF753-CA22-43C4-8D4F-92490267C386}" dt="2022-02-04T08:06:40.456" v="6"/>
          <ac:spMkLst>
            <pc:docMk/>
            <pc:sldMk cId="434940700" sldId="265"/>
            <ac:spMk id="3" creationId="{C7523A0E-8B02-4E38-98A6-30EEA8497128}"/>
          </ac:spMkLst>
        </pc:spChg>
        <pc:picChg chg="mod">
          <ac:chgData name="Lea GUILLARD 861" userId="S::lea.guillard@caf86.caf.fr::d06662ec-9711-44e9-9f78-4b9cc7b21ed8" providerId="AD" clId="Web-{E38BF753-CA22-43C4-8D4F-92490267C386}" dt="2022-02-04T08:06:47.238" v="10" actId="1076"/>
          <ac:picMkLst>
            <pc:docMk/>
            <pc:sldMk cId="434940700" sldId="265"/>
            <ac:picMk id="5122" creationId="{FD8F680A-9EDD-4E9C-8A9A-278B60FED6DB}"/>
          </ac:picMkLst>
        </pc:picChg>
      </pc:sldChg>
      <pc:sldChg chg="delSp modSp">
        <pc:chgData name="Lea GUILLARD 861" userId="S::lea.guillard@caf86.caf.fr::d06662ec-9711-44e9-9f78-4b9cc7b21ed8" providerId="AD" clId="Web-{E38BF753-CA22-43C4-8D4F-92490267C386}" dt="2022-02-04T08:06:59.488" v="16" actId="1076"/>
        <pc:sldMkLst>
          <pc:docMk/>
          <pc:sldMk cId="749894833" sldId="266"/>
        </pc:sldMkLst>
        <pc:spChg chg="del mod">
          <ac:chgData name="Lea GUILLARD 861" userId="S::lea.guillard@caf86.caf.fr::d06662ec-9711-44e9-9f78-4b9cc7b21ed8" providerId="AD" clId="Web-{E38BF753-CA22-43C4-8D4F-92490267C386}" dt="2022-02-04T08:06:56.769" v="15"/>
          <ac:spMkLst>
            <pc:docMk/>
            <pc:sldMk cId="749894833" sldId="266"/>
            <ac:spMk id="2" creationId="{5A459A2A-6ABE-4DD3-AD31-538C37CD65AF}"/>
          </ac:spMkLst>
        </pc:spChg>
        <pc:spChg chg="del mod">
          <ac:chgData name="Lea GUILLARD 861" userId="S::lea.guillard@caf86.caf.fr::d06662ec-9711-44e9-9f78-4b9cc7b21ed8" providerId="AD" clId="Web-{E38BF753-CA22-43C4-8D4F-92490267C386}" dt="2022-02-04T08:06:52.613" v="13"/>
          <ac:spMkLst>
            <pc:docMk/>
            <pc:sldMk cId="749894833" sldId="266"/>
            <ac:spMk id="3" creationId="{287C0A8D-6A14-4941-862D-6AE32BB71C88}"/>
          </ac:spMkLst>
        </pc:spChg>
        <pc:picChg chg="mod">
          <ac:chgData name="Lea GUILLARD 861" userId="S::lea.guillard@caf86.caf.fr::d06662ec-9711-44e9-9f78-4b9cc7b21ed8" providerId="AD" clId="Web-{E38BF753-CA22-43C4-8D4F-92490267C386}" dt="2022-02-04T08:06:59.488" v="16" actId="1076"/>
          <ac:picMkLst>
            <pc:docMk/>
            <pc:sldMk cId="749894833" sldId="266"/>
            <ac:picMk id="6146" creationId="{01379123-DCA2-456D-B3BF-0404F25F8AA8}"/>
          </ac:picMkLst>
        </pc:picChg>
      </pc:sldChg>
      <pc:sldChg chg="modSp">
        <pc:chgData name="Lea GUILLARD 861" userId="S::lea.guillard@caf86.caf.fr::d06662ec-9711-44e9-9f78-4b9cc7b21ed8" providerId="AD" clId="Web-{E38BF753-CA22-43C4-8D4F-92490267C386}" dt="2022-02-04T08:04:43.047" v="2" actId="1076"/>
        <pc:sldMkLst>
          <pc:docMk/>
          <pc:sldMk cId="3750916383" sldId="270"/>
        </pc:sldMkLst>
        <pc:spChg chg="mod">
          <ac:chgData name="Lea GUILLARD 861" userId="S::lea.guillard@caf86.caf.fr::d06662ec-9711-44e9-9f78-4b9cc7b21ed8" providerId="AD" clId="Web-{E38BF753-CA22-43C4-8D4F-92490267C386}" dt="2022-02-04T08:04:43.047" v="2" actId="1076"/>
          <ac:spMkLst>
            <pc:docMk/>
            <pc:sldMk cId="3750916383" sldId="270"/>
            <ac:spMk id="6" creationId="{C1B2BF5A-F6FA-4756-979C-112180A6BADA}"/>
          </ac:spMkLst>
        </pc:spChg>
      </pc:sldChg>
      <pc:sldChg chg="modSp">
        <pc:chgData name="Lea GUILLARD 861" userId="S::lea.guillard@caf86.caf.fr::d06662ec-9711-44e9-9f78-4b9cc7b21ed8" providerId="AD" clId="Web-{E38BF753-CA22-43C4-8D4F-92490267C386}" dt="2022-02-04T08:03:00.154" v="1" actId="20577"/>
        <pc:sldMkLst>
          <pc:docMk/>
          <pc:sldMk cId="2428528142" sldId="278"/>
        </pc:sldMkLst>
        <pc:spChg chg="mod">
          <ac:chgData name="Lea GUILLARD 861" userId="S::lea.guillard@caf86.caf.fr::d06662ec-9711-44e9-9f78-4b9cc7b21ed8" providerId="AD" clId="Web-{E38BF753-CA22-43C4-8D4F-92490267C386}" dt="2022-02-04T08:03:00.154" v="1" actId="20577"/>
          <ac:spMkLst>
            <pc:docMk/>
            <pc:sldMk cId="2428528142" sldId="278"/>
            <ac:spMk id="3" creationId="{0CF42C86-B87D-4F9D-9594-819D8FE54FDB}"/>
          </ac:spMkLst>
        </pc:spChg>
      </pc:sldChg>
    </pc:docChg>
  </pc:docChgLst>
  <pc:docChgLst>
    <pc:chgData name="Fabienne BOUTET 861" userId="fa09bdb3-1d75-436f-b8cb-365a3331495b" providerId="ADAL" clId="{AABC49A9-0568-40F3-87F4-0464CF44D261}"/>
    <pc:docChg chg="custSel addSld delSld modSld">
      <pc:chgData name="Fabienne BOUTET 861" userId="fa09bdb3-1d75-436f-b8cb-365a3331495b" providerId="ADAL" clId="{AABC49A9-0568-40F3-87F4-0464CF44D261}" dt="2022-06-03T11:49:58.555" v="8" actId="2696"/>
      <pc:docMkLst>
        <pc:docMk/>
      </pc:docMkLst>
      <pc:sldChg chg="addSp delSp modSp del mod setBg addAnim setClrOvrMap">
        <pc:chgData name="Fabienne BOUTET 861" userId="fa09bdb3-1d75-436f-b8cb-365a3331495b" providerId="ADAL" clId="{AABC49A9-0568-40F3-87F4-0464CF44D261}" dt="2022-06-03T11:49:58.555" v="8" actId="2696"/>
        <pc:sldMkLst>
          <pc:docMk/>
          <pc:sldMk cId="1019429926" sldId="298"/>
        </pc:sldMkLst>
        <pc:spChg chg="mod">
          <ac:chgData name="Fabienne BOUTET 861" userId="fa09bdb3-1d75-436f-b8cb-365a3331495b" providerId="ADAL" clId="{AABC49A9-0568-40F3-87F4-0464CF44D261}" dt="2022-06-03T11:49:24.536" v="2" actId="26606"/>
          <ac:spMkLst>
            <pc:docMk/>
            <pc:sldMk cId="1019429926" sldId="298"/>
            <ac:spMk id="4" creationId="{50E63301-F05A-4018-919B-4F770BBC8D0D}"/>
          </ac:spMkLst>
        </pc:spChg>
        <pc:spChg chg="del">
          <ac:chgData name="Fabienne BOUTET 861" userId="fa09bdb3-1d75-436f-b8cb-365a3331495b" providerId="ADAL" clId="{AABC49A9-0568-40F3-87F4-0464CF44D261}" dt="2022-06-03T11:49:24.536" v="2" actId="26606"/>
          <ac:spMkLst>
            <pc:docMk/>
            <pc:sldMk cId="1019429926" sldId="298"/>
            <ac:spMk id="20" creationId="{9179DE42-5613-4B35-A1E6-6CCBAA13C743}"/>
          </ac:spMkLst>
        </pc:spChg>
        <pc:spChg chg="del">
          <ac:chgData name="Fabienne BOUTET 861" userId="fa09bdb3-1d75-436f-b8cb-365a3331495b" providerId="ADAL" clId="{AABC49A9-0568-40F3-87F4-0464CF44D261}" dt="2022-06-03T11:49:24.536" v="2" actId="26606"/>
          <ac:spMkLst>
            <pc:docMk/>
            <pc:sldMk cId="1019429926" sldId="298"/>
            <ac:spMk id="26" creationId="{52FB45E9-914E-4471-AC87-E475CD51767D}"/>
          </ac:spMkLst>
        </pc:spChg>
        <pc:spChg chg="del">
          <ac:chgData name="Fabienne BOUTET 861" userId="fa09bdb3-1d75-436f-b8cb-365a3331495b" providerId="ADAL" clId="{AABC49A9-0568-40F3-87F4-0464CF44D261}" dt="2022-06-03T11:49:24.536" v="2" actId="26606"/>
          <ac:spMkLst>
            <pc:docMk/>
            <pc:sldMk cId="1019429926" sldId="298"/>
            <ac:spMk id="28" creationId="{C310626D-5743-49D4-8F7D-88C4F8F05774}"/>
          </ac:spMkLst>
        </pc:spChg>
        <pc:spChg chg="del">
          <ac:chgData name="Fabienne BOUTET 861" userId="fa09bdb3-1d75-436f-b8cb-365a3331495b" providerId="ADAL" clId="{AABC49A9-0568-40F3-87F4-0464CF44D261}" dt="2022-06-03T11:49:24.536" v="2" actId="26606"/>
          <ac:spMkLst>
            <pc:docMk/>
            <pc:sldMk cId="1019429926" sldId="298"/>
            <ac:spMk id="30" creationId="{3C195FC1-B568-4C72-9902-34CB35DDD7A1}"/>
          </ac:spMkLst>
        </pc:spChg>
        <pc:spChg chg="del">
          <ac:chgData name="Fabienne BOUTET 861" userId="fa09bdb3-1d75-436f-b8cb-365a3331495b" providerId="ADAL" clId="{AABC49A9-0568-40F3-87F4-0464CF44D261}" dt="2022-06-03T11:49:24.536" v="2" actId="26606"/>
          <ac:spMkLst>
            <pc:docMk/>
            <pc:sldMk cId="1019429926" sldId="298"/>
            <ac:spMk id="32" creationId="{EF2BDF77-362C-43F0-8CBB-A969EC2AE0C4}"/>
          </ac:spMkLst>
        </pc:spChg>
        <pc:spChg chg="del">
          <ac:chgData name="Fabienne BOUTET 861" userId="fa09bdb3-1d75-436f-b8cb-365a3331495b" providerId="ADAL" clId="{AABC49A9-0568-40F3-87F4-0464CF44D261}" dt="2022-06-03T11:49:24.536" v="2" actId="26606"/>
          <ac:spMkLst>
            <pc:docMk/>
            <pc:sldMk cId="1019429926" sldId="298"/>
            <ac:spMk id="34" creationId="{4BE96B01-3929-432D-B8C2-ADBCB74C2EF4}"/>
          </ac:spMkLst>
        </pc:spChg>
        <pc:spChg chg="del">
          <ac:chgData name="Fabienne BOUTET 861" userId="fa09bdb3-1d75-436f-b8cb-365a3331495b" providerId="ADAL" clId="{AABC49A9-0568-40F3-87F4-0464CF44D261}" dt="2022-06-03T11:49:24.536" v="2" actId="26606"/>
          <ac:spMkLst>
            <pc:docMk/>
            <pc:sldMk cId="1019429926" sldId="298"/>
            <ac:spMk id="36" creationId="{2A6FCDE6-CDE2-4C51-B18E-A95CFB679714}"/>
          </ac:spMkLst>
        </pc:spChg>
        <pc:spChg chg="del">
          <ac:chgData name="Fabienne BOUTET 861" userId="fa09bdb3-1d75-436f-b8cb-365a3331495b" providerId="ADAL" clId="{AABC49A9-0568-40F3-87F4-0464CF44D261}" dt="2022-06-03T11:49:24.536" v="2" actId="26606"/>
          <ac:spMkLst>
            <pc:docMk/>
            <pc:sldMk cId="1019429926" sldId="298"/>
            <ac:spMk id="38" creationId="{9D2E8756-2465-473A-BA2A-2DB1D6224745}"/>
          </ac:spMkLst>
        </pc:spChg>
        <pc:grpChg chg="del">
          <ac:chgData name="Fabienne BOUTET 861" userId="fa09bdb3-1d75-436f-b8cb-365a3331495b" providerId="ADAL" clId="{AABC49A9-0568-40F3-87F4-0464CF44D261}" dt="2022-06-03T11:49:24.536" v="2" actId="26606"/>
          <ac:grpSpMkLst>
            <pc:docMk/>
            <pc:sldMk cId="1019429926" sldId="298"/>
            <ac:grpSpMk id="8" creationId="{76582886-877C-4AEC-A77F-8055EB9A0CF9}"/>
          </ac:grpSpMkLst>
        </pc:grpChg>
        <pc:grpChg chg="add">
          <ac:chgData name="Fabienne BOUTET 861" userId="fa09bdb3-1d75-436f-b8cb-365a3331495b" providerId="ADAL" clId="{AABC49A9-0568-40F3-87F4-0464CF44D261}" dt="2022-06-03T11:49:24.536" v="2" actId="26606"/>
          <ac:grpSpMkLst>
            <pc:docMk/>
            <pc:sldMk cId="1019429926" sldId="298"/>
            <ac:grpSpMk id="43" creationId="{A5AFB369-4673-4727-A7CD-D86AFE0AE069}"/>
          </ac:grpSpMkLst>
        </pc:grpChg>
        <pc:picChg chg="mod">
          <ac:chgData name="Fabienne BOUTET 861" userId="fa09bdb3-1d75-436f-b8cb-365a3331495b" providerId="ADAL" clId="{AABC49A9-0568-40F3-87F4-0464CF44D261}" dt="2022-06-03T11:49:32.273" v="4" actId="27614"/>
          <ac:picMkLst>
            <pc:docMk/>
            <pc:sldMk cId="1019429926" sldId="298"/>
            <ac:picMk id="2" creationId="{A815A893-C26D-412E-B88E-9BEB03BEBED7}"/>
          </ac:picMkLst>
        </pc:picChg>
        <pc:cxnChg chg="del">
          <ac:chgData name="Fabienne BOUTET 861" userId="fa09bdb3-1d75-436f-b8cb-365a3331495b" providerId="ADAL" clId="{AABC49A9-0568-40F3-87F4-0464CF44D261}" dt="2022-06-03T11:49:24.536" v="2" actId="26606"/>
          <ac:cxnSpMkLst>
            <pc:docMk/>
            <pc:sldMk cId="1019429926" sldId="298"/>
            <ac:cxnSpMk id="22" creationId="{EB898B32-3891-4C3A-8F58-C5969D2E9033}"/>
          </ac:cxnSpMkLst>
        </pc:cxnChg>
        <pc:cxnChg chg="del">
          <ac:chgData name="Fabienne BOUTET 861" userId="fa09bdb3-1d75-436f-b8cb-365a3331495b" providerId="ADAL" clId="{AABC49A9-0568-40F3-87F4-0464CF44D261}" dt="2022-06-03T11:49:24.536" v="2" actId="26606"/>
          <ac:cxnSpMkLst>
            <pc:docMk/>
            <pc:sldMk cId="1019429926" sldId="298"/>
            <ac:cxnSpMk id="24" creationId="{4AE4806D-B8F9-4679-A68A-9BD21C01A301}"/>
          </ac:cxnSpMkLst>
        </pc:cxnChg>
      </pc:sldChg>
      <pc:sldChg chg="add">
        <pc:chgData name="Fabienne BOUTET 861" userId="fa09bdb3-1d75-436f-b8cb-365a3331495b" providerId="ADAL" clId="{AABC49A9-0568-40F3-87F4-0464CF44D261}" dt="2022-06-03T11:49:39.487" v="5"/>
        <pc:sldMkLst>
          <pc:docMk/>
          <pc:sldMk cId="3745205531" sldId="309"/>
        </pc:sldMkLst>
      </pc:sldChg>
      <pc:sldChg chg="add">
        <pc:chgData name="Fabienne BOUTET 861" userId="fa09bdb3-1d75-436f-b8cb-365a3331495b" providerId="ADAL" clId="{AABC49A9-0568-40F3-87F4-0464CF44D261}" dt="2022-06-03T11:49:44.943" v="6"/>
        <pc:sldMkLst>
          <pc:docMk/>
          <pc:sldMk cId="735693732" sldId="314"/>
        </pc:sldMkLst>
      </pc:sldChg>
      <pc:sldChg chg="add">
        <pc:chgData name="Fabienne BOUTET 861" userId="fa09bdb3-1d75-436f-b8cb-365a3331495b" providerId="ADAL" clId="{AABC49A9-0568-40F3-87F4-0464CF44D261}" dt="2022-06-03T11:49:53.544" v="7"/>
        <pc:sldMkLst>
          <pc:docMk/>
          <pc:sldMk cId="2670281985" sldId="348"/>
        </pc:sldMkLst>
      </pc:sldChg>
    </pc:docChg>
  </pc:docChgLst>
  <pc:docChgLst>
    <pc:chgData name="Sophie ALLIX 861" userId="S::sophie.allix@caf86.caf.fr::653b8b07-0df8-4455-806f-e417d863b4cb" providerId="AD" clId="Web-{9EF1CA62-FD1E-474C-A10A-1AF10CF34C34}"/>
    <pc:docChg chg="addSld sldOrd">
      <pc:chgData name="Sophie ALLIX 861" userId="S::sophie.allix@caf86.caf.fr::653b8b07-0df8-4455-806f-e417d863b4cb" providerId="AD" clId="Web-{9EF1CA62-FD1E-474C-A10A-1AF10CF34C34}" dt="2022-04-08T11:55:45.037" v="2"/>
      <pc:docMkLst>
        <pc:docMk/>
      </pc:docMkLst>
      <pc:sldChg chg="add ord replId">
        <pc:chgData name="Sophie ALLIX 861" userId="S::sophie.allix@caf86.caf.fr::653b8b07-0df8-4455-806f-e417d863b4cb" providerId="AD" clId="Web-{9EF1CA62-FD1E-474C-A10A-1AF10CF34C34}" dt="2022-04-08T11:55:41.052" v="1"/>
        <pc:sldMkLst>
          <pc:docMk/>
          <pc:sldMk cId="3704208624" sldId="299"/>
        </pc:sldMkLst>
      </pc:sldChg>
      <pc:sldChg chg="add replId">
        <pc:chgData name="Sophie ALLIX 861" userId="S::sophie.allix@caf86.caf.fr::653b8b07-0df8-4455-806f-e417d863b4cb" providerId="AD" clId="Web-{9EF1CA62-FD1E-474C-A10A-1AF10CF34C34}" dt="2022-04-08T11:55:45.037" v="2"/>
        <pc:sldMkLst>
          <pc:docMk/>
          <pc:sldMk cId="1335976215" sldId="300"/>
        </pc:sldMkLst>
      </pc:sldChg>
    </pc:docChg>
  </pc:docChgLst>
  <pc:docChgLst>
    <pc:chgData name="Nicolas PATRIARCHE 861" userId="d1848907-ef35-4bf0-83f2-8110b9052c08" providerId="ADAL" clId="{9793640A-7D46-433B-B68D-E45BF5ACD29C}"/>
    <pc:docChg chg="undo custSel addSld delSld modSld">
      <pc:chgData name="Nicolas PATRIARCHE 861" userId="d1848907-ef35-4bf0-83f2-8110b9052c08" providerId="ADAL" clId="{9793640A-7D46-433B-B68D-E45BF5ACD29C}" dt="2023-01-06T12:09:48.452" v="3918" actId="20577"/>
      <pc:docMkLst>
        <pc:docMk/>
      </pc:docMkLst>
      <pc:sldChg chg="modSp mod">
        <pc:chgData name="Nicolas PATRIARCHE 861" userId="d1848907-ef35-4bf0-83f2-8110b9052c08" providerId="ADAL" clId="{9793640A-7D46-433B-B68D-E45BF5ACD29C}" dt="2023-01-02T13:19:15.564" v="316" actId="313"/>
        <pc:sldMkLst>
          <pc:docMk/>
          <pc:sldMk cId="3155851385" sldId="257"/>
        </pc:sldMkLst>
        <pc:spChg chg="mod">
          <ac:chgData name="Nicolas PATRIARCHE 861" userId="d1848907-ef35-4bf0-83f2-8110b9052c08" providerId="ADAL" clId="{9793640A-7D46-433B-B68D-E45BF5ACD29C}" dt="2023-01-02T13:19:15.564" v="316" actId="313"/>
          <ac:spMkLst>
            <pc:docMk/>
            <pc:sldMk cId="3155851385" sldId="257"/>
            <ac:spMk id="3" creationId="{1980AA72-7CEC-47E0-8390-DCA22A2C1A8D}"/>
          </ac:spMkLst>
        </pc:spChg>
      </pc:sldChg>
      <pc:sldChg chg="modSp">
        <pc:chgData name="Nicolas PATRIARCHE 861" userId="d1848907-ef35-4bf0-83f2-8110b9052c08" providerId="ADAL" clId="{9793640A-7D46-433B-B68D-E45BF5ACD29C}" dt="2023-01-06T12:09:48.452" v="3918" actId="20577"/>
        <pc:sldMkLst>
          <pc:docMk/>
          <pc:sldMk cId="1059972565" sldId="269"/>
        </pc:sldMkLst>
        <pc:graphicFrameChg chg="mod">
          <ac:chgData name="Nicolas PATRIARCHE 861" userId="d1848907-ef35-4bf0-83f2-8110b9052c08" providerId="ADAL" clId="{9793640A-7D46-433B-B68D-E45BF5ACD29C}" dt="2023-01-06T12:09:48.452" v="3918"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9793640A-7D46-433B-B68D-E45BF5ACD29C}" dt="2023-01-06T12:08:45.737" v="3886" actId="47"/>
        <pc:sldMkLst>
          <pc:docMk/>
          <pc:sldMk cId="2013777590" sldId="362"/>
        </pc:sldMkLst>
      </pc:sldChg>
      <pc:sldChg chg="modSp mod">
        <pc:chgData name="Nicolas PATRIARCHE 861" userId="d1848907-ef35-4bf0-83f2-8110b9052c08" providerId="ADAL" clId="{9793640A-7D46-433B-B68D-E45BF5ACD29C}" dt="2023-01-02T13:24:13.115" v="521" actId="207"/>
        <pc:sldMkLst>
          <pc:docMk/>
          <pc:sldMk cId="1314588359" sldId="365"/>
        </pc:sldMkLst>
        <pc:spChg chg="mod">
          <ac:chgData name="Nicolas PATRIARCHE 861" userId="d1848907-ef35-4bf0-83f2-8110b9052c08" providerId="ADAL" clId="{9793640A-7D46-433B-B68D-E45BF5ACD29C}" dt="2023-01-02T13:24:13.115" v="521" actId="207"/>
          <ac:spMkLst>
            <pc:docMk/>
            <pc:sldMk cId="1314588359" sldId="365"/>
            <ac:spMk id="4" creationId="{50E63301-F05A-4018-919B-4F770BBC8D0D}"/>
          </ac:spMkLst>
        </pc:spChg>
      </pc:sldChg>
      <pc:sldChg chg="delSp modSp mod">
        <pc:chgData name="Nicolas PATRIARCHE 861" userId="d1848907-ef35-4bf0-83f2-8110b9052c08" providerId="ADAL" clId="{9793640A-7D46-433B-B68D-E45BF5ACD29C}" dt="2023-01-02T13:19:57.675" v="362" actId="1076"/>
        <pc:sldMkLst>
          <pc:docMk/>
          <pc:sldMk cId="2625632517" sldId="366"/>
        </pc:sldMkLst>
        <pc:spChg chg="mod">
          <ac:chgData name="Nicolas PATRIARCHE 861" userId="d1848907-ef35-4bf0-83f2-8110b9052c08" providerId="ADAL" clId="{9793640A-7D46-433B-B68D-E45BF5ACD29C}" dt="2023-01-02T13:19:57.675" v="362" actId="1076"/>
          <ac:spMkLst>
            <pc:docMk/>
            <pc:sldMk cId="2625632517" sldId="366"/>
            <ac:spMk id="2" creationId="{9FFAE97F-5A7E-8A4A-43C9-E79BAB69AF04}"/>
          </ac:spMkLst>
        </pc:spChg>
        <pc:spChg chg="del mod">
          <ac:chgData name="Nicolas PATRIARCHE 861" userId="d1848907-ef35-4bf0-83f2-8110b9052c08" providerId="ADAL" clId="{9793640A-7D46-433B-B68D-E45BF5ACD29C}" dt="2023-01-02T13:19:46.381" v="358" actId="478"/>
          <ac:spMkLst>
            <pc:docMk/>
            <pc:sldMk cId="2625632517" sldId="366"/>
            <ac:spMk id="3" creationId="{3F6076F5-322A-50B7-688A-5FF76D846222}"/>
          </ac:spMkLst>
        </pc:spChg>
        <pc:picChg chg="del">
          <ac:chgData name="Nicolas PATRIARCHE 861" userId="d1848907-ef35-4bf0-83f2-8110b9052c08" providerId="ADAL" clId="{9793640A-7D46-433B-B68D-E45BF5ACD29C}" dt="2023-01-02T13:19:51.086" v="360" actId="478"/>
          <ac:picMkLst>
            <pc:docMk/>
            <pc:sldMk cId="2625632517" sldId="366"/>
            <ac:picMk id="4" creationId="{5FCAC01A-FB40-A082-3ED9-8F6AA0308FAB}"/>
          </ac:picMkLst>
        </pc:picChg>
        <pc:picChg chg="del">
          <ac:chgData name="Nicolas PATRIARCHE 861" userId="d1848907-ef35-4bf0-83f2-8110b9052c08" providerId="ADAL" clId="{9793640A-7D46-433B-B68D-E45BF5ACD29C}" dt="2023-01-02T13:19:49.188" v="359" actId="478"/>
          <ac:picMkLst>
            <pc:docMk/>
            <pc:sldMk cId="2625632517" sldId="366"/>
            <ac:picMk id="5" creationId="{C47FC317-B017-2EE5-ADD7-B7AAAAB55E4F}"/>
          </ac:picMkLst>
        </pc:picChg>
      </pc:sldChg>
      <pc:sldChg chg="del">
        <pc:chgData name="Nicolas PATRIARCHE 861" userId="d1848907-ef35-4bf0-83f2-8110b9052c08" providerId="ADAL" clId="{9793640A-7D46-433B-B68D-E45BF5ACD29C}" dt="2023-01-06T12:08:38.684" v="3885" actId="47"/>
        <pc:sldMkLst>
          <pc:docMk/>
          <pc:sldMk cId="2165906957" sldId="369"/>
        </pc:sldMkLst>
      </pc:sldChg>
      <pc:sldChg chg="del">
        <pc:chgData name="Nicolas PATRIARCHE 861" userId="d1848907-ef35-4bf0-83f2-8110b9052c08" providerId="ADAL" clId="{9793640A-7D46-433B-B68D-E45BF5ACD29C}" dt="2023-01-02T13:57:59.578" v="1124" actId="47"/>
        <pc:sldMkLst>
          <pc:docMk/>
          <pc:sldMk cId="634164076" sldId="371"/>
        </pc:sldMkLst>
      </pc:sldChg>
      <pc:sldChg chg="del">
        <pc:chgData name="Nicolas PATRIARCHE 861" userId="d1848907-ef35-4bf0-83f2-8110b9052c08" providerId="ADAL" clId="{9793640A-7D46-433B-B68D-E45BF5ACD29C}" dt="2023-01-02T13:58:00.743" v="1125" actId="47"/>
        <pc:sldMkLst>
          <pc:docMk/>
          <pc:sldMk cId="1689651447" sldId="372"/>
        </pc:sldMkLst>
      </pc:sldChg>
      <pc:sldChg chg="del">
        <pc:chgData name="Nicolas PATRIARCHE 861" userId="d1848907-ef35-4bf0-83f2-8110b9052c08" providerId="ADAL" clId="{9793640A-7D46-433B-B68D-E45BF5ACD29C}" dt="2023-01-02T13:58:01.313" v="1126" actId="47"/>
        <pc:sldMkLst>
          <pc:docMk/>
          <pc:sldMk cId="733326170" sldId="373"/>
        </pc:sldMkLst>
      </pc:sldChg>
      <pc:sldChg chg="addSp delSp modSp mod">
        <pc:chgData name="Nicolas PATRIARCHE 861" userId="d1848907-ef35-4bf0-83f2-8110b9052c08" providerId="ADAL" clId="{9793640A-7D46-433B-B68D-E45BF5ACD29C}" dt="2023-01-02T13:22:22.166" v="454" actId="1076"/>
        <pc:sldMkLst>
          <pc:docMk/>
          <pc:sldMk cId="379090198" sldId="374"/>
        </pc:sldMkLst>
        <pc:spChg chg="del">
          <ac:chgData name="Nicolas PATRIARCHE 861" userId="d1848907-ef35-4bf0-83f2-8110b9052c08" providerId="ADAL" clId="{9793640A-7D46-433B-B68D-E45BF5ACD29C}" dt="2023-01-02T13:20:46.136" v="364" actId="478"/>
          <ac:spMkLst>
            <pc:docMk/>
            <pc:sldMk cId="379090198" sldId="374"/>
            <ac:spMk id="5" creationId="{326387E5-0B4B-5FCA-E6A2-0E66A597F04B}"/>
          </ac:spMkLst>
        </pc:spChg>
        <pc:spChg chg="add mod">
          <ac:chgData name="Nicolas PATRIARCHE 861" userId="d1848907-ef35-4bf0-83f2-8110b9052c08" providerId="ADAL" clId="{9793640A-7D46-433B-B68D-E45BF5ACD29C}" dt="2023-01-02T13:22:22.166" v="454" actId="1076"/>
          <ac:spMkLst>
            <pc:docMk/>
            <pc:sldMk cId="379090198" sldId="374"/>
            <ac:spMk id="29" creationId="{E7390C54-8E56-4611-85AB-518D38F4CF80}"/>
          </ac:spMkLst>
        </pc:spChg>
        <pc:picChg chg="del">
          <ac:chgData name="Nicolas PATRIARCHE 861" userId="d1848907-ef35-4bf0-83f2-8110b9052c08" providerId="ADAL" clId="{9793640A-7D46-433B-B68D-E45BF5ACD29C}" dt="2023-01-02T13:20:43.150" v="363" actId="478"/>
          <ac:picMkLst>
            <pc:docMk/>
            <pc:sldMk cId="379090198" sldId="374"/>
            <ac:picMk id="4" creationId="{3DEAFC63-FD07-376F-8D1C-0D1C3D0EC7A1}"/>
          </ac:picMkLst>
        </pc:picChg>
      </pc:sldChg>
      <pc:sldChg chg="del">
        <pc:chgData name="Nicolas PATRIARCHE 861" userId="d1848907-ef35-4bf0-83f2-8110b9052c08" providerId="ADAL" clId="{9793640A-7D46-433B-B68D-E45BF5ACD29C}" dt="2023-01-02T13:58:02.228" v="1128" actId="47"/>
        <pc:sldMkLst>
          <pc:docMk/>
          <pc:sldMk cId="1689712453" sldId="375"/>
        </pc:sldMkLst>
      </pc:sldChg>
      <pc:sldChg chg="del">
        <pc:chgData name="Nicolas PATRIARCHE 861" userId="d1848907-ef35-4bf0-83f2-8110b9052c08" providerId="ADAL" clId="{9793640A-7D46-433B-B68D-E45BF5ACD29C}" dt="2023-01-02T13:58:01.799" v="1127" actId="47"/>
        <pc:sldMkLst>
          <pc:docMk/>
          <pc:sldMk cId="291302280" sldId="376"/>
        </pc:sldMkLst>
      </pc:sldChg>
      <pc:sldChg chg="del">
        <pc:chgData name="Nicolas PATRIARCHE 861" userId="d1848907-ef35-4bf0-83f2-8110b9052c08" providerId="ADAL" clId="{9793640A-7D46-433B-B68D-E45BF5ACD29C}" dt="2023-01-02T13:58:02.717" v="1129" actId="47"/>
        <pc:sldMkLst>
          <pc:docMk/>
          <pc:sldMk cId="1104211884" sldId="377"/>
        </pc:sldMkLst>
      </pc:sldChg>
      <pc:sldChg chg="del">
        <pc:chgData name="Nicolas PATRIARCHE 861" userId="d1848907-ef35-4bf0-83f2-8110b9052c08" providerId="ADAL" clId="{9793640A-7D46-433B-B68D-E45BF5ACD29C}" dt="2023-01-02T13:58:03.084" v="1130" actId="47"/>
        <pc:sldMkLst>
          <pc:docMk/>
          <pc:sldMk cId="3036393061" sldId="378"/>
        </pc:sldMkLst>
      </pc:sldChg>
      <pc:sldChg chg="del">
        <pc:chgData name="Nicolas PATRIARCHE 861" userId="d1848907-ef35-4bf0-83f2-8110b9052c08" providerId="ADAL" clId="{9793640A-7D46-433B-B68D-E45BF5ACD29C}" dt="2023-01-02T13:58:03.446" v="1131" actId="47"/>
        <pc:sldMkLst>
          <pc:docMk/>
          <pc:sldMk cId="241349117" sldId="379"/>
        </pc:sldMkLst>
      </pc:sldChg>
      <pc:sldChg chg="del">
        <pc:chgData name="Nicolas PATRIARCHE 861" userId="d1848907-ef35-4bf0-83f2-8110b9052c08" providerId="ADAL" clId="{9793640A-7D46-433B-B68D-E45BF5ACD29C}" dt="2023-01-06T12:08:36.351" v="3884" actId="47"/>
        <pc:sldMkLst>
          <pc:docMk/>
          <pc:sldMk cId="1374222957" sldId="380"/>
        </pc:sldMkLst>
      </pc:sldChg>
      <pc:sldChg chg="modSp mod">
        <pc:chgData name="Nicolas PATRIARCHE 861" userId="d1848907-ef35-4bf0-83f2-8110b9052c08" providerId="ADAL" clId="{9793640A-7D46-433B-B68D-E45BF5ACD29C}" dt="2023-01-02T13:24:35.109" v="537" actId="1076"/>
        <pc:sldMkLst>
          <pc:docMk/>
          <pc:sldMk cId="551238007" sldId="381"/>
        </pc:sldMkLst>
        <pc:spChg chg="mod">
          <ac:chgData name="Nicolas PATRIARCHE 861" userId="d1848907-ef35-4bf0-83f2-8110b9052c08" providerId="ADAL" clId="{9793640A-7D46-433B-B68D-E45BF5ACD29C}" dt="2023-01-02T13:24:35.109" v="537" actId="1076"/>
          <ac:spMkLst>
            <pc:docMk/>
            <pc:sldMk cId="551238007" sldId="381"/>
            <ac:spMk id="4" creationId="{50E63301-F05A-4018-919B-4F770BBC8D0D}"/>
          </ac:spMkLst>
        </pc:spChg>
      </pc:sldChg>
      <pc:sldChg chg="del">
        <pc:chgData name="Nicolas PATRIARCHE 861" userId="d1848907-ef35-4bf0-83f2-8110b9052c08" providerId="ADAL" clId="{9793640A-7D46-433B-B68D-E45BF5ACD29C}" dt="2023-01-02T13:28:04.508" v="552" actId="47"/>
        <pc:sldMkLst>
          <pc:docMk/>
          <pc:sldMk cId="841492680" sldId="382"/>
        </pc:sldMkLst>
      </pc:sldChg>
      <pc:sldChg chg="del">
        <pc:chgData name="Nicolas PATRIARCHE 861" userId="d1848907-ef35-4bf0-83f2-8110b9052c08" providerId="ADAL" clId="{9793640A-7D46-433B-B68D-E45BF5ACD29C}" dt="2023-01-02T13:28:04.508" v="552" actId="47"/>
        <pc:sldMkLst>
          <pc:docMk/>
          <pc:sldMk cId="1077626652" sldId="383"/>
        </pc:sldMkLst>
      </pc:sldChg>
      <pc:sldChg chg="del">
        <pc:chgData name="Nicolas PATRIARCHE 861" userId="d1848907-ef35-4bf0-83f2-8110b9052c08" providerId="ADAL" clId="{9793640A-7D46-433B-B68D-E45BF5ACD29C}" dt="2023-01-02T13:28:04.508" v="552" actId="47"/>
        <pc:sldMkLst>
          <pc:docMk/>
          <pc:sldMk cId="1824223603" sldId="384"/>
        </pc:sldMkLst>
      </pc:sldChg>
      <pc:sldChg chg="del">
        <pc:chgData name="Nicolas PATRIARCHE 861" userId="d1848907-ef35-4bf0-83f2-8110b9052c08" providerId="ADAL" clId="{9793640A-7D46-433B-B68D-E45BF5ACD29C}" dt="2023-01-02T13:28:04.508" v="552" actId="47"/>
        <pc:sldMkLst>
          <pc:docMk/>
          <pc:sldMk cId="1494797198" sldId="385"/>
        </pc:sldMkLst>
      </pc:sldChg>
      <pc:sldChg chg="del">
        <pc:chgData name="Nicolas PATRIARCHE 861" userId="d1848907-ef35-4bf0-83f2-8110b9052c08" providerId="ADAL" clId="{9793640A-7D46-433B-B68D-E45BF5ACD29C}" dt="2023-01-02T13:28:04.508" v="552" actId="47"/>
        <pc:sldMkLst>
          <pc:docMk/>
          <pc:sldMk cId="3710656057" sldId="386"/>
        </pc:sldMkLst>
      </pc:sldChg>
      <pc:sldChg chg="del">
        <pc:chgData name="Nicolas PATRIARCHE 861" userId="d1848907-ef35-4bf0-83f2-8110b9052c08" providerId="ADAL" clId="{9793640A-7D46-433B-B68D-E45BF5ACD29C}" dt="2023-01-02T13:28:04.508" v="552" actId="47"/>
        <pc:sldMkLst>
          <pc:docMk/>
          <pc:sldMk cId="3290350925" sldId="387"/>
        </pc:sldMkLst>
      </pc:sldChg>
      <pc:sldChg chg="del">
        <pc:chgData name="Nicolas PATRIARCHE 861" userId="d1848907-ef35-4bf0-83f2-8110b9052c08" providerId="ADAL" clId="{9793640A-7D46-433B-B68D-E45BF5ACD29C}" dt="2023-01-02T13:28:04.508" v="552" actId="47"/>
        <pc:sldMkLst>
          <pc:docMk/>
          <pc:sldMk cId="3486501697" sldId="388"/>
        </pc:sldMkLst>
      </pc:sldChg>
      <pc:sldChg chg="del">
        <pc:chgData name="Nicolas PATRIARCHE 861" userId="d1848907-ef35-4bf0-83f2-8110b9052c08" providerId="ADAL" clId="{9793640A-7D46-433B-B68D-E45BF5ACD29C}" dt="2023-01-02T13:28:04.508" v="552" actId="47"/>
        <pc:sldMkLst>
          <pc:docMk/>
          <pc:sldMk cId="1316620880" sldId="389"/>
        </pc:sldMkLst>
      </pc:sldChg>
      <pc:sldChg chg="del">
        <pc:chgData name="Nicolas PATRIARCHE 861" userId="d1848907-ef35-4bf0-83f2-8110b9052c08" providerId="ADAL" clId="{9793640A-7D46-433B-B68D-E45BF5ACD29C}" dt="2023-01-02T13:28:04.508" v="552" actId="47"/>
        <pc:sldMkLst>
          <pc:docMk/>
          <pc:sldMk cId="4032923871" sldId="391"/>
        </pc:sldMkLst>
      </pc:sldChg>
      <pc:sldChg chg="del">
        <pc:chgData name="Nicolas PATRIARCHE 861" userId="d1848907-ef35-4bf0-83f2-8110b9052c08" providerId="ADAL" clId="{9793640A-7D46-433B-B68D-E45BF5ACD29C}" dt="2023-01-02T13:28:04.508" v="552" actId="47"/>
        <pc:sldMkLst>
          <pc:docMk/>
          <pc:sldMk cId="1695400227" sldId="392"/>
        </pc:sldMkLst>
      </pc:sldChg>
      <pc:sldChg chg="del">
        <pc:chgData name="Nicolas PATRIARCHE 861" userId="d1848907-ef35-4bf0-83f2-8110b9052c08" providerId="ADAL" clId="{9793640A-7D46-433B-B68D-E45BF5ACD29C}" dt="2023-01-02T13:28:04.508" v="552" actId="47"/>
        <pc:sldMkLst>
          <pc:docMk/>
          <pc:sldMk cId="462831282" sldId="393"/>
        </pc:sldMkLst>
      </pc:sldChg>
      <pc:sldChg chg="del">
        <pc:chgData name="Nicolas PATRIARCHE 861" userId="d1848907-ef35-4bf0-83f2-8110b9052c08" providerId="ADAL" clId="{9793640A-7D46-433B-B68D-E45BF5ACD29C}" dt="2023-01-02T13:28:04.508" v="552" actId="47"/>
        <pc:sldMkLst>
          <pc:docMk/>
          <pc:sldMk cId="2104601895" sldId="394"/>
        </pc:sldMkLst>
      </pc:sldChg>
      <pc:sldChg chg="del">
        <pc:chgData name="Nicolas PATRIARCHE 861" userId="d1848907-ef35-4bf0-83f2-8110b9052c08" providerId="ADAL" clId="{9793640A-7D46-433B-B68D-E45BF5ACD29C}" dt="2023-01-02T13:28:04.508" v="552" actId="47"/>
        <pc:sldMkLst>
          <pc:docMk/>
          <pc:sldMk cId="3577761940" sldId="395"/>
        </pc:sldMkLst>
      </pc:sldChg>
      <pc:sldChg chg="addSp delSp modSp new del">
        <pc:chgData name="Nicolas PATRIARCHE 861" userId="d1848907-ef35-4bf0-83f2-8110b9052c08" providerId="ADAL" clId="{9793640A-7D46-433B-B68D-E45BF5ACD29C}" dt="2023-01-02T13:23:06.230" v="458" actId="2696"/>
        <pc:sldMkLst>
          <pc:docMk/>
          <pc:sldMk cId="628455269" sldId="396"/>
        </pc:sldMkLst>
        <pc:spChg chg="add del mod">
          <ac:chgData name="Nicolas PATRIARCHE 861" userId="d1848907-ef35-4bf0-83f2-8110b9052c08" providerId="ADAL" clId="{9793640A-7D46-433B-B68D-E45BF5ACD29C}" dt="2023-01-02T13:23:02.933" v="457"/>
          <ac:spMkLst>
            <pc:docMk/>
            <pc:sldMk cId="628455269" sldId="396"/>
            <ac:spMk id="4" creationId="{35B4353A-27C1-42E1-8F2F-D158076CB53A}"/>
          </ac:spMkLst>
        </pc:spChg>
      </pc:sldChg>
      <pc:sldChg chg="modSp add mod">
        <pc:chgData name="Nicolas PATRIARCHE 861" userId="d1848907-ef35-4bf0-83f2-8110b9052c08" providerId="ADAL" clId="{9793640A-7D46-433B-B68D-E45BF5ACD29C}" dt="2023-01-02T13:23:25.383" v="487" actId="1076"/>
        <pc:sldMkLst>
          <pc:docMk/>
          <pc:sldMk cId="2154662505" sldId="396"/>
        </pc:sldMkLst>
        <pc:spChg chg="mod">
          <ac:chgData name="Nicolas PATRIARCHE 861" userId="d1848907-ef35-4bf0-83f2-8110b9052c08" providerId="ADAL" clId="{9793640A-7D46-433B-B68D-E45BF5ACD29C}" dt="2023-01-02T13:23:25.383" v="487" actId="1076"/>
          <ac:spMkLst>
            <pc:docMk/>
            <pc:sldMk cId="2154662505" sldId="396"/>
            <ac:spMk id="29" creationId="{E7390C54-8E56-4611-85AB-518D38F4CF80}"/>
          </ac:spMkLst>
        </pc:spChg>
      </pc:sldChg>
      <pc:sldChg chg="modSp add mod">
        <pc:chgData name="Nicolas PATRIARCHE 861" userId="d1848907-ef35-4bf0-83f2-8110b9052c08" providerId="ADAL" clId="{9793640A-7D46-433B-B68D-E45BF5ACD29C}" dt="2023-01-06T12:08:19.925" v="3883" actId="1076"/>
        <pc:sldMkLst>
          <pc:docMk/>
          <pc:sldMk cId="1355208865" sldId="397"/>
        </pc:sldMkLst>
        <pc:spChg chg="mod">
          <ac:chgData name="Nicolas PATRIARCHE 861" userId="d1848907-ef35-4bf0-83f2-8110b9052c08" providerId="ADAL" clId="{9793640A-7D46-433B-B68D-E45BF5ACD29C}" dt="2023-01-06T12:08:19.925" v="3883" actId="1076"/>
          <ac:spMkLst>
            <pc:docMk/>
            <pc:sldMk cId="1355208865" sldId="397"/>
            <ac:spMk id="4" creationId="{50E63301-F05A-4018-919B-4F770BBC8D0D}"/>
          </ac:spMkLst>
        </pc:spChg>
      </pc:sldChg>
      <pc:sldChg chg="modSp add mod">
        <pc:chgData name="Nicolas PATRIARCHE 861" userId="d1848907-ef35-4bf0-83f2-8110b9052c08" providerId="ADAL" clId="{9793640A-7D46-433B-B68D-E45BF5ACD29C}" dt="2023-01-02T13:27:34.908" v="551" actId="1076"/>
        <pc:sldMkLst>
          <pc:docMk/>
          <pc:sldMk cId="1938475251" sldId="398"/>
        </pc:sldMkLst>
        <pc:spChg chg="mod">
          <ac:chgData name="Nicolas PATRIARCHE 861" userId="d1848907-ef35-4bf0-83f2-8110b9052c08" providerId="ADAL" clId="{9793640A-7D46-433B-B68D-E45BF5ACD29C}" dt="2023-01-02T13:27:34.908" v="551" actId="1076"/>
          <ac:spMkLst>
            <pc:docMk/>
            <pc:sldMk cId="1938475251" sldId="398"/>
            <ac:spMk id="4" creationId="{50E63301-F05A-4018-919B-4F770BBC8D0D}"/>
          </ac:spMkLst>
        </pc:spChg>
      </pc:sldChg>
      <pc:sldChg chg="modSp new mod">
        <pc:chgData name="Nicolas PATRIARCHE 861" userId="d1848907-ef35-4bf0-83f2-8110b9052c08" providerId="ADAL" clId="{9793640A-7D46-433B-B68D-E45BF5ACD29C}" dt="2023-01-02T13:57:53.620" v="1123" actId="20577"/>
        <pc:sldMkLst>
          <pc:docMk/>
          <pc:sldMk cId="915503992" sldId="399"/>
        </pc:sldMkLst>
        <pc:spChg chg="mod">
          <ac:chgData name="Nicolas PATRIARCHE 861" userId="d1848907-ef35-4bf0-83f2-8110b9052c08" providerId="ADAL" clId="{9793640A-7D46-433B-B68D-E45BF5ACD29C}" dt="2023-01-02T13:57:53.620" v="1123" actId="20577"/>
          <ac:spMkLst>
            <pc:docMk/>
            <pc:sldMk cId="915503992" sldId="399"/>
            <ac:spMk id="2" creationId="{E3AAF238-1C18-460F-94D7-59D9998644BA}"/>
          </ac:spMkLst>
        </pc:spChg>
        <pc:spChg chg="mod">
          <ac:chgData name="Nicolas PATRIARCHE 861" userId="d1848907-ef35-4bf0-83f2-8110b9052c08" providerId="ADAL" clId="{9793640A-7D46-433B-B68D-E45BF5ACD29C}" dt="2023-01-02T13:54:16.386" v="1062" actId="20577"/>
          <ac:spMkLst>
            <pc:docMk/>
            <pc:sldMk cId="915503992" sldId="399"/>
            <ac:spMk id="3" creationId="{5BE083C7-2F15-4968-B654-8BBD13DDCB32}"/>
          </ac:spMkLst>
        </pc:spChg>
      </pc:sldChg>
      <pc:sldChg chg="addSp delSp modSp new mod">
        <pc:chgData name="Nicolas PATRIARCHE 861" userId="d1848907-ef35-4bf0-83f2-8110b9052c08" providerId="ADAL" clId="{9793640A-7D46-433B-B68D-E45BF5ACD29C}" dt="2023-01-02T13:57:39.193" v="1090" actId="1076"/>
        <pc:sldMkLst>
          <pc:docMk/>
          <pc:sldMk cId="959326232" sldId="400"/>
        </pc:sldMkLst>
        <pc:spChg chg="del">
          <ac:chgData name="Nicolas PATRIARCHE 861" userId="d1848907-ef35-4bf0-83f2-8110b9052c08" providerId="ADAL" clId="{9793640A-7D46-433B-B68D-E45BF5ACD29C}" dt="2023-01-02T13:54:52.947" v="1064" actId="22"/>
          <ac:spMkLst>
            <pc:docMk/>
            <pc:sldMk cId="959326232" sldId="400"/>
            <ac:spMk id="3" creationId="{B57C4748-039D-4804-92E5-B5B84962BA5C}"/>
          </ac:spMkLst>
        </pc:spChg>
        <pc:spChg chg="add mod">
          <ac:chgData name="Nicolas PATRIARCHE 861" userId="d1848907-ef35-4bf0-83f2-8110b9052c08" providerId="ADAL" clId="{9793640A-7D46-433B-B68D-E45BF5ACD29C}" dt="2023-01-02T13:57:39.193" v="1090" actId="1076"/>
          <ac:spMkLst>
            <pc:docMk/>
            <pc:sldMk cId="959326232" sldId="400"/>
            <ac:spMk id="10" creationId="{50A641C0-A559-4786-A8D2-0D3646BF4429}"/>
          </ac:spMkLst>
        </pc:spChg>
        <pc:picChg chg="add mod ord">
          <ac:chgData name="Nicolas PATRIARCHE 861" userId="d1848907-ef35-4bf0-83f2-8110b9052c08" providerId="ADAL" clId="{9793640A-7D46-433B-B68D-E45BF5ACD29C}" dt="2023-01-02T13:56:11.288" v="1080" actId="1076"/>
          <ac:picMkLst>
            <pc:docMk/>
            <pc:sldMk cId="959326232" sldId="400"/>
            <ac:picMk id="5" creationId="{75AC7294-319E-4A05-8A0B-089E27D37D8D}"/>
          </ac:picMkLst>
        </pc:picChg>
        <pc:picChg chg="add mod">
          <ac:chgData name="Nicolas PATRIARCHE 861" userId="d1848907-ef35-4bf0-83f2-8110b9052c08" providerId="ADAL" clId="{9793640A-7D46-433B-B68D-E45BF5ACD29C}" dt="2023-01-02T13:56:17.470" v="1082" actId="14100"/>
          <ac:picMkLst>
            <pc:docMk/>
            <pc:sldMk cId="959326232" sldId="400"/>
            <ac:picMk id="7" creationId="{85948194-BAC8-4768-812D-62A0CE1AD566}"/>
          </ac:picMkLst>
        </pc:picChg>
        <pc:picChg chg="add mod">
          <ac:chgData name="Nicolas PATRIARCHE 861" userId="d1848907-ef35-4bf0-83f2-8110b9052c08" providerId="ADAL" clId="{9793640A-7D46-433B-B68D-E45BF5ACD29C}" dt="2023-01-02T13:57:09.578" v="1086" actId="1076"/>
          <ac:picMkLst>
            <pc:docMk/>
            <pc:sldMk cId="959326232" sldId="400"/>
            <ac:picMk id="9" creationId="{500C0C64-ADE9-4126-90DF-34BA070732DD}"/>
          </ac:picMkLst>
        </pc:picChg>
      </pc:sldChg>
      <pc:sldChg chg="modSp new mod">
        <pc:chgData name="Nicolas PATRIARCHE 861" userId="d1848907-ef35-4bf0-83f2-8110b9052c08" providerId="ADAL" clId="{9793640A-7D46-433B-B68D-E45BF5ACD29C}" dt="2023-01-03T09:27:16.874" v="1736" actId="20577"/>
        <pc:sldMkLst>
          <pc:docMk/>
          <pc:sldMk cId="3965839710" sldId="401"/>
        </pc:sldMkLst>
        <pc:spChg chg="mod">
          <ac:chgData name="Nicolas PATRIARCHE 861" userId="d1848907-ef35-4bf0-83f2-8110b9052c08" providerId="ADAL" clId="{9793640A-7D46-433B-B68D-E45BF5ACD29C}" dt="2023-01-03T09:04:00.424" v="1211" actId="20577"/>
          <ac:spMkLst>
            <pc:docMk/>
            <pc:sldMk cId="3965839710" sldId="401"/>
            <ac:spMk id="2" creationId="{60E627B6-9005-43CF-96D3-F5D5C134AD7D}"/>
          </ac:spMkLst>
        </pc:spChg>
        <pc:spChg chg="mod">
          <ac:chgData name="Nicolas PATRIARCHE 861" userId="d1848907-ef35-4bf0-83f2-8110b9052c08" providerId="ADAL" clId="{9793640A-7D46-433B-B68D-E45BF5ACD29C}" dt="2023-01-03T09:27:16.874" v="1736" actId="20577"/>
          <ac:spMkLst>
            <pc:docMk/>
            <pc:sldMk cId="3965839710" sldId="401"/>
            <ac:spMk id="3" creationId="{1ADBDF23-3200-40F7-8942-DE96251D6903}"/>
          </ac:spMkLst>
        </pc:spChg>
      </pc:sldChg>
      <pc:sldChg chg="addSp delSp modSp new mod setBg">
        <pc:chgData name="Nicolas PATRIARCHE 861" userId="d1848907-ef35-4bf0-83f2-8110b9052c08" providerId="ADAL" clId="{9793640A-7D46-433B-B68D-E45BF5ACD29C}" dt="2023-01-03T09:32:39.040" v="1752" actId="1076"/>
        <pc:sldMkLst>
          <pc:docMk/>
          <pc:sldMk cId="101654383" sldId="402"/>
        </pc:sldMkLst>
        <pc:spChg chg="del mod ord">
          <ac:chgData name="Nicolas PATRIARCHE 861" userId="d1848907-ef35-4bf0-83f2-8110b9052c08" providerId="ADAL" clId="{9793640A-7D46-433B-B68D-E45BF5ACD29C}" dt="2023-01-03T09:32:31.907" v="1751" actId="478"/>
          <ac:spMkLst>
            <pc:docMk/>
            <pc:sldMk cId="101654383" sldId="402"/>
            <ac:spMk id="2" creationId="{D2DB3FF5-FAF1-470E-8220-4E6ECC64ADA5}"/>
          </ac:spMkLst>
        </pc:spChg>
        <pc:spChg chg="del">
          <ac:chgData name="Nicolas PATRIARCHE 861" userId="d1848907-ef35-4bf0-83f2-8110b9052c08" providerId="ADAL" clId="{9793640A-7D46-433B-B68D-E45BF5ACD29C}" dt="2023-01-03T09:31:44.722" v="1738" actId="478"/>
          <ac:spMkLst>
            <pc:docMk/>
            <pc:sldMk cId="101654383" sldId="402"/>
            <ac:spMk id="3" creationId="{F5299149-4EE9-477C-9D5B-D9438AD166D8}"/>
          </ac:spMkLst>
        </pc:spChg>
        <pc:spChg chg="add del">
          <ac:chgData name="Nicolas PATRIARCHE 861" userId="d1848907-ef35-4bf0-83f2-8110b9052c08" providerId="ADAL" clId="{9793640A-7D46-433B-B68D-E45BF5ACD29C}" dt="2023-01-03T09:32:03.521" v="1743" actId="26606"/>
          <ac:spMkLst>
            <pc:docMk/>
            <pc:sldMk cId="101654383" sldId="402"/>
            <ac:spMk id="26" creationId="{8CDA3497-1EDA-4EB3-9C27-4D9835D30AAB}"/>
          </ac:spMkLst>
        </pc:spChg>
        <pc:spChg chg="add del">
          <ac:chgData name="Nicolas PATRIARCHE 861" userId="d1848907-ef35-4bf0-83f2-8110b9052c08" providerId="ADAL" clId="{9793640A-7D46-433B-B68D-E45BF5ACD29C}" dt="2023-01-03T09:32:03.521" v="1743" actId="26606"/>
          <ac:spMkLst>
            <pc:docMk/>
            <pc:sldMk cId="101654383" sldId="402"/>
            <ac:spMk id="28" creationId="{41F9764E-9AA0-49A3-9EA2-885EE9914014}"/>
          </ac:spMkLst>
        </pc:spChg>
        <pc:spChg chg="add del">
          <ac:chgData name="Nicolas PATRIARCHE 861" userId="d1848907-ef35-4bf0-83f2-8110b9052c08" providerId="ADAL" clId="{9793640A-7D46-433B-B68D-E45BF5ACD29C}" dt="2023-01-03T09:32:03.521" v="1743" actId="26606"/>
          <ac:spMkLst>
            <pc:docMk/>
            <pc:sldMk cId="101654383" sldId="402"/>
            <ac:spMk id="30" creationId="{FA3A4F4A-4DC4-43F2-AC2D-06211A812FC0}"/>
          </ac:spMkLst>
        </pc:spChg>
        <pc:spChg chg="add del">
          <ac:chgData name="Nicolas PATRIARCHE 861" userId="d1848907-ef35-4bf0-83f2-8110b9052c08" providerId="ADAL" clId="{9793640A-7D46-433B-B68D-E45BF5ACD29C}" dt="2023-01-03T09:32:03.521" v="1743" actId="26606"/>
          <ac:spMkLst>
            <pc:docMk/>
            <pc:sldMk cId="101654383" sldId="402"/>
            <ac:spMk id="32" creationId="{84CFB374-B343-457A-B567-B4D784B1FEAE}"/>
          </ac:spMkLst>
        </pc:spChg>
        <pc:spChg chg="add del">
          <ac:chgData name="Nicolas PATRIARCHE 861" userId="d1848907-ef35-4bf0-83f2-8110b9052c08" providerId="ADAL" clId="{9793640A-7D46-433B-B68D-E45BF5ACD29C}" dt="2023-01-03T09:32:03.521" v="1743" actId="26606"/>
          <ac:spMkLst>
            <pc:docMk/>
            <pc:sldMk cId="101654383" sldId="402"/>
            <ac:spMk id="34" creationId="{0597FEEE-1E11-4396-BB69-B43FA92F9580}"/>
          </ac:spMkLst>
        </pc:spChg>
        <pc:spChg chg="add del">
          <ac:chgData name="Nicolas PATRIARCHE 861" userId="d1848907-ef35-4bf0-83f2-8110b9052c08" providerId="ADAL" clId="{9793640A-7D46-433B-B68D-E45BF5ACD29C}" dt="2023-01-03T09:32:03.521" v="1743" actId="26606"/>
          <ac:spMkLst>
            <pc:docMk/>
            <pc:sldMk cId="101654383" sldId="402"/>
            <ac:spMk id="36" creationId="{A2DB2F81-3E68-4044-B7C2-03DEEC50D8F5}"/>
          </ac:spMkLst>
        </pc:spChg>
        <pc:spChg chg="add del">
          <ac:chgData name="Nicolas PATRIARCHE 861" userId="d1848907-ef35-4bf0-83f2-8110b9052c08" providerId="ADAL" clId="{9793640A-7D46-433B-B68D-E45BF5ACD29C}" dt="2023-01-03T09:32:03.521" v="1743" actId="26606"/>
          <ac:spMkLst>
            <pc:docMk/>
            <pc:sldMk cId="101654383" sldId="402"/>
            <ac:spMk id="38" creationId="{DC2F7294-2397-4C96-AB1E-E66CDEA3B5DF}"/>
          </ac:spMkLst>
        </pc:spChg>
        <pc:spChg chg="add del">
          <ac:chgData name="Nicolas PATRIARCHE 861" userId="d1848907-ef35-4bf0-83f2-8110b9052c08" providerId="ADAL" clId="{9793640A-7D46-433B-B68D-E45BF5ACD29C}" dt="2023-01-03T09:32:06.241" v="1745" actId="26606"/>
          <ac:spMkLst>
            <pc:docMk/>
            <pc:sldMk cId="101654383" sldId="402"/>
            <ac:spMk id="41" creationId="{F6E918B1-FA59-42EF-8A8E-B0F3D1E54084}"/>
          </ac:spMkLst>
        </pc:spChg>
        <pc:spChg chg="add">
          <ac:chgData name="Nicolas PATRIARCHE 861" userId="d1848907-ef35-4bf0-83f2-8110b9052c08" providerId="ADAL" clId="{9793640A-7D46-433B-B68D-E45BF5ACD29C}" dt="2023-01-03T09:32:06.248" v="1746" actId="26606"/>
          <ac:spMkLst>
            <pc:docMk/>
            <pc:sldMk cId="101654383" sldId="402"/>
            <ac:spMk id="44" creationId="{DC99427B-A97E-40A3-B1FD-4557346C6A91}"/>
          </ac:spMkLst>
        </pc:spChg>
        <pc:grpChg chg="add del">
          <ac:chgData name="Nicolas PATRIARCHE 861" userId="d1848907-ef35-4bf0-83f2-8110b9052c08" providerId="ADAL" clId="{9793640A-7D46-433B-B68D-E45BF5ACD29C}" dt="2023-01-03T09:32:00.841" v="1741" actId="26606"/>
          <ac:grpSpMkLst>
            <pc:docMk/>
            <pc:sldMk cId="101654383" sldId="402"/>
            <ac:grpSpMk id="10" creationId="{A5AFB369-4673-4727-A7CD-D86AFE0AE069}"/>
          </ac:grpSpMkLst>
        </pc:grpChg>
        <pc:grpChg chg="add del">
          <ac:chgData name="Nicolas PATRIARCHE 861" userId="d1848907-ef35-4bf0-83f2-8110b9052c08" providerId="ADAL" clId="{9793640A-7D46-433B-B68D-E45BF5ACD29C}" dt="2023-01-03T09:32:03.521" v="1743" actId="26606"/>
          <ac:grpSpMkLst>
            <pc:docMk/>
            <pc:sldMk cId="101654383" sldId="402"/>
            <ac:grpSpMk id="23" creationId="{A5AFB369-4673-4727-A7CD-D86AFE0AE069}"/>
          </ac:grpSpMkLst>
        </pc:grpChg>
        <pc:grpChg chg="add del">
          <ac:chgData name="Nicolas PATRIARCHE 861" userId="d1848907-ef35-4bf0-83f2-8110b9052c08" providerId="ADAL" clId="{9793640A-7D46-433B-B68D-E45BF5ACD29C}" dt="2023-01-03T09:32:06.241" v="1745" actId="26606"/>
          <ac:grpSpMkLst>
            <pc:docMk/>
            <pc:sldMk cId="101654383" sldId="402"/>
            <ac:grpSpMk id="40" creationId="{4815A7B4-532E-48C9-AC24-D78ACF3339DB}"/>
          </ac:grpSpMkLst>
        </pc:grpChg>
        <pc:grpChg chg="add">
          <ac:chgData name="Nicolas PATRIARCHE 861" userId="d1848907-ef35-4bf0-83f2-8110b9052c08" providerId="ADAL" clId="{9793640A-7D46-433B-B68D-E45BF5ACD29C}" dt="2023-01-03T09:32:06.248" v="1746" actId="26606"/>
          <ac:grpSpMkLst>
            <pc:docMk/>
            <pc:sldMk cId="101654383" sldId="402"/>
            <ac:grpSpMk id="43" creationId="{4815A7B4-532E-48C9-AC24-D78ACF3339DB}"/>
          </ac:grpSpMkLst>
        </pc:grpChg>
        <pc:picChg chg="add mod">
          <ac:chgData name="Nicolas PATRIARCHE 861" userId="d1848907-ef35-4bf0-83f2-8110b9052c08" providerId="ADAL" clId="{9793640A-7D46-433B-B68D-E45BF5ACD29C}" dt="2023-01-03T09:32:39.040" v="1752" actId="1076"/>
          <ac:picMkLst>
            <pc:docMk/>
            <pc:sldMk cId="101654383" sldId="402"/>
            <ac:picMk id="5" creationId="{8EAB843B-8D6A-4869-A82E-35D673B92D93}"/>
          </ac:picMkLst>
        </pc:picChg>
        <pc:cxnChg chg="add del">
          <ac:chgData name="Nicolas PATRIARCHE 861" userId="d1848907-ef35-4bf0-83f2-8110b9052c08" providerId="ADAL" clId="{9793640A-7D46-433B-B68D-E45BF5ACD29C}" dt="2023-01-03T09:32:03.521" v="1743" actId="26606"/>
          <ac:cxnSpMkLst>
            <pc:docMk/>
            <pc:sldMk cId="101654383" sldId="402"/>
            <ac:cxnSpMk id="22" creationId="{27A85E05-9D34-4977-8352-DB3956997445}"/>
          </ac:cxnSpMkLst>
        </pc:cxnChg>
        <pc:cxnChg chg="add del">
          <ac:chgData name="Nicolas PATRIARCHE 861" userId="d1848907-ef35-4bf0-83f2-8110b9052c08" providerId="ADAL" clId="{9793640A-7D46-433B-B68D-E45BF5ACD29C}" dt="2023-01-03T09:32:03.521" v="1743" actId="26606"/>
          <ac:cxnSpMkLst>
            <pc:docMk/>
            <pc:sldMk cId="101654383" sldId="402"/>
            <ac:cxnSpMk id="24" creationId="{5CDED616-E554-4DB6-9F28-08F38A64A940}"/>
          </ac:cxnSpMkLst>
        </pc:cxnChg>
      </pc:sldChg>
      <pc:sldChg chg="addSp delSp modSp new mod">
        <pc:chgData name="Nicolas PATRIARCHE 861" userId="d1848907-ef35-4bf0-83f2-8110b9052c08" providerId="ADAL" clId="{9793640A-7D46-433B-B68D-E45BF5ACD29C}" dt="2023-01-03T14:51:22.137" v="3882" actId="20577"/>
        <pc:sldMkLst>
          <pc:docMk/>
          <pc:sldMk cId="430512657" sldId="403"/>
        </pc:sldMkLst>
        <pc:spChg chg="del">
          <ac:chgData name="Nicolas PATRIARCHE 861" userId="d1848907-ef35-4bf0-83f2-8110b9052c08" providerId="ADAL" clId="{9793640A-7D46-433B-B68D-E45BF5ACD29C}" dt="2023-01-03T10:15:46.506" v="2307" actId="478"/>
          <ac:spMkLst>
            <pc:docMk/>
            <pc:sldMk cId="430512657" sldId="403"/>
            <ac:spMk id="2" creationId="{E636F4F3-A78E-4430-BAF5-E1824BB8B1EC}"/>
          </ac:spMkLst>
        </pc:spChg>
        <pc:spChg chg="mod">
          <ac:chgData name="Nicolas PATRIARCHE 861" userId="d1848907-ef35-4bf0-83f2-8110b9052c08" providerId="ADAL" clId="{9793640A-7D46-433B-B68D-E45BF5ACD29C}" dt="2023-01-03T14:51:22.137" v="3882" actId="20577"/>
          <ac:spMkLst>
            <pc:docMk/>
            <pc:sldMk cId="430512657" sldId="403"/>
            <ac:spMk id="3" creationId="{C4C63EAC-4E81-45AC-9124-D6447ED3BC4C}"/>
          </ac:spMkLst>
        </pc:spChg>
        <pc:spChg chg="add mod">
          <ac:chgData name="Nicolas PATRIARCHE 861" userId="d1848907-ef35-4bf0-83f2-8110b9052c08" providerId="ADAL" clId="{9793640A-7D46-433B-B68D-E45BF5ACD29C}" dt="2023-01-03T10:17:10.610" v="2455" actId="1076"/>
          <ac:spMkLst>
            <pc:docMk/>
            <pc:sldMk cId="430512657" sldId="403"/>
            <ac:spMk id="4" creationId="{93A28584-4C55-43DE-9190-921E6B3FE2C0}"/>
          </ac:spMkLst>
        </pc:spChg>
      </pc:sldChg>
      <pc:sldChg chg="modSp new mod">
        <pc:chgData name="Nicolas PATRIARCHE 861" userId="d1848907-ef35-4bf0-83f2-8110b9052c08" providerId="ADAL" clId="{9793640A-7D46-433B-B68D-E45BF5ACD29C}" dt="2023-01-03T13:45:29.190" v="3758" actId="20577"/>
        <pc:sldMkLst>
          <pc:docMk/>
          <pc:sldMk cId="3434778035" sldId="404"/>
        </pc:sldMkLst>
        <pc:spChg chg="mod">
          <ac:chgData name="Nicolas PATRIARCHE 861" userId="d1848907-ef35-4bf0-83f2-8110b9052c08" providerId="ADAL" clId="{9793640A-7D46-433B-B68D-E45BF5ACD29C}" dt="2023-01-03T10:27:20.503" v="2475" actId="20577"/>
          <ac:spMkLst>
            <pc:docMk/>
            <pc:sldMk cId="3434778035" sldId="404"/>
            <ac:spMk id="2" creationId="{8266FD19-A483-4C12-AC46-A823250C17ED}"/>
          </ac:spMkLst>
        </pc:spChg>
        <pc:spChg chg="mod">
          <ac:chgData name="Nicolas PATRIARCHE 861" userId="d1848907-ef35-4bf0-83f2-8110b9052c08" providerId="ADAL" clId="{9793640A-7D46-433B-B68D-E45BF5ACD29C}" dt="2023-01-03T13:45:29.190" v="3758" actId="20577"/>
          <ac:spMkLst>
            <pc:docMk/>
            <pc:sldMk cId="3434778035" sldId="404"/>
            <ac:spMk id="3" creationId="{ABF48817-6717-4DEB-A0FE-40003EAD181F}"/>
          </ac:spMkLst>
        </pc:spChg>
      </pc:sldChg>
      <pc:sldChg chg="modSp new mod">
        <pc:chgData name="Nicolas PATRIARCHE 861" userId="d1848907-ef35-4bf0-83f2-8110b9052c08" providerId="ADAL" clId="{9793640A-7D46-433B-B68D-E45BF5ACD29C}" dt="2023-01-03T13:00:59.157" v="3626" actId="20577"/>
        <pc:sldMkLst>
          <pc:docMk/>
          <pc:sldMk cId="3144677412" sldId="405"/>
        </pc:sldMkLst>
        <pc:spChg chg="mod">
          <ac:chgData name="Nicolas PATRIARCHE 861" userId="d1848907-ef35-4bf0-83f2-8110b9052c08" providerId="ADAL" clId="{9793640A-7D46-433B-B68D-E45BF5ACD29C}" dt="2023-01-03T12:54:41.686" v="2918" actId="14100"/>
          <ac:spMkLst>
            <pc:docMk/>
            <pc:sldMk cId="3144677412" sldId="405"/>
            <ac:spMk id="2" creationId="{29D6D5E0-817E-4E9D-8409-686DD37687E3}"/>
          </ac:spMkLst>
        </pc:spChg>
        <pc:spChg chg="mod">
          <ac:chgData name="Nicolas PATRIARCHE 861" userId="d1848907-ef35-4bf0-83f2-8110b9052c08" providerId="ADAL" clId="{9793640A-7D46-433B-B68D-E45BF5ACD29C}" dt="2023-01-03T13:00:59.157" v="3626" actId="20577"/>
          <ac:spMkLst>
            <pc:docMk/>
            <pc:sldMk cId="3144677412" sldId="405"/>
            <ac:spMk id="3" creationId="{791B5406-A588-40C8-96AE-810E9DCFB86C}"/>
          </ac:spMkLst>
        </pc:spChg>
      </pc:sldChg>
    </pc:docChg>
  </pc:docChgLst>
  <pc:docChgLst>
    <pc:chgData name="Fabienne BOUTET 861" userId="fa09bdb3-1d75-436f-b8cb-365a3331495b" providerId="ADAL" clId="{A45EC346-4E18-41F8-92F5-6F93804D787A}"/>
    <pc:docChg chg="custSel addSld delSld modSld">
      <pc:chgData name="Fabienne BOUTET 861" userId="fa09bdb3-1d75-436f-b8cb-365a3331495b" providerId="ADAL" clId="{A45EC346-4E18-41F8-92F5-6F93804D787A}" dt="2022-09-07T13:27:59.891" v="171" actId="20577"/>
      <pc:docMkLst>
        <pc:docMk/>
      </pc:docMkLst>
      <pc:sldChg chg="delSp modSp add mod setBg delDesignElem">
        <pc:chgData name="Fabienne BOUTET 861" userId="fa09bdb3-1d75-436f-b8cb-365a3331495b" providerId="ADAL" clId="{A45EC346-4E18-41F8-92F5-6F93804D787A}" dt="2022-09-07T13:22:31.380" v="163" actId="14100"/>
        <pc:sldMkLst>
          <pc:docMk/>
          <pc:sldMk cId="3125560883" sldId="274"/>
        </pc:sldMkLst>
        <pc:spChg chg="mod">
          <ac:chgData name="Fabienne BOUTET 861" userId="fa09bdb3-1d75-436f-b8cb-365a3331495b" providerId="ADAL" clId="{A45EC346-4E18-41F8-92F5-6F93804D787A}" dt="2022-09-07T13:19:07.982" v="119" actId="14100"/>
          <ac:spMkLst>
            <pc:docMk/>
            <pc:sldMk cId="3125560883" sldId="274"/>
            <ac:spMk id="2" creationId="{ADE10D34-CE47-4D06-ABF2-B981F0F9C404}"/>
          </ac:spMkLst>
        </pc:spChg>
        <pc:spChg chg="mod">
          <ac:chgData name="Fabienne BOUTET 861" userId="fa09bdb3-1d75-436f-b8cb-365a3331495b" providerId="ADAL" clId="{A45EC346-4E18-41F8-92F5-6F93804D787A}" dt="2022-09-07T13:22:31.380" v="163" actId="14100"/>
          <ac:spMkLst>
            <pc:docMk/>
            <pc:sldMk cId="3125560883" sldId="274"/>
            <ac:spMk id="3" creationId="{CA9D75FD-8EB3-4347-8A2B-D41D90478F29}"/>
          </ac:spMkLst>
        </pc:spChg>
        <pc:spChg chg="del">
          <ac:chgData name="Fabienne BOUTET 861" userId="fa09bdb3-1d75-436f-b8cb-365a3331495b" providerId="ADAL" clId="{A45EC346-4E18-41F8-92F5-6F93804D787A}" dt="2022-09-07T13:18:37.775" v="109"/>
          <ac:spMkLst>
            <pc:docMk/>
            <pc:sldMk cId="3125560883" sldId="274"/>
            <ac:spMk id="19" creationId="{B373F125-DEF3-41D6-9918-AB21A2ACC37A}"/>
          </ac:spMkLst>
        </pc:spChg>
        <pc:spChg chg="del">
          <ac:chgData name="Fabienne BOUTET 861" userId="fa09bdb3-1d75-436f-b8cb-365a3331495b" providerId="ADAL" clId="{A45EC346-4E18-41F8-92F5-6F93804D787A}" dt="2022-09-07T13:18:37.775" v="109"/>
          <ac:spMkLst>
            <pc:docMk/>
            <pc:sldMk cId="3125560883" sldId="274"/>
            <ac:spMk id="21" creationId="{71E9F226-EB6E-48C9-ADDA-636DE4BF4EBE}"/>
          </ac:spMkLst>
        </pc:spChg>
      </pc:sldChg>
      <pc:sldChg chg="delSp modSp add mod setBg delDesignElem">
        <pc:chgData name="Fabienne BOUTET 861" userId="fa09bdb3-1d75-436f-b8cb-365a3331495b" providerId="ADAL" clId="{A45EC346-4E18-41F8-92F5-6F93804D787A}" dt="2022-09-07T13:20:10.670" v="132"/>
        <pc:sldMkLst>
          <pc:docMk/>
          <pc:sldMk cId="3815556615" sldId="275"/>
        </pc:sldMkLst>
        <pc:spChg chg="mod">
          <ac:chgData name="Fabienne BOUTET 861" userId="fa09bdb3-1d75-436f-b8cb-365a3331495b" providerId="ADAL" clId="{A45EC346-4E18-41F8-92F5-6F93804D787A}" dt="2022-09-07T13:16:13.923" v="64" actId="108"/>
          <ac:spMkLst>
            <pc:docMk/>
            <pc:sldMk cId="3815556615" sldId="275"/>
            <ac:spMk id="2" creationId="{02904B3D-4D00-470D-918F-309D8E081B44}"/>
          </ac:spMkLst>
        </pc:spChg>
        <pc:spChg chg="del">
          <ac:chgData name="Fabienne BOUTET 861" userId="fa09bdb3-1d75-436f-b8cb-365a3331495b" providerId="ADAL" clId="{A45EC346-4E18-41F8-92F5-6F93804D787A}" dt="2022-09-07T13:15:25.675" v="61"/>
          <ac:spMkLst>
            <pc:docMk/>
            <pc:sldMk cId="3815556615" sldId="275"/>
            <ac:spMk id="22" creationId="{BABD8CBF-1782-456F-AF12-36CD021CCCF6}"/>
          </ac:spMkLst>
        </pc:spChg>
        <pc:spChg chg="del">
          <ac:chgData name="Fabienne BOUTET 861" userId="fa09bdb3-1d75-436f-b8cb-365a3331495b" providerId="ADAL" clId="{A45EC346-4E18-41F8-92F5-6F93804D787A}" dt="2022-09-07T13:15:25.675" v="61"/>
          <ac:spMkLst>
            <pc:docMk/>
            <pc:sldMk cId="3815556615" sldId="275"/>
            <ac:spMk id="24" creationId="{18A186C0-DD3C-4FF4-B165-943244CBD116}"/>
          </ac:spMkLst>
        </pc:spChg>
        <pc:grpChg chg="del">
          <ac:chgData name="Fabienne BOUTET 861" userId="fa09bdb3-1d75-436f-b8cb-365a3331495b" providerId="ADAL" clId="{A45EC346-4E18-41F8-92F5-6F93804D787A}" dt="2022-09-07T13:15:25.675" v="61"/>
          <ac:grpSpMkLst>
            <pc:docMk/>
            <pc:sldMk cId="3815556615" sldId="275"/>
            <ac:grpSpMk id="26" creationId="{7E6B15A5-F4B5-4786-934F-E57C7FA30298}"/>
          </ac:grpSpMkLst>
        </pc:grpChg>
        <pc:graphicFrameChg chg="mod">
          <ac:chgData name="Fabienne BOUTET 861" userId="fa09bdb3-1d75-436f-b8cb-365a3331495b" providerId="ADAL" clId="{A45EC346-4E18-41F8-92F5-6F93804D787A}" dt="2022-09-07T13:20:10.670" v="132"/>
          <ac:graphicFrameMkLst>
            <pc:docMk/>
            <pc:sldMk cId="3815556615" sldId="275"/>
            <ac:graphicFrameMk id="6" creationId="{44AF4F18-CBF7-451B-8B0F-A81886C28CAD}"/>
          </ac:graphicFrameMkLst>
        </pc:graphicFrameChg>
      </pc:sldChg>
      <pc:sldChg chg="delSp modSp add mod setBg delDesignElem">
        <pc:chgData name="Fabienne BOUTET 861" userId="fa09bdb3-1d75-436f-b8cb-365a3331495b" providerId="ADAL" clId="{A45EC346-4E18-41F8-92F5-6F93804D787A}" dt="2022-09-07T13:27:59.891" v="171" actId="20577"/>
        <pc:sldMkLst>
          <pc:docMk/>
          <pc:sldMk cId="4129279756" sldId="278"/>
        </pc:sldMkLst>
        <pc:spChg chg="mod">
          <ac:chgData name="Fabienne BOUTET 861" userId="fa09bdb3-1d75-436f-b8cb-365a3331495b" providerId="ADAL" clId="{A45EC346-4E18-41F8-92F5-6F93804D787A}" dt="2022-09-07T13:27:59.891" v="171" actId="20577"/>
          <ac:spMkLst>
            <pc:docMk/>
            <pc:sldMk cId="4129279756" sldId="278"/>
            <ac:spMk id="2" creationId="{599F95DF-B446-4843-BC31-D008207249F0}"/>
          </ac:spMkLst>
        </pc:spChg>
        <pc:spChg chg="mod">
          <ac:chgData name="Fabienne BOUTET 861" userId="fa09bdb3-1d75-436f-b8cb-365a3331495b" providerId="ADAL" clId="{A45EC346-4E18-41F8-92F5-6F93804D787A}" dt="2022-09-07T13:17:56.607" v="104" actId="20577"/>
          <ac:spMkLst>
            <pc:docMk/>
            <pc:sldMk cId="4129279756" sldId="278"/>
            <ac:spMk id="3" creationId="{47EF5585-EA4B-4366-838A-12E99AE64212}"/>
          </ac:spMkLst>
        </pc:spChg>
        <pc:spChg chg="del">
          <ac:chgData name="Fabienne BOUTET 861" userId="fa09bdb3-1d75-436f-b8cb-365a3331495b" providerId="ADAL" clId="{A45EC346-4E18-41F8-92F5-6F93804D787A}" dt="2022-09-07T13:16:47.322" v="66"/>
          <ac:spMkLst>
            <pc:docMk/>
            <pc:sldMk cId="4129279756" sldId="278"/>
            <ac:spMk id="9" creationId="{F9E22090-20B0-4E64-847E-6DE402F70577}"/>
          </ac:spMkLst>
        </pc:spChg>
        <pc:picChg chg="mod">
          <ac:chgData name="Fabienne BOUTET 861" userId="fa09bdb3-1d75-436f-b8cb-365a3331495b" providerId="ADAL" clId="{A45EC346-4E18-41F8-92F5-6F93804D787A}" dt="2022-09-07T13:27:56.403" v="169" actId="1076"/>
          <ac:picMkLst>
            <pc:docMk/>
            <pc:sldMk cId="4129279756" sldId="278"/>
            <ac:picMk id="4" creationId="{213A9881-FD1A-491A-BBB3-EC41CB46BE1A}"/>
          </ac:picMkLst>
        </pc:picChg>
      </pc:sldChg>
      <pc:sldChg chg="delSp modSp add mod setBg delDesignElem">
        <pc:chgData name="Fabienne BOUTET 861" userId="fa09bdb3-1d75-436f-b8cb-365a3331495b" providerId="ADAL" clId="{A45EC346-4E18-41F8-92F5-6F93804D787A}" dt="2022-09-07T13:21:38.236" v="156" actId="20577"/>
        <pc:sldMkLst>
          <pc:docMk/>
          <pc:sldMk cId="3258785885" sldId="282"/>
        </pc:sldMkLst>
        <pc:spChg chg="mod">
          <ac:chgData name="Fabienne BOUTET 861" userId="fa09bdb3-1d75-436f-b8cb-365a3331495b" providerId="ADAL" clId="{A45EC346-4E18-41F8-92F5-6F93804D787A}" dt="2022-09-07T13:21:38.236" v="156" actId="20577"/>
          <ac:spMkLst>
            <pc:docMk/>
            <pc:sldMk cId="3258785885" sldId="282"/>
            <ac:spMk id="3" creationId="{BE397445-1761-F569-9E90-BAF6B7D0A50F}"/>
          </ac:spMkLst>
        </pc:spChg>
        <pc:spChg chg="del">
          <ac:chgData name="Fabienne BOUTET 861" userId="fa09bdb3-1d75-436f-b8cb-365a3331495b" providerId="ADAL" clId="{A45EC346-4E18-41F8-92F5-6F93804D787A}" dt="2022-09-07T13:19:34.437" v="125"/>
          <ac:spMkLst>
            <pc:docMk/>
            <pc:sldMk cId="3258785885" sldId="282"/>
            <ac:spMk id="44" creationId="{14A0C057-32F2-4104-B6D7-792E652C9868}"/>
          </ac:spMkLst>
        </pc:spChg>
        <pc:spChg chg="del">
          <ac:chgData name="Fabienne BOUTET 861" userId="fa09bdb3-1d75-436f-b8cb-365a3331495b" providerId="ADAL" clId="{A45EC346-4E18-41F8-92F5-6F93804D787A}" dt="2022-09-07T13:19:34.437" v="125"/>
          <ac:spMkLst>
            <pc:docMk/>
            <pc:sldMk cId="3258785885" sldId="282"/>
            <ac:spMk id="46" creationId="{B58D652D-F6DC-4F9F-B766-91BB91FC42FF}"/>
          </ac:spMkLst>
        </pc:spChg>
        <pc:picChg chg="mod">
          <ac:chgData name="Fabienne BOUTET 861" userId="fa09bdb3-1d75-436f-b8cb-365a3331495b" providerId="ADAL" clId="{A45EC346-4E18-41F8-92F5-6F93804D787A}" dt="2022-09-07T13:21:27.679" v="154" actId="1076"/>
          <ac:picMkLst>
            <pc:docMk/>
            <pc:sldMk cId="3258785885" sldId="282"/>
            <ac:picMk id="4" creationId="{1917CDD4-084F-4592-BDAD-00E4C8BB5A6B}"/>
          </ac:picMkLst>
        </pc:picChg>
        <pc:picChg chg="mod">
          <ac:chgData name="Fabienne BOUTET 861" userId="fa09bdb3-1d75-436f-b8cb-365a3331495b" providerId="ADAL" clId="{A45EC346-4E18-41F8-92F5-6F93804D787A}" dt="2022-09-07T13:21:22.573" v="152" actId="14100"/>
          <ac:picMkLst>
            <pc:docMk/>
            <pc:sldMk cId="3258785885" sldId="282"/>
            <ac:picMk id="6" creationId="{A2FCF94F-C7DF-4E2F-9D9B-6C6A4CEBA2BD}"/>
          </ac:picMkLst>
        </pc:picChg>
      </pc:sldChg>
      <pc:sldChg chg="delSp modSp add mod setBg delDesignElem">
        <pc:chgData name="Fabienne BOUTET 861" userId="fa09bdb3-1d75-436f-b8cb-365a3331495b" providerId="ADAL" clId="{A45EC346-4E18-41F8-92F5-6F93804D787A}" dt="2022-09-07T13:07:42.802" v="15" actId="120"/>
        <pc:sldMkLst>
          <pc:docMk/>
          <pc:sldMk cId="2013777590" sldId="362"/>
        </pc:sldMkLst>
        <pc:spChg chg="mod">
          <ac:chgData name="Fabienne BOUTET 861" userId="fa09bdb3-1d75-436f-b8cb-365a3331495b" providerId="ADAL" clId="{A45EC346-4E18-41F8-92F5-6F93804D787A}" dt="2022-09-07T13:07:42.802" v="15" actId="120"/>
          <ac:spMkLst>
            <pc:docMk/>
            <pc:sldMk cId="2013777590" sldId="362"/>
            <ac:spMk id="2" creationId="{30BB1A7C-2978-4064-91FF-94F9BD76A91B}"/>
          </ac:spMkLst>
        </pc:spChg>
        <pc:spChg chg="del">
          <ac:chgData name="Fabienne BOUTET 861" userId="fa09bdb3-1d75-436f-b8cb-365a3331495b" providerId="ADAL" clId="{A45EC346-4E18-41F8-92F5-6F93804D787A}" dt="2022-09-07T13:05:39.157" v="1"/>
          <ac:spMkLst>
            <pc:docMk/>
            <pc:sldMk cId="2013777590" sldId="362"/>
            <ac:spMk id="44" creationId="{14A0C057-32F2-4104-B6D7-792E652C9868}"/>
          </ac:spMkLst>
        </pc:spChg>
        <pc:spChg chg="del">
          <ac:chgData name="Fabienne BOUTET 861" userId="fa09bdb3-1d75-436f-b8cb-365a3331495b" providerId="ADAL" clId="{A45EC346-4E18-41F8-92F5-6F93804D787A}" dt="2022-09-07T13:05:39.157" v="1"/>
          <ac:spMkLst>
            <pc:docMk/>
            <pc:sldMk cId="2013777590" sldId="362"/>
            <ac:spMk id="46" creationId="{B58D652D-F6DC-4F9F-B766-91BB91FC42FF}"/>
          </ac:spMkLst>
        </pc:spChg>
      </pc:sldChg>
      <pc:sldChg chg="delSp modSp add mod setBg delDesignElem">
        <pc:chgData name="Fabienne BOUTET 861" userId="fa09bdb3-1d75-436f-b8cb-365a3331495b" providerId="ADAL" clId="{A45EC346-4E18-41F8-92F5-6F93804D787A}" dt="2022-09-07T13:14:28.244" v="59" actId="1076"/>
        <pc:sldMkLst>
          <pc:docMk/>
          <pc:sldMk cId="801926592" sldId="363"/>
        </pc:sldMkLst>
        <pc:spChg chg="mod">
          <ac:chgData name="Fabienne BOUTET 861" userId="fa09bdb3-1d75-436f-b8cb-365a3331495b" providerId="ADAL" clId="{A45EC346-4E18-41F8-92F5-6F93804D787A}" dt="2022-09-07T13:14:28.244" v="59" actId="1076"/>
          <ac:spMkLst>
            <pc:docMk/>
            <pc:sldMk cId="801926592" sldId="363"/>
            <ac:spMk id="2" creationId="{19C8B0F7-0D2B-4A90-BB03-5F7CDC34EDCC}"/>
          </ac:spMkLst>
        </pc:spChg>
        <pc:spChg chg="mod">
          <ac:chgData name="Fabienne BOUTET 861" userId="fa09bdb3-1d75-436f-b8cb-365a3331495b" providerId="ADAL" clId="{A45EC346-4E18-41F8-92F5-6F93804D787A}" dt="2022-09-07T13:14:22.627" v="57" actId="14100"/>
          <ac:spMkLst>
            <pc:docMk/>
            <pc:sldMk cId="801926592" sldId="363"/>
            <ac:spMk id="3" creationId="{9D9969BC-42EB-44C6-BECA-9FF01519765A}"/>
          </ac:spMkLst>
        </pc:spChg>
        <pc:spChg chg="del">
          <ac:chgData name="Fabienne BOUTET 861" userId="fa09bdb3-1d75-436f-b8cb-365a3331495b" providerId="ADAL" clId="{A45EC346-4E18-41F8-92F5-6F93804D787A}" dt="2022-09-07T13:07:58.057" v="17"/>
          <ac:spMkLst>
            <pc:docMk/>
            <pc:sldMk cId="801926592" sldId="363"/>
            <ac:spMk id="18" creationId="{B373F125-DEF3-41D6-9918-AB21A2ACC37A}"/>
          </ac:spMkLst>
        </pc:spChg>
        <pc:spChg chg="del">
          <ac:chgData name="Fabienne BOUTET 861" userId="fa09bdb3-1d75-436f-b8cb-365a3331495b" providerId="ADAL" clId="{A45EC346-4E18-41F8-92F5-6F93804D787A}" dt="2022-09-07T13:07:58.057" v="17"/>
          <ac:spMkLst>
            <pc:docMk/>
            <pc:sldMk cId="801926592" sldId="363"/>
            <ac:spMk id="20" creationId="{71E9F226-EB6E-48C9-ADDA-636DE4BF4EBE}"/>
          </ac:spMkLst>
        </pc:spChg>
      </pc:sldChg>
      <pc:sldChg chg="delSp add del setBg delDesignElem">
        <pc:chgData name="Fabienne BOUTET 861" userId="fa09bdb3-1d75-436f-b8cb-365a3331495b" providerId="ADAL" clId="{A45EC346-4E18-41F8-92F5-6F93804D787A}" dt="2022-09-07T13:06:44.800" v="4" actId="2696"/>
        <pc:sldMkLst>
          <pc:docMk/>
          <pc:sldMk cId="4026538287" sldId="363"/>
        </pc:sldMkLst>
        <pc:spChg chg="del">
          <ac:chgData name="Fabienne BOUTET 861" userId="fa09bdb3-1d75-436f-b8cb-365a3331495b" providerId="ADAL" clId="{A45EC346-4E18-41F8-92F5-6F93804D787A}" dt="2022-09-07T13:06:35.671" v="3"/>
          <ac:spMkLst>
            <pc:docMk/>
            <pc:sldMk cId="4026538287" sldId="363"/>
            <ac:spMk id="44" creationId="{14A0C057-32F2-4104-B6D7-792E652C9868}"/>
          </ac:spMkLst>
        </pc:spChg>
        <pc:spChg chg="del">
          <ac:chgData name="Fabienne BOUTET 861" userId="fa09bdb3-1d75-436f-b8cb-365a3331495b" providerId="ADAL" clId="{A45EC346-4E18-41F8-92F5-6F93804D787A}" dt="2022-09-07T13:06:35.671" v="3"/>
          <ac:spMkLst>
            <pc:docMk/>
            <pc:sldMk cId="4026538287" sldId="363"/>
            <ac:spMk id="46" creationId="{B58D652D-F6DC-4F9F-B766-91BB91FC42FF}"/>
          </ac:spMkLst>
        </pc:spChg>
      </pc:sldChg>
      <pc:sldChg chg="modSp add mod">
        <pc:chgData name="Fabienne BOUTET 861" userId="fa09bdb3-1d75-436f-b8cb-365a3331495b" providerId="ADAL" clId="{A45EC346-4E18-41F8-92F5-6F93804D787A}" dt="2022-09-07T13:27:48.385" v="168" actId="20577"/>
        <pc:sldMkLst>
          <pc:docMk/>
          <pc:sldMk cId="904732758" sldId="364"/>
        </pc:sldMkLst>
        <pc:spChg chg="mod">
          <ac:chgData name="Fabienne BOUTET 861" userId="fa09bdb3-1d75-436f-b8cb-365a3331495b" providerId="ADAL" clId="{A45EC346-4E18-41F8-92F5-6F93804D787A}" dt="2022-09-07T13:22:41.422" v="164" actId="14100"/>
          <ac:spMkLst>
            <pc:docMk/>
            <pc:sldMk cId="904732758" sldId="364"/>
            <ac:spMk id="2" creationId="{F68BFF52-5F11-48A8-8A83-9139722A6C71}"/>
          </ac:spMkLst>
        </pc:spChg>
        <pc:spChg chg="mod">
          <ac:chgData name="Fabienne BOUTET 861" userId="fa09bdb3-1d75-436f-b8cb-365a3331495b" providerId="ADAL" clId="{A45EC346-4E18-41F8-92F5-6F93804D787A}" dt="2022-09-07T13:27:48.385" v="168" actId="20577"/>
          <ac:spMkLst>
            <pc:docMk/>
            <pc:sldMk cId="904732758" sldId="364"/>
            <ac:spMk id="3" creationId="{A862200D-984D-4871-994A-9B626852E24C}"/>
          </ac:spMkLst>
        </pc:spChg>
      </pc:sldChg>
    </pc:docChg>
  </pc:docChgLst>
  <pc:docChgLst>
    <pc:chgData name="Lea GUILLARD 861" userId="S::lea.guillard@caf86.caf.fr::d06662ec-9711-44e9-9f78-4b9cc7b21ed8" providerId="AD" clId="Web-{42FE88C1-1618-6622-93CF-5039EEFED84C}"/>
    <pc:docChg chg="modSld">
      <pc:chgData name="Lea GUILLARD 861" userId="S::lea.guillard@caf86.caf.fr::d06662ec-9711-44e9-9f78-4b9cc7b21ed8" providerId="AD" clId="Web-{42FE88C1-1618-6622-93CF-5039EEFED84C}" dt="2022-10-07T08:41:32.663" v="8" actId="14100"/>
      <pc:docMkLst>
        <pc:docMk/>
      </pc:docMkLst>
      <pc:sldChg chg="addSp delSp modSp mod setBg">
        <pc:chgData name="Lea GUILLARD 861" userId="S::lea.guillard@caf86.caf.fr::d06662ec-9711-44e9-9f78-4b9cc7b21ed8" providerId="AD" clId="Web-{42FE88C1-1618-6622-93CF-5039EEFED84C}" dt="2022-10-07T08:41:32.663" v="8" actId="14100"/>
        <pc:sldMkLst>
          <pc:docMk/>
          <pc:sldMk cId="2013777590" sldId="362"/>
        </pc:sldMkLst>
        <pc:spChg chg="del">
          <ac:chgData name="Lea GUILLARD 861" userId="S::lea.guillard@caf86.caf.fr::d06662ec-9711-44e9-9f78-4b9cc7b21ed8" providerId="AD" clId="Web-{42FE88C1-1618-6622-93CF-5039EEFED84C}" dt="2022-10-07T08:41:08.614" v="3"/>
          <ac:spMkLst>
            <pc:docMk/>
            <pc:sldMk cId="2013777590" sldId="362"/>
            <ac:spMk id="5" creationId="{E7270041-3B0E-1B33-E269-D337C4D68D90}"/>
          </ac:spMkLst>
        </pc:spChg>
        <pc:spChg chg="add del">
          <ac:chgData name="Lea GUILLARD 861" userId="S::lea.guillard@caf86.caf.fr::d06662ec-9711-44e9-9f78-4b9cc7b21ed8" providerId="AD" clId="Web-{42FE88C1-1618-6622-93CF-5039EEFED84C}" dt="2022-10-07T08:41:22.615" v="6"/>
          <ac:spMkLst>
            <pc:docMk/>
            <pc:sldMk cId="2013777590" sldId="362"/>
            <ac:spMk id="19" creationId="{41DC778F-EF1A-4C1B-B1AD-BA37A74E5DD7}"/>
          </ac:spMkLst>
        </pc:spChg>
        <pc:spChg chg="add del">
          <ac:chgData name="Lea GUILLARD 861" userId="S::lea.guillard@caf86.caf.fr::d06662ec-9711-44e9-9f78-4b9cc7b21ed8" providerId="AD" clId="Web-{42FE88C1-1618-6622-93CF-5039EEFED84C}" dt="2022-10-07T08:41:22.615" v="6"/>
          <ac:spMkLst>
            <pc:docMk/>
            <pc:sldMk cId="2013777590" sldId="362"/>
            <ac:spMk id="21" creationId="{613FCDB4-670C-4568-96EE-093382A9E682}"/>
          </ac:spMkLst>
        </pc:spChg>
        <pc:spChg chg="add">
          <ac:chgData name="Lea GUILLARD 861" userId="S::lea.guillard@caf86.caf.fr::d06662ec-9711-44e9-9f78-4b9cc7b21ed8" providerId="AD" clId="Web-{42FE88C1-1618-6622-93CF-5039EEFED84C}" dt="2022-10-07T08:41:22.631" v="7"/>
          <ac:spMkLst>
            <pc:docMk/>
            <pc:sldMk cId="2013777590" sldId="362"/>
            <ac:spMk id="32" creationId="{5C9652B3-A450-4ED6-8FBF-F536BA60B4D8}"/>
          </ac:spMkLst>
        </pc:spChg>
        <pc:spChg chg="add">
          <ac:chgData name="Lea GUILLARD 861" userId="S::lea.guillard@caf86.caf.fr::d06662ec-9711-44e9-9f78-4b9cc7b21ed8" providerId="AD" clId="Web-{42FE88C1-1618-6622-93CF-5039EEFED84C}" dt="2022-10-07T08:41:22.631" v="7"/>
          <ac:spMkLst>
            <pc:docMk/>
            <pc:sldMk cId="2013777590" sldId="362"/>
            <ac:spMk id="33" creationId="{21029ED5-F105-4DD2-99C8-1E4422817978}"/>
          </ac:spMkLst>
        </pc:spChg>
        <pc:grpChg chg="add del">
          <ac:chgData name="Lea GUILLARD 861" userId="S::lea.guillard@caf86.caf.fr::d06662ec-9711-44e9-9f78-4b9cc7b21ed8" providerId="AD" clId="Web-{42FE88C1-1618-6622-93CF-5039EEFED84C}" dt="2022-10-07T08:41:22.615" v="6"/>
          <ac:grpSpMkLst>
            <pc:docMk/>
            <pc:sldMk cId="2013777590" sldId="362"/>
            <ac:grpSpMk id="7" creationId="{0565C35A-C6FA-4269-822E-6DB5B9C48882}"/>
          </ac:grpSpMkLst>
        </pc:grpChg>
        <pc:grpChg chg="add">
          <ac:chgData name="Lea GUILLARD 861" userId="S::lea.guillard@caf86.caf.fr::d06662ec-9711-44e9-9f78-4b9cc7b21ed8" providerId="AD" clId="Web-{42FE88C1-1618-6622-93CF-5039EEFED84C}" dt="2022-10-07T08:41:22.631" v="7"/>
          <ac:grpSpMkLst>
            <pc:docMk/>
            <pc:sldMk cId="2013777590" sldId="362"/>
            <ac:grpSpMk id="31" creationId="{DDE8DE2B-61C1-46D5-BEB8-521321C182C4}"/>
          </ac:grpSpMkLst>
        </pc:grpChg>
        <pc:grpChg chg="add">
          <ac:chgData name="Lea GUILLARD 861" userId="S::lea.guillard@caf86.caf.fr::d06662ec-9711-44e9-9f78-4b9cc7b21ed8" providerId="AD" clId="Web-{42FE88C1-1618-6622-93CF-5039EEFED84C}" dt="2022-10-07T08:41:22.631" v="7"/>
          <ac:grpSpMkLst>
            <pc:docMk/>
            <pc:sldMk cId="2013777590" sldId="362"/>
            <ac:grpSpMk id="34" creationId="{2D621E68-BF28-4A1C-B1A2-4E55E139E79A}"/>
          </ac:grpSpMkLst>
        </pc:grpChg>
        <pc:picChg chg="add mod">
          <ac:chgData name="Lea GUILLARD 861" userId="S::lea.guillard@caf86.caf.fr::d06662ec-9711-44e9-9f78-4b9cc7b21ed8" providerId="AD" clId="Web-{42FE88C1-1618-6622-93CF-5039EEFED84C}" dt="2022-10-07T08:41:32.663" v="8" actId="14100"/>
          <ac:picMkLst>
            <pc:docMk/>
            <pc:sldMk cId="2013777590" sldId="362"/>
            <ac:picMk id="2" creationId="{A24F1788-F9FE-30F8-9D01-BCD413158D7A}"/>
          </ac:picMkLst>
        </pc:picChg>
      </pc:sldChg>
    </pc:docChg>
  </pc:docChgLst>
  <pc:docChgLst>
    <pc:chgData name="Lea GUILLARD 861" userId="S::lea.guillard@caf86.caf.fr::d06662ec-9711-44e9-9f78-4b9cc7b21ed8" providerId="AD" clId="Web-{656D1404-39BC-47B9-A771-26F6B2B316D3}"/>
    <pc:docChg chg="modSld">
      <pc:chgData name="Lea GUILLARD 861" userId="S::lea.guillard@caf86.caf.fr::d06662ec-9711-44e9-9f78-4b9cc7b21ed8" providerId="AD" clId="Web-{656D1404-39BC-47B9-A771-26F6B2B316D3}" dt="2022-05-30T09:18:12.665" v="8" actId="20577"/>
      <pc:docMkLst>
        <pc:docMk/>
      </pc:docMkLst>
      <pc:sldChg chg="modSp">
        <pc:chgData name="Lea GUILLARD 861" userId="S::lea.guillard@caf86.caf.fr::d06662ec-9711-44e9-9f78-4b9cc7b21ed8" providerId="AD" clId="Web-{656D1404-39BC-47B9-A771-26F6B2B316D3}" dt="2022-05-30T09:17:59.915" v="1" actId="20577"/>
        <pc:sldMkLst>
          <pc:docMk/>
          <pc:sldMk cId="3974185568" sldId="256"/>
        </pc:sldMkLst>
        <pc:spChg chg="mod">
          <ac:chgData name="Lea GUILLARD 861" userId="S::lea.guillard@caf86.caf.fr::d06662ec-9711-44e9-9f78-4b9cc7b21ed8" providerId="AD" clId="Web-{656D1404-39BC-47B9-A771-26F6B2B316D3}" dt="2022-05-30T09:17:59.915" v="1" actId="20577"/>
          <ac:spMkLst>
            <pc:docMk/>
            <pc:sldMk cId="3974185568" sldId="256"/>
            <ac:spMk id="10" creationId="{A2B5929A-19D3-495F-B557-ED84D46106C0}"/>
          </ac:spMkLst>
        </pc:spChg>
      </pc:sldChg>
      <pc:sldChg chg="modSp">
        <pc:chgData name="Lea GUILLARD 861" userId="S::lea.guillard@caf86.caf.fr::d06662ec-9711-44e9-9f78-4b9cc7b21ed8" providerId="AD" clId="Web-{656D1404-39BC-47B9-A771-26F6B2B316D3}" dt="2022-05-30T09:18:12.665" v="8" actId="20577"/>
        <pc:sldMkLst>
          <pc:docMk/>
          <pc:sldMk cId="3155851385" sldId="257"/>
        </pc:sldMkLst>
        <pc:spChg chg="mod">
          <ac:chgData name="Lea GUILLARD 861" userId="S::lea.guillard@caf86.caf.fr::d06662ec-9711-44e9-9f78-4b9cc7b21ed8" providerId="AD" clId="Web-{656D1404-39BC-47B9-A771-26F6B2B316D3}" dt="2022-05-30T09:18:12.665" v="8" actId="20577"/>
          <ac:spMkLst>
            <pc:docMk/>
            <pc:sldMk cId="3155851385" sldId="257"/>
            <ac:spMk id="3" creationId="{1980AA72-7CEC-47E0-8390-DCA22A2C1A8D}"/>
          </ac:spMkLst>
        </pc:spChg>
      </pc:sldChg>
    </pc:docChg>
  </pc:docChgLst>
  <pc:docChgLst>
    <pc:chgData name="Sophie ALLIX 861" userId="S::sophie.allix@caf86.caf.fr::653b8b07-0df8-4455-806f-e417d863b4cb" providerId="AD" clId="Web-{40130B8C-7C19-4FA0-B9AD-E05C878FCB97}"/>
    <pc:docChg chg="addSld modSld">
      <pc:chgData name="Sophie ALLIX 861" userId="S::sophie.allix@caf86.caf.fr::653b8b07-0df8-4455-806f-e417d863b4cb" providerId="AD" clId="Web-{40130B8C-7C19-4FA0-B9AD-E05C878FCB97}" dt="2022-05-03T07:48:04.782" v="2742" actId="20577"/>
      <pc:docMkLst>
        <pc:docMk/>
      </pc:docMkLst>
      <pc:sldChg chg="modSp">
        <pc:chgData name="Sophie ALLIX 861" userId="S::sophie.allix@caf86.caf.fr::653b8b07-0df8-4455-806f-e417d863b4cb" providerId="AD" clId="Web-{40130B8C-7C19-4FA0-B9AD-E05C878FCB97}" dt="2022-05-03T07:33:46.574" v="2006" actId="20577"/>
        <pc:sldMkLst>
          <pc:docMk/>
          <pc:sldMk cId="322499915" sldId="310"/>
        </pc:sldMkLst>
        <pc:spChg chg="mod">
          <ac:chgData name="Sophie ALLIX 861" userId="S::sophie.allix@caf86.caf.fr::653b8b07-0df8-4455-806f-e417d863b4cb" providerId="AD" clId="Web-{40130B8C-7C19-4FA0-B9AD-E05C878FCB97}" dt="2022-05-03T06:53:48.207" v="32" actId="20577"/>
          <ac:spMkLst>
            <pc:docMk/>
            <pc:sldMk cId="322499915" sldId="310"/>
            <ac:spMk id="2" creationId="{647567CF-50BA-4374-8F62-FF0F81B1F56B}"/>
          </ac:spMkLst>
        </pc:spChg>
        <pc:spChg chg="mod">
          <ac:chgData name="Sophie ALLIX 861" userId="S::sophie.allix@caf86.caf.fr::653b8b07-0df8-4455-806f-e417d863b4cb" providerId="AD" clId="Web-{40130B8C-7C19-4FA0-B9AD-E05C878FCB97}" dt="2022-05-03T07:33:46.574" v="2006" actId="20577"/>
          <ac:spMkLst>
            <pc:docMk/>
            <pc:sldMk cId="322499915" sldId="310"/>
            <ac:spMk id="3" creationId="{D9574EDB-6239-4920-B0C9-A5E4B398056A}"/>
          </ac:spMkLst>
        </pc:spChg>
      </pc:sldChg>
      <pc:sldChg chg="addSp modSp add replId">
        <pc:chgData name="Sophie ALLIX 861" userId="S::sophie.allix@caf86.caf.fr::653b8b07-0df8-4455-806f-e417d863b4cb" providerId="AD" clId="Web-{40130B8C-7C19-4FA0-B9AD-E05C878FCB97}" dt="2022-05-03T07:26:39.018" v="1407" actId="20577"/>
        <pc:sldMkLst>
          <pc:docMk/>
          <pc:sldMk cId="905880550" sldId="313"/>
        </pc:sldMkLst>
        <pc:spChg chg="mod">
          <ac:chgData name="Sophie ALLIX 861" userId="S::sophie.allix@caf86.caf.fr::653b8b07-0df8-4455-806f-e417d863b4cb" providerId="AD" clId="Web-{40130B8C-7C19-4FA0-B9AD-E05C878FCB97}" dt="2022-05-03T07:26:39.018" v="1407" actId="20577"/>
          <ac:spMkLst>
            <pc:docMk/>
            <pc:sldMk cId="905880550" sldId="313"/>
            <ac:spMk id="2" creationId="{647567CF-50BA-4374-8F62-FF0F81B1F56B}"/>
          </ac:spMkLst>
        </pc:spChg>
        <pc:spChg chg="mod">
          <ac:chgData name="Sophie ALLIX 861" userId="S::sophie.allix@caf86.caf.fr::653b8b07-0df8-4455-806f-e417d863b4cb" providerId="AD" clId="Web-{40130B8C-7C19-4FA0-B9AD-E05C878FCB97}" dt="2022-05-03T07:22:29.528" v="1036" actId="20577"/>
          <ac:spMkLst>
            <pc:docMk/>
            <pc:sldMk cId="905880550" sldId="313"/>
            <ac:spMk id="3" creationId="{D9574EDB-6239-4920-B0C9-A5E4B398056A}"/>
          </ac:spMkLst>
        </pc:spChg>
        <pc:graphicFrameChg chg="add mod modGraphic">
          <ac:chgData name="Sophie ALLIX 861" userId="S::sophie.allix@caf86.caf.fr::653b8b07-0df8-4455-806f-e417d863b4cb" providerId="AD" clId="Web-{40130B8C-7C19-4FA0-B9AD-E05C878FCB97}" dt="2022-05-03T07:25:51.767" v="1386"/>
          <ac:graphicFrameMkLst>
            <pc:docMk/>
            <pc:sldMk cId="905880550" sldId="313"/>
            <ac:graphicFrameMk id="4" creationId="{41CD859B-5332-A36F-B9CA-FABD7D47DB8B}"/>
          </ac:graphicFrameMkLst>
        </pc:graphicFrameChg>
      </pc:sldChg>
      <pc:sldChg chg="modSp add replId">
        <pc:chgData name="Sophie ALLIX 861" userId="S::sophie.allix@caf86.caf.fr::653b8b07-0df8-4455-806f-e417d863b4cb" providerId="AD" clId="Web-{40130B8C-7C19-4FA0-B9AD-E05C878FCB97}" dt="2022-05-03T07:36:19.015" v="2071" actId="20577"/>
        <pc:sldMkLst>
          <pc:docMk/>
          <pc:sldMk cId="3083918791" sldId="314"/>
        </pc:sldMkLst>
        <pc:spChg chg="mod">
          <ac:chgData name="Sophie ALLIX 861" userId="S::sophie.allix@caf86.caf.fr::653b8b07-0df8-4455-806f-e417d863b4cb" providerId="AD" clId="Web-{40130B8C-7C19-4FA0-B9AD-E05C878FCB97}" dt="2022-05-03T07:26:47.096" v="1410" actId="20577"/>
          <ac:spMkLst>
            <pc:docMk/>
            <pc:sldMk cId="3083918791" sldId="314"/>
            <ac:spMk id="2" creationId="{647567CF-50BA-4374-8F62-FF0F81B1F56B}"/>
          </ac:spMkLst>
        </pc:spChg>
        <pc:spChg chg="mod">
          <ac:chgData name="Sophie ALLIX 861" userId="S::sophie.allix@caf86.caf.fr::653b8b07-0df8-4455-806f-e417d863b4cb" providerId="AD" clId="Web-{40130B8C-7C19-4FA0-B9AD-E05C878FCB97}" dt="2022-05-03T07:36:19.015" v="2071" actId="20577"/>
          <ac:spMkLst>
            <pc:docMk/>
            <pc:sldMk cId="3083918791" sldId="314"/>
            <ac:spMk id="3" creationId="{D9574EDB-6239-4920-B0C9-A5E4B398056A}"/>
          </ac:spMkLst>
        </pc:spChg>
      </pc:sldChg>
      <pc:sldChg chg="modSp add replId">
        <pc:chgData name="Sophie ALLIX 861" userId="S::sophie.allix@caf86.caf.fr::653b8b07-0df8-4455-806f-e417d863b4cb" providerId="AD" clId="Web-{40130B8C-7C19-4FA0-B9AD-E05C878FCB97}" dt="2022-05-03T07:48:04.782" v="2742" actId="20577"/>
        <pc:sldMkLst>
          <pc:docMk/>
          <pc:sldMk cId="3080046067" sldId="315"/>
        </pc:sldMkLst>
        <pc:spChg chg="mod">
          <ac:chgData name="Sophie ALLIX 861" userId="S::sophie.allix@caf86.caf.fr::653b8b07-0df8-4455-806f-e417d863b4cb" providerId="AD" clId="Web-{40130B8C-7C19-4FA0-B9AD-E05C878FCB97}" dt="2022-05-03T07:48:04.782" v="2742" actId="20577"/>
          <ac:spMkLst>
            <pc:docMk/>
            <pc:sldMk cId="3080046067" sldId="315"/>
            <ac:spMk id="3" creationId="{D9574EDB-6239-4920-B0C9-A5E4B398056A}"/>
          </ac:spMkLst>
        </pc:spChg>
      </pc:sldChg>
    </pc:docChg>
  </pc:docChgLst>
  <pc:docChgLst>
    <pc:chgData name="Fabienne BOUTET 861" userId="fa09bdb3-1d75-436f-b8cb-365a3331495b" providerId="ADAL" clId="{2E23A2EA-43B6-45C1-AD40-D02796571FB9}"/>
    <pc:docChg chg="undo custSel addSld modSld sldOrd">
      <pc:chgData name="Fabienne BOUTET 861" userId="fa09bdb3-1d75-436f-b8cb-365a3331495b" providerId="ADAL" clId="{2E23A2EA-43B6-45C1-AD40-D02796571FB9}" dt="2022-10-07T13:01:03.445" v="1358"/>
      <pc:docMkLst>
        <pc:docMk/>
      </pc:docMkLst>
      <pc:sldChg chg="ord">
        <pc:chgData name="Fabienne BOUTET 861" userId="fa09bdb3-1d75-436f-b8cb-365a3331495b" providerId="ADAL" clId="{2E23A2EA-43B6-45C1-AD40-D02796571FB9}" dt="2022-10-07T13:01:03.445" v="1358"/>
        <pc:sldMkLst>
          <pc:docMk/>
          <pc:sldMk cId="2013777590" sldId="362"/>
        </pc:sldMkLst>
      </pc:sldChg>
      <pc:sldChg chg="addSp delSp modSp mod modNotesTx">
        <pc:chgData name="Fabienne BOUTET 861" userId="fa09bdb3-1d75-436f-b8cb-365a3331495b" providerId="ADAL" clId="{2E23A2EA-43B6-45C1-AD40-D02796571FB9}" dt="2022-10-07T11:32:14.410" v="1146" actId="20577"/>
        <pc:sldMkLst>
          <pc:docMk/>
          <pc:sldMk cId="2296735334" sldId="368"/>
        </pc:sldMkLst>
        <pc:spChg chg="mod">
          <ac:chgData name="Fabienne BOUTET 861" userId="fa09bdb3-1d75-436f-b8cb-365a3331495b" providerId="ADAL" clId="{2E23A2EA-43B6-45C1-AD40-D02796571FB9}" dt="2022-10-06T12:42:52.964" v="532" actId="207"/>
          <ac:spMkLst>
            <pc:docMk/>
            <pc:sldMk cId="2296735334" sldId="368"/>
            <ac:spMk id="2" creationId="{B4B3209F-304C-504D-1AA0-08AE9B9A70DD}"/>
          </ac:spMkLst>
        </pc:spChg>
        <pc:spChg chg="del">
          <ac:chgData name="Fabienne BOUTET 861" userId="fa09bdb3-1d75-436f-b8cb-365a3331495b" providerId="ADAL" clId="{2E23A2EA-43B6-45C1-AD40-D02796571FB9}" dt="2022-10-06T12:17:23.525" v="2" actId="478"/>
          <ac:spMkLst>
            <pc:docMk/>
            <pc:sldMk cId="2296735334" sldId="368"/>
            <ac:spMk id="3" creationId="{DA18EA53-CA08-3314-0EB6-964866E0982C}"/>
          </ac:spMkLst>
        </pc:spChg>
        <pc:spChg chg="add del mod">
          <ac:chgData name="Fabienne BOUTET 861" userId="fa09bdb3-1d75-436f-b8cb-365a3331495b" providerId="ADAL" clId="{2E23A2EA-43B6-45C1-AD40-D02796571FB9}" dt="2022-10-06T12:17:20.625" v="1"/>
          <ac:spMkLst>
            <pc:docMk/>
            <pc:sldMk cId="2296735334" sldId="368"/>
            <ac:spMk id="4" creationId="{DAC9ADD6-F28A-4F9D-8911-C7A03003FB9B}"/>
          </ac:spMkLst>
        </pc:spChg>
        <pc:spChg chg="add del mod">
          <ac:chgData name="Fabienne BOUTET 861" userId="fa09bdb3-1d75-436f-b8cb-365a3331495b" providerId="ADAL" clId="{2E23A2EA-43B6-45C1-AD40-D02796571FB9}" dt="2022-10-06T12:17:20.625" v="1"/>
          <ac:spMkLst>
            <pc:docMk/>
            <pc:sldMk cId="2296735334" sldId="368"/>
            <ac:spMk id="5" creationId="{0DCC5847-7BBB-4F8E-B41D-A669DC8BCB17}"/>
          </ac:spMkLst>
        </pc:spChg>
        <pc:spChg chg="add del mod">
          <ac:chgData name="Fabienne BOUTET 861" userId="fa09bdb3-1d75-436f-b8cb-365a3331495b" providerId="ADAL" clId="{2E23A2EA-43B6-45C1-AD40-D02796571FB9}" dt="2022-10-06T12:17:20.625" v="1"/>
          <ac:spMkLst>
            <pc:docMk/>
            <pc:sldMk cId="2296735334" sldId="368"/>
            <ac:spMk id="6" creationId="{4986436F-74F6-4008-A218-0E36BA7B0E97}"/>
          </ac:spMkLst>
        </pc:spChg>
        <pc:spChg chg="add del mod">
          <ac:chgData name="Fabienne BOUTET 861" userId="fa09bdb3-1d75-436f-b8cb-365a3331495b" providerId="ADAL" clId="{2E23A2EA-43B6-45C1-AD40-D02796571FB9}" dt="2022-10-06T12:17:20.625" v="1"/>
          <ac:spMkLst>
            <pc:docMk/>
            <pc:sldMk cId="2296735334" sldId="368"/>
            <ac:spMk id="7" creationId="{83AD5D9E-094C-45CA-928D-08141B31C7F8}"/>
          </ac:spMkLst>
        </pc:spChg>
        <pc:spChg chg="add del mod">
          <ac:chgData name="Fabienne BOUTET 861" userId="fa09bdb3-1d75-436f-b8cb-365a3331495b" providerId="ADAL" clId="{2E23A2EA-43B6-45C1-AD40-D02796571FB9}" dt="2022-10-06T12:17:20.625" v="1"/>
          <ac:spMkLst>
            <pc:docMk/>
            <pc:sldMk cId="2296735334" sldId="368"/>
            <ac:spMk id="10" creationId="{D33569E9-E45B-4DF4-802E-F231CDD6C8EF}"/>
          </ac:spMkLst>
        </pc:spChg>
        <pc:spChg chg="add del mod">
          <ac:chgData name="Fabienne BOUTET 861" userId="fa09bdb3-1d75-436f-b8cb-365a3331495b" providerId="ADAL" clId="{2E23A2EA-43B6-45C1-AD40-D02796571FB9}" dt="2022-10-06T12:17:20.625" v="1"/>
          <ac:spMkLst>
            <pc:docMk/>
            <pc:sldMk cId="2296735334" sldId="368"/>
            <ac:spMk id="11" creationId="{41E2432A-9588-4474-AEEF-98F63AD70CF0}"/>
          </ac:spMkLst>
        </pc:spChg>
        <pc:spChg chg="add del mod">
          <ac:chgData name="Fabienne BOUTET 861" userId="fa09bdb3-1d75-436f-b8cb-365a3331495b" providerId="ADAL" clId="{2E23A2EA-43B6-45C1-AD40-D02796571FB9}" dt="2022-10-06T12:17:20.625" v="1"/>
          <ac:spMkLst>
            <pc:docMk/>
            <pc:sldMk cId="2296735334" sldId="368"/>
            <ac:spMk id="12" creationId="{8EEC0EFE-4312-4AAE-B34C-C9ED3A19F8D1}"/>
          </ac:spMkLst>
        </pc:spChg>
        <pc:spChg chg="add del mod">
          <ac:chgData name="Fabienne BOUTET 861" userId="fa09bdb3-1d75-436f-b8cb-365a3331495b" providerId="ADAL" clId="{2E23A2EA-43B6-45C1-AD40-D02796571FB9}" dt="2022-10-06T12:17:20.625" v="1"/>
          <ac:spMkLst>
            <pc:docMk/>
            <pc:sldMk cId="2296735334" sldId="368"/>
            <ac:spMk id="13" creationId="{E4E898D5-05D0-4E0D-B6A2-0D4CA7C4EE61}"/>
          </ac:spMkLst>
        </pc:spChg>
        <pc:spChg chg="add del mod">
          <ac:chgData name="Fabienne BOUTET 861" userId="fa09bdb3-1d75-436f-b8cb-365a3331495b" providerId="ADAL" clId="{2E23A2EA-43B6-45C1-AD40-D02796571FB9}" dt="2022-10-06T12:17:20.625" v="1"/>
          <ac:spMkLst>
            <pc:docMk/>
            <pc:sldMk cId="2296735334" sldId="368"/>
            <ac:spMk id="14" creationId="{00350444-1240-4D31-95F9-EB6C41982881}"/>
          </ac:spMkLst>
        </pc:spChg>
        <pc:spChg chg="add del mod">
          <ac:chgData name="Fabienne BOUTET 861" userId="fa09bdb3-1d75-436f-b8cb-365a3331495b" providerId="ADAL" clId="{2E23A2EA-43B6-45C1-AD40-D02796571FB9}" dt="2022-10-06T12:17:20.625" v="1"/>
          <ac:spMkLst>
            <pc:docMk/>
            <pc:sldMk cId="2296735334" sldId="368"/>
            <ac:spMk id="15" creationId="{5238D99C-529C-432C-ACDC-625399E76E9A}"/>
          </ac:spMkLst>
        </pc:spChg>
        <pc:spChg chg="add del mod">
          <ac:chgData name="Fabienne BOUTET 861" userId="fa09bdb3-1d75-436f-b8cb-365a3331495b" providerId="ADAL" clId="{2E23A2EA-43B6-45C1-AD40-D02796571FB9}" dt="2022-10-06T12:17:20.625" v="1"/>
          <ac:spMkLst>
            <pc:docMk/>
            <pc:sldMk cId="2296735334" sldId="368"/>
            <ac:spMk id="16" creationId="{E794CE9B-E576-4C82-93D0-9AA86764ABEE}"/>
          </ac:spMkLst>
        </pc:spChg>
        <pc:spChg chg="add del mod">
          <ac:chgData name="Fabienne BOUTET 861" userId="fa09bdb3-1d75-436f-b8cb-365a3331495b" providerId="ADAL" clId="{2E23A2EA-43B6-45C1-AD40-D02796571FB9}" dt="2022-10-06T12:17:20.625" v="1"/>
          <ac:spMkLst>
            <pc:docMk/>
            <pc:sldMk cId="2296735334" sldId="368"/>
            <ac:spMk id="17" creationId="{AD5A81B8-05B6-48B3-B9FE-611C53D88847}"/>
          </ac:spMkLst>
        </pc:spChg>
        <pc:spChg chg="add del">
          <ac:chgData name="Fabienne BOUTET 861" userId="fa09bdb3-1d75-436f-b8cb-365a3331495b" providerId="ADAL" clId="{2E23A2EA-43B6-45C1-AD40-D02796571FB9}" dt="2022-10-06T12:17:55.227" v="7" actId="22"/>
          <ac:spMkLst>
            <pc:docMk/>
            <pc:sldMk cId="2296735334" sldId="368"/>
            <ac:spMk id="19" creationId="{41B0E15D-DAD8-4931-9BFF-B2C64E5B2754}"/>
          </ac:spMkLst>
        </pc:spChg>
        <pc:spChg chg="add del mod">
          <ac:chgData name="Fabienne BOUTET 861" userId="fa09bdb3-1d75-436f-b8cb-365a3331495b" providerId="ADAL" clId="{2E23A2EA-43B6-45C1-AD40-D02796571FB9}" dt="2022-10-06T12:19:20.833" v="116"/>
          <ac:spMkLst>
            <pc:docMk/>
            <pc:sldMk cId="2296735334" sldId="368"/>
            <ac:spMk id="20" creationId="{CCA43DD2-5B8D-4F97-8A0C-0FF1A8CFC44A}"/>
          </ac:spMkLst>
        </pc:spChg>
        <pc:spChg chg="add del mod">
          <ac:chgData name="Fabienne BOUTET 861" userId="fa09bdb3-1d75-436f-b8cb-365a3331495b" providerId="ADAL" clId="{2E23A2EA-43B6-45C1-AD40-D02796571FB9}" dt="2022-10-06T12:19:20.833" v="116"/>
          <ac:spMkLst>
            <pc:docMk/>
            <pc:sldMk cId="2296735334" sldId="368"/>
            <ac:spMk id="21" creationId="{74F52A7C-0CD8-409A-9ACB-7EAC7AC2AA65}"/>
          </ac:spMkLst>
        </pc:spChg>
        <pc:spChg chg="add del mod">
          <ac:chgData name="Fabienne BOUTET 861" userId="fa09bdb3-1d75-436f-b8cb-365a3331495b" providerId="ADAL" clId="{2E23A2EA-43B6-45C1-AD40-D02796571FB9}" dt="2022-10-06T12:19:20.833" v="116"/>
          <ac:spMkLst>
            <pc:docMk/>
            <pc:sldMk cId="2296735334" sldId="368"/>
            <ac:spMk id="22" creationId="{29C80E47-E6BB-4C92-BEDC-0696C3F0B76C}"/>
          </ac:spMkLst>
        </pc:spChg>
        <pc:spChg chg="add del mod">
          <ac:chgData name="Fabienne BOUTET 861" userId="fa09bdb3-1d75-436f-b8cb-365a3331495b" providerId="ADAL" clId="{2E23A2EA-43B6-45C1-AD40-D02796571FB9}" dt="2022-10-06T12:19:20.833" v="116"/>
          <ac:spMkLst>
            <pc:docMk/>
            <pc:sldMk cId="2296735334" sldId="368"/>
            <ac:spMk id="23" creationId="{6997A84C-A3FC-497C-B112-B5529CFCA7FC}"/>
          </ac:spMkLst>
        </pc:spChg>
        <pc:spChg chg="add del mod">
          <ac:chgData name="Fabienne BOUTET 861" userId="fa09bdb3-1d75-436f-b8cb-365a3331495b" providerId="ADAL" clId="{2E23A2EA-43B6-45C1-AD40-D02796571FB9}" dt="2022-10-06T12:19:20.833" v="116"/>
          <ac:spMkLst>
            <pc:docMk/>
            <pc:sldMk cId="2296735334" sldId="368"/>
            <ac:spMk id="26" creationId="{3AD7F7CC-9272-442B-8808-253E4E0121E1}"/>
          </ac:spMkLst>
        </pc:spChg>
        <pc:spChg chg="add del mod">
          <ac:chgData name="Fabienne BOUTET 861" userId="fa09bdb3-1d75-436f-b8cb-365a3331495b" providerId="ADAL" clId="{2E23A2EA-43B6-45C1-AD40-D02796571FB9}" dt="2022-10-06T12:19:20.833" v="116"/>
          <ac:spMkLst>
            <pc:docMk/>
            <pc:sldMk cId="2296735334" sldId="368"/>
            <ac:spMk id="27" creationId="{1297B6B4-950D-497C-BF05-C29E114DF6F2}"/>
          </ac:spMkLst>
        </pc:spChg>
        <pc:spChg chg="add del mod">
          <ac:chgData name="Fabienne BOUTET 861" userId="fa09bdb3-1d75-436f-b8cb-365a3331495b" providerId="ADAL" clId="{2E23A2EA-43B6-45C1-AD40-D02796571FB9}" dt="2022-10-06T12:19:20.833" v="116"/>
          <ac:spMkLst>
            <pc:docMk/>
            <pc:sldMk cId="2296735334" sldId="368"/>
            <ac:spMk id="28" creationId="{5A7923B5-667E-4A1A-ACE2-D404D097C825}"/>
          </ac:spMkLst>
        </pc:spChg>
        <pc:spChg chg="add del mod">
          <ac:chgData name="Fabienne BOUTET 861" userId="fa09bdb3-1d75-436f-b8cb-365a3331495b" providerId="ADAL" clId="{2E23A2EA-43B6-45C1-AD40-D02796571FB9}" dt="2022-10-06T12:19:20.833" v="116"/>
          <ac:spMkLst>
            <pc:docMk/>
            <pc:sldMk cId="2296735334" sldId="368"/>
            <ac:spMk id="29" creationId="{691DDCD7-4819-4C7E-967C-157CF969134B}"/>
          </ac:spMkLst>
        </pc:spChg>
        <pc:spChg chg="add del mod">
          <ac:chgData name="Fabienne BOUTET 861" userId="fa09bdb3-1d75-436f-b8cb-365a3331495b" providerId="ADAL" clId="{2E23A2EA-43B6-45C1-AD40-D02796571FB9}" dt="2022-10-06T12:19:20.833" v="116"/>
          <ac:spMkLst>
            <pc:docMk/>
            <pc:sldMk cId="2296735334" sldId="368"/>
            <ac:spMk id="30" creationId="{4EC0E7B3-7621-4A60-8518-C89844B34FC0}"/>
          </ac:spMkLst>
        </pc:spChg>
        <pc:spChg chg="add del mod">
          <ac:chgData name="Fabienne BOUTET 861" userId="fa09bdb3-1d75-436f-b8cb-365a3331495b" providerId="ADAL" clId="{2E23A2EA-43B6-45C1-AD40-D02796571FB9}" dt="2022-10-06T12:19:20.833" v="116"/>
          <ac:spMkLst>
            <pc:docMk/>
            <pc:sldMk cId="2296735334" sldId="368"/>
            <ac:spMk id="31" creationId="{F7078DA8-903F-4C2F-B232-C35703238D39}"/>
          </ac:spMkLst>
        </pc:spChg>
        <pc:spChg chg="add del mod">
          <ac:chgData name="Fabienne BOUTET 861" userId="fa09bdb3-1d75-436f-b8cb-365a3331495b" providerId="ADAL" clId="{2E23A2EA-43B6-45C1-AD40-D02796571FB9}" dt="2022-10-06T12:19:20.833" v="116"/>
          <ac:spMkLst>
            <pc:docMk/>
            <pc:sldMk cId="2296735334" sldId="368"/>
            <ac:spMk id="32" creationId="{A5841DC3-7BDF-457C-B2EB-8DCBCE131A3A}"/>
          </ac:spMkLst>
        </pc:spChg>
        <pc:spChg chg="add del mod">
          <ac:chgData name="Fabienne BOUTET 861" userId="fa09bdb3-1d75-436f-b8cb-365a3331495b" providerId="ADAL" clId="{2E23A2EA-43B6-45C1-AD40-D02796571FB9}" dt="2022-10-06T12:19:20.833" v="116"/>
          <ac:spMkLst>
            <pc:docMk/>
            <pc:sldMk cId="2296735334" sldId="368"/>
            <ac:spMk id="33" creationId="{EBEE2C2D-0C4B-49AC-9440-3E9178243ACE}"/>
          </ac:spMkLst>
        </pc:spChg>
        <pc:spChg chg="add del mod">
          <ac:chgData name="Fabienne BOUTET 861" userId="fa09bdb3-1d75-436f-b8cb-365a3331495b" providerId="ADAL" clId="{2E23A2EA-43B6-45C1-AD40-D02796571FB9}" dt="2022-10-06T12:19:47.449" v="118"/>
          <ac:spMkLst>
            <pc:docMk/>
            <pc:sldMk cId="2296735334" sldId="368"/>
            <ac:spMk id="34" creationId="{16DF87EA-1DA6-47D9-AF2A-5F8D38B7330D}"/>
          </ac:spMkLst>
        </pc:spChg>
        <pc:spChg chg="add del mod">
          <ac:chgData name="Fabienne BOUTET 861" userId="fa09bdb3-1d75-436f-b8cb-365a3331495b" providerId="ADAL" clId="{2E23A2EA-43B6-45C1-AD40-D02796571FB9}" dt="2022-10-06T12:19:47.449" v="118"/>
          <ac:spMkLst>
            <pc:docMk/>
            <pc:sldMk cId="2296735334" sldId="368"/>
            <ac:spMk id="35" creationId="{6F339878-3486-4E58-9B12-C97F8E222E71}"/>
          </ac:spMkLst>
        </pc:spChg>
        <pc:spChg chg="add del mod">
          <ac:chgData name="Fabienne BOUTET 861" userId="fa09bdb3-1d75-436f-b8cb-365a3331495b" providerId="ADAL" clId="{2E23A2EA-43B6-45C1-AD40-D02796571FB9}" dt="2022-10-06T12:19:47.449" v="118"/>
          <ac:spMkLst>
            <pc:docMk/>
            <pc:sldMk cId="2296735334" sldId="368"/>
            <ac:spMk id="36" creationId="{50889FA5-9F6B-49B1-9EC6-62ECFF2F5F73}"/>
          </ac:spMkLst>
        </pc:spChg>
        <pc:spChg chg="add del mod">
          <ac:chgData name="Fabienne BOUTET 861" userId="fa09bdb3-1d75-436f-b8cb-365a3331495b" providerId="ADAL" clId="{2E23A2EA-43B6-45C1-AD40-D02796571FB9}" dt="2022-10-06T12:19:47.449" v="118"/>
          <ac:spMkLst>
            <pc:docMk/>
            <pc:sldMk cId="2296735334" sldId="368"/>
            <ac:spMk id="37" creationId="{CFB7F995-481D-4EA9-AD59-89E8EFFBB395}"/>
          </ac:spMkLst>
        </pc:spChg>
        <pc:spChg chg="add del mod">
          <ac:chgData name="Fabienne BOUTET 861" userId="fa09bdb3-1d75-436f-b8cb-365a3331495b" providerId="ADAL" clId="{2E23A2EA-43B6-45C1-AD40-D02796571FB9}" dt="2022-10-06T12:19:47.449" v="118"/>
          <ac:spMkLst>
            <pc:docMk/>
            <pc:sldMk cId="2296735334" sldId="368"/>
            <ac:spMk id="40" creationId="{09BCF719-CF5E-4E60-A888-1FA13AAB35E1}"/>
          </ac:spMkLst>
        </pc:spChg>
        <pc:spChg chg="add del mod">
          <ac:chgData name="Fabienne BOUTET 861" userId="fa09bdb3-1d75-436f-b8cb-365a3331495b" providerId="ADAL" clId="{2E23A2EA-43B6-45C1-AD40-D02796571FB9}" dt="2022-10-06T12:19:47.449" v="118"/>
          <ac:spMkLst>
            <pc:docMk/>
            <pc:sldMk cId="2296735334" sldId="368"/>
            <ac:spMk id="41" creationId="{24F6A048-C2F0-40A6-B22B-C74CC1ABFFF3}"/>
          </ac:spMkLst>
        </pc:spChg>
        <pc:spChg chg="add del mod">
          <ac:chgData name="Fabienne BOUTET 861" userId="fa09bdb3-1d75-436f-b8cb-365a3331495b" providerId="ADAL" clId="{2E23A2EA-43B6-45C1-AD40-D02796571FB9}" dt="2022-10-06T12:19:47.449" v="118"/>
          <ac:spMkLst>
            <pc:docMk/>
            <pc:sldMk cId="2296735334" sldId="368"/>
            <ac:spMk id="42" creationId="{B5A6CF98-CA50-47DA-BF24-07462CFC9E71}"/>
          </ac:spMkLst>
        </pc:spChg>
        <pc:spChg chg="add del mod">
          <ac:chgData name="Fabienne BOUTET 861" userId="fa09bdb3-1d75-436f-b8cb-365a3331495b" providerId="ADAL" clId="{2E23A2EA-43B6-45C1-AD40-D02796571FB9}" dt="2022-10-06T12:19:47.449" v="118"/>
          <ac:spMkLst>
            <pc:docMk/>
            <pc:sldMk cId="2296735334" sldId="368"/>
            <ac:spMk id="43" creationId="{FFB1E9F0-05AC-4A68-A0D9-8C23FFFFE495}"/>
          </ac:spMkLst>
        </pc:spChg>
        <pc:spChg chg="add del mod">
          <ac:chgData name="Fabienne BOUTET 861" userId="fa09bdb3-1d75-436f-b8cb-365a3331495b" providerId="ADAL" clId="{2E23A2EA-43B6-45C1-AD40-D02796571FB9}" dt="2022-10-06T12:19:47.449" v="118"/>
          <ac:spMkLst>
            <pc:docMk/>
            <pc:sldMk cId="2296735334" sldId="368"/>
            <ac:spMk id="44" creationId="{B7FBAAB4-0F6E-437D-96BA-321B8604B584}"/>
          </ac:spMkLst>
        </pc:spChg>
        <pc:spChg chg="add del mod">
          <ac:chgData name="Fabienne BOUTET 861" userId="fa09bdb3-1d75-436f-b8cb-365a3331495b" providerId="ADAL" clId="{2E23A2EA-43B6-45C1-AD40-D02796571FB9}" dt="2022-10-06T12:19:47.449" v="118"/>
          <ac:spMkLst>
            <pc:docMk/>
            <pc:sldMk cId="2296735334" sldId="368"/>
            <ac:spMk id="45" creationId="{93473ED2-9FA6-44A3-9279-46909F3E9C47}"/>
          </ac:spMkLst>
        </pc:spChg>
        <pc:spChg chg="add del mod">
          <ac:chgData name="Fabienne BOUTET 861" userId="fa09bdb3-1d75-436f-b8cb-365a3331495b" providerId="ADAL" clId="{2E23A2EA-43B6-45C1-AD40-D02796571FB9}" dt="2022-10-06T12:19:47.449" v="118"/>
          <ac:spMkLst>
            <pc:docMk/>
            <pc:sldMk cId="2296735334" sldId="368"/>
            <ac:spMk id="46" creationId="{990DADE4-AE38-451C-A106-C2E13D1B6DE5}"/>
          </ac:spMkLst>
        </pc:spChg>
        <pc:spChg chg="add del mod">
          <ac:chgData name="Fabienne BOUTET 861" userId="fa09bdb3-1d75-436f-b8cb-365a3331495b" providerId="ADAL" clId="{2E23A2EA-43B6-45C1-AD40-D02796571FB9}" dt="2022-10-06T12:19:47.449" v="118"/>
          <ac:spMkLst>
            <pc:docMk/>
            <pc:sldMk cId="2296735334" sldId="368"/>
            <ac:spMk id="47" creationId="{2E190061-DD05-442E-9EBB-B3199B87E159}"/>
          </ac:spMkLst>
        </pc:spChg>
        <pc:spChg chg="add del mod">
          <ac:chgData name="Fabienne BOUTET 861" userId="fa09bdb3-1d75-436f-b8cb-365a3331495b" providerId="ADAL" clId="{2E23A2EA-43B6-45C1-AD40-D02796571FB9}" dt="2022-10-06T12:37:42.588" v="252" actId="478"/>
          <ac:spMkLst>
            <pc:docMk/>
            <pc:sldMk cId="2296735334" sldId="368"/>
            <ac:spMk id="48" creationId="{2A8DA224-FF52-48C2-8D10-C273066128B8}"/>
          </ac:spMkLst>
        </pc:spChg>
        <pc:spChg chg="add del mod">
          <ac:chgData name="Fabienne BOUTET 861" userId="fa09bdb3-1d75-436f-b8cb-365a3331495b" providerId="ADAL" clId="{2E23A2EA-43B6-45C1-AD40-D02796571FB9}" dt="2022-10-06T12:49:42.046" v="674" actId="478"/>
          <ac:spMkLst>
            <pc:docMk/>
            <pc:sldMk cId="2296735334" sldId="368"/>
            <ac:spMk id="49" creationId="{5735D5C7-4FF4-42F4-B80D-BC448CCC6A69}"/>
          </ac:spMkLst>
        </pc:spChg>
        <pc:spChg chg="add del">
          <ac:chgData name="Fabienne BOUTET 861" userId="fa09bdb3-1d75-436f-b8cb-365a3331495b" providerId="ADAL" clId="{2E23A2EA-43B6-45C1-AD40-D02796571FB9}" dt="2022-10-06T12:24:02.700" v="223"/>
          <ac:spMkLst>
            <pc:docMk/>
            <pc:sldMk cId="2296735334" sldId="368"/>
            <ac:spMk id="50" creationId="{D1B598BA-5F63-40C4-B58B-AE7321F32463}"/>
          </ac:spMkLst>
        </pc:spChg>
        <pc:spChg chg="add del">
          <ac:chgData name="Fabienne BOUTET 861" userId="fa09bdb3-1d75-436f-b8cb-365a3331495b" providerId="ADAL" clId="{2E23A2EA-43B6-45C1-AD40-D02796571FB9}" dt="2022-10-06T12:24:02.700" v="223"/>
          <ac:spMkLst>
            <pc:docMk/>
            <pc:sldMk cId="2296735334" sldId="368"/>
            <ac:spMk id="51" creationId="{AF1980E3-658A-47E0-ACFF-B0B06C8659E7}"/>
          </ac:spMkLst>
        </pc:spChg>
        <pc:spChg chg="add del">
          <ac:chgData name="Fabienne BOUTET 861" userId="fa09bdb3-1d75-436f-b8cb-365a3331495b" providerId="ADAL" clId="{2E23A2EA-43B6-45C1-AD40-D02796571FB9}" dt="2022-10-06T12:24:02.700" v="223"/>
          <ac:spMkLst>
            <pc:docMk/>
            <pc:sldMk cId="2296735334" sldId="368"/>
            <ac:spMk id="52" creationId="{35DEF22E-8102-4A6A-A414-2030DD8E3851}"/>
          </ac:spMkLst>
        </pc:spChg>
        <pc:spChg chg="add mod">
          <ac:chgData name="Fabienne BOUTET 861" userId="fa09bdb3-1d75-436f-b8cb-365a3331495b" providerId="ADAL" clId="{2E23A2EA-43B6-45C1-AD40-D02796571FB9}" dt="2022-10-06T12:49:58.656" v="678" actId="1076"/>
          <ac:spMkLst>
            <pc:docMk/>
            <pc:sldMk cId="2296735334" sldId="368"/>
            <ac:spMk id="53" creationId="{EB43FC82-46AF-417B-8ED0-E37B8EE13E11}"/>
          </ac:spMkLst>
        </pc:spChg>
        <pc:spChg chg="add del mod">
          <ac:chgData name="Fabienne BOUTET 861" userId="fa09bdb3-1d75-436f-b8cb-365a3331495b" providerId="ADAL" clId="{2E23A2EA-43B6-45C1-AD40-D02796571FB9}" dt="2022-10-06T12:46:18.124" v="611" actId="478"/>
          <ac:spMkLst>
            <pc:docMk/>
            <pc:sldMk cId="2296735334" sldId="368"/>
            <ac:spMk id="54" creationId="{4EFB274C-6407-4760-BC85-39479A8B11AE}"/>
          </ac:spMkLst>
        </pc:spChg>
        <pc:spChg chg="add del mod">
          <ac:chgData name="Fabienne BOUTET 861" userId="fa09bdb3-1d75-436f-b8cb-365a3331495b" providerId="ADAL" clId="{2E23A2EA-43B6-45C1-AD40-D02796571FB9}" dt="2022-10-06T13:08:17.848" v="866" actId="1076"/>
          <ac:spMkLst>
            <pc:docMk/>
            <pc:sldMk cId="2296735334" sldId="368"/>
            <ac:spMk id="55" creationId="{07BC0BB2-032F-4AA1-B4F7-D1CD6D08FD49}"/>
          </ac:spMkLst>
        </pc:spChg>
        <pc:spChg chg="add mod">
          <ac:chgData name="Fabienne BOUTET 861" userId="fa09bdb3-1d75-436f-b8cb-365a3331495b" providerId="ADAL" clId="{2E23A2EA-43B6-45C1-AD40-D02796571FB9}" dt="2022-10-06T13:15:26.978" v="943" actId="14100"/>
          <ac:spMkLst>
            <pc:docMk/>
            <pc:sldMk cId="2296735334" sldId="368"/>
            <ac:spMk id="56" creationId="{D2B74645-BF25-448B-9837-2875EC73A7FD}"/>
          </ac:spMkLst>
        </pc:spChg>
        <pc:spChg chg="add mod">
          <ac:chgData name="Fabienne BOUTET 861" userId="fa09bdb3-1d75-436f-b8cb-365a3331495b" providerId="ADAL" clId="{2E23A2EA-43B6-45C1-AD40-D02796571FB9}" dt="2022-10-06T13:15:11.167" v="941" actId="14100"/>
          <ac:spMkLst>
            <pc:docMk/>
            <pc:sldMk cId="2296735334" sldId="368"/>
            <ac:spMk id="57" creationId="{3EFEAFE6-3373-4CCE-8BB8-02EC66093D04}"/>
          </ac:spMkLst>
        </pc:spChg>
        <pc:spChg chg="add mod">
          <ac:chgData name="Fabienne BOUTET 861" userId="fa09bdb3-1d75-436f-b8cb-365a3331495b" providerId="ADAL" clId="{2E23A2EA-43B6-45C1-AD40-D02796571FB9}" dt="2022-10-06T13:08:36.897" v="871" actId="20577"/>
          <ac:spMkLst>
            <pc:docMk/>
            <pc:sldMk cId="2296735334" sldId="368"/>
            <ac:spMk id="58" creationId="{7C63EA0A-494A-4E3A-9515-28A9731E85CE}"/>
          </ac:spMkLst>
        </pc:spChg>
        <pc:spChg chg="add mod">
          <ac:chgData name="Fabienne BOUTET 861" userId="fa09bdb3-1d75-436f-b8cb-365a3331495b" providerId="ADAL" clId="{2E23A2EA-43B6-45C1-AD40-D02796571FB9}" dt="2022-10-06T13:14:38.918" v="936" actId="14100"/>
          <ac:spMkLst>
            <pc:docMk/>
            <pc:sldMk cId="2296735334" sldId="368"/>
            <ac:spMk id="59" creationId="{149D400B-9858-4E62-86B2-A293A9EFB063}"/>
          </ac:spMkLst>
        </pc:spChg>
        <pc:spChg chg="add mod">
          <ac:chgData name="Fabienne BOUTET 861" userId="fa09bdb3-1d75-436f-b8cb-365a3331495b" providerId="ADAL" clId="{2E23A2EA-43B6-45C1-AD40-D02796571FB9}" dt="2022-10-06T13:14:05.940" v="932" actId="14100"/>
          <ac:spMkLst>
            <pc:docMk/>
            <pc:sldMk cId="2296735334" sldId="368"/>
            <ac:spMk id="60" creationId="{55301533-DAB1-4701-A74F-9D3D631A5323}"/>
          </ac:spMkLst>
        </pc:spChg>
        <pc:spChg chg="add mod">
          <ac:chgData name="Fabienne BOUTET 861" userId="fa09bdb3-1d75-436f-b8cb-365a3331495b" providerId="ADAL" clId="{2E23A2EA-43B6-45C1-AD40-D02796571FB9}" dt="2022-10-06T13:14:41.241" v="937" actId="14100"/>
          <ac:spMkLst>
            <pc:docMk/>
            <pc:sldMk cId="2296735334" sldId="368"/>
            <ac:spMk id="61" creationId="{56C263EB-7E28-4F10-A4C9-B34916CCF2B1}"/>
          </ac:spMkLst>
        </pc:spChg>
        <pc:spChg chg="add mod">
          <ac:chgData name="Fabienne BOUTET 861" userId="fa09bdb3-1d75-436f-b8cb-365a3331495b" providerId="ADAL" clId="{2E23A2EA-43B6-45C1-AD40-D02796571FB9}" dt="2022-10-06T13:14:56.065" v="940" actId="1076"/>
          <ac:spMkLst>
            <pc:docMk/>
            <pc:sldMk cId="2296735334" sldId="368"/>
            <ac:spMk id="62" creationId="{D635FA3E-A89B-46E1-B89A-B0785D89F792}"/>
          </ac:spMkLst>
        </pc:spChg>
        <pc:spChg chg="add mod">
          <ac:chgData name="Fabienne BOUTET 861" userId="fa09bdb3-1d75-436f-b8cb-365a3331495b" providerId="ADAL" clId="{2E23A2EA-43B6-45C1-AD40-D02796571FB9}" dt="2022-10-06T13:14:53.087" v="939" actId="1076"/>
          <ac:spMkLst>
            <pc:docMk/>
            <pc:sldMk cId="2296735334" sldId="368"/>
            <ac:spMk id="63" creationId="{B5ACA14C-3AF9-47B4-82FB-FB0F5DC63B64}"/>
          </ac:spMkLst>
        </pc:spChg>
        <pc:cxnChg chg="add del mod">
          <ac:chgData name="Fabienne BOUTET 861" userId="fa09bdb3-1d75-436f-b8cb-365a3331495b" providerId="ADAL" clId="{2E23A2EA-43B6-45C1-AD40-D02796571FB9}" dt="2022-10-06T12:17:20.625" v="1"/>
          <ac:cxnSpMkLst>
            <pc:docMk/>
            <pc:sldMk cId="2296735334" sldId="368"/>
            <ac:cxnSpMk id="8" creationId="{8589F74A-2205-4EF2-B4AF-3BD5398AEB21}"/>
          </ac:cxnSpMkLst>
        </pc:cxnChg>
        <pc:cxnChg chg="add del mod">
          <ac:chgData name="Fabienne BOUTET 861" userId="fa09bdb3-1d75-436f-b8cb-365a3331495b" providerId="ADAL" clId="{2E23A2EA-43B6-45C1-AD40-D02796571FB9}" dt="2022-10-06T12:17:20.625" v="1"/>
          <ac:cxnSpMkLst>
            <pc:docMk/>
            <pc:sldMk cId="2296735334" sldId="368"/>
            <ac:cxnSpMk id="9" creationId="{8358340A-989B-449A-881D-894F52065090}"/>
          </ac:cxnSpMkLst>
        </pc:cxnChg>
        <pc:cxnChg chg="add del mod">
          <ac:chgData name="Fabienne BOUTET 861" userId="fa09bdb3-1d75-436f-b8cb-365a3331495b" providerId="ADAL" clId="{2E23A2EA-43B6-45C1-AD40-D02796571FB9}" dt="2022-10-06T12:19:20.833" v="116"/>
          <ac:cxnSpMkLst>
            <pc:docMk/>
            <pc:sldMk cId="2296735334" sldId="368"/>
            <ac:cxnSpMk id="24" creationId="{803A6136-53F8-4E44-90DD-08B18257C5E2}"/>
          </ac:cxnSpMkLst>
        </pc:cxnChg>
        <pc:cxnChg chg="add del mod">
          <ac:chgData name="Fabienne BOUTET 861" userId="fa09bdb3-1d75-436f-b8cb-365a3331495b" providerId="ADAL" clId="{2E23A2EA-43B6-45C1-AD40-D02796571FB9}" dt="2022-10-06T12:19:20.833" v="116"/>
          <ac:cxnSpMkLst>
            <pc:docMk/>
            <pc:sldMk cId="2296735334" sldId="368"/>
            <ac:cxnSpMk id="25" creationId="{E9FEE5A9-48F4-48E8-BEE9-8B70D8173555}"/>
          </ac:cxnSpMkLst>
        </pc:cxnChg>
        <pc:cxnChg chg="add del mod">
          <ac:chgData name="Fabienne BOUTET 861" userId="fa09bdb3-1d75-436f-b8cb-365a3331495b" providerId="ADAL" clId="{2E23A2EA-43B6-45C1-AD40-D02796571FB9}" dt="2022-10-06T12:19:47.449" v="118"/>
          <ac:cxnSpMkLst>
            <pc:docMk/>
            <pc:sldMk cId="2296735334" sldId="368"/>
            <ac:cxnSpMk id="38" creationId="{4B882643-C91D-424E-A76B-09E761F88BF7}"/>
          </ac:cxnSpMkLst>
        </pc:cxnChg>
        <pc:cxnChg chg="add del mod">
          <ac:chgData name="Fabienne BOUTET 861" userId="fa09bdb3-1d75-436f-b8cb-365a3331495b" providerId="ADAL" clId="{2E23A2EA-43B6-45C1-AD40-D02796571FB9}" dt="2022-10-06T12:19:47.449" v="118"/>
          <ac:cxnSpMkLst>
            <pc:docMk/>
            <pc:sldMk cId="2296735334" sldId="368"/>
            <ac:cxnSpMk id="39" creationId="{E0C43D01-D0E8-40EC-9059-19C2898A030B}"/>
          </ac:cxnSpMkLst>
        </pc:cxnChg>
      </pc:sldChg>
      <pc:sldChg chg="addSp delSp modSp new mod ord modNotesTx">
        <pc:chgData name="Fabienne BOUTET 861" userId="fa09bdb3-1d75-436f-b8cb-365a3331495b" providerId="ADAL" clId="{2E23A2EA-43B6-45C1-AD40-D02796571FB9}" dt="2022-10-07T12:38:43.983" v="1354" actId="20577"/>
        <pc:sldMkLst>
          <pc:docMk/>
          <pc:sldMk cId="2165906957" sldId="369"/>
        </pc:sldMkLst>
        <pc:spChg chg="mod">
          <ac:chgData name="Fabienne BOUTET 861" userId="fa09bdb3-1d75-436f-b8cb-365a3331495b" providerId="ADAL" clId="{2E23A2EA-43B6-45C1-AD40-D02796571FB9}" dt="2022-10-07T11:40:55.713" v="1321" actId="1076"/>
          <ac:spMkLst>
            <pc:docMk/>
            <pc:sldMk cId="2165906957" sldId="369"/>
            <ac:spMk id="2" creationId="{4783D841-58DB-410D-A8A2-90F1A28374B1}"/>
          </ac:spMkLst>
        </pc:spChg>
        <pc:spChg chg="del">
          <ac:chgData name="Fabienne BOUTET 861" userId="fa09bdb3-1d75-436f-b8cb-365a3331495b" providerId="ADAL" clId="{2E23A2EA-43B6-45C1-AD40-D02796571FB9}" dt="2022-10-07T11:33:45.717" v="1166" actId="478"/>
          <ac:spMkLst>
            <pc:docMk/>
            <pc:sldMk cId="2165906957" sldId="369"/>
            <ac:spMk id="3" creationId="{7645512B-F17D-49B9-AC0F-9FDB9491F98F}"/>
          </ac:spMkLst>
        </pc:spChg>
        <pc:spChg chg="add mod">
          <ac:chgData name="Fabienne BOUTET 861" userId="fa09bdb3-1d75-436f-b8cb-365a3331495b" providerId="ADAL" clId="{2E23A2EA-43B6-45C1-AD40-D02796571FB9}" dt="2022-10-07T11:56:39.831" v="1338" actId="14100"/>
          <ac:spMkLst>
            <pc:docMk/>
            <pc:sldMk cId="2165906957" sldId="369"/>
            <ac:spMk id="14" creationId="{0EE2E6D2-8030-4676-AF6A-887CED968389}"/>
          </ac:spMkLst>
        </pc:spChg>
        <pc:spChg chg="add mod">
          <ac:chgData name="Fabienne BOUTET 861" userId="fa09bdb3-1d75-436f-b8cb-365a3331495b" providerId="ADAL" clId="{2E23A2EA-43B6-45C1-AD40-D02796571FB9}" dt="2022-10-07T12:38:43.983" v="1354" actId="20577"/>
          <ac:spMkLst>
            <pc:docMk/>
            <pc:sldMk cId="2165906957" sldId="369"/>
            <ac:spMk id="15" creationId="{6BB4253F-7967-42DD-8AC9-9360E8B938BE}"/>
          </ac:spMkLst>
        </pc:spChg>
        <pc:picChg chg="add mod">
          <ac:chgData name="Fabienne BOUTET 861" userId="fa09bdb3-1d75-436f-b8cb-365a3331495b" providerId="ADAL" clId="{2E23A2EA-43B6-45C1-AD40-D02796571FB9}" dt="2022-10-07T11:33:49.899" v="1168" actId="1076"/>
          <ac:picMkLst>
            <pc:docMk/>
            <pc:sldMk cId="2165906957" sldId="369"/>
            <ac:picMk id="5" creationId="{F5F4ED23-116B-4378-B4E6-E787C1B1E88D}"/>
          </ac:picMkLst>
        </pc:picChg>
        <pc:picChg chg="add mod">
          <ac:chgData name="Fabienne BOUTET 861" userId="fa09bdb3-1d75-436f-b8cb-365a3331495b" providerId="ADAL" clId="{2E23A2EA-43B6-45C1-AD40-D02796571FB9}" dt="2022-10-07T11:50:41.479" v="1329" actId="1076"/>
          <ac:picMkLst>
            <pc:docMk/>
            <pc:sldMk cId="2165906957" sldId="369"/>
            <ac:picMk id="7" creationId="{55949CDF-8AAA-4C74-BF17-2C636E0AF17A}"/>
          </ac:picMkLst>
        </pc:picChg>
        <pc:picChg chg="add mod">
          <ac:chgData name="Fabienne BOUTET 861" userId="fa09bdb3-1d75-436f-b8cb-365a3331495b" providerId="ADAL" clId="{2E23A2EA-43B6-45C1-AD40-D02796571FB9}" dt="2022-10-07T11:36:04.105" v="1182" actId="1076"/>
          <ac:picMkLst>
            <pc:docMk/>
            <pc:sldMk cId="2165906957" sldId="369"/>
            <ac:picMk id="9" creationId="{8137AA97-3AB9-408D-B9DD-E46260CB3B53}"/>
          </ac:picMkLst>
        </pc:picChg>
        <pc:picChg chg="add del mod">
          <ac:chgData name="Fabienne BOUTET 861" userId="fa09bdb3-1d75-436f-b8cb-365a3331495b" providerId="ADAL" clId="{2E23A2EA-43B6-45C1-AD40-D02796571FB9}" dt="2022-10-07T11:36:55.649" v="1222" actId="478"/>
          <ac:picMkLst>
            <pc:docMk/>
            <pc:sldMk cId="2165906957" sldId="369"/>
            <ac:picMk id="11" creationId="{EC267800-9C2D-45A3-8C3A-51FF7203D97C}"/>
          </ac:picMkLst>
        </pc:picChg>
        <pc:picChg chg="add del mod">
          <ac:chgData name="Fabienne BOUTET 861" userId="fa09bdb3-1d75-436f-b8cb-365a3331495b" providerId="ADAL" clId="{2E23A2EA-43B6-45C1-AD40-D02796571FB9}" dt="2022-10-07T11:51:29.688" v="1332" actId="478"/>
          <ac:picMkLst>
            <pc:docMk/>
            <pc:sldMk cId="2165906957" sldId="369"/>
            <ac:picMk id="13" creationId="{396036A8-D16F-4E56-A367-3F2C76B9608A}"/>
          </ac:picMkLst>
        </pc:picChg>
        <pc:picChg chg="add mod">
          <ac:chgData name="Fabienne BOUTET 861" userId="fa09bdb3-1d75-436f-b8cb-365a3331495b" providerId="ADAL" clId="{2E23A2EA-43B6-45C1-AD40-D02796571FB9}" dt="2022-10-07T11:40:48.313" v="1320" actId="1076"/>
          <ac:picMkLst>
            <pc:docMk/>
            <pc:sldMk cId="2165906957" sldId="369"/>
            <ac:picMk id="17" creationId="{71BF1766-61C7-4F6C-B3E6-9B2D82193F3F}"/>
          </ac:picMkLst>
        </pc:picChg>
        <pc:picChg chg="add del mod">
          <ac:chgData name="Fabienne BOUTET 861" userId="fa09bdb3-1d75-436f-b8cb-365a3331495b" providerId="ADAL" clId="{2E23A2EA-43B6-45C1-AD40-D02796571FB9}" dt="2022-10-07T11:50:24.015" v="1327" actId="478"/>
          <ac:picMkLst>
            <pc:docMk/>
            <pc:sldMk cId="2165906957" sldId="369"/>
            <ac:picMk id="19" creationId="{44910222-8981-44C6-8EEA-63CBCF14B86C}"/>
          </ac:picMkLst>
        </pc:picChg>
        <pc:picChg chg="add mod">
          <ac:chgData name="Fabienne BOUTET 861" userId="fa09bdb3-1d75-436f-b8cb-365a3331495b" providerId="ADAL" clId="{2E23A2EA-43B6-45C1-AD40-D02796571FB9}" dt="2022-10-07T11:50:46.437" v="1330" actId="1076"/>
          <ac:picMkLst>
            <pc:docMk/>
            <pc:sldMk cId="2165906957" sldId="369"/>
            <ac:picMk id="21" creationId="{0A99F031-829A-4FF3-8EC2-170DE085D571}"/>
          </ac:picMkLst>
        </pc:picChg>
        <pc:picChg chg="add mod">
          <ac:chgData name="Fabienne BOUTET 861" userId="fa09bdb3-1d75-436f-b8cb-365a3331495b" providerId="ADAL" clId="{2E23A2EA-43B6-45C1-AD40-D02796571FB9}" dt="2022-10-07T11:51:34.693" v="1333" actId="1076"/>
          <ac:picMkLst>
            <pc:docMk/>
            <pc:sldMk cId="2165906957" sldId="369"/>
            <ac:picMk id="23" creationId="{4AEA8908-7F88-4957-BC67-6C87A7F8244F}"/>
          </ac:picMkLst>
        </pc:picChg>
      </pc:sldChg>
    </pc:docChg>
  </pc:docChgLst>
  <pc:docChgLst>
    <pc:chgData name="Fabienne BOUTET 861" userId="fa09bdb3-1d75-436f-b8cb-365a3331495b" providerId="ADAL" clId="{D0ECEBAF-83E7-493E-82F9-11CA3B293230}"/>
    <pc:docChg chg="undo custSel modSld">
      <pc:chgData name="Fabienne BOUTET 861" userId="fa09bdb3-1d75-436f-b8cb-365a3331495b" providerId="ADAL" clId="{D0ECEBAF-83E7-493E-82F9-11CA3B293230}" dt="2022-07-08T09:20:51.813" v="146"/>
      <pc:docMkLst>
        <pc:docMk/>
      </pc:docMkLst>
      <pc:sldChg chg="delSp modSp">
        <pc:chgData name="Fabienne BOUTET 861" userId="fa09bdb3-1d75-436f-b8cb-365a3331495b" providerId="ADAL" clId="{D0ECEBAF-83E7-493E-82F9-11CA3B293230}" dt="2022-07-08T09:02:54.503" v="0"/>
        <pc:sldMkLst>
          <pc:docMk/>
          <pc:sldMk cId="3745205531" sldId="309"/>
        </pc:sldMkLst>
        <pc:picChg chg="del mod">
          <ac:chgData name="Fabienne BOUTET 861" userId="fa09bdb3-1d75-436f-b8cb-365a3331495b" providerId="ADAL" clId="{D0ECEBAF-83E7-493E-82F9-11CA3B293230}" dt="2022-07-08T09:02:54.503" v="0"/>
          <ac:picMkLst>
            <pc:docMk/>
            <pc:sldMk cId="3745205531" sldId="309"/>
            <ac:picMk id="2" creationId="{A416DC70-F619-49B8-8AF9-B740BEAA87A7}"/>
          </ac:picMkLst>
        </pc:picChg>
      </pc:sldChg>
      <pc:sldChg chg="delSp modSp mod">
        <pc:chgData name="Fabienne BOUTET 861" userId="fa09bdb3-1d75-436f-b8cb-365a3331495b" providerId="ADAL" clId="{D0ECEBAF-83E7-493E-82F9-11CA3B293230}" dt="2022-07-08T09:20:51.813" v="146"/>
        <pc:sldMkLst>
          <pc:docMk/>
          <pc:sldMk cId="712740307" sldId="311"/>
        </pc:sldMkLst>
        <pc:spChg chg="mod">
          <ac:chgData name="Fabienne BOUTET 861" userId="fa09bdb3-1d75-436f-b8cb-365a3331495b" providerId="ADAL" clId="{D0ECEBAF-83E7-493E-82F9-11CA3B293230}" dt="2022-07-08T09:19:20.539" v="125" actId="1076"/>
          <ac:spMkLst>
            <pc:docMk/>
            <pc:sldMk cId="712740307" sldId="311"/>
            <ac:spMk id="2" creationId="{FB1AE89A-8586-4C2D-9CA6-9FE78705418F}"/>
          </ac:spMkLst>
        </pc:spChg>
        <pc:spChg chg="del mod">
          <ac:chgData name="Fabienne BOUTET 861" userId="fa09bdb3-1d75-436f-b8cb-365a3331495b" providerId="ADAL" clId="{D0ECEBAF-83E7-493E-82F9-11CA3B293230}" dt="2022-07-08T09:20:51.813" v="146"/>
          <ac:spMkLst>
            <pc:docMk/>
            <pc:sldMk cId="712740307" sldId="311"/>
            <ac:spMk id="3" creationId="{6BE8E0F0-D129-4E81-9604-BFCED878F41A}"/>
          </ac:spMkLst>
        </pc:spChg>
        <pc:spChg chg="mod">
          <ac:chgData name="Fabienne BOUTET 861" userId="fa09bdb3-1d75-436f-b8cb-365a3331495b" providerId="ADAL" clId="{D0ECEBAF-83E7-493E-82F9-11CA3B293230}" dt="2022-07-08T09:18:44.435" v="118" actId="14100"/>
          <ac:spMkLst>
            <pc:docMk/>
            <pc:sldMk cId="712740307" sldId="311"/>
            <ac:spMk id="9" creationId="{223C803B-3243-43C8-AE10-D882D40CA037}"/>
          </ac:spMkLst>
        </pc:spChg>
        <pc:spChg chg="mod">
          <ac:chgData name="Fabienne BOUTET 861" userId="fa09bdb3-1d75-436f-b8cb-365a3331495b" providerId="ADAL" clId="{D0ECEBAF-83E7-493E-82F9-11CA3B293230}" dt="2022-07-08T09:20:45.734" v="143" actId="20577"/>
          <ac:spMkLst>
            <pc:docMk/>
            <pc:sldMk cId="712740307" sldId="311"/>
            <ac:spMk id="11" creationId="{744F9095-7B8A-475A-AB22-A53F7A8CF796}"/>
          </ac:spMkLst>
        </pc:spChg>
        <pc:spChg chg="del">
          <ac:chgData name="Fabienne BOUTET 861" userId="fa09bdb3-1d75-436f-b8cb-365a3331495b" providerId="ADAL" clId="{D0ECEBAF-83E7-493E-82F9-11CA3B293230}" dt="2022-07-08T09:09:12.845" v="67" actId="478"/>
          <ac:spMkLst>
            <pc:docMk/>
            <pc:sldMk cId="712740307" sldId="311"/>
            <ac:spMk id="13" creationId="{6E15C6C1-B9E6-44D9-9ED0-5B5BFC5BD3C5}"/>
          </ac:spMkLst>
        </pc:spChg>
        <pc:spChg chg="del">
          <ac:chgData name="Fabienne BOUTET 861" userId="fa09bdb3-1d75-436f-b8cb-365a3331495b" providerId="ADAL" clId="{D0ECEBAF-83E7-493E-82F9-11CA3B293230}" dt="2022-07-08T09:09:05.367" v="65" actId="478"/>
          <ac:spMkLst>
            <pc:docMk/>
            <pc:sldMk cId="712740307" sldId="311"/>
            <ac:spMk id="15" creationId="{DD49B368-177A-42DF-919D-D5B2F244C429}"/>
          </ac:spMkLst>
        </pc:spChg>
        <pc:spChg chg="mod">
          <ac:chgData name="Fabienne BOUTET 861" userId="fa09bdb3-1d75-436f-b8cb-365a3331495b" providerId="ADAL" clId="{D0ECEBAF-83E7-493E-82F9-11CA3B293230}" dt="2022-07-08T09:20:20.739" v="137"/>
          <ac:spMkLst>
            <pc:docMk/>
            <pc:sldMk cId="712740307" sldId="311"/>
            <ac:spMk id="18" creationId="{B89B8B2F-9395-4D6D-A954-0214ECC096D3}"/>
          </ac:spMkLst>
        </pc:spChg>
        <pc:spChg chg="mod">
          <ac:chgData name="Fabienne BOUTET 861" userId="fa09bdb3-1d75-436f-b8cb-365a3331495b" providerId="ADAL" clId="{D0ECEBAF-83E7-493E-82F9-11CA3B293230}" dt="2022-07-08T09:20:51.479" v="144" actId="1076"/>
          <ac:spMkLst>
            <pc:docMk/>
            <pc:sldMk cId="712740307" sldId="311"/>
            <ac:spMk id="19" creationId="{2A1B7207-B33E-4088-9FC6-BA3EF2ED6392}"/>
          </ac:spMkLst>
        </pc:spChg>
        <pc:spChg chg="del">
          <ac:chgData name="Fabienne BOUTET 861" userId="fa09bdb3-1d75-436f-b8cb-365a3331495b" providerId="ADAL" clId="{D0ECEBAF-83E7-493E-82F9-11CA3B293230}" dt="2022-07-08T09:09:10.039" v="66" actId="478"/>
          <ac:spMkLst>
            <pc:docMk/>
            <pc:sldMk cId="712740307" sldId="311"/>
            <ac:spMk id="20" creationId="{F39AA3E0-830F-4619-B673-5BDD40F70C3C}"/>
          </ac:spMkLst>
        </pc:spChg>
        <pc:spChg chg="mod">
          <ac:chgData name="Fabienne BOUTET 861" userId="fa09bdb3-1d75-436f-b8cb-365a3331495b" providerId="ADAL" clId="{D0ECEBAF-83E7-493E-82F9-11CA3B293230}" dt="2022-07-08T09:19:38.331" v="129" actId="14100"/>
          <ac:spMkLst>
            <pc:docMk/>
            <pc:sldMk cId="712740307" sldId="311"/>
            <ac:spMk id="21" creationId="{8A0831DF-6DE2-4BDD-A7A3-092FB1EC09AA}"/>
          </ac:spMkLst>
        </pc:spChg>
        <pc:picChg chg="del">
          <ac:chgData name="Fabienne BOUTET 861" userId="fa09bdb3-1d75-436f-b8cb-365a3331495b" providerId="ADAL" clId="{D0ECEBAF-83E7-493E-82F9-11CA3B293230}" dt="2022-07-08T09:04:41.203" v="2" actId="478"/>
          <ac:picMkLst>
            <pc:docMk/>
            <pc:sldMk cId="712740307" sldId="311"/>
            <ac:picMk id="4" creationId="{258E7CB8-B550-475F-933E-281905AE2290}"/>
          </ac:picMkLst>
        </pc:picChg>
        <pc:picChg chg="del">
          <ac:chgData name="Fabienne BOUTET 861" userId="fa09bdb3-1d75-436f-b8cb-365a3331495b" providerId="ADAL" clId="{D0ECEBAF-83E7-493E-82F9-11CA3B293230}" dt="2022-07-08T09:04:39.135" v="1" actId="478"/>
          <ac:picMkLst>
            <pc:docMk/>
            <pc:sldMk cId="712740307" sldId="311"/>
            <ac:picMk id="5" creationId="{4559904F-2F39-4EB4-A060-406797162E61}"/>
          </ac:picMkLst>
        </pc:picChg>
        <pc:picChg chg="del">
          <ac:chgData name="Fabienne BOUTET 861" userId="fa09bdb3-1d75-436f-b8cb-365a3331495b" providerId="ADAL" clId="{D0ECEBAF-83E7-493E-82F9-11CA3B293230}" dt="2022-07-08T09:04:43.746" v="3" actId="478"/>
          <ac:picMkLst>
            <pc:docMk/>
            <pc:sldMk cId="712740307" sldId="311"/>
            <ac:picMk id="6" creationId="{45693BB1-6A97-4BA8-80E1-B495694E4F70}"/>
          </ac:picMkLst>
        </pc:picChg>
        <pc:picChg chg="mod">
          <ac:chgData name="Fabienne BOUTET 861" userId="fa09bdb3-1d75-436f-b8cb-365a3331495b" providerId="ADAL" clId="{D0ECEBAF-83E7-493E-82F9-11CA3B293230}" dt="2022-07-08T09:19:13.711" v="123" actId="1076"/>
          <ac:picMkLst>
            <pc:docMk/>
            <pc:sldMk cId="712740307" sldId="311"/>
            <ac:picMk id="16" creationId="{C4FD0915-330C-4377-9F4D-758F64B04B78}"/>
          </ac:picMkLst>
        </pc:picChg>
        <pc:picChg chg="mod">
          <ac:chgData name="Fabienne BOUTET 861" userId="fa09bdb3-1d75-436f-b8cb-365a3331495b" providerId="ADAL" clId="{D0ECEBAF-83E7-493E-82F9-11CA3B293230}" dt="2022-07-08T09:19:10.778" v="122" actId="1076"/>
          <ac:picMkLst>
            <pc:docMk/>
            <pc:sldMk cId="712740307" sldId="311"/>
            <ac:picMk id="17" creationId="{0950AAC2-9721-4F6D-929E-F7472A94CC6C}"/>
          </ac:picMkLst>
        </pc:picChg>
      </pc:sldChg>
      <pc:sldChg chg="delSp modSp mod">
        <pc:chgData name="Fabienne BOUTET 861" userId="fa09bdb3-1d75-436f-b8cb-365a3331495b" providerId="ADAL" clId="{D0ECEBAF-83E7-493E-82F9-11CA3B293230}" dt="2022-07-08T09:17:29.649" v="102" actId="14100"/>
        <pc:sldMkLst>
          <pc:docMk/>
          <pc:sldMk cId="743556903" sldId="313"/>
        </pc:sldMkLst>
        <pc:spChg chg="mod">
          <ac:chgData name="Fabienne BOUTET 861" userId="fa09bdb3-1d75-436f-b8cb-365a3331495b" providerId="ADAL" clId="{D0ECEBAF-83E7-493E-82F9-11CA3B293230}" dt="2022-07-08T09:17:17.688" v="99" actId="207"/>
          <ac:spMkLst>
            <pc:docMk/>
            <pc:sldMk cId="743556903" sldId="313"/>
            <ac:spMk id="7" creationId="{5B9CB2E1-E3DE-4FCE-B79F-22855CFA80E4}"/>
          </ac:spMkLst>
        </pc:spChg>
        <pc:spChg chg="mod">
          <ac:chgData name="Fabienne BOUTET 861" userId="fa09bdb3-1d75-436f-b8cb-365a3331495b" providerId="ADAL" clId="{D0ECEBAF-83E7-493E-82F9-11CA3B293230}" dt="2022-07-08T09:17:03.746" v="97" actId="1076"/>
          <ac:spMkLst>
            <pc:docMk/>
            <pc:sldMk cId="743556903" sldId="313"/>
            <ac:spMk id="10" creationId="{F1436115-A1E5-4475-B34F-745B1FCFD51E}"/>
          </ac:spMkLst>
        </pc:spChg>
        <pc:picChg chg="del">
          <ac:chgData name="Fabienne BOUTET 861" userId="fa09bdb3-1d75-436f-b8cb-365a3331495b" providerId="ADAL" clId="{D0ECEBAF-83E7-493E-82F9-11CA3B293230}" dt="2022-07-08T09:16:58.183" v="95" actId="478"/>
          <ac:picMkLst>
            <pc:docMk/>
            <pc:sldMk cId="743556903" sldId="313"/>
            <ac:picMk id="2" creationId="{4EE086A8-6F07-483F-B40B-1E32E7DD570F}"/>
          </ac:picMkLst>
        </pc:picChg>
        <pc:picChg chg="del">
          <ac:chgData name="Fabienne BOUTET 861" userId="fa09bdb3-1d75-436f-b8cb-365a3331495b" providerId="ADAL" clId="{D0ECEBAF-83E7-493E-82F9-11CA3B293230}" dt="2022-07-08T09:17:00.581" v="96" actId="478"/>
          <ac:picMkLst>
            <pc:docMk/>
            <pc:sldMk cId="743556903" sldId="313"/>
            <ac:picMk id="3" creationId="{CA8526DB-572C-43CE-93C8-47D5D033288B}"/>
          </ac:picMkLst>
        </pc:picChg>
        <pc:picChg chg="mod">
          <ac:chgData name="Fabienne BOUTET 861" userId="fa09bdb3-1d75-436f-b8cb-365a3331495b" providerId="ADAL" clId="{D0ECEBAF-83E7-493E-82F9-11CA3B293230}" dt="2022-07-08T09:17:07.795" v="98" actId="1076"/>
          <ac:picMkLst>
            <pc:docMk/>
            <pc:sldMk cId="743556903" sldId="313"/>
            <ac:picMk id="4" creationId="{1635CCC4-9876-4048-B67A-D9130E6341BB}"/>
          </ac:picMkLst>
        </pc:picChg>
        <pc:picChg chg="mod">
          <ac:chgData name="Fabienne BOUTET 861" userId="fa09bdb3-1d75-436f-b8cb-365a3331495b" providerId="ADAL" clId="{D0ECEBAF-83E7-493E-82F9-11CA3B293230}" dt="2022-07-08T09:17:29.649" v="102" actId="14100"/>
          <ac:picMkLst>
            <pc:docMk/>
            <pc:sldMk cId="743556903" sldId="313"/>
            <ac:picMk id="8" creationId="{273D79AD-895C-4449-94AD-AA3DCA754455}"/>
          </ac:picMkLst>
        </pc:picChg>
      </pc:sldChg>
    </pc:docChg>
  </pc:docChgLst>
  <pc:docChgLst>
    <pc:chgData name="Lea GUILLARD 861" userId="S::lea.guillard@caf86.caf.fr::d06662ec-9711-44e9-9f78-4b9cc7b21ed8" providerId="AD" clId="Web-{AF1AEBF9-0B68-4ED4-A155-7D80911357C9}"/>
    <pc:docChg chg="sldOrd">
      <pc:chgData name="Lea GUILLARD 861" userId="S::lea.guillard@caf86.caf.fr::d06662ec-9711-44e9-9f78-4b9cc7b21ed8" providerId="AD" clId="Web-{AF1AEBF9-0B68-4ED4-A155-7D80911357C9}" dt="2023-01-06T12:05:09.189" v="7"/>
      <pc:docMkLst>
        <pc:docMk/>
      </pc:docMkLst>
      <pc:sldChg chg="ord">
        <pc:chgData name="Lea GUILLARD 861" userId="S::lea.guillard@caf86.caf.fr::d06662ec-9711-44e9-9f78-4b9cc7b21ed8" providerId="AD" clId="Web-{AF1AEBF9-0B68-4ED4-A155-7D80911357C9}" dt="2023-01-06T12:05:09.189" v="7"/>
        <pc:sldMkLst>
          <pc:docMk/>
          <pc:sldMk cId="1314588359" sldId="365"/>
        </pc:sldMkLst>
      </pc:sldChg>
      <pc:sldChg chg="ord">
        <pc:chgData name="Lea GUILLARD 861" userId="S::lea.guillard@caf86.caf.fr::d06662ec-9711-44e9-9f78-4b9cc7b21ed8" providerId="AD" clId="Web-{AF1AEBF9-0B68-4ED4-A155-7D80911357C9}" dt="2023-01-06T12:05:09.189" v="6"/>
        <pc:sldMkLst>
          <pc:docMk/>
          <pc:sldMk cId="3965839710" sldId="401"/>
        </pc:sldMkLst>
      </pc:sldChg>
      <pc:sldChg chg="ord">
        <pc:chgData name="Lea GUILLARD 861" userId="S::lea.guillard@caf86.caf.fr::d06662ec-9711-44e9-9f78-4b9cc7b21ed8" providerId="AD" clId="Web-{AF1AEBF9-0B68-4ED4-A155-7D80911357C9}" dt="2023-01-06T12:05:09.189" v="5"/>
        <pc:sldMkLst>
          <pc:docMk/>
          <pc:sldMk cId="101654383" sldId="402"/>
        </pc:sldMkLst>
      </pc:sldChg>
      <pc:sldChg chg="ord">
        <pc:chgData name="Lea GUILLARD 861" userId="S::lea.guillard@caf86.caf.fr::d06662ec-9711-44e9-9f78-4b9cc7b21ed8" providerId="AD" clId="Web-{AF1AEBF9-0B68-4ED4-A155-7D80911357C9}" dt="2023-01-06T12:05:09.189" v="4"/>
        <pc:sldMkLst>
          <pc:docMk/>
          <pc:sldMk cId="430512657" sldId="403"/>
        </pc:sldMkLst>
      </pc:sldChg>
    </pc:docChg>
  </pc:docChgLst>
  <pc:docChgLst>
    <pc:chgData name="Lea GUILLARD 861" userId="S::lea.guillard@caf86.caf.fr::d06662ec-9711-44e9-9f78-4b9cc7b21ed8" providerId="AD" clId="Web-{1A98437F-C947-4D36-90B3-1C68410C9B3E}"/>
    <pc:docChg chg="addSld modSld">
      <pc:chgData name="Lea GUILLARD 861" userId="S::lea.guillard@caf86.caf.fr::d06662ec-9711-44e9-9f78-4b9cc7b21ed8" providerId="AD" clId="Web-{1A98437F-C947-4D36-90B3-1C68410C9B3E}" dt="2022-04-15T06:20:19.943" v="7" actId="1076"/>
      <pc:docMkLst>
        <pc:docMk/>
      </pc:docMkLst>
      <pc:sldChg chg="modSp">
        <pc:chgData name="Lea GUILLARD 861" userId="S::lea.guillard@caf86.caf.fr::d06662ec-9711-44e9-9f78-4b9cc7b21ed8" providerId="AD" clId="Web-{1A98437F-C947-4D36-90B3-1C68410C9B3E}" dt="2022-04-15T06:20:05.052" v="4" actId="1076"/>
        <pc:sldMkLst>
          <pc:docMk/>
          <pc:sldMk cId="3394873606" sldId="291"/>
        </pc:sldMkLst>
        <pc:spChg chg="mod">
          <ac:chgData name="Lea GUILLARD 861" userId="S::lea.guillard@caf86.caf.fr::d06662ec-9711-44e9-9f78-4b9cc7b21ed8" providerId="AD" clId="Web-{1A98437F-C947-4D36-90B3-1C68410C9B3E}" dt="2022-04-15T06:20:02.583" v="3" actId="1076"/>
          <ac:spMkLst>
            <pc:docMk/>
            <pc:sldMk cId="3394873606" sldId="291"/>
            <ac:spMk id="5" creationId="{2D01694D-F368-4FC5-9220-2826B0B688CD}"/>
          </ac:spMkLst>
        </pc:spChg>
        <pc:picChg chg="mod">
          <ac:chgData name="Lea GUILLARD 861" userId="S::lea.guillard@caf86.caf.fr::d06662ec-9711-44e9-9f78-4b9cc7b21ed8" providerId="AD" clId="Web-{1A98437F-C947-4D36-90B3-1C68410C9B3E}" dt="2022-04-15T06:20:05.052" v="4" actId="1076"/>
          <ac:picMkLst>
            <pc:docMk/>
            <pc:sldMk cId="3394873606" sldId="291"/>
            <ac:picMk id="8" creationId="{91BC17F4-A801-40DB-8845-11F5A8D66D11}"/>
          </ac:picMkLst>
        </pc:picChg>
      </pc:sldChg>
      <pc:sldChg chg="modSp">
        <pc:chgData name="Lea GUILLARD 861" userId="S::lea.guillard@caf86.caf.fr::d06662ec-9711-44e9-9f78-4b9cc7b21ed8" providerId="AD" clId="Web-{1A98437F-C947-4D36-90B3-1C68410C9B3E}" dt="2022-04-15T06:19:49.364" v="0" actId="1076"/>
        <pc:sldMkLst>
          <pc:docMk/>
          <pc:sldMk cId="1631616132" sldId="292"/>
        </pc:sldMkLst>
        <pc:spChg chg="mod">
          <ac:chgData name="Lea GUILLARD 861" userId="S::lea.guillard@caf86.caf.fr::d06662ec-9711-44e9-9f78-4b9cc7b21ed8" providerId="AD" clId="Web-{1A98437F-C947-4D36-90B3-1C68410C9B3E}" dt="2022-04-15T06:19:49.364" v="0" actId="1076"/>
          <ac:spMkLst>
            <pc:docMk/>
            <pc:sldMk cId="1631616132" sldId="292"/>
            <ac:spMk id="47" creationId="{AF1CF92B-318F-4899-932D-D26E0D0BC873}"/>
          </ac:spMkLst>
        </pc:spChg>
      </pc:sldChg>
      <pc:sldChg chg="modSp">
        <pc:chgData name="Lea GUILLARD 861" userId="S::lea.guillard@caf86.caf.fr::d06662ec-9711-44e9-9f78-4b9cc7b21ed8" providerId="AD" clId="Web-{1A98437F-C947-4D36-90B3-1C68410C9B3E}" dt="2022-04-15T06:19:57.692" v="2" actId="1076"/>
        <pc:sldMkLst>
          <pc:docMk/>
          <pc:sldMk cId="713159971" sldId="293"/>
        </pc:sldMkLst>
        <pc:spChg chg="mod">
          <ac:chgData name="Lea GUILLARD 861" userId="S::lea.guillard@caf86.caf.fr::d06662ec-9711-44e9-9f78-4b9cc7b21ed8" providerId="AD" clId="Web-{1A98437F-C947-4D36-90B3-1C68410C9B3E}" dt="2022-04-15T06:19:57.692" v="2" actId="1076"/>
          <ac:spMkLst>
            <pc:docMk/>
            <pc:sldMk cId="713159971" sldId="293"/>
            <ac:spMk id="5" creationId="{2D01694D-F368-4FC5-9220-2826B0B688CD}"/>
          </ac:spMkLst>
        </pc:spChg>
      </pc:sldChg>
      <pc:sldChg chg="modSp new">
        <pc:chgData name="Lea GUILLARD 861" userId="S::lea.guillard@caf86.caf.fr::d06662ec-9711-44e9-9f78-4b9cc7b21ed8" providerId="AD" clId="Web-{1A98437F-C947-4D36-90B3-1C68410C9B3E}" dt="2022-04-15T06:20:19.943" v="7" actId="1076"/>
        <pc:sldMkLst>
          <pc:docMk/>
          <pc:sldMk cId="2982828975" sldId="305"/>
        </pc:sldMkLst>
        <pc:spChg chg="mod">
          <ac:chgData name="Lea GUILLARD 861" userId="S::lea.guillard@caf86.caf.fr::d06662ec-9711-44e9-9f78-4b9cc7b21ed8" providerId="AD" clId="Web-{1A98437F-C947-4D36-90B3-1C68410C9B3E}" dt="2022-04-15T06:20:16.912" v="6" actId="1076"/>
          <ac:spMkLst>
            <pc:docMk/>
            <pc:sldMk cId="2982828975" sldId="305"/>
            <ac:spMk id="2" creationId="{DBF0C1DF-A686-C283-9DB2-48D40C98432C}"/>
          </ac:spMkLst>
        </pc:spChg>
        <pc:spChg chg="mod">
          <ac:chgData name="Lea GUILLARD 861" userId="S::lea.guillard@caf86.caf.fr::d06662ec-9711-44e9-9f78-4b9cc7b21ed8" providerId="AD" clId="Web-{1A98437F-C947-4D36-90B3-1C68410C9B3E}" dt="2022-04-15T06:20:19.943" v="7" actId="1076"/>
          <ac:spMkLst>
            <pc:docMk/>
            <pc:sldMk cId="2982828975" sldId="305"/>
            <ac:spMk id="3" creationId="{5A67F6A8-F675-4DD0-27FE-90CCE4CA10C6}"/>
          </ac:spMkLst>
        </pc:spChg>
      </pc:sldChg>
    </pc:docChg>
  </pc:docChgLst>
  <pc:docChgLst>
    <pc:chgData name="Lea GUILLARD 861" userId="S::lea.guillard@caf86.caf.fr::d06662ec-9711-44e9-9f78-4b9cc7b21ed8" providerId="AD" clId="Web-{F7486BAF-8157-444E-9EFB-F9ED95A49BCC}"/>
    <pc:docChg chg="addSld delSld modSld sldOrd">
      <pc:chgData name="Lea GUILLARD 861" userId="S::lea.guillard@caf86.caf.fr::d06662ec-9711-44e9-9f78-4b9cc7b21ed8" providerId="AD" clId="Web-{F7486BAF-8157-444E-9EFB-F9ED95A49BCC}" dt="2022-09-09T11:45:18.018" v="40" actId="20577"/>
      <pc:docMkLst>
        <pc:docMk/>
      </pc:docMkLst>
      <pc:sldChg chg="modSp">
        <pc:chgData name="Lea GUILLARD 861" userId="S::lea.guillard@caf86.caf.fr::d06662ec-9711-44e9-9f78-4b9cc7b21ed8" providerId="AD" clId="Web-{F7486BAF-8157-444E-9EFB-F9ED95A49BCC}" dt="2022-09-09T11:44:44.876" v="28" actId="20577"/>
        <pc:sldMkLst>
          <pc:docMk/>
          <pc:sldMk cId="3007228322" sldId="367"/>
        </pc:sldMkLst>
        <pc:spChg chg="mod">
          <ac:chgData name="Lea GUILLARD 861" userId="S::lea.guillard@caf86.caf.fr::d06662ec-9711-44e9-9f78-4b9cc7b21ed8" providerId="AD" clId="Web-{F7486BAF-8157-444E-9EFB-F9ED95A49BCC}" dt="2022-09-09T11:44:44.876" v="28" actId="20577"/>
          <ac:spMkLst>
            <pc:docMk/>
            <pc:sldMk cId="3007228322" sldId="367"/>
            <ac:spMk id="3" creationId="{7F8B00AC-B3D4-2087-9A1B-3AB1D3FCA5EB}"/>
          </ac:spMkLst>
        </pc:spChg>
      </pc:sldChg>
      <pc:sldChg chg="modSp add ord replId">
        <pc:chgData name="Lea GUILLARD 861" userId="S::lea.guillard@caf86.caf.fr::d06662ec-9711-44e9-9f78-4b9cc7b21ed8" providerId="AD" clId="Web-{F7486BAF-8157-444E-9EFB-F9ED95A49BCC}" dt="2022-09-09T11:45:18.018" v="40" actId="20577"/>
        <pc:sldMkLst>
          <pc:docMk/>
          <pc:sldMk cId="1120744233" sldId="368"/>
        </pc:sldMkLst>
        <pc:spChg chg="mod">
          <ac:chgData name="Lea GUILLARD 861" userId="S::lea.guillard@caf86.caf.fr::d06662ec-9711-44e9-9f78-4b9cc7b21ed8" providerId="AD" clId="Web-{F7486BAF-8157-444E-9EFB-F9ED95A49BCC}" dt="2022-09-09T11:45:18.018" v="40" actId="20577"/>
          <ac:spMkLst>
            <pc:docMk/>
            <pc:sldMk cId="1120744233" sldId="368"/>
            <ac:spMk id="4" creationId="{50E63301-F05A-4018-919B-4F770BBC8D0D}"/>
          </ac:spMkLst>
        </pc:spChg>
      </pc:sldChg>
      <pc:sldChg chg="new del">
        <pc:chgData name="Lea GUILLARD 861" userId="S::lea.guillard@caf86.caf.fr::d06662ec-9711-44e9-9f78-4b9cc7b21ed8" providerId="AD" clId="Web-{F7486BAF-8157-444E-9EFB-F9ED95A49BCC}" dt="2022-09-09T11:45:01.205" v="30"/>
        <pc:sldMkLst>
          <pc:docMk/>
          <pc:sldMk cId="3557428508" sldId="368"/>
        </pc:sldMkLst>
      </pc:sldChg>
    </pc:docChg>
  </pc:docChgLst>
  <pc:docChgLst>
    <pc:chgData name="Lea GUILLARD 861" userId="d06662ec-9711-44e9-9f78-4b9cc7b21ed8" providerId="ADAL" clId="{C878FBA4-CA0F-468D-BDDB-88B70C5D29D4}"/>
    <pc:docChg chg="undo custSel addSld delSld modSld sldOrd">
      <pc:chgData name="Lea GUILLARD 861" userId="d06662ec-9711-44e9-9f78-4b9cc7b21ed8" providerId="ADAL" clId="{C878FBA4-CA0F-468D-BDDB-88B70C5D29D4}" dt="2022-02-02T10:14:18.187" v="558" actId="20577"/>
      <pc:docMkLst>
        <pc:docMk/>
      </pc:docMkLst>
      <pc:sldChg chg="addSp delSp modSp new mod setBg">
        <pc:chgData name="Lea GUILLARD 861" userId="d06662ec-9711-44e9-9f78-4b9cc7b21ed8" providerId="ADAL" clId="{C878FBA4-CA0F-468D-BDDB-88B70C5D29D4}" dt="2022-02-02T09:59:20.938" v="57" actId="26606"/>
        <pc:sldMkLst>
          <pc:docMk/>
          <pc:sldMk cId="3155851385" sldId="257"/>
        </pc:sldMkLst>
        <pc:spChg chg="mod">
          <ac:chgData name="Lea GUILLARD 861" userId="d06662ec-9711-44e9-9f78-4b9cc7b21ed8" providerId="ADAL" clId="{C878FBA4-CA0F-468D-BDDB-88B70C5D29D4}" dt="2022-02-02T09:59:20.938" v="57" actId="26606"/>
          <ac:spMkLst>
            <pc:docMk/>
            <pc:sldMk cId="3155851385" sldId="257"/>
            <ac:spMk id="2" creationId="{CD55427E-D962-4F9A-B40C-B68D9F25CA46}"/>
          </ac:spMkLst>
        </pc:spChg>
        <pc:spChg chg="add del mod">
          <ac:chgData name="Lea GUILLARD 861" userId="d06662ec-9711-44e9-9f78-4b9cc7b21ed8" providerId="ADAL" clId="{C878FBA4-CA0F-468D-BDDB-88B70C5D29D4}" dt="2022-02-02T09:59:20.938" v="57" actId="26606"/>
          <ac:spMkLst>
            <pc:docMk/>
            <pc:sldMk cId="3155851385" sldId="257"/>
            <ac:spMk id="3" creationId="{1980AA72-7CEC-47E0-8390-DCA22A2C1A8D}"/>
          </ac:spMkLst>
        </pc:spChg>
        <pc:spChg chg="add del">
          <ac:chgData name="Lea GUILLARD 861" userId="d06662ec-9711-44e9-9f78-4b9cc7b21ed8" providerId="ADAL" clId="{C878FBA4-CA0F-468D-BDDB-88B70C5D29D4}" dt="2022-02-02T09:58:48.425" v="19" actId="26606"/>
          <ac:spMkLst>
            <pc:docMk/>
            <pc:sldMk cId="3155851385" sldId="257"/>
            <ac:spMk id="9" creationId="{45B71F80-1F92-4074-84D9-16A062B215B3}"/>
          </ac:spMkLst>
        </pc:spChg>
        <pc:spChg chg="add del">
          <ac:chgData name="Lea GUILLARD 861" userId="d06662ec-9711-44e9-9f78-4b9cc7b21ed8" providerId="ADAL" clId="{C878FBA4-CA0F-468D-BDDB-88B70C5D29D4}" dt="2022-02-02T09:58:48.425" v="19" actId="26606"/>
          <ac:spMkLst>
            <pc:docMk/>
            <pc:sldMk cId="3155851385" sldId="257"/>
            <ac:spMk id="11" creationId="{7209C9DA-6E0D-46D9-8275-C52222D8CCAC}"/>
          </ac:spMkLst>
        </pc:spChg>
        <pc:spChg chg="add del">
          <ac:chgData name="Lea GUILLARD 861" userId="d06662ec-9711-44e9-9f78-4b9cc7b21ed8" providerId="ADAL" clId="{C878FBA4-CA0F-468D-BDDB-88B70C5D29D4}" dt="2022-02-02T09:58:48.425" v="19" actId="26606"/>
          <ac:spMkLst>
            <pc:docMk/>
            <pc:sldMk cId="3155851385" sldId="257"/>
            <ac:spMk id="13" creationId="{3EB57A4D-E0D0-46DA-B339-F24CA46FA70B}"/>
          </ac:spMkLst>
        </pc:spChg>
        <pc:graphicFrameChg chg="add del mod modGraphic">
          <ac:chgData name="Lea GUILLARD 861" userId="d06662ec-9711-44e9-9f78-4b9cc7b21ed8" providerId="ADAL" clId="{C878FBA4-CA0F-468D-BDDB-88B70C5D29D4}" dt="2022-02-02T09:58:49.255" v="20"/>
          <ac:graphicFrameMkLst>
            <pc:docMk/>
            <pc:sldMk cId="3155851385" sldId="257"/>
            <ac:graphicFrameMk id="4" creationId="{268994D3-2C5D-46E9-B59E-0EE378A29B13}"/>
          </ac:graphicFrameMkLst>
        </pc:graphicFrameChg>
        <pc:cxnChg chg="add">
          <ac:chgData name="Lea GUILLARD 861" userId="d06662ec-9711-44e9-9f78-4b9cc7b21ed8" providerId="ADAL" clId="{C878FBA4-CA0F-468D-BDDB-88B70C5D29D4}" dt="2022-02-02T09:59:20.938" v="57" actId="26606"/>
          <ac:cxnSpMkLst>
            <pc:docMk/>
            <pc:sldMk cId="3155851385" sldId="257"/>
            <ac:cxnSpMk id="8" creationId="{0B5F7E3B-C5F1-40E0-A491-558BAFBC1127}"/>
          </ac:cxnSpMkLst>
        </pc:cxnChg>
      </pc:sldChg>
      <pc:sldChg chg="add del">
        <pc:chgData name="Lea GUILLARD 861" userId="d06662ec-9711-44e9-9f78-4b9cc7b21ed8" providerId="ADAL" clId="{C878FBA4-CA0F-468D-BDDB-88B70C5D29D4}" dt="2022-02-02T09:58:15.058" v="1" actId="2890"/>
        <pc:sldMkLst>
          <pc:docMk/>
          <pc:sldMk cId="4239248064" sldId="257"/>
        </pc:sldMkLst>
      </pc:sldChg>
      <pc:sldChg chg="addSp delSp modSp new mod setBg setClrOvrMap">
        <pc:chgData name="Lea GUILLARD 861" userId="d06662ec-9711-44e9-9f78-4b9cc7b21ed8" providerId="ADAL" clId="{C878FBA4-CA0F-468D-BDDB-88B70C5D29D4}" dt="2022-02-02T10:06:16.918" v="218" actId="26606"/>
        <pc:sldMkLst>
          <pc:docMk/>
          <pc:sldMk cId="524744576" sldId="258"/>
        </pc:sldMkLst>
        <pc:spChg chg="mod">
          <ac:chgData name="Lea GUILLARD 861" userId="d06662ec-9711-44e9-9f78-4b9cc7b21ed8" providerId="ADAL" clId="{C878FBA4-CA0F-468D-BDDB-88B70C5D29D4}" dt="2022-02-02T10:06:16.918" v="218" actId="26606"/>
          <ac:spMkLst>
            <pc:docMk/>
            <pc:sldMk cId="524744576" sldId="258"/>
            <ac:spMk id="2" creationId="{2A8C38EB-A5F6-48C4-B6CD-425F8A54FBFF}"/>
          </ac:spMkLst>
        </pc:spChg>
        <pc:spChg chg="del">
          <ac:chgData name="Lea GUILLARD 861" userId="d06662ec-9711-44e9-9f78-4b9cc7b21ed8" providerId="ADAL" clId="{C878FBA4-CA0F-468D-BDDB-88B70C5D29D4}" dt="2022-02-02T10:06:16.918" v="218" actId="26606"/>
          <ac:spMkLst>
            <pc:docMk/>
            <pc:sldMk cId="524744576" sldId="258"/>
            <ac:spMk id="3" creationId="{642C646A-896C-4B49-B445-78A1203F661A}"/>
          </ac:spMkLst>
        </pc:spChg>
        <pc:spChg chg="add">
          <ac:chgData name="Lea GUILLARD 861" userId="d06662ec-9711-44e9-9f78-4b9cc7b21ed8" providerId="ADAL" clId="{C878FBA4-CA0F-468D-BDDB-88B70C5D29D4}" dt="2022-02-02T10:06:16.918" v="218" actId="26606"/>
          <ac:spMkLst>
            <pc:docMk/>
            <pc:sldMk cId="524744576" sldId="258"/>
            <ac:spMk id="20" creationId="{9179DE42-5613-4B35-A1E6-6CCBAA13C743}"/>
          </ac:spMkLst>
        </pc:spChg>
        <pc:spChg chg="add">
          <ac:chgData name="Lea GUILLARD 861" userId="d06662ec-9711-44e9-9f78-4b9cc7b21ed8" providerId="ADAL" clId="{C878FBA4-CA0F-468D-BDDB-88B70C5D29D4}" dt="2022-02-02T10:06:16.918" v="218" actId="26606"/>
          <ac:spMkLst>
            <pc:docMk/>
            <pc:sldMk cId="524744576" sldId="258"/>
            <ac:spMk id="26" creationId="{52FB45E9-914E-4471-AC87-E475CD51767D}"/>
          </ac:spMkLst>
        </pc:spChg>
        <pc:spChg chg="add">
          <ac:chgData name="Lea GUILLARD 861" userId="d06662ec-9711-44e9-9f78-4b9cc7b21ed8" providerId="ADAL" clId="{C878FBA4-CA0F-468D-BDDB-88B70C5D29D4}" dt="2022-02-02T10:06:16.918" v="218" actId="26606"/>
          <ac:spMkLst>
            <pc:docMk/>
            <pc:sldMk cId="524744576" sldId="258"/>
            <ac:spMk id="28" creationId="{C310626D-5743-49D4-8F7D-88C4F8F05774}"/>
          </ac:spMkLst>
        </pc:spChg>
        <pc:spChg chg="add">
          <ac:chgData name="Lea GUILLARD 861" userId="d06662ec-9711-44e9-9f78-4b9cc7b21ed8" providerId="ADAL" clId="{C878FBA4-CA0F-468D-BDDB-88B70C5D29D4}" dt="2022-02-02T10:06:16.918" v="218" actId="26606"/>
          <ac:spMkLst>
            <pc:docMk/>
            <pc:sldMk cId="524744576" sldId="258"/>
            <ac:spMk id="30" creationId="{3C195FC1-B568-4C72-9902-34CB35DDD7A1}"/>
          </ac:spMkLst>
        </pc:spChg>
        <pc:spChg chg="add">
          <ac:chgData name="Lea GUILLARD 861" userId="d06662ec-9711-44e9-9f78-4b9cc7b21ed8" providerId="ADAL" clId="{C878FBA4-CA0F-468D-BDDB-88B70C5D29D4}" dt="2022-02-02T10:06:16.918" v="218" actId="26606"/>
          <ac:spMkLst>
            <pc:docMk/>
            <pc:sldMk cId="524744576" sldId="258"/>
            <ac:spMk id="32" creationId="{EF2BDF77-362C-43F0-8CBB-A969EC2AE0C4}"/>
          </ac:spMkLst>
        </pc:spChg>
        <pc:spChg chg="add">
          <ac:chgData name="Lea GUILLARD 861" userId="d06662ec-9711-44e9-9f78-4b9cc7b21ed8" providerId="ADAL" clId="{C878FBA4-CA0F-468D-BDDB-88B70C5D29D4}" dt="2022-02-02T10:06:16.918" v="218" actId="26606"/>
          <ac:spMkLst>
            <pc:docMk/>
            <pc:sldMk cId="524744576" sldId="258"/>
            <ac:spMk id="34" creationId="{4BE96B01-3929-432D-B8C2-ADBCB74C2EF4}"/>
          </ac:spMkLst>
        </pc:spChg>
        <pc:spChg chg="add">
          <ac:chgData name="Lea GUILLARD 861" userId="d06662ec-9711-44e9-9f78-4b9cc7b21ed8" providerId="ADAL" clId="{C878FBA4-CA0F-468D-BDDB-88B70C5D29D4}" dt="2022-02-02T10:06:16.918" v="218" actId="26606"/>
          <ac:spMkLst>
            <pc:docMk/>
            <pc:sldMk cId="524744576" sldId="258"/>
            <ac:spMk id="36" creationId="{2A6FCDE6-CDE2-4C51-B18E-A95CFB679714}"/>
          </ac:spMkLst>
        </pc:spChg>
        <pc:spChg chg="add">
          <ac:chgData name="Lea GUILLARD 861" userId="d06662ec-9711-44e9-9f78-4b9cc7b21ed8" providerId="ADAL" clId="{C878FBA4-CA0F-468D-BDDB-88B70C5D29D4}" dt="2022-02-02T10:06:16.918" v="218" actId="26606"/>
          <ac:spMkLst>
            <pc:docMk/>
            <pc:sldMk cId="524744576" sldId="258"/>
            <ac:spMk id="38" creationId="{9D2E8756-2465-473A-BA2A-2DB1D6224745}"/>
          </ac:spMkLst>
        </pc:spChg>
        <pc:grpChg chg="add">
          <ac:chgData name="Lea GUILLARD 861" userId="d06662ec-9711-44e9-9f78-4b9cc7b21ed8" providerId="ADAL" clId="{C878FBA4-CA0F-468D-BDDB-88B70C5D29D4}" dt="2022-02-02T10:06:16.918" v="218" actId="26606"/>
          <ac:grpSpMkLst>
            <pc:docMk/>
            <pc:sldMk cId="524744576" sldId="258"/>
            <ac:grpSpMk id="8" creationId="{76582886-877C-4AEC-A77F-8055EB9A0CF9}"/>
          </ac:grpSpMkLst>
        </pc:grpChg>
        <pc:cxnChg chg="add">
          <ac:chgData name="Lea GUILLARD 861" userId="d06662ec-9711-44e9-9f78-4b9cc7b21ed8" providerId="ADAL" clId="{C878FBA4-CA0F-468D-BDDB-88B70C5D29D4}" dt="2022-02-02T10:06:16.918" v="218" actId="26606"/>
          <ac:cxnSpMkLst>
            <pc:docMk/>
            <pc:sldMk cId="524744576" sldId="258"/>
            <ac:cxnSpMk id="22" creationId="{EB898B32-3891-4C3A-8F58-C5969D2E9033}"/>
          </ac:cxnSpMkLst>
        </pc:cxnChg>
        <pc:cxnChg chg="add">
          <ac:chgData name="Lea GUILLARD 861" userId="d06662ec-9711-44e9-9f78-4b9cc7b21ed8" providerId="ADAL" clId="{C878FBA4-CA0F-468D-BDDB-88B70C5D29D4}" dt="2022-02-02T10:06:16.918" v="218" actId="26606"/>
          <ac:cxnSpMkLst>
            <pc:docMk/>
            <pc:sldMk cId="524744576" sldId="258"/>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4.080" v="217" actId="26606"/>
        <pc:sldMkLst>
          <pc:docMk/>
          <pc:sldMk cId="634816616" sldId="259"/>
        </pc:sldMkLst>
        <pc:spChg chg="mod">
          <ac:chgData name="Lea GUILLARD 861" userId="d06662ec-9711-44e9-9f78-4b9cc7b21ed8" providerId="ADAL" clId="{C878FBA4-CA0F-468D-BDDB-88B70C5D29D4}" dt="2022-02-02T10:06:14.080" v="217" actId="26606"/>
          <ac:spMkLst>
            <pc:docMk/>
            <pc:sldMk cId="634816616" sldId="259"/>
            <ac:spMk id="2" creationId="{3EFB79DF-6E4C-4777-BF7F-58FD0EF156BD}"/>
          </ac:spMkLst>
        </pc:spChg>
        <pc:spChg chg="del">
          <ac:chgData name="Lea GUILLARD 861" userId="d06662ec-9711-44e9-9f78-4b9cc7b21ed8" providerId="ADAL" clId="{C878FBA4-CA0F-468D-BDDB-88B70C5D29D4}" dt="2022-02-02T10:06:14.080" v="217" actId="26606"/>
          <ac:spMkLst>
            <pc:docMk/>
            <pc:sldMk cId="634816616" sldId="259"/>
            <ac:spMk id="3" creationId="{ABB88321-85E8-4052-AB21-83C753650CAF}"/>
          </ac:spMkLst>
        </pc:spChg>
        <pc:spChg chg="add">
          <ac:chgData name="Lea GUILLARD 861" userId="d06662ec-9711-44e9-9f78-4b9cc7b21ed8" providerId="ADAL" clId="{C878FBA4-CA0F-468D-BDDB-88B70C5D29D4}" dt="2022-02-02T10:06:14.080" v="217" actId="26606"/>
          <ac:spMkLst>
            <pc:docMk/>
            <pc:sldMk cId="634816616" sldId="259"/>
            <ac:spMk id="20" creationId="{9179DE42-5613-4B35-A1E6-6CCBAA13C743}"/>
          </ac:spMkLst>
        </pc:spChg>
        <pc:spChg chg="add">
          <ac:chgData name="Lea GUILLARD 861" userId="d06662ec-9711-44e9-9f78-4b9cc7b21ed8" providerId="ADAL" clId="{C878FBA4-CA0F-468D-BDDB-88B70C5D29D4}" dt="2022-02-02T10:06:14.080" v="217" actId="26606"/>
          <ac:spMkLst>
            <pc:docMk/>
            <pc:sldMk cId="634816616" sldId="259"/>
            <ac:spMk id="26" creationId="{52FB45E9-914E-4471-AC87-E475CD51767D}"/>
          </ac:spMkLst>
        </pc:spChg>
        <pc:spChg chg="add">
          <ac:chgData name="Lea GUILLARD 861" userId="d06662ec-9711-44e9-9f78-4b9cc7b21ed8" providerId="ADAL" clId="{C878FBA4-CA0F-468D-BDDB-88B70C5D29D4}" dt="2022-02-02T10:06:14.080" v="217" actId="26606"/>
          <ac:spMkLst>
            <pc:docMk/>
            <pc:sldMk cId="634816616" sldId="259"/>
            <ac:spMk id="28" creationId="{C310626D-5743-49D4-8F7D-88C4F8F05774}"/>
          </ac:spMkLst>
        </pc:spChg>
        <pc:spChg chg="add">
          <ac:chgData name="Lea GUILLARD 861" userId="d06662ec-9711-44e9-9f78-4b9cc7b21ed8" providerId="ADAL" clId="{C878FBA4-CA0F-468D-BDDB-88B70C5D29D4}" dt="2022-02-02T10:06:14.080" v="217" actId="26606"/>
          <ac:spMkLst>
            <pc:docMk/>
            <pc:sldMk cId="634816616" sldId="259"/>
            <ac:spMk id="30" creationId="{3C195FC1-B568-4C72-9902-34CB35DDD7A1}"/>
          </ac:spMkLst>
        </pc:spChg>
        <pc:spChg chg="add">
          <ac:chgData name="Lea GUILLARD 861" userId="d06662ec-9711-44e9-9f78-4b9cc7b21ed8" providerId="ADAL" clId="{C878FBA4-CA0F-468D-BDDB-88B70C5D29D4}" dt="2022-02-02T10:06:14.080" v="217" actId="26606"/>
          <ac:spMkLst>
            <pc:docMk/>
            <pc:sldMk cId="634816616" sldId="259"/>
            <ac:spMk id="32" creationId="{EF2BDF77-362C-43F0-8CBB-A969EC2AE0C4}"/>
          </ac:spMkLst>
        </pc:spChg>
        <pc:spChg chg="add">
          <ac:chgData name="Lea GUILLARD 861" userId="d06662ec-9711-44e9-9f78-4b9cc7b21ed8" providerId="ADAL" clId="{C878FBA4-CA0F-468D-BDDB-88B70C5D29D4}" dt="2022-02-02T10:06:14.080" v="217" actId="26606"/>
          <ac:spMkLst>
            <pc:docMk/>
            <pc:sldMk cId="634816616" sldId="259"/>
            <ac:spMk id="34" creationId="{4BE96B01-3929-432D-B8C2-ADBCB74C2EF4}"/>
          </ac:spMkLst>
        </pc:spChg>
        <pc:spChg chg="add">
          <ac:chgData name="Lea GUILLARD 861" userId="d06662ec-9711-44e9-9f78-4b9cc7b21ed8" providerId="ADAL" clId="{C878FBA4-CA0F-468D-BDDB-88B70C5D29D4}" dt="2022-02-02T10:06:14.080" v="217" actId="26606"/>
          <ac:spMkLst>
            <pc:docMk/>
            <pc:sldMk cId="634816616" sldId="259"/>
            <ac:spMk id="36" creationId="{2A6FCDE6-CDE2-4C51-B18E-A95CFB679714}"/>
          </ac:spMkLst>
        </pc:spChg>
        <pc:spChg chg="add">
          <ac:chgData name="Lea GUILLARD 861" userId="d06662ec-9711-44e9-9f78-4b9cc7b21ed8" providerId="ADAL" clId="{C878FBA4-CA0F-468D-BDDB-88B70C5D29D4}" dt="2022-02-02T10:06:14.080" v="217" actId="26606"/>
          <ac:spMkLst>
            <pc:docMk/>
            <pc:sldMk cId="634816616" sldId="259"/>
            <ac:spMk id="38" creationId="{9D2E8756-2465-473A-BA2A-2DB1D6224745}"/>
          </ac:spMkLst>
        </pc:spChg>
        <pc:grpChg chg="add">
          <ac:chgData name="Lea GUILLARD 861" userId="d06662ec-9711-44e9-9f78-4b9cc7b21ed8" providerId="ADAL" clId="{C878FBA4-CA0F-468D-BDDB-88B70C5D29D4}" dt="2022-02-02T10:06:14.080" v="217" actId="26606"/>
          <ac:grpSpMkLst>
            <pc:docMk/>
            <pc:sldMk cId="634816616" sldId="259"/>
            <ac:grpSpMk id="8" creationId="{76582886-877C-4AEC-A77F-8055EB9A0CF9}"/>
          </ac:grpSpMkLst>
        </pc:grpChg>
        <pc:cxnChg chg="add">
          <ac:chgData name="Lea GUILLARD 861" userId="d06662ec-9711-44e9-9f78-4b9cc7b21ed8" providerId="ADAL" clId="{C878FBA4-CA0F-468D-BDDB-88B70C5D29D4}" dt="2022-02-02T10:06:14.080" v="217" actId="26606"/>
          <ac:cxnSpMkLst>
            <pc:docMk/>
            <pc:sldMk cId="634816616" sldId="259"/>
            <ac:cxnSpMk id="22" creationId="{EB898B32-3891-4C3A-8F58-C5969D2E9033}"/>
          </ac:cxnSpMkLst>
        </pc:cxnChg>
        <pc:cxnChg chg="add">
          <ac:chgData name="Lea GUILLARD 861" userId="d06662ec-9711-44e9-9f78-4b9cc7b21ed8" providerId="ADAL" clId="{C878FBA4-CA0F-468D-BDDB-88B70C5D29D4}" dt="2022-02-02T10:06:14.080" v="217" actId="26606"/>
          <ac:cxnSpMkLst>
            <pc:docMk/>
            <pc:sldMk cId="634816616" sldId="259"/>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1.670" v="216" actId="26606"/>
        <pc:sldMkLst>
          <pc:docMk/>
          <pc:sldMk cId="627601221" sldId="260"/>
        </pc:sldMkLst>
        <pc:spChg chg="mod">
          <ac:chgData name="Lea GUILLARD 861" userId="d06662ec-9711-44e9-9f78-4b9cc7b21ed8" providerId="ADAL" clId="{C878FBA4-CA0F-468D-BDDB-88B70C5D29D4}" dt="2022-02-02T10:06:11.670" v="216" actId="26606"/>
          <ac:spMkLst>
            <pc:docMk/>
            <pc:sldMk cId="627601221" sldId="260"/>
            <ac:spMk id="2" creationId="{EC1709DF-EFC4-412E-92A7-2C9641B4EB53}"/>
          </ac:spMkLst>
        </pc:spChg>
        <pc:spChg chg="del">
          <ac:chgData name="Lea GUILLARD 861" userId="d06662ec-9711-44e9-9f78-4b9cc7b21ed8" providerId="ADAL" clId="{C878FBA4-CA0F-468D-BDDB-88B70C5D29D4}" dt="2022-02-02T10:06:11.670" v="216" actId="26606"/>
          <ac:spMkLst>
            <pc:docMk/>
            <pc:sldMk cId="627601221" sldId="260"/>
            <ac:spMk id="3" creationId="{1F44BC5C-1308-4B16-8D3E-275A8F1AF3AC}"/>
          </ac:spMkLst>
        </pc:spChg>
        <pc:spChg chg="add">
          <ac:chgData name="Lea GUILLARD 861" userId="d06662ec-9711-44e9-9f78-4b9cc7b21ed8" providerId="ADAL" clId="{C878FBA4-CA0F-468D-BDDB-88B70C5D29D4}" dt="2022-02-02T10:06:11.670" v="216" actId="26606"/>
          <ac:spMkLst>
            <pc:docMk/>
            <pc:sldMk cId="627601221" sldId="260"/>
            <ac:spMk id="20" creationId="{9179DE42-5613-4B35-A1E6-6CCBAA13C743}"/>
          </ac:spMkLst>
        </pc:spChg>
        <pc:spChg chg="add">
          <ac:chgData name="Lea GUILLARD 861" userId="d06662ec-9711-44e9-9f78-4b9cc7b21ed8" providerId="ADAL" clId="{C878FBA4-CA0F-468D-BDDB-88B70C5D29D4}" dt="2022-02-02T10:06:11.670" v="216" actId="26606"/>
          <ac:spMkLst>
            <pc:docMk/>
            <pc:sldMk cId="627601221" sldId="260"/>
            <ac:spMk id="26" creationId="{52FB45E9-914E-4471-AC87-E475CD51767D}"/>
          </ac:spMkLst>
        </pc:spChg>
        <pc:spChg chg="add">
          <ac:chgData name="Lea GUILLARD 861" userId="d06662ec-9711-44e9-9f78-4b9cc7b21ed8" providerId="ADAL" clId="{C878FBA4-CA0F-468D-BDDB-88B70C5D29D4}" dt="2022-02-02T10:06:11.670" v="216" actId="26606"/>
          <ac:spMkLst>
            <pc:docMk/>
            <pc:sldMk cId="627601221" sldId="260"/>
            <ac:spMk id="28" creationId="{C310626D-5743-49D4-8F7D-88C4F8F05774}"/>
          </ac:spMkLst>
        </pc:spChg>
        <pc:spChg chg="add">
          <ac:chgData name="Lea GUILLARD 861" userId="d06662ec-9711-44e9-9f78-4b9cc7b21ed8" providerId="ADAL" clId="{C878FBA4-CA0F-468D-BDDB-88B70C5D29D4}" dt="2022-02-02T10:06:11.670" v="216" actId="26606"/>
          <ac:spMkLst>
            <pc:docMk/>
            <pc:sldMk cId="627601221" sldId="260"/>
            <ac:spMk id="30" creationId="{3C195FC1-B568-4C72-9902-34CB35DDD7A1}"/>
          </ac:spMkLst>
        </pc:spChg>
        <pc:spChg chg="add">
          <ac:chgData name="Lea GUILLARD 861" userId="d06662ec-9711-44e9-9f78-4b9cc7b21ed8" providerId="ADAL" clId="{C878FBA4-CA0F-468D-BDDB-88B70C5D29D4}" dt="2022-02-02T10:06:11.670" v="216" actId="26606"/>
          <ac:spMkLst>
            <pc:docMk/>
            <pc:sldMk cId="627601221" sldId="260"/>
            <ac:spMk id="32" creationId="{EF2BDF77-362C-43F0-8CBB-A969EC2AE0C4}"/>
          </ac:spMkLst>
        </pc:spChg>
        <pc:spChg chg="add">
          <ac:chgData name="Lea GUILLARD 861" userId="d06662ec-9711-44e9-9f78-4b9cc7b21ed8" providerId="ADAL" clId="{C878FBA4-CA0F-468D-BDDB-88B70C5D29D4}" dt="2022-02-02T10:06:11.670" v="216" actId="26606"/>
          <ac:spMkLst>
            <pc:docMk/>
            <pc:sldMk cId="627601221" sldId="260"/>
            <ac:spMk id="34" creationId="{4BE96B01-3929-432D-B8C2-ADBCB74C2EF4}"/>
          </ac:spMkLst>
        </pc:spChg>
        <pc:spChg chg="add">
          <ac:chgData name="Lea GUILLARD 861" userId="d06662ec-9711-44e9-9f78-4b9cc7b21ed8" providerId="ADAL" clId="{C878FBA4-CA0F-468D-BDDB-88B70C5D29D4}" dt="2022-02-02T10:06:11.670" v="216" actId="26606"/>
          <ac:spMkLst>
            <pc:docMk/>
            <pc:sldMk cId="627601221" sldId="260"/>
            <ac:spMk id="36" creationId="{2A6FCDE6-CDE2-4C51-B18E-A95CFB679714}"/>
          </ac:spMkLst>
        </pc:spChg>
        <pc:spChg chg="add">
          <ac:chgData name="Lea GUILLARD 861" userId="d06662ec-9711-44e9-9f78-4b9cc7b21ed8" providerId="ADAL" clId="{C878FBA4-CA0F-468D-BDDB-88B70C5D29D4}" dt="2022-02-02T10:06:11.670" v="216" actId="26606"/>
          <ac:spMkLst>
            <pc:docMk/>
            <pc:sldMk cId="627601221" sldId="260"/>
            <ac:spMk id="38" creationId="{9D2E8756-2465-473A-BA2A-2DB1D6224745}"/>
          </ac:spMkLst>
        </pc:spChg>
        <pc:grpChg chg="add">
          <ac:chgData name="Lea GUILLARD 861" userId="d06662ec-9711-44e9-9f78-4b9cc7b21ed8" providerId="ADAL" clId="{C878FBA4-CA0F-468D-BDDB-88B70C5D29D4}" dt="2022-02-02T10:06:11.670" v="216" actId="26606"/>
          <ac:grpSpMkLst>
            <pc:docMk/>
            <pc:sldMk cId="627601221" sldId="260"/>
            <ac:grpSpMk id="8" creationId="{76582886-877C-4AEC-A77F-8055EB9A0CF9}"/>
          </ac:grpSpMkLst>
        </pc:grpChg>
        <pc:cxnChg chg="add">
          <ac:chgData name="Lea GUILLARD 861" userId="d06662ec-9711-44e9-9f78-4b9cc7b21ed8" providerId="ADAL" clId="{C878FBA4-CA0F-468D-BDDB-88B70C5D29D4}" dt="2022-02-02T10:06:11.670" v="216" actId="26606"/>
          <ac:cxnSpMkLst>
            <pc:docMk/>
            <pc:sldMk cId="627601221" sldId="260"/>
            <ac:cxnSpMk id="22" creationId="{EB898B32-3891-4C3A-8F58-C5969D2E9033}"/>
          </ac:cxnSpMkLst>
        </pc:cxnChg>
        <pc:cxnChg chg="add">
          <ac:chgData name="Lea GUILLARD 861" userId="d06662ec-9711-44e9-9f78-4b9cc7b21ed8" providerId="ADAL" clId="{C878FBA4-CA0F-468D-BDDB-88B70C5D29D4}" dt="2022-02-02T10:06:11.670" v="216" actId="26606"/>
          <ac:cxnSpMkLst>
            <pc:docMk/>
            <pc:sldMk cId="627601221" sldId="260"/>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09.654" v="215" actId="26606"/>
        <pc:sldMkLst>
          <pc:docMk/>
          <pc:sldMk cId="1318349590" sldId="261"/>
        </pc:sldMkLst>
        <pc:spChg chg="mod">
          <ac:chgData name="Lea GUILLARD 861" userId="d06662ec-9711-44e9-9f78-4b9cc7b21ed8" providerId="ADAL" clId="{C878FBA4-CA0F-468D-BDDB-88B70C5D29D4}" dt="2022-02-02T10:06:09.654" v="215" actId="26606"/>
          <ac:spMkLst>
            <pc:docMk/>
            <pc:sldMk cId="1318349590" sldId="261"/>
            <ac:spMk id="2" creationId="{4C24C6AE-B359-4085-8B01-F30E9E7E11BD}"/>
          </ac:spMkLst>
        </pc:spChg>
        <pc:spChg chg="del">
          <ac:chgData name="Lea GUILLARD 861" userId="d06662ec-9711-44e9-9f78-4b9cc7b21ed8" providerId="ADAL" clId="{C878FBA4-CA0F-468D-BDDB-88B70C5D29D4}" dt="2022-02-02T10:06:09.654" v="215" actId="26606"/>
          <ac:spMkLst>
            <pc:docMk/>
            <pc:sldMk cId="1318349590" sldId="261"/>
            <ac:spMk id="3" creationId="{61F25809-E582-45B7-B452-C13E40F9EB14}"/>
          </ac:spMkLst>
        </pc:spChg>
        <pc:spChg chg="add">
          <ac:chgData name="Lea GUILLARD 861" userId="d06662ec-9711-44e9-9f78-4b9cc7b21ed8" providerId="ADAL" clId="{C878FBA4-CA0F-468D-BDDB-88B70C5D29D4}" dt="2022-02-02T10:06:09.654" v="215" actId="26606"/>
          <ac:spMkLst>
            <pc:docMk/>
            <pc:sldMk cId="1318349590" sldId="261"/>
            <ac:spMk id="20" creationId="{9179DE42-5613-4B35-A1E6-6CCBAA13C743}"/>
          </ac:spMkLst>
        </pc:spChg>
        <pc:spChg chg="add">
          <ac:chgData name="Lea GUILLARD 861" userId="d06662ec-9711-44e9-9f78-4b9cc7b21ed8" providerId="ADAL" clId="{C878FBA4-CA0F-468D-BDDB-88B70C5D29D4}" dt="2022-02-02T10:06:09.654" v="215" actId="26606"/>
          <ac:spMkLst>
            <pc:docMk/>
            <pc:sldMk cId="1318349590" sldId="261"/>
            <ac:spMk id="26" creationId="{52FB45E9-914E-4471-AC87-E475CD51767D}"/>
          </ac:spMkLst>
        </pc:spChg>
        <pc:spChg chg="add">
          <ac:chgData name="Lea GUILLARD 861" userId="d06662ec-9711-44e9-9f78-4b9cc7b21ed8" providerId="ADAL" clId="{C878FBA4-CA0F-468D-BDDB-88B70C5D29D4}" dt="2022-02-02T10:06:09.654" v="215" actId="26606"/>
          <ac:spMkLst>
            <pc:docMk/>
            <pc:sldMk cId="1318349590" sldId="261"/>
            <ac:spMk id="28" creationId="{C310626D-5743-49D4-8F7D-88C4F8F05774}"/>
          </ac:spMkLst>
        </pc:spChg>
        <pc:spChg chg="add">
          <ac:chgData name="Lea GUILLARD 861" userId="d06662ec-9711-44e9-9f78-4b9cc7b21ed8" providerId="ADAL" clId="{C878FBA4-CA0F-468D-BDDB-88B70C5D29D4}" dt="2022-02-02T10:06:09.654" v="215" actId="26606"/>
          <ac:spMkLst>
            <pc:docMk/>
            <pc:sldMk cId="1318349590" sldId="261"/>
            <ac:spMk id="30" creationId="{3C195FC1-B568-4C72-9902-34CB35DDD7A1}"/>
          </ac:spMkLst>
        </pc:spChg>
        <pc:spChg chg="add">
          <ac:chgData name="Lea GUILLARD 861" userId="d06662ec-9711-44e9-9f78-4b9cc7b21ed8" providerId="ADAL" clId="{C878FBA4-CA0F-468D-BDDB-88B70C5D29D4}" dt="2022-02-02T10:06:09.654" v="215" actId="26606"/>
          <ac:spMkLst>
            <pc:docMk/>
            <pc:sldMk cId="1318349590" sldId="261"/>
            <ac:spMk id="32" creationId="{EF2BDF77-362C-43F0-8CBB-A969EC2AE0C4}"/>
          </ac:spMkLst>
        </pc:spChg>
        <pc:spChg chg="add">
          <ac:chgData name="Lea GUILLARD 861" userId="d06662ec-9711-44e9-9f78-4b9cc7b21ed8" providerId="ADAL" clId="{C878FBA4-CA0F-468D-BDDB-88B70C5D29D4}" dt="2022-02-02T10:06:09.654" v="215" actId="26606"/>
          <ac:spMkLst>
            <pc:docMk/>
            <pc:sldMk cId="1318349590" sldId="261"/>
            <ac:spMk id="34" creationId="{4BE96B01-3929-432D-B8C2-ADBCB74C2EF4}"/>
          </ac:spMkLst>
        </pc:spChg>
        <pc:spChg chg="add">
          <ac:chgData name="Lea GUILLARD 861" userId="d06662ec-9711-44e9-9f78-4b9cc7b21ed8" providerId="ADAL" clId="{C878FBA4-CA0F-468D-BDDB-88B70C5D29D4}" dt="2022-02-02T10:06:09.654" v="215" actId="26606"/>
          <ac:spMkLst>
            <pc:docMk/>
            <pc:sldMk cId="1318349590" sldId="261"/>
            <ac:spMk id="36" creationId="{2A6FCDE6-CDE2-4C51-B18E-A95CFB679714}"/>
          </ac:spMkLst>
        </pc:spChg>
        <pc:spChg chg="add">
          <ac:chgData name="Lea GUILLARD 861" userId="d06662ec-9711-44e9-9f78-4b9cc7b21ed8" providerId="ADAL" clId="{C878FBA4-CA0F-468D-BDDB-88B70C5D29D4}" dt="2022-02-02T10:06:09.654" v="215" actId="26606"/>
          <ac:spMkLst>
            <pc:docMk/>
            <pc:sldMk cId="1318349590" sldId="261"/>
            <ac:spMk id="38" creationId="{9D2E8756-2465-473A-BA2A-2DB1D6224745}"/>
          </ac:spMkLst>
        </pc:spChg>
        <pc:grpChg chg="add">
          <ac:chgData name="Lea GUILLARD 861" userId="d06662ec-9711-44e9-9f78-4b9cc7b21ed8" providerId="ADAL" clId="{C878FBA4-CA0F-468D-BDDB-88B70C5D29D4}" dt="2022-02-02T10:06:09.654" v="215" actId="26606"/>
          <ac:grpSpMkLst>
            <pc:docMk/>
            <pc:sldMk cId="1318349590" sldId="261"/>
            <ac:grpSpMk id="8" creationId="{76582886-877C-4AEC-A77F-8055EB9A0CF9}"/>
          </ac:grpSpMkLst>
        </pc:grpChg>
        <pc:picChg chg="del">
          <ac:chgData name="Lea GUILLARD 861" userId="d06662ec-9711-44e9-9f78-4b9cc7b21ed8" providerId="ADAL" clId="{C878FBA4-CA0F-468D-BDDB-88B70C5D29D4}" dt="2022-02-02T10:05:00.672" v="182" actId="21"/>
          <ac:picMkLst>
            <pc:docMk/>
            <pc:sldMk cId="1318349590" sldId="261"/>
            <ac:picMk id="2050" creationId="{34429841-F64C-4101-99CF-7F5100627A3C}"/>
          </ac:picMkLst>
        </pc:picChg>
        <pc:cxnChg chg="add">
          <ac:chgData name="Lea GUILLARD 861" userId="d06662ec-9711-44e9-9f78-4b9cc7b21ed8" providerId="ADAL" clId="{C878FBA4-CA0F-468D-BDDB-88B70C5D29D4}" dt="2022-02-02T10:06:09.654" v="215" actId="26606"/>
          <ac:cxnSpMkLst>
            <pc:docMk/>
            <pc:sldMk cId="1318349590" sldId="261"/>
            <ac:cxnSpMk id="22" creationId="{EB898B32-3891-4C3A-8F58-C5969D2E9033}"/>
          </ac:cxnSpMkLst>
        </pc:cxnChg>
        <pc:cxnChg chg="add">
          <ac:chgData name="Lea GUILLARD 861" userId="d06662ec-9711-44e9-9f78-4b9cc7b21ed8" providerId="ADAL" clId="{C878FBA4-CA0F-468D-BDDB-88B70C5D29D4}" dt="2022-02-02T10:06:09.654" v="215" actId="26606"/>
          <ac:cxnSpMkLst>
            <pc:docMk/>
            <pc:sldMk cId="1318349590" sldId="261"/>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9:02.034" v="286" actId="26606"/>
        <pc:sldMkLst>
          <pc:docMk/>
          <pc:sldMk cId="3755036403" sldId="262"/>
        </pc:sldMkLst>
        <pc:spChg chg="del mod">
          <ac:chgData name="Lea GUILLARD 861" userId="d06662ec-9711-44e9-9f78-4b9cc7b21ed8" providerId="ADAL" clId="{C878FBA4-CA0F-468D-BDDB-88B70C5D29D4}" dt="2022-02-02T10:07:04.725" v="225" actId="478"/>
          <ac:spMkLst>
            <pc:docMk/>
            <pc:sldMk cId="3755036403" sldId="262"/>
            <ac:spMk id="2" creationId="{758E92B3-6A98-41F3-8FB1-8CBE80D74248}"/>
          </ac:spMkLst>
        </pc:spChg>
        <pc:spChg chg="del">
          <ac:chgData name="Lea GUILLARD 861" userId="d06662ec-9711-44e9-9f78-4b9cc7b21ed8" providerId="ADAL" clId="{C878FBA4-CA0F-468D-BDDB-88B70C5D29D4}" dt="2022-02-02T10:05:05.097" v="183"/>
          <ac:spMkLst>
            <pc:docMk/>
            <pc:sldMk cId="3755036403" sldId="262"/>
            <ac:spMk id="3" creationId="{84BBB1D7-B4B4-4EBE-86AE-1504C7703465}"/>
          </ac:spMkLst>
        </pc:spChg>
        <pc:spChg chg="add del mod">
          <ac:chgData name="Lea GUILLARD 861" userId="d06662ec-9711-44e9-9f78-4b9cc7b21ed8" providerId="ADAL" clId="{C878FBA4-CA0F-468D-BDDB-88B70C5D29D4}" dt="2022-02-02T10:06:06.819" v="214" actId="26606"/>
          <ac:spMkLst>
            <pc:docMk/>
            <pc:sldMk cId="3755036403" sldId="262"/>
            <ac:spMk id="5" creationId="{CCAF9F8C-1007-48FE-874F-BD7365787FB0}"/>
          </ac:spMkLst>
        </pc:spChg>
        <pc:spChg chg="add del mod">
          <ac:chgData name="Lea GUILLARD 861" userId="d06662ec-9711-44e9-9f78-4b9cc7b21ed8" providerId="ADAL" clId="{C878FBA4-CA0F-468D-BDDB-88B70C5D29D4}" dt="2022-02-02T10:07:23.190" v="230" actId="478"/>
          <ac:spMkLst>
            <pc:docMk/>
            <pc:sldMk cId="3755036403" sldId="262"/>
            <ac:spMk id="8" creationId="{58D195DD-7564-4F11-86B6-E0BD873CEC50}"/>
          </ac:spMkLst>
        </pc:spChg>
        <pc:spChg chg="add del">
          <ac:chgData name="Lea GUILLARD 861" userId="d06662ec-9711-44e9-9f78-4b9cc7b21ed8" providerId="ADAL" clId="{C878FBA4-CA0F-468D-BDDB-88B70C5D29D4}" dt="2022-02-02T10:09:02.034" v="286" actId="26606"/>
          <ac:spMkLst>
            <pc:docMk/>
            <pc:sldMk cId="3755036403" sldId="262"/>
            <ac:spMk id="22" creationId="{9179DE42-5613-4B35-A1E6-6CCBAA13C743}"/>
          </ac:spMkLst>
        </pc:spChg>
        <pc:spChg chg="add del">
          <ac:chgData name="Lea GUILLARD 861" userId="d06662ec-9711-44e9-9f78-4b9cc7b21ed8" providerId="ADAL" clId="{C878FBA4-CA0F-468D-BDDB-88B70C5D29D4}" dt="2022-02-02T10:09:02.034" v="286" actId="26606"/>
          <ac:spMkLst>
            <pc:docMk/>
            <pc:sldMk cId="3755036403" sldId="262"/>
            <ac:spMk id="28" creationId="{52FB45E9-914E-4471-AC87-E475CD51767D}"/>
          </ac:spMkLst>
        </pc:spChg>
        <pc:spChg chg="add del">
          <ac:chgData name="Lea GUILLARD 861" userId="d06662ec-9711-44e9-9f78-4b9cc7b21ed8" providerId="ADAL" clId="{C878FBA4-CA0F-468D-BDDB-88B70C5D29D4}" dt="2022-02-02T10:09:02.034" v="286" actId="26606"/>
          <ac:spMkLst>
            <pc:docMk/>
            <pc:sldMk cId="3755036403" sldId="262"/>
            <ac:spMk id="30" creationId="{C310626D-5743-49D4-8F7D-88C4F8F05774}"/>
          </ac:spMkLst>
        </pc:spChg>
        <pc:spChg chg="add mod">
          <ac:chgData name="Lea GUILLARD 861" userId="d06662ec-9711-44e9-9f78-4b9cc7b21ed8" providerId="ADAL" clId="{C878FBA4-CA0F-468D-BDDB-88B70C5D29D4}" dt="2022-02-02T10:09:02.034" v="286" actId="26606"/>
          <ac:spMkLst>
            <pc:docMk/>
            <pc:sldMk cId="3755036403" sldId="262"/>
            <ac:spMk id="31" creationId="{9B8C1E09-4E80-4BC4-B4C4-B85F18A4E73E}"/>
          </ac:spMkLst>
        </pc:spChg>
        <pc:spChg chg="add del">
          <ac:chgData name="Lea GUILLARD 861" userId="d06662ec-9711-44e9-9f78-4b9cc7b21ed8" providerId="ADAL" clId="{C878FBA4-CA0F-468D-BDDB-88B70C5D29D4}" dt="2022-02-02T10:09:02.034" v="286" actId="26606"/>
          <ac:spMkLst>
            <pc:docMk/>
            <pc:sldMk cId="3755036403" sldId="262"/>
            <ac:spMk id="32" creationId="{3C195FC1-B568-4C72-9902-34CB35DDD7A1}"/>
          </ac:spMkLst>
        </pc:spChg>
        <pc:spChg chg="add del">
          <ac:chgData name="Lea GUILLARD 861" userId="d06662ec-9711-44e9-9f78-4b9cc7b21ed8" providerId="ADAL" clId="{C878FBA4-CA0F-468D-BDDB-88B70C5D29D4}" dt="2022-02-02T10:09:02.034" v="286" actId="26606"/>
          <ac:spMkLst>
            <pc:docMk/>
            <pc:sldMk cId="3755036403" sldId="262"/>
            <ac:spMk id="34" creationId="{EF2BDF77-362C-43F0-8CBB-A969EC2AE0C4}"/>
          </ac:spMkLst>
        </pc:spChg>
        <pc:spChg chg="add del">
          <ac:chgData name="Lea GUILLARD 861" userId="d06662ec-9711-44e9-9f78-4b9cc7b21ed8" providerId="ADAL" clId="{C878FBA4-CA0F-468D-BDDB-88B70C5D29D4}" dt="2022-02-02T10:09:02.034" v="286" actId="26606"/>
          <ac:spMkLst>
            <pc:docMk/>
            <pc:sldMk cId="3755036403" sldId="262"/>
            <ac:spMk id="36" creationId="{4BE96B01-3929-432D-B8C2-ADBCB74C2EF4}"/>
          </ac:spMkLst>
        </pc:spChg>
        <pc:spChg chg="add del">
          <ac:chgData name="Lea GUILLARD 861" userId="d06662ec-9711-44e9-9f78-4b9cc7b21ed8" providerId="ADAL" clId="{C878FBA4-CA0F-468D-BDDB-88B70C5D29D4}" dt="2022-02-02T10:09:02.034" v="286" actId="26606"/>
          <ac:spMkLst>
            <pc:docMk/>
            <pc:sldMk cId="3755036403" sldId="262"/>
            <ac:spMk id="38" creationId="{2A6FCDE6-CDE2-4C51-B18E-A95CFB679714}"/>
          </ac:spMkLst>
        </pc:spChg>
        <pc:spChg chg="add del">
          <ac:chgData name="Lea GUILLARD 861" userId="d06662ec-9711-44e9-9f78-4b9cc7b21ed8" providerId="ADAL" clId="{C878FBA4-CA0F-468D-BDDB-88B70C5D29D4}" dt="2022-02-02T10:09:02.034" v="286" actId="26606"/>
          <ac:spMkLst>
            <pc:docMk/>
            <pc:sldMk cId="3755036403" sldId="262"/>
            <ac:spMk id="40" creationId="{9D2E8756-2465-473A-BA2A-2DB1D6224745}"/>
          </ac:spMkLst>
        </pc:spChg>
        <pc:spChg chg="add">
          <ac:chgData name="Lea GUILLARD 861" userId="d06662ec-9711-44e9-9f78-4b9cc7b21ed8" providerId="ADAL" clId="{C878FBA4-CA0F-468D-BDDB-88B70C5D29D4}" dt="2022-02-02T10:09:02.034" v="286" actId="26606"/>
          <ac:spMkLst>
            <pc:docMk/>
            <pc:sldMk cId="3755036403" sldId="262"/>
            <ac:spMk id="85" creationId="{377F545A-A4BF-4D23-B82E-2D33535D6006}"/>
          </ac:spMkLst>
        </pc:spChg>
        <pc:grpChg chg="add del">
          <ac:chgData name="Lea GUILLARD 861" userId="d06662ec-9711-44e9-9f78-4b9cc7b21ed8" providerId="ADAL" clId="{C878FBA4-CA0F-468D-BDDB-88B70C5D29D4}" dt="2022-02-02T10:09:02.034" v="286" actId="26606"/>
          <ac:grpSpMkLst>
            <pc:docMk/>
            <pc:sldMk cId="3755036403" sldId="262"/>
            <ac:grpSpMk id="10" creationId="{76582886-877C-4AEC-A77F-8055EB9A0CF9}"/>
          </ac:grpSpMkLst>
        </pc:grpChg>
        <pc:grpChg chg="add">
          <ac:chgData name="Lea GUILLARD 861" userId="d06662ec-9711-44e9-9f78-4b9cc7b21ed8" providerId="ADAL" clId="{C878FBA4-CA0F-468D-BDDB-88B70C5D29D4}" dt="2022-02-02T10:09:02.034" v="286" actId="26606"/>
          <ac:grpSpMkLst>
            <pc:docMk/>
            <pc:sldMk cId="3755036403" sldId="262"/>
            <ac:grpSpMk id="73" creationId="{0565C35A-C6FA-4269-822E-6DB5B9C48882}"/>
          </ac:grpSpMkLst>
        </pc:grpChg>
        <pc:picChg chg="add del mod">
          <ac:chgData name="Lea GUILLARD 861" userId="d06662ec-9711-44e9-9f78-4b9cc7b21ed8" providerId="ADAL" clId="{C878FBA4-CA0F-468D-BDDB-88B70C5D29D4}" dt="2022-02-02T10:05:26.596" v="208" actId="478"/>
          <ac:picMkLst>
            <pc:docMk/>
            <pc:sldMk cId="3755036403" sldId="262"/>
            <ac:picMk id="4" creationId="{4660E9D6-01F0-40A3-9A9A-651A11CD704B}"/>
          </ac:picMkLst>
        </pc:picChg>
        <pc:picChg chg="add del mod">
          <ac:chgData name="Lea GUILLARD 861" userId="d06662ec-9711-44e9-9f78-4b9cc7b21ed8" providerId="ADAL" clId="{C878FBA4-CA0F-468D-BDDB-88B70C5D29D4}" dt="2022-02-02T10:06:04.560" v="213" actId="478"/>
          <ac:picMkLst>
            <pc:docMk/>
            <pc:sldMk cId="3755036403" sldId="262"/>
            <ac:picMk id="3074" creationId="{C620C81B-48AD-4AD1-9420-2F4235B5FCE7}"/>
          </ac:picMkLst>
        </pc:picChg>
        <pc:picChg chg="mod">
          <ac:chgData name="Lea GUILLARD 861" userId="d06662ec-9711-44e9-9f78-4b9cc7b21ed8" providerId="ADAL" clId="{C878FBA4-CA0F-468D-BDDB-88B70C5D29D4}" dt="2022-02-02T10:09:02.034" v="286" actId="26606"/>
          <ac:picMkLst>
            <pc:docMk/>
            <pc:sldMk cId="3755036403" sldId="262"/>
            <ac:picMk id="3076" creationId="{C4963291-63FE-4AF3-BC05-E26CE36BB883}"/>
          </ac:picMkLst>
        </pc:picChg>
        <pc:picChg chg="del mod">
          <ac:chgData name="Lea GUILLARD 861" userId="d06662ec-9711-44e9-9f78-4b9cc7b21ed8" providerId="ADAL" clId="{C878FBA4-CA0F-468D-BDDB-88B70C5D29D4}" dt="2022-02-02T10:06:52.623" v="222" actId="478"/>
          <ac:picMkLst>
            <pc:docMk/>
            <pc:sldMk cId="3755036403" sldId="262"/>
            <ac:picMk id="3078" creationId="{54432709-E3A2-455E-8A10-C7081E2A1866}"/>
          </ac:picMkLst>
        </pc:picChg>
        <pc:cxnChg chg="add del">
          <ac:chgData name="Lea GUILLARD 861" userId="d06662ec-9711-44e9-9f78-4b9cc7b21ed8" providerId="ADAL" clId="{C878FBA4-CA0F-468D-BDDB-88B70C5D29D4}" dt="2022-02-02T10:09:02.034" v="286" actId="26606"/>
          <ac:cxnSpMkLst>
            <pc:docMk/>
            <pc:sldMk cId="3755036403" sldId="262"/>
            <ac:cxnSpMk id="24" creationId="{EB898B32-3891-4C3A-8F58-C5969D2E9033}"/>
          </ac:cxnSpMkLst>
        </pc:cxnChg>
        <pc:cxnChg chg="add del">
          <ac:chgData name="Lea GUILLARD 861" userId="d06662ec-9711-44e9-9f78-4b9cc7b21ed8" providerId="ADAL" clId="{C878FBA4-CA0F-468D-BDDB-88B70C5D29D4}" dt="2022-02-02T10:09:02.034" v="286" actId="26606"/>
          <ac:cxnSpMkLst>
            <pc:docMk/>
            <pc:sldMk cId="3755036403" sldId="262"/>
            <ac:cxnSpMk id="26" creationId="{4AE4806D-B8F9-4679-A68A-9BD21C01A301}"/>
          </ac:cxnSpMkLst>
        </pc:cxnChg>
      </pc:sldChg>
      <pc:sldChg chg="add del">
        <pc:chgData name="Lea GUILLARD 861" userId="d06662ec-9711-44e9-9f78-4b9cc7b21ed8" providerId="ADAL" clId="{C878FBA4-CA0F-468D-BDDB-88B70C5D29D4}" dt="2022-02-02T10:06:24.270" v="219" actId="2696"/>
        <pc:sldMkLst>
          <pc:docMk/>
          <pc:sldMk cId="1987196704" sldId="263"/>
        </pc:sldMkLst>
      </pc:sldChg>
      <pc:sldChg chg="addSp delSp modSp new mod setBg setClrOvrMap">
        <pc:chgData name="Lea GUILLARD 861" userId="d06662ec-9711-44e9-9f78-4b9cc7b21ed8" providerId="ADAL" clId="{C878FBA4-CA0F-468D-BDDB-88B70C5D29D4}" dt="2022-02-02T10:07:51.254" v="275" actId="26606"/>
        <pc:sldMkLst>
          <pc:docMk/>
          <pc:sldMk cId="2691029900" sldId="263"/>
        </pc:sldMkLst>
        <pc:spChg chg="mod">
          <ac:chgData name="Lea GUILLARD 861" userId="d06662ec-9711-44e9-9f78-4b9cc7b21ed8" providerId="ADAL" clId="{C878FBA4-CA0F-468D-BDDB-88B70C5D29D4}" dt="2022-02-02T10:07:51.254" v="275" actId="26606"/>
          <ac:spMkLst>
            <pc:docMk/>
            <pc:sldMk cId="2691029900" sldId="263"/>
            <ac:spMk id="2" creationId="{ACC9005C-ABDA-4D18-B669-ADE16A8A7AC3}"/>
          </ac:spMkLst>
        </pc:spChg>
        <pc:spChg chg="del">
          <ac:chgData name="Lea GUILLARD 861" userId="d06662ec-9711-44e9-9f78-4b9cc7b21ed8" providerId="ADAL" clId="{C878FBA4-CA0F-468D-BDDB-88B70C5D29D4}" dt="2022-02-02T10:07:51.254" v="275" actId="26606"/>
          <ac:spMkLst>
            <pc:docMk/>
            <pc:sldMk cId="2691029900" sldId="263"/>
            <ac:spMk id="3" creationId="{766F2936-897D-400B-9357-81E4176BB435}"/>
          </ac:spMkLst>
        </pc:spChg>
        <pc:spChg chg="add">
          <ac:chgData name="Lea GUILLARD 861" userId="d06662ec-9711-44e9-9f78-4b9cc7b21ed8" providerId="ADAL" clId="{C878FBA4-CA0F-468D-BDDB-88B70C5D29D4}" dt="2022-02-02T10:07:51.254" v="275" actId="26606"/>
          <ac:spMkLst>
            <pc:docMk/>
            <pc:sldMk cId="2691029900" sldId="263"/>
            <ac:spMk id="20" creationId="{9179DE42-5613-4B35-A1E6-6CCBAA13C743}"/>
          </ac:spMkLst>
        </pc:spChg>
        <pc:spChg chg="add">
          <ac:chgData name="Lea GUILLARD 861" userId="d06662ec-9711-44e9-9f78-4b9cc7b21ed8" providerId="ADAL" clId="{C878FBA4-CA0F-468D-BDDB-88B70C5D29D4}" dt="2022-02-02T10:07:51.254" v="275" actId="26606"/>
          <ac:spMkLst>
            <pc:docMk/>
            <pc:sldMk cId="2691029900" sldId="263"/>
            <ac:spMk id="26" creationId="{52FB45E9-914E-4471-AC87-E475CD51767D}"/>
          </ac:spMkLst>
        </pc:spChg>
        <pc:spChg chg="add">
          <ac:chgData name="Lea GUILLARD 861" userId="d06662ec-9711-44e9-9f78-4b9cc7b21ed8" providerId="ADAL" clId="{C878FBA4-CA0F-468D-BDDB-88B70C5D29D4}" dt="2022-02-02T10:07:51.254" v="275" actId="26606"/>
          <ac:spMkLst>
            <pc:docMk/>
            <pc:sldMk cId="2691029900" sldId="263"/>
            <ac:spMk id="28" creationId="{C310626D-5743-49D4-8F7D-88C4F8F05774}"/>
          </ac:spMkLst>
        </pc:spChg>
        <pc:spChg chg="add">
          <ac:chgData name="Lea GUILLARD 861" userId="d06662ec-9711-44e9-9f78-4b9cc7b21ed8" providerId="ADAL" clId="{C878FBA4-CA0F-468D-BDDB-88B70C5D29D4}" dt="2022-02-02T10:07:51.254" v="275" actId="26606"/>
          <ac:spMkLst>
            <pc:docMk/>
            <pc:sldMk cId="2691029900" sldId="263"/>
            <ac:spMk id="30" creationId="{3C195FC1-B568-4C72-9902-34CB35DDD7A1}"/>
          </ac:spMkLst>
        </pc:spChg>
        <pc:spChg chg="add">
          <ac:chgData name="Lea GUILLARD 861" userId="d06662ec-9711-44e9-9f78-4b9cc7b21ed8" providerId="ADAL" clId="{C878FBA4-CA0F-468D-BDDB-88B70C5D29D4}" dt="2022-02-02T10:07:51.254" v="275" actId="26606"/>
          <ac:spMkLst>
            <pc:docMk/>
            <pc:sldMk cId="2691029900" sldId="263"/>
            <ac:spMk id="32" creationId="{EF2BDF77-362C-43F0-8CBB-A969EC2AE0C4}"/>
          </ac:spMkLst>
        </pc:spChg>
        <pc:spChg chg="add">
          <ac:chgData name="Lea GUILLARD 861" userId="d06662ec-9711-44e9-9f78-4b9cc7b21ed8" providerId="ADAL" clId="{C878FBA4-CA0F-468D-BDDB-88B70C5D29D4}" dt="2022-02-02T10:07:51.254" v="275" actId="26606"/>
          <ac:spMkLst>
            <pc:docMk/>
            <pc:sldMk cId="2691029900" sldId="263"/>
            <ac:spMk id="34" creationId="{4BE96B01-3929-432D-B8C2-ADBCB74C2EF4}"/>
          </ac:spMkLst>
        </pc:spChg>
        <pc:spChg chg="add">
          <ac:chgData name="Lea GUILLARD 861" userId="d06662ec-9711-44e9-9f78-4b9cc7b21ed8" providerId="ADAL" clId="{C878FBA4-CA0F-468D-BDDB-88B70C5D29D4}" dt="2022-02-02T10:07:51.254" v="275" actId="26606"/>
          <ac:spMkLst>
            <pc:docMk/>
            <pc:sldMk cId="2691029900" sldId="263"/>
            <ac:spMk id="36" creationId="{2A6FCDE6-CDE2-4C51-B18E-A95CFB679714}"/>
          </ac:spMkLst>
        </pc:spChg>
        <pc:spChg chg="add">
          <ac:chgData name="Lea GUILLARD 861" userId="d06662ec-9711-44e9-9f78-4b9cc7b21ed8" providerId="ADAL" clId="{C878FBA4-CA0F-468D-BDDB-88B70C5D29D4}" dt="2022-02-02T10:07:51.254" v="275" actId="26606"/>
          <ac:spMkLst>
            <pc:docMk/>
            <pc:sldMk cId="2691029900" sldId="263"/>
            <ac:spMk id="38" creationId="{9D2E8756-2465-473A-BA2A-2DB1D6224745}"/>
          </ac:spMkLst>
        </pc:spChg>
        <pc:grpChg chg="add">
          <ac:chgData name="Lea GUILLARD 861" userId="d06662ec-9711-44e9-9f78-4b9cc7b21ed8" providerId="ADAL" clId="{C878FBA4-CA0F-468D-BDDB-88B70C5D29D4}" dt="2022-02-02T10:07:51.254" v="275" actId="26606"/>
          <ac:grpSpMkLst>
            <pc:docMk/>
            <pc:sldMk cId="2691029900" sldId="263"/>
            <ac:grpSpMk id="8" creationId="{76582886-877C-4AEC-A77F-8055EB9A0CF9}"/>
          </ac:grpSpMkLst>
        </pc:grpChg>
        <pc:cxnChg chg="add">
          <ac:chgData name="Lea GUILLARD 861" userId="d06662ec-9711-44e9-9f78-4b9cc7b21ed8" providerId="ADAL" clId="{C878FBA4-CA0F-468D-BDDB-88B70C5D29D4}" dt="2022-02-02T10:07:51.254" v="275" actId="26606"/>
          <ac:cxnSpMkLst>
            <pc:docMk/>
            <pc:sldMk cId="2691029900" sldId="263"/>
            <ac:cxnSpMk id="22" creationId="{EB898B32-3891-4C3A-8F58-C5969D2E9033}"/>
          </ac:cxnSpMkLst>
        </pc:cxnChg>
        <pc:cxnChg chg="add">
          <ac:chgData name="Lea GUILLARD 861" userId="d06662ec-9711-44e9-9f78-4b9cc7b21ed8" providerId="ADAL" clId="{C878FBA4-CA0F-468D-BDDB-88B70C5D29D4}" dt="2022-02-02T10:07:51.254" v="275" actId="26606"/>
          <ac:cxnSpMkLst>
            <pc:docMk/>
            <pc:sldMk cId="2691029900" sldId="263"/>
            <ac:cxnSpMk id="24" creationId="{4AE4806D-B8F9-4679-A68A-9BD21C01A301}"/>
          </ac:cxnSpMkLst>
        </pc:cxnChg>
      </pc:sldChg>
      <pc:sldChg chg="addSp delSp modSp add mod setBg setClrOvrMap delDesignElem chgLayout">
        <pc:chgData name="Lea GUILLARD 861" userId="d06662ec-9711-44e9-9f78-4b9cc7b21ed8" providerId="ADAL" clId="{C878FBA4-CA0F-468D-BDDB-88B70C5D29D4}" dt="2022-02-02T10:08:53.177" v="285" actId="14100"/>
        <pc:sldMkLst>
          <pc:docMk/>
          <pc:sldMk cId="1299320679" sldId="264"/>
        </pc:sldMkLst>
        <pc:spChg chg="add mod ord">
          <ac:chgData name="Lea GUILLARD 861" userId="d06662ec-9711-44e9-9f78-4b9cc7b21ed8" providerId="ADAL" clId="{C878FBA4-CA0F-468D-BDDB-88B70C5D29D4}" dt="2022-02-02T10:08:30.063" v="281" actId="26606"/>
          <ac:spMkLst>
            <pc:docMk/>
            <pc:sldMk cId="1299320679" sldId="264"/>
            <ac:spMk id="2" creationId="{18BC8B36-00E9-4EDA-9EA0-AA9323364DDF}"/>
          </ac:spMkLst>
        </pc:spChg>
        <pc:spChg chg="add mod">
          <ac:chgData name="Lea GUILLARD 861" userId="d06662ec-9711-44e9-9f78-4b9cc7b21ed8" providerId="ADAL" clId="{C878FBA4-CA0F-468D-BDDB-88B70C5D29D4}" dt="2022-02-02T10:08:30.063" v="281" actId="26606"/>
          <ac:spMkLst>
            <pc:docMk/>
            <pc:sldMk cId="1299320679" sldId="264"/>
            <ac:spMk id="3" creationId="{85A8A9FC-168C-4E3C-AF33-243E756C5E46}"/>
          </ac:spMkLst>
        </pc:spChg>
        <pc:spChg chg="del">
          <ac:chgData name="Lea GUILLARD 861" userId="d06662ec-9711-44e9-9f78-4b9cc7b21ed8" providerId="ADAL" clId="{C878FBA4-CA0F-468D-BDDB-88B70C5D29D4}" dt="2022-02-02T10:08:27.056" v="280" actId="700"/>
          <ac:spMkLst>
            <pc:docMk/>
            <pc:sldMk cId="1299320679" sldId="264"/>
            <ac:spMk id="22" creationId="{9179DE42-5613-4B35-A1E6-6CCBAA13C743}"/>
          </ac:spMkLst>
        </pc:spChg>
        <pc:spChg chg="del">
          <ac:chgData name="Lea GUILLARD 861" userId="d06662ec-9711-44e9-9f78-4b9cc7b21ed8" providerId="ADAL" clId="{C878FBA4-CA0F-468D-BDDB-88B70C5D29D4}" dt="2022-02-02T10:08:27.056" v="280" actId="700"/>
          <ac:spMkLst>
            <pc:docMk/>
            <pc:sldMk cId="1299320679" sldId="264"/>
            <ac:spMk id="28" creationId="{52FB45E9-914E-4471-AC87-E475CD51767D}"/>
          </ac:spMkLst>
        </pc:spChg>
        <pc:spChg chg="add">
          <ac:chgData name="Lea GUILLARD 861" userId="d06662ec-9711-44e9-9f78-4b9cc7b21ed8" providerId="ADAL" clId="{C878FBA4-CA0F-468D-BDDB-88B70C5D29D4}" dt="2022-02-02T10:08:30.063" v="281" actId="26606"/>
          <ac:spMkLst>
            <pc:docMk/>
            <pc:sldMk cId="1299320679" sldId="264"/>
            <ac:spMk id="29" creationId="{2783C067-F8BF-4755-B516-8A0CD74CF60C}"/>
          </ac:spMkLst>
        </pc:spChg>
        <pc:spChg chg="del">
          <ac:chgData name="Lea GUILLARD 861" userId="d06662ec-9711-44e9-9f78-4b9cc7b21ed8" providerId="ADAL" clId="{C878FBA4-CA0F-468D-BDDB-88B70C5D29D4}" dt="2022-02-02T10:08:27.056" v="280" actId="700"/>
          <ac:spMkLst>
            <pc:docMk/>
            <pc:sldMk cId="1299320679" sldId="264"/>
            <ac:spMk id="30" creationId="{C310626D-5743-49D4-8F7D-88C4F8F05774}"/>
          </ac:spMkLst>
        </pc:spChg>
        <pc:spChg chg="del mod">
          <ac:chgData name="Lea GUILLARD 861" userId="d06662ec-9711-44e9-9f78-4b9cc7b21ed8" providerId="ADAL" clId="{C878FBA4-CA0F-468D-BDDB-88B70C5D29D4}" dt="2022-02-02T10:08:19.573" v="279" actId="478"/>
          <ac:spMkLst>
            <pc:docMk/>
            <pc:sldMk cId="1299320679" sldId="264"/>
            <ac:spMk id="31" creationId="{9B8C1E09-4E80-4BC4-B4C4-B85F18A4E73E}"/>
          </ac:spMkLst>
        </pc:spChg>
        <pc:spChg chg="del">
          <ac:chgData name="Lea GUILLARD 861" userId="d06662ec-9711-44e9-9f78-4b9cc7b21ed8" providerId="ADAL" clId="{C878FBA4-CA0F-468D-BDDB-88B70C5D29D4}" dt="2022-02-02T10:08:27.056" v="280" actId="700"/>
          <ac:spMkLst>
            <pc:docMk/>
            <pc:sldMk cId="1299320679" sldId="264"/>
            <ac:spMk id="32" creationId="{3C195FC1-B568-4C72-9902-34CB35DDD7A1}"/>
          </ac:spMkLst>
        </pc:spChg>
        <pc:spChg chg="add">
          <ac:chgData name="Lea GUILLARD 861" userId="d06662ec-9711-44e9-9f78-4b9cc7b21ed8" providerId="ADAL" clId="{C878FBA4-CA0F-468D-BDDB-88B70C5D29D4}" dt="2022-02-02T10:08:30.063" v="281" actId="26606"/>
          <ac:spMkLst>
            <pc:docMk/>
            <pc:sldMk cId="1299320679" sldId="264"/>
            <ac:spMk id="33" creationId="{2ED796EC-E7FF-46DB-B912-FB08BF12AA6E}"/>
          </ac:spMkLst>
        </pc:spChg>
        <pc:spChg chg="del">
          <ac:chgData name="Lea GUILLARD 861" userId="d06662ec-9711-44e9-9f78-4b9cc7b21ed8" providerId="ADAL" clId="{C878FBA4-CA0F-468D-BDDB-88B70C5D29D4}" dt="2022-02-02T10:08:27.056" v="280" actId="700"/>
          <ac:spMkLst>
            <pc:docMk/>
            <pc:sldMk cId="1299320679" sldId="264"/>
            <ac:spMk id="34" creationId="{EF2BDF77-362C-43F0-8CBB-A969EC2AE0C4}"/>
          </ac:spMkLst>
        </pc:spChg>
        <pc:spChg chg="add">
          <ac:chgData name="Lea GUILLARD 861" userId="d06662ec-9711-44e9-9f78-4b9cc7b21ed8" providerId="ADAL" clId="{C878FBA4-CA0F-468D-BDDB-88B70C5D29D4}" dt="2022-02-02T10:08:30.063" v="281" actId="26606"/>
          <ac:spMkLst>
            <pc:docMk/>
            <pc:sldMk cId="1299320679" sldId="264"/>
            <ac:spMk id="35" creationId="{549A2DAB-B431-487D-95AD-BB0FECB49E57}"/>
          </ac:spMkLst>
        </pc:spChg>
        <pc:spChg chg="del">
          <ac:chgData name="Lea GUILLARD 861" userId="d06662ec-9711-44e9-9f78-4b9cc7b21ed8" providerId="ADAL" clId="{C878FBA4-CA0F-468D-BDDB-88B70C5D29D4}" dt="2022-02-02T10:08:27.056" v="280" actId="700"/>
          <ac:spMkLst>
            <pc:docMk/>
            <pc:sldMk cId="1299320679" sldId="264"/>
            <ac:spMk id="36" creationId="{4BE96B01-3929-432D-B8C2-ADBCB74C2EF4}"/>
          </ac:spMkLst>
        </pc:spChg>
        <pc:spChg chg="del">
          <ac:chgData name="Lea GUILLARD 861" userId="d06662ec-9711-44e9-9f78-4b9cc7b21ed8" providerId="ADAL" clId="{C878FBA4-CA0F-468D-BDDB-88B70C5D29D4}" dt="2022-02-02T10:08:27.056" v="280" actId="700"/>
          <ac:spMkLst>
            <pc:docMk/>
            <pc:sldMk cId="1299320679" sldId="264"/>
            <ac:spMk id="38" creationId="{2A6FCDE6-CDE2-4C51-B18E-A95CFB679714}"/>
          </ac:spMkLst>
        </pc:spChg>
        <pc:spChg chg="del">
          <ac:chgData name="Lea GUILLARD 861" userId="d06662ec-9711-44e9-9f78-4b9cc7b21ed8" providerId="ADAL" clId="{C878FBA4-CA0F-468D-BDDB-88B70C5D29D4}" dt="2022-02-02T10:08:27.056" v="280" actId="700"/>
          <ac:spMkLst>
            <pc:docMk/>
            <pc:sldMk cId="1299320679" sldId="264"/>
            <ac:spMk id="40" creationId="{9D2E8756-2465-473A-BA2A-2DB1D6224745}"/>
          </ac:spMkLst>
        </pc:spChg>
        <pc:spChg chg="add">
          <ac:chgData name="Lea GUILLARD 861" userId="d06662ec-9711-44e9-9f78-4b9cc7b21ed8" providerId="ADAL" clId="{C878FBA4-CA0F-468D-BDDB-88B70C5D29D4}" dt="2022-02-02T10:08:30.063" v="281" actId="26606"/>
          <ac:spMkLst>
            <pc:docMk/>
            <pc:sldMk cId="1299320679" sldId="264"/>
            <ac:spMk id="41" creationId="{0819F787-32B4-46A8-BC57-C6571BCEE243}"/>
          </ac:spMkLst>
        </pc:spChg>
        <pc:grpChg chg="add">
          <ac:chgData name="Lea GUILLARD 861" userId="d06662ec-9711-44e9-9f78-4b9cc7b21ed8" providerId="ADAL" clId="{C878FBA4-CA0F-468D-BDDB-88B70C5D29D4}" dt="2022-02-02T10:08:30.063" v="281" actId="26606"/>
          <ac:grpSpMkLst>
            <pc:docMk/>
            <pc:sldMk cId="1299320679" sldId="264"/>
            <ac:grpSpMk id="8" creationId="{76582886-877C-4AEC-A77F-8055EB9A0CF9}"/>
          </ac:grpSpMkLst>
        </pc:grpChg>
        <pc:grpChg chg="del">
          <ac:chgData name="Lea GUILLARD 861" userId="d06662ec-9711-44e9-9f78-4b9cc7b21ed8" providerId="ADAL" clId="{C878FBA4-CA0F-468D-BDDB-88B70C5D29D4}" dt="2022-02-02T10:08:27.056" v="280" actId="700"/>
          <ac:grpSpMkLst>
            <pc:docMk/>
            <pc:sldMk cId="1299320679" sldId="264"/>
            <ac:grpSpMk id="10" creationId="{76582886-877C-4AEC-A77F-8055EB9A0CF9}"/>
          </ac:grpSpMkLst>
        </pc:grpChg>
        <pc:picChg chg="del">
          <ac:chgData name="Lea GUILLARD 861" userId="d06662ec-9711-44e9-9f78-4b9cc7b21ed8" providerId="ADAL" clId="{C878FBA4-CA0F-468D-BDDB-88B70C5D29D4}" dt="2022-02-02T10:08:01.613" v="277" actId="478"/>
          <ac:picMkLst>
            <pc:docMk/>
            <pc:sldMk cId="1299320679" sldId="264"/>
            <ac:picMk id="3076" creationId="{C4963291-63FE-4AF3-BC05-E26CE36BB883}"/>
          </ac:picMkLst>
        </pc:picChg>
        <pc:picChg chg="add mod">
          <ac:chgData name="Lea GUILLARD 861" userId="d06662ec-9711-44e9-9f78-4b9cc7b21ed8" providerId="ADAL" clId="{C878FBA4-CA0F-468D-BDDB-88B70C5D29D4}" dt="2022-02-02T10:08:53.177" v="285" actId="14100"/>
          <ac:picMkLst>
            <pc:docMk/>
            <pc:sldMk cId="1299320679" sldId="264"/>
            <ac:picMk id="4098" creationId="{1C02101E-5922-4BF3-BA02-DFDA349E184B}"/>
          </ac:picMkLst>
        </pc:picChg>
        <pc:cxnChg chg="del">
          <ac:chgData name="Lea GUILLARD 861" userId="d06662ec-9711-44e9-9f78-4b9cc7b21ed8" providerId="ADAL" clId="{C878FBA4-CA0F-468D-BDDB-88B70C5D29D4}" dt="2022-02-02T10:08:27.056" v="280" actId="700"/>
          <ac:cxnSpMkLst>
            <pc:docMk/>
            <pc:sldMk cId="1299320679" sldId="264"/>
            <ac:cxnSpMk id="24" creationId="{EB898B32-3891-4C3A-8F58-C5969D2E9033}"/>
          </ac:cxnSpMkLst>
        </pc:cxnChg>
        <pc:cxnChg chg="del">
          <ac:chgData name="Lea GUILLARD 861" userId="d06662ec-9711-44e9-9f78-4b9cc7b21ed8" providerId="ADAL" clId="{C878FBA4-CA0F-468D-BDDB-88B70C5D29D4}" dt="2022-02-02T10:08:27.056" v="280" actId="700"/>
          <ac:cxnSpMkLst>
            <pc:docMk/>
            <pc:sldMk cId="1299320679" sldId="264"/>
            <ac:cxnSpMk id="26" creationId="{4AE4806D-B8F9-4679-A68A-9BD21C01A301}"/>
          </ac:cxnSpMkLst>
        </pc:cxnChg>
        <pc:cxnChg chg="add">
          <ac:chgData name="Lea GUILLARD 861" userId="d06662ec-9711-44e9-9f78-4b9cc7b21ed8" providerId="ADAL" clId="{C878FBA4-CA0F-468D-BDDB-88B70C5D29D4}" dt="2022-02-02T10:08:30.063" v="281" actId="26606"/>
          <ac:cxnSpMkLst>
            <pc:docMk/>
            <pc:sldMk cId="1299320679" sldId="264"/>
            <ac:cxnSpMk id="37" creationId="{C5ECDEE1-7093-418F-9CF5-24EEB115C1C1}"/>
          </ac:cxnSpMkLst>
        </pc:cxnChg>
        <pc:cxnChg chg="add">
          <ac:chgData name="Lea GUILLARD 861" userId="d06662ec-9711-44e9-9f78-4b9cc7b21ed8" providerId="ADAL" clId="{C878FBA4-CA0F-468D-BDDB-88B70C5D29D4}" dt="2022-02-02T10:08:30.063" v="281" actId="26606"/>
          <ac:cxnSpMkLst>
            <pc:docMk/>
            <pc:sldMk cId="1299320679" sldId="264"/>
            <ac:cxnSpMk id="39" creationId="{045062AF-EB11-4651-BC4A-4DA21768DE8E}"/>
          </ac:cxnSpMkLst>
        </pc:cxnChg>
      </pc:sldChg>
      <pc:sldChg chg="addSp new">
        <pc:chgData name="Lea GUILLARD 861" userId="d06662ec-9711-44e9-9f78-4b9cc7b21ed8" providerId="ADAL" clId="{C878FBA4-CA0F-468D-BDDB-88B70C5D29D4}" dt="2022-02-02T10:09:18.976" v="288"/>
        <pc:sldMkLst>
          <pc:docMk/>
          <pc:sldMk cId="434940700" sldId="265"/>
        </pc:sldMkLst>
        <pc:picChg chg="add">
          <ac:chgData name="Lea GUILLARD 861" userId="d06662ec-9711-44e9-9f78-4b9cc7b21ed8" providerId="ADAL" clId="{C878FBA4-CA0F-468D-BDDB-88B70C5D29D4}" dt="2022-02-02T10:09:18.976" v="288"/>
          <ac:picMkLst>
            <pc:docMk/>
            <pc:sldMk cId="434940700" sldId="265"/>
            <ac:picMk id="5122" creationId="{FD8F680A-9EDD-4E9C-8A9A-278B60FED6DB}"/>
          </ac:picMkLst>
        </pc:picChg>
      </pc:sldChg>
      <pc:sldChg chg="addSp new">
        <pc:chgData name="Lea GUILLARD 861" userId="d06662ec-9711-44e9-9f78-4b9cc7b21ed8" providerId="ADAL" clId="{C878FBA4-CA0F-468D-BDDB-88B70C5D29D4}" dt="2022-02-02T10:09:35.339" v="290"/>
        <pc:sldMkLst>
          <pc:docMk/>
          <pc:sldMk cId="749894833" sldId="266"/>
        </pc:sldMkLst>
        <pc:picChg chg="add">
          <ac:chgData name="Lea GUILLARD 861" userId="d06662ec-9711-44e9-9f78-4b9cc7b21ed8" providerId="ADAL" clId="{C878FBA4-CA0F-468D-BDDB-88B70C5D29D4}" dt="2022-02-02T10:09:35.339" v="290"/>
          <ac:picMkLst>
            <pc:docMk/>
            <pc:sldMk cId="749894833" sldId="266"/>
            <ac:picMk id="6146" creationId="{01379123-DCA2-456D-B3BF-0404F25F8AA8}"/>
          </ac:picMkLst>
        </pc:picChg>
      </pc:sldChg>
      <pc:sldChg chg="addSp new">
        <pc:chgData name="Lea GUILLARD 861" userId="d06662ec-9711-44e9-9f78-4b9cc7b21ed8" providerId="ADAL" clId="{C878FBA4-CA0F-468D-BDDB-88B70C5D29D4}" dt="2022-02-02T10:09:45.998" v="292"/>
        <pc:sldMkLst>
          <pc:docMk/>
          <pc:sldMk cId="1884368365" sldId="267"/>
        </pc:sldMkLst>
        <pc:picChg chg="add">
          <ac:chgData name="Lea GUILLARD 861" userId="d06662ec-9711-44e9-9f78-4b9cc7b21ed8" providerId="ADAL" clId="{C878FBA4-CA0F-468D-BDDB-88B70C5D29D4}" dt="2022-02-02T10:09:45.998" v="292"/>
          <ac:picMkLst>
            <pc:docMk/>
            <pc:sldMk cId="1884368365" sldId="267"/>
            <ac:picMk id="7170" creationId="{21161BAB-639F-45E1-A116-0C41B1F18112}"/>
          </ac:picMkLst>
        </pc:picChg>
      </pc:sldChg>
      <pc:sldChg chg="modSp add mod ord">
        <pc:chgData name="Lea GUILLARD 861" userId="d06662ec-9711-44e9-9f78-4b9cc7b21ed8" providerId="ADAL" clId="{C878FBA4-CA0F-468D-BDDB-88B70C5D29D4}" dt="2022-02-02T10:10:13.132" v="314" actId="20577"/>
        <pc:sldMkLst>
          <pc:docMk/>
          <pc:sldMk cId="3388352657" sldId="268"/>
        </pc:sldMkLst>
        <pc:spChg chg="mod">
          <ac:chgData name="Lea GUILLARD 861" userId="d06662ec-9711-44e9-9f78-4b9cc7b21ed8" providerId="ADAL" clId="{C878FBA4-CA0F-468D-BDDB-88B70C5D29D4}" dt="2022-02-02T10:10:13.132" v="314" actId="20577"/>
          <ac:spMkLst>
            <pc:docMk/>
            <pc:sldMk cId="3388352657" sldId="268"/>
            <ac:spMk id="2" creationId="{ACC9005C-ABDA-4D18-B669-ADE16A8A7AC3}"/>
          </ac:spMkLst>
        </pc:spChg>
      </pc:sldChg>
      <pc:sldChg chg="addSp delSp modSp new mod setBg">
        <pc:chgData name="Lea GUILLARD 861" userId="d06662ec-9711-44e9-9f78-4b9cc7b21ed8" providerId="ADAL" clId="{C878FBA4-CA0F-468D-BDDB-88B70C5D29D4}" dt="2022-02-02T10:14:18.187" v="558" actId="20577"/>
        <pc:sldMkLst>
          <pc:docMk/>
          <pc:sldMk cId="1059972565" sldId="269"/>
        </pc:sldMkLst>
        <pc:spChg chg="mod">
          <ac:chgData name="Lea GUILLARD 861" userId="d06662ec-9711-44e9-9f78-4b9cc7b21ed8" providerId="ADAL" clId="{C878FBA4-CA0F-468D-BDDB-88B70C5D29D4}" dt="2022-02-02T10:11:59.192" v="424" actId="26606"/>
          <ac:spMkLst>
            <pc:docMk/>
            <pc:sldMk cId="1059972565" sldId="269"/>
            <ac:spMk id="2" creationId="{F58CBEFD-76F7-4F25-9336-37257B81B0DF}"/>
          </ac:spMkLst>
        </pc:spChg>
        <pc:spChg chg="del mod">
          <ac:chgData name="Lea GUILLARD 861" userId="d06662ec-9711-44e9-9f78-4b9cc7b21ed8" providerId="ADAL" clId="{C878FBA4-CA0F-468D-BDDB-88B70C5D29D4}" dt="2022-02-02T10:11:59.192" v="424" actId="26606"/>
          <ac:spMkLst>
            <pc:docMk/>
            <pc:sldMk cId="1059972565" sldId="269"/>
            <ac:spMk id="3" creationId="{8BDD63F1-89A4-40E5-9CBB-73EFAA2FFF34}"/>
          </ac:spMkLst>
        </pc:spChg>
        <pc:spChg chg="add">
          <ac:chgData name="Lea GUILLARD 861" userId="d06662ec-9711-44e9-9f78-4b9cc7b21ed8" providerId="ADAL" clId="{C878FBA4-CA0F-468D-BDDB-88B70C5D29D4}" dt="2022-02-02T10:11:59.192" v="424" actId="26606"/>
          <ac:spMkLst>
            <pc:docMk/>
            <pc:sldMk cId="1059972565" sldId="269"/>
            <ac:spMk id="9" creationId="{2D94F95D-89EF-455B-9F54-0F4231363A8B}"/>
          </ac:spMkLst>
        </pc:spChg>
        <pc:spChg chg="add">
          <ac:chgData name="Lea GUILLARD 861" userId="d06662ec-9711-44e9-9f78-4b9cc7b21ed8" providerId="ADAL" clId="{C878FBA4-CA0F-468D-BDDB-88B70C5D29D4}" dt="2022-02-02T10:11:59.192" v="424" actId="26606"/>
          <ac:spMkLst>
            <pc:docMk/>
            <pc:sldMk cId="1059972565" sldId="269"/>
            <ac:spMk id="22" creationId="{A1AE21A0-AA96-4557-AB48-66255CF0AD7F}"/>
          </ac:spMkLst>
        </pc:spChg>
        <pc:grpChg chg="add">
          <ac:chgData name="Lea GUILLARD 861" userId="d06662ec-9711-44e9-9f78-4b9cc7b21ed8" providerId="ADAL" clId="{C878FBA4-CA0F-468D-BDDB-88B70C5D29D4}" dt="2022-02-02T10:11:59.192" v="424" actId="26606"/>
          <ac:grpSpMkLst>
            <pc:docMk/>
            <pc:sldMk cId="1059972565" sldId="269"/>
            <ac:grpSpMk id="11" creationId="{612B9F8D-6DD1-481E-8CCE-81A7EEB15F57}"/>
          </ac:grpSpMkLst>
        </pc:grpChg>
        <pc:graphicFrameChg chg="add mod">
          <ac:chgData name="Lea GUILLARD 861" userId="d06662ec-9711-44e9-9f78-4b9cc7b21ed8" providerId="ADAL" clId="{C878FBA4-CA0F-468D-BDDB-88B70C5D29D4}" dt="2022-02-02T10:14:18.187" v="558" actId="20577"/>
          <ac:graphicFrameMkLst>
            <pc:docMk/>
            <pc:sldMk cId="1059972565" sldId="269"/>
            <ac:graphicFrameMk id="5" creationId="{2921862A-E048-4781-8BAD-D07411294F85}"/>
          </ac:graphicFrameMkLst>
        </pc:graphicFrameChg>
      </pc:sldChg>
    </pc:docChg>
  </pc:docChgLst>
  <pc:docChgLst>
    <pc:chgData name="Nicolas PATRIARCHE 861" userId="d1848907-ef35-4bf0-83f2-8110b9052c08" providerId="ADAL" clId="{F805CEFC-3FE6-4740-AD7F-151009CA4349}"/>
    <pc:docChg chg="undo custSel addSld delSld modSld">
      <pc:chgData name="Nicolas PATRIARCHE 861" userId="d1848907-ef35-4bf0-83f2-8110b9052c08" providerId="ADAL" clId="{F805CEFC-3FE6-4740-AD7F-151009CA4349}" dt="2022-03-04T12:22:10.016" v="3343" actId="313"/>
      <pc:docMkLst>
        <pc:docMk/>
      </pc:docMkLst>
      <pc:sldChg chg="modSp mod">
        <pc:chgData name="Nicolas PATRIARCHE 861" userId="d1848907-ef35-4bf0-83f2-8110b9052c08" providerId="ADAL" clId="{F805CEFC-3FE6-4740-AD7F-151009CA4349}" dt="2022-02-28T14:00:53.369" v="1" actId="20577"/>
        <pc:sldMkLst>
          <pc:docMk/>
          <pc:sldMk cId="3974185568" sldId="256"/>
        </pc:sldMkLst>
        <pc:spChg chg="mod">
          <ac:chgData name="Nicolas PATRIARCHE 861" userId="d1848907-ef35-4bf0-83f2-8110b9052c08" providerId="ADAL" clId="{F805CEFC-3FE6-4740-AD7F-151009CA4349}" dt="2022-02-28T14:00:53.369" v="1" actId="20577"/>
          <ac:spMkLst>
            <pc:docMk/>
            <pc:sldMk cId="3974185568" sldId="256"/>
            <ac:spMk id="10" creationId="{A2B5929A-19D3-495F-B557-ED84D46106C0}"/>
          </ac:spMkLst>
        </pc:spChg>
      </pc:sldChg>
      <pc:sldChg chg="modSp mod">
        <pc:chgData name="Nicolas PATRIARCHE 861" userId="d1848907-ef35-4bf0-83f2-8110b9052c08" providerId="ADAL" clId="{F805CEFC-3FE6-4740-AD7F-151009CA4349}" dt="2022-03-04T09:26:09.642" v="1176" actId="20577"/>
        <pc:sldMkLst>
          <pc:docMk/>
          <pc:sldMk cId="3155851385" sldId="257"/>
        </pc:sldMkLst>
        <pc:spChg chg="mod">
          <ac:chgData name="Nicolas PATRIARCHE 861" userId="d1848907-ef35-4bf0-83f2-8110b9052c08" providerId="ADAL" clId="{F805CEFC-3FE6-4740-AD7F-151009CA4349}" dt="2022-03-04T09:26:09.642" v="1176" actId="20577"/>
          <ac:spMkLst>
            <pc:docMk/>
            <pc:sldMk cId="3155851385" sldId="257"/>
            <ac:spMk id="3" creationId="{1980AA72-7CEC-47E0-8390-DCA22A2C1A8D}"/>
          </ac:spMkLst>
        </pc:spChg>
      </pc:sldChg>
      <pc:sldChg chg="modSp mod">
        <pc:chgData name="Nicolas PATRIARCHE 861" userId="d1848907-ef35-4bf0-83f2-8110b9052c08" providerId="ADAL" clId="{F805CEFC-3FE6-4740-AD7F-151009CA4349}" dt="2022-02-28T14:03:12.273" v="184" actId="20577"/>
        <pc:sldMkLst>
          <pc:docMk/>
          <pc:sldMk cId="524744576" sldId="258"/>
        </pc:sldMkLst>
        <pc:spChg chg="mod">
          <ac:chgData name="Nicolas PATRIARCHE 861" userId="d1848907-ef35-4bf0-83f2-8110b9052c08" providerId="ADAL" clId="{F805CEFC-3FE6-4740-AD7F-151009CA4349}" dt="2022-02-28T14:03:12.273" v="184" actId="20577"/>
          <ac:spMkLst>
            <pc:docMk/>
            <pc:sldMk cId="524744576" sldId="258"/>
            <ac:spMk id="2" creationId="{2A8C38EB-A5F6-48C4-B6CD-425F8A54FBFF}"/>
          </ac:spMkLst>
        </pc:spChg>
      </pc:sldChg>
      <pc:sldChg chg="addSp delSp modSp mod">
        <pc:chgData name="Nicolas PATRIARCHE 861" userId="d1848907-ef35-4bf0-83f2-8110b9052c08" providerId="ADAL" clId="{F805CEFC-3FE6-4740-AD7F-151009CA4349}" dt="2022-02-28T14:19:24.294" v="466" actId="1076"/>
        <pc:sldMkLst>
          <pc:docMk/>
          <pc:sldMk cId="634816616" sldId="259"/>
        </pc:sldMkLst>
        <pc:spChg chg="mod">
          <ac:chgData name="Nicolas PATRIARCHE 861" userId="d1848907-ef35-4bf0-83f2-8110b9052c08" providerId="ADAL" clId="{F805CEFC-3FE6-4740-AD7F-151009CA4349}" dt="2022-02-28T14:16:55.726" v="383" actId="242"/>
          <ac:spMkLst>
            <pc:docMk/>
            <pc:sldMk cId="634816616" sldId="259"/>
            <ac:spMk id="2" creationId="{3EFB79DF-6E4C-4777-BF7F-58FD0EF156BD}"/>
          </ac:spMkLst>
        </pc:spChg>
        <pc:spChg chg="add del mod">
          <ac:chgData name="Nicolas PATRIARCHE 861" userId="d1848907-ef35-4bf0-83f2-8110b9052c08" providerId="ADAL" clId="{F805CEFC-3FE6-4740-AD7F-151009CA4349}" dt="2022-02-28T14:18:22.738" v="443" actId="478"/>
          <ac:spMkLst>
            <pc:docMk/>
            <pc:sldMk cId="634816616" sldId="259"/>
            <ac:spMk id="3" creationId="{38DB85BC-FA84-487C-B7DB-D949549912CB}"/>
          </ac:spMkLst>
        </pc:spChg>
        <pc:spChg chg="add mod">
          <ac:chgData name="Nicolas PATRIARCHE 861" userId="d1848907-ef35-4bf0-83f2-8110b9052c08" providerId="ADAL" clId="{F805CEFC-3FE6-4740-AD7F-151009CA4349}" dt="2022-02-28T14:19:24.294" v="466" actId="1076"/>
          <ac:spMkLst>
            <pc:docMk/>
            <pc:sldMk cId="634816616" sldId="259"/>
            <ac:spMk id="25" creationId="{5581EC16-1511-4F7D-8134-D1B43B637361}"/>
          </ac:spMkLst>
        </pc:spChg>
      </pc:sldChg>
      <pc:sldChg chg="modSp mod">
        <pc:chgData name="Nicolas PATRIARCHE 861" userId="d1848907-ef35-4bf0-83f2-8110b9052c08" providerId="ADAL" clId="{F805CEFC-3FE6-4740-AD7F-151009CA4349}" dt="2022-02-28T14:09:13.734" v="282" actId="1076"/>
        <pc:sldMkLst>
          <pc:docMk/>
          <pc:sldMk cId="627601221" sldId="260"/>
        </pc:sldMkLst>
        <pc:spChg chg="mod">
          <ac:chgData name="Nicolas PATRIARCHE 861" userId="d1848907-ef35-4bf0-83f2-8110b9052c08" providerId="ADAL" clId="{F805CEFC-3FE6-4740-AD7F-151009CA4349}" dt="2022-02-28T14:09:13.734" v="282" actId="1076"/>
          <ac:spMkLst>
            <pc:docMk/>
            <pc:sldMk cId="627601221" sldId="260"/>
            <ac:spMk id="2" creationId="{EC1709DF-EFC4-412E-92A7-2C9641B4EB53}"/>
          </ac:spMkLst>
        </pc:spChg>
      </pc:sldChg>
      <pc:sldChg chg="modSp mod">
        <pc:chgData name="Nicolas PATRIARCHE 861" userId="d1848907-ef35-4bf0-83f2-8110b9052c08" providerId="ADAL" clId="{F805CEFC-3FE6-4740-AD7F-151009CA4349}" dt="2022-03-04T09:26:17.884" v="1180" actId="6549"/>
        <pc:sldMkLst>
          <pc:docMk/>
          <pc:sldMk cId="1318349590" sldId="261"/>
        </pc:sldMkLst>
        <pc:spChg chg="mod">
          <ac:chgData name="Nicolas PATRIARCHE 861" userId="d1848907-ef35-4bf0-83f2-8110b9052c08" providerId="ADAL" clId="{F805CEFC-3FE6-4740-AD7F-151009CA4349}" dt="2022-03-04T09:26:17.884" v="1180" actId="6549"/>
          <ac:spMkLst>
            <pc:docMk/>
            <pc:sldMk cId="1318349590" sldId="261"/>
            <ac:spMk id="2" creationId="{4C24C6AE-B359-4085-8B01-F30E9E7E11BD}"/>
          </ac:spMkLst>
        </pc:spChg>
      </pc:sldChg>
      <pc:sldChg chg="del">
        <pc:chgData name="Nicolas PATRIARCHE 861" userId="d1848907-ef35-4bf0-83f2-8110b9052c08" providerId="ADAL" clId="{F805CEFC-3FE6-4740-AD7F-151009CA4349}" dt="2022-02-28T14:09:49.844" v="314" actId="47"/>
        <pc:sldMkLst>
          <pc:docMk/>
          <pc:sldMk cId="3755036403" sldId="262"/>
        </pc:sldMkLst>
      </pc:sldChg>
      <pc:sldChg chg="del">
        <pc:chgData name="Nicolas PATRIARCHE 861" userId="d1848907-ef35-4bf0-83f2-8110b9052c08" providerId="ADAL" clId="{F805CEFC-3FE6-4740-AD7F-151009CA4349}" dt="2022-02-28T14:09:47.721" v="313" actId="47"/>
        <pc:sldMkLst>
          <pc:docMk/>
          <pc:sldMk cId="2691029900" sldId="263"/>
        </pc:sldMkLst>
      </pc:sldChg>
      <pc:sldChg chg="addSp delSp modSp mod">
        <pc:chgData name="Nicolas PATRIARCHE 861" userId="d1848907-ef35-4bf0-83f2-8110b9052c08" providerId="ADAL" clId="{F805CEFC-3FE6-4740-AD7F-151009CA4349}" dt="2022-03-04T11:18:33.043" v="3299" actId="20577"/>
        <pc:sldMkLst>
          <pc:docMk/>
          <pc:sldMk cId="1299320679" sldId="264"/>
        </pc:sldMkLst>
        <pc:spChg chg="mod">
          <ac:chgData name="Nicolas PATRIARCHE 861" userId="d1848907-ef35-4bf0-83f2-8110b9052c08" providerId="ADAL" clId="{F805CEFC-3FE6-4740-AD7F-151009CA4349}" dt="2022-03-04T11:09:05.511" v="3068" actId="404"/>
          <ac:spMkLst>
            <pc:docMk/>
            <pc:sldMk cId="1299320679" sldId="264"/>
            <ac:spMk id="2" creationId="{18BC8B36-00E9-4EDA-9EA0-AA9323364DDF}"/>
          </ac:spMkLst>
        </pc:spChg>
        <pc:spChg chg="del">
          <ac:chgData name="Nicolas PATRIARCHE 861" userId="d1848907-ef35-4bf0-83f2-8110b9052c08" providerId="ADAL" clId="{F805CEFC-3FE6-4740-AD7F-151009CA4349}" dt="2022-03-04T11:09:09.303" v="3069" actId="478"/>
          <ac:spMkLst>
            <pc:docMk/>
            <pc:sldMk cId="1299320679" sldId="264"/>
            <ac:spMk id="3" creationId="{85A8A9FC-168C-4E3C-AF33-243E756C5E46}"/>
          </ac:spMkLst>
        </pc:spChg>
        <pc:spChg chg="add mod">
          <ac:chgData name="Nicolas PATRIARCHE 861" userId="d1848907-ef35-4bf0-83f2-8110b9052c08" providerId="ADAL" clId="{F805CEFC-3FE6-4740-AD7F-151009CA4349}" dt="2022-03-04T11:18:33.043" v="3299" actId="20577"/>
          <ac:spMkLst>
            <pc:docMk/>
            <pc:sldMk cId="1299320679" sldId="264"/>
            <ac:spMk id="4" creationId="{737C0121-50EE-4F5F-818E-0502551D823C}"/>
          </ac:spMkLst>
        </pc:spChg>
        <pc:picChg chg="del">
          <ac:chgData name="Nicolas PATRIARCHE 861" userId="d1848907-ef35-4bf0-83f2-8110b9052c08" providerId="ADAL" clId="{F805CEFC-3FE6-4740-AD7F-151009CA4349}" dt="2022-02-28T14:09:52.554" v="315" actId="478"/>
          <ac:picMkLst>
            <pc:docMk/>
            <pc:sldMk cId="1299320679" sldId="264"/>
            <ac:picMk id="4098" creationId="{1C02101E-5922-4BF3-BA02-DFDA349E184B}"/>
          </ac:picMkLst>
        </pc:picChg>
      </pc:sldChg>
      <pc:sldChg chg="addSp delSp modSp mod">
        <pc:chgData name="Nicolas PATRIARCHE 861" userId="d1848907-ef35-4bf0-83f2-8110b9052c08" providerId="ADAL" clId="{F805CEFC-3FE6-4740-AD7F-151009CA4349}" dt="2022-03-04T11:21:03.624" v="3314" actId="1076"/>
        <pc:sldMkLst>
          <pc:docMk/>
          <pc:sldMk cId="434940700" sldId="265"/>
        </pc:sldMkLst>
        <pc:picChg chg="add del mod">
          <ac:chgData name="Nicolas PATRIARCHE 861" userId="d1848907-ef35-4bf0-83f2-8110b9052c08" providerId="ADAL" clId="{F805CEFC-3FE6-4740-AD7F-151009CA4349}" dt="2022-03-04T11:20:48.558" v="3311" actId="478"/>
          <ac:picMkLst>
            <pc:docMk/>
            <pc:sldMk cId="434940700" sldId="265"/>
            <ac:picMk id="3" creationId="{D1589FA4-58CC-4C49-9D75-C6D23B2B7489}"/>
          </ac:picMkLst>
        </pc:picChg>
        <pc:picChg chg="add mod">
          <ac:chgData name="Nicolas PATRIARCHE 861" userId="d1848907-ef35-4bf0-83f2-8110b9052c08" providerId="ADAL" clId="{F805CEFC-3FE6-4740-AD7F-151009CA4349}" dt="2022-03-04T11:20:46.005" v="3310" actId="1076"/>
          <ac:picMkLst>
            <pc:docMk/>
            <pc:sldMk cId="434940700" sldId="265"/>
            <ac:picMk id="5" creationId="{88EA87C5-B749-4433-A956-85975A094F6B}"/>
          </ac:picMkLst>
        </pc:picChg>
        <pc:picChg chg="add mod">
          <ac:chgData name="Nicolas PATRIARCHE 861" userId="d1848907-ef35-4bf0-83f2-8110b9052c08" providerId="ADAL" clId="{F805CEFC-3FE6-4740-AD7F-151009CA4349}" dt="2022-03-04T11:21:03.624" v="3314" actId="1076"/>
          <ac:picMkLst>
            <pc:docMk/>
            <pc:sldMk cId="434940700" sldId="265"/>
            <ac:picMk id="7" creationId="{59C3F9CA-9407-4E3D-B768-CB096D36DF60}"/>
          </ac:picMkLst>
        </pc:picChg>
        <pc:picChg chg="del">
          <ac:chgData name="Nicolas PATRIARCHE 861" userId="d1848907-ef35-4bf0-83f2-8110b9052c08" providerId="ADAL" clId="{F805CEFC-3FE6-4740-AD7F-151009CA4349}" dt="2022-02-28T14:09:56.024" v="316" actId="478"/>
          <ac:picMkLst>
            <pc:docMk/>
            <pc:sldMk cId="434940700" sldId="265"/>
            <ac:picMk id="5122" creationId="{FD8F680A-9EDD-4E9C-8A9A-278B60FED6DB}"/>
          </ac:picMkLst>
        </pc:picChg>
      </pc:sldChg>
      <pc:sldChg chg="addSp delSp modSp mod">
        <pc:chgData name="Nicolas PATRIARCHE 861" userId="d1848907-ef35-4bf0-83f2-8110b9052c08" providerId="ADAL" clId="{F805CEFC-3FE6-4740-AD7F-151009CA4349}" dt="2022-03-04T11:25:55.172" v="3319" actId="1582"/>
        <pc:sldMkLst>
          <pc:docMk/>
          <pc:sldMk cId="749894833" sldId="266"/>
        </pc:sldMkLst>
        <pc:spChg chg="add mod">
          <ac:chgData name="Nicolas PATRIARCHE 861" userId="d1848907-ef35-4bf0-83f2-8110b9052c08" providerId="ADAL" clId="{F805CEFC-3FE6-4740-AD7F-151009CA4349}" dt="2022-03-04T11:25:55.172" v="3319" actId="1582"/>
          <ac:spMkLst>
            <pc:docMk/>
            <pc:sldMk cId="749894833" sldId="266"/>
            <ac:spMk id="4" creationId="{26B1E22D-4F11-4EC8-8878-A373F0CDB55C}"/>
          </ac:spMkLst>
        </pc:spChg>
        <pc:picChg chg="add mod">
          <ac:chgData name="Nicolas PATRIARCHE 861" userId="d1848907-ef35-4bf0-83f2-8110b9052c08" providerId="ADAL" clId="{F805CEFC-3FE6-4740-AD7F-151009CA4349}" dt="2022-03-04T11:21:26.722" v="3316" actId="1076"/>
          <ac:picMkLst>
            <pc:docMk/>
            <pc:sldMk cId="749894833" sldId="266"/>
            <ac:picMk id="3" creationId="{6373C7B4-72DA-4E33-9F19-58EDEE4036D1}"/>
          </ac:picMkLst>
        </pc:picChg>
        <pc:picChg chg="del">
          <ac:chgData name="Nicolas PATRIARCHE 861" userId="d1848907-ef35-4bf0-83f2-8110b9052c08" providerId="ADAL" clId="{F805CEFC-3FE6-4740-AD7F-151009CA4349}" dt="2022-02-28T14:09:57.723" v="317" actId="478"/>
          <ac:picMkLst>
            <pc:docMk/>
            <pc:sldMk cId="749894833" sldId="266"/>
            <ac:picMk id="6146" creationId="{01379123-DCA2-456D-B3BF-0404F25F8AA8}"/>
          </ac:picMkLst>
        </pc:picChg>
      </pc:sldChg>
      <pc:sldChg chg="delSp del">
        <pc:chgData name="Nicolas PATRIARCHE 861" userId="d1848907-ef35-4bf0-83f2-8110b9052c08" providerId="ADAL" clId="{F805CEFC-3FE6-4740-AD7F-151009CA4349}" dt="2022-03-04T11:26:27.810" v="3320" actId="2696"/>
        <pc:sldMkLst>
          <pc:docMk/>
          <pc:sldMk cId="1884368365" sldId="267"/>
        </pc:sldMkLst>
        <pc:picChg chg="del">
          <ac:chgData name="Nicolas PATRIARCHE 861" userId="d1848907-ef35-4bf0-83f2-8110b9052c08" providerId="ADAL" clId="{F805CEFC-3FE6-4740-AD7F-151009CA4349}" dt="2022-02-28T14:10:00.155" v="318" actId="478"/>
          <ac:picMkLst>
            <pc:docMk/>
            <pc:sldMk cId="1884368365" sldId="267"/>
            <ac:picMk id="7170" creationId="{21161BAB-639F-45E1-A116-0C41B1F18112}"/>
          </ac:picMkLst>
        </pc:picChg>
      </pc:sldChg>
      <pc:sldChg chg="modSp">
        <pc:chgData name="Nicolas PATRIARCHE 861" userId="d1848907-ef35-4bf0-83f2-8110b9052c08" providerId="ADAL" clId="{F805CEFC-3FE6-4740-AD7F-151009CA4349}" dt="2022-03-04T11:35:44.873" v="3342" actId="20577"/>
        <pc:sldMkLst>
          <pc:docMk/>
          <pc:sldMk cId="1059972565" sldId="269"/>
        </pc:sldMkLst>
        <pc:graphicFrameChg chg="mod">
          <ac:chgData name="Nicolas PATRIARCHE 861" userId="d1848907-ef35-4bf0-83f2-8110b9052c08" providerId="ADAL" clId="{F805CEFC-3FE6-4740-AD7F-151009CA4349}" dt="2022-03-04T11:35:44.873" v="3342" actId="20577"/>
          <ac:graphicFrameMkLst>
            <pc:docMk/>
            <pc:sldMk cId="1059972565" sldId="269"/>
            <ac:graphicFrameMk id="5" creationId="{2921862A-E048-4781-8BAD-D07411294F85}"/>
          </ac:graphicFrameMkLst>
        </pc:graphicFrameChg>
      </pc:sldChg>
      <pc:sldChg chg="addSp delSp modSp mod modNotesTx">
        <pc:chgData name="Nicolas PATRIARCHE 861" userId="d1848907-ef35-4bf0-83f2-8110b9052c08" providerId="ADAL" clId="{F805CEFC-3FE6-4740-AD7F-151009CA4349}" dt="2022-03-04T12:22:10.016" v="3343" actId="313"/>
        <pc:sldMkLst>
          <pc:docMk/>
          <pc:sldMk cId="3750916383" sldId="270"/>
        </pc:sldMkLst>
        <pc:spChg chg="add del mod">
          <ac:chgData name="Nicolas PATRIARCHE 861" userId="d1848907-ef35-4bf0-83f2-8110b9052c08" providerId="ADAL" clId="{F805CEFC-3FE6-4740-AD7F-151009CA4349}" dt="2022-03-04T10:41:41.677" v="2346" actId="478"/>
          <ac:spMkLst>
            <pc:docMk/>
            <pc:sldMk cId="3750916383" sldId="270"/>
            <ac:spMk id="4" creationId="{F5D5A415-5D74-4C5C-AB5C-71679B7F96D9}"/>
          </ac:spMkLst>
        </pc:spChg>
        <pc:spChg chg="add del">
          <ac:chgData name="Nicolas PATRIARCHE 861" userId="d1848907-ef35-4bf0-83f2-8110b9052c08" providerId="ADAL" clId="{F805CEFC-3FE6-4740-AD7F-151009CA4349}" dt="2022-03-04T10:40:46.902" v="2332" actId="478"/>
          <ac:spMkLst>
            <pc:docMk/>
            <pc:sldMk cId="3750916383" sldId="270"/>
            <ac:spMk id="6" creationId="{5FABABDA-5827-4535-A8E5-64FAAA88D36E}"/>
          </ac:spMkLst>
        </pc:spChg>
        <pc:spChg chg="mod">
          <ac:chgData name="Nicolas PATRIARCHE 861" userId="d1848907-ef35-4bf0-83f2-8110b9052c08" providerId="ADAL" clId="{F805CEFC-3FE6-4740-AD7F-151009CA4349}" dt="2022-03-04T10:13:47.729" v="1204" actId="20577"/>
          <ac:spMkLst>
            <pc:docMk/>
            <pc:sldMk cId="3750916383" sldId="270"/>
            <ac:spMk id="7" creationId="{FBCAE49C-588F-4060-A370-6939A9021039}"/>
          </ac:spMkLst>
        </pc:spChg>
        <pc:spChg chg="mod">
          <ac:chgData name="Nicolas PATRIARCHE 861" userId="d1848907-ef35-4bf0-83f2-8110b9052c08" providerId="ADAL" clId="{F805CEFC-3FE6-4740-AD7F-151009CA4349}" dt="2022-03-04T10:56:25.501" v="2661" actId="20577"/>
          <ac:spMkLst>
            <pc:docMk/>
            <pc:sldMk cId="3750916383" sldId="270"/>
            <ac:spMk id="8" creationId="{E2E356E3-8A83-4562-995B-AE65AF2A6FC3}"/>
          </ac:spMkLst>
        </pc:spChg>
        <pc:spChg chg="add del mod">
          <ac:chgData name="Nicolas PATRIARCHE 861" userId="d1848907-ef35-4bf0-83f2-8110b9052c08" providerId="ADAL" clId="{F805CEFC-3FE6-4740-AD7F-151009CA4349}" dt="2022-03-04T10:41:43.859" v="2347" actId="478"/>
          <ac:spMkLst>
            <pc:docMk/>
            <pc:sldMk cId="3750916383" sldId="270"/>
            <ac:spMk id="9" creationId="{151A5F95-4A5C-4E3D-B686-F11C192E8C3A}"/>
          </ac:spMkLst>
        </pc:spChg>
        <pc:spChg chg="add del mod">
          <ac:chgData name="Nicolas PATRIARCHE 861" userId="d1848907-ef35-4bf0-83f2-8110b9052c08" providerId="ADAL" clId="{F805CEFC-3FE6-4740-AD7F-151009CA4349}" dt="2022-03-04T10:41:31.116" v="2345" actId="478"/>
          <ac:spMkLst>
            <pc:docMk/>
            <pc:sldMk cId="3750916383" sldId="270"/>
            <ac:spMk id="10" creationId="{82EED5DD-894C-48D0-AB3E-27E4BDD344B1}"/>
          </ac:spMkLst>
        </pc:spChg>
        <pc:spChg chg="add del mod">
          <ac:chgData name="Nicolas PATRIARCHE 861" userId="d1848907-ef35-4bf0-83f2-8110b9052c08" providerId="ADAL" clId="{F805CEFC-3FE6-4740-AD7F-151009CA4349}" dt="2022-03-04T11:03:24.634" v="2826" actId="478"/>
          <ac:spMkLst>
            <pc:docMk/>
            <pc:sldMk cId="3750916383" sldId="270"/>
            <ac:spMk id="12" creationId="{633861F5-A99B-4979-AEFE-13D909F31C56}"/>
          </ac:spMkLst>
        </pc:spChg>
        <pc:graphicFrameChg chg="add mod">
          <ac:chgData name="Nicolas PATRIARCHE 861" userId="d1848907-ef35-4bf0-83f2-8110b9052c08" providerId="ADAL" clId="{F805CEFC-3FE6-4740-AD7F-151009CA4349}" dt="2022-03-04T11:03:29.652" v="2827" actId="1076"/>
          <ac:graphicFrameMkLst>
            <pc:docMk/>
            <pc:sldMk cId="3750916383" sldId="270"/>
            <ac:graphicFrameMk id="11" creationId="{8FD52C7F-3063-4B71-98BE-AE33E1F4C6D2}"/>
          </ac:graphicFrameMkLst>
        </pc:graphicFrameChg>
      </pc:sldChg>
      <pc:sldChg chg="delSp mod">
        <pc:chgData name="Nicolas PATRIARCHE 861" userId="d1848907-ef35-4bf0-83f2-8110b9052c08" providerId="ADAL" clId="{F805CEFC-3FE6-4740-AD7F-151009CA4349}" dt="2022-02-28T14:03:18.622" v="185" actId="478"/>
        <pc:sldMkLst>
          <pc:docMk/>
          <pc:sldMk cId="1547809775" sldId="271"/>
        </pc:sldMkLst>
        <pc:picChg chg="del">
          <ac:chgData name="Nicolas PATRIARCHE 861" userId="d1848907-ef35-4bf0-83f2-8110b9052c08" providerId="ADAL" clId="{F805CEFC-3FE6-4740-AD7F-151009CA4349}" dt="2022-02-28T14:03:18.622" v="185" actId="478"/>
          <ac:picMkLst>
            <pc:docMk/>
            <pc:sldMk cId="1547809775" sldId="271"/>
            <ac:picMk id="5" creationId="{0CA1D752-26B3-4DDE-825C-624C1F398F6E}"/>
          </ac:picMkLst>
        </pc:picChg>
      </pc:sldChg>
      <pc:sldChg chg="delSp mod">
        <pc:chgData name="Nicolas PATRIARCHE 861" userId="d1848907-ef35-4bf0-83f2-8110b9052c08" providerId="ADAL" clId="{F805CEFC-3FE6-4740-AD7F-151009CA4349}" dt="2022-02-28T14:03:20.697" v="186" actId="478"/>
        <pc:sldMkLst>
          <pc:docMk/>
          <pc:sldMk cId="495123435" sldId="272"/>
        </pc:sldMkLst>
        <pc:picChg chg="del">
          <ac:chgData name="Nicolas PATRIARCHE 861" userId="d1848907-ef35-4bf0-83f2-8110b9052c08" providerId="ADAL" clId="{F805CEFC-3FE6-4740-AD7F-151009CA4349}" dt="2022-02-28T14:03:20.697" v="186" actId="478"/>
          <ac:picMkLst>
            <pc:docMk/>
            <pc:sldMk cId="495123435" sldId="272"/>
            <ac:picMk id="7" creationId="{071C9151-9426-4988-A0BD-2F18F24746A2}"/>
          </ac:picMkLst>
        </pc:picChg>
      </pc:sldChg>
      <pc:sldChg chg="delSp mod">
        <pc:chgData name="Nicolas PATRIARCHE 861" userId="d1848907-ef35-4bf0-83f2-8110b9052c08" providerId="ADAL" clId="{F805CEFC-3FE6-4740-AD7F-151009CA4349}" dt="2022-02-28T14:03:23.641" v="187" actId="478"/>
        <pc:sldMkLst>
          <pc:docMk/>
          <pc:sldMk cId="3835494859" sldId="273"/>
        </pc:sldMkLst>
        <pc:picChg chg="del">
          <ac:chgData name="Nicolas PATRIARCHE 861" userId="d1848907-ef35-4bf0-83f2-8110b9052c08" providerId="ADAL" clId="{F805CEFC-3FE6-4740-AD7F-151009CA4349}" dt="2022-02-28T14:03:23.641" v="187" actId="478"/>
          <ac:picMkLst>
            <pc:docMk/>
            <pc:sldMk cId="3835494859" sldId="273"/>
            <ac:picMk id="5" creationId="{3A6A13D3-FDD9-4B71-841B-42FEFB9F5AAF}"/>
          </ac:picMkLst>
        </pc:picChg>
      </pc:sldChg>
      <pc:sldChg chg="del">
        <pc:chgData name="Nicolas PATRIARCHE 861" userId="d1848907-ef35-4bf0-83f2-8110b9052c08" providerId="ADAL" clId="{F805CEFC-3FE6-4740-AD7F-151009CA4349}" dt="2022-02-28T14:03:24.946" v="188" actId="47"/>
        <pc:sldMkLst>
          <pc:docMk/>
          <pc:sldMk cId="2592453942" sldId="274"/>
        </pc:sldMkLst>
      </pc:sldChg>
      <pc:sldChg chg="del">
        <pc:chgData name="Nicolas PATRIARCHE 861" userId="d1848907-ef35-4bf0-83f2-8110b9052c08" providerId="ADAL" clId="{F805CEFC-3FE6-4740-AD7F-151009CA4349}" dt="2022-02-28T14:03:27.059" v="189" actId="47"/>
        <pc:sldMkLst>
          <pc:docMk/>
          <pc:sldMk cId="1742407666" sldId="275"/>
        </pc:sldMkLst>
      </pc:sldChg>
      <pc:sldChg chg="del">
        <pc:chgData name="Nicolas PATRIARCHE 861" userId="d1848907-ef35-4bf0-83f2-8110b9052c08" providerId="ADAL" clId="{F805CEFC-3FE6-4740-AD7F-151009CA4349}" dt="2022-02-28T14:03:27.856" v="190" actId="47"/>
        <pc:sldMkLst>
          <pc:docMk/>
          <pc:sldMk cId="24330778" sldId="276"/>
        </pc:sldMkLst>
      </pc:sldChg>
      <pc:sldChg chg="del">
        <pc:chgData name="Nicolas PATRIARCHE 861" userId="d1848907-ef35-4bf0-83f2-8110b9052c08" providerId="ADAL" clId="{F805CEFC-3FE6-4740-AD7F-151009CA4349}" dt="2022-02-28T14:03:29.098" v="191" actId="47"/>
        <pc:sldMkLst>
          <pc:docMk/>
          <pc:sldMk cId="2620325473" sldId="277"/>
        </pc:sldMkLst>
      </pc:sldChg>
      <pc:sldChg chg="addSp delSp modSp mod setBg modNotesTx">
        <pc:chgData name="Nicolas PATRIARCHE 861" userId="d1848907-ef35-4bf0-83f2-8110b9052c08" providerId="ADAL" clId="{F805CEFC-3FE6-4740-AD7F-151009CA4349}" dt="2022-03-04T11:34:12.310" v="3321" actId="20577"/>
        <pc:sldMkLst>
          <pc:docMk/>
          <pc:sldMk cId="2428528142" sldId="278"/>
        </pc:sldMkLst>
        <pc:spChg chg="mod ord">
          <ac:chgData name="Nicolas PATRIARCHE 861" userId="d1848907-ef35-4bf0-83f2-8110b9052c08" providerId="ADAL" clId="{F805CEFC-3FE6-4740-AD7F-151009CA4349}" dt="2022-02-28T14:55:57.023" v="778" actId="26606"/>
          <ac:spMkLst>
            <pc:docMk/>
            <pc:sldMk cId="2428528142" sldId="278"/>
            <ac:spMk id="2" creationId="{19F232F8-C0CD-48D2-A124-4C928971C86A}"/>
          </ac:spMkLst>
        </pc:spChg>
        <pc:spChg chg="del mod">
          <ac:chgData name="Nicolas PATRIARCHE 861" userId="d1848907-ef35-4bf0-83f2-8110b9052c08" providerId="ADAL" clId="{F805CEFC-3FE6-4740-AD7F-151009CA4349}" dt="2022-02-28T14:36:03.165" v="509" actId="478"/>
          <ac:spMkLst>
            <pc:docMk/>
            <pc:sldMk cId="2428528142" sldId="278"/>
            <ac:spMk id="3" creationId="{0CF42C86-B87D-4F9D-9594-819D8FE54FDB}"/>
          </ac:spMkLst>
        </pc:spChg>
        <pc:spChg chg="add del mod">
          <ac:chgData name="Nicolas PATRIARCHE 861" userId="d1848907-ef35-4bf0-83f2-8110b9052c08" providerId="ADAL" clId="{F805CEFC-3FE6-4740-AD7F-151009CA4349}" dt="2022-02-28T14:36:18.030" v="512" actId="478"/>
          <ac:spMkLst>
            <pc:docMk/>
            <pc:sldMk cId="2428528142" sldId="278"/>
            <ac:spMk id="5" creationId="{3DE028D1-5C7D-412B-9CED-E4246D14AB7D}"/>
          </ac:spMkLst>
        </pc:spChg>
        <pc:spChg chg="add mod">
          <ac:chgData name="Nicolas PATRIARCHE 861" userId="d1848907-ef35-4bf0-83f2-8110b9052c08" providerId="ADAL" clId="{F805CEFC-3FE6-4740-AD7F-151009CA4349}" dt="2022-02-28T14:56:01.996" v="780" actId="5793"/>
          <ac:spMkLst>
            <pc:docMk/>
            <pc:sldMk cId="2428528142" sldId="278"/>
            <ac:spMk id="6" creationId="{8F23A803-94EB-4BA4-8739-0D62A3BD90FD}"/>
          </ac:spMkLst>
        </pc:spChg>
        <pc:spChg chg="add del">
          <ac:chgData name="Nicolas PATRIARCHE 861" userId="d1848907-ef35-4bf0-83f2-8110b9052c08" providerId="ADAL" clId="{F805CEFC-3FE6-4740-AD7F-151009CA4349}" dt="2022-02-28T14:36:33.045" v="514" actId="26606"/>
          <ac:spMkLst>
            <pc:docMk/>
            <pc:sldMk cId="2428528142" sldId="278"/>
            <ac:spMk id="11" creationId="{8DF4D7F6-81B5-452A-9CE6-76D81F91D41B}"/>
          </ac:spMkLst>
        </pc:spChg>
        <pc:spChg chg="add del">
          <ac:chgData name="Nicolas PATRIARCHE 861" userId="d1848907-ef35-4bf0-83f2-8110b9052c08" providerId="ADAL" clId="{F805CEFC-3FE6-4740-AD7F-151009CA4349}" dt="2022-02-28T14:36:33.045" v="514" actId="26606"/>
          <ac:spMkLst>
            <pc:docMk/>
            <pc:sldMk cId="2428528142" sldId="278"/>
            <ac:spMk id="13" creationId="{4600514D-20FB-4559-97DC-D1DC39E6C3DE}"/>
          </ac:spMkLst>
        </pc:spChg>
        <pc:spChg chg="add del">
          <ac:chgData name="Nicolas PATRIARCHE 861" userId="d1848907-ef35-4bf0-83f2-8110b9052c08" providerId="ADAL" clId="{F805CEFC-3FE6-4740-AD7F-151009CA4349}" dt="2022-02-28T14:36:33.045" v="514" actId="26606"/>
          <ac:spMkLst>
            <pc:docMk/>
            <pc:sldMk cId="2428528142" sldId="278"/>
            <ac:spMk id="15" creationId="{266F638A-E405-4AC0-B984-72E5813B0DD1}"/>
          </ac:spMkLst>
        </pc:spChg>
        <pc:spChg chg="add del">
          <ac:chgData name="Nicolas PATRIARCHE 861" userId="d1848907-ef35-4bf0-83f2-8110b9052c08" providerId="ADAL" clId="{F805CEFC-3FE6-4740-AD7F-151009CA4349}" dt="2022-02-28T14:36:33.045" v="514" actId="26606"/>
          <ac:spMkLst>
            <pc:docMk/>
            <pc:sldMk cId="2428528142" sldId="278"/>
            <ac:spMk id="21" creationId="{27B538D5-95DB-47ED-9CB4-34AE5BF78E6B}"/>
          </ac:spMkLst>
        </pc:spChg>
        <pc:spChg chg="add del">
          <ac:chgData name="Nicolas PATRIARCHE 861" userId="d1848907-ef35-4bf0-83f2-8110b9052c08" providerId="ADAL" clId="{F805CEFC-3FE6-4740-AD7F-151009CA4349}" dt="2022-02-28T14:55:57.023" v="778" actId="26606"/>
          <ac:spMkLst>
            <pc:docMk/>
            <pc:sldMk cId="2428528142" sldId="278"/>
            <ac:spMk id="23" creationId="{2C153736-D102-4F57-9DE7-615AFC02B0AC}"/>
          </ac:spMkLst>
        </pc:spChg>
        <pc:spChg chg="add del">
          <ac:chgData name="Nicolas PATRIARCHE 861" userId="d1848907-ef35-4bf0-83f2-8110b9052c08" providerId="ADAL" clId="{F805CEFC-3FE6-4740-AD7F-151009CA4349}" dt="2022-02-28T14:55:57.023" v="778" actId="26606"/>
          <ac:spMkLst>
            <pc:docMk/>
            <pc:sldMk cId="2428528142" sldId="278"/>
            <ac:spMk id="24" creationId="{C52ED567-06B3-4107-9773-BBB6BD78673C}"/>
          </ac:spMkLst>
        </pc:spChg>
        <pc:spChg chg="add del">
          <ac:chgData name="Nicolas PATRIARCHE 861" userId="d1848907-ef35-4bf0-83f2-8110b9052c08" providerId="ADAL" clId="{F805CEFC-3FE6-4740-AD7F-151009CA4349}" dt="2022-02-28T14:55:57.023" v="778" actId="26606"/>
          <ac:spMkLst>
            <pc:docMk/>
            <pc:sldMk cId="2428528142" sldId="278"/>
            <ac:spMk id="25" creationId="{BA407A52-66F4-4CDE-A726-FF79F3EC342D}"/>
          </ac:spMkLst>
        </pc:spChg>
        <pc:spChg chg="add del">
          <ac:chgData name="Nicolas PATRIARCHE 861" userId="d1848907-ef35-4bf0-83f2-8110b9052c08" providerId="ADAL" clId="{F805CEFC-3FE6-4740-AD7F-151009CA4349}" dt="2022-02-28T14:55:57.023" v="778" actId="26606"/>
          <ac:spMkLst>
            <pc:docMk/>
            <pc:sldMk cId="2428528142" sldId="278"/>
            <ac:spMk id="26" creationId="{AF551D8B-3775-4477-88B7-7B7C350D34E4}"/>
          </ac:spMkLst>
        </pc:spChg>
        <pc:spChg chg="add del">
          <ac:chgData name="Nicolas PATRIARCHE 861" userId="d1848907-ef35-4bf0-83f2-8110b9052c08" providerId="ADAL" clId="{F805CEFC-3FE6-4740-AD7F-151009CA4349}" dt="2022-02-28T14:55:57.023" v="778" actId="26606"/>
          <ac:spMkLst>
            <pc:docMk/>
            <pc:sldMk cId="2428528142" sldId="278"/>
            <ac:spMk id="27" creationId="{D28FFB34-4FC3-46F5-B900-D3B774FD0BE6}"/>
          </ac:spMkLst>
        </pc:spChg>
        <pc:spChg chg="add del">
          <ac:chgData name="Nicolas PATRIARCHE 861" userId="d1848907-ef35-4bf0-83f2-8110b9052c08" providerId="ADAL" clId="{F805CEFC-3FE6-4740-AD7F-151009CA4349}" dt="2022-02-28T14:55:57.023" v="778" actId="26606"/>
          <ac:spMkLst>
            <pc:docMk/>
            <pc:sldMk cId="2428528142" sldId="278"/>
            <ac:spMk id="29" creationId="{205F7B13-ACB5-46BE-8070-0431266B183B}"/>
          </ac:spMkLst>
        </pc:spChg>
        <pc:spChg chg="add del">
          <ac:chgData name="Nicolas PATRIARCHE 861" userId="d1848907-ef35-4bf0-83f2-8110b9052c08" providerId="ADAL" clId="{F805CEFC-3FE6-4740-AD7F-151009CA4349}" dt="2022-02-28T14:55:57.023" v="778" actId="26606"/>
          <ac:spMkLst>
            <pc:docMk/>
            <pc:sldMk cId="2428528142" sldId="278"/>
            <ac:spMk id="31" creationId="{D52A0D23-45DD-4DF4-ADE6-A81F409BB9FB}"/>
          </ac:spMkLst>
        </pc:spChg>
        <pc:spChg chg="add del">
          <ac:chgData name="Nicolas PATRIARCHE 861" userId="d1848907-ef35-4bf0-83f2-8110b9052c08" providerId="ADAL" clId="{F805CEFC-3FE6-4740-AD7F-151009CA4349}" dt="2022-02-28T14:55:57.023" v="778" actId="26606"/>
          <ac:spMkLst>
            <pc:docMk/>
            <pc:sldMk cId="2428528142" sldId="278"/>
            <ac:spMk id="32" creationId="{BB934D2B-85E2-4375-94EE-B66C16BF7999}"/>
          </ac:spMkLst>
        </pc:spChg>
        <pc:spChg chg="add del">
          <ac:chgData name="Nicolas PATRIARCHE 861" userId="d1848907-ef35-4bf0-83f2-8110b9052c08" providerId="ADAL" clId="{F805CEFC-3FE6-4740-AD7F-151009CA4349}" dt="2022-02-28T14:55:57.023" v="778" actId="26606"/>
          <ac:spMkLst>
            <pc:docMk/>
            <pc:sldMk cId="2428528142" sldId="278"/>
            <ac:spMk id="33" creationId="{9B445E02-D785-4565-B842-9567BBC09508}"/>
          </ac:spMkLst>
        </pc:spChg>
        <pc:spChg chg="add">
          <ac:chgData name="Nicolas PATRIARCHE 861" userId="d1848907-ef35-4bf0-83f2-8110b9052c08" providerId="ADAL" clId="{F805CEFC-3FE6-4740-AD7F-151009CA4349}" dt="2022-02-28T14:55:57.023" v="778" actId="26606"/>
          <ac:spMkLst>
            <pc:docMk/>
            <pc:sldMk cId="2428528142" sldId="278"/>
            <ac:spMk id="38" creationId="{82D1CBBC-6E9F-4212-9806-7A638C828B49}"/>
          </ac:spMkLst>
        </pc:spChg>
        <pc:spChg chg="add">
          <ac:chgData name="Nicolas PATRIARCHE 861" userId="d1848907-ef35-4bf0-83f2-8110b9052c08" providerId="ADAL" clId="{F805CEFC-3FE6-4740-AD7F-151009CA4349}" dt="2022-02-28T14:55:57.023" v="778" actId="26606"/>
          <ac:spMkLst>
            <pc:docMk/>
            <pc:sldMk cId="2428528142" sldId="278"/>
            <ac:spMk id="51" creationId="{28EC6EDD-78EB-4A50-85CB-7C3CE363AF38}"/>
          </ac:spMkLst>
        </pc:spChg>
        <pc:grpChg chg="add">
          <ac:chgData name="Nicolas PATRIARCHE 861" userId="d1848907-ef35-4bf0-83f2-8110b9052c08" providerId="ADAL" clId="{F805CEFC-3FE6-4740-AD7F-151009CA4349}" dt="2022-02-28T14:55:57.023" v="778" actId="26606"/>
          <ac:grpSpMkLst>
            <pc:docMk/>
            <pc:sldMk cId="2428528142" sldId="278"/>
            <ac:grpSpMk id="40" creationId="{8EC26330-6D02-4C84-B89F-C5A8CF2B5673}"/>
          </ac:grpSpMkLst>
        </pc:grpChg>
        <pc:picChg chg="del">
          <ac:chgData name="Nicolas PATRIARCHE 861" userId="d1848907-ef35-4bf0-83f2-8110b9052c08" providerId="ADAL" clId="{F805CEFC-3FE6-4740-AD7F-151009CA4349}" dt="2022-02-28T14:08:40.755" v="252" actId="478"/>
          <ac:picMkLst>
            <pc:docMk/>
            <pc:sldMk cId="2428528142" sldId="278"/>
            <ac:picMk id="5" creationId="{694BEEA1-9BFD-41F5-A374-8A1498412D5C}"/>
          </ac:picMkLst>
        </pc:picChg>
        <pc:picChg chg="del">
          <ac:chgData name="Nicolas PATRIARCHE 861" userId="d1848907-ef35-4bf0-83f2-8110b9052c08" providerId="ADAL" clId="{F805CEFC-3FE6-4740-AD7F-151009CA4349}" dt="2022-02-28T14:08:40.929" v="253" actId="478"/>
          <ac:picMkLst>
            <pc:docMk/>
            <pc:sldMk cId="2428528142" sldId="278"/>
            <ac:picMk id="7" creationId="{E7717077-B69E-45EA-9933-4EC095BCEC86}"/>
          </ac:picMkLst>
        </pc:picChg>
        <pc:cxnChg chg="add del">
          <ac:chgData name="Nicolas PATRIARCHE 861" userId="d1848907-ef35-4bf0-83f2-8110b9052c08" providerId="ADAL" clId="{F805CEFC-3FE6-4740-AD7F-151009CA4349}" dt="2022-02-28T14:36:33.045" v="514" actId="26606"/>
          <ac:cxnSpMkLst>
            <pc:docMk/>
            <pc:sldMk cId="2428528142" sldId="278"/>
            <ac:cxnSpMk id="17" creationId="{7D1CBE93-B17D-4509-843C-82287C38032A}"/>
          </ac:cxnSpMkLst>
        </pc:cxnChg>
        <pc:cxnChg chg="add del">
          <ac:chgData name="Nicolas PATRIARCHE 861" userId="d1848907-ef35-4bf0-83f2-8110b9052c08" providerId="ADAL" clId="{F805CEFC-3FE6-4740-AD7F-151009CA4349}" dt="2022-02-28T14:36:33.045" v="514" actId="26606"/>
          <ac:cxnSpMkLst>
            <pc:docMk/>
            <pc:sldMk cId="2428528142" sldId="278"/>
            <ac:cxnSpMk id="19" creationId="{AE6277B4-6A43-48AB-89B2-3442221619CC}"/>
          </ac:cxnSpMkLst>
        </pc:cxnChg>
        <pc:cxnChg chg="add del">
          <ac:chgData name="Nicolas PATRIARCHE 861" userId="d1848907-ef35-4bf0-83f2-8110b9052c08" providerId="ADAL" clId="{F805CEFC-3FE6-4740-AD7F-151009CA4349}" dt="2022-02-28T14:55:57.023" v="778" actId="26606"/>
          <ac:cxnSpMkLst>
            <pc:docMk/>
            <pc:sldMk cId="2428528142" sldId="278"/>
            <ac:cxnSpMk id="28" creationId="{1A901C3D-CFAE-460D-BD0E-7D22164D7DFB}"/>
          </ac:cxnSpMkLst>
        </pc:cxnChg>
        <pc:cxnChg chg="add del">
          <ac:chgData name="Nicolas PATRIARCHE 861" userId="d1848907-ef35-4bf0-83f2-8110b9052c08" providerId="ADAL" clId="{F805CEFC-3FE6-4740-AD7F-151009CA4349}" dt="2022-02-28T14:55:57.023" v="778" actId="26606"/>
          <ac:cxnSpMkLst>
            <pc:docMk/>
            <pc:sldMk cId="2428528142" sldId="278"/>
            <ac:cxnSpMk id="30" creationId="{837C0EA9-1437-4437-9D20-2BBDA1AA9FF8}"/>
          </ac:cxnSpMkLst>
        </pc:cxnChg>
      </pc:sldChg>
      <pc:sldChg chg="addSp delSp modSp new mod setBg modNotesTx">
        <pc:chgData name="Nicolas PATRIARCHE 861" userId="d1848907-ef35-4bf0-83f2-8110b9052c08" providerId="ADAL" clId="{F805CEFC-3FE6-4740-AD7F-151009CA4349}" dt="2022-03-04T11:34:41.986" v="3323" actId="6549"/>
        <pc:sldMkLst>
          <pc:docMk/>
          <pc:sldMk cId="403577554" sldId="281"/>
        </pc:sldMkLst>
        <pc:spChg chg="mod ord">
          <ac:chgData name="Nicolas PATRIARCHE 861" userId="d1848907-ef35-4bf0-83f2-8110b9052c08" providerId="ADAL" clId="{F805CEFC-3FE6-4740-AD7F-151009CA4349}" dt="2022-02-28T14:51:54.280" v="686" actId="20577"/>
          <ac:spMkLst>
            <pc:docMk/>
            <pc:sldMk cId="403577554" sldId="281"/>
            <ac:spMk id="2" creationId="{1DD847D8-9977-47AA-A25A-6419DE412BF7}"/>
          </ac:spMkLst>
        </pc:spChg>
        <pc:spChg chg="del mod">
          <ac:chgData name="Nicolas PATRIARCHE 861" userId="d1848907-ef35-4bf0-83f2-8110b9052c08" providerId="ADAL" clId="{F805CEFC-3FE6-4740-AD7F-151009CA4349}" dt="2022-02-28T14:52:07.025" v="687" actId="478"/>
          <ac:spMkLst>
            <pc:docMk/>
            <pc:sldMk cId="403577554" sldId="281"/>
            <ac:spMk id="3" creationId="{D9A4A7AB-452E-4A74-82AA-900D79EE4EB1}"/>
          </ac:spMkLst>
        </pc:spChg>
        <pc:spChg chg="add">
          <ac:chgData name="Nicolas PATRIARCHE 861" userId="d1848907-ef35-4bf0-83f2-8110b9052c08" providerId="ADAL" clId="{F805CEFC-3FE6-4740-AD7F-151009CA4349}" dt="2022-02-28T14:51:46.943" v="670" actId="26606"/>
          <ac:spMkLst>
            <pc:docMk/>
            <pc:sldMk cId="403577554" sldId="281"/>
            <ac:spMk id="8" creationId="{82D1CBBC-6E9F-4212-9806-7A638C828B49}"/>
          </ac:spMkLst>
        </pc:spChg>
        <pc:spChg chg="add mod">
          <ac:chgData name="Nicolas PATRIARCHE 861" userId="d1848907-ef35-4bf0-83f2-8110b9052c08" providerId="ADAL" clId="{F805CEFC-3FE6-4740-AD7F-151009CA4349}" dt="2022-03-02T15:41:19.191" v="1142" actId="255"/>
          <ac:spMkLst>
            <pc:docMk/>
            <pc:sldMk cId="403577554" sldId="281"/>
            <ac:spMk id="20" creationId="{5FD0C24F-3992-4313-AD9B-225C72222112}"/>
          </ac:spMkLst>
        </pc:spChg>
        <pc:spChg chg="add">
          <ac:chgData name="Nicolas PATRIARCHE 861" userId="d1848907-ef35-4bf0-83f2-8110b9052c08" providerId="ADAL" clId="{F805CEFC-3FE6-4740-AD7F-151009CA4349}" dt="2022-02-28T14:51:46.943" v="670" actId="26606"/>
          <ac:spMkLst>
            <pc:docMk/>
            <pc:sldMk cId="403577554" sldId="281"/>
            <ac:spMk id="21" creationId="{28EC6EDD-78EB-4A50-85CB-7C3CE363AF38}"/>
          </ac:spMkLst>
        </pc:spChg>
        <pc:grpChg chg="add">
          <ac:chgData name="Nicolas PATRIARCHE 861" userId="d1848907-ef35-4bf0-83f2-8110b9052c08" providerId="ADAL" clId="{F805CEFC-3FE6-4740-AD7F-151009CA4349}" dt="2022-02-28T14:51:46.943" v="670" actId="26606"/>
          <ac:grpSpMkLst>
            <pc:docMk/>
            <pc:sldMk cId="403577554" sldId="281"/>
            <ac:grpSpMk id="10" creationId="{8EC26330-6D02-4C84-B89F-C5A8CF2B5673}"/>
          </ac:grpSpMkLst>
        </pc:grpChg>
      </pc:sldChg>
      <pc:sldChg chg="addSp delSp modSp new mod">
        <pc:chgData name="Nicolas PATRIARCHE 861" userId="d1848907-ef35-4bf0-83f2-8110b9052c08" providerId="ADAL" clId="{F805CEFC-3FE6-4740-AD7F-151009CA4349}" dt="2022-02-28T15:12:37.417" v="1077" actId="1076"/>
        <pc:sldMkLst>
          <pc:docMk/>
          <pc:sldMk cId="1936084598" sldId="282"/>
        </pc:sldMkLst>
        <pc:spChg chg="del">
          <ac:chgData name="Nicolas PATRIARCHE 861" userId="d1848907-ef35-4bf0-83f2-8110b9052c08" providerId="ADAL" clId="{F805CEFC-3FE6-4740-AD7F-151009CA4349}" dt="2022-02-28T15:06:58.688" v="1008" actId="478"/>
          <ac:spMkLst>
            <pc:docMk/>
            <pc:sldMk cId="1936084598" sldId="282"/>
            <ac:spMk id="2" creationId="{D3575C5D-2C70-44FB-85EE-67DA24CEC77B}"/>
          </ac:spMkLst>
        </pc:spChg>
        <pc:spChg chg="del">
          <ac:chgData name="Nicolas PATRIARCHE 861" userId="d1848907-ef35-4bf0-83f2-8110b9052c08" providerId="ADAL" clId="{F805CEFC-3FE6-4740-AD7F-151009CA4349}" dt="2022-02-28T15:07:01.733" v="1009" actId="478"/>
          <ac:spMkLst>
            <pc:docMk/>
            <pc:sldMk cId="1936084598" sldId="282"/>
            <ac:spMk id="3" creationId="{72887ABB-B39A-4F96-918B-AF6685C8C439}"/>
          </ac:spMkLst>
        </pc:spChg>
        <pc:spChg chg="mod">
          <ac:chgData name="Nicolas PATRIARCHE 861" userId="d1848907-ef35-4bf0-83f2-8110b9052c08" providerId="ADAL" clId="{F805CEFC-3FE6-4740-AD7F-151009CA4349}" dt="2022-02-28T15:07:02.014" v="1010"/>
          <ac:spMkLst>
            <pc:docMk/>
            <pc:sldMk cId="1936084598" sldId="282"/>
            <ac:spMk id="6" creationId="{07261BB7-9D39-4C87-8C1A-36C4EE4DA6BE}"/>
          </ac:spMkLst>
        </pc:spChg>
        <pc:spChg chg="add mod">
          <ac:chgData name="Nicolas PATRIARCHE 861" userId="d1848907-ef35-4bf0-83f2-8110b9052c08" providerId="ADAL" clId="{F805CEFC-3FE6-4740-AD7F-151009CA4349}" dt="2022-02-28T15:12:37.417" v="1077" actId="1076"/>
          <ac:spMkLst>
            <pc:docMk/>
            <pc:sldMk cId="1936084598" sldId="282"/>
            <ac:spMk id="12" creationId="{E84295A8-588F-4BFD-BD58-DD62B5E0207F}"/>
          </ac:spMkLst>
        </pc:spChg>
        <pc:grpChg chg="add del mod">
          <ac:chgData name="Nicolas PATRIARCHE 861" userId="d1848907-ef35-4bf0-83f2-8110b9052c08" providerId="ADAL" clId="{F805CEFC-3FE6-4740-AD7F-151009CA4349}" dt="2022-02-28T15:08:23.103" v="1021" actId="478"/>
          <ac:grpSpMkLst>
            <pc:docMk/>
            <pc:sldMk cId="1936084598" sldId="282"/>
            <ac:grpSpMk id="4" creationId="{39D294D9-1ADA-4645-A291-47AEF6A64230}"/>
          </ac:grpSpMkLst>
        </pc:grpChg>
        <pc:picChg chg="mod">
          <ac:chgData name="Nicolas PATRIARCHE 861" userId="d1848907-ef35-4bf0-83f2-8110b9052c08" providerId="ADAL" clId="{F805CEFC-3FE6-4740-AD7F-151009CA4349}" dt="2022-02-28T15:07:02.014" v="1010"/>
          <ac:picMkLst>
            <pc:docMk/>
            <pc:sldMk cId="1936084598" sldId="282"/>
            <ac:picMk id="5" creationId="{1BF8CE0D-CEC3-4B4A-BD75-26F5004F0BDC}"/>
          </ac:picMkLst>
        </pc:picChg>
        <pc:picChg chg="add del mod">
          <ac:chgData name="Nicolas PATRIARCHE 861" userId="d1848907-ef35-4bf0-83f2-8110b9052c08" providerId="ADAL" clId="{F805CEFC-3FE6-4740-AD7F-151009CA4349}" dt="2022-02-28T15:07:59.502" v="1016" actId="478"/>
          <ac:picMkLst>
            <pc:docMk/>
            <pc:sldMk cId="1936084598" sldId="282"/>
            <ac:picMk id="7" creationId="{D3E2E8C2-A380-4223-B9FB-84C12D8241D9}"/>
          </ac:picMkLst>
        </pc:picChg>
        <pc:picChg chg="add mod">
          <ac:chgData name="Nicolas PATRIARCHE 861" userId="d1848907-ef35-4bf0-83f2-8110b9052c08" providerId="ADAL" clId="{F805CEFC-3FE6-4740-AD7F-151009CA4349}" dt="2022-02-28T15:09:08.609" v="1035" actId="1076"/>
          <ac:picMkLst>
            <pc:docMk/>
            <pc:sldMk cId="1936084598" sldId="282"/>
            <ac:picMk id="9" creationId="{2119EBA8-AA1B-40B5-8B63-257FD051DB68}"/>
          </ac:picMkLst>
        </pc:picChg>
        <pc:picChg chg="add mod">
          <ac:chgData name="Nicolas PATRIARCHE 861" userId="d1848907-ef35-4bf0-83f2-8110b9052c08" providerId="ADAL" clId="{F805CEFC-3FE6-4740-AD7F-151009CA4349}" dt="2022-02-28T15:09:04.021" v="1033" actId="1440"/>
          <ac:picMkLst>
            <pc:docMk/>
            <pc:sldMk cId="1936084598" sldId="282"/>
            <ac:picMk id="11" creationId="{54A8C01A-757C-4363-BCC6-5F718A3F92B5}"/>
          </ac:picMkLst>
        </pc:picChg>
      </pc:sldChg>
      <pc:sldChg chg="addSp delSp modSp new mod">
        <pc:chgData name="Nicolas PATRIARCHE 861" userId="d1848907-ef35-4bf0-83f2-8110b9052c08" providerId="ADAL" clId="{F805CEFC-3FE6-4740-AD7F-151009CA4349}" dt="2022-02-28T15:13:24.517" v="1140" actId="1076"/>
        <pc:sldMkLst>
          <pc:docMk/>
          <pc:sldMk cId="2882115921" sldId="283"/>
        </pc:sldMkLst>
        <pc:spChg chg="del">
          <ac:chgData name="Nicolas PATRIARCHE 861" userId="d1848907-ef35-4bf0-83f2-8110b9052c08" providerId="ADAL" clId="{F805CEFC-3FE6-4740-AD7F-151009CA4349}" dt="2022-02-28T15:09:21.504" v="1037" actId="478"/>
          <ac:spMkLst>
            <pc:docMk/>
            <pc:sldMk cId="2882115921" sldId="283"/>
            <ac:spMk id="2" creationId="{52AB0D4A-5CA0-4AFA-A2CD-0D0D94A835BF}"/>
          </ac:spMkLst>
        </pc:spChg>
        <pc:spChg chg="del">
          <ac:chgData name="Nicolas PATRIARCHE 861" userId="d1848907-ef35-4bf0-83f2-8110b9052c08" providerId="ADAL" clId="{F805CEFC-3FE6-4740-AD7F-151009CA4349}" dt="2022-02-28T15:09:23.151" v="1038" actId="478"/>
          <ac:spMkLst>
            <pc:docMk/>
            <pc:sldMk cId="2882115921" sldId="283"/>
            <ac:spMk id="3" creationId="{BD9932E3-C9EA-484E-853C-654FC170B9FF}"/>
          </ac:spMkLst>
        </pc:spChg>
        <pc:spChg chg="add mod">
          <ac:chgData name="Nicolas PATRIARCHE 861" userId="d1848907-ef35-4bf0-83f2-8110b9052c08" providerId="ADAL" clId="{F805CEFC-3FE6-4740-AD7F-151009CA4349}" dt="2022-02-28T15:13:21.371" v="1139" actId="1035"/>
          <ac:spMkLst>
            <pc:docMk/>
            <pc:sldMk cId="2882115921" sldId="283"/>
            <ac:spMk id="8" creationId="{0818CF4A-5128-46E0-B595-8B1100F7362A}"/>
          </ac:spMkLst>
        </pc:spChg>
        <pc:spChg chg="add del">
          <ac:chgData name="Nicolas PATRIARCHE 861" userId="d1848907-ef35-4bf0-83f2-8110b9052c08" providerId="ADAL" clId="{F805CEFC-3FE6-4740-AD7F-151009CA4349}" dt="2022-02-28T15:10:58.357" v="1049" actId="478"/>
          <ac:spMkLst>
            <pc:docMk/>
            <pc:sldMk cId="2882115921" sldId="283"/>
            <ac:spMk id="9" creationId="{2DE36784-C1C0-483D-BF2C-343BC879751A}"/>
          </ac:spMkLst>
        </pc:spChg>
        <pc:spChg chg="add mod">
          <ac:chgData name="Nicolas PATRIARCHE 861" userId="d1848907-ef35-4bf0-83f2-8110b9052c08" providerId="ADAL" clId="{F805CEFC-3FE6-4740-AD7F-151009CA4349}" dt="2022-02-28T15:13:21.371" v="1139" actId="1035"/>
          <ac:spMkLst>
            <pc:docMk/>
            <pc:sldMk cId="2882115921" sldId="283"/>
            <ac:spMk id="10" creationId="{3A008498-55F6-4DB2-BD64-034658DD4B29}"/>
          </ac:spMkLst>
        </pc:spChg>
        <pc:spChg chg="add mod">
          <ac:chgData name="Nicolas PATRIARCHE 861" userId="d1848907-ef35-4bf0-83f2-8110b9052c08" providerId="ADAL" clId="{F805CEFC-3FE6-4740-AD7F-151009CA4349}" dt="2022-02-28T15:13:24.517" v="1140" actId="1076"/>
          <ac:spMkLst>
            <pc:docMk/>
            <pc:sldMk cId="2882115921" sldId="283"/>
            <ac:spMk id="12" creationId="{538AD13A-C011-43BD-ADE7-7CB973A6B66B}"/>
          </ac:spMkLst>
        </pc:spChg>
        <pc:picChg chg="add del">
          <ac:chgData name="Nicolas PATRIARCHE 861" userId="d1848907-ef35-4bf0-83f2-8110b9052c08" providerId="ADAL" clId="{F805CEFC-3FE6-4740-AD7F-151009CA4349}" dt="2022-02-28T15:09:52.624" v="1040" actId="478"/>
          <ac:picMkLst>
            <pc:docMk/>
            <pc:sldMk cId="2882115921" sldId="283"/>
            <ac:picMk id="5" creationId="{8DA69024-9FB0-4D64-B2F5-4812D9E7A068}"/>
          </ac:picMkLst>
        </pc:picChg>
        <pc:picChg chg="add mod">
          <ac:chgData name="Nicolas PATRIARCHE 861" userId="d1848907-ef35-4bf0-83f2-8110b9052c08" providerId="ADAL" clId="{F805CEFC-3FE6-4740-AD7F-151009CA4349}" dt="2022-02-28T15:13:21.371" v="1139" actId="1035"/>
          <ac:picMkLst>
            <pc:docMk/>
            <pc:sldMk cId="2882115921" sldId="283"/>
            <ac:picMk id="6" creationId="{898BB30E-1298-4BF0-9291-8C01DA0F6A58}"/>
          </ac:picMkLst>
        </pc:picChg>
        <pc:picChg chg="add mod">
          <ac:chgData name="Nicolas PATRIARCHE 861" userId="d1848907-ef35-4bf0-83f2-8110b9052c08" providerId="ADAL" clId="{F805CEFC-3FE6-4740-AD7F-151009CA4349}" dt="2022-02-28T15:13:21.371" v="1139" actId="1035"/>
          <ac:picMkLst>
            <pc:docMk/>
            <pc:sldMk cId="2882115921" sldId="283"/>
            <ac:picMk id="7" creationId="{68C8FFB5-5355-41A6-8FFD-2C7AD085E026}"/>
          </ac:picMkLst>
        </pc:picChg>
        <pc:picChg chg="add mod">
          <ac:chgData name="Nicolas PATRIARCHE 861" userId="d1848907-ef35-4bf0-83f2-8110b9052c08" providerId="ADAL" clId="{F805CEFC-3FE6-4740-AD7F-151009CA4349}" dt="2022-02-28T15:13:21.371" v="1139" actId="1035"/>
          <ac:picMkLst>
            <pc:docMk/>
            <pc:sldMk cId="2882115921" sldId="283"/>
            <ac:picMk id="11" creationId="{F2F65DD3-5B56-49D9-81DC-D69860FC42E1}"/>
          </ac:picMkLst>
        </pc:picChg>
      </pc:sldChg>
    </pc:docChg>
  </pc:docChgLst>
  <pc:docChgLst>
    <pc:chgData name="Sophie ALLIX 861" userId="S::sophie.allix@caf86.caf.fr::653b8b07-0df8-4455-806f-e417d863b4cb" providerId="AD" clId="Web-{83A99F6F-350E-40E3-A3E1-0124D3FB62AA}"/>
    <pc:docChg chg="modSld">
      <pc:chgData name="Sophie ALLIX 861" userId="S::sophie.allix@caf86.caf.fr::653b8b07-0df8-4455-806f-e417d863b4cb" providerId="AD" clId="Web-{83A99F6F-350E-40E3-A3E1-0124D3FB62AA}" dt="2022-09-08T14:22:32.704" v="35" actId="20577"/>
      <pc:docMkLst>
        <pc:docMk/>
      </pc:docMkLst>
      <pc:sldChg chg="modSp">
        <pc:chgData name="Sophie ALLIX 861" userId="S::sophie.allix@caf86.caf.fr::653b8b07-0df8-4455-806f-e417d863b4cb" providerId="AD" clId="Web-{83A99F6F-350E-40E3-A3E1-0124D3FB62AA}" dt="2022-09-08T14:19:51.840" v="1" actId="20577"/>
        <pc:sldMkLst>
          <pc:docMk/>
          <pc:sldMk cId="735693732" sldId="314"/>
        </pc:sldMkLst>
        <pc:spChg chg="mod">
          <ac:chgData name="Sophie ALLIX 861" userId="S::sophie.allix@caf86.caf.fr::653b8b07-0df8-4455-806f-e417d863b4cb" providerId="AD" clId="Web-{83A99F6F-350E-40E3-A3E1-0124D3FB62AA}" dt="2022-09-08T14:19:51.840" v="1" actId="20577"/>
          <ac:spMkLst>
            <pc:docMk/>
            <pc:sldMk cId="735693732" sldId="314"/>
            <ac:spMk id="29" creationId="{1A83FCAB-EBE3-4523-B204-F579CBCF2FF1}"/>
          </ac:spMkLst>
        </pc:spChg>
      </pc:sldChg>
      <pc:sldChg chg="modSp">
        <pc:chgData name="Sophie ALLIX 861" userId="S::sophie.allix@caf86.caf.fr::653b8b07-0df8-4455-806f-e417d863b4cb" providerId="AD" clId="Web-{83A99F6F-350E-40E3-A3E1-0124D3FB62AA}" dt="2022-09-08T14:21:00.748" v="7" actId="20577"/>
        <pc:sldMkLst>
          <pc:docMk/>
          <pc:sldMk cId="2670281985" sldId="348"/>
        </pc:sldMkLst>
        <pc:spChg chg="mod">
          <ac:chgData name="Sophie ALLIX 861" userId="S::sophie.allix@caf86.caf.fr::653b8b07-0df8-4455-806f-e417d863b4cb" providerId="AD" clId="Web-{83A99F6F-350E-40E3-A3E1-0124D3FB62AA}" dt="2022-09-08T14:21:00.748" v="7" actId="20577"/>
          <ac:spMkLst>
            <pc:docMk/>
            <pc:sldMk cId="2670281985" sldId="348"/>
            <ac:spMk id="15" creationId="{F6D7D937-3B7E-4E35-AE9B-310FB21D845C}"/>
          </ac:spMkLst>
        </pc:spChg>
      </pc:sldChg>
      <pc:sldChg chg="modSp">
        <pc:chgData name="Sophie ALLIX 861" userId="S::sophie.allix@caf86.caf.fr::653b8b07-0df8-4455-806f-e417d863b4cb" providerId="AD" clId="Web-{83A99F6F-350E-40E3-A3E1-0124D3FB62AA}" dt="2022-09-08T14:22:32.704" v="35" actId="20577"/>
        <pc:sldMkLst>
          <pc:docMk/>
          <pc:sldMk cId="3248280078" sldId="359"/>
        </pc:sldMkLst>
        <pc:spChg chg="mod">
          <ac:chgData name="Sophie ALLIX 861" userId="S::sophie.allix@caf86.caf.fr::653b8b07-0df8-4455-806f-e417d863b4cb" providerId="AD" clId="Web-{83A99F6F-350E-40E3-A3E1-0124D3FB62AA}" dt="2022-09-08T14:22:09.516" v="32" actId="20577"/>
          <ac:spMkLst>
            <pc:docMk/>
            <pc:sldMk cId="3248280078" sldId="359"/>
            <ac:spMk id="2" creationId="{B10E1BAE-6149-ED3C-887F-05D6488190D3}"/>
          </ac:spMkLst>
        </pc:spChg>
        <pc:spChg chg="mod">
          <ac:chgData name="Sophie ALLIX 861" userId="S::sophie.allix@caf86.caf.fr::653b8b07-0df8-4455-806f-e417d863b4cb" providerId="AD" clId="Web-{83A99F6F-350E-40E3-A3E1-0124D3FB62AA}" dt="2022-09-08T14:22:32.704" v="35" actId="20577"/>
          <ac:spMkLst>
            <pc:docMk/>
            <pc:sldMk cId="3248280078" sldId="359"/>
            <ac:spMk id="3" creationId="{FA882DB6-4061-B538-8A5F-343D60DFB760}"/>
          </ac:spMkLst>
        </pc:spChg>
      </pc:sldChg>
      <pc:sldChg chg="modSp">
        <pc:chgData name="Sophie ALLIX 861" userId="S::sophie.allix@caf86.caf.fr::653b8b07-0df8-4455-806f-e417d863b4cb" providerId="AD" clId="Web-{83A99F6F-350E-40E3-A3E1-0124D3FB62AA}" dt="2022-09-08T14:21:51.047" v="24" actId="20577"/>
        <pc:sldMkLst>
          <pc:docMk/>
          <pc:sldMk cId="1122837873" sldId="360"/>
        </pc:sldMkLst>
        <pc:spChg chg="mod">
          <ac:chgData name="Sophie ALLIX 861" userId="S::sophie.allix@caf86.caf.fr::653b8b07-0df8-4455-806f-e417d863b4cb" providerId="AD" clId="Web-{83A99F6F-350E-40E3-A3E1-0124D3FB62AA}" dt="2022-09-08T14:21:51.047" v="24" actId="20577"/>
          <ac:spMkLst>
            <pc:docMk/>
            <pc:sldMk cId="1122837873" sldId="360"/>
            <ac:spMk id="3" creationId="{CC3DB5D3-62AF-4866-96A9-75017C6FC7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A51E5-CBB0-46A1-AF39-8B34D270130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75F779F7-D7B2-4E71-9BCD-E2C91CD00088}">
      <dgm:prSet custT="1"/>
      <dgm:spPr/>
      <dgm:t>
        <a:bodyPr/>
        <a:lstStyle/>
        <a:p>
          <a:pPr>
            <a:defRPr b="1"/>
          </a:pPr>
          <a:r>
            <a:rPr lang="en-US" sz="1300" b="1" kern="1200">
              <a:solidFill>
                <a:prstClr val="black">
                  <a:hueOff val="0"/>
                  <a:satOff val="0"/>
                  <a:lumOff val="0"/>
                  <a:alphaOff val="0"/>
                </a:prstClr>
              </a:solidFill>
              <a:latin typeface="Trebuchet MS" panose="020B0603020202020204"/>
              <a:ea typeface="+mn-ea"/>
              <a:cs typeface="+mn-cs"/>
            </a:rPr>
            <a:t>3 février</a:t>
          </a:r>
          <a:endParaRPr lang="en-US"/>
        </a:p>
      </dgm:t>
    </dgm:pt>
    <dgm:pt modelId="{AAF02D0F-72F1-41D9-9E1C-AA0544B0361D}" type="parTrans" cxnId="{967C4014-50E1-4C80-B14C-D87734C0DA05}">
      <dgm:prSet/>
      <dgm:spPr/>
      <dgm:t>
        <a:bodyPr/>
        <a:lstStyle/>
        <a:p>
          <a:endParaRPr lang="en-US"/>
        </a:p>
      </dgm:t>
    </dgm:pt>
    <dgm:pt modelId="{B0B374BE-A63D-4852-8E94-2E92535F149C}" type="sibTrans" cxnId="{967C4014-50E1-4C80-B14C-D87734C0DA05}">
      <dgm:prSet/>
      <dgm:spPr/>
      <dgm:t>
        <a:bodyPr/>
        <a:lstStyle/>
        <a:p>
          <a:endParaRPr lang="en-US"/>
        </a:p>
      </dgm:t>
    </dgm:pt>
    <dgm:pt modelId="{74B4EC2A-3095-4B7F-96F6-2BBE2E4E4DF6}">
      <dgm:prSet custT="1"/>
      <dgm:spPr/>
      <dgm:t>
        <a:bodyPr/>
        <a:lstStyle/>
        <a:p>
          <a:pPr>
            <a:defRPr b="1"/>
          </a:pPr>
          <a:r>
            <a:rPr lang="en-US" sz="1500" b="0"/>
            <a:t>3 mars</a:t>
          </a:r>
        </a:p>
      </dgm:t>
    </dgm:pt>
    <dgm:pt modelId="{82B5627A-505A-42A9-92D3-1D74A5D39D2E}" type="parTrans" cxnId="{52B3C25E-E5FE-42E8-9479-75A51CE8E3A6}">
      <dgm:prSet/>
      <dgm:spPr/>
      <dgm:t>
        <a:bodyPr/>
        <a:lstStyle/>
        <a:p>
          <a:endParaRPr lang="en-US"/>
        </a:p>
      </dgm:t>
    </dgm:pt>
    <dgm:pt modelId="{ED8EC99E-5E37-4A48-B601-FA23808BF8F8}" type="sibTrans" cxnId="{52B3C25E-E5FE-42E8-9479-75A51CE8E3A6}">
      <dgm:prSet/>
      <dgm:spPr/>
      <dgm:t>
        <a:bodyPr/>
        <a:lstStyle/>
        <a:p>
          <a:endParaRPr lang="en-US"/>
        </a:p>
      </dgm:t>
    </dgm:pt>
    <dgm:pt modelId="{D7225BB6-1023-475C-8FDD-6A2D25F9EB47}">
      <dgm:prSet/>
      <dgm:spPr/>
      <dgm:t>
        <a:bodyPr/>
        <a:lstStyle/>
        <a:p>
          <a:pPr>
            <a:defRPr b="1"/>
          </a:pPr>
          <a:r>
            <a:rPr lang="en-US"/>
            <a:t>7 Avril</a:t>
          </a:r>
        </a:p>
      </dgm:t>
    </dgm:pt>
    <dgm:pt modelId="{B5B6F9CF-6DBE-43DB-93B1-F8895C757081}" type="parTrans" cxnId="{ACDEB0EF-8396-4A67-9393-A1F2008131AC}">
      <dgm:prSet/>
      <dgm:spPr/>
      <dgm:t>
        <a:bodyPr/>
        <a:lstStyle/>
        <a:p>
          <a:endParaRPr lang="en-US"/>
        </a:p>
      </dgm:t>
    </dgm:pt>
    <dgm:pt modelId="{DF9695FE-A3C7-4A26-B552-7B5C6563F236}" type="sibTrans" cxnId="{ACDEB0EF-8396-4A67-9393-A1F2008131AC}">
      <dgm:prSet/>
      <dgm:spPr/>
      <dgm:t>
        <a:bodyPr/>
        <a:lstStyle/>
        <a:p>
          <a:endParaRPr lang="en-US"/>
        </a:p>
      </dgm:t>
    </dgm:pt>
    <dgm:pt modelId="{9AA9C3DC-9E44-4B6F-A24F-EDBB5B1B96F5}">
      <dgm:prSet/>
      <dgm:spPr/>
      <dgm:t>
        <a:bodyPr/>
        <a:lstStyle/>
        <a:p>
          <a:pPr>
            <a:defRPr b="1"/>
          </a:pPr>
          <a:r>
            <a:rPr lang="en-US"/>
            <a:t>5 </a:t>
          </a:r>
          <a:r>
            <a:rPr lang="en-US" err="1"/>
            <a:t>mai</a:t>
          </a:r>
          <a:endParaRPr lang="en-US"/>
        </a:p>
      </dgm:t>
    </dgm:pt>
    <dgm:pt modelId="{8197785A-EC59-4475-9B15-025F222B0268}" type="parTrans" cxnId="{32FE4C7B-9FD6-47B1-AF48-2E40DEB8F6D6}">
      <dgm:prSet/>
      <dgm:spPr/>
      <dgm:t>
        <a:bodyPr/>
        <a:lstStyle/>
        <a:p>
          <a:endParaRPr lang="fr-FR"/>
        </a:p>
      </dgm:t>
    </dgm:pt>
    <dgm:pt modelId="{B6F88C86-437C-4A3E-81B0-F68F2667A475}" type="sibTrans" cxnId="{32FE4C7B-9FD6-47B1-AF48-2E40DEB8F6D6}">
      <dgm:prSet/>
      <dgm:spPr/>
      <dgm:t>
        <a:bodyPr/>
        <a:lstStyle/>
        <a:p>
          <a:endParaRPr lang="fr-FR"/>
        </a:p>
      </dgm:t>
    </dgm:pt>
    <dgm:pt modelId="{061B7840-D47A-4ED8-850C-DFFB28519CCB}">
      <dgm:prSet/>
      <dgm:spPr/>
      <dgm:t>
        <a:bodyPr/>
        <a:lstStyle/>
        <a:p>
          <a:pPr>
            <a:defRPr b="1"/>
          </a:pPr>
          <a:r>
            <a:rPr lang="en-US"/>
            <a:t>2 </a:t>
          </a:r>
          <a:r>
            <a:rPr lang="en-US" err="1"/>
            <a:t>juin</a:t>
          </a:r>
          <a:endParaRPr lang="en-US"/>
        </a:p>
      </dgm:t>
    </dgm:pt>
    <dgm:pt modelId="{58D0920A-31CF-4576-B574-068DB2037D37}" type="parTrans" cxnId="{C2F334B4-1B4F-4898-A1E5-E3330059E5EA}">
      <dgm:prSet/>
      <dgm:spPr/>
      <dgm:t>
        <a:bodyPr/>
        <a:lstStyle/>
        <a:p>
          <a:endParaRPr lang="fr-FR"/>
        </a:p>
      </dgm:t>
    </dgm:pt>
    <dgm:pt modelId="{2100F859-6F4E-4537-83C7-D9DB51FCF4A7}" type="sibTrans" cxnId="{C2F334B4-1B4F-4898-A1E5-E3330059E5EA}">
      <dgm:prSet/>
      <dgm:spPr/>
      <dgm:t>
        <a:bodyPr/>
        <a:lstStyle/>
        <a:p>
          <a:endParaRPr lang="fr-FR"/>
        </a:p>
      </dgm:t>
    </dgm:pt>
    <dgm:pt modelId="{B918587D-71B7-45C3-8E7D-3CDB3A8C1523}">
      <dgm:prSet/>
      <dgm:spPr/>
      <dgm:t>
        <a:bodyPr/>
        <a:lstStyle/>
        <a:p>
          <a:pPr>
            <a:defRPr b="1"/>
          </a:pPr>
          <a:r>
            <a:rPr lang="en-US"/>
            <a:t>7 </a:t>
          </a:r>
          <a:r>
            <a:rPr lang="en-US" err="1"/>
            <a:t>juillet</a:t>
          </a:r>
          <a:endParaRPr lang="en-US"/>
        </a:p>
        <a:p>
          <a:endParaRPr lang="en-US"/>
        </a:p>
      </dgm:t>
    </dgm:pt>
    <dgm:pt modelId="{56285AD8-0872-47D0-87AF-D3D6A9436A5B}" type="parTrans" cxnId="{62441105-4E5D-42C7-AB3A-9B0190A1986F}">
      <dgm:prSet/>
      <dgm:spPr/>
      <dgm:t>
        <a:bodyPr/>
        <a:lstStyle/>
        <a:p>
          <a:endParaRPr lang="fr-FR"/>
        </a:p>
      </dgm:t>
    </dgm:pt>
    <dgm:pt modelId="{BD702243-3F39-47E9-9636-FE2125777AC0}" type="sibTrans" cxnId="{62441105-4E5D-42C7-AB3A-9B0190A1986F}">
      <dgm:prSet/>
      <dgm:spPr/>
      <dgm:t>
        <a:bodyPr/>
        <a:lstStyle/>
        <a:p>
          <a:endParaRPr lang="fr-FR"/>
        </a:p>
      </dgm:t>
    </dgm:pt>
    <dgm:pt modelId="{9C9BFB88-F8A3-46F7-8948-1458221E9891}" type="pres">
      <dgm:prSet presAssocID="{661A51E5-CBB0-46A1-AF39-8B34D270130A}" presName="root" presStyleCnt="0">
        <dgm:presLayoutVars>
          <dgm:chMax/>
          <dgm:chPref/>
          <dgm:animLvl val="lvl"/>
        </dgm:presLayoutVars>
      </dgm:prSet>
      <dgm:spPr/>
    </dgm:pt>
    <dgm:pt modelId="{2306F122-3040-41EF-9EB2-FD70EC749591}" type="pres">
      <dgm:prSet presAssocID="{661A51E5-CBB0-46A1-AF39-8B34D270130A}" presName="divider" presStyleLbl="fgAcc1" presStyleIdx="0" presStyleCnt="7"/>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EB1045DC-372C-4BCF-87C5-34476C17551F}" type="pres">
      <dgm:prSet presAssocID="{661A51E5-CBB0-46A1-AF39-8B34D270130A}" presName="nodes" presStyleCnt="0">
        <dgm:presLayoutVars>
          <dgm:chMax/>
          <dgm:chPref/>
          <dgm:animLvl val="lvl"/>
        </dgm:presLayoutVars>
      </dgm:prSet>
      <dgm:spPr/>
    </dgm:pt>
    <dgm:pt modelId="{31C0C148-DFF1-4597-B72E-9869B535F931}" type="pres">
      <dgm:prSet presAssocID="{75F779F7-D7B2-4E71-9BCD-E2C91CD00088}" presName="composite" presStyleCnt="0"/>
      <dgm:spPr/>
    </dgm:pt>
    <dgm:pt modelId="{04B1E997-8653-4C43-B9A2-7BE32928AC21}" type="pres">
      <dgm:prSet presAssocID="{75F779F7-D7B2-4E71-9BCD-E2C91CD00088}" presName="ConnectorPoint" presStyleLbl="lnNode1" presStyleIdx="0" presStyleCnt="6"/>
      <dgm:spPr>
        <a:solidFill>
          <a:schemeClr val="accent2">
            <a:hueOff val="-542490"/>
            <a:satOff val="-331"/>
            <a:lumOff val="1294"/>
            <a:alphaOff val="0"/>
          </a:schemeClr>
        </a:solidFill>
        <a:ln w="6350" cap="rnd" cmpd="sng" algn="ctr">
          <a:solidFill>
            <a:schemeClr val="lt1">
              <a:hueOff val="0"/>
              <a:satOff val="0"/>
              <a:lumOff val="0"/>
              <a:alphaOff val="0"/>
            </a:schemeClr>
          </a:solidFill>
          <a:prstDash val="solid"/>
        </a:ln>
        <a:effectLst/>
      </dgm:spPr>
    </dgm:pt>
    <dgm:pt modelId="{36C83077-56BE-470D-95CD-570F5AF1C47B}" type="pres">
      <dgm:prSet presAssocID="{75F779F7-D7B2-4E71-9BCD-E2C91CD00088}" presName="DropPinPlaceHolder" presStyleCnt="0"/>
      <dgm:spPr/>
    </dgm:pt>
    <dgm:pt modelId="{2C5A0FAE-F960-44BD-91C9-8A30B1653246}" type="pres">
      <dgm:prSet presAssocID="{75F779F7-D7B2-4E71-9BCD-E2C91CD00088}" presName="DropPin" presStyleLbl="alignNode1" presStyleIdx="0" presStyleCnt="6"/>
      <dgm:spPr/>
    </dgm:pt>
    <dgm:pt modelId="{BC9AA89D-F286-4C3C-BEC1-7123D493A0E6}" type="pres">
      <dgm:prSet presAssocID="{75F779F7-D7B2-4E71-9BCD-E2C91CD00088}" presName="Ellipse" presStyleLbl="fgAcc1" presStyleIdx="1" presStyleCnt="7"/>
      <dgm:spPr>
        <a:solidFill>
          <a:schemeClr val="lt1">
            <a:alpha val="90000"/>
            <a:hueOff val="0"/>
            <a:satOff val="0"/>
            <a:lumOff val="0"/>
            <a:alphaOff val="0"/>
          </a:schemeClr>
        </a:solidFill>
        <a:ln w="19050" cap="rnd" cmpd="sng" algn="ctr">
          <a:noFill/>
          <a:prstDash val="solid"/>
        </a:ln>
        <a:effectLst/>
      </dgm:spPr>
    </dgm:pt>
    <dgm:pt modelId="{BB76CCE3-E357-4632-AA1F-9CB588B30E46}" type="pres">
      <dgm:prSet presAssocID="{75F779F7-D7B2-4E71-9BCD-E2C91CD00088}" presName="L2TextContainer" presStyleLbl="revTx" presStyleIdx="0" presStyleCnt="12">
        <dgm:presLayoutVars>
          <dgm:bulletEnabled val="1"/>
        </dgm:presLayoutVars>
      </dgm:prSet>
      <dgm:spPr/>
    </dgm:pt>
    <dgm:pt modelId="{A2631E12-8F38-4531-B6F1-D854AD229B58}" type="pres">
      <dgm:prSet presAssocID="{75F779F7-D7B2-4E71-9BCD-E2C91CD00088}" presName="L1TextContainer" presStyleLbl="revTx" presStyleIdx="1" presStyleCnt="12">
        <dgm:presLayoutVars>
          <dgm:chMax val="1"/>
          <dgm:chPref val="1"/>
          <dgm:bulletEnabled val="1"/>
        </dgm:presLayoutVars>
      </dgm:prSet>
      <dgm:spPr/>
    </dgm:pt>
    <dgm:pt modelId="{F31A706D-D321-40D6-BCC4-266437C022F6}" type="pres">
      <dgm:prSet presAssocID="{75F779F7-D7B2-4E71-9BCD-E2C91CD00088}" presName="ConnectLine" presStyleLbl="sibTrans1D1" presStyleIdx="0" presStyleCnt="6"/>
      <dgm:spPr>
        <a:noFill/>
        <a:ln w="12700" cap="rnd" cmpd="sng" algn="ctr">
          <a:solidFill>
            <a:schemeClr val="accent2">
              <a:hueOff val="-542490"/>
              <a:satOff val="-331"/>
              <a:lumOff val="1294"/>
              <a:alphaOff val="0"/>
            </a:schemeClr>
          </a:solidFill>
          <a:prstDash val="dash"/>
        </a:ln>
        <a:effectLst/>
      </dgm:spPr>
    </dgm:pt>
    <dgm:pt modelId="{F9A30B8D-41EE-4048-BEE6-0826D1702BDC}" type="pres">
      <dgm:prSet presAssocID="{75F779F7-D7B2-4E71-9BCD-E2C91CD00088}" presName="EmptyPlaceHolder" presStyleCnt="0"/>
      <dgm:spPr/>
    </dgm:pt>
    <dgm:pt modelId="{FCC94DA1-B203-4058-AAC2-424975017A99}" type="pres">
      <dgm:prSet presAssocID="{B0B374BE-A63D-4852-8E94-2E92535F149C}" presName="spaceBetweenRectangles" presStyleCnt="0"/>
      <dgm:spPr/>
    </dgm:pt>
    <dgm:pt modelId="{3F3AC173-996C-4C09-88F6-48E4EAFB9B0E}" type="pres">
      <dgm:prSet presAssocID="{74B4EC2A-3095-4B7F-96F6-2BBE2E4E4DF6}" presName="composite" presStyleCnt="0"/>
      <dgm:spPr/>
    </dgm:pt>
    <dgm:pt modelId="{90546FB3-A6FC-48BD-B008-8ECA4BC6A101}" type="pres">
      <dgm:prSet presAssocID="{74B4EC2A-3095-4B7F-96F6-2BBE2E4E4DF6}" presName="ConnectorPoint" presStyleLbl="lnNode1" presStyleIdx="1" presStyleCnt="6"/>
      <dgm:spPr>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gm:spPr>
    </dgm:pt>
    <dgm:pt modelId="{06459A42-5B69-4F4B-8DAF-E2E8C2450740}" type="pres">
      <dgm:prSet presAssocID="{74B4EC2A-3095-4B7F-96F6-2BBE2E4E4DF6}" presName="DropPinPlaceHolder" presStyleCnt="0"/>
      <dgm:spPr/>
    </dgm:pt>
    <dgm:pt modelId="{A3F676B8-36E0-48DD-9D78-AC32FB159206}" type="pres">
      <dgm:prSet presAssocID="{74B4EC2A-3095-4B7F-96F6-2BBE2E4E4DF6}" presName="DropPin" presStyleLbl="alignNode1" presStyleIdx="1" presStyleCnt="6"/>
      <dgm:spPr/>
    </dgm:pt>
    <dgm:pt modelId="{2991818F-84D9-4B46-86F1-568B18BAE3CC}" type="pres">
      <dgm:prSet presAssocID="{74B4EC2A-3095-4B7F-96F6-2BBE2E4E4DF6}" presName="Ellipse" presStyleLbl="fgAcc1" presStyleIdx="2" presStyleCnt="7"/>
      <dgm:spPr>
        <a:solidFill>
          <a:schemeClr val="lt1">
            <a:alpha val="90000"/>
            <a:hueOff val="0"/>
            <a:satOff val="0"/>
            <a:lumOff val="0"/>
            <a:alphaOff val="0"/>
          </a:schemeClr>
        </a:solidFill>
        <a:ln w="19050" cap="rnd" cmpd="sng" algn="ctr">
          <a:noFill/>
          <a:prstDash val="solid"/>
        </a:ln>
        <a:effectLst/>
      </dgm:spPr>
    </dgm:pt>
    <dgm:pt modelId="{84EFEA84-41BC-49F9-A222-16FA1EF28AA9}" type="pres">
      <dgm:prSet presAssocID="{74B4EC2A-3095-4B7F-96F6-2BBE2E4E4DF6}" presName="L2TextContainer" presStyleLbl="revTx" presStyleIdx="2" presStyleCnt="12">
        <dgm:presLayoutVars>
          <dgm:bulletEnabled val="1"/>
        </dgm:presLayoutVars>
      </dgm:prSet>
      <dgm:spPr/>
    </dgm:pt>
    <dgm:pt modelId="{B4101365-45D4-42DD-A918-C376EF8CF8DB}" type="pres">
      <dgm:prSet presAssocID="{74B4EC2A-3095-4B7F-96F6-2BBE2E4E4DF6}" presName="L1TextContainer" presStyleLbl="revTx" presStyleIdx="3" presStyleCnt="12">
        <dgm:presLayoutVars>
          <dgm:chMax val="1"/>
          <dgm:chPref val="1"/>
          <dgm:bulletEnabled val="1"/>
        </dgm:presLayoutVars>
      </dgm:prSet>
      <dgm:spPr/>
    </dgm:pt>
    <dgm:pt modelId="{57A0A67D-E961-4673-9432-C14600FF0218}" type="pres">
      <dgm:prSet presAssocID="{74B4EC2A-3095-4B7F-96F6-2BBE2E4E4DF6}" presName="ConnectLine" presStyleLbl="sibTrans1D1" presStyleIdx="1" presStyleCnt="6"/>
      <dgm:spPr>
        <a:noFill/>
        <a:ln w="12700" cap="rnd" cmpd="sng" algn="ctr">
          <a:solidFill>
            <a:schemeClr val="accent2">
              <a:hueOff val="-2169960"/>
              <a:satOff val="-1325"/>
              <a:lumOff val="5177"/>
              <a:alphaOff val="0"/>
            </a:schemeClr>
          </a:solidFill>
          <a:prstDash val="dash"/>
        </a:ln>
        <a:effectLst/>
      </dgm:spPr>
    </dgm:pt>
    <dgm:pt modelId="{7F8B4DA7-D29D-4E5E-9A14-E9134634223F}" type="pres">
      <dgm:prSet presAssocID="{74B4EC2A-3095-4B7F-96F6-2BBE2E4E4DF6}" presName="EmptyPlaceHolder" presStyleCnt="0"/>
      <dgm:spPr/>
    </dgm:pt>
    <dgm:pt modelId="{0A81B090-F860-462B-BEAE-D62229031365}" type="pres">
      <dgm:prSet presAssocID="{ED8EC99E-5E37-4A48-B601-FA23808BF8F8}" presName="spaceBetweenRectangles" presStyleCnt="0"/>
      <dgm:spPr/>
    </dgm:pt>
    <dgm:pt modelId="{C9D623F9-15EA-48C5-BA9D-2ED306C2D8F0}" type="pres">
      <dgm:prSet presAssocID="{D7225BB6-1023-475C-8FDD-6A2D25F9EB47}" presName="composite" presStyleCnt="0"/>
      <dgm:spPr/>
    </dgm:pt>
    <dgm:pt modelId="{B4B07929-5E0D-4708-A86D-5036CDE40F7D}" type="pres">
      <dgm:prSet presAssocID="{D7225BB6-1023-475C-8FDD-6A2D25F9EB47}" presName="ConnectorPoint" presStyleLbl="lnNode1" presStyleIdx="2" presStyleCnt="6"/>
      <dgm:spPr>
        <a:solidFill>
          <a:schemeClr val="accent2">
            <a:hueOff val="-1356225"/>
            <a:satOff val="-828"/>
            <a:lumOff val="3235"/>
            <a:alphaOff val="0"/>
          </a:schemeClr>
        </a:solidFill>
        <a:ln w="6350" cap="rnd" cmpd="sng" algn="ctr">
          <a:solidFill>
            <a:schemeClr val="lt1">
              <a:hueOff val="0"/>
              <a:satOff val="0"/>
              <a:lumOff val="0"/>
              <a:alphaOff val="0"/>
            </a:schemeClr>
          </a:solidFill>
          <a:prstDash val="solid"/>
        </a:ln>
        <a:effectLst/>
      </dgm:spPr>
    </dgm:pt>
    <dgm:pt modelId="{1DDD2E71-E6F4-43AB-9315-E2273CE3E91E}" type="pres">
      <dgm:prSet presAssocID="{D7225BB6-1023-475C-8FDD-6A2D25F9EB47}" presName="DropPinPlaceHolder" presStyleCnt="0"/>
      <dgm:spPr/>
    </dgm:pt>
    <dgm:pt modelId="{5EB8A413-232D-4FAE-ADEE-F5D55E9B4B4C}" type="pres">
      <dgm:prSet presAssocID="{D7225BB6-1023-475C-8FDD-6A2D25F9EB47}" presName="DropPin" presStyleLbl="alignNode1" presStyleIdx="2" presStyleCnt="6"/>
      <dgm:spPr/>
    </dgm:pt>
    <dgm:pt modelId="{AB679596-7BD9-4FB0-A371-C1FA0EF1C9C7}" type="pres">
      <dgm:prSet presAssocID="{D7225BB6-1023-475C-8FDD-6A2D25F9EB47}" presName="Ellipse" presStyleLbl="fgAcc1" presStyleIdx="3" presStyleCnt="7"/>
      <dgm:spPr>
        <a:solidFill>
          <a:schemeClr val="lt1">
            <a:alpha val="90000"/>
            <a:hueOff val="0"/>
            <a:satOff val="0"/>
            <a:lumOff val="0"/>
            <a:alphaOff val="0"/>
          </a:schemeClr>
        </a:solidFill>
        <a:ln w="19050" cap="rnd" cmpd="sng" algn="ctr">
          <a:noFill/>
          <a:prstDash val="solid"/>
        </a:ln>
        <a:effectLst/>
      </dgm:spPr>
    </dgm:pt>
    <dgm:pt modelId="{F8BE09E7-E7AC-4299-A0E1-98FA6155C52F}" type="pres">
      <dgm:prSet presAssocID="{D7225BB6-1023-475C-8FDD-6A2D25F9EB47}" presName="L2TextContainer" presStyleLbl="revTx" presStyleIdx="4" presStyleCnt="12">
        <dgm:presLayoutVars>
          <dgm:bulletEnabled val="1"/>
        </dgm:presLayoutVars>
      </dgm:prSet>
      <dgm:spPr/>
    </dgm:pt>
    <dgm:pt modelId="{4D6C652D-BD61-4BCC-8E82-A1A748182CEB}" type="pres">
      <dgm:prSet presAssocID="{D7225BB6-1023-475C-8FDD-6A2D25F9EB47}" presName="L1TextContainer" presStyleLbl="revTx" presStyleIdx="5" presStyleCnt="12">
        <dgm:presLayoutVars>
          <dgm:chMax val="1"/>
          <dgm:chPref val="1"/>
          <dgm:bulletEnabled val="1"/>
        </dgm:presLayoutVars>
      </dgm:prSet>
      <dgm:spPr/>
    </dgm:pt>
    <dgm:pt modelId="{BC7B3B86-5EF0-4B4F-8E0F-8208D1D207B7}" type="pres">
      <dgm:prSet presAssocID="{D7225BB6-1023-475C-8FDD-6A2D25F9EB47}" presName="ConnectLine" presStyleLbl="sibTrans1D1" presStyleIdx="2" presStyleCnt="6"/>
      <dgm:spPr>
        <a:noFill/>
        <a:ln w="12700" cap="rnd" cmpd="sng" algn="ctr">
          <a:solidFill>
            <a:schemeClr val="accent2">
              <a:hueOff val="-1356225"/>
              <a:satOff val="-828"/>
              <a:lumOff val="3235"/>
              <a:alphaOff val="0"/>
            </a:schemeClr>
          </a:solidFill>
          <a:prstDash val="dash"/>
        </a:ln>
        <a:effectLst/>
      </dgm:spPr>
    </dgm:pt>
    <dgm:pt modelId="{E696A79E-F8C7-49D5-A408-5AF7F7B42BC5}" type="pres">
      <dgm:prSet presAssocID="{D7225BB6-1023-475C-8FDD-6A2D25F9EB47}" presName="EmptyPlaceHolder" presStyleCnt="0"/>
      <dgm:spPr/>
    </dgm:pt>
    <dgm:pt modelId="{236D6A0A-AD47-444F-A4DB-10BC4C5FC7B3}" type="pres">
      <dgm:prSet presAssocID="{DF9695FE-A3C7-4A26-B552-7B5C6563F236}" presName="spaceBetweenRectangles" presStyleCnt="0"/>
      <dgm:spPr/>
    </dgm:pt>
    <dgm:pt modelId="{E0610E6A-E2CA-4E79-BC82-FCCD853123B3}" type="pres">
      <dgm:prSet presAssocID="{9AA9C3DC-9E44-4B6F-A24F-EDBB5B1B96F5}" presName="composite" presStyleCnt="0"/>
      <dgm:spPr/>
    </dgm:pt>
    <dgm:pt modelId="{644D98BB-104F-472F-AA7E-E91994F4EE3E}" type="pres">
      <dgm:prSet presAssocID="{9AA9C3DC-9E44-4B6F-A24F-EDBB5B1B96F5}" presName="ConnectorPoint" presStyleLbl="lnNode1" presStyleIdx="3" presStyleCnt="6"/>
      <dgm:spPr>
        <a:solidFill>
          <a:schemeClr val="accent2">
            <a:hueOff val="-1808300"/>
            <a:satOff val="-1104"/>
            <a:lumOff val="4314"/>
            <a:alphaOff val="0"/>
          </a:schemeClr>
        </a:solidFill>
        <a:ln w="6350" cap="rnd" cmpd="sng" algn="ctr">
          <a:solidFill>
            <a:schemeClr val="lt1">
              <a:hueOff val="0"/>
              <a:satOff val="0"/>
              <a:lumOff val="0"/>
              <a:alphaOff val="0"/>
            </a:schemeClr>
          </a:solidFill>
          <a:prstDash val="solid"/>
        </a:ln>
        <a:effectLst/>
      </dgm:spPr>
    </dgm:pt>
    <dgm:pt modelId="{93B41E66-01B6-49F0-948F-3B283EC8F838}" type="pres">
      <dgm:prSet presAssocID="{9AA9C3DC-9E44-4B6F-A24F-EDBB5B1B96F5}" presName="DropPinPlaceHolder" presStyleCnt="0"/>
      <dgm:spPr/>
    </dgm:pt>
    <dgm:pt modelId="{EA9FF6FF-2B53-4913-9A70-14A193E1B1DC}" type="pres">
      <dgm:prSet presAssocID="{9AA9C3DC-9E44-4B6F-A24F-EDBB5B1B96F5}" presName="DropPin" presStyleLbl="alignNode1" presStyleIdx="3" presStyleCnt="6"/>
      <dgm:spPr/>
    </dgm:pt>
    <dgm:pt modelId="{CF4928CD-57D7-4985-A6FE-2B4017E1F7BB}" type="pres">
      <dgm:prSet presAssocID="{9AA9C3DC-9E44-4B6F-A24F-EDBB5B1B96F5}" presName="Ellipse" presStyleLbl="fgAcc1" presStyleIdx="4" presStyleCnt="7"/>
      <dgm:spPr>
        <a:solidFill>
          <a:schemeClr val="lt1">
            <a:alpha val="90000"/>
            <a:hueOff val="0"/>
            <a:satOff val="0"/>
            <a:lumOff val="0"/>
            <a:alphaOff val="0"/>
          </a:schemeClr>
        </a:solidFill>
        <a:ln w="19050" cap="rnd" cmpd="sng" algn="ctr">
          <a:noFill/>
          <a:prstDash val="solid"/>
        </a:ln>
        <a:effectLst/>
      </dgm:spPr>
    </dgm:pt>
    <dgm:pt modelId="{8AE5A46A-7432-4337-9128-0B0AAD938E1D}" type="pres">
      <dgm:prSet presAssocID="{9AA9C3DC-9E44-4B6F-A24F-EDBB5B1B96F5}" presName="L2TextContainer" presStyleLbl="revTx" presStyleIdx="6" presStyleCnt="12">
        <dgm:presLayoutVars>
          <dgm:bulletEnabled val="1"/>
        </dgm:presLayoutVars>
      </dgm:prSet>
      <dgm:spPr/>
    </dgm:pt>
    <dgm:pt modelId="{1C589A34-1283-47FF-A1D0-D3694D8C8A75}" type="pres">
      <dgm:prSet presAssocID="{9AA9C3DC-9E44-4B6F-A24F-EDBB5B1B96F5}" presName="L1TextContainer" presStyleLbl="revTx" presStyleIdx="7" presStyleCnt="12">
        <dgm:presLayoutVars>
          <dgm:chMax val="1"/>
          <dgm:chPref val="1"/>
          <dgm:bulletEnabled val="1"/>
        </dgm:presLayoutVars>
      </dgm:prSet>
      <dgm:spPr/>
    </dgm:pt>
    <dgm:pt modelId="{C177C83F-B7DF-4A06-8E04-B767ADE768E6}" type="pres">
      <dgm:prSet presAssocID="{9AA9C3DC-9E44-4B6F-A24F-EDBB5B1B96F5}" presName="ConnectLine" presStyleLbl="sibTrans1D1" presStyleIdx="3" presStyleCnt="6"/>
      <dgm:spPr>
        <a:noFill/>
        <a:ln w="12700" cap="rnd" cmpd="sng" algn="ctr">
          <a:solidFill>
            <a:schemeClr val="accent2">
              <a:hueOff val="-1808300"/>
              <a:satOff val="-1104"/>
              <a:lumOff val="4314"/>
              <a:alphaOff val="0"/>
            </a:schemeClr>
          </a:solidFill>
          <a:prstDash val="dash"/>
        </a:ln>
        <a:effectLst/>
      </dgm:spPr>
    </dgm:pt>
    <dgm:pt modelId="{0C7A7274-9829-4D9F-852F-FA479F536B69}" type="pres">
      <dgm:prSet presAssocID="{9AA9C3DC-9E44-4B6F-A24F-EDBB5B1B96F5}" presName="EmptyPlaceHolder" presStyleCnt="0"/>
      <dgm:spPr/>
    </dgm:pt>
    <dgm:pt modelId="{A05F5B0F-D0CF-484B-8719-1DB7EAFB2288}" type="pres">
      <dgm:prSet presAssocID="{B6F88C86-437C-4A3E-81B0-F68F2667A475}" presName="spaceBetweenRectangles" presStyleCnt="0"/>
      <dgm:spPr/>
    </dgm:pt>
    <dgm:pt modelId="{60EE802C-C5B8-4819-8D59-777A5AF6EDF1}" type="pres">
      <dgm:prSet presAssocID="{061B7840-D47A-4ED8-850C-DFFB28519CCB}" presName="composite" presStyleCnt="0"/>
      <dgm:spPr/>
    </dgm:pt>
    <dgm:pt modelId="{42FADCC7-5305-453F-AAC9-36607F4CA806}" type="pres">
      <dgm:prSet presAssocID="{061B7840-D47A-4ED8-850C-DFFB28519CCB}" presName="ConnectorPoint" presStyleLbl="lnNode1" presStyleIdx="4" presStyleCnt="6"/>
      <dgm:spPr>
        <a:solidFill>
          <a:schemeClr val="accent2">
            <a:hueOff val="-2260375"/>
            <a:satOff val="-1380"/>
            <a:lumOff val="5392"/>
            <a:alphaOff val="0"/>
          </a:schemeClr>
        </a:solidFill>
        <a:ln w="6350" cap="rnd" cmpd="sng" algn="ctr">
          <a:solidFill>
            <a:schemeClr val="lt1">
              <a:hueOff val="0"/>
              <a:satOff val="0"/>
              <a:lumOff val="0"/>
              <a:alphaOff val="0"/>
            </a:schemeClr>
          </a:solidFill>
          <a:prstDash val="solid"/>
        </a:ln>
        <a:effectLst/>
      </dgm:spPr>
    </dgm:pt>
    <dgm:pt modelId="{2CD369A5-6656-4E5F-85F2-2876F06B20E4}" type="pres">
      <dgm:prSet presAssocID="{061B7840-D47A-4ED8-850C-DFFB28519CCB}" presName="DropPinPlaceHolder" presStyleCnt="0"/>
      <dgm:spPr/>
    </dgm:pt>
    <dgm:pt modelId="{55FEA985-6876-4337-AD3A-E581D199E573}" type="pres">
      <dgm:prSet presAssocID="{061B7840-D47A-4ED8-850C-DFFB28519CCB}" presName="DropPin" presStyleLbl="alignNode1" presStyleIdx="4" presStyleCnt="6"/>
      <dgm:spPr/>
    </dgm:pt>
    <dgm:pt modelId="{A855F2A3-2653-42F0-80B5-BE97FC3414CC}" type="pres">
      <dgm:prSet presAssocID="{061B7840-D47A-4ED8-850C-DFFB28519CCB}" presName="Ellipse" presStyleLbl="fgAcc1" presStyleIdx="5" presStyleCnt="7"/>
      <dgm:spPr>
        <a:solidFill>
          <a:schemeClr val="lt1">
            <a:alpha val="90000"/>
            <a:hueOff val="0"/>
            <a:satOff val="0"/>
            <a:lumOff val="0"/>
            <a:alphaOff val="0"/>
          </a:schemeClr>
        </a:solidFill>
        <a:ln w="19050" cap="rnd" cmpd="sng" algn="ctr">
          <a:noFill/>
          <a:prstDash val="solid"/>
        </a:ln>
        <a:effectLst/>
      </dgm:spPr>
    </dgm:pt>
    <dgm:pt modelId="{7D798ED2-44FA-47EF-8DAB-D2F909A62D4F}" type="pres">
      <dgm:prSet presAssocID="{061B7840-D47A-4ED8-850C-DFFB28519CCB}" presName="L2TextContainer" presStyleLbl="revTx" presStyleIdx="8" presStyleCnt="12">
        <dgm:presLayoutVars>
          <dgm:bulletEnabled val="1"/>
        </dgm:presLayoutVars>
      </dgm:prSet>
      <dgm:spPr/>
    </dgm:pt>
    <dgm:pt modelId="{C1004DDF-1CD1-4CAA-B1CE-698CCBB9342E}" type="pres">
      <dgm:prSet presAssocID="{061B7840-D47A-4ED8-850C-DFFB28519CCB}" presName="L1TextContainer" presStyleLbl="revTx" presStyleIdx="9" presStyleCnt="12">
        <dgm:presLayoutVars>
          <dgm:chMax val="1"/>
          <dgm:chPref val="1"/>
          <dgm:bulletEnabled val="1"/>
        </dgm:presLayoutVars>
      </dgm:prSet>
      <dgm:spPr/>
    </dgm:pt>
    <dgm:pt modelId="{4FEA1169-986E-496E-9A31-75D92393368F}" type="pres">
      <dgm:prSet presAssocID="{061B7840-D47A-4ED8-850C-DFFB28519CCB}" presName="ConnectLine" presStyleLbl="sibTrans1D1" presStyleIdx="4" presStyleCnt="6"/>
      <dgm:spPr>
        <a:noFill/>
        <a:ln w="12700" cap="rnd" cmpd="sng" algn="ctr">
          <a:solidFill>
            <a:schemeClr val="accent2">
              <a:hueOff val="-2260375"/>
              <a:satOff val="-1380"/>
              <a:lumOff val="5392"/>
              <a:alphaOff val="0"/>
            </a:schemeClr>
          </a:solidFill>
          <a:prstDash val="dash"/>
        </a:ln>
        <a:effectLst/>
      </dgm:spPr>
    </dgm:pt>
    <dgm:pt modelId="{9D24CE6E-DBD9-43EB-8933-D86AF12A0CD8}" type="pres">
      <dgm:prSet presAssocID="{061B7840-D47A-4ED8-850C-DFFB28519CCB}" presName="EmptyPlaceHolder" presStyleCnt="0"/>
      <dgm:spPr/>
    </dgm:pt>
    <dgm:pt modelId="{509732F5-42B9-4D8F-9B36-34821B432753}" type="pres">
      <dgm:prSet presAssocID="{2100F859-6F4E-4537-83C7-D9DB51FCF4A7}" presName="spaceBetweenRectangles" presStyleCnt="0"/>
      <dgm:spPr/>
    </dgm:pt>
    <dgm:pt modelId="{C531D38E-220B-4698-84FF-05E807F5B8A6}" type="pres">
      <dgm:prSet presAssocID="{B918587D-71B7-45C3-8E7D-3CDB3A8C1523}" presName="composite" presStyleCnt="0"/>
      <dgm:spPr/>
    </dgm:pt>
    <dgm:pt modelId="{B14BAF8D-802F-4ECF-BC8E-7E3EBFB4B2D5}" type="pres">
      <dgm:prSet presAssocID="{B918587D-71B7-45C3-8E7D-3CDB3A8C1523}" presName="ConnectorPoint" presStyleLbl="lnNode1" presStyleIdx="5" presStyleCnt="6"/>
      <dgm:spPr>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gm:spPr>
    </dgm:pt>
    <dgm:pt modelId="{578ABEDC-A987-4E64-91FE-4417120084AB}" type="pres">
      <dgm:prSet presAssocID="{B918587D-71B7-45C3-8E7D-3CDB3A8C1523}" presName="DropPinPlaceHolder" presStyleCnt="0"/>
      <dgm:spPr/>
    </dgm:pt>
    <dgm:pt modelId="{BF2566AF-2D74-4940-9EFE-5A37EF6CFD53}" type="pres">
      <dgm:prSet presAssocID="{B918587D-71B7-45C3-8E7D-3CDB3A8C1523}" presName="DropPin" presStyleLbl="alignNode1" presStyleIdx="5" presStyleCnt="6"/>
      <dgm:spPr/>
    </dgm:pt>
    <dgm:pt modelId="{22ED9F2F-058A-4F47-959F-3759CC7296DC}" type="pres">
      <dgm:prSet presAssocID="{B918587D-71B7-45C3-8E7D-3CDB3A8C1523}" presName="Ellipse" presStyleLbl="fgAcc1" presStyleIdx="6" presStyleCnt="7"/>
      <dgm:spPr>
        <a:solidFill>
          <a:schemeClr val="lt1">
            <a:alpha val="90000"/>
            <a:hueOff val="0"/>
            <a:satOff val="0"/>
            <a:lumOff val="0"/>
            <a:alphaOff val="0"/>
          </a:schemeClr>
        </a:solidFill>
        <a:ln w="19050" cap="rnd" cmpd="sng" algn="ctr">
          <a:noFill/>
          <a:prstDash val="solid"/>
        </a:ln>
        <a:effectLst/>
      </dgm:spPr>
    </dgm:pt>
    <dgm:pt modelId="{10A21AA8-A6F2-4262-B8BA-0530201494C3}" type="pres">
      <dgm:prSet presAssocID="{B918587D-71B7-45C3-8E7D-3CDB3A8C1523}" presName="L2TextContainer" presStyleLbl="revTx" presStyleIdx="10" presStyleCnt="12">
        <dgm:presLayoutVars>
          <dgm:bulletEnabled val="1"/>
        </dgm:presLayoutVars>
      </dgm:prSet>
      <dgm:spPr/>
    </dgm:pt>
    <dgm:pt modelId="{D398FF41-E7C6-49B9-826E-85EBEFD34E83}" type="pres">
      <dgm:prSet presAssocID="{B918587D-71B7-45C3-8E7D-3CDB3A8C1523}" presName="L1TextContainer" presStyleLbl="revTx" presStyleIdx="11" presStyleCnt="12">
        <dgm:presLayoutVars>
          <dgm:chMax val="1"/>
          <dgm:chPref val="1"/>
          <dgm:bulletEnabled val="1"/>
        </dgm:presLayoutVars>
      </dgm:prSet>
      <dgm:spPr/>
    </dgm:pt>
    <dgm:pt modelId="{5B27D37D-1083-45EB-BD73-FAE9A21E874B}" type="pres">
      <dgm:prSet presAssocID="{B918587D-71B7-45C3-8E7D-3CDB3A8C1523}" presName="ConnectLine" presStyleLbl="sibTrans1D1" presStyleIdx="5" presStyleCnt="6"/>
      <dgm:spPr>
        <a:noFill/>
        <a:ln w="12700" cap="rnd" cmpd="sng" algn="ctr">
          <a:solidFill>
            <a:schemeClr val="accent2">
              <a:hueOff val="-2712450"/>
              <a:satOff val="-1656"/>
              <a:lumOff val="6471"/>
              <a:alphaOff val="0"/>
            </a:schemeClr>
          </a:solidFill>
          <a:prstDash val="dash"/>
        </a:ln>
        <a:effectLst/>
      </dgm:spPr>
    </dgm:pt>
    <dgm:pt modelId="{892E597E-2E71-4445-8180-D14BC6999744}" type="pres">
      <dgm:prSet presAssocID="{B918587D-71B7-45C3-8E7D-3CDB3A8C1523}" presName="EmptyPlaceHolder" presStyleCnt="0"/>
      <dgm:spPr/>
    </dgm:pt>
  </dgm:ptLst>
  <dgm:cxnLst>
    <dgm:cxn modelId="{62441105-4E5D-42C7-AB3A-9B0190A1986F}" srcId="{661A51E5-CBB0-46A1-AF39-8B34D270130A}" destId="{B918587D-71B7-45C3-8E7D-3CDB3A8C1523}" srcOrd="5" destOrd="0" parTransId="{56285AD8-0872-47D0-87AF-D3D6A9436A5B}" sibTransId="{BD702243-3F39-47E9-9636-FE2125777AC0}"/>
    <dgm:cxn modelId="{D30C2212-60DB-472F-9D23-2813B511ECB3}" type="presOf" srcId="{9AA9C3DC-9E44-4B6F-A24F-EDBB5B1B96F5}" destId="{1C589A34-1283-47FF-A1D0-D3694D8C8A75}" srcOrd="0" destOrd="0" presId="urn:microsoft.com/office/officeart/2017/3/layout/DropPinTimeline"/>
    <dgm:cxn modelId="{967C4014-50E1-4C80-B14C-D87734C0DA05}" srcId="{661A51E5-CBB0-46A1-AF39-8B34D270130A}" destId="{75F779F7-D7B2-4E71-9BCD-E2C91CD00088}" srcOrd="0" destOrd="0" parTransId="{AAF02D0F-72F1-41D9-9E1C-AA0544B0361D}" sibTransId="{B0B374BE-A63D-4852-8E94-2E92535F149C}"/>
    <dgm:cxn modelId="{838BE214-9974-4937-93E0-AD2659F1A3A3}" type="presOf" srcId="{74B4EC2A-3095-4B7F-96F6-2BBE2E4E4DF6}" destId="{B4101365-45D4-42DD-A918-C376EF8CF8DB}" srcOrd="0" destOrd="0" presId="urn:microsoft.com/office/officeart/2017/3/layout/DropPinTimeline"/>
    <dgm:cxn modelId="{D6815820-8096-494B-B038-0B07604F25D0}" type="presOf" srcId="{661A51E5-CBB0-46A1-AF39-8B34D270130A}" destId="{9C9BFB88-F8A3-46F7-8948-1458221E9891}" srcOrd="0" destOrd="0" presId="urn:microsoft.com/office/officeart/2017/3/layout/DropPinTimeline"/>
    <dgm:cxn modelId="{52B3C25E-E5FE-42E8-9479-75A51CE8E3A6}" srcId="{661A51E5-CBB0-46A1-AF39-8B34D270130A}" destId="{74B4EC2A-3095-4B7F-96F6-2BBE2E4E4DF6}" srcOrd="1" destOrd="0" parTransId="{82B5627A-505A-42A9-92D3-1D74A5D39D2E}" sibTransId="{ED8EC99E-5E37-4A48-B601-FA23808BF8F8}"/>
    <dgm:cxn modelId="{CBC70457-F6AD-49E2-B939-1D0920AECC71}" type="presOf" srcId="{75F779F7-D7B2-4E71-9BCD-E2C91CD00088}" destId="{A2631E12-8F38-4531-B6F1-D854AD229B58}" srcOrd="0" destOrd="0" presId="urn:microsoft.com/office/officeart/2017/3/layout/DropPinTimeline"/>
    <dgm:cxn modelId="{32FE4C7B-9FD6-47B1-AF48-2E40DEB8F6D6}" srcId="{661A51E5-CBB0-46A1-AF39-8B34D270130A}" destId="{9AA9C3DC-9E44-4B6F-A24F-EDBB5B1B96F5}" srcOrd="3" destOrd="0" parTransId="{8197785A-EC59-4475-9B15-025F222B0268}" sibTransId="{B6F88C86-437C-4A3E-81B0-F68F2667A475}"/>
    <dgm:cxn modelId="{501C7E80-C17A-4393-BEBC-6A7A0FE1525E}" type="presOf" srcId="{061B7840-D47A-4ED8-850C-DFFB28519CCB}" destId="{C1004DDF-1CD1-4CAA-B1CE-698CCBB9342E}" srcOrd="0" destOrd="0" presId="urn:microsoft.com/office/officeart/2017/3/layout/DropPinTimeline"/>
    <dgm:cxn modelId="{AF645D8E-AC85-4264-BE30-B6E8DD8D747E}" type="presOf" srcId="{B918587D-71B7-45C3-8E7D-3CDB3A8C1523}" destId="{D398FF41-E7C6-49B9-826E-85EBEFD34E83}" srcOrd="0" destOrd="0" presId="urn:microsoft.com/office/officeart/2017/3/layout/DropPinTimeline"/>
    <dgm:cxn modelId="{8E6D66A0-6B06-4D9C-BDBE-8235998C1552}" type="presOf" srcId="{D7225BB6-1023-475C-8FDD-6A2D25F9EB47}" destId="{4D6C652D-BD61-4BCC-8E82-A1A748182CEB}" srcOrd="0" destOrd="0" presId="urn:microsoft.com/office/officeart/2017/3/layout/DropPinTimeline"/>
    <dgm:cxn modelId="{C2F334B4-1B4F-4898-A1E5-E3330059E5EA}" srcId="{661A51E5-CBB0-46A1-AF39-8B34D270130A}" destId="{061B7840-D47A-4ED8-850C-DFFB28519CCB}" srcOrd="4" destOrd="0" parTransId="{58D0920A-31CF-4576-B574-068DB2037D37}" sibTransId="{2100F859-6F4E-4537-83C7-D9DB51FCF4A7}"/>
    <dgm:cxn modelId="{ACDEB0EF-8396-4A67-9393-A1F2008131AC}" srcId="{661A51E5-CBB0-46A1-AF39-8B34D270130A}" destId="{D7225BB6-1023-475C-8FDD-6A2D25F9EB47}" srcOrd="2" destOrd="0" parTransId="{B5B6F9CF-6DBE-43DB-93B1-F8895C757081}" sibTransId="{DF9695FE-A3C7-4A26-B552-7B5C6563F236}"/>
    <dgm:cxn modelId="{73010AC0-5B84-44EB-BC7F-ACC63933EB7F}" type="presParOf" srcId="{9C9BFB88-F8A3-46F7-8948-1458221E9891}" destId="{2306F122-3040-41EF-9EB2-FD70EC749591}" srcOrd="0" destOrd="0" presId="urn:microsoft.com/office/officeart/2017/3/layout/DropPinTimeline"/>
    <dgm:cxn modelId="{932FC348-1574-4899-AD15-807846830E91}" type="presParOf" srcId="{9C9BFB88-F8A3-46F7-8948-1458221E9891}" destId="{EB1045DC-372C-4BCF-87C5-34476C17551F}" srcOrd="1" destOrd="0" presId="urn:microsoft.com/office/officeart/2017/3/layout/DropPinTimeline"/>
    <dgm:cxn modelId="{BE188099-3468-4844-AEA3-1A6DFF2A38EE}" type="presParOf" srcId="{EB1045DC-372C-4BCF-87C5-34476C17551F}" destId="{31C0C148-DFF1-4597-B72E-9869B535F931}" srcOrd="0" destOrd="0" presId="urn:microsoft.com/office/officeart/2017/3/layout/DropPinTimeline"/>
    <dgm:cxn modelId="{8C26476F-214B-4C3E-8D1F-658A8209A482}" type="presParOf" srcId="{31C0C148-DFF1-4597-B72E-9869B535F931}" destId="{04B1E997-8653-4C43-B9A2-7BE32928AC21}" srcOrd="0" destOrd="0" presId="urn:microsoft.com/office/officeart/2017/3/layout/DropPinTimeline"/>
    <dgm:cxn modelId="{C20255DC-4F5F-41C5-9024-AB233C05EAA5}" type="presParOf" srcId="{31C0C148-DFF1-4597-B72E-9869B535F931}" destId="{36C83077-56BE-470D-95CD-570F5AF1C47B}" srcOrd="1" destOrd="0" presId="urn:microsoft.com/office/officeart/2017/3/layout/DropPinTimeline"/>
    <dgm:cxn modelId="{ECE25E9C-948E-4191-B277-9DA66616AF16}" type="presParOf" srcId="{36C83077-56BE-470D-95CD-570F5AF1C47B}" destId="{2C5A0FAE-F960-44BD-91C9-8A30B1653246}" srcOrd="0" destOrd="0" presId="urn:microsoft.com/office/officeart/2017/3/layout/DropPinTimeline"/>
    <dgm:cxn modelId="{87B301AE-9FF3-43B7-8985-5624CA6EF146}" type="presParOf" srcId="{36C83077-56BE-470D-95CD-570F5AF1C47B}" destId="{BC9AA89D-F286-4C3C-BEC1-7123D493A0E6}" srcOrd="1" destOrd="0" presId="urn:microsoft.com/office/officeart/2017/3/layout/DropPinTimeline"/>
    <dgm:cxn modelId="{5E709883-E60C-49BA-A568-9D1A818A6386}" type="presParOf" srcId="{31C0C148-DFF1-4597-B72E-9869B535F931}" destId="{BB76CCE3-E357-4632-AA1F-9CB588B30E46}" srcOrd="2" destOrd="0" presId="urn:microsoft.com/office/officeart/2017/3/layout/DropPinTimeline"/>
    <dgm:cxn modelId="{F0800878-6318-4C43-B822-2C60450DA69E}" type="presParOf" srcId="{31C0C148-DFF1-4597-B72E-9869B535F931}" destId="{A2631E12-8F38-4531-B6F1-D854AD229B58}" srcOrd="3" destOrd="0" presId="urn:microsoft.com/office/officeart/2017/3/layout/DropPinTimeline"/>
    <dgm:cxn modelId="{8BD8B074-F7E8-4252-8CEA-B13DB974A0C2}" type="presParOf" srcId="{31C0C148-DFF1-4597-B72E-9869B535F931}" destId="{F31A706D-D321-40D6-BCC4-266437C022F6}" srcOrd="4" destOrd="0" presId="urn:microsoft.com/office/officeart/2017/3/layout/DropPinTimeline"/>
    <dgm:cxn modelId="{50787D55-3748-41C0-8D99-76252B3B5270}" type="presParOf" srcId="{31C0C148-DFF1-4597-B72E-9869B535F931}" destId="{F9A30B8D-41EE-4048-BEE6-0826D1702BDC}" srcOrd="5" destOrd="0" presId="urn:microsoft.com/office/officeart/2017/3/layout/DropPinTimeline"/>
    <dgm:cxn modelId="{CA7389F8-633B-4E9F-B949-1E40D2C1CB4C}" type="presParOf" srcId="{EB1045DC-372C-4BCF-87C5-34476C17551F}" destId="{FCC94DA1-B203-4058-AAC2-424975017A99}" srcOrd="1" destOrd="0" presId="urn:microsoft.com/office/officeart/2017/3/layout/DropPinTimeline"/>
    <dgm:cxn modelId="{9C77E0D3-462A-4802-824E-607B7CBDE476}" type="presParOf" srcId="{EB1045DC-372C-4BCF-87C5-34476C17551F}" destId="{3F3AC173-996C-4C09-88F6-48E4EAFB9B0E}" srcOrd="2" destOrd="0" presId="urn:microsoft.com/office/officeart/2017/3/layout/DropPinTimeline"/>
    <dgm:cxn modelId="{CD598F66-8493-41FB-9321-3A4DE405E4BB}" type="presParOf" srcId="{3F3AC173-996C-4C09-88F6-48E4EAFB9B0E}" destId="{90546FB3-A6FC-48BD-B008-8ECA4BC6A101}" srcOrd="0" destOrd="0" presId="urn:microsoft.com/office/officeart/2017/3/layout/DropPinTimeline"/>
    <dgm:cxn modelId="{8E758FFC-1271-46FC-84F7-D74BF25C735C}" type="presParOf" srcId="{3F3AC173-996C-4C09-88F6-48E4EAFB9B0E}" destId="{06459A42-5B69-4F4B-8DAF-E2E8C2450740}" srcOrd="1" destOrd="0" presId="urn:microsoft.com/office/officeart/2017/3/layout/DropPinTimeline"/>
    <dgm:cxn modelId="{18A61556-62E9-40C5-8C7B-16FE357E6DD1}" type="presParOf" srcId="{06459A42-5B69-4F4B-8DAF-E2E8C2450740}" destId="{A3F676B8-36E0-48DD-9D78-AC32FB159206}" srcOrd="0" destOrd="0" presId="urn:microsoft.com/office/officeart/2017/3/layout/DropPinTimeline"/>
    <dgm:cxn modelId="{4DA10F55-91D9-44DA-B9DB-8D3A42D333D8}" type="presParOf" srcId="{06459A42-5B69-4F4B-8DAF-E2E8C2450740}" destId="{2991818F-84D9-4B46-86F1-568B18BAE3CC}" srcOrd="1" destOrd="0" presId="urn:microsoft.com/office/officeart/2017/3/layout/DropPinTimeline"/>
    <dgm:cxn modelId="{515E1F8C-CBE0-4251-97C7-A979450C5EC7}" type="presParOf" srcId="{3F3AC173-996C-4C09-88F6-48E4EAFB9B0E}" destId="{84EFEA84-41BC-49F9-A222-16FA1EF28AA9}" srcOrd="2" destOrd="0" presId="urn:microsoft.com/office/officeart/2017/3/layout/DropPinTimeline"/>
    <dgm:cxn modelId="{22F61A7F-5D1B-4D7D-AD61-047F8E004525}" type="presParOf" srcId="{3F3AC173-996C-4C09-88F6-48E4EAFB9B0E}" destId="{B4101365-45D4-42DD-A918-C376EF8CF8DB}" srcOrd="3" destOrd="0" presId="urn:microsoft.com/office/officeart/2017/3/layout/DropPinTimeline"/>
    <dgm:cxn modelId="{D142EC24-39DE-4155-B2C4-4180965F16E8}" type="presParOf" srcId="{3F3AC173-996C-4C09-88F6-48E4EAFB9B0E}" destId="{57A0A67D-E961-4673-9432-C14600FF0218}" srcOrd="4" destOrd="0" presId="urn:microsoft.com/office/officeart/2017/3/layout/DropPinTimeline"/>
    <dgm:cxn modelId="{013DD87B-A167-4478-9D1A-DDE75ED5DB9B}" type="presParOf" srcId="{3F3AC173-996C-4C09-88F6-48E4EAFB9B0E}" destId="{7F8B4DA7-D29D-4E5E-9A14-E9134634223F}" srcOrd="5" destOrd="0" presId="urn:microsoft.com/office/officeart/2017/3/layout/DropPinTimeline"/>
    <dgm:cxn modelId="{BED03053-5854-4FAA-84A5-9B48CB435E7E}" type="presParOf" srcId="{EB1045DC-372C-4BCF-87C5-34476C17551F}" destId="{0A81B090-F860-462B-BEAE-D62229031365}" srcOrd="3" destOrd="0" presId="urn:microsoft.com/office/officeart/2017/3/layout/DropPinTimeline"/>
    <dgm:cxn modelId="{F887F10C-6839-484F-B36E-026D9E44B901}" type="presParOf" srcId="{EB1045DC-372C-4BCF-87C5-34476C17551F}" destId="{C9D623F9-15EA-48C5-BA9D-2ED306C2D8F0}" srcOrd="4" destOrd="0" presId="urn:microsoft.com/office/officeart/2017/3/layout/DropPinTimeline"/>
    <dgm:cxn modelId="{E86B71B8-FC28-4241-94C2-5610AC49DB18}" type="presParOf" srcId="{C9D623F9-15EA-48C5-BA9D-2ED306C2D8F0}" destId="{B4B07929-5E0D-4708-A86D-5036CDE40F7D}" srcOrd="0" destOrd="0" presId="urn:microsoft.com/office/officeart/2017/3/layout/DropPinTimeline"/>
    <dgm:cxn modelId="{11B3B7D0-1C29-407E-A223-F855EBC24050}" type="presParOf" srcId="{C9D623F9-15EA-48C5-BA9D-2ED306C2D8F0}" destId="{1DDD2E71-E6F4-43AB-9315-E2273CE3E91E}" srcOrd="1" destOrd="0" presId="urn:microsoft.com/office/officeart/2017/3/layout/DropPinTimeline"/>
    <dgm:cxn modelId="{CFC962FE-110B-4A69-A814-0B8C20311442}" type="presParOf" srcId="{1DDD2E71-E6F4-43AB-9315-E2273CE3E91E}" destId="{5EB8A413-232D-4FAE-ADEE-F5D55E9B4B4C}" srcOrd="0" destOrd="0" presId="urn:microsoft.com/office/officeart/2017/3/layout/DropPinTimeline"/>
    <dgm:cxn modelId="{05F5646D-6245-47F6-973B-2AD36F1637E5}" type="presParOf" srcId="{1DDD2E71-E6F4-43AB-9315-E2273CE3E91E}" destId="{AB679596-7BD9-4FB0-A371-C1FA0EF1C9C7}" srcOrd="1" destOrd="0" presId="urn:microsoft.com/office/officeart/2017/3/layout/DropPinTimeline"/>
    <dgm:cxn modelId="{06415DBE-02BD-4478-9961-69C42B38F3BE}" type="presParOf" srcId="{C9D623F9-15EA-48C5-BA9D-2ED306C2D8F0}" destId="{F8BE09E7-E7AC-4299-A0E1-98FA6155C52F}" srcOrd="2" destOrd="0" presId="urn:microsoft.com/office/officeart/2017/3/layout/DropPinTimeline"/>
    <dgm:cxn modelId="{422795FC-2255-449A-907E-63B2CA50F6E8}" type="presParOf" srcId="{C9D623F9-15EA-48C5-BA9D-2ED306C2D8F0}" destId="{4D6C652D-BD61-4BCC-8E82-A1A748182CEB}" srcOrd="3" destOrd="0" presId="urn:microsoft.com/office/officeart/2017/3/layout/DropPinTimeline"/>
    <dgm:cxn modelId="{50BDAAE9-DD96-4A07-B691-3ABF199467C4}" type="presParOf" srcId="{C9D623F9-15EA-48C5-BA9D-2ED306C2D8F0}" destId="{BC7B3B86-5EF0-4B4F-8E0F-8208D1D207B7}" srcOrd="4" destOrd="0" presId="urn:microsoft.com/office/officeart/2017/3/layout/DropPinTimeline"/>
    <dgm:cxn modelId="{9C682232-8C02-4490-98CE-BF000ADAE275}" type="presParOf" srcId="{C9D623F9-15EA-48C5-BA9D-2ED306C2D8F0}" destId="{E696A79E-F8C7-49D5-A408-5AF7F7B42BC5}" srcOrd="5" destOrd="0" presId="urn:microsoft.com/office/officeart/2017/3/layout/DropPinTimeline"/>
    <dgm:cxn modelId="{3B5D9261-1149-4E2D-AE9D-CAF7D5144770}" type="presParOf" srcId="{EB1045DC-372C-4BCF-87C5-34476C17551F}" destId="{236D6A0A-AD47-444F-A4DB-10BC4C5FC7B3}" srcOrd="5" destOrd="0" presId="urn:microsoft.com/office/officeart/2017/3/layout/DropPinTimeline"/>
    <dgm:cxn modelId="{AAC60A50-4338-4CC1-BA71-A04F811750EB}" type="presParOf" srcId="{EB1045DC-372C-4BCF-87C5-34476C17551F}" destId="{E0610E6A-E2CA-4E79-BC82-FCCD853123B3}" srcOrd="6" destOrd="0" presId="urn:microsoft.com/office/officeart/2017/3/layout/DropPinTimeline"/>
    <dgm:cxn modelId="{760FD42E-11FB-4F3B-AEED-3900F5E2788C}" type="presParOf" srcId="{E0610E6A-E2CA-4E79-BC82-FCCD853123B3}" destId="{644D98BB-104F-472F-AA7E-E91994F4EE3E}" srcOrd="0" destOrd="0" presId="urn:microsoft.com/office/officeart/2017/3/layout/DropPinTimeline"/>
    <dgm:cxn modelId="{38C10669-52CB-4E5E-84BC-29D211B6CF35}" type="presParOf" srcId="{E0610E6A-E2CA-4E79-BC82-FCCD853123B3}" destId="{93B41E66-01B6-49F0-948F-3B283EC8F838}" srcOrd="1" destOrd="0" presId="urn:microsoft.com/office/officeart/2017/3/layout/DropPinTimeline"/>
    <dgm:cxn modelId="{FAC74A2D-D51B-490B-B4C5-DE8572D2333A}" type="presParOf" srcId="{93B41E66-01B6-49F0-948F-3B283EC8F838}" destId="{EA9FF6FF-2B53-4913-9A70-14A193E1B1DC}" srcOrd="0" destOrd="0" presId="urn:microsoft.com/office/officeart/2017/3/layout/DropPinTimeline"/>
    <dgm:cxn modelId="{860424E4-8917-48FD-BC0B-465901CDB6C0}" type="presParOf" srcId="{93B41E66-01B6-49F0-948F-3B283EC8F838}" destId="{CF4928CD-57D7-4985-A6FE-2B4017E1F7BB}" srcOrd="1" destOrd="0" presId="urn:microsoft.com/office/officeart/2017/3/layout/DropPinTimeline"/>
    <dgm:cxn modelId="{F7D3EC32-D785-4756-B57A-4A58AACAC799}" type="presParOf" srcId="{E0610E6A-E2CA-4E79-BC82-FCCD853123B3}" destId="{8AE5A46A-7432-4337-9128-0B0AAD938E1D}" srcOrd="2" destOrd="0" presId="urn:microsoft.com/office/officeart/2017/3/layout/DropPinTimeline"/>
    <dgm:cxn modelId="{FD1012C5-8962-4C77-8A7B-766B9D3F4034}" type="presParOf" srcId="{E0610E6A-E2CA-4E79-BC82-FCCD853123B3}" destId="{1C589A34-1283-47FF-A1D0-D3694D8C8A75}" srcOrd="3" destOrd="0" presId="urn:microsoft.com/office/officeart/2017/3/layout/DropPinTimeline"/>
    <dgm:cxn modelId="{6600954A-1706-45EF-AE77-FB945B427474}" type="presParOf" srcId="{E0610E6A-E2CA-4E79-BC82-FCCD853123B3}" destId="{C177C83F-B7DF-4A06-8E04-B767ADE768E6}" srcOrd="4" destOrd="0" presId="urn:microsoft.com/office/officeart/2017/3/layout/DropPinTimeline"/>
    <dgm:cxn modelId="{CF333769-92F1-4B8B-88E3-A0463C40D0E4}" type="presParOf" srcId="{E0610E6A-E2CA-4E79-BC82-FCCD853123B3}" destId="{0C7A7274-9829-4D9F-852F-FA479F536B69}" srcOrd="5" destOrd="0" presId="urn:microsoft.com/office/officeart/2017/3/layout/DropPinTimeline"/>
    <dgm:cxn modelId="{3EDC92E4-F283-431F-BDDD-61A64C516523}" type="presParOf" srcId="{EB1045DC-372C-4BCF-87C5-34476C17551F}" destId="{A05F5B0F-D0CF-484B-8719-1DB7EAFB2288}" srcOrd="7" destOrd="0" presId="urn:microsoft.com/office/officeart/2017/3/layout/DropPinTimeline"/>
    <dgm:cxn modelId="{9CA249CD-8C87-49B0-8B97-40A7E39EE8C4}" type="presParOf" srcId="{EB1045DC-372C-4BCF-87C5-34476C17551F}" destId="{60EE802C-C5B8-4819-8D59-777A5AF6EDF1}" srcOrd="8" destOrd="0" presId="urn:microsoft.com/office/officeart/2017/3/layout/DropPinTimeline"/>
    <dgm:cxn modelId="{E4F6563D-1088-4A92-8504-1F5ADD0FD5B8}" type="presParOf" srcId="{60EE802C-C5B8-4819-8D59-777A5AF6EDF1}" destId="{42FADCC7-5305-453F-AAC9-36607F4CA806}" srcOrd="0" destOrd="0" presId="urn:microsoft.com/office/officeart/2017/3/layout/DropPinTimeline"/>
    <dgm:cxn modelId="{FDAD3D0B-9398-413B-A338-464C49E764F9}" type="presParOf" srcId="{60EE802C-C5B8-4819-8D59-777A5AF6EDF1}" destId="{2CD369A5-6656-4E5F-85F2-2876F06B20E4}" srcOrd="1" destOrd="0" presId="urn:microsoft.com/office/officeart/2017/3/layout/DropPinTimeline"/>
    <dgm:cxn modelId="{D303A496-A436-4780-92CC-B0F21BFAD2F0}" type="presParOf" srcId="{2CD369A5-6656-4E5F-85F2-2876F06B20E4}" destId="{55FEA985-6876-4337-AD3A-E581D199E573}" srcOrd="0" destOrd="0" presId="urn:microsoft.com/office/officeart/2017/3/layout/DropPinTimeline"/>
    <dgm:cxn modelId="{3CD0C766-56C6-4A9E-BA0D-A07F368F9A10}" type="presParOf" srcId="{2CD369A5-6656-4E5F-85F2-2876F06B20E4}" destId="{A855F2A3-2653-42F0-80B5-BE97FC3414CC}" srcOrd="1" destOrd="0" presId="urn:microsoft.com/office/officeart/2017/3/layout/DropPinTimeline"/>
    <dgm:cxn modelId="{CCE91CD7-09C8-419E-A6B1-26C3FF1298D7}" type="presParOf" srcId="{60EE802C-C5B8-4819-8D59-777A5AF6EDF1}" destId="{7D798ED2-44FA-47EF-8DAB-D2F909A62D4F}" srcOrd="2" destOrd="0" presId="urn:microsoft.com/office/officeart/2017/3/layout/DropPinTimeline"/>
    <dgm:cxn modelId="{D885684C-225E-4AE3-8FD7-41810F8A165F}" type="presParOf" srcId="{60EE802C-C5B8-4819-8D59-777A5AF6EDF1}" destId="{C1004DDF-1CD1-4CAA-B1CE-698CCBB9342E}" srcOrd="3" destOrd="0" presId="urn:microsoft.com/office/officeart/2017/3/layout/DropPinTimeline"/>
    <dgm:cxn modelId="{AEE9ADB3-69B4-40A9-8C4A-20114C2561CD}" type="presParOf" srcId="{60EE802C-C5B8-4819-8D59-777A5AF6EDF1}" destId="{4FEA1169-986E-496E-9A31-75D92393368F}" srcOrd="4" destOrd="0" presId="urn:microsoft.com/office/officeart/2017/3/layout/DropPinTimeline"/>
    <dgm:cxn modelId="{B73AF9EB-16C6-4BAC-8F55-97E4385ACD6E}" type="presParOf" srcId="{60EE802C-C5B8-4819-8D59-777A5AF6EDF1}" destId="{9D24CE6E-DBD9-43EB-8933-D86AF12A0CD8}" srcOrd="5" destOrd="0" presId="urn:microsoft.com/office/officeart/2017/3/layout/DropPinTimeline"/>
    <dgm:cxn modelId="{50EABC2A-C748-42AF-A42B-17F8F07AA5B5}" type="presParOf" srcId="{EB1045DC-372C-4BCF-87C5-34476C17551F}" destId="{509732F5-42B9-4D8F-9B36-34821B432753}" srcOrd="9" destOrd="0" presId="urn:microsoft.com/office/officeart/2017/3/layout/DropPinTimeline"/>
    <dgm:cxn modelId="{240484B3-8673-4062-9EEB-4009B06DB3DE}" type="presParOf" srcId="{EB1045DC-372C-4BCF-87C5-34476C17551F}" destId="{C531D38E-220B-4698-84FF-05E807F5B8A6}" srcOrd="10" destOrd="0" presId="urn:microsoft.com/office/officeart/2017/3/layout/DropPinTimeline"/>
    <dgm:cxn modelId="{AEC2F323-9308-460F-A9F6-BB3F68ACF654}" type="presParOf" srcId="{C531D38E-220B-4698-84FF-05E807F5B8A6}" destId="{B14BAF8D-802F-4ECF-BC8E-7E3EBFB4B2D5}" srcOrd="0" destOrd="0" presId="urn:microsoft.com/office/officeart/2017/3/layout/DropPinTimeline"/>
    <dgm:cxn modelId="{61901564-D759-4657-84F3-E244CA259783}" type="presParOf" srcId="{C531D38E-220B-4698-84FF-05E807F5B8A6}" destId="{578ABEDC-A987-4E64-91FE-4417120084AB}" srcOrd="1" destOrd="0" presId="urn:microsoft.com/office/officeart/2017/3/layout/DropPinTimeline"/>
    <dgm:cxn modelId="{F14D3F88-DDDC-4A72-A163-D0219D4AF4F4}" type="presParOf" srcId="{578ABEDC-A987-4E64-91FE-4417120084AB}" destId="{BF2566AF-2D74-4940-9EFE-5A37EF6CFD53}" srcOrd="0" destOrd="0" presId="urn:microsoft.com/office/officeart/2017/3/layout/DropPinTimeline"/>
    <dgm:cxn modelId="{0C43131D-3A15-423D-BAC0-9281C4757AFA}" type="presParOf" srcId="{578ABEDC-A987-4E64-91FE-4417120084AB}" destId="{22ED9F2F-058A-4F47-959F-3759CC7296DC}" srcOrd="1" destOrd="0" presId="urn:microsoft.com/office/officeart/2017/3/layout/DropPinTimeline"/>
    <dgm:cxn modelId="{FFB0E5E4-11BE-4639-9B83-1DE924343739}" type="presParOf" srcId="{C531D38E-220B-4698-84FF-05E807F5B8A6}" destId="{10A21AA8-A6F2-4262-B8BA-0530201494C3}" srcOrd="2" destOrd="0" presId="urn:microsoft.com/office/officeart/2017/3/layout/DropPinTimeline"/>
    <dgm:cxn modelId="{458C6E8E-A551-4069-8626-B5F2F060540B}" type="presParOf" srcId="{C531D38E-220B-4698-84FF-05E807F5B8A6}" destId="{D398FF41-E7C6-49B9-826E-85EBEFD34E83}" srcOrd="3" destOrd="0" presId="urn:microsoft.com/office/officeart/2017/3/layout/DropPinTimeline"/>
    <dgm:cxn modelId="{B7114F1A-A498-4193-98E1-DB259AB9124E}" type="presParOf" srcId="{C531D38E-220B-4698-84FF-05E807F5B8A6}" destId="{5B27D37D-1083-45EB-BD73-FAE9A21E874B}" srcOrd="4" destOrd="0" presId="urn:microsoft.com/office/officeart/2017/3/layout/DropPinTimeline"/>
    <dgm:cxn modelId="{4B62D476-5987-415A-9DC9-4560316FB205}" type="presParOf" srcId="{C531D38E-220B-4698-84FF-05E807F5B8A6}" destId="{892E597E-2E71-4445-8180-D14BC699974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F122-3040-41EF-9EB2-FD70EC749591}">
      <dsp:nvSpPr>
        <dsp:cNvPr id="0" name=""/>
        <dsp:cNvSpPr/>
      </dsp:nvSpPr>
      <dsp:spPr>
        <a:xfrm>
          <a:off x="0" y="1811172"/>
          <a:ext cx="9564159"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C5A0FAE-F960-44BD-91C9-8A30B1653246}">
      <dsp:nvSpPr>
        <dsp:cNvPr id="0" name=""/>
        <dsp:cNvSpPr/>
      </dsp:nvSpPr>
      <dsp:spPr>
        <a:xfrm rot="8100000">
          <a:off x="61162" y="417404"/>
          <a:ext cx="266383" cy="266383"/>
        </a:xfrm>
        <a:prstGeom prst="teardrop">
          <a:avLst>
            <a:gd name="adj" fmla="val 115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AA89D-F286-4C3C-BEC1-7123D493A0E6}">
      <dsp:nvSpPr>
        <dsp:cNvPr id="0" name=""/>
        <dsp:cNvSpPr/>
      </dsp:nvSpPr>
      <dsp:spPr>
        <a:xfrm>
          <a:off x="90755"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BB76CCE3-E357-4632-AA1F-9CB588B30E46}">
      <dsp:nvSpPr>
        <dsp:cNvPr id="0" name=""/>
        <dsp:cNvSpPr/>
      </dsp:nvSpPr>
      <dsp:spPr>
        <a:xfrm>
          <a:off x="382716" y="738958"/>
          <a:ext cx="2267518" cy="1072213"/>
        </a:xfrm>
        <a:prstGeom prst="rect">
          <a:avLst/>
        </a:prstGeom>
        <a:noFill/>
        <a:ln>
          <a:noFill/>
        </a:ln>
        <a:effectLst/>
      </dsp:spPr>
      <dsp:style>
        <a:lnRef idx="0">
          <a:scrgbClr r="0" g="0" b="0"/>
        </a:lnRef>
        <a:fillRef idx="0">
          <a:scrgbClr r="0" g="0" b="0"/>
        </a:fillRef>
        <a:effectRef idx="0">
          <a:scrgbClr r="0" g="0" b="0"/>
        </a:effectRef>
        <a:fontRef idx="minor"/>
      </dsp:style>
    </dsp:sp>
    <dsp:sp modelId="{A2631E12-8F38-4531-B6F1-D854AD229B58}">
      <dsp:nvSpPr>
        <dsp:cNvPr id="0" name=""/>
        <dsp:cNvSpPr/>
      </dsp:nvSpPr>
      <dsp:spPr>
        <a:xfrm>
          <a:off x="382716" y="362234"/>
          <a:ext cx="2267518"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solidFill>
                <a:prstClr val="black">
                  <a:hueOff val="0"/>
                  <a:satOff val="0"/>
                  <a:lumOff val="0"/>
                  <a:alphaOff val="0"/>
                </a:prstClr>
              </a:solidFill>
              <a:latin typeface="Trebuchet MS" panose="020B0603020202020204"/>
              <a:ea typeface="+mn-ea"/>
              <a:cs typeface="+mn-cs"/>
            </a:rPr>
            <a:t>3 février</a:t>
          </a:r>
          <a:endParaRPr lang="en-US"/>
        </a:p>
      </dsp:txBody>
      <dsp:txXfrm>
        <a:off x="382716" y="362234"/>
        <a:ext cx="2267518" cy="376723"/>
      </dsp:txXfrm>
    </dsp:sp>
    <dsp:sp modelId="{F31A706D-D321-40D6-BCC4-266437C022F6}">
      <dsp:nvSpPr>
        <dsp:cNvPr id="0" name=""/>
        <dsp:cNvSpPr/>
      </dsp:nvSpPr>
      <dsp:spPr>
        <a:xfrm>
          <a:off x="194354" y="738958"/>
          <a:ext cx="0" cy="1072213"/>
        </a:xfrm>
        <a:prstGeom prst="line">
          <a:avLst/>
        </a:prstGeom>
        <a:noFill/>
        <a:ln w="12700" cap="rnd" cmpd="sng" algn="ctr">
          <a:solidFill>
            <a:schemeClr val="accent2">
              <a:hueOff val="-542490"/>
              <a:satOff val="-331"/>
              <a:lumOff val="1294"/>
              <a:alphaOff val="0"/>
            </a:schemeClr>
          </a:solidFill>
          <a:prstDash val="dash"/>
        </a:ln>
        <a:effectLst/>
      </dsp:spPr>
      <dsp:style>
        <a:lnRef idx="1">
          <a:scrgbClr r="0" g="0" b="0"/>
        </a:lnRef>
        <a:fillRef idx="0">
          <a:scrgbClr r="0" g="0" b="0"/>
        </a:fillRef>
        <a:effectRef idx="0">
          <a:scrgbClr r="0" g="0" b="0"/>
        </a:effectRef>
        <a:fontRef idx="minor"/>
      </dsp:style>
    </dsp:sp>
    <dsp:sp modelId="{04B1E997-8653-4C43-B9A2-7BE32928AC21}">
      <dsp:nvSpPr>
        <dsp:cNvPr id="0" name=""/>
        <dsp:cNvSpPr/>
      </dsp:nvSpPr>
      <dsp:spPr>
        <a:xfrm>
          <a:off x="160449" y="1777266"/>
          <a:ext cx="67810" cy="67810"/>
        </a:xfrm>
        <a:prstGeom prst="ellipse">
          <a:avLst/>
        </a:prstGeom>
        <a:solidFill>
          <a:schemeClr val="accent2">
            <a:hueOff val="-542490"/>
            <a:satOff val="-331"/>
            <a:lumOff val="1294"/>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676B8-36E0-48DD-9D78-AC32FB159206}">
      <dsp:nvSpPr>
        <dsp:cNvPr id="0" name=""/>
        <dsp:cNvSpPr/>
      </dsp:nvSpPr>
      <dsp:spPr>
        <a:xfrm rot="18900000">
          <a:off x="1427137" y="2938555"/>
          <a:ext cx="266383" cy="266383"/>
        </a:xfrm>
        <a:prstGeom prst="teardrop">
          <a:avLst>
            <a:gd name="adj" fmla="val 115000"/>
          </a:avLst>
        </a:prstGeom>
        <a:solidFill>
          <a:schemeClr val="accent2">
            <a:hueOff val="-542490"/>
            <a:satOff val="-331"/>
            <a:lumOff val="1294"/>
            <a:alphaOff val="0"/>
          </a:schemeClr>
        </a:solidFill>
        <a:ln w="19050" cap="rnd" cmpd="sng" algn="ctr">
          <a:solidFill>
            <a:schemeClr val="accent2">
              <a:hueOff val="-542490"/>
              <a:satOff val="-331"/>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1818F-84D9-4B46-86F1-568B18BAE3CC}">
      <dsp:nvSpPr>
        <dsp:cNvPr id="0" name=""/>
        <dsp:cNvSpPr/>
      </dsp:nvSpPr>
      <dsp:spPr>
        <a:xfrm>
          <a:off x="1456730"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4EFEA84-41BC-49F9-A222-16FA1EF28AA9}">
      <dsp:nvSpPr>
        <dsp:cNvPr id="0" name=""/>
        <dsp:cNvSpPr/>
      </dsp:nvSpPr>
      <dsp:spPr>
        <a:xfrm>
          <a:off x="1748691" y="1811172"/>
          <a:ext cx="2267518" cy="1072213"/>
        </a:xfrm>
        <a:prstGeom prst="rect">
          <a:avLst/>
        </a:prstGeom>
        <a:noFill/>
        <a:ln>
          <a:noFill/>
        </a:ln>
        <a:effectLst/>
      </dsp:spPr>
      <dsp:style>
        <a:lnRef idx="0">
          <a:scrgbClr r="0" g="0" b="0"/>
        </a:lnRef>
        <a:fillRef idx="0">
          <a:scrgbClr r="0" g="0" b="0"/>
        </a:fillRef>
        <a:effectRef idx="0">
          <a:scrgbClr r="0" g="0" b="0"/>
        </a:effectRef>
        <a:fontRef idx="minor"/>
      </dsp:style>
    </dsp:sp>
    <dsp:sp modelId="{B4101365-45D4-42DD-A918-C376EF8CF8DB}">
      <dsp:nvSpPr>
        <dsp:cNvPr id="0" name=""/>
        <dsp:cNvSpPr/>
      </dsp:nvSpPr>
      <dsp:spPr>
        <a:xfrm>
          <a:off x="1748691" y="2883385"/>
          <a:ext cx="2267518"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a:t>3 mars</a:t>
          </a:r>
        </a:p>
      </dsp:txBody>
      <dsp:txXfrm>
        <a:off x="1748691" y="2883385"/>
        <a:ext cx="2267518" cy="376723"/>
      </dsp:txXfrm>
    </dsp:sp>
    <dsp:sp modelId="{57A0A67D-E961-4673-9432-C14600FF0218}">
      <dsp:nvSpPr>
        <dsp:cNvPr id="0" name=""/>
        <dsp:cNvSpPr/>
      </dsp:nvSpPr>
      <dsp:spPr>
        <a:xfrm>
          <a:off x="1560329" y="1811172"/>
          <a:ext cx="0" cy="1072213"/>
        </a:xfrm>
        <a:prstGeom prst="line">
          <a:avLst/>
        </a:prstGeom>
        <a:noFill/>
        <a:ln w="12700" cap="rnd" cmpd="sng" algn="ctr">
          <a:solidFill>
            <a:schemeClr val="accent2">
              <a:hueOff val="-2169960"/>
              <a:satOff val="-1325"/>
              <a:lumOff val="5177"/>
              <a:alphaOff val="0"/>
            </a:schemeClr>
          </a:solidFill>
          <a:prstDash val="dash"/>
        </a:ln>
        <a:effectLst/>
      </dsp:spPr>
      <dsp:style>
        <a:lnRef idx="1">
          <a:scrgbClr r="0" g="0" b="0"/>
        </a:lnRef>
        <a:fillRef idx="0">
          <a:scrgbClr r="0" g="0" b="0"/>
        </a:fillRef>
        <a:effectRef idx="0">
          <a:scrgbClr r="0" g="0" b="0"/>
        </a:effectRef>
        <a:fontRef idx="minor"/>
      </dsp:style>
    </dsp:sp>
    <dsp:sp modelId="{90546FB3-A6FC-48BD-B008-8ECA4BC6A101}">
      <dsp:nvSpPr>
        <dsp:cNvPr id="0" name=""/>
        <dsp:cNvSpPr/>
      </dsp:nvSpPr>
      <dsp:spPr>
        <a:xfrm>
          <a:off x="1526424" y="1777266"/>
          <a:ext cx="67810" cy="67810"/>
        </a:xfrm>
        <a:prstGeom prst="ellipse">
          <a:avLst/>
        </a:prstGeom>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8A413-232D-4FAE-ADEE-F5D55E9B4B4C}">
      <dsp:nvSpPr>
        <dsp:cNvPr id="0" name=""/>
        <dsp:cNvSpPr/>
      </dsp:nvSpPr>
      <dsp:spPr>
        <a:xfrm rot="8100000">
          <a:off x="2793112" y="417404"/>
          <a:ext cx="266383" cy="266383"/>
        </a:xfrm>
        <a:prstGeom prst="teardrop">
          <a:avLst>
            <a:gd name="adj" fmla="val 115000"/>
          </a:avLst>
        </a:prstGeom>
        <a:solidFill>
          <a:schemeClr val="accent2">
            <a:hueOff val="-1084980"/>
            <a:satOff val="-662"/>
            <a:lumOff val="2588"/>
            <a:alphaOff val="0"/>
          </a:schemeClr>
        </a:solidFill>
        <a:ln w="19050" cap="rnd" cmpd="sng" algn="ctr">
          <a:solidFill>
            <a:schemeClr val="accent2">
              <a:hueOff val="-1084980"/>
              <a:satOff val="-662"/>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79596-7BD9-4FB0-A371-C1FA0EF1C9C7}">
      <dsp:nvSpPr>
        <dsp:cNvPr id="0" name=""/>
        <dsp:cNvSpPr/>
      </dsp:nvSpPr>
      <dsp:spPr>
        <a:xfrm>
          <a:off x="2822705"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F8BE09E7-E7AC-4299-A0E1-98FA6155C52F}">
      <dsp:nvSpPr>
        <dsp:cNvPr id="0" name=""/>
        <dsp:cNvSpPr/>
      </dsp:nvSpPr>
      <dsp:spPr>
        <a:xfrm>
          <a:off x="3114666" y="738958"/>
          <a:ext cx="2267518" cy="1072213"/>
        </a:xfrm>
        <a:prstGeom prst="rect">
          <a:avLst/>
        </a:prstGeom>
        <a:noFill/>
        <a:ln>
          <a:noFill/>
        </a:ln>
        <a:effectLst/>
      </dsp:spPr>
      <dsp:style>
        <a:lnRef idx="0">
          <a:scrgbClr r="0" g="0" b="0"/>
        </a:lnRef>
        <a:fillRef idx="0">
          <a:scrgbClr r="0" g="0" b="0"/>
        </a:fillRef>
        <a:effectRef idx="0">
          <a:scrgbClr r="0" g="0" b="0"/>
        </a:effectRef>
        <a:fontRef idx="minor"/>
      </dsp:style>
    </dsp:sp>
    <dsp:sp modelId="{4D6C652D-BD61-4BCC-8E82-A1A748182CEB}">
      <dsp:nvSpPr>
        <dsp:cNvPr id="0" name=""/>
        <dsp:cNvSpPr/>
      </dsp:nvSpPr>
      <dsp:spPr>
        <a:xfrm>
          <a:off x="3114666" y="362234"/>
          <a:ext cx="2267518"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7 Avril</a:t>
          </a:r>
        </a:p>
      </dsp:txBody>
      <dsp:txXfrm>
        <a:off x="3114666" y="362234"/>
        <a:ext cx="2267518" cy="376723"/>
      </dsp:txXfrm>
    </dsp:sp>
    <dsp:sp modelId="{BC7B3B86-5EF0-4B4F-8E0F-8208D1D207B7}">
      <dsp:nvSpPr>
        <dsp:cNvPr id="0" name=""/>
        <dsp:cNvSpPr/>
      </dsp:nvSpPr>
      <dsp:spPr>
        <a:xfrm>
          <a:off x="2926304" y="738958"/>
          <a:ext cx="0" cy="1072213"/>
        </a:xfrm>
        <a:prstGeom prst="line">
          <a:avLst/>
        </a:prstGeom>
        <a:noFill/>
        <a:ln w="12700" cap="rnd" cmpd="sng" algn="ctr">
          <a:solidFill>
            <a:schemeClr val="accent2">
              <a:hueOff val="-1356225"/>
              <a:satOff val="-828"/>
              <a:lumOff val="3235"/>
              <a:alphaOff val="0"/>
            </a:schemeClr>
          </a:solidFill>
          <a:prstDash val="dash"/>
        </a:ln>
        <a:effectLst/>
      </dsp:spPr>
      <dsp:style>
        <a:lnRef idx="1">
          <a:scrgbClr r="0" g="0" b="0"/>
        </a:lnRef>
        <a:fillRef idx="0">
          <a:scrgbClr r="0" g="0" b="0"/>
        </a:fillRef>
        <a:effectRef idx="0">
          <a:scrgbClr r="0" g="0" b="0"/>
        </a:effectRef>
        <a:fontRef idx="minor"/>
      </dsp:style>
    </dsp:sp>
    <dsp:sp modelId="{B4B07929-5E0D-4708-A86D-5036CDE40F7D}">
      <dsp:nvSpPr>
        <dsp:cNvPr id="0" name=""/>
        <dsp:cNvSpPr/>
      </dsp:nvSpPr>
      <dsp:spPr>
        <a:xfrm>
          <a:off x="2892399" y="1777266"/>
          <a:ext cx="67810" cy="67810"/>
        </a:xfrm>
        <a:prstGeom prst="ellipse">
          <a:avLst/>
        </a:prstGeom>
        <a:solidFill>
          <a:schemeClr val="accent2">
            <a:hueOff val="-1356225"/>
            <a:satOff val="-828"/>
            <a:lumOff val="3235"/>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FF6FF-2B53-4913-9A70-14A193E1B1DC}">
      <dsp:nvSpPr>
        <dsp:cNvPr id="0" name=""/>
        <dsp:cNvSpPr/>
      </dsp:nvSpPr>
      <dsp:spPr>
        <a:xfrm rot="18900000">
          <a:off x="4159087" y="2938555"/>
          <a:ext cx="266383" cy="266383"/>
        </a:xfrm>
        <a:prstGeom prst="teardrop">
          <a:avLst>
            <a:gd name="adj" fmla="val 115000"/>
          </a:avLst>
        </a:prstGeom>
        <a:solidFill>
          <a:schemeClr val="accent2">
            <a:hueOff val="-1627470"/>
            <a:satOff val="-994"/>
            <a:lumOff val="3883"/>
            <a:alphaOff val="0"/>
          </a:schemeClr>
        </a:solidFill>
        <a:ln w="19050" cap="rnd" cmpd="sng" algn="ctr">
          <a:solidFill>
            <a:schemeClr val="accent2">
              <a:hueOff val="-1627470"/>
              <a:satOff val="-994"/>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928CD-57D7-4985-A6FE-2B4017E1F7BB}">
      <dsp:nvSpPr>
        <dsp:cNvPr id="0" name=""/>
        <dsp:cNvSpPr/>
      </dsp:nvSpPr>
      <dsp:spPr>
        <a:xfrm>
          <a:off x="4188680"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AE5A46A-7432-4337-9128-0B0AAD938E1D}">
      <dsp:nvSpPr>
        <dsp:cNvPr id="0" name=""/>
        <dsp:cNvSpPr/>
      </dsp:nvSpPr>
      <dsp:spPr>
        <a:xfrm>
          <a:off x="4480641" y="1811172"/>
          <a:ext cx="2267518" cy="1072213"/>
        </a:xfrm>
        <a:prstGeom prst="rect">
          <a:avLst/>
        </a:prstGeom>
        <a:noFill/>
        <a:ln>
          <a:noFill/>
        </a:ln>
        <a:effectLst/>
      </dsp:spPr>
      <dsp:style>
        <a:lnRef idx="0">
          <a:scrgbClr r="0" g="0" b="0"/>
        </a:lnRef>
        <a:fillRef idx="0">
          <a:scrgbClr r="0" g="0" b="0"/>
        </a:fillRef>
        <a:effectRef idx="0">
          <a:scrgbClr r="0" g="0" b="0"/>
        </a:effectRef>
        <a:fontRef idx="minor"/>
      </dsp:style>
    </dsp:sp>
    <dsp:sp modelId="{1C589A34-1283-47FF-A1D0-D3694D8C8A75}">
      <dsp:nvSpPr>
        <dsp:cNvPr id="0" name=""/>
        <dsp:cNvSpPr/>
      </dsp:nvSpPr>
      <dsp:spPr>
        <a:xfrm>
          <a:off x="4480641" y="2883385"/>
          <a:ext cx="2267518"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5 </a:t>
          </a:r>
          <a:r>
            <a:rPr lang="en-US" sz="1300" kern="1200" err="1"/>
            <a:t>mai</a:t>
          </a:r>
          <a:endParaRPr lang="en-US" sz="1300" kern="1200"/>
        </a:p>
      </dsp:txBody>
      <dsp:txXfrm>
        <a:off x="4480641" y="2883385"/>
        <a:ext cx="2267518" cy="376723"/>
      </dsp:txXfrm>
    </dsp:sp>
    <dsp:sp modelId="{C177C83F-B7DF-4A06-8E04-B767ADE768E6}">
      <dsp:nvSpPr>
        <dsp:cNvPr id="0" name=""/>
        <dsp:cNvSpPr/>
      </dsp:nvSpPr>
      <dsp:spPr>
        <a:xfrm>
          <a:off x="4292279" y="1811172"/>
          <a:ext cx="0" cy="1072213"/>
        </a:xfrm>
        <a:prstGeom prst="line">
          <a:avLst/>
        </a:prstGeom>
        <a:noFill/>
        <a:ln w="12700" cap="rnd" cmpd="sng" algn="ctr">
          <a:solidFill>
            <a:schemeClr val="accent2">
              <a:hueOff val="-1808300"/>
              <a:satOff val="-1104"/>
              <a:lumOff val="4314"/>
              <a:alphaOff val="0"/>
            </a:schemeClr>
          </a:solidFill>
          <a:prstDash val="dash"/>
        </a:ln>
        <a:effectLst/>
      </dsp:spPr>
      <dsp:style>
        <a:lnRef idx="1">
          <a:scrgbClr r="0" g="0" b="0"/>
        </a:lnRef>
        <a:fillRef idx="0">
          <a:scrgbClr r="0" g="0" b="0"/>
        </a:fillRef>
        <a:effectRef idx="0">
          <a:scrgbClr r="0" g="0" b="0"/>
        </a:effectRef>
        <a:fontRef idx="minor"/>
      </dsp:style>
    </dsp:sp>
    <dsp:sp modelId="{644D98BB-104F-472F-AA7E-E91994F4EE3E}">
      <dsp:nvSpPr>
        <dsp:cNvPr id="0" name=""/>
        <dsp:cNvSpPr/>
      </dsp:nvSpPr>
      <dsp:spPr>
        <a:xfrm>
          <a:off x="4258374" y="1777266"/>
          <a:ext cx="67810" cy="67810"/>
        </a:xfrm>
        <a:prstGeom prst="ellipse">
          <a:avLst/>
        </a:prstGeom>
        <a:solidFill>
          <a:schemeClr val="accent2">
            <a:hueOff val="-1808300"/>
            <a:satOff val="-1104"/>
            <a:lumOff val="4314"/>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EA985-6876-4337-AD3A-E581D199E573}">
      <dsp:nvSpPr>
        <dsp:cNvPr id="0" name=""/>
        <dsp:cNvSpPr/>
      </dsp:nvSpPr>
      <dsp:spPr>
        <a:xfrm rot="8100000">
          <a:off x="5525062" y="417404"/>
          <a:ext cx="266383" cy="266383"/>
        </a:xfrm>
        <a:prstGeom prst="teardrop">
          <a:avLst>
            <a:gd name="adj" fmla="val 115000"/>
          </a:avLst>
        </a:prstGeom>
        <a:solidFill>
          <a:schemeClr val="accent2">
            <a:hueOff val="-2169960"/>
            <a:satOff val="-1325"/>
            <a:lumOff val="5177"/>
            <a:alphaOff val="0"/>
          </a:schemeClr>
        </a:solidFill>
        <a:ln w="19050" cap="rnd" cmpd="sng" algn="ctr">
          <a:solidFill>
            <a:schemeClr val="accent2">
              <a:hueOff val="-2169960"/>
              <a:satOff val="-1325"/>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5F2A3-2653-42F0-80B5-BE97FC3414CC}">
      <dsp:nvSpPr>
        <dsp:cNvPr id="0" name=""/>
        <dsp:cNvSpPr/>
      </dsp:nvSpPr>
      <dsp:spPr>
        <a:xfrm>
          <a:off x="5554655"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7D798ED2-44FA-47EF-8DAB-D2F909A62D4F}">
      <dsp:nvSpPr>
        <dsp:cNvPr id="0" name=""/>
        <dsp:cNvSpPr/>
      </dsp:nvSpPr>
      <dsp:spPr>
        <a:xfrm>
          <a:off x="5846616" y="738958"/>
          <a:ext cx="2267518" cy="1072213"/>
        </a:xfrm>
        <a:prstGeom prst="rect">
          <a:avLst/>
        </a:prstGeom>
        <a:noFill/>
        <a:ln>
          <a:noFill/>
        </a:ln>
        <a:effectLst/>
      </dsp:spPr>
      <dsp:style>
        <a:lnRef idx="0">
          <a:scrgbClr r="0" g="0" b="0"/>
        </a:lnRef>
        <a:fillRef idx="0">
          <a:scrgbClr r="0" g="0" b="0"/>
        </a:fillRef>
        <a:effectRef idx="0">
          <a:scrgbClr r="0" g="0" b="0"/>
        </a:effectRef>
        <a:fontRef idx="minor"/>
      </dsp:style>
    </dsp:sp>
    <dsp:sp modelId="{C1004DDF-1CD1-4CAA-B1CE-698CCBB9342E}">
      <dsp:nvSpPr>
        <dsp:cNvPr id="0" name=""/>
        <dsp:cNvSpPr/>
      </dsp:nvSpPr>
      <dsp:spPr>
        <a:xfrm>
          <a:off x="5846616" y="362234"/>
          <a:ext cx="2267518"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2 </a:t>
          </a:r>
          <a:r>
            <a:rPr lang="en-US" sz="1300" kern="1200" err="1"/>
            <a:t>juin</a:t>
          </a:r>
          <a:endParaRPr lang="en-US" sz="1300" kern="1200"/>
        </a:p>
      </dsp:txBody>
      <dsp:txXfrm>
        <a:off x="5846616" y="362234"/>
        <a:ext cx="2267518" cy="376723"/>
      </dsp:txXfrm>
    </dsp:sp>
    <dsp:sp modelId="{4FEA1169-986E-496E-9A31-75D92393368F}">
      <dsp:nvSpPr>
        <dsp:cNvPr id="0" name=""/>
        <dsp:cNvSpPr/>
      </dsp:nvSpPr>
      <dsp:spPr>
        <a:xfrm>
          <a:off x="5658254" y="738958"/>
          <a:ext cx="0" cy="1072213"/>
        </a:xfrm>
        <a:prstGeom prst="line">
          <a:avLst/>
        </a:prstGeom>
        <a:noFill/>
        <a:ln w="12700" cap="rnd" cmpd="sng" algn="ctr">
          <a:solidFill>
            <a:schemeClr val="accent2">
              <a:hueOff val="-2260375"/>
              <a:satOff val="-1380"/>
              <a:lumOff val="5392"/>
              <a:alphaOff val="0"/>
            </a:schemeClr>
          </a:solidFill>
          <a:prstDash val="dash"/>
        </a:ln>
        <a:effectLst/>
      </dsp:spPr>
      <dsp:style>
        <a:lnRef idx="1">
          <a:scrgbClr r="0" g="0" b="0"/>
        </a:lnRef>
        <a:fillRef idx="0">
          <a:scrgbClr r="0" g="0" b="0"/>
        </a:fillRef>
        <a:effectRef idx="0">
          <a:scrgbClr r="0" g="0" b="0"/>
        </a:effectRef>
        <a:fontRef idx="minor"/>
      </dsp:style>
    </dsp:sp>
    <dsp:sp modelId="{42FADCC7-5305-453F-AAC9-36607F4CA806}">
      <dsp:nvSpPr>
        <dsp:cNvPr id="0" name=""/>
        <dsp:cNvSpPr/>
      </dsp:nvSpPr>
      <dsp:spPr>
        <a:xfrm>
          <a:off x="5624349" y="1777266"/>
          <a:ext cx="67810" cy="67810"/>
        </a:xfrm>
        <a:prstGeom prst="ellipse">
          <a:avLst/>
        </a:prstGeom>
        <a:solidFill>
          <a:schemeClr val="accent2">
            <a:hueOff val="-2260375"/>
            <a:satOff val="-1380"/>
            <a:lumOff val="5392"/>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566AF-2D74-4940-9EFE-5A37EF6CFD53}">
      <dsp:nvSpPr>
        <dsp:cNvPr id="0" name=""/>
        <dsp:cNvSpPr/>
      </dsp:nvSpPr>
      <dsp:spPr>
        <a:xfrm rot="18900000">
          <a:off x="6891037" y="2938555"/>
          <a:ext cx="266383" cy="266383"/>
        </a:xfrm>
        <a:prstGeom prst="teardrop">
          <a:avLst>
            <a:gd name="adj" fmla="val 115000"/>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D9F2F-058A-4F47-959F-3759CC7296DC}">
      <dsp:nvSpPr>
        <dsp:cNvPr id="0" name=""/>
        <dsp:cNvSpPr/>
      </dsp:nvSpPr>
      <dsp:spPr>
        <a:xfrm>
          <a:off x="6920630"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0A21AA8-A6F2-4262-B8BA-0530201494C3}">
      <dsp:nvSpPr>
        <dsp:cNvPr id="0" name=""/>
        <dsp:cNvSpPr/>
      </dsp:nvSpPr>
      <dsp:spPr>
        <a:xfrm>
          <a:off x="7212591" y="1811172"/>
          <a:ext cx="2259508" cy="1072213"/>
        </a:xfrm>
        <a:prstGeom prst="rect">
          <a:avLst/>
        </a:prstGeom>
        <a:noFill/>
        <a:ln>
          <a:noFill/>
        </a:ln>
        <a:effectLst/>
      </dsp:spPr>
      <dsp:style>
        <a:lnRef idx="0">
          <a:scrgbClr r="0" g="0" b="0"/>
        </a:lnRef>
        <a:fillRef idx="0">
          <a:scrgbClr r="0" g="0" b="0"/>
        </a:fillRef>
        <a:effectRef idx="0">
          <a:scrgbClr r="0" g="0" b="0"/>
        </a:effectRef>
        <a:fontRef idx="minor"/>
      </dsp:style>
    </dsp:sp>
    <dsp:sp modelId="{D398FF41-E7C6-49B9-826E-85EBEFD34E83}">
      <dsp:nvSpPr>
        <dsp:cNvPr id="0" name=""/>
        <dsp:cNvSpPr/>
      </dsp:nvSpPr>
      <dsp:spPr>
        <a:xfrm>
          <a:off x="7212591" y="2883385"/>
          <a:ext cx="2259508"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7 </a:t>
          </a:r>
          <a:r>
            <a:rPr lang="en-US" sz="1300" kern="1200" err="1"/>
            <a:t>juillet</a:t>
          </a:r>
          <a:endParaRPr lang="en-US" sz="1300" kern="1200"/>
        </a:p>
        <a:p>
          <a:pPr marL="0" lvl="0" indent="0" algn="l" defTabSz="577850">
            <a:lnSpc>
              <a:spcPct val="90000"/>
            </a:lnSpc>
            <a:spcBef>
              <a:spcPct val="0"/>
            </a:spcBef>
            <a:spcAft>
              <a:spcPct val="35000"/>
            </a:spcAft>
            <a:buNone/>
          </a:pPr>
          <a:endParaRPr lang="en-US" sz="1300" kern="1200"/>
        </a:p>
      </dsp:txBody>
      <dsp:txXfrm>
        <a:off x="7212591" y="2883385"/>
        <a:ext cx="2259508" cy="376723"/>
      </dsp:txXfrm>
    </dsp:sp>
    <dsp:sp modelId="{5B27D37D-1083-45EB-BD73-FAE9A21E874B}">
      <dsp:nvSpPr>
        <dsp:cNvPr id="0" name=""/>
        <dsp:cNvSpPr/>
      </dsp:nvSpPr>
      <dsp:spPr>
        <a:xfrm>
          <a:off x="7024229" y="1811172"/>
          <a:ext cx="0" cy="1072213"/>
        </a:xfrm>
        <a:prstGeom prst="line">
          <a:avLst/>
        </a:prstGeom>
        <a:noFill/>
        <a:ln w="12700" cap="rnd" cmpd="sng" algn="ctr">
          <a:solidFill>
            <a:schemeClr val="accent2">
              <a:hueOff val="-2712450"/>
              <a:satOff val="-1656"/>
              <a:lumOff val="6471"/>
              <a:alphaOff val="0"/>
            </a:schemeClr>
          </a:solidFill>
          <a:prstDash val="dash"/>
        </a:ln>
        <a:effectLst/>
      </dsp:spPr>
      <dsp:style>
        <a:lnRef idx="1">
          <a:scrgbClr r="0" g="0" b="0"/>
        </a:lnRef>
        <a:fillRef idx="0">
          <a:scrgbClr r="0" g="0" b="0"/>
        </a:fillRef>
        <a:effectRef idx="0">
          <a:scrgbClr r="0" g="0" b="0"/>
        </a:effectRef>
        <a:fontRef idx="minor"/>
      </dsp:style>
    </dsp:sp>
    <dsp:sp modelId="{B14BAF8D-802F-4ECF-BC8E-7E3EBFB4B2D5}">
      <dsp:nvSpPr>
        <dsp:cNvPr id="0" name=""/>
        <dsp:cNvSpPr/>
      </dsp:nvSpPr>
      <dsp:spPr>
        <a:xfrm>
          <a:off x="6990324" y="1777266"/>
          <a:ext cx="67810" cy="67810"/>
        </a:xfrm>
        <a:prstGeom prst="ellipse">
          <a:avLst/>
        </a:prstGeom>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1175" y="0"/>
            <a:ext cx="4276725" cy="338138"/>
          </a:xfrm>
          <a:prstGeom prst="rect">
            <a:avLst/>
          </a:prstGeom>
        </p:spPr>
        <p:txBody>
          <a:bodyPr vert="horz" lIns="91440" tIns="45720" rIns="91440" bIns="45720" rtlCol="0"/>
          <a:lstStyle>
            <a:lvl1pPr algn="r">
              <a:defRPr sz="1200"/>
            </a:lvl1pPr>
          </a:lstStyle>
          <a:p>
            <a:fld id="{6AC5ECE5-1166-400F-A2E6-2864B01B33B2}" type="datetimeFigureOut">
              <a:rPr lang="fr-FR" smtClean="0"/>
              <a:t>06/01/2023</a:t>
            </a:fld>
            <a:endParaRPr lang="fr-FR"/>
          </a:p>
        </p:txBody>
      </p:sp>
      <p:sp>
        <p:nvSpPr>
          <p:cNvPr id="4" name="Espace réservé de l'image des diapositives 3"/>
          <p:cNvSpPr>
            <a:spLocks noGrp="1" noRot="1" noChangeAspect="1"/>
          </p:cNvSpPr>
          <p:nvPr>
            <p:ph type="sldImg" idx="2"/>
          </p:nvPr>
        </p:nvSpPr>
        <p:spPr>
          <a:xfrm>
            <a:off x="3327400" y="842963"/>
            <a:ext cx="3214688" cy="22733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425" y="3243263"/>
            <a:ext cx="7894638" cy="2652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00800"/>
            <a:ext cx="4276725" cy="338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1175" y="6400800"/>
            <a:ext cx="4276725" cy="338138"/>
          </a:xfrm>
          <a:prstGeom prst="rect">
            <a:avLst/>
          </a:prstGeom>
        </p:spPr>
        <p:txBody>
          <a:bodyPr vert="horz" lIns="91440" tIns="45720" rIns="91440" bIns="45720" rtlCol="0" anchor="b"/>
          <a:lstStyle>
            <a:lvl1pPr algn="r">
              <a:defRPr sz="1200"/>
            </a:lvl1pPr>
          </a:lstStyle>
          <a:p>
            <a:fld id="{109CE3EE-897B-4F25-8C79-F9706EA50F0E}" type="slidenum">
              <a:rPr lang="fr-FR" smtClean="0"/>
              <a:t>‹#›</a:t>
            </a:fld>
            <a:endParaRPr lang="fr-FR"/>
          </a:p>
        </p:txBody>
      </p:sp>
    </p:spTree>
    <p:extLst>
      <p:ext uri="{BB962C8B-B14F-4D97-AF65-F5344CB8AC3E}">
        <p14:creationId xmlns:p14="http://schemas.microsoft.com/office/powerpoint/2010/main" val="28169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899" y="-9334"/>
            <a:ext cx="10723753" cy="757834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0553"/>
            <a:ext cx="6813013" cy="1814743"/>
          </a:xfrm>
        </p:spPr>
        <p:txBody>
          <a:bodyPr anchor="b">
            <a:noAutofit/>
          </a:bodyPr>
          <a:lstStyle>
            <a:lvl1pPr algn="r">
              <a:defRPr sz="5952">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321972" y="4465295"/>
            <a:ext cx="681301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95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3751839"/>
          </a:xfrm>
        </p:spPr>
        <p:txBody>
          <a:bodyPr anchor="ctr">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8" y="4927788"/>
            <a:ext cx="7422197"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801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1287454" y="4003828"/>
            <a:ext cx="63372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27788"/>
            <a:ext cx="7422198"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36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712786" y="2129659"/>
            <a:ext cx="7422198" cy="2861014"/>
          </a:xfrm>
        </p:spPr>
        <p:txBody>
          <a:bodyPr anchor="b">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514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9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720094" y="671971"/>
            <a:ext cx="7414890"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0818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45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1972"/>
            <a:ext cx="1144496" cy="5788752"/>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712786" y="671972"/>
            <a:ext cx="6074393" cy="57887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7867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8" b="0" i="0">
                <a:solidFill>
                  <a:schemeClr val="bg1"/>
                </a:solidFill>
                <a:latin typeface="Arial"/>
                <a:cs typeface="Arial"/>
              </a:defRPr>
            </a:lvl1pPr>
          </a:lstStyle>
          <a:p>
            <a:endParaRPr/>
          </a:p>
        </p:txBody>
      </p:sp>
      <p:sp>
        <p:nvSpPr>
          <p:cNvPr id="3" name="Holder 3"/>
          <p:cNvSpPr>
            <a:spLocks noGrp="1"/>
          </p:cNvSpPr>
          <p:nvPr>
            <p:ph sz="half" idx="2"/>
          </p:nvPr>
        </p:nvSpPr>
        <p:spPr>
          <a:xfrm>
            <a:off x="297834" y="1760000"/>
            <a:ext cx="4233290" cy="598305"/>
          </a:xfrm>
          <a:prstGeom prst="rect">
            <a:avLst/>
          </a:prstGeom>
        </p:spPr>
        <p:txBody>
          <a:bodyPr wrap="square" lIns="0" tIns="0" rIns="0" bIns="0">
            <a:spAutoFit/>
          </a:bodyPr>
          <a:lstStyle>
            <a:lvl1pPr>
              <a:defRPr sz="3888" b="0" i="0">
                <a:solidFill>
                  <a:srgbClr val="181769"/>
                </a:solidFill>
                <a:latin typeface="Tahoma"/>
                <a:cs typeface="Tahoma"/>
              </a:defRPr>
            </a:lvl1pPr>
          </a:lstStyle>
          <a:p>
            <a:endParaRPr/>
          </a:p>
        </p:txBody>
      </p:sp>
      <p:sp>
        <p:nvSpPr>
          <p:cNvPr id="4" name="Holder 4"/>
          <p:cNvSpPr>
            <a:spLocks noGrp="1"/>
          </p:cNvSpPr>
          <p:nvPr>
            <p:ph sz="half" idx="3"/>
          </p:nvPr>
        </p:nvSpPr>
        <p:spPr>
          <a:xfrm>
            <a:off x="5539810" y="2670525"/>
            <a:ext cx="4489076" cy="170944"/>
          </a:xfrm>
          <a:prstGeom prst="rect">
            <a:avLst/>
          </a:prstGeom>
        </p:spPr>
        <p:txBody>
          <a:bodyPr wrap="square" lIns="0" tIns="0" rIns="0" bIns="0">
            <a:spAutoFit/>
          </a:bodyPr>
          <a:lstStyle>
            <a:lvl1pPr>
              <a:defRPr sz="1111" b="0" i="0">
                <a:solidFill>
                  <a:schemeClr val="bg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391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D7E05-3BD6-46C2-B90A-2186CF81BA3A}"/>
              </a:ext>
            </a:extLst>
          </p:cNvPr>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a:extLst>
              <a:ext uri="{FF2B5EF4-FFF2-40B4-BE49-F238E27FC236}">
                <a16:creationId xmlns:a16="http://schemas.microsoft.com/office/drawing/2014/main" id="{701062A1-4E5F-48F2-BCBC-BBFA6AF231E3}"/>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C82A6D1-7444-40D7-A67D-A0BB6AB3EF05}"/>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Espace réservé du pied de page 4">
            <a:extLst>
              <a:ext uri="{FF2B5EF4-FFF2-40B4-BE49-F238E27FC236}">
                <a16:creationId xmlns:a16="http://schemas.microsoft.com/office/drawing/2014/main" id="{04AEDAB7-2E35-4AE8-9D18-0AE2FBEA884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1EF8C7E-C0A0-4347-B7CE-4571AEE01A11}"/>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0918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B1C8A-9C93-42E0-981C-17698895CD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D3A9E1-170F-4D59-A8FE-1AC8A12C76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EC50B1-5066-4C0C-8FB8-6C47ED6B9C39}"/>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Espace réservé du pied de page 4">
            <a:extLst>
              <a:ext uri="{FF2B5EF4-FFF2-40B4-BE49-F238E27FC236}">
                <a16:creationId xmlns:a16="http://schemas.microsoft.com/office/drawing/2014/main" id="{995E6545-6496-4F18-9695-D504C977D48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F5E3902-F73A-4397-B5AD-522EA88E11F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8648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8"/>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213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AF8D8-C737-4BC8-A58E-F7641E211B5D}"/>
              </a:ext>
            </a:extLst>
          </p:cNvPr>
          <p:cNvSpPr>
            <a:spLocks noGrp="1"/>
          </p:cNvSpPr>
          <p:nvPr>
            <p:ph type="title"/>
          </p:nvPr>
        </p:nvSpPr>
        <p:spPr>
          <a:xfrm>
            <a:off x="729493" y="1884670"/>
            <a:ext cx="9221689" cy="3144614"/>
          </a:xfrm>
        </p:spPr>
        <p:txBody>
          <a:bodyPr anchor="b"/>
          <a:lstStyle>
            <a:lvl1pPr>
              <a:defRPr sz="5262"/>
            </a:lvl1pPr>
          </a:lstStyle>
          <a:p>
            <a:r>
              <a:rPr lang="fr-FR"/>
              <a:t>Modifiez le style du titre</a:t>
            </a:r>
          </a:p>
        </p:txBody>
      </p:sp>
      <p:sp>
        <p:nvSpPr>
          <p:cNvPr id="3" name="Espace réservé du texte 2">
            <a:extLst>
              <a:ext uri="{FF2B5EF4-FFF2-40B4-BE49-F238E27FC236}">
                <a16:creationId xmlns:a16="http://schemas.microsoft.com/office/drawing/2014/main" id="{1955DD1C-B555-41F3-97FD-6899E0277B5E}"/>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751803-71CB-4BBB-8426-94766AF30DEC}"/>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Espace réservé du pied de page 4">
            <a:extLst>
              <a:ext uri="{FF2B5EF4-FFF2-40B4-BE49-F238E27FC236}">
                <a16:creationId xmlns:a16="http://schemas.microsoft.com/office/drawing/2014/main" id="{544AAC6A-D418-4B71-A4CE-9D4615A2E04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165283D-4234-43A3-93A0-9912CAD91E0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884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71CE4-43AC-41CE-8FCE-9455463DFC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00DA10-DE20-48E1-8758-27F5B1BD62CC}"/>
              </a:ext>
            </a:extLst>
          </p:cNvPr>
          <p:cNvSpPr>
            <a:spLocks noGrp="1"/>
          </p:cNvSpPr>
          <p:nvPr>
            <p:ph sz="half" idx="1"/>
          </p:nvPr>
        </p:nvSpPr>
        <p:spPr>
          <a:xfrm>
            <a:off x="735062"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3DC7403-E3E0-4C81-867C-AA7233E91B38}"/>
              </a:ext>
            </a:extLst>
          </p:cNvPr>
          <p:cNvSpPr>
            <a:spLocks noGrp="1"/>
          </p:cNvSpPr>
          <p:nvPr>
            <p:ph sz="half" idx="2"/>
          </p:nvPr>
        </p:nvSpPr>
        <p:spPr>
          <a:xfrm>
            <a:off x="5412730"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E45F95-B869-4D4E-B691-C44200086A5D}"/>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6" name="Espace réservé du pied de page 5">
            <a:extLst>
              <a:ext uri="{FF2B5EF4-FFF2-40B4-BE49-F238E27FC236}">
                <a16:creationId xmlns:a16="http://schemas.microsoft.com/office/drawing/2014/main" id="{9775A9B1-FCEA-4838-9D2A-CA993C8AC5B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0FF44939-1B11-4ACD-8A05-A909D228FD8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7182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E9439-398B-45B8-A6CE-AC3983193B66}"/>
              </a:ext>
            </a:extLst>
          </p:cNvPr>
          <p:cNvSpPr>
            <a:spLocks noGrp="1"/>
          </p:cNvSpPr>
          <p:nvPr>
            <p:ph type="title"/>
          </p:nvPr>
        </p:nvSpPr>
        <p:spPr>
          <a:xfrm>
            <a:off x="736455" y="402483"/>
            <a:ext cx="922168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0D40B5E-2ADB-4278-840D-2D2903D1174F}"/>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A89D38-15B9-48E3-A606-B426FE4ECA8A}"/>
              </a:ext>
            </a:extLst>
          </p:cNvPr>
          <p:cNvSpPr>
            <a:spLocks noGrp="1"/>
          </p:cNvSpPr>
          <p:nvPr>
            <p:ph sz="half" idx="2"/>
          </p:nvPr>
        </p:nvSpPr>
        <p:spPr>
          <a:xfrm>
            <a:off x="736455" y="2761381"/>
            <a:ext cx="4523138"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580B8DA-2E8B-497B-A7D0-AC446F0B2A84}"/>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C4D65DE-61F7-4745-9C84-2047CC23596F}"/>
              </a:ext>
            </a:extLst>
          </p:cNvPr>
          <p:cNvSpPr>
            <a:spLocks noGrp="1"/>
          </p:cNvSpPr>
          <p:nvPr>
            <p:ph sz="quarter" idx="4"/>
          </p:nvPr>
        </p:nvSpPr>
        <p:spPr>
          <a:xfrm>
            <a:off x="5412730" y="2761381"/>
            <a:ext cx="4545413"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2D0008-A5D2-4681-97FC-9BE34C3120FF}"/>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8" name="Espace réservé du pied de page 7">
            <a:extLst>
              <a:ext uri="{FF2B5EF4-FFF2-40B4-BE49-F238E27FC236}">
                <a16:creationId xmlns:a16="http://schemas.microsoft.com/office/drawing/2014/main" id="{637043D3-70C1-4237-9634-64FBF10A4683}"/>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97F8CDB5-FF8B-4DA6-B4D2-0FD4A667AEA9}"/>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62915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7F2F5-24DA-494C-9925-606C5CC74F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59DB797-BAC4-4DA1-A013-03223EC02BB1}"/>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4" name="Espace réservé du pied de page 3">
            <a:extLst>
              <a:ext uri="{FF2B5EF4-FFF2-40B4-BE49-F238E27FC236}">
                <a16:creationId xmlns:a16="http://schemas.microsoft.com/office/drawing/2014/main" id="{84CFD0A1-8386-44DB-AA7C-0D696A301320}"/>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118BBF26-EA90-479D-8C9A-FFAFC960CEF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2300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2B3786F-D9E4-4786-A1F1-F2C0353E6BE5}"/>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3" name="Espace réservé du pied de page 2">
            <a:extLst>
              <a:ext uri="{FF2B5EF4-FFF2-40B4-BE49-F238E27FC236}">
                <a16:creationId xmlns:a16="http://schemas.microsoft.com/office/drawing/2014/main" id="{C4E40650-BAFE-40EB-AC25-0FF9C87661CC}"/>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9D75CDB4-EA80-4C3F-BFFE-B3F0EEEE358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7872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193FB6-B84C-433E-9C31-F02C87437394}"/>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du contenu 2">
            <a:extLst>
              <a:ext uri="{FF2B5EF4-FFF2-40B4-BE49-F238E27FC236}">
                <a16:creationId xmlns:a16="http://schemas.microsoft.com/office/drawing/2014/main" id="{81857A2B-C610-4245-BFEC-FB6C2F2A8B68}"/>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B51BE76-FDEE-4A3B-8EA2-4680A8FC6C29}"/>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8A1808-4021-4F14-95E8-54184F028124}"/>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6" name="Espace réservé du pied de page 5">
            <a:extLst>
              <a:ext uri="{FF2B5EF4-FFF2-40B4-BE49-F238E27FC236}">
                <a16:creationId xmlns:a16="http://schemas.microsoft.com/office/drawing/2014/main" id="{B14D8E06-1913-49B8-9771-79E557FA04A6}"/>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68C2CD06-0BC7-4404-8182-277863B3A17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68853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442EE-FE67-4393-9389-BF891D09FB50}"/>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pour une image  2">
            <a:extLst>
              <a:ext uri="{FF2B5EF4-FFF2-40B4-BE49-F238E27FC236}">
                <a16:creationId xmlns:a16="http://schemas.microsoft.com/office/drawing/2014/main" id="{741C6030-3635-44E4-8DF8-57E836BA017E}"/>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fr-FR"/>
          </a:p>
        </p:txBody>
      </p:sp>
      <p:sp>
        <p:nvSpPr>
          <p:cNvPr id="4" name="Espace réservé du texte 3">
            <a:extLst>
              <a:ext uri="{FF2B5EF4-FFF2-40B4-BE49-F238E27FC236}">
                <a16:creationId xmlns:a16="http://schemas.microsoft.com/office/drawing/2014/main" id="{9538CA20-B350-42E8-B9B6-278A56E6C442}"/>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B63D04-3D1F-47B1-A137-FCE4419CE6A9}"/>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6" name="Espace réservé du pied de page 5">
            <a:extLst>
              <a:ext uri="{FF2B5EF4-FFF2-40B4-BE49-F238E27FC236}">
                <a16:creationId xmlns:a16="http://schemas.microsoft.com/office/drawing/2014/main" id="{98D44DD3-0887-4482-B1D6-F430039994E2}"/>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98D2481-F83E-4E3A-AC3B-F43690AA241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8766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1CA1E-B7E6-4881-9B25-8F6421CFA38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FF44F4-1E8E-4726-832F-A7E1DF722AE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B0A9DE-74A8-411E-AC29-597CCBDAB6FF}"/>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Espace réservé du pied de page 4">
            <a:extLst>
              <a:ext uri="{FF2B5EF4-FFF2-40B4-BE49-F238E27FC236}">
                <a16:creationId xmlns:a16="http://schemas.microsoft.com/office/drawing/2014/main" id="{EBCDD56F-AC57-447A-8C35-2B381C3B610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90CFA58-CF12-4A4C-8FC2-5DDB576F6C9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2171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3A1D6AC-E179-49BD-9F2F-C2F839B6A8C1}"/>
              </a:ext>
            </a:extLst>
          </p:cNvPr>
          <p:cNvSpPr>
            <a:spLocks noGrp="1"/>
          </p:cNvSpPr>
          <p:nvPr>
            <p:ph type="title" orient="vert"/>
          </p:nvPr>
        </p:nvSpPr>
        <p:spPr>
          <a:xfrm>
            <a:off x="7651329" y="402483"/>
            <a:ext cx="2305422"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54E9CDC-1E00-4585-833F-16FD9B45B871}"/>
              </a:ext>
            </a:extLst>
          </p:cNvPr>
          <p:cNvSpPr>
            <a:spLocks noGrp="1"/>
          </p:cNvSpPr>
          <p:nvPr>
            <p:ph type="body" orient="vert" idx="1"/>
          </p:nvPr>
        </p:nvSpPr>
        <p:spPr>
          <a:xfrm>
            <a:off x="735062" y="402483"/>
            <a:ext cx="6782619"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FEB39C-1EAE-48D0-9599-5F87177968C1}"/>
              </a:ext>
            </a:extLst>
          </p:cNvPr>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Espace réservé du pied de page 4">
            <a:extLst>
              <a:ext uri="{FF2B5EF4-FFF2-40B4-BE49-F238E27FC236}">
                <a16:creationId xmlns:a16="http://schemas.microsoft.com/office/drawing/2014/main" id="{6C5A9134-ECA3-4797-902F-EB7BAE21349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16896C5-C58B-456D-83CE-96278914963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9844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786" y="2977208"/>
            <a:ext cx="7422198" cy="2013467"/>
          </a:xfrm>
        </p:spPr>
        <p:txBody>
          <a:bodyPr anchor="b"/>
          <a:lstStyle>
            <a:lvl1pPr algn="l">
              <a:defRPr sz="4409"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916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1455937"/>
          </a:xfrm>
        </p:spPr>
        <p:txBody>
          <a:bodyPr/>
          <a:lstStyle/>
          <a:p>
            <a:r>
              <a:rPr lang="fr-FR"/>
              <a:t>Modifiez le style du titre</a:t>
            </a:r>
            <a:endParaRPr lang="en-US"/>
          </a:p>
        </p:txBody>
      </p:sp>
      <p:sp>
        <p:nvSpPr>
          <p:cNvPr id="3" name="Content Placeholder 2"/>
          <p:cNvSpPr>
            <a:spLocks noGrp="1"/>
          </p:cNvSpPr>
          <p:nvPr>
            <p:ph sz="half" idx="1"/>
          </p:nvPr>
        </p:nvSpPr>
        <p:spPr>
          <a:xfrm>
            <a:off x="712788" y="2381649"/>
            <a:ext cx="361083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524148" y="2381651"/>
            <a:ext cx="361083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95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2787" y="671971"/>
            <a:ext cx="7422196" cy="145593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2786"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12786"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521149"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4521149"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099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12786" y="671971"/>
            <a:ext cx="7422197" cy="1455937"/>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8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7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1651933"/>
            <a:ext cx="3262479" cy="1409272"/>
          </a:xfrm>
        </p:spPr>
        <p:txBody>
          <a:bodyPr anchor="b">
            <a:normAutofit/>
          </a:bodyPr>
          <a:lstStyle>
            <a:lvl1pPr>
              <a:defRPr sz="2205"/>
            </a:lvl1pPr>
          </a:lstStyle>
          <a:p>
            <a:r>
              <a:rPr lang="fr-FR"/>
              <a:t>Modifiez le style du titre</a:t>
            </a:r>
            <a:endParaRPr lang="en-US"/>
          </a:p>
        </p:txBody>
      </p:sp>
      <p:sp>
        <p:nvSpPr>
          <p:cNvPr id="3" name="Content Placeholder 2"/>
          <p:cNvSpPr>
            <a:spLocks noGrp="1"/>
          </p:cNvSpPr>
          <p:nvPr>
            <p:ph idx="1"/>
          </p:nvPr>
        </p:nvSpPr>
        <p:spPr>
          <a:xfrm>
            <a:off x="4175789" y="567610"/>
            <a:ext cx="3959194" cy="609187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712786" y="3061205"/>
            <a:ext cx="3262479"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714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5291772"/>
            <a:ext cx="7422197" cy="624724"/>
          </a:xfrm>
        </p:spPr>
        <p:txBody>
          <a:bodyPr anchor="b">
            <a:normAutofit/>
          </a:bodyPr>
          <a:lstStyle>
            <a:lvl1pPr algn="l">
              <a:defRPr sz="2646" b="0"/>
            </a:lvl1pPr>
          </a:lstStyle>
          <a:p>
            <a:r>
              <a:rPr lang="fr-FR"/>
              <a:t>Modifiez le style du titre</a:t>
            </a:r>
            <a:endParaRPr lang="en-US"/>
          </a:p>
        </p:txBody>
      </p:sp>
      <p:sp>
        <p:nvSpPr>
          <p:cNvPr id="3" name="Picture Placeholder 2"/>
          <p:cNvSpPr>
            <a:spLocks noGrp="1" noChangeAspect="1"/>
          </p:cNvSpPr>
          <p:nvPr>
            <p:ph type="pic" idx="1"/>
          </p:nvPr>
        </p:nvSpPr>
        <p:spPr>
          <a:xfrm>
            <a:off x="712786" y="671971"/>
            <a:ext cx="7422197"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a:p>
        </p:txBody>
      </p:sp>
      <p:sp>
        <p:nvSpPr>
          <p:cNvPr id="4" name="Text Placeholder 3"/>
          <p:cNvSpPr>
            <a:spLocks noGrp="1"/>
          </p:cNvSpPr>
          <p:nvPr>
            <p:ph type="body" sz="half" idx="2"/>
          </p:nvPr>
        </p:nvSpPr>
        <p:spPr>
          <a:xfrm>
            <a:off x="712786" y="5916496"/>
            <a:ext cx="7422197"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528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4"/>
            <a:ext cx="10723754" cy="757834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1971"/>
            <a:ext cx="7422196" cy="1455937"/>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712786" y="2381651"/>
            <a:ext cx="7422197" cy="427783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320211" y="6659484"/>
            <a:ext cx="79993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61BEF0D-F0BB-DE4B-95CE-6DB70DBA9567}" type="datetimeFigureOut">
              <a:rPr lang="en-US" smtClean="0"/>
              <a:pPr/>
              <a:t>1/6/2023</a:t>
            </a:fld>
            <a:endParaRPr lang="en-US"/>
          </a:p>
        </p:txBody>
      </p:sp>
      <p:sp>
        <p:nvSpPr>
          <p:cNvPr id="5" name="Footer Placeholder 4"/>
          <p:cNvSpPr>
            <a:spLocks noGrp="1"/>
          </p:cNvSpPr>
          <p:nvPr>
            <p:ph type="ftr" sz="quarter" idx="3"/>
          </p:nvPr>
        </p:nvSpPr>
        <p:spPr>
          <a:xfrm>
            <a:off x="712787" y="6659484"/>
            <a:ext cx="5405508"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5572" y="6659484"/>
            <a:ext cx="599413" cy="402483"/>
          </a:xfrm>
          <a:prstGeom prst="rect">
            <a:avLst/>
          </a:prstGeom>
        </p:spPr>
        <p:txBody>
          <a:bodyPr vert="horz" lIns="91440" tIns="45720" rIns="91440" bIns="45720" rtlCol="0" anchor="ctr"/>
          <a:lstStyle>
            <a:lvl1pPr algn="r">
              <a:defRPr sz="992">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860258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113391-22A0-4358-8A3E-6177A6FA626B}"/>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A9D542-97BD-4318-AB52-31C19BBA05D9}"/>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1EADD5-322B-45A8-98BE-ED4445D9CF6F}"/>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B61BEF0D-F0BB-DE4B-95CE-6DB70DBA9567}" type="datetimeFigureOut">
              <a:rPr lang="en-US" smtClean="0"/>
              <a:pPr/>
              <a:t>1/6/2023</a:t>
            </a:fld>
            <a:endParaRPr lang="en-US"/>
          </a:p>
        </p:txBody>
      </p:sp>
      <p:sp>
        <p:nvSpPr>
          <p:cNvPr id="5" name="Espace réservé du pied de page 4">
            <a:extLst>
              <a:ext uri="{FF2B5EF4-FFF2-40B4-BE49-F238E27FC236}">
                <a16:creationId xmlns:a16="http://schemas.microsoft.com/office/drawing/2014/main" id="{F59E3D91-FF72-4B4F-80F9-F2CDFBFF66D4}"/>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FCF750A7-68FD-4C7F-A573-64D643491A23}"/>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0605351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caf.fr/nous-connaitre/caf-de-la-vienne/qui-sommes-nous/vous-etes-une-nouvelle-allocataire"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85" y="650901"/>
            <a:ext cx="3232146" cy="3385715"/>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A8C57116-FF6E-4139-8821-B2C87DACD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421"/>
            <a:ext cx="3239619" cy="2872676"/>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441007E8-34BF-4691-B8BB-3873A54D3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84" y="1665426"/>
            <a:ext cx="2675311" cy="13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Top Corners Rounded 74">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5631" y="-1"/>
            <a:ext cx="3799439" cy="3451345"/>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D2C3104C-4206-4F13-AC1B-BD1A0833E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9220" y="1"/>
            <a:ext cx="3512261" cy="3265779"/>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857D380A-B82C-45BD-BF77-B0215AFF6FEF}"/>
              </a:ext>
            </a:extLst>
          </p:cNvPr>
          <p:cNvPicPr>
            <a:picLocks noChangeAspect="1"/>
          </p:cNvPicPr>
          <p:nvPr/>
        </p:nvPicPr>
        <p:blipFill>
          <a:blip r:embed="rId3"/>
          <a:stretch>
            <a:fillRect/>
          </a:stretch>
        </p:blipFill>
        <p:spPr>
          <a:xfrm>
            <a:off x="4394066" y="413319"/>
            <a:ext cx="2279103" cy="2437544"/>
          </a:xfrm>
          <a:prstGeom prst="rect">
            <a:avLst/>
          </a:prstGeom>
        </p:spPr>
      </p:pic>
      <p:sp>
        <p:nvSpPr>
          <p:cNvPr id="79" name="Rectangle: Top Corners Rounded 78">
            <a:extLst>
              <a:ext uri="{FF2B5EF4-FFF2-40B4-BE49-F238E27FC236}">
                <a16:creationId xmlns:a16="http://schemas.microsoft.com/office/drawing/2014/main" id="{E075FF7B-260C-401F-825B-033879C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645630" y="3865487"/>
            <a:ext cx="3799439" cy="369418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D5037CA-A2EE-4AB1-869B-76219B61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89220" y="4051051"/>
            <a:ext cx="3512261" cy="3508624"/>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2FF3A5EA-153A-4A1B-BA7C-D519F58DA522}"/>
              </a:ext>
            </a:extLst>
          </p:cNvPr>
          <p:cNvPicPr>
            <a:picLocks noChangeAspect="1"/>
          </p:cNvPicPr>
          <p:nvPr/>
        </p:nvPicPr>
        <p:blipFill>
          <a:blip r:embed="rId4"/>
          <a:stretch>
            <a:fillRect/>
          </a:stretch>
        </p:blipFill>
        <p:spPr>
          <a:xfrm>
            <a:off x="4352850" y="4459389"/>
            <a:ext cx="2272367" cy="2626396"/>
          </a:xfrm>
          <a:prstGeom prst="rect">
            <a:avLst/>
          </a:prstGeom>
        </p:spPr>
      </p:pic>
      <p:sp>
        <p:nvSpPr>
          <p:cNvPr id="83" name="Rectangle: Top Corners Rounded 82">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08937" y="2016855"/>
            <a:ext cx="5572043" cy="2993708"/>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Freeform: Shape 84">
            <a:extLst>
              <a:ext uri="{FF2B5EF4-FFF2-40B4-BE49-F238E27FC236}">
                <a16:creationId xmlns:a16="http://schemas.microsoft.com/office/drawing/2014/main" id="{34533210-0571-49A3-9F72-A917C934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117" y="908140"/>
            <a:ext cx="2846695" cy="5211136"/>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032D1FC8-2951-446E-9E35-F380FD1A55C7}"/>
              </a:ext>
            </a:extLst>
          </p:cNvPr>
          <p:cNvPicPr>
            <a:picLocks noChangeAspect="1"/>
          </p:cNvPicPr>
          <p:nvPr/>
        </p:nvPicPr>
        <p:blipFill>
          <a:blip r:embed="rId5"/>
          <a:stretch>
            <a:fillRect/>
          </a:stretch>
        </p:blipFill>
        <p:spPr>
          <a:xfrm>
            <a:off x="8219885" y="1973557"/>
            <a:ext cx="2072979" cy="3187486"/>
          </a:xfrm>
          <a:prstGeom prst="rect">
            <a:avLst/>
          </a:prstGeom>
        </p:spPr>
      </p:pic>
      <p:sp>
        <p:nvSpPr>
          <p:cNvPr id="9" name="ZoneTexte 8">
            <a:extLst>
              <a:ext uri="{FF2B5EF4-FFF2-40B4-BE49-F238E27FC236}">
                <a16:creationId xmlns:a16="http://schemas.microsoft.com/office/drawing/2014/main" id="{D6AAA476-D86A-43E9-A87E-B3DDEAE93A66}"/>
              </a:ext>
            </a:extLst>
          </p:cNvPr>
          <p:cNvSpPr txBox="1"/>
          <p:nvPr/>
        </p:nvSpPr>
        <p:spPr>
          <a:xfrm>
            <a:off x="537984" y="4237628"/>
            <a:ext cx="2847732" cy="2062103"/>
          </a:xfrm>
          <a:custGeom>
            <a:avLst/>
            <a:gdLst>
              <a:gd name="connsiteX0" fmla="*/ 0 w 2847732"/>
              <a:gd name="connsiteY0" fmla="*/ 0 h 2062103"/>
              <a:gd name="connsiteX1" fmla="*/ 569546 w 2847732"/>
              <a:gd name="connsiteY1" fmla="*/ 0 h 2062103"/>
              <a:gd name="connsiteX2" fmla="*/ 1196047 w 2847732"/>
              <a:gd name="connsiteY2" fmla="*/ 0 h 2062103"/>
              <a:gd name="connsiteX3" fmla="*/ 1765594 w 2847732"/>
              <a:gd name="connsiteY3" fmla="*/ 0 h 2062103"/>
              <a:gd name="connsiteX4" fmla="*/ 2335140 w 2847732"/>
              <a:gd name="connsiteY4" fmla="*/ 0 h 2062103"/>
              <a:gd name="connsiteX5" fmla="*/ 2847732 w 2847732"/>
              <a:gd name="connsiteY5" fmla="*/ 0 h 2062103"/>
              <a:gd name="connsiteX6" fmla="*/ 2847732 w 2847732"/>
              <a:gd name="connsiteY6" fmla="*/ 666747 h 2062103"/>
              <a:gd name="connsiteX7" fmla="*/ 2847732 w 2847732"/>
              <a:gd name="connsiteY7" fmla="*/ 1312872 h 2062103"/>
              <a:gd name="connsiteX8" fmla="*/ 2847732 w 2847732"/>
              <a:gd name="connsiteY8" fmla="*/ 2062103 h 2062103"/>
              <a:gd name="connsiteX9" fmla="*/ 2221231 w 2847732"/>
              <a:gd name="connsiteY9" fmla="*/ 2062103 h 2062103"/>
              <a:gd name="connsiteX10" fmla="*/ 1594730 w 2847732"/>
              <a:gd name="connsiteY10" fmla="*/ 2062103 h 2062103"/>
              <a:gd name="connsiteX11" fmla="*/ 1025184 w 2847732"/>
              <a:gd name="connsiteY11" fmla="*/ 2062103 h 2062103"/>
              <a:gd name="connsiteX12" fmla="*/ 541069 w 2847732"/>
              <a:gd name="connsiteY12" fmla="*/ 2062103 h 2062103"/>
              <a:gd name="connsiteX13" fmla="*/ 0 w 2847732"/>
              <a:gd name="connsiteY13" fmla="*/ 2062103 h 2062103"/>
              <a:gd name="connsiteX14" fmla="*/ 0 w 2847732"/>
              <a:gd name="connsiteY14" fmla="*/ 1436598 h 2062103"/>
              <a:gd name="connsiteX15" fmla="*/ 0 w 2847732"/>
              <a:gd name="connsiteY15" fmla="*/ 811094 h 2062103"/>
              <a:gd name="connsiteX16" fmla="*/ 0 w 2847732"/>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732" h="2062103" fill="none" extrusionOk="0">
                <a:moveTo>
                  <a:pt x="0" y="0"/>
                </a:moveTo>
                <a:cubicBezTo>
                  <a:pt x="165025" y="26760"/>
                  <a:pt x="358545" y="-4967"/>
                  <a:pt x="569546" y="0"/>
                </a:cubicBezTo>
                <a:cubicBezTo>
                  <a:pt x="780547" y="4967"/>
                  <a:pt x="896231" y="-9547"/>
                  <a:pt x="1196047" y="0"/>
                </a:cubicBezTo>
                <a:cubicBezTo>
                  <a:pt x="1495863" y="9547"/>
                  <a:pt x="1503094" y="-25918"/>
                  <a:pt x="1765594" y="0"/>
                </a:cubicBezTo>
                <a:cubicBezTo>
                  <a:pt x="2028094" y="25918"/>
                  <a:pt x="2088499" y="21189"/>
                  <a:pt x="2335140" y="0"/>
                </a:cubicBezTo>
                <a:cubicBezTo>
                  <a:pt x="2581781" y="-21189"/>
                  <a:pt x="2601697" y="-25564"/>
                  <a:pt x="2847732" y="0"/>
                </a:cubicBezTo>
                <a:cubicBezTo>
                  <a:pt x="2872342" y="273362"/>
                  <a:pt x="2815371" y="402952"/>
                  <a:pt x="2847732" y="666747"/>
                </a:cubicBezTo>
                <a:cubicBezTo>
                  <a:pt x="2880093" y="930542"/>
                  <a:pt x="2864983" y="1016703"/>
                  <a:pt x="2847732" y="1312872"/>
                </a:cubicBezTo>
                <a:cubicBezTo>
                  <a:pt x="2830481" y="1609041"/>
                  <a:pt x="2844143" y="1722353"/>
                  <a:pt x="2847732" y="2062103"/>
                </a:cubicBezTo>
                <a:cubicBezTo>
                  <a:pt x="2686237" y="2042183"/>
                  <a:pt x="2533944" y="2080800"/>
                  <a:pt x="2221231" y="2062103"/>
                </a:cubicBezTo>
                <a:cubicBezTo>
                  <a:pt x="1908518" y="2043406"/>
                  <a:pt x="1789877" y="2044534"/>
                  <a:pt x="1594730" y="2062103"/>
                </a:cubicBezTo>
                <a:cubicBezTo>
                  <a:pt x="1399583" y="2079672"/>
                  <a:pt x="1164585" y="2069114"/>
                  <a:pt x="1025184" y="2062103"/>
                </a:cubicBezTo>
                <a:cubicBezTo>
                  <a:pt x="885783" y="2055092"/>
                  <a:pt x="665739" y="2073187"/>
                  <a:pt x="541069" y="2062103"/>
                </a:cubicBezTo>
                <a:cubicBezTo>
                  <a:pt x="416399" y="2051019"/>
                  <a:pt x="209086" y="2037464"/>
                  <a:pt x="0" y="2062103"/>
                </a:cubicBezTo>
                <a:cubicBezTo>
                  <a:pt x="19136" y="1843184"/>
                  <a:pt x="27985" y="1585998"/>
                  <a:pt x="0" y="1436598"/>
                </a:cubicBezTo>
                <a:cubicBezTo>
                  <a:pt x="-27985" y="1287198"/>
                  <a:pt x="8971" y="1025346"/>
                  <a:pt x="0" y="811094"/>
                </a:cubicBezTo>
                <a:cubicBezTo>
                  <a:pt x="-8971" y="596842"/>
                  <a:pt x="16629" y="234467"/>
                  <a:pt x="0" y="0"/>
                </a:cubicBezTo>
                <a:close/>
              </a:path>
              <a:path w="2847732" h="2062103" stroke="0" extrusionOk="0">
                <a:moveTo>
                  <a:pt x="0" y="0"/>
                </a:moveTo>
                <a:cubicBezTo>
                  <a:pt x="221109" y="-23465"/>
                  <a:pt x="488033" y="20329"/>
                  <a:pt x="626501" y="0"/>
                </a:cubicBezTo>
                <a:cubicBezTo>
                  <a:pt x="764969" y="-20329"/>
                  <a:pt x="1073524" y="28450"/>
                  <a:pt x="1196047" y="0"/>
                </a:cubicBezTo>
                <a:cubicBezTo>
                  <a:pt x="1318570" y="-28450"/>
                  <a:pt x="1552419" y="-16970"/>
                  <a:pt x="1765594" y="0"/>
                </a:cubicBezTo>
                <a:cubicBezTo>
                  <a:pt x="1978769" y="16970"/>
                  <a:pt x="2092007" y="-21322"/>
                  <a:pt x="2249708" y="0"/>
                </a:cubicBezTo>
                <a:cubicBezTo>
                  <a:pt x="2407409" y="21322"/>
                  <a:pt x="2569345" y="20247"/>
                  <a:pt x="2847732" y="0"/>
                </a:cubicBezTo>
                <a:cubicBezTo>
                  <a:pt x="2842395" y="198274"/>
                  <a:pt x="2822327" y="414448"/>
                  <a:pt x="2847732" y="728610"/>
                </a:cubicBezTo>
                <a:cubicBezTo>
                  <a:pt x="2873138" y="1042772"/>
                  <a:pt x="2866997" y="1094544"/>
                  <a:pt x="2847732" y="1395356"/>
                </a:cubicBezTo>
                <a:cubicBezTo>
                  <a:pt x="2828467" y="1696168"/>
                  <a:pt x="2834156" y="1813557"/>
                  <a:pt x="2847732" y="2062103"/>
                </a:cubicBezTo>
                <a:cubicBezTo>
                  <a:pt x="2654064" y="2065208"/>
                  <a:pt x="2540416" y="2073082"/>
                  <a:pt x="2363618" y="2062103"/>
                </a:cubicBezTo>
                <a:cubicBezTo>
                  <a:pt x="2186820" y="2051124"/>
                  <a:pt x="2009016" y="2040070"/>
                  <a:pt x="1822548" y="2062103"/>
                </a:cubicBezTo>
                <a:cubicBezTo>
                  <a:pt x="1636080" y="2084137"/>
                  <a:pt x="1437118" y="2051396"/>
                  <a:pt x="1253002" y="2062103"/>
                </a:cubicBezTo>
                <a:cubicBezTo>
                  <a:pt x="1068886" y="2072810"/>
                  <a:pt x="868020" y="2090084"/>
                  <a:pt x="683456" y="2062103"/>
                </a:cubicBezTo>
                <a:cubicBezTo>
                  <a:pt x="498892" y="2034122"/>
                  <a:pt x="175777" y="2074448"/>
                  <a:pt x="0" y="2062103"/>
                </a:cubicBezTo>
                <a:cubicBezTo>
                  <a:pt x="-12685" y="1811273"/>
                  <a:pt x="17674" y="1600973"/>
                  <a:pt x="0" y="1354114"/>
                </a:cubicBezTo>
                <a:cubicBezTo>
                  <a:pt x="-17674" y="1107255"/>
                  <a:pt x="10503" y="951411"/>
                  <a:pt x="0" y="625505"/>
                </a:cubicBezTo>
                <a:cubicBezTo>
                  <a:pt x="-10503" y="299599"/>
                  <a:pt x="1795" y="267504"/>
                  <a:pt x="0" y="0"/>
                </a:cubicBezTo>
                <a:close/>
              </a:path>
            </a:pathLst>
          </a:custGeom>
          <a:ln>
            <a:extLst>
              <a:ext uri="{C807C97D-BFC1-408E-A445-0C87EB9F89A2}">
                <ask:lineSketchStyleProps xmlns:ask="http://schemas.microsoft.com/office/drawing/2018/sketchyshapes" sd="4187038272">
                  <a:prstGeom prst="rect">
                    <a:avLst/>
                  </a:prstGeom>
                  <ask:type>
                    <ask:lineSketchFreehand/>
                  </ask:type>
                </ask:lineSketchStyleProps>
              </a:ext>
            </a:extLst>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3200"/>
              <a:t>Réunion mensuelle des partenaires d’accueil Caf </a:t>
            </a:r>
          </a:p>
        </p:txBody>
      </p:sp>
      <p:sp>
        <p:nvSpPr>
          <p:cNvPr id="10" name="ZoneTexte 9">
            <a:extLst>
              <a:ext uri="{FF2B5EF4-FFF2-40B4-BE49-F238E27FC236}">
                <a16:creationId xmlns:a16="http://schemas.microsoft.com/office/drawing/2014/main" id="{A2B5929A-19D3-495F-B557-ED84D46106C0}"/>
              </a:ext>
            </a:extLst>
          </p:cNvPr>
          <p:cNvSpPr txBox="1"/>
          <p:nvPr/>
        </p:nvSpPr>
        <p:spPr>
          <a:xfrm>
            <a:off x="661481" y="6562121"/>
            <a:ext cx="2578138" cy="461665"/>
          </a:xfrm>
          <a:prstGeom prst="rect">
            <a:avLst/>
          </a:prstGeom>
          <a:noFill/>
        </p:spPr>
        <p:txBody>
          <a:bodyPr wrap="square" lIns="91440" tIns="45720" rIns="91440" bIns="45720" rtlCol="0" anchor="t">
            <a:spAutoFit/>
          </a:bodyPr>
          <a:lstStyle/>
          <a:p>
            <a:pPr algn="ctr"/>
            <a:r>
              <a:rPr lang="fr-FR" sz="2400" b="1"/>
              <a:t>06/01/22</a:t>
            </a:r>
          </a:p>
        </p:txBody>
      </p:sp>
    </p:spTree>
    <p:extLst>
      <p:ext uri="{BB962C8B-B14F-4D97-AF65-F5344CB8AC3E}">
        <p14:creationId xmlns:p14="http://schemas.microsoft.com/office/powerpoint/2010/main" val="39741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269E0-8976-46FA-B958-4D174EB889B5}"/>
              </a:ext>
            </a:extLst>
          </p:cNvPr>
          <p:cNvSpPr>
            <a:spLocks noGrp="1"/>
          </p:cNvSpPr>
          <p:nvPr>
            <p:ph type="title"/>
          </p:nvPr>
        </p:nvSpPr>
        <p:spPr>
          <a:xfrm>
            <a:off x="975434" y="973528"/>
            <a:ext cx="7422196" cy="1455937"/>
          </a:xfrm>
        </p:spPr>
        <p:txBody>
          <a:bodyPr/>
          <a:lstStyle/>
          <a:p>
            <a:r>
              <a:rPr lang="fr-FR" sz="4000" b="1" i="0" u="none" strike="noStrike">
                <a:solidFill>
                  <a:srgbClr val="4A9ACB"/>
                </a:solidFill>
                <a:latin typeface="Calibri Light" panose="020F0302020204030204" pitchFamily="34" charset="0"/>
              </a:rPr>
              <a:t>Critères d’éligibilités</a:t>
            </a:r>
            <a:br>
              <a:rPr lang="fr-FR" sz="4000" b="0" i="0" u="none" strike="noStrike">
                <a:solidFill>
                  <a:prstClr val="black"/>
                </a:solidFill>
                <a:latin typeface="Lucida Sans" panose="020B0602030504020204" pitchFamily="34" charset="0"/>
              </a:rPr>
            </a:br>
            <a:endParaRPr lang="fr-FR"/>
          </a:p>
        </p:txBody>
      </p:sp>
      <p:sp>
        <p:nvSpPr>
          <p:cNvPr id="3" name="Espace réservé du contenu 2">
            <a:extLst>
              <a:ext uri="{FF2B5EF4-FFF2-40B4-BE49-F238E27FC236}">
                <a16:creationId xmlns:a16="http://schemas.microsoft.com/office/drawing/2014/main" id="{F68DC784-8C67-485B-9F6C-E2F82B1B52F7}"/>
              </a:ext>
            </a:extLst>
          </p:cNvPr>
          <p:cNvSpPr>
            <a:spLocks noGrp="1"/>
          </p:cNvSpPr>
          <p:nvPr>
            <p:ph idx="1"/>
          </p:nvPr>
        </p:nvSpPr>
        <p:spPr>
          <a:xfrm>
            <a:off x="819790" y="2236518"/>
            <a:ext cx="7760006" cy="3026146"/>
          </a:xfrm>
        </p:spPr>
        <p:txBody>
          <a:bodyPr/>
          <a:lstStyle/>
          <a:p>
            <a:pPr marL="0" marR="0" indent="0" algn="l" rtl="0">
              <a:buNone/>
            </a:pPr>
            <a:r>
              <a:rPr lang="fr-FR" sz="1800" b="1" i="0" u="none" strike="noStrike" baseline="0">
                <a:solidFill>
                  <a:srgbClr val="800000"/>
                </a:solidFill>
                <a:latin typeface="Calibri Light" panose="020F0302020204030204" pitchFamily="34" charset="0"/>
              </a:rPr>
              <a:t> </a:t>
            </a:r>
            <a:endParaRPr lang="fr-FR" sz="1800" b="0" i="0" u="none" strike="noStrike" baseline="0">
              <a:solidFill>
                <a:prstClr val="black"/>
              </a:solidFill>
              <a:latin typeface="Lucida Sans" panose="020B0602030504020204" pitchFamily="34" charset="0"/>
            </a:endParaRPr>
          </a:p>
          <a:p>
            <a:pPr marR="0" algn="l" rtl="0"/>
            <a:r>
              <a:rPr lang="fr-FR" sz="2000" b="1" i="0" u="none" strike="noStrike" baseline="0">
                <a:solidFill>
                  <a:srgbClr val="4A9ACB"/>
                </a:solidFill>
                <a:latin typeface="Calibri Light" panose="020F0302020204030204" pitchFamily="34" charset="0"/>
              </a:rPr>
              <a:t>Les familles allocataires ayant au moins un enfant de moins de 20 ans</a:t>
            </a:r>
            <a:r>
              <a:rPr lang="fr-FR" sz="1800" b="0" i="0" u="none" strike="noStrike" baseline="0">
                <a:solidFill>
                  <a:srgbClr val="000000"/>
                </a:solidFill>
                <a:latin typeface="Calibri Light" panose="020F0302020204030204" pitchFamily="34" charset="0"/>
              </a:rPr>
              <a:t> à charge</a:t>
            </a:r>
            <a:endParaRPr lang="fr-FR" sz="1800">
              <a:solidFill>
                <a:srgbClr val="000000"/>
              </a:solidFill>
              <a:latin typeface="Calibri Light" panose="020F0302020204030204" pitchFamily="34" charset="0"/>
            </a:endParaRPr>
          </a:p>
          <a:p>
            <a:pPr marR="0" algn="l" rtl="0"/>
            <a:r>
              <a:rPr lang="fr-FR" sz="1800">
                <a:solidFill>
                  <a:srgbClr val="000000"/>
                </a:solidFill>
                <a:latin typeface="Calibri Light" panose="020F0302020204030204" pitchFamily="34" charset="0"/>
              </a:rPr>
              <a:t>Famille ayant </a:t>
            </a:r>
            <a:r>
              <a:rPr lang="fr-FR" sz="1800" b="1">
                <a:solidFill>
                  <a:srgbClr val="4A9ACB"/>
                </a:solidFill>
                <a:latin typeface="Calibri Light" panose="020F0302020204030204" pitchFamily="34" charset="0"/>
              </a:rPr>
              <a:t>un</a:t>
            </a:r>
            <a:r>
              <a:rPr lang="fr-FR" sz="1800" b="1" i="0" u="none" strike="noStrike" baseline="0">
                <a:solidFill>
                  <a:srgbClr val="4A9ACB"/>
                </a:solidFill>
                <a:latin typeface="Calibri Light" panose="020F0302020204030204" pitchFamily="34" charset="0"/>
              </a:rPr>
              <a:t> droit à au moins une prestation </a:t>
            </a:r>
            <a:r>
              <a:rPr lang="fr-FR" sz="1800" b="0" i="0" u="none" strike="noStrike" baseline="0">
                <a:solidFill>
                  <a:srgbClr val="000000"/>
                </a:solidFill>
                <a:latin typeface="Calibri Light" panose="020F0302020204030204" pitchFamily="34" charset="0"/>
              </a:rPr>
              <a:t>familiale ou sociale</a:t>
            </a:r>
          </a:p>
          <a:p>
            <a:r>
              <a:rPr lang="fr-FR" sz="1800" b="0" i="0" u="none" strike="noStrike" baseline="0">
                <a:solidFill>
                  <a:srgbClr val="000000"/>
                </a:solidFill>
                <a:latin typeface="Calibri Light" panose="020F0302020204030204" pitchFamily="34" charset="0"/>
              </a:rPr>
              <a:t>QF local </a:t>
            </a:r>
            <a:r>
              <a:rPr lang="fr-FR" sz="1800" b="1" i="0" u="none" strike="noStrike" baseline="0">
                <a:solidFill>
                  <a:srgbClr val="4A9ACB"/>
                </a:solidFill>
                <a:latin typeface="Calibri Light" panose="020F0302020204030204" pitchFamily="34" charset="0"/>
              </a:rPr>
              <a:t>&lt; 900€</a:t>
            </a:r>
            <a:endParaRPr lang="fr-FR" sz="1800" b="1" i="0" u="none" strike="noStrike" baseline="0">
              <a:solidFill>
                <a:srgbClr val="4A9ACB"/>
              </a:solidFill>
              <a:latin typeface="Lucida Sans" panose="020B0602030504020204" pitchFamily="34" charset="0"/>
            </a:endParaRPr>
          </a:p>
          <a:p>
            <a:pPr marR="0" algn="l" rtl="0"/>
            <a:endParaRPr lang="fr-FR" sz="1800" b="0" i="0" u="none" strike="noStrike" baseline="0">
              <a:solidFill>
                <a:prstClr val="black"/>
              </a:solidFill>
              <a:latin typeface="Lucida Sans" panose="020B0602030504020204" pitchFamily="34" charset="0"/>
            </a:endParaRPr>
          </a:p>
          <a:p>
            <a:endParaRPr lang="fr-FR"/>
          </a:p>
        </p:txBody>
      </p:sp>
    </p:spTree>
    <p:extLst>
      <p:ext uri="{BB962C8B-B14F-4D97-AF65-F5344CB8AC3E}">
        <p14:creationId xmlns:p14="http://schemas.microsoft.com/office/powerpoint/2010/main" val="101100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E2FDC-6A88-460C-AD60-7EF08C7FF532}"/>
              </a:ext>
            </a:extLst>
          </p:cNvPr>
          <p:cNvSpPr>
            <a:spLocks noGrp="1"/>
          </p:cNvSpPr>
          <p:nvPr>
            <p:ph type="title"/>
          </p:nvPr>
        </p:nvSpPr>
        <p:spPr>
          <a:xfrm>
            <a:off x="839246" y="1101418"/>
            <a:ext cx="7422196" cy="1079007"/>
          </a:xfrm>
        </p:spPr>
        <p:txBody>
          <a:bodyPr>
            <a:noAutofit/>
          </a:bodyPr>
          <a:lstStyle/>
          <a:p>
            <a:r>
              <a:rPr lang="fr-FR" sz="4000" b="1">
                <a:solidFill>
                  <a:srgbClr val="4A9ACB"/>
                </a:solidFill>
                <a:latin typeface="Calibri Light" panose="020F0302020204030204" pitchFamily="34" charset="0"/>
                <a:cs typeface="Calibri Light" panose="020F0302020204030204" pitchFamily="34" charset="0"/>
              </a:rPr>
              <a:t>Pièces justificatives</a:t>
            </a:r>
          </a:p>
        </p:txBody>
      </p:sp>
      <p:sp>
        <p:nvSpPr>
          <p:cNvPr id="3" name="Espace réservé du contenu 2">
            <a:extLst>
              <a:ext uri="{FF2B5EF4-FFF2-40B4-BE49-F238E27FC236}">
                <a16:creationId xmlns:a16="http://schemas.microsoft.com/office/drawing/2014/main" id="{CC09083D-2C62-474E-987C-568B29297926}"/>
              </a:ext>
            </a:extLst>
          </p:cNvPr>
          <p:cNvSpPr>
            <a:spLocks noGrp="1"/>
          </p:cNvSpPr>
          <p:nvPr>
            <p:ph idx="1"/>
          </p:nvPr>
        </p:nvSpPr>
        <p:spPr>
          <a:xfrm>
            <a:off x="557143" y="2607012"/>
            <a:ext cx="8810593" cy="3311741"/>
          </a:xfrm>
        </p:spPr>
        <p:txBody>
          <a:bodyPr/>
          <a:lstStyle/>
          <a:p>
            <a:pPr marR="0" lvl="1" algn="l" rtl="0"/>
            <a:r>
              <a:rPr lang="fr-FR" sz="1800">
                <a:solidFill>
                  <a:srgbClr val="4A9ACB"/>
                </a:solidFill>
                <a:latin typeface="Calibri Light" panose="020F0302020204030204" pitchFamily="34" charset="0"/>
              </a:rPr>
              <a:t>Formulaire</a:t>
            </a:r>
            <a:r>
              <a:rPr lang="fr-FR" sz="1800">
                <a:solidFill>
                  <a:srgbClr val="000000"/>
                </a:solidFill>
                <a:latin typeface="Calibri Light" panose="020F0302020204030204" pitchFamily="34" charset="0"/>
              </a:rPr>
              <a:t> Prêt Equipement Ménager et Mobilier disponible sur le Caf.fr</a:t>
            </a:r>
          </a:p>
          <a:p>
            <a:pPr marR="0" lvl="1" algn="l" rtl="0"/>
            <a:r>
              <a:rPr lang="fr-FR" sz="1800">
                <a:solidFill>
                  <a:srgbClr val="4A9ACB"/>
                </a:solidFill>
                <a:latin typeface="Calibri Light" panose="020F0302020204030204" pitchFamily="34" charset="0"/>
              </a:rPr>
              <a:t>Justificatifs de ressources </a:t>
            </a:r>
            <a:r>
              <a:rPr lang="fr-FR" sz="1800">
                <a:solidFill>
                  <a:srgbClr val="000000"/>
                </a:solidFill>
                <a:latin typeface="Calibri Light" panose="020F0302020204030204" pitchFamily="34" charset="0"/>
              </a:rPr>
              <a:t>des trois mois précédents la demande</a:t>
            </a:r>
          </a:p>
          <a:p>
            <a:pPr marR="0" lvl="1" algn="l" rtl="0"/>
            <a:r>
              <a:rPr lang="fr-FR" sz="1800">
                <a:solidFill>
                  <a:srgbClr val="4A9ACB"/>
                </a:solidFill>
                <a:latin typeface="Calibri Light" panose="020F0302020204030204" pitchFamily="34" charset="0"/>
              </a:rPr>
              <a:t>Devis </a:t>
            </a:r>
            <a:r>
              <a:rPr lang="fr-FR" sz="1800">
                <a:solidFill>
                  <a:srgbClr val="000000"/>
                </a:solidFill>
                <a:latin typeface="Calibri Light" panose="020F0302020204030204" pitchFamily="34" charset="0"/>
              </a:rPr>
              <a:t>nominatif du magasin</a:t>
            </a:r>
          </a:p>
          <a:p>
            <a:pPr marR="0" lvl="1" algn="l" rtl="0"/>
            <a:r>
              <a:rPr lang="fr-FR" sz="1800">
                <a:solidFill>
                  <a:srgbClr val="4A9ACB"/>
                </a:solidFill>
                <a:latin typeface="Calibri Light" panose="020F0302020204030204" pitchFamily="34" charset="0"/>
              </a:rPr>
              <a:t>Accord BDF </a:t>
            </a:r>
            <a:r>
              <a:rPr lang="fr-FR" sz="1800">
                <a:solidFill>
                  <a:srgbClr val="000000"/>
                </a:solidFill>
                <a:latin typeface="Calibri Light" panose="020F0302020204030204" pitchFamily="34" charset="0"/>
              </a:rPr>
              <a:t>ou jugement si BDF en cours si il y a un dossier de surendettement</a:t>
            </a:r>
          </a:p>
          <a:p>
            <a:endParaRPr lang="fr-FR"/>
          </a:p>
        </p:txBody>
      </p:sp>
    </p:spTree>
    <p:extLst>
      <p:ext uri="{BB962C8B-B14F-4D97-AF65-F5344CB8AC3E}">
        <p14:creationId xmlns:p14="http://schemas.microsoft.com/office/powerpoint/2010/main" val="407046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cxnSp>
        <p:nvCxnSpPr>
          <p:cNvPr id="3" name="Connecteur droit avec flèche 2">
            <a:extLst>
              <a:ext uri="{FF2B5EF4-FFF2-40B4-BE49-F238E27FC236}">
                <a16:creationId xmlns:a16="http://schemas.microsoft.com/office/drawing/2014/main" id="{BBA738CB-932D-8F4E-8906-8BCFB5B24869}"/>
              </a:ext>
            </a:extLst>
          </p:cNvPr>
          <p:cNvCxnSpPr/>
          <p:nvPr/>
        </p:nvCxnSpPr>
        <p:spPr>
          <a:xfrm flipV="1">
            <a:off x="6576319" y="3322339"/>
            <a:ext cx="1084260" cy="2624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7390C54-8E56-4611-85AB-518D38F4CF80}"/>
              </a:ext>
            </a:extLst>
          </p:cNvPr>
          <p:cNvSpPr txBox="1"/>
          <p:nvPr/>
        </p:nvSpPr>
        <p:spPr>
          <a:xfrm>
            <a:off x="3145539" y="3442133"/>
            <a:ext cx="65839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a:cs typeface="Arial"/>
              </a:rPr>
              <a:t>Guide du nouvel allocataire</a:t>
            </a:r>
            <a:endParaRPr lang="fr-FR" sz="2400"/>
          </a:p>
        </p:txBody>
      </p:sp>
    </p:spTree>
    <p:extLst>
      <p:ext uri="{BB962C8B-B14F-4D97-AF65-F5344CB8AC3E}">
        <p14:creationId xmlns:p14="http://schemas.microsoft.com/office/powerpoint/2010/main" val="215466250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AF238-1C18-460F-94D7-59D9998644BA}"/>
              </a:ext>
            </a:extLst>
          </p:cNvPr>
          <p:cNvSpPr>
            <a:spLocks noGrp="1"/>
          </p:cNvSpPr>
          <p:nvPr>
            <p:ph type="title"/>
          </p:nvPr>
        </p:nvSpPr>
        <p:spPr>
          <a:xfrm>
            <a:off x="712787" y="671971"/>
            <a:ext cx="8975962" cy="1455937"/>
          </a:xfrm>
        </p:spPr>
        <p:txBody>
          <a:bodyPr/>
          <a:lstStyle/>
          <a:p>
            <a:r>
              <a:rPr lang="fr-FR"/>
              <a:t>Guide du nouvel allocataire</a:t>
            </a:r>
          </a:p>
        </p:txBody>
      </p:sp>
      <p:sp>
        <p:nvSpPr>
          <p:cNvPr id="3" name="Espace réservé du contenu 2">
            <a:extLst>
              <a:ext uri="{FF2B5EF4-FFF2-40B4-BE49-F238E27FC236}">
                <a16:creationId xmlns:a16="http://schemas.microsoft.com/office/drawing/2014/main" id="{5BE083C7-2F15-4968-B654-8BBD13DDCB32}"/>
              </a:ext>
            </a:extLst>
          </p:cNvPr>
          <p:cNvSpPr>
            <a:spLocks noGrp="1"/>
          </p:cNvSpPr>
          <p:nvPr>
            <p:ph idx="1"/>
          </p:nvPr>
        </p:nvSpPr>
        <p:spPr>
          <a:xfrm>
            <a:off x="712786" y="2381651"/>
            <a:ext cx="8975962" cy="4277834"/>
          </a:xfrm>
        </p:spPr>
        <p:txBody>
          <a:bodyPr/>
          <a:lstStyle/>
          <a:p>
            <a:r>
              <a:rPr lang="fr-FR"/>
              <a:t>Qui est concerné ? </a:t>
            </a:r>
          </a:p>
          <a:p>
            <a:pPr lvl="1"/>
            <a:r>
              <a:rPr lang="fr-FR"/>
              <a:t>Tous les allocataires nouvellement affiliés, ou réaffiliés en CAF86 (environ 470 allocataires mensuels)</a:t>
            </a:r>
          </a:p>
          <a:p>
            <a:r>
              <a:rPr lang="fr-FR"/>
              <a:t>Pourquoi ?</a:t>
            </a:r>
          </a:p>
          <a:p>
            <a:pPr lvl="1"/>
            <a:r>
              <a:rPr lang="fr-FR"/>
              <a:t>Accompagner les personnes dans leur relation avec la Caf, promouvoir nos offres et limiter les erreurs pouvant générer les indus.</a:t>
            </a:r>
          </a:p>
          <a:p>
            <a:r>
              <a:rPr lang="fr-FR"/>
              <a:t>Comment ?</a:t>
            </a:r>
          </a:p>
          <a:p>
            <a:pPr lvl="1"/>
            <a:r>
              <a:rPr lang="fr-FR"/>
              <a:t>Tous les 15 de chaque mois : envoi d’un mail de bienvenu, comprenant des liens vers un guide en ligne ou encore l’appli mobile.</a:t>
            </a:r>
          </a:p>
        </p:txBody>
      </p:sp>
    </p:spTree>
    <p:extLst>
      <p:ext uri="{BB962C8B-B14F-4D97-AF65-F5344CB8AC3E}">
        <p14:creationId xmlns:p14="http://schemas.microsoft.com/office/powerpoint/2010/main" val="91550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3D7A54-3976-4A8E-ADDA-2DCDEF1B911B}"/>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75AC7294-319E-4A05-8A0B-089E27D37D8D}"/>
              </a:ext>
            </a:extLst>
          </p:cNvPr>
          <p:cNvPicPr>
            <a:picLocks noGrp="1" noChangeAspect="1"/>
          </p:cNvPicPr>
          <p:nvPr>
            <p:ph idx="1"/>
          </p:nvPr>
        </p:nvPicPr>
        <p:blipFill>
          <a:blip r:embed="rId2"/>
          <a:stretch>
            <a:fillRect/>
          </a:stretch>
        </p:blipFill>
        <p:spPr>
          <a:xfrm>
            <a:off x="265720" y="204281"/>
            <a:ext cx="4158165" cy="3492614"/>
          </a:xfrm>
        </p:spPr>
      </p:pic>
      <p:pic>
        <p:nvPicPr>
          <p:cNvPr id="7" name="Image 6">
            <a:extLst>
              <a:ext uri="{FF2B5EF4-FFF2-40B4-BE49-F238E27FC236}">
                <a16:creationId xmlns:a16="http://schemas.microsoft.com/office/drawing/2014/main" id="{85948194-BAC8-4768-812D-62A0CE1AD566}"/>
              </a:ext>
            </a:extLst>
          </p:cNvPr>
          <p:cNvPicPr>
            <a:picLocks noChangeAspect="1"/>
          </p:cNvPicPr>
          <p:nvPr/>
        </p:nvPicPr>
        <p:blipFill>
          <a:blip r:embed="rId3"/>
          <a:stretch>
            <a:fillRect/>
          </a:stretch>
        </p:blipFill>
        <p:spPr>
          <a:xfrm>
            <a:off x="265720" y="3696895"/>
            <a:ext cx="4158165" cy="3612232"/>
          </a:xfrm>
          <a:prstGeom prst="rect">
            <a:avLst/>
          </a:prstGeom>
        </p:spPr>
      </p:pic>
      <p:pic>
        <p:nvPicPr>
          <p:cNvPr id="9" name="Image 8">
            <a:extLst>
              <a:ext uri="{FF2B5EF4-FFF2-40B4-BE49-F238E27FC236}">
                <a16:creationId xmlns:a16="http://schemas.microsoft.com/office/drawing/2014/main" id="{500C0C64-ADE9-4126-90DF-34BA070732DD}"/>
              </a:ext>
            </a:extLst>
          </p:cNvPr>
          <p:cNvPicPr>
            <a:picLocks noChangeAspect="1"/>
          </p:cNvPicPr>
          <p:nvPr/>
        </p:nvPicPr>
        <p:blipFill>
          <a:blip r:embed="rId4"/>
          <a:stretch>
            <a:fillRect/>
          </a:stretch>
        </p:blipFill>
        <p:spPr>
          <a:xfrm>
            <a:off x="4614722" y="560007"/>
            <a:ext cx="5717168" cy="2781161"/>
          </a:xfrm>
          <a:prstGeom prst="rect">
            <a:avLst/>
          </a:prstGeom>
        </p:spPr>
      </p:pic>
      <p:sp>
        <p:nvSpPr>
          <p:cNvPr id="10" name="ZoneTexte 9">
            <a:extLst>
              <a:ext uri="{FF2B5EF4-FFF2-40B4-BE49-F238E27FC236}">
                <a16:creationId xmlns:a16="http://schemas.microsoft.com/office/drawing/2014/main" id="{50A641C0-A559-4786-A8D2-0D3646BF4429}"/>
              </a:ext>
            </a:extLst>
          </p:cNvPr>
          <p:cNvSpPr txBox="1"/>
          <p:nvPr/>
        </p:nvSpPr>
        <p:spPr>
          <a:xfrm>
            <a:off x="4902740" y="4727642"/>
            <a:ext cx="4766553" cy="646331"/>
          </a:xfrm>
          <a:prstGeom prst="rect">
            <a:avLst/>
          </a:prstGeom>
          <a:noFill/>
        </p:spPr>
        <p:txBody>
          <a:bodyPr wrap="square" rtlCol="0">
            <a:spAutoFit/>
          </a:bodyPr>
          <a:lstStyle/>
          <a:p>
            <a:r>
              <a:rPr lang="fr-FR">
                <a:hlinkClick r:id="rId5"/>
              </a:rPr>
              <a:t>Vous êtes </a:t>
            </a:r>
            <a:r>
              <a:rPr lang="fr-FR" err="1">
                <a:hlinkClick r:id="rId5"/>
              </a:rPr>
              <a:t>un.e</a:t>
            </a:r>
            <a:r>
              <a:rPr lang="fr-FR">
                <a:hlinkClick r:id="rId5"/>
              </a:rPr>
              <a:t> </a:t>
            </a:r>
            <a:r>
              <a:rPr lang="fr-FR" err="1">
                <a:hlinkClick r:id="rId5"/>
              </a:rPr>
              <a:t>nouvel.le</a:t>
            </a:r>
            <a:r>
              <a:rPr lang="fr-FR">
                <a:hlinkClick r:id="rId5"/>
              </a:rPr>
              <a:t> allocataire | Bienvenue sur Caf.fr</a:t>
            </a:r>
            <a:endParaRPr lang="fr-FR"/>
          </a:p>
        </p:txBody>
      </p:sp>
    </p:spTree>
    <p:extLst>
      <p:ext uri="{BB962C8B-B14F-4D97-AF65-F5344CB8AC3E}">
        <p14:creationId xmlns:p14="http://schemas.microsoft.com/office/powerpoint/2010/main" val="95932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187155" y="3312661"/>
            <a:ext cx="5731145" cy="792610"/>
          </a:xfrm>
        </p:spPr>
        <p:txBody>
          <a:bodyPr vert="horz" lIns="91440" tIns="45720" rIns="91440" bIns="45720" rtlCol="0" anchor="t">
            <a:noAutofit/>
          </a:bodyPr>
          <a:lstStyle/>
          <a:p>
            <a:r>
              <a:rPr lang="fr-FR" sz="2800">
                <a:solidFill>
                  <a:schemeClr val="tx1"/>
                </a:solidFill>
              </a:rPr>
              <a:t>Prime de Noël </a:t>
            </a:r>
          </a:p>
        </p:txBody>
      </p:sp>
    </p:spTree>
    <p:extLst>
      <p:ext uri="{BB962C8B-B14F-4D97-AF65-F5344CB8AC3E}">
        <p14:creationId xmlns:p14="http://schemas.microsoft.com/office/powerpoint/2010/main" val="5512380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6FD19-A483-4C12-AC46-A823250C17ED}"/>
              </a:ext>
            </a:extLst>
          </p:cNvPr>
          <p:cNvSpPr>
            <a:spLocks noGrp="1"/>
          </p:cNvSpPr>
          <p:nvPr>
            <p:ph type="title"/>
          </p:nvPr>
        </p:nvSpPr>
        <p:spPr/>
        <p:txBody>
          <a:bodyPr/>
          <a:lstStyle/>
          <a:p>
            <a:r>
              <a:rPr lang="fr-FR"/>
              <a:t>Les grandes lignes</a:t>
            </a:r>
          </a:p>
        </p:txBody>
      </p:sp>
      <p:sp>
        <p:nvSpPr>
          <p:cNvPr id="3" name="Espace réservé du contenu 2">
            <a:extLst>
              <a:ext uri="{FF2B5EF4-FFF2-40B4-BE49-F238E27FC236}">
                <a16:creationId xmlns:a16="http://schemas.microsoft.com/office/drawing/2014/main" id="{ABF48817-6717-4DEB-A0FE-40003EAD181F}"/>
              </a:ext>
            </a:extLst>
          </p:cNvPr>
          <p:cNvSpPr>
            <a:spLocks noGrp="1"/>
          </p:cNvSpPr>
          <p:nvPr>
            <p:ph idx="1"/>
          </p:nvPr>
        </p:nvSpPr>
        <p:spPr>
          <a:xfrm>
            <a:off x="712786" y="1857983"/>
            <a:ext cx="8178295" cy="4801502"/>
          </a:xfrm>
        </p:spPr>
        <p:txBody>
          <a:bodyPr/>
          <a:lstStyle/>
          <a:p>
            <a:r>
              <a:rPr lang="fr-FR"/>
              <a:t>Versée le 15 décembre 2022 sur le compte des allocataires (pour les dossiers régularisés à postériori, des chaînes de rattrapage sont prévues jusqu’en septembre 2023)</a:t>
            </a:r>
          </a:p>
          <a:p>
            <a:endParaRPr lang="fr-FR"/>
          </a:p>
          <a:p>
            <a:r>
              <a:rPr lang="fr-FR"/>
              <a:t>Montant en fonction de la composition familiale</a:t>
            </a:r>
          </a:p>
          <a:p>
            <a:endParaRPr lang="fr-FR"/>
          </a:p>
          <a:p>
            <a:r>
              <a:rPr lang="fr-FR"/>
              <a:t>Soumise à la perception du RSA en novembre ou décembre 2022</a:t>
            </a:r>
          </a:p>
          <a:p>
            <a:endParaRPr lang="fr-FR"/>
          </a:p>
          <a:p>
            <a:r>
              <a:rPr lang="fr-FR"/>
              <a:t>Pour les non bénéficiaires de RSA mais bénéficiaires d’ASS (pôle emploi), versement effectué par Pôle Emploi.</a:t>
            </a:r>
          </a:p>
        </p:txBody>
      </p:sp>
    </p:spTree>
    <p:extLst>
      <p:ext uri="{BB962C8B-B14F-4D97-AF65-F5344CB8AC3E}">
        <p14:creationId xmlns:p14="http://schemas.microsoft.com/office/powerpoint/2010/main" val="343477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029490" y="3215010"/>
            <a:ext cx="5731145" cy="792610"/>
          </a:xfrm>
        </p:spPr>
        <p:txBody>
          <a:bodyPr vert="horz" lIns="91440" tIns="45720" rIns="91440" bIns="45720" rtlCol="0" anchor="t">
            <a:noAutofit/>
          </a:bodyPr>
          <a:lstStyle/>
          <a:p>
            <a:pPr marL="377825" indent="-377825" algn="r"/>
            <a:r>
              <a:rPr lang="fr-FR" sz="2800">
                <a:solidFill>
                  <a:schemeClr val="tx1"/>
                </a:solidFill>
                <a:ea typeface="+mn-lt"/>
                <a:cs typeface="+mn-lt"/>
              </a:rPr>
              <a:t>Nouvelle offre : l’atelier  collectif « nouveaux bénéficiaires RSA »</a:t>
            </a:r>
          </a:p>
        </p:txBody>
      </p:sp>
    </p:spTree>
    <p:extLst>
      <p:ext uri="{BB962C8B-B14F-4D97-AF65-F5344CB8AC3E}">
        <p14:creationId xmlns:p14="http://schemas.microsoft.com/office/powerpoint/2010/main" val="135520886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88D7A-736E-4324-88C9-F395E6C7BFC2}"/>
              </a:ext>
            </a:extLst>
          </p:cNvPr>
          <p:cNvSpPr>
            <a:spLocks noGrp="1"/>
          </p:cNvSpPr>
          <p:nvPr>
            <p:ph type="title"/>
          </p:nvPr>
        </p:nvSpPr>
        <p:spPr>
          <a:xfrm>
            <a:off x="840565" y="1474671"/>
            <a:ext cx="9001658" cy="1062957"/>
          </a:xfrm>
        </p:spPr>
        <p:txBody>
          <a:bodyPr>
            <a:normAutofit/>
          </a:bodyPr>
          <a:lstStyle/>
          <a:p>
            <a:r>
              <a:rPr lang="fr-FR" sz="3508">
                <a:solidFill>
                  <a:srgbClr val="FFFFFF"/>
                </a:solidFill>
              </a:rPr>
              <a:t>Les ateliers collectifs </a:t>
            </a:r>
          </a:p>
        </p:txBody>
      </p:sp>
      <p:sp>
        <p:nvSpPr>
          <p:cNvPr id="3" name="Espace réservé du contenu 2">
            <a:extLst>
              <a:ext uri="{FF2B5EF4-FFF2-40B4-BE49-F238E27FC236}">
                <a16:creationId xmlns:a16="http://schemas.microsoft.com/office/drawing/2014/main" id="{D8EF81A1-B1B6-4CFA-B41B-D793DA92525A}"/>
              </a:ext>
            </a:extLst>
          </p:cNvPr>
          <p:cNvSpPr>
            <a:spLocks noGrp="1" noChangeAspect="1"/>
          </p:cNvSpPr>
          <p:nvPr>
            <p:ph idx="1"/>
          </p:nvPr>
        </p:nvSpPr>
        <p:spPr>
          <a:xfrm>
            <a:off x="132814" y="2896768"/>
            <a:ext cx="4267399" cy="3961231"/>
          </a:xfrm>
        </p:spPr>
        <p:style>
          <a:lnRef idx="2">
            <a:schemeClr val="dk1"/>
          </a:lnRef>
          <a:fillRef idx="1">
            <a:schemeClr val="lt1"/>
          </a:fillRef>
          <a:effectRef idx="0">
            <a:schemeClr val="dk1"/>
          </a:effectRef>
          <a:fontRef idx="minor">
            <a:schemeClr val="dk1"/>
          </a:fontRef>
        </p:style>
        <p:txBody>
          <a:bodyPr anchor="ctr">
            <a:normAutofit fontScale="25000" lnSpcReduction="20000"/>
          </a:bodyPr>
          <a:lstStyle/>
          <a:p>
            <a:pPr marL="0" indent="0">
              <a:buNone/>
            </a:pPr>
            <a:endParaRPr lang="fr-FR" sz="1579"/>
          </a:p>
          <a:p>
            <a:pPr marL="0" indent="0" algn="ctr">
              <a:buNone/>
            </a:pPr>
            <a:r>
              <a:rPr lang="fr-FR" sz="4911" b="1" u="sng"/>
              <a:t>1</a:t>
            </a:r>
            <a:r>
              <a:rPr lang="fr-FR" sz="4911" b="1" u="sng" baseline="30000"/>
              <a:t>er</a:t>
            </a:r>
            <a:r>
              <a:rPr lang="fr-FR" sz="4911" b="1" u="sng"/>
              <a:t> atelier d’information</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r>
              <a:rPr lang="fr-FR" sz="3859" b="1"/>
              <a:t>2 ateliers mensuels à Poitiers et Châtellerault</a:t>
            </a:r>
            <a:endParaRPr lang="fr-FR" sz="3859" b="1">
              <a:ea typeface="Calibri"/>
              <a:cs typeface="Calibri"/>
            </a:endParaRPr>
          </a:p>
          <a:p>
            <a:pPr marL="0" indent="0">
              <a:buNone/>
            </a:pPr>
            <a:r>
              <a:rPr lang="fr-FR" sz="3859"/>
              <a:t>4 à 6 allocataires par créneau d’une heure </a:t>
            </a:r>
          </a:p>
          <a:p>
            <a:pPr marL="0" indent="0" algn="just" fontAlgn="base">
              <a:buNone/>
            </a:pPr>
            <a:r>
              <a:rPr lang="fr-FR" sz="3859"/>
              <a:t>Contenu :</a:t>
            </a:r>
            <a:endParaRPr lang="fr-FR" sz="3859">
              <a:ea typeface="Calibri"/>
              <a:cs typeface="Calibri"/>
            </a:endParaRPr>
          </a:p>
          <a:p>
            <a:pPr algn="just" rtl="0" fontAlgn="base"/>
            <a:r>
              <a:rPr lang="fr-FR" sz="3859">
                <a:solidFill>
                  <a:srgbClr val="000000"/>
                </a:solidFill>
                <a:latin typeface="Calibri"/>
                <a:ea typeface="Calibri"/>
                <a:cs typeface="Calibri"/>
              </a:rPr>
              <a:t>Rappel sur les enjeux de la DTR, indispensable pour l’actualisation des ressources </a:t>
            </a:r>
          </a:p>
          <a:p>
            <a:pPr algn="just" rtl="0" fontAlgn="base"/>
            <a:r>
              <a:rPr lang="fr-FR" sz="3859">
                <a:solidFill>
                  <a:srgbClr val="000000"/>
                </a:solidFill>
                <a:latin typeface="Calibri" panose="020F0502020204030204" pitchFamily="34" charset="0"/>
              </a:rPr>
              <a:t>Présentation de la téléprocédure de DTR en ligne sur caf.fr et sur l’application mobile </a:t>
            </a:r>
            <a:endParaRPr lang="fr-FR" sz="3859">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rtl="0" fontAlgn="base"/>
            <a:r>
              <a:rPr lang="fr-FR" sz="3859">
                <a:solidFill>
                  <a:srgbClr val="000000"/>
                </a:solidFill>
                <a:latin typeface="Calibri" panose="020F0502020204030204" pitchFamily="34" charset="0"/>
              </a:rPr>
              <a:t>Précision sur les différentes ressources à déclarer et sur les points de vigilance : montant à payer avant prélèvement à la source à déclarer, déclaration sur le mois de versement, prise en compte des IJ... </a:t>
            </a:r>
            <a:endParaRPr lang="fr-FR" sz="3859">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rtl="0" fontAlgn="base"/>
            <a:r>
              <a:rPr lang="fr-FR" sz="3859">
                <a:solidFill>
                  <a:srgbClr val="000000"/>
                </a:solidFill>
                <a:latin typeface="Calibri" panose="020F0502020204030204" pitchFamily="34" charset="0"/>
              </a:rPr>
              <a:t>Rappel sur la nécessité de déclarer tout changement de situation, sans attendre, et présentation de la téléprocédure de changement de situation en ligne </a:t>
            </a:r>
            <a:endParaRPr lang="fr-FR" sz="3859">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rtl="0" fontAlgn="base"/>
            <a:r>
              <a:rPr lang="fr-FR" sz="3859">
                <a:solidFill>
                  <a:srgbClr val="000000"/>
                </a:solidFill>
                <a:latin typeface="Calibri" panose="020F0502020204030204" pitchFamily="34" charset="0"/>
              </a:rPr>
              <a:t>Mise en avant des canaux de contact avec la Caf (dont la prise de rdv physique ou téléphonique) avec focus sur le “réflexe mail” </a:t>
            </a:r>
            <a:endParaRPr lang="fr-FR" sz="3859">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a:p>
          <a:p>
            <a:pPr marL="0" indent="0">
              <a:buNone/>
            </a:pPr>
            <a:endParaRPr lang="fr-FR" sz="1579"/>
          </a:p>
          <a:p>
            <a:endParaRPr lang="fr-FR" sz="921"/>
          </a:p>
          <a:p>
            <a:pPr lvl="1"/>
            <a:endParaRPr lang="fr-FR" sz="1754"/>
          </a:p>
        </p:txBody>
      </p:sp>
      <p:sp>
        <p:nvSpPr>
          <p:cNvPr id="13" name="Espace réservé du contenu 2">
            <a:extLst>
              <a:ext uri="{FF2B5EF4-FFF2-40B4-BE49-F238E27FC236}">
                <a16:creationId xmlns:a16="http://schemas.microsoft.com/office/drawing/2014/main" id="{8A5950DD-19D5-43E8-A8E6-87935CCC2DE9}"/>
              </a:ext>
            </a:extLst>
          </p:cNvPr>
          <p:cNvSpPr txBox="1">
            <a:spLocks/>
          </p:cNvSpPr>
          <p:nvPr/>
        </p:nvSpPr>
        <p:spPr>
          <a:xfrm>
            <a:off x="4893484" y="2896768"/>
            <a:ext cx="3638311" cy="3961231"/>
          </a:xfrm>
          <a:prstGeom prst="rect">
            <a:avLst/>
          </a:prstGeom>
        </p:spPr>
        <p:style>
          <a:lnRef idx="2">
            <a:schemeClr val="dk1"/>
          </a:lnRef>
          <a:fillRef idx="1">
            <a:schemeClr val="lt1"/>
          </a:fillRef>
          <a:effectRef idx="0">
            <a:schemeClr val="dk1"/>
          </a:effectRef>
          <a:fontRef idx="minor">
            <a:schemeClr val="dk1"/>
          </a:fontRef>
        </p:style>
        <p:txBody>
          <a:bodyPr vert="horz" lIns="80189" tIns="40094" rIns="80189" bIns="40094"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Arial" panose="020B0604020202020204" pitchFamily="34" charset="0"/>
              <a:buChar char="•"/>
            </a:pPr>
            <a:endParaRPr lang="fr-FR" sz="1579">
              <a:ea typeface="Calibri" panose="020F0502020204030204"/>
              <a:cs typeface="Calibri" panose="020F0502020204030204"/>
            </a:endParaRPr>
          </a:p>
          <a:p>
            <a:pPr>
              <a:buFont typeface="Arial" panose="020B0604020202020204" pitchFamily="34" charset="0"/>
              <a:buChar char="•"/>
            </a:pPr>
            <a:endParaRPr lang="fr-FR" sz="2456">
              <a:ea typeface="Calibri" panose="020F0502020204030204"/>
              <a:cs typeface="Calibri" panose="020F0502020204030204"/>
            </a:endParaRPr>
          </a:p>
          <a:p>
            <a:pPr>
              <a:buFont typeface="Arial" panose="020B0604020202020204" pitchFamily="34" charset="0"/>
              <a:buChar char="•"/>
            </a:pPr>
            <a:endParaRPr lang="fr-FR" sz="1754">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fontAlgn="base">
              <a:buNone/>
            </a:pPr>
            <a:r>
              <a:rPr lang="fr-FR" sz="1052" b="1">
                <a:solidFill>
                  <a:srgbClr val="000000"/>
                </a:solidFill>
                <a:latin typeface="Calibri"/>
                <a:ea typeface="Calibri"/>
                <a:cs typeface="Calibri"/>
              </a:rPr>
              <a:t>2 ateliers mensuels à Poitiers et Châtellerault</a:t>
            </a:r>
          </a:p>
          <a:p>
            <a:pPr algn="just" fontAlgn="base"/>
            <a:r>
              <a:rPr lang="fr-FR" sz="1052">
                <a:solidFill>
                  <a:srgbClr val="000000"/>
                </a:solidFill>
                <a:latin typeface="Calibri" panose="020F0502020204030204" pitchFamily="34" charset="0"/>
              </a:rPr>
              <a:t>4 allocataires par créneau d’une heure </a:t>
            </a:r>
            <a:endParaRPr lang="fr-FR" sz="1052">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fontAlgn="base"/>
            <a:endParaRPr lang="fr-FR" sz="1052">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fontAlgn="base">
              <a:buNone/>
            </a:pPr>
            <a:r>
              <a:rPr lang="fr-FR" sz="1052">
                <a:solidFill>
                  <a:srgbClr val="000000"/>
                </a:solidFill>
                <a:latin typeface="Calibri"/>
                <a:ea typeface="Calibri"/>
                <a:cs typeface="Calibri"/>
              </a:rPr>
              <a:t>Contenu :</a:t>
            </a:r>
          </a:p>
          <a:p>
            <a:pPr algn="just" fontAlgn="base"/>
            <a:r>
              <a:rPr lang="fr-FR" sz="1052">
                <a:solidFill>
                  <a:srgbClr val="000000"/>
                </a:solidFill>
                <a:latin typeface="Calibri" panose="020F0502020204030204" pitchFamily="34" charset="0"/>
              </a:rPr>
              <a:t> Réalisation de la DTR avec les allocataires </a:t>
            </a:r>
            <a:endParaRPr lang="fr-FR" sz="1052">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fr-FR" sz="1579">
              <a:ea typeface="Calibri" panose="020F0502020204030204"/>
              <a:cs typeface="Calibri" panose="020F0502020204030204"/>
            </a:endParaRPr>
          </a:p>
          <a:p>
            <a:endParaRPr lang="fr-FR" sz="921"/>
          </a:p>
          <a:p>
            <a:pPr lvl="1"/>
            <a:endParaRPr lang="fr-FR" sz="1754"/>
          </a:p>
        </p:txBody>
      </p:sp>
      <p:sp>
        <p:nvSpPr>
          <p:cNvPr id="15" name="ZoneTexte 14">
            <a:extLst>
              <a:ext uri="{FF2B5EF4-FFF2-40B4-BE49-F238E27FC236}">
                <a16:creationId xmlns:a16="http://schemas.microsoft.com/office/drawing/2014/main" id="{429111BD-01F2-48CF-BD8A-67FB755664F6}"/>
              </a:ext>
            </a:extLst>
          </p:cNvPr>
          <p:cNvSpPr txBox="1"/>
          <p:nvPr/>
        </p:nvSpPr>
        <p:spPr>
          <a:xfrm>
            <a:off x="4039686" y="2537628"/>
            <a:ext cx="5345906" cy="227755"/>
          </a:xfrm>
          <a:prstGeom prst="rect">
            <a:avLst/>
          </a:prstGeom>
          <a:noFill/>
        </p:spPr>
        <p:txBody>
          <a:bodyPr wrap="square">
            <a:spAutoFit/>
          </a:bodyPr>
          <a:lstStyle/>
          <a:p>
            <a:pPr algn="ctr">
              <a:lnSpc>
                <a:spcPct val="70000"/>
              </a:lnSpc>
              <a:spcBef>
                <a:spcPts val="877"/>
              </a:spcBef>
            </a:pPr>
            <a:r>
              <a:rPr lang="fr-FR" sz="1228" b="1" u="sng">
                <a:solidFill>
                  <a:schemeClr val="dk1"/>
                </a:solidFill>
              </a:rPr>
              <a:t>2ème atelier : Faire ma déclaration trimestrielle </a:t>
            </a:r>
          </a:p>
        </p:txBody>
      </p:sp>
      <p:sp>
        <p:nvSpPr>
          <p:cNvPr id="17" name="ZoneTexte 16">
            <a:extLst>
              <a:ext uri="{FF2B5EF4-FFF2-40B4-BE49-F238E27FC236}">
                <a16:creationId xmlns:a16="http://schemas.microsoft.com/office/drawing/2014/main" id="{456501E9-AE97-40F7-952E-4022ED088DFE}"/>
              </a:ext>
            </a:extLst>
          </p:cNvPr>
          <p:cNvSpPr txBox="1"/>
          <p:nvPr/>
        </p:nvSpPr>
        <p:spPr>
          <a:xfrm>
            <a:off x="132814" y="309533"/>
            <a:ext cx="8339037" cy="523220"/>
          </a:xfrm>
          <a:prstGeom prst="rect">
            <a:avLst/>
          </a:prstGeom>
          <a:noFill/>
        </p:spPr>
        <p:txBody>
          <a:bodyPr wrap="square">
            <a:spAutoFit/>
          </a:bodyPr>
          <a:lstStyle/>
          <a:p>
            <a:r>
              <a:rPr lang="fr-FR" sz="2800">
                <a:solidFill>
                  <a:schemeClr val="accent2">
                    <a:lumMod val="50000"/>
                  </a:schemeClr>
                </a:solidFill>
                <a:effectLst>
                  <a:outerShdw blurRad="38100" dist="38100" dir="2700000" algn="tl">
                    <a:srgbClr val="000000">
                      <a:alpha val="43137"/>
                    </a:srgbClr>
                  </a:outerShdw>
                </a:effectLst>
                <a:ea typeface="+mn-lt"/>
                <a:cs typeface="+mn-lt"/>
              </a:rPr>
              <a:t>L’atelier  collectif « nouveaux bénéficiaires RSA »</a:t>
            </a:r>
            <a:endParaRPr lang="fr-FR" sz="2800">
              <a:solidFill>
                <a:schemeClr val="accent2">
                  <a:lumMod val="50000"/>
                </a:schemeClr>
              </a:solidFill>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B3B8859B-AF8B-4EF8-9252-EB5A0E0E09B5}"/>
              </a:ext>
            </a:extLst>
          </p:cNvPr>
          <p:cNvSpPr txBox="1"/>
          <p:nvPr/>
        </p:nvSpPr>
        <p:spPr>
          <a:xfrm>
            <a:off x="132815" y="1246916"/>
            <a:ext cx="8203790" cy="1015663"/>
          </a:xfrm>
          <a:prstGeom prst="rect">
            <a:avLst/>
          </a:prstGeom>
          <a:noFill/>
        </p:spPr>
        <p:txBody>
          <a:bodyPr wrap="square" rtlCol="0">
            <a:spAutoFit/>
          </a:bodyPr>
          <a:lstStyle/>
          <a:p>
            <a:pPr marL="171450" indent="-171450">
              <a:buFontTx/>
              <a:buChar char="-"/>
            </a:pPr>
            <a:r>
              <a:rPr lang="fr-FR" sz="1200"/>
              <a:t>Indentification des allocataires concernés dans le cadre du Recueil de données socio-professionnelles réalisés par les agents de la Caf et qui permet de donner les éléments au conseil départemental pour permettre l’orientation adaptés du bénéficiaire</a:t>
            </a:r>
          </a:p>
          <a:p>
            <a:pPr marL="171450" indent="-171450">
              <a:buFontTx/>
              <a:buChar char="-"/>
            </a:pPr>
            <a:r>
              <a:rPr lang="fr-FR" sz="1200"/>
              <a:t>Ateliers animés par des Conseillers de service à l’usagers  </a:t>
            </a:r>
          </a:p>
          <a:p>
            <a:pPr marL="171450" indent="-171450">
              <a:buFontTx/>
              <a:buChar char="-"/>
            </a:pPr>
            <a:endParaRPr lang="fr-FR" sz="1200"/>
          </a:p>
        </p:txBody>
      </p:sp>
    </p:spTree>
    <p:extLst>
      <p:ext uri="{BB962C8B-B14F-4D97-AF65-F5344CB8AC3E}">
        <p14:creationId xmlns:p14="http://schemas.microsoft.com/office/powerpoint/2010/main" val="402505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B2F6A-2496-42DF-8CEE-544C5B85F55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0019950-875F-48EB-8BDA-BE3C48304D2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B9B8CFC-F363-43DD-9050-10101695F922}"/>
              </a:ext>
            </a:extLst>
          </p:cNvPr>
          <p:cNvPicPr>
            <a:picLocks noChangeAspect="1"/>
          </p:cNvPicPr>
          <p:nvPr/>
        </p:nvPicPr>
        <p:blipFill>
          <a:blip r:embed="rId2"/>
          <a:stretch>
            <a:fillRect/>
          </a:stretch>
        </p:blipFill>
        <p:spPr>
          <a:xfrm>
            <a:off x="0" y="85783"/>
            <a:ext cx="10691813" cy="7388109"/>
          </a:xfrm>
          <a:prstGeom prst="rect">
            <a:avLst/>
          </a:prstGeom>
        </p:spPr>
      </p:pic>
    </p:spTree>
    <p:extLst>
      <p:ext uri="{BB962C8B-B14F-4D97-AF65-F5344CB8AC3E}">
        <p14:creationId xmlns:p14="http://schemas.microsoft.com/office/powerpoint/2010/main" val="257198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9863" y="1609930"/>
            <a:ext cx="0" cy="433981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D55427E-D962-4F9A-B40C-B68D9F25CA46}"/>
              </a:ext>
            </a:extLst>
          </p:cNvPr>
          <p:cNvSpPr>
            <a:spLocks noGrp="1"/>
          </p:cNvSpPr>
          <p:nvPr>
            <p:ph type="title"/>
          </p:nvPr>
        </p:nvSpPr>
        <p:spPr>
          <a:xfrm>
            <a:off x="564289" y="900192"/>
            <a:ext cx="3054397" cy="5759290"/>
          </a:xfrm>
        </p:spPr>
        <p:txBody>
          <a:bodyPr anchor="ctr">
            <a:normAutofit/>
          </a:bodyPr>
          <a:lstStyle/>
          <a:p>
            <a:r>
              <a:rPr lang="fr-FR"/>
              <a:t>Ordre du jour </a:t>
            </a:r>
          </a:p>
        </p:txBody>
      </p:sp>
      <p:sp>
        <p:nvSpPr>
          <p:cNvPr id="3" name="Espace réservé du contenu 2">
            <a:extLst>
              <a:ext uri="{FF2B5EF4-FFF2-40B4-BE49-F238E27FC236}">
                <a16:creationId xmlns:a16="http://schemas.microsoft.com/office/drawing/2014/main" id="{1980AA72-7CEC-47E0-8390-DCA22A2C1A8D}"/>
              </a:ext>
            </a:extLst>
          </p:cNvPr>
          <p:cNvSpPr>
            <a:spLocks noGrp="1"/>
          </p:cNvSpPr>
          <p:nvPr>
            <p:ph idx="1"/>
          </p:nvPr>
        </p:nvSpPr>
        <p:spPr>
          <a:xfrm>
            <a:off x="3821041" y="1260116"/>
            <a:ext cx="5694697" cy="5759290"/>
          </a:xfrm>
        </p:spPr>
        <p:txBody>
          <a:bodyPr anchor="ctr">
            <a:normAutofit/>
          </a:bodyPr>
          <a:lstStyle/>
          <a:p>
            <a:pPr marL="377825" indent="-377825"/>
            <a:r>
              <a:rPr lang="fr-FR" sz="1950"/>
              <a:t>Information sur les libéralités</a:t>
            </a:r>
          </a:p>
          <a:p>
            <a:pPr marL="377825" indent="-377825"/>
            <a:r>
              <a:rPr lang="fr-FR" sz="1950">
                <a:ea typeface="+mn-lt"/>
                <a:cs typeface="+mn-lt"/>
              </a:rPr>
              <a:t>Renouvellement des droits – la campagne des contrôles annuels de ressources</a:t>
            </a:r>
            <a:endParaRPr lang="en-US" sz="1950">
              <a:ea typeface="+mn-lt"/>
              <a:cs typeface="+mn-lt"/>
            </a:endParaRPr>
          </a:p>
          <a:p>
            <a:pPr marL="377825" indent="-377825"/>
            <a:r>
              <a:rPr lang="fr-FR" sz="1950"/>
              <a:t>Aides financières – Règlement intérieur</a:t>
            </a:r>
          </a:p>
          <a:p>
            <a:pPr marL="377825" indent="-377825"/>
            <a:r>
              <a:rPr lang="fr-FR" sz="1950"/>
              <a:t>Guide du nouvel allocataire</a:t>
            </a:r>
          </a:p>
          <a:p>
            <a:pPr marL="377825" indent="-377825"/>
            <a:r>
              <a:rPr lang="fr-FR" sz="1950">
                <a:ea typeface="+mn-lt"/>
                <a:cs typeface="+mn-lt"/>
              </a:rPr>
              <a:t>Prime de Noël</a:t>
            </a:r>
          </a:p>
          <a:p>
            <a:pPr marL="377825" indent="-377825"/>
            <a:r>
              <a:rPr lang="fr-FR" sz="1950">
                <a:ea typeface="+mn-lt"/>
                <a:cs typeface="+mn-lt"/>
              </a:rPr>
              <a:t>Nouvelle offre : l’atelier  collectif nouveaux bénéficiaires RSA</a:t>
            </a:r>
          </a:p>
          <a:p>
            <a:pPr marL="377825" indent="-377825"/>
            <a:r>
              <a:rPr lang="fr-FR" sz="1950">
                <a:ea typeface="+mn-lt"/>
                <a:cs typeface="+mn-lt"/>
              </a:rPr>
              <a:t>Situation particulière des services civiques</a:t>
            </a:r>
          </a:p>
          <a:p>
            <a:pPr marL="377825" indent="-377825"/>
            <a:r>
              <a:rPr lang="fr-FR" sz="1950">
                <a:ea typeface="+mn-lt"/>
                <a:cs typeface="+mn-lt"/>
              </a:rPr>
              <a:t>Information : déménagement de l’agence de Châtellerault </a:t>
            </a:r>
          </a:p>
          <a:p>
            <a:pPr marL="0" indent="0">
              <a:buNone/>
            </a:pPr>
            <a:endParaRPr lang="en-US" sz="1950">
              <a:ea typeface="+mn-lt"/>
              <a:cs typeface="+mn-lt"/>
            </a:endParaRPr>
          </a:p>
          <a:p>
            <a:pPr marL="377825" indent="-377825"/>
            <a:endParaRPr lang="fr-FR" sz="1950"/>
          </a:p>
          <a:p>
            <a:pPr marL="377825" indent="-377825"/>
            <a:endParaRPr lang="fr-FR" sz="1950"/>
          </a:p>
        </p:txBody>
      </p:sp>
    </p:spTree>
    <p:extLst>
      <p:ext uri="{BB962C8B-B14F-4D97-AF65-F5344CB8AC3E}">
        <p14:creationId xmlns:p14="http://schemas.microsoft.com/office/powerpoint/2010/main" val="315585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E669F-2666-4D5C-A564-902506FD7F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2F7BAD8-FA27-4203-8F6F-3D0BD9095326}"/>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2B92631E-5B58-45EB-83F3-5625656B93C3}"/>
              </a:ext>
            </a:extLst>
          </p:cNvPr>
          <p:cNvPicPr>
            <a:picLocks noChangeAspect="1"/>
          </p:cNvPicPr>
          <p:nvPr/>
        </p:nvPicPr>
        <p:blipFill>
          <a:blip r:embed="rId2"/>
          <a:stretch>
            <a:fillRect/>
          </a:stretch>
        </p:blipFill>
        <p:spPr>
          <a:xfrm>
            <a:off x="0" y="85358"/>
            <a:ext cx="10691813" cy="7388958"/>
          </a:xfrm>
          <a:prstGeom prst="rect">
            <a:avLst/>
          </a:prstGeom>
        </p:spPr>
      </p:pic>
    </p:spTree>
    <p:extLst>
      <p:ext uri="{BB962C8B-B14F-4D97-AF65-F5344CB8AC3E}">
        <p14:creationId xmlns:p14="http://schemas.microsoft.com/office/powerpoint/2010/main" val="178040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872018" y="3312661"/>
            <a:ext cx="5731145" cy="792610"/>
          </a:xfrm>
        </p:spPr>
        <p:txBody>
          <a:bodyPr vert="horz" lIns="91440" tIns="45720" rIns="91440" bIns="45720" rtlCol="0" anchor="t">
            <a:noAutofit/>
          </a:bodyPr>
          <a:lstStyle/>
          <a:p>
            <a:pPr marL="377825" indent="-377825"/>
            <a:r>
              <a:rPr lang="fr-FR" sz="2800">
                <a:solidFill>
                  <a:schemeClr val="tx1"/>
                </a:solidFill>
                <a:ea typeface="+mn-lt"/>
                <a:cs typeface="+mn-lt"/>
              </a:rPr>
              <a:t>Situation particulière des services civiques</a:t>
            </a:r>
          </a:p>
        </p:txBody>
      </p:sp>
    </p:spTree>
    <p:extLst>
      <p:ext uri="{BB962C8B-B14F-4D97-AF65-F5344CB8AC3E}">
        <p14:creationId xmlns:p14="http://schemas.microsoft.com/office/powerpoint/2010/main" val="19384752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6D5E0-817E-4E9D-8409-686DD37687E3}"/>
              </a:ext>
            </a:extLst>
          </p:cNvPr>
          <p:cNvSpPr>
            <a:spLocks noGrp="1"/>
          </p:cNvSpPr>
          <p:nvPr>
            <p:ph type="title"/>
          </p:nvPr>
        </p:nvSpPr>
        <p:spPr>
          <a:xfrm>
            <a:off x="712786" y="671971"/>
            <a:ext cx="8596583" cy="1455937"/>
          </a:xfrm>
        </p:spPr>
        <p:txBody>
          <a:bodyPr/>
          <a:lstStyle/>
          <a:p>
            <a:r>
              <a:rPr lang="fr-FR"/>
              <a:t>Je commence un service civique</a:t>
            </a:r>
          </a:p>
        </p:txBody>
      </p:sp>
      <p:sp>
        <p:nvSpPr>
          <p:cNvPr id="3" name="Espace réservé du contenu 2">
            <a:extLst>
              <a:ext uri="{FF2B5EF4-FFF2-40B4-BE49-F238E27FC236}">
                <a16:creationId xmlns:a16="http://schemas.microsoft.com/office/drawing/2014/main" id="{791B5406-A588-40C8-96AE-810E9DCFB86C}"/>
              </a:ext>
            </a:extLst>
          </p:cNvPr>
          <p:cNvSpPr>
            <a:spLocks noGrp="1"/>
          </p:cNvSpPr>
          <p:nvPr>
            <p:ph idx="1"/>
          </p:nvPr>
        </p:nvSpPr>
        <p:spPr>
          <a:xfrm>
            <a:off x="712786" y="2381651"/>
            <a:ext cx="8723044" cy="4277834"/>
          </a:xfrm>
        </p:spPr>
        <p:txBody>
          <a:bodyPr/>
          <a:lstStyle/>
          <a:p>
            <a:r>
              <a:rPr lang="fr-FR"/>
              <a:t>Je suis allocataire ou conjoint </a:t>
            </a:r>
          </a:p>
          <a:p>
            <a:pPr lvl="1"/>
            <a:r>
              <a:rPr lang="fr-FR"/>
              <a:t>Pour le RSA et la prime d’activité : exclusion pour calcul de la prestation</a:t>
            </a:r>
          </a:p>
          <a:p>
            <a:pPr lvl="1"/>
            <a:r>
              <a:rPr lang="fr-FR"/>
              <a:t>Pour les autres prestations (y compris AAH) : cumul possible avec ces prestations</a:t>
            </a:r>
          </a:p>
          <a:p>
            <a:pPr lvl="1"/>
            <a:r>
              <a:rPr lang="fr-FR"/>
              <a:t>Si j’ai une activité en complément, et quelque soit le nombre d’heures, je suis considérée comme étant en activité et je peux donc bénéficier de toutes les prestations : RSA, prime d’activité </a:t>
            </a:r>
            <a:r>
              <a:rPr lang="fr-FR" err="1"/>
              <a:t>etc</a:t>
            </a:r>
            <a:endParaRPr lang="fr-FR"/>
          </a:p>
          <a:p>
            <a:pPr lvl="1"/>
            <a:endParaRPr lang="fr-FR"/>
          </a:p>
          <a:p>
            <a:r>
              <a:rPr lang="fr-FR"/>
              <a:t>Je suis enfant à charge sur le dossier CAF </a:t>
            </a:r>
          </a:p>
          <a:p>
            <a:pPr lvl="1"/>
            <a:r>
              <a:rPr lang="fr-FR"/>
              <a:t>Je reste à charge pour le calcul de toutes les prestations du dossier, mais non prise en compte des indemnités perçues dans le cadre du service civique</a:t>
            </a:r>
          </a:p>
        </p:txBody>
      </p:sp>
    </p:spTree>
    <p:extLst>
      <p:ext uri="{BB962C8B-B14F-4D97-AF65-F5344CB8AC3E}">
        <p14:creationId xmlns:p14="http://schemas.microsoft.com/office/powerpoint/2010/main" val="314467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872018" y="3312661"/>
            <a:ext cx="5731145" cy="792610"/>
          </a:xfrm>
        </p:spPr>
        <p:txBody>
          <a:bodyPr vert="horz" lIns="91440" tIns="45720" rIns="91440" bIns="45720" rtlCol="0" anchor="t">
            <a:noAutofit/>
          </a:bodyPr>
          <a:lstStyle/>
          <a:p>
            <a:pPr marL="377825" indent="-377825"/>
            <a:r>
              <a:rPr lang="fr-FR" sz="2800">
                <a:solidFill>
                  <a:schemeClr val="tx1"/>
                </a:solidFill>
                <a:ea typeface="+mn-lt"/>
                <a:cs typeface="+mn-lt"/>
              </a:rPr>
              <a:t>Déménagement de l’agence de Châtellerault </a:t>
            </a:r>
          </a:p>
        </p:txBody>
      </p:sp>
    </p:spTree>
    <p:extLst>
      <p:ext uri="{BB962C8B-B14F-4D97-AF65-F5344CB8AC3E}">
        <p14:creationId xmlns:p14="http://schemas.microsoft.com/office/powerpoint/2010/main" val="168777345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855456" y="671971"/>
            <a:ext cx="3277409" cy="1455937"/>
          </a:xfrm>
        </p:spPr>
        <p:txBody>
          <a:bodyPr vert="horz" lIns="91440" tIns="45720" rIns="91440" bIns="45720" rtlCol="0" anchor="t">
            <a:normAutofit/>
          </a:bodyPr>
          <a:lstStyle/>
          <a:p>
            <a:pPr marL="377825" indent="-377825" defTabSz="457200"/>
            <a:r>
              <a:rPr lang="en-US" sz="3600"/>
              <a:t> </a:t>
            </a:r>
          </a:p>
        </p:txBody>
      </p:sp>
      <p:sp>
        <p:nvSpPr>
          <p:cNvPr id="25" name="ZoneTexte 24">
            <a:extLst>
              <a:ext uri="{FF2B5EF4-FFF2-40B4-BE49-F238E27FC236}">
                <a16:creationId xmlns:a16="http://schemas.microsoft.com/office/drawing/2014/main" id="{0DA120ED-1597-4D3F-BAA9-92A815359DDF}"/>
              </a:ext>
            </a:extLst>
          </p:cNvPr>
          <p:cNvSpPr txBox="1"/>
          <p:nvPr/>
        </p:nvSpPr>
        <p:spPr>
          <a:xfrm>
            <a:off x="4568542" y="2381649"/>
            <a:ext cx="4585186" cy="427783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 L’Agence de la Caf à Châtellerault sera fermée du 16 au 23 janvier   en raison de son transfert dans ses nouveaux locaux. </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 Nous accueillerons les allocataires dans nos nouveaux locaux dès le 24 janvier 2023 au 5, boulevard de </a:t>
            </a:r>
            <a:r>
              <a:rPr lang="en-US" err="1">
                <a:solidFill>
                  <a:schemeClr val="tx1">
                    <a:lumMod val="75000"/>
                    <a:lumOff val="25000"/>
                  </a:schemeClr>
                </a:solidFill>
              </a:rPr>
              <a:t>l’Envigne</a:t>
            </a:r>
            <a:r>
              <a:rPr lang="en-US">
                <a:solidFill>
                  <a:schemeClr val="tx1">
                    <a:lumMod val="75000"/>
                    <a:lumOff val="25000"/>
                  </a:schemeClr>
                </a:solidFill>
              </a:rPr>
              <a:t> à Châtellerault.</a:t>
            </a:r>
          </a:p>
        </p:txBody>
      </p:sp>
      <p:pic>
        <p:nvPicPr>
          <p:cNvPr id="5" name="Image 4" descr="Pistolet à ruban sur boîte en carton">
            <a:extLst>
              <a:ext uri="{FF2B5EF4-FFF2-40B4-BE49-F238E27FC236}">
                <a16:creationId xmlns:a16="http://schemas.microsoft.com/office/drawing/2014/main" id="{0C4B0EE4-14E4-41ED-9E56-865D1ADB4E8E}"/>
              </a:ext>
            </a:extLst>
          </p:cNvPr>
          <p:cNvPicPr>
            <a:picLocks noChangeAspect="1"/>
          </p:cNvPicPr>
          <p:nvPr/>
        </p:nvPicPr>
        <p:blipFill rotWithShape="1">
          <a:blip r:embed="rId2"/>
          <a:srcRect l="44260" r="13965" b="-1"/>
          <a:stretch/>
        </p:blipFill>
        <p:spPr>
          <a:xfrm>
            <a:off x="20" y="-1"/>
            <a:ext cx="4731107" cy="7559676"/>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7" name="Isosceles Triangle 2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38917" cy="624588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663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Questions </a:t>
            </a:r>
            <a:r>
              <a:rPr lang="en-US" sz="5900" err="1">
                <a:solidFill>
                  <a:srgbClr val="FFFFFF"/>
                </a:solidFill>
              </a:rPr>
              <a:t>diverses</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037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9784"/>
            <a:ext cx="10691812" cy="25198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1617" y="-9333"/>
            <a:ext cx="4180205" cy="756900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F58CBEFD-76F7-4F25-9336-37257B81B0DF}"/>
              </a:ext>
            </a:extLst>
          </p:cNvPr>
          <p:cNvSpPr>
            <a:spLocks noGrp="1"/>
          </p:cNvSpPr>
          <p:nvPr>
            <p:ph type="title"/>
          </p:nvPr>
        </p:nvSpPr>
        <p:spPr>
          <a:xfrm>
            <a:off x="593990" y="5253601"/>
            <a:ext cx="7538875" cy="1455937"/>
          </a:xfrm>
        </p:spPr>
        <p:txBody>
          <a:bodyPr anchor="ctr">
            <a:normAutofit/>
          </a:bodyPr>
          <a:lstStyle/>
          <a:p>
            <a:r>
              <a:rPr lang="fr-FR" sz="4300">
                <a:solidFill>
                  <a:schemeClr val="bg1"/>
                </a:solidFill>
              </a:rPr>
              <a:t>Calendrier des prochaines réunions </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812" cy="5039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921862A-E048-4781-8BAD-D07411294F85}"/>
              </a:ext>
            </a:extLst>
          </p:cNvPr>
          <p:cNvGraphicFramePr>
            <a:graphicFrameLocks noGrp="1"/>
          </p:cNvGraphicFramePr>
          <p:nvPr>
            <p:ph idx="1"/>
            <p:extLst>
              <p:ext uri="{D42A27DB-BD31-4B8C-83A1-F6EECF244321}">
                <p14:modId xmlns:p14="http://schemas.microsoft.com/office/powerpoint/2010/main" val="1163988910"/>
              </p:ext>
            </p:extLst>
          </p:nvPr>
        </p:nvGraphicFramePr>
        <p:xfrm>
          <a:off x="563826" y="708720"/>
          <a:ext cx="9564160" cy="362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7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11" cy="7569008"/>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CC5006-F749-4D01-A7A2-C7490038FDFC}"/>
              </a:ext>
            </a:extLst>
          </p:cNvPr>
          <p:cNvSpPr>
            <a:spLocks noGrp="1"/>
          </p:cNvSpPr>
          <p:nvPr>
            <p:ph type="title"/>
          </p:nvPr>
        </p:nvSpPr>
        <p:spPr>
          <a:xfrm>
            <a:off x="1576468" y="3047202"/>
            <a:ext cx="7538875" cy="1455937"/>
          </a:xfrm>
        </p:spPr>
        <p:txBody>
          <a:bodyPr>
            <a:normAutofit/>
          </a:bodyPr>
          <a:lstStyle/>
          <a:p>
            <a:r>
              <a:rPr lang="fr-FR">
                <a:solidFill>
                  <a:srgbClr val="FFFFFF"/>
                </a:solidFill>
              </a:rPr>
              <a:t>Merci pour votre participation</a:t>
            </a:r>
          </a:p>
        </p:txBody>
      </p:sp>
    </p:spTree>
    <p:extLst>
      <p:ext uri="{BB962C8B-B14F-4D97-AF65-F5344CB8AC3E}">
        <p14:creationId xmlns:p14="http://schemas.microsoft.com/office/powerpoint/2010/main" val="21333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222476" y="3427677"/>
            <a:ext cx="65839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a:cs typeface="Arial"/>
              </a:rPr>
              <a:t>Information sur les libéralités</a:t>
            </a:r>
            <a:endParaRPr lang="fr-FR" sz="2400"/>
          </a:p>
        </p:txBody>
      </p:sp>
    </p:spTree>
    <p:extLst>
      <p:ext uri="{BB962C8B-B14F-4D97-AF65-F5344CB8AC3E}">
        <p14:creationId xmlns:p14="http://schemas.microsoft.com/office/powerpoint/2010/main" val="26256325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178035" y="3167263"/>
            <a:ext cx="5731145" cy="792610"/>
          </a:xfrm>
        </p:spPr>
        <p:txBody>
          <a:bodyPr vert="horz" lIns="91440" tIns="45720" rIns="91440" bIns="45720" rtlCol="0" anchor="t">
            <a:noAutofit/>
          </a:bodyPr>
          <a:lstStyle/>
          <a:p>
            <a:r>
              <a:rPr lang="fr-FR" sz="2800">
                <a:solidFill>
                  <a:schemeClr val="tx1"/>
                </a:solidFill>
                <a:ea typeface="+mj-lt"/>
                <a:cs typeface="+mj-lt"/>
              </a:rPr>
              <a:t>Renouvellement des droits - </a:t>
            </a:r>
            <a:r>
              <a:rPr lang="fr-FR" sz="2800">
                <a:solidFill>
                  <a:schemeClr val="tx1"/>
                </a:solidFill>
                <a:ea typeface="+mn-lt"/>
                <a:cs typeface="+mn-lt"/>
              </a:rPr>
              <a:t>la campagne des contrôles annuels de ressources</a:t>
            </a:r>
            <a:br>
              <a:rPr lang="en-US" sz="2800">
                <a:solidFill>
                  <a:schemeClr val="tx1"/>
                </a:solidFill>
                <a:ea typeface="+mn-lt"/>
                <a:cs typeface="+mn-lt"/>
              </a:rPr>
            </a:br>
            <a:endParaRPr lang="fr-FR" sz="2800">
              <a:solidFill>
                <a:schemeClr val="tx1"/>
              </a:solidFill>
            </a:endParaRPr>
          </a:p>
          <a:p>
            <a:endParaRPr lang="fr-FR" sz="2800" b="1">
              <a:solidFill>
                <a:schemeClr val="tx1"/>
              </a:solidFill>
            </a:endParaRPr>
          </a:p>
        </p:txBody>
      </p:sp>
    </p:spTree>
    <p:extLst>
      <p:ext uri="{BB962C8B-B14F-4D97-AF65-F5344CB8AC3E}">
        <p14:creationId xmlns:p14="http://schemas.microsoft.com/office/powerpoint/2010/main" val="13145883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627B6-9005-43CF-96D3-F5D5C134AD7D}"/>
              </a:ext>
            </a:extLst>
          </p:cNvPr>
          <p:cNvSpPr>
            <a:spLocks noGrp="1"/>
          </p:cNvSpPr>
          <p:nvPr>
            <p:ph type="title"/>
          </p:nvPr>
        </p:nvSpPr>
        <p:spPr/>
        <p:txBody>
          <a:bodyPr/>
          <a:lstStyle/>
          <a:p>
            <a:r>
              <a:rPr lang="fr-FR"/>
              <a:t>Le renouvellement des droits</a:t>
            </a:r>
          </a:p>
        </p:txBody>
      </p:sp>
      <p:sp>
        <p:nvSpPr>
          <p:cNvPr id="3" name="Espace réservé du contenu 2">
            <a:extLst>
              <a:ext uri="{FF2B5EF4-FFF2-40B4-BE49-F238E27FC236}">
                <a16:creationId xmlns:a16="http://schemas.microsoft.com/office/drawing/2014/main" id="{1ADBDF23-3200-40F7-8942-DE96251D6903}"/>
              </a:ext>
            </a:extLst>
          </p:cNvPr>
          <p:cNvSpPr>
            <a:spLocks noGrp="1"/>
          </p:cNvSpPr>
          <p:nvPr>
            <p:ph idx="1"/>
          </p:nvPr>
        </p:nvSpPr>
        <p:spPr>
          <a:xfrm>
            <a:off x="712786" y="1974715"/>
            <a:ext cx="8674405" cy="4684770"/>
          </a:xfrm>
        </p:spPr>
        <p:txBody>
          <a:bodyPr/>
          <a:lstStyle/>
          <a:p>
            <a:r>
              <a:rPr lang="fr-FR"/>
              <a:t>Certaines prestations sont soumises à conditions de ressources :</a:t>
            </a:r>
          </a:p>
          <a:p>
            <a:pPr lvl="1"/>
            <a:r>
              <a:rPr lang="fr-FR"/>
              <a:t>Ressources de l’année N-2 (donc 2021)</a:t>
            </a:r>
          </a:p>
          <a:p>
            <a:pPr lvl="1"/>
            <a:r>
              <a:rPr lang="fr-FR"/>
              <a:t>Ressources actualisées (trimestrielles)</a:t>
            </a:r>
          </a:p>
          <a:p>
            <a:r>
              <a:rPr lang="fr-FR"/>
              <a:t>Les finances publiques nous transmettent les ressources N-1 chaque fin d’année.</a:t>
            </a:r>
          </a:p>
          <a:p>
            <a:r>
              <a:rPr lang="fr-FR"/>
              <a:t>En cas de divergence avec les ressources déclarées par l’allocataire, nous devons vérifier, sur justificatifs, les ressources perçues.</a:t>
            </a:r>
          </a:p>
          <a:p>
            <a:endParaRPr lang="fr-FR"/>
          </a:p>
          <a:p>
            <a:r>
              <a:rPr lang="fr-FR"/>
              <a:t>Cela implique donc d’envoyer un contrôle sur pièce.</a:t>
            </a:r>
          </a:p>
        </p:txBody>
      </p:sp>
    </p:spTree>
    <p:extLst>
      <p:ext uri="{BB962C8B-B14F-4D97-AF65-F5344CB8AC3E}">
        <p14:creationId xmlns:p14="http://schemas.microsoft.com/office/powerpoint/2010/main" val="396583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4" name="Isosceles Triangle 21">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3" y="13999"/>
            <a:ext cx="738917" cy="6245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a:extLst>
              <a:ext uri="{FF2B5EF4-FFF2-40B4-BE49-F238E27FC236}">
                <a16:creationId xmlns:a16="http://schemas.microsoft.com/office/drawing/2014/main" id="{8EAB843B-8D6A-4869-A82E-35D673B92D93}"/>
              </a:ext>
            </a:extLst>
          </p:cNvPr>
          <p:cNvPicPr>
            <a:picLocks noChangeAspect="1"/>
          </p:cNvPicPr>
          <p:nvPr/>
        </p:nvPicPr>
        <p:blipFill>
          <a:blip r:embed="rId2"/>
          <a:stretch>
            <a:fillRect/>
          </a:stretch>
        </p:blipFill>
        <p:spPr>
          <a:xfrm>
            <a:off x="2556309" y="13999"/>
            <a:ext cx="5261234" cy="7410185"/>
          </a:xfrm>
          <a:prstGeom prst="rect">
            <a:avLst/>
          </a:prstGeom>
        </p:spPr>
      </p:pic>
    </p:spTree>
    <p:extLst>
      <p:ext uri="{BB962C8B-B14F-4D97-AF65-F5344CB8AC3E}">
        <p14:creationId xmlns:p14="http://schemas.microsoft.com/office/powerpoint/2010/main" val="10165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4C63EAC-4E81-45AC-9124-D6447ED3BC4C}"/>
              </a:ext>
            </a:extLst>
          </p:cNvPr>
          <p:cNvSpPr>
            <a:spLocks noGrp="1"/>
          </p:cNvSpPr>
          <p:nvPr>
            <p:ph idx="1"/>
          </p:nvPr>
        </p:nvSpPr>
        <p:spPr>
          <a:xfrm>
            <a:off x="693331" y="1243514"/>
            <a:ext cx="9160788" cy="4748723"/>
          </a:xfrm>
        </p:spPr>
        <p:txBody>
          <a:bodyPr/>
          <a:lstStyle/>
          <a:p>
            <a:r>
              <a:rPr lang="fr-FR"/>
              <a:t>Etant un contrôle sur pièce, le renvoi accompagné des justificatifs demandés est obligatoire. Sur le courrier CAF est indiqué la période du contrôle exigé, ainsi que la ou les personnes concernées</a:t>
            </a:r>
          </a:p>
          <a:p>
            <a:endParaRPr lang="fr-FR"/>
          </a:p>
          <a:p>
            <a:r>
              <a:rPr lang="fr-FR"/>
              <a:t>Nouveauté pour cette année : les allocataires peuvent nous transmettre les éléments via la fonctionnalité « transmettre un document » de l’espace « Mon compte ». </a:t>
            </a:r>
          </a:p>
          <a:p>
            <a:pPr marL="0" indent="0" algn="ctr">
              <a:buNone/>
            </a:pPr>
            <a:r>
              <a:rPr lang="fr-FR" u="sng"/>
              <a:t>Attention : le courrier CAF est aussi à transmettre obligatoirement, même s’il n’est pas à signer.</a:t>
            </a:r>
          </a:p>
        </p:txBody>
      </p:sp>
      <p:sp>
        <p:nvSpPr>
          <p:cNvPr id="4" name="ZoneTexte 3">
            <a:extLst>
              <a:ext uri="{FF2B5EF4-FFF2-40B4-BE49-F238E27FC236}">
                <a16:creationId xmlns:a16="http://schemas.microsoft.com/office/drawing/2014/main" id="{93A28584-4C55-43DE-9190-921E6B3FE2C0}"/>
              </a:ext>
            </a:extLst>
          </p:cNvPr>
          <p:cNvSpPr txBox="1"/>
          <p:nvPr/>
        </p:nvSpPr>
        <p:spPr>
          <a:xfrm>
            <a:off x="1129742" y="6107575"/>
            <a:ext cx="8287966" cy="646331"/>
          </a:xfrm>
          <a:prstGeom prst="rect">
            <a:avLst/>
          </a:prstGeom>
          <a:noFill/>
          <a:ln>
            <a:solidFill>
              <a:schemeClr val="tx2"/>
            </a:solidFill>
          </a:ln>
        </p:spPr>
        <p:txBody>
          <a:bodyPr wrap="square" rtlCol="0">
            <a:spAutoFit/>
          </a:bodyPr>
          <a:lstStyle/>
          <a:p>
            <a:pPr algn="ctr"/>
            <a:r>
              <a:rPr lang="fr-FR"/>
              <a:t>Ces contrôles émis annuellement, sont un moyen de sécurisation pour notre organisme, et participent fortement au paiement du juste droit</a:t>
            </a:r>
          </a:p>
        </p:txBody>
      </p:sp>
    </p:spTree>
    <p:extLst>
      <p:ext uri="{BB962C8B-B14F-4D97-AF65-F5344CB8AC3E}">
        <p14:creationId xmlns:p14="http://schemas.microsoft.com/office/powerpoint/2010/main" val="43051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cxnSp>
        <p:nvCxnSpPr>
          <p:cNvPr id="3" name="Connecteur droit avec flèche 2">
            <a:extLst>
              <a:ext uri="{FF2B5EF4-FFF2-40B4-BE49-F238E27FC236}">
                <a16:creationId xmlns:a16="http://schemas.microsoft.com/office/drawing/2014/main" id="{BBA738CB-932D-8F4E-8906-8BCFB5B24869}"/>
              </a:ext>
            </a:extLst>
          </p:cNvPr>
          <p:cNvCxnSpPr/>
          <p:nvPr/>
        </p:nvCxnSpPr>
        <p:spPr>
          <a:xfrm flipV="1">
            <a:off x="6576319" y="3322339"/>
            <a:ext cx="1084260" cy="2624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7390C54-8E56-4611-85AB-518D38F4CF80}"/>
              </a:ext>
            </a:extLst>
          </p:cNvPr>
          <p:cNvSpPr txBox="1"/>
          <p:nvPr/>
        </p:nvSpPr>
        <p:spPr>
          <a:xfrm>
            <a:off x="3826475" y="3359855"/>
            <a:ext cx="6583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a:cs typeface="Arial"/>
              </a:rPr>
              <a:t>Présentation du nouveau règlement intérieur des aides financières individuelles</a:t>
            </a:r>
            <a:endParaRPr lang="fr-FR" sz="2400"/>
          </a:p>
        </p:txBody>
      </p:sp>
    </p:spTree>
    <p:extLst>
      <p:ext uri="{BB962C8B-B14F-4D97-AF65-F5344CB8AC3E}">
        <p14:creationId xmlns:p14="http://schemas.microsoft.com/office/powerpoint/2010/main" val="3790901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076C7-29D9-46E7-8AEF-E43FCFFDCACD}"/>
              </a:ext>
            </a:extLst>
          </p:cNvPr>
          <p:cNvSpPr>
            <a:spLocks noGrp="1"/>
          </p:cNvSpPr>
          <p:nvPr>
            <p:ph type="title"/>
          </p:nvPr>
        </p:nvSpPr>
        <p:spPr>
          <a:xfrm>
            <a:off x="255587" y="419053"/>
            <a:ext cx="8275570" cy="602352"/>
          </a:xfrm>
        </p:spPr>
        <p:txBody>
          <a:bodyPr>
            <a:normAutofit fontScale="90000"/>
          </a:bodyPr>
          <a:lstStyle/>
          <a:p>
            <a:pPr algn="ctr"/>
            <a:r>
              <a:rPr lang="fr-FR" sz="3500"/>
              <a:t>Evolution du Prêt Equipement Ménager</a:t>
            </a:r>
          </a:p>
        </p:txBody>
      </p:sp>
      <p:sp>
        <p:nvSpPr>
          <p:cNvPr id="3" name="Espace réservé du contenu 2">
            <a:extLst>
              <a:ext uri="{FF2B5EF4-FFF2-40B4-BE49-F238E27FC236}">
                <a16:creationId xmlns:a16="http://schemas.microsoft.com/office/drawing/2014/main" id="{42BADE39-597A-4AB9-94D3-1576DD21FF19}"/>
              </a:ext>
            </a:extLst>
          </p:cNvPr>
          <p:cNvSpPr>
            <a:spLocks noGrp="1"/>
          </p:cNvSpPr>
          <p:nvPr>
            <p:ph idx="1"/>
          </p:nvPr>
        </p:nvSpPr>
        <p:spPr>
          <a:xfrm>
            <a:off x="440411" y="1157592"/>
            <a:ext cx="9209427" cy="2383276"/>
          </a:xfrm>
        </p:spPr>
        <p:txBody>
          <a:bodyPr>
            <a:normAutofit fontScale="92500" lnSpcReduction="20000"/>
          </a:bodyPr>
          <a:lstStyle/>
          <a:p>
            <a:pPr marR="0" algn="l" rtl="0"/>
            <a:endParaRPr lang="fr-FR" sz="1800" b="1" i="0" u="none" strike="noStrike">
              <a:solidFill>
                <a:srgbClr val="4A9ACB"/>
              </a:solidFill>
              <a:latin typeface="Calibri Light" panose="020F0302020204030204" pitchFamily="34" charset="0"/>
            </a:endParaRPr>
          </a:p>
          <a:p>
            <a:pPr marL="0" marR="0" indent="0" algn="l" rtl="0">
              <a:buNone/>
            </a:pPr>
            <a:r>
              <a:rPr lang="fr-FR" sz="1800" b="1" i="0" u="none" strike="noStrike">
                <a:solidFill>
                  <a:srgbClr val="4A9ACB"/>
                </a:solidFill>
                <a:latin typeface="Calibri Light" panose="020F0302020204030204" pitchFamily="34" charset="0"/>
              </a:rPr>
              <a:t>Objectif</a:t>
            </a:r>
            <a:r>
              <a:rPr lang="fr-FR" sz="1800" b="1" i="0" u="none" strike="noStrike">
                <a:solidFill>
                  <a:srgbClr val="800000"/>
                </a:solidFill>
                <a:latin typeface="Calibri Light" panose="020F0302020204030204" pitchFamily="34" charset="0"/>
              </a:rPr>
              <a:t> :</a:t>
            </a:r>
            <a:r>
              <a:rPr lang="fr-FR" sz="1800" b="0" i="0" u="none" strike="noStrike">
                <a:solidFill>
                  <a:srgbClr val="000000"/>
                </a:solidFill>
                <a:latin typeface="Calibri Light" panose="020F0302020204030204" pitchFamily="34" charset="0"/>
              </a:rPr>
              <a:t> Cette aide a pour but d’aider les familles à l’ aménagement des conditions de vie dans leur logement.</a:t>
            </a:r>
          </a:p>
          <a:p>
            <a:pPr marL="0" marR="0" indent="0" algn="l" rtl="0">
              <a:buNone/>
            </a:pPr>
            <a:endParaRPr lang="fr-FR" sz="1800" b="0" i="0" u="none" strike="noStrike" baseline="0">
              <a:solidFill>
                <a:prstClr val="black"/>
              </a:solidFill>
              <a:latin typeface="Lucida Sans" panose="020B0602030504020204" pitchFamily="34" charset="0"/>
            </a:endParaRPr>
          </a:p>
          <a:p>
            <a:pPr marR="0" algn="l" rtl="0"/>
            <a:r>
              <a:rPr lang="fr-FR" sz="1800" b="0" i="0" u="none" strike="noStrike" baseline="0">
                <a:solidFill>
                  <a:srgbClr val="000000"/>
                </a:solidFill>
                <a:latin typeface="Calibri Light" panose="020F0302020204030204" pitchFamily="34" charset="0"/>
              </a:rPr>
              <a:t>Le </a:t>
            </a:r>
            <a:r>
              <a:rPr lang="fr-FR" sz="1800">
                <a:solidFill>
                  <a:srgbClr val="000000"/>
                </a:solidFill>
                <a:latin typeface="Calibri Light" panose="020F0302020204030204" pitchFamily="34" charset="0"/>
              </a:rPr>
              <a:t>PEM peut </a:t>
            </a:r>
            <a:r>
              <a:rPr lang="fr-FR" sz="1800" b="0" i="0" u="none" strike="noStrike" baseline="0">
                <a:solidFill>
                  <a:srgbClr val="000000"/>
                </a:solidFill>
                <a:latin typeface="Calibri Light" panose="020F0302020204030204" pitchFamily="34" charset="0"/>
              </a:rPr>
              <a:t>prendre la forme </a:t>
            </a:r>
            <a:r>
              <a:rPr lang="fr-FR" sz="1800" b="1" i="0" u="none" strike="noStrike" baseline="0">
                <a:solidFill>
                  <a:srgbClr val="4A9ACB"/>
                </a:solidFill>
                <a:latin typeface="Calibri Light" panose="020F0302020204030204" pitchFamily="34" charset="0"/>
              </a:rPr>
              <a:t>d’un prêt et/ou d’une subvention </a:t>
            </a:r>
            <a:r>
              <a:rPr lang="fr-FR" sz="1800" b="0" i="0" u="none" strike="noStrike" baseline="0">
                <a:solidFill>
                  <a:schemeClr val="tx1"/>
                </a:solidFill>
                <a:latin typeface="Calibri Light" panose="020F0302020204030204" pitchFamily="34" charset="0"/>
              </a:rPr>
              <a:t>si elle est demandée par un travailleur social</a:t>
            </a:r>
          </a:p>
          <a:p>
            <a:pPr marR="0"/>
            <a:r>
              <a:rPr lang="fr-FR" sz="1800" b="1" i="0" u="none" strike="noStrike">
                <a:solidFill>
                  <a:srgbClr val="4A9ACB"/>
                </a:solidFill>
                <a:latin typeface="Calibri Light" panose="020F0302020204030204" pitchFamily="34" charset="0"/>
              </a:rPr>
              <a:t>L’ aide peut atteindre 900€</a:t>
            </a:r>
            <a:r>
              <a:rPr lang="fr-FR" sz="1800" b="0" i="0" u="none" strike="noStrike">
                <a:solidFill>
                  <a:srgbClr val="4A9ACB"/>
                </a:solidFill>
                <a:latin typeface="Calibri Light" panose="020F0302020204030204" pitchFamily="34" charset="0"/>
              </a:rPr>
              <a:t> </a:t>
            </a:r>
            <a:r>
              <a:rPr lang="fr-FR" sz="1800" b="0" i="0" u="none" strike="noStrike">
                <a:solidFill>
                  <a:srgbClr val="000000"/>
                </a:solidFill>
                <a:latin typeface="Calibri Light" panose="020F0302020204030204" pitchFamily="34" charset="0"/>
              </a:rPr>
              <a:t>sur une période de 3 ans dans la limite de 450€ par article (sans limite du nombre d’article)</a:t>
            </a:r>
          </a:p>
          <a:p>
            <a:pPr marR="0" algn="l" rtl="0"/>
            <a:endParaRPr lang="fr-FR" sz="1800" b="0" i="0" u="none" strike="noStrike" baseline="0">
              <a:solidFill>
                <a:prstClr val="black"/>
              </a:solidFill>
              <a:latin typeface="Lucida Sans" panose="020B0602030504020204" pitchFamily="34" charset="0"/>
            </a:endParaRPr>
          </a:p>
          <a:p>
            <a:endParaRPr lang="fr-FR"/>
          </a:p>
        </p:txBody>
      </p:sp>
      <p:sp>
        <p:nvSpPr>
          <p:cNvPr id="4" name="Rectangle 3">
            <a:extLst>
              <a:ext uri="{FF2B5EF4-FFF2-40B4-BE49-F238E27FC236}">
                <a16:creationId xmlns:a16="http://schemas.microsoft.com/office/drawing/2014/main" id="{10B8586E-5B4D-4614-BD15-11D9D4024FB3}"/>
              </a:ext>
            </a:extLst>
          </p:cNvPr>
          <p:cNvSpPr/>
          <p:nvPr/>
        </p:nvSpPr>
        <p:spPr>
          <a:xfrm>
            <a:off x="1663429" y="3591309"/>
            <a:ext cx="5836596" cy="3554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buNone/>
            </a:pPr>
            <a:endParaRPr lang="fr-FR" sz="1500" b="0" i="0" u="none" strike="noStrike">
              <a:solidFill>
                <a:prstClr val="black"/>
              </a:solidFill>
              <a:latin typeface="Lucida Sans" panose="020B0602030504020204" pitchFamily="34" charset="0"/>
            </a:endParaRPr>
          </a:p>
          <a:p>
            <a:pPr marR="0" rtl="0"/>
            <a:r>
              <a:rPr lang="fr-FR" sz="1500" b="0" i="0" u="none" strike="noStrike" baseline="0">
                <a:solidFill>
                  <a:srgbClr val="000000"/>
                </a:solidFill>
                <a:latin typeface="Calibri Light" panose="020F0302020204030204" pitchFamily="34" charset="0"/>
              </a:rPr>
              <a:t>• </a:t>
            </a:r>
            <a:r>
              <a:rPr lang="fr-FR" sz="1500" b="0" i="0" u="none" strike="noStrike" baseline="0">
                <a:solidFill>
                  <a:srgbClr val="000000"/>
                </a:solidFill>
                <a:latin typeface="Calibri Light" panose="020F0302020204030204" pitchFamily="34" charset="0"/>
                <a:cs typeface="Calibri Light" panose="020F0302020204030204" pitchFamily="34" charset="0"/>
              </a:rPr>
              <a:t>une cuisinière</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un réfrigérateur</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un congélateur</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un lave-linge</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une literie</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une table</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des chaises</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0" i="0" u="none" strike="noStrike" baseline="0">
                <a:solidFill>
                  <a:srgbClr val="000000"/>
                </a:solidFill>
                <a:latin typeface="Calibri Light" panose="020F0302020204030204" pitchFamily="34" charset="0"/>
                <a:cs typeface="Calibri Light" panose="020F0302020204030204" pitchFamily="34" charset="0"/>
              </a:rPr>
              <a:t>• un canapé</a:t>
            </a:r>
            <a:endParaRPr lang="fr-FR" sz="1500" b="0" i="0" u="none" strike="noStrike" baseline="0">
              <a:solidFill>
                <a:prstClr val="black"/>
              </a:solidFill>
              <a:latin typeface="Calibri Light" panose="020F0302020204030204" pitchFamily="34" charset="0"/>
              <a:cs typeface="Calibri Light" panose="020F0302020204030204" pitchFamily="34" charset="0"/>
            </a:endParaRPr>
          </a:p>
          <a:p>
            <a:pPr marR="0" rtl="0"/>
            <a:r>
              <a:rPr lang="fr-FR" sz="1500" b="1" i="0" u="none" strike="noStrike" baseline="0">
                <a:solidFill>
                  <a:srgbClr val="4A9ACB"/>
                </a:solidFill>
                <a:latin typeface="Calibri Light" panose="020F0302020204030204" pitchFamily="34" charset="0"/>
                <a:cs typeface="Calibri Light" panose="020F0302020204030204" pitchFamily="34" charset="0"/>
              </a:rPr>
              <a:t>• ordinateur (unité centrale seule, pack UC/écran/clavier/souris) ;</a:t>
            </a:r>
            <a:endParaRPr lang="fr-FR" sz="1500" b="0" i="0" u="none" strike="noStrike" baseline="0">
              <a:solidFill>
                <a:srgbClr val="4A9ACB"/>
              </a:solidFill>
              <a:latin typeface="Calibri Light" panose="020F0302020204030204" pitchFamily="34" charset="0"/>
              <a:cs typeface="Calibri Light" panose="020F0302020204030204" pitchFamily="34" charset="0"/>
            </a:endParaRPr>
          </a:p>
          <a:p>
            <a:pPr marR="0" rtl="0"/>
            <a:r>
              <a:rPr lang="fr-FR" sz="1500" b="1" i="0" u="none" strike="noStrike" baseline="0">
                <a:solidFill>
                  <a:srgbClr val="4A9ACB"/>
                </a:solidFill>
                <a:latin typeface="Calibri Light" panose="020F0302020204030204" pitchFamily="34" charset="0"/>
                <a:cs typeface="Calibri Light" panose="020F0302020204030204" pitchFamily="34" charset="0"/>
              </a:rPr>
              <a:t>• imprimante</a:t>
            </a:r>
            <a:endParaRPr lang="fr-FR" sz="1500" b="0" i="0" u="none" strike="noStrike" baseline="0">
              <a:solidFill>
                <a:srgbClr val="4A9ACB"/>
              </a:solidFill>
              <a:latin typeface="Calibri Light" panose="020F0302020204030204" pitchFamily="34" charset="0"/>
              <a:cs typeface="Calibri Light" panose="020F0302020204030204" pitchFamily="34" charset="0"/>
            </a:endParaRPr>
          </a:p>
          <a:p>
            <a:pPr marR="0" rtl="0"/>
            <a:r>
              <a:rPr lang="fr-FR" sz="1500" b="1" i="0" u="none" strike="noStrike" baseline="0">
                <a:solidFill>
                  <a:srgbClr val="4A9ACB"/>
                </a:solidFill>
                <a:latin typeface="Calibri Light" panose="020F0302020204030204" pitchFamily="34" charset="0"/>
                <a:cs typeface="Calibri Light" panose="020F0302020204030204" pitchFamily="34" charset="0"/>
              </a:rPr>
              <a:t>• tablette informatique</a:t>
            </a:r>
            <a:endParaRPr lang="fr-FR" sz="1500" b="0" i="0" u="none" strike="noStrike" baseline="0">
              <a:solidFill>
                <a:srgbClr val="4A9ACB"/>
              </a:solidFill>
              <a:latin typeface="Calibri Light" panose="020F0302020204030204" pitchFamily="34" charset="0"/>
              <a:cs typeface="Calibri Light" panose="020F0302020204030204" pitchFamily="34" charset="0"/>
            </a:endParaRPr>
          </a:p>
          <a:p>
            <a:pPr marR="0" rtl="0"/>
            <a:r>
              <a:rPr lang="fr-FR" sz="1500" b="1" i="0" u="none" strike="noStrike" baseline="0">
                <a:solidFill>
                  <a:srgbClr val="4A9ACB"/>
                </a:solidFill>
                <a:latin typeface="Calibri Light" panose="020F0302020204030204" pitchFamily="34" charset="0"/>
                <a:cs typeface="Calibri Light" panose="020F0302020204030204" pitchFamily="34" charset="0"/>
              </a:rPr>
              <a:t>• micro-onde</a:t>
            </a:r>
            <a:endParaRPr lang="fr-FR" sz="1500" b="0" i="0" u="none" strike="noStrike" baseline="0">
              <a:solidFill>
                <a:srgbClr val="4A9ACB"/>
              </a:solidFill>
              <a:latin typeface="Calibri Light" panose="020F0302020204030204" pitchFamily="34" charset="0"/>
              <a:cs typeface="Calibri Light" panose="020F0302020204030204" pitchFamily="34" charset="0"/>
            </a:endParaRPr>
          </a:p>
          <a:p>
            <a:pPr marR="0" rtl="0"/>
            <a:r>
              <a:rPr lang="fr-FR" sz="1500" b="1" i="0" u="none" strike="noStrike" baseline="0">
                <a:solidFill>
                  <a:srgbClr val="4A9ACB"/>
                </a:solidFill>
                <a:latin typeface="Calibri Light" panose="020F0302020204030204" pitchFamily="34" charset="0"/>
                <a:cs typeface="Calibri Light" panose="020F0302020204030204" pitchFamily="34" charset="0"/>
              </a:rPr>
              <a:t>• meuble de rangement</a:t>
            </a:r>
            <a:endParaRPr lang="fr-FR" sz="1500" b="0" i="0" u="none" strike="noStrike" baseline="0">
              <a:solidFill>
                <a:srgbClr val="4A9ACB"/>
              </a:solidFill>
              <a:latin typeface="Calibri Light" panose="020F0302020204030204" pitchFamily="34" charset="0"/>
              <a:cs typeface="Calibri Light" panose="020F0302020204030204" pitchFamily="34" charset="0"/>
            </a:endParaRPr>
          </a:p>
          <a:p>
            <a:pPr algn="ctr"/>
            <a:endParaRPr lang="fr-FR"/>
          </a:p>
        </p:txBody>
      </p:sp>
    </p:spTree>
    <p:extLst>
      <p:ext uri="{BB962C8B-B14F-4D97-AF65-F5344CB8AC3E}">
        <p14:creationId xmlns:p14="http://schemas.microsoft.com/office/powerpoint/2010/main" val="3387103998"/>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bodyPr vert="horz" lIns="91440" tIns="45720" rIns="91440" bIns="45720" rtlCol="0">
        <a:normAutofit/>
      </a:bodyPr>
      <a:lstStyle>
        <a:defPPr algn="l">
          <a:spcBef>
            <a:spcPts val="1000"/>
          </a:spcBef>
          <a:buClr>
            <a:schemeClr val="accent1"/>
          </a:buClr>
          <a:buSzPct val="80000"/>
          <a:buFont typeface="Wingdings 3" charset="2"/>
          <a:buChar cha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95d04b-f1f1-4cca-b402-12059382b588" xsi:nil="true"/>
    <lcf76f155ced4ddcb4097134ff3c332f xmlns="5587b222-5307-4abc-b315-46f3816be8ff">
      <Terms xmlns="http://schemas.microsoft.com/office/infopath/2007/PartnerControls"/>
    </lcf76f155ced4ddcb4097134ff3c332f>
    <SharedWithUsers xmlns="9695d04b-f1f1-4cca-b402-12059382b588">
      <UserInfo>
        <DisplayName>Thi Oanh DO-NABTI 861</DisplayName>
        <AccountId>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F8C7C66777B948AB8386C0C8316A70" ma:contentTypeVersion="13" ma:contentTypeDescription="Crée un document." ma:contentTypeScope="" ma:versionID="4ba1d260f574f2477f8e8d076e0754e1">
  <xsd:schema xmlns:xsd="http://www.w3.org/2001/XMLSchema" xmlns:xs="http://www.w3.org/2001/XMLSchema" xmlns:p="http://schemas.microsoft.com/office/2006/metadata/properties" xmlns:ns2="5587b222-5307-4abc-b315-46f3816be8ff" xmlns:ns3="9695d04b-f1f1-4cca-b402-12059382b588" targetNamespace="http://schemas.microsoft.com/office/2006/metadata/properties" ma:root="true" ma:fieldsID="bf0459238f9e86df22125eab19487c8b" ns2:_="" ns3:_="">
    <xsd:import namespace="5587b222-5307-4abc-b315-46f3816be8ff"/>
    <xsd:import namespace="9695d04b-f1f1-4cca-b402-12059382b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7b222-5307-4abc-b315-46f3816be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5d04b-f1f1-4cca-b402-12059382b5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83341df5-9d52-4b16-902c-5443f897a79a}" ma:internalName="TaxCatchAll" ma:showField="CatchAllData" ma:web="9695d04b-f1f1-4cca-b402-12059382b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2.xml><?xml version="1.0" encoding="utf-8"?>
<ds:datastoreItem xmlns:ds="http://schemas.openxmlformats.org/officeDocument/2006/customXml" ds:itemID="{5912CDF5-7FB3-42D4-87A9-DA7AF3DF3573}">
  <ds:schemaRefs>
    <ds:schemaRef ds:uri="5587b222-5307-4abc-b315-46f3816be8ff"/>
    <ds:schemaRef ds:uri="9695d04b-f1f1-4cca-b402-12059382b5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577FB5-0CBA-48C2-B149-29130020741B}">
  <ds:schemaRefs>
    <ds:schemaRef ds:uri="5587b222-5307-4abc-b315-46f3816be8ff"/>
    <ds:schemaRef ds:uri="9695d04b-f1f1-4cca-b402-12059382b5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27</Slides>
  <Notes>0</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Facette</vt:lpstr>
      <vt:lpstr>Thème Office</vt:lpstr>
      <vt:lpstr>PowerPoint Presentation</vt:lpstr>
      <vt:lpstr>Ordre du jour </vt:lpstr>
      <vt:lpstr>PowerPoint Presentation</vt:lpstr>
      <vt:lpstr>Renouvellement des droits - la campagne des contrôles annuels de ressources  </vt:lpstr>
      <vt:lpstr>Le renouvellement des droits</vt:lpstr>
      <vt:lpstr>PowerPoint Presentation</vt:lpstr>
      <vt:lpstr>PowerPoint Presentation</vt:lpstr>
      <vt:lpstr>PowerPoint Presentation</vt:lpstr>
      <vt:lpstr>Evolution du Prêt Equipement Ménager</vt:lpstr>
      <vt:lpstr>Critères d’éligibilités </vt:lpstr>
      <vt:lpstr>Pièces justificatives</vt:lpstr>
      <vt:lpstr>PowerPoint Presentation</vt:lpstr>
      <vt:lpstr>Guide du nouvel allocataire</vt:lpstr>
      <vt:lpstr>PowerPoint Presentation</vt:lpstr>
      <vt:lpstr>Prime de Noël </vt:lpstr>
      <vt:lpstr>Les grandes lignes</vt:lpstr>
      <vt:lpstr>Nouvelle offre : l’atelier  collectif « nouveaux bénéficiaires RSA »</vt:lpstr>
      <vt:lpstr>Les ateliers collectifs </vt:lpstr>
      <vt:lpstr>PowerPoint Presentation</vt:lpstr>
      <vt:lpstr>PowerPoint Presentation</vt:lpstr>
      <vt:lpstr>Situation particulière des services civiques</vt:lpstr>
      <vt:lpstr>Je commence un service civique</vt:lpstr>
      <vt:lpstr>Déménagement de l’agence de Châtellerault </vt:lpstr>
      <vt:lpstr> </vt:lpstr>
      <vt:lpstr>Questions diverses</vt:lpstr>
      <vt:lpstr>Calendrier des prochaines réunions </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GUILLARD 861</dc:creator>
  <cp:revision>1</cp:revision>
  <cp:lastPrinted>2020-12-23T15:38:17Z</cp:lastPrinted>
  <dcterms:created xsi:type="dcterms:W3CDTF">2020-12-23T14:03:58Z</dcterms:created>
  <dcterms:modified xsi:type="dcterms:W3CDTF">2023-01-06T12:56:10Z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0x0101002EF8C7C66777B948AB8386C0C8316A70</vt:lpwstr>
  </property>
  <property fmtid="{D5CDD505-2E9C-101B-9397-08002B2CF9AE}" pid="3" name="MediaServiceImageTags">
    <vt:lpwstr/>
  </property>
</Properties>
</file>