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5" r:id="rId4"/>
  </p:sldMasterIdLst>
  <p:notesMasterIdLst>
    <p:notesMasterId r:id="rId13"/>
  </p:notesMasterIdLst>
  <p:sldIdLst>
    <p:sldId id="256" r:id="rId5"/>
    <p:sldId id="257" r:id="rId6"/>
    <p:sldId id="298" r:id="rId7"/>
    <p:sldId id="283" r:id="rId8"/>
    <p:sldId id="297" r:id="rId9"/>
    <p:sldId id="299" r:id="rId10"/>
    <p:sldId id="269" r:id="rId11"/>
    <p:sldId id="280" r:id="rId12"/>
  </p:sldIdLst>
  <p:sldSz cx="10691813" cy="7559675"/>
  <p:notesSz cx="9869488" cy="67389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 GUILLARD 861" initials="LG8" lastIdx="2" clrIdx="0">
    <p:extLst>
      <p:ext uri="{19B8F6BF-5375-455C-9EA6-DF929625EA0E}">
        <p15:presenceInfo xmlns:p15="http://schemas.microsoft.com/office/powerpoint/2012/main" userId="S::lea.guillard@caf86.caf.fr::d06662ec-9711-44e9-9f78-4b9cc7b21ed8" providerId="AD"/>
      </p:ext>
    </p:extLst>
  </p:cmAuthor>
  <p:cmAuthor id="2" name="Nicolas PATRIARCHE 861" initials="NP8" lastIdx="1" clrIdx="1">
    <p:extLst>
      <p:ext uri="{19B8F6BF-5375-455C-9EA6-DF929625EA0E}">
        <p15:presenceInfo xmlns:p15="http://schemas.microsoft.com/office/powerpoint/2012/main" userId="S::nicolas.patriarche@caf86.caf.fr::d1848907-ef35-4bf0-83f2-8110b9052c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4A9ACB"/>
    <a:srgbClr val="1C2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57F9C4-C30A-4847-9F0C-286C28313800}" v="3" dt="2024-02-02T12:43:22.3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4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ALLIX 861" userId="653b8b07-0df8-4455-806f-e417d863b4cb" providerId="ADAL" clId="{2F834F91-1E98-4659-85CF-D9D4DD5FC919}"/>
    <pc:docChg chg="custSel addSld modSld">
      <pc:chgData name="Sophie ALLIX 861" userId="653b8b07-0df8-4455-806f-e417d863b4cb" providerId="ADAL" clId="{2F834F91-1E98-4659-85CF-D9D4DD5FC919}" dt="2022-11-30T14:31:13.324" v="28"/>
      <pc:docMkLst>
        <pc:docMk/>
      </pc:docMkLst>
      <pc:sldChg chg="addSp delSp modSp add mod">
        <pc:chgData name="Sophie ALLIX 861" userId="653b8b07-0df8-4455-806f-e417d863b4cb" providerId="ADAL" clId="{2F834F91-1E98-4659-85CF-D9D4DD5FC919}" dt="2022-11-30T14:31:13.324" v="28"/>
        <pc:sldMkLst>
          <pc:docMk/>
          <pc:sldMk cId="3577761940" sldId="395"/>
        </pc:sldMkLst>
        <pc:spChg chg="del mod">
          <ac:chgData name="Sophie ALLIX 861" userId="653b8b07-0df8-4455-806f-e417d863b4cb" providerId="ADAL" clId="{2F834F91-1E98-4659-85CF-D9D4DD5FC919}" dt="2022-11-30T14:25:51.282" v="3" actId="478"/>
          <ac:spMkLst>
            <pc:docMk/>
            <pc:sldMk cId="3577761940" sldId="395"/>
            <ac:spMk id="4" creationId="{50E63301-F05A-4018-919B-4F770BBC8D0D}"/>
          </ac:spMkLst>
        </pc:spChg>
        <pc:graphicFrameChg chg="mod">
          <ac:chgData name="Sophie ALLIX 861" userId="653b8b07-0df8-4455-806f-e417d863b4cb" providerId="ADAL" clId="{2F834F91-1E98-4659-85CF-D9D4DD5FC919}" dt="2022-11-30T14:27:06.029" v="9" actId="1076"/>
          <ac:graphicFrameMkLst>
            <pc:docMk/>
            <pc:sldMk cId="3577761940" sldId="395"/>
            <ac:graphicFrameMk id="3" creationId="{8B24BD38-D396-4024-8CC9-FE35366CF68E}"/>
          </ac:graphicFrameMkLst>
        </pc:graphicFrameChg>
        <pc:graphicFrameChg chg="add mod">
          <ac:chgData name="Sophie ALLIX 861" userId="653b8b07-0df8-4455-806f-e417d863b4cb" providerId="ADAL" clId="{2F834F91-1E98-4659-85CF-D9D4DD5FC919}" dt="2022-11-30T14:30:25.494" v="25" actId="14100"/>
          <ac:graphicFrameMkLst>
            <pc:docMk/>
            <pc:sldMk cId="3577761940" sldId="395"/>
            <ac:graphicFrameMk id="5" creationId="{805BB2FF-21F7-4DE2-A35D-0ABD657D368C}"/>
          </ac:graphicFrameMkLst>
        </pc:graphicFrameChg>
        <pc:graphicFrameChg chg="mod">
          <ac:chgData name="Sophie ALLIX 861" userId="653b8b07-0df8-4455-806f-e417d863b4cb" providerId="ADAL" clId="{2F834F91-1E98-4659-85CF-D9D4DD5FC919}" dt="2022-11-30T14:31:13.324" v="28"/>
          <ac:graphicFrameMkLst>
            <pc:docMk/>
            <pc:sldMk cId="3577761940" sldId="395"/>
            <ac:graphicFrameMk id="6" creationId="{BA134CAC-AD44-44F2-B7F1-E279F603AAE8}"/>
          </ac:graphicFrameMkLst>
        </pc:graphicFrameChg>
      </pc:sldChg>
    </pc:docChg>
  </pc:docChgLst>
  <pc:docChgLst>
    <pc:chgData name="Nicolas PATRIARCHE 861" userId="d1848907-ef35-4bf0-83f2-8110b9052c08" providerId="ADAL" clId="{0F173B1C-F9B9-484D-90CC-8664CAA92990}"/>
    <pc:docChg chg="undo custSel addSld delSld modSld">
      <pc:chgData name="Nicolas PATRIARCHE 861" userId="d1848907-ef35-4bf0-83f2-8110b9052c08" providerId="ADAL" clId="{0F173B1C-F9B9-484D-90CC-8664CAA92990}" dt="2022-10-07T08:48:00.831" v="1748" actId="2696"/>
      <pc:docMkLst>
        <pc:docMk/>
      </pc:docMkLst>
      <pc:sldChg chg="modSp mod">
        <pc:chgData name="Nicolas PATRIARCHE 861" userId="d1848907-ef35-4bf0-83f2-8110b9052c08" providerId="ADAL" clId="{0F173B1C-F9B9-484D-90CC-8664CAA92990}" dt="2022-10-05T10:38:57.848" v="173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0F173B1C-F9B9-484D-90CC-8664CAA92990}" dt="2022-10-05T10:38:57.848" v="173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0F173B1C-F9B9-484D-90CC-8664CAA92990}" dt="2022-10-05T10:39:11.740" v="1745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0F173B1C-F9B9-484D-90CC-8664CAA92990}" dt="2022-10-05T10:39:11.740" v="1745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0F173B1C-F9B9-484D-90CC-8664CAA92990}" dt="2022-10-03T12:28:30.563" v="454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0F173B1C-F9B9-484D-90CC-8664CAA92990}" dt="2022-10-03T12:28:30.563" v="454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 del">
        <pc:chgData name="Nicolas PATRIARCHE 861" userId="d1848907-ef35-4bf0-83f2-8110b9052c08" providerId="ADAL" clId="{0F173B1C-F9B9-484D-90CC-8664CAA92990}" dt="2022-10-03T14:34:54.610" v="1118" actId="2696"/>
        <pc:sldMkLst>
          <pc:docMk/>
          <pc:sldMk cId="3815556615" sldId="275"/>
        </pc:sldMkLst>
      </pc:sldChg>
      <pc:sldChg chg="addSp delSp modSp mod">
        <pc:chgData name="Nicolas PATRIARCHE 861" userId="d1848907-ef35-4bf0-83f2-8110b9052c08" providerId="ADAL" clId="{0F173B1C-F9B9-484D-90CC-8664CAA92990}" dt="2022-10-05T10:26:38.744" v="1137" actId="1076"/>
        <pc:sldMkLst>
          <pc:docMk/>
          <pc:sldMk cId="735693732" sldId="314"/>
        </pc:sldMkLst>
        <pc:spChg chg="add del mod">
          <ac:chgData name="Nicolas PATRIARCHE 861" userId="d1848907-ef35-4bf0-83f2-8110b9052c08" providerId="ADAL" clId="{0F173B1C-F9B9-484D-90CC-8664CAA92990}" dt="2022-10-03T13:55:25.279" v="835" actId="478"/>
          <ac:spMkLst>
            <pc:docMk/>
            <pc:sldMk cId="735693732" sldId="314"/>
            <ac:spMk id="4" creationId="{61578742-82AA-4CC5-BA71-44A5427BBDF5}"/>
          </ac:spMkLst>
        </pc:spChg>
        <pc:spChg chg="add mod">
          <ac:chgData name="Nicolas PATRIARCHE 861" userId="d1848907-ef35-4bf0-83f2-8110b9052c08" providerId="ADAL" clId="{0F173B1C-F9B9-484D-90CC-8664CAA92990}" dt="2022-10-05T10:25:26.697" v="1136" actId="207"/>
          <ac:spMkLst>
            <pc:docMk/>
            <pc:sldMk cId="735693732" sldId="314"/>
            <ac:spMk id="27" creationId="{184470FF-3C46-481C-BE99-2A58E6F6ED90}"/>
          </ac:spMkLst>
        </pc:spChg>
        <pc:spChg chg="del">
          <ac:chgData name="Nicolas PATRIARCHE 861" userId="d1848907-ef35-4bf0-83f2-8110b9052c08" providerId="ADAL" clId="{0F173B1C-F9B9-484D-90CC-8664CAA92990}" dt="2022-10-03T13:55:21.804" v="834" actId="478"/>
          <ac:spMkLst>
            <pc:docMk/>
            <pc:sldMk cId="735693732" sldId="314"/>
            <ac:spMk id="28" creationId="{5FD60B81-ED3E-4A0F-A388-6935D13A4AAD}"/>
          </ac:spMkLst>
        </pc:spChg>
        <pc:spChg chg="mod">
          <ac:chgData name="Nicolas PATRIARCHE 861" userId="d1848907-ef35-4bf0-83f2-8110b9052c08" providerId="ADAL" clId="{0F173B1C-F9B9-484D-90CC-8664CAA92990}" dt="2022-10-05T10:26:38.744" v="1137" actId="1076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Nicolas PATRIARCHE 861" userId="d1848907-ef35-4bf0-83f2-8110b9052c08" providerId="ADAL" clId="{0F173B1C-F9B9-484D-90CC-8664CAA92990}" dt="2022-10-05T10:24:56.359" v="1135" actId="1076"/>
          <ac:spMkLst>
            <pc:docMk/>
            <pc:sldMk cId="735693732" sldId="314"/>
            <ac:spMk id="31" creationId="{35ABE675-A720-416C-BDE2-7C6A58406C34}"/>
          </ac:spMkLst>
        </pc:spChg>
        <pc:spChg chg="del">
          <ac:chgData name="Nicolas PATRIARCHE 861" userId="d1848907-ef35-4bf0-83f2-8110b9052c08" providerId="ADAL" clId="{0F173B1C-F9B9-484D-90CC-8664CAA92990}" dt="2022-10-03T13:55:10.083" v="833" actId="478"/>
          <ac:spMkLst>
            <pc:docMk/>
            <pc:sldMk cId="735693732" sldId="314"/>
            <ac:spMk id="32" creationId="{8F2C478F-F6E2-4FD5-A288-103C756C39E2}"/>
          </ac:spMkLst>
        </pc:spChg>
        <pc:picChg chg="add mod">
          <ac:chgData name="Nicolas PATRIARCHE 861" userId="d1848907-ef35-4bf0-83f2-8110b9052c08" providerId="ADAL" clId="{0F173B1C-F9B9-484D-90CC-8664CAA92990}" dt="2022-10-03T13:56:08.356" v="837" actId="1076"/>
          <ac:picMkLst>
            <pc:docMk/>
            <pc:sldMk cId="735693732" sldId="314"/>
            <ac:picMk id="6" creationId="{A9ADDE0B-48C6-4A9A-ADD5-ABBE2CB86A42}"/>
          </ac:picMkLst>
        </pc:picChg>
        <pc:picChg chg="add mod">
          <ac:chgData name="Nicolas PATRIARCHE 861" userId="d1848907-ef35-4bf0-83f2-8110b9052c08" providerId="ADAL" clId="{0F173B1C-F9B9-484D-90CC-8664CAA92990}" dt="2022-10-03T13:57:59.828" v="959" actId="1076"/>
          <ac:picMkLst>
            <pc:docMk/>
            <pc:sldMk cId="735693732" sldId="314"/>
            <ac:picMk id="8" creationId="{0035B003-8591-4AB4-B259-6B91A6AD474C}"/>
          </ac:picMkLst>
        </pc:picChg>
      </pc:sldChg>
      <pc:sldChg chg="addSp modSp mod">
        <pc:chgData name="Nicolas PATRIARCHE 861" userId="d1848907-ef35-4bf0-83f2-8110b9052c08" providerId="ADAL" clId="{0F173B1C-F9B9-484D-90CC-8664CAA92990}" dt="2022-10-07T08:47:51.925" v="1747" actId="20577"/>
        <pc:sldMkLst>
          <pc:docMk/>
          <pc:sldMk cId="2670281985" sldId="348"/>
        </pc:sldMkLst>
        <pc:spChg chg="add mod">
          <ac:chgData name="Nicolas PATRIARCHE 861" userId="d1848907-ef35-4bf0-83f2-8110b9052c08" providerId="ADAL" clId="{0F173B1C-F9B9-484D-90CC-8664CAA92990}" dt="2022-10-05T10:28:30.091" v="1149" actId="1076"/>
          <ac:spMkLst>
            <pc:docMk/>
            <pc:sldMk cId="2670281985" sldId="348"/>
            <ac:spMk id="4" creationId="{D659A103-E710-4739-9F48-DAC592BDA108}"/>
          </ac:spMkLst>
        </pc:spChg>
        <pc:spChg chg="add mod">
          <ac:chgData name="Nicolas PATRIARCHE 861" userId="d1848907-ef35-4bf0-83f2-8110b9052c08" providerId="ADAL" clId="{0F173B1C-F9B9-484D-90CC-8664CAA92990}" dt="2022-10-05T10:28:36.192" v="1156" actId="20577"/>
          <ac:spMkLst>
            <pc:docMk/>
            <pc:sldMk cId="2670281985" sldId="348"/>
            <ac:spMk id="5" creationId="{4F4DEB5D-8E34-4181-BD74-09363B015FBC}"/>
          </ac:spMkLst>
        </pc:spChg>
        <pc:spChg chg="mod">
          <ac:chgData name="Nicolas PATRIARCHE 861" userId="d1848907-ef35-4bf0-83f2-8110b9052c08" providerId="ADAL" clId="{0F173B1C-F9B9-484D-90CC-8664CAA92990}" dt="2022-10-05T10:36:10.987" v="1635" actId="1076"/>
          <ac:spMkLst>
            <pc:docMk/>
            <pc:sldMk cId="2670281985" sldId="348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0F173B1C-F9B9-484D-90CC-8664CAA92990}" dt="2022-10-07T08:47:51.925" v="1747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addSp delSp modSp mod">
        <pc:chgData name="Nicolas PATRIARCHE 861" userId="d1848907-ef35-4bf0-83f2-8110b9052c08" providerId="ADAL" clId="{0F173B1C-F9B9-484D-90CC-8664CAA92990}" dt="2022-10-03T12:26:40.343" v="330" actId="20577"/>
        <pc:sldMkLst>
          <pc:docMk/>
          <pc:sldMk cId="4252965894" sldId="351"/>
        </pc:sldMkLst>
        <pc:spChg chg="add del mod">
          <ac:chgData name="Nicolas PATRIARCHE 861" userId="d1848907-ef35-4bf0-83f2-8110b9052c08" providerId="ADAL" clId="{0F173B1C-F9B9-484D-90CC-8664CAA92990}" dt="2022-10-03T12:26:30.615" v="298" actId="478"/>
          <ac:spMkLst>
            <pc:docMk/>
            <pc:sldMk cId="4252965894" sldId="351"/>
            <ac:spMk id="3" creationId="{770261A5-E46E-4190-AB18-546693E5F35D}"/>
          </ac:spMkLst>
        </pc:spChg>
        <pc:spChg chg="del">
          <ac:chgData name="Nicolas PATRIARCHE 861" userId="d1848907-ef35-4bf0-83f2-8110b9052c08" providerId="ADAL" clId="{0F173B1C-F9B9-484D-90CC-8664CAA92990}" dt="2022-10-03T12:26:27.493" v="297" actId="478"/>
          <ac:spMkLst>
            <pc:docMk/>
            <pc:sldMk cId="4252965894" sldId="351"/>
            <ac:spMk id="4" creationId="{50E63301-F05A-4018-919B-4F770BBC8D0D}"/>
          </ac:spMkLst>
        </pc:spChg>
        <pc:spChg chg="add del mod">
          <ac:chgData name="Nicolas PATRIARCHE 861" userId="d1848907-ef35-4bf0-83f2-8110b9052c08" providerId="ADAL" clId="{0F173B1C-F9B9-484D-90CC-8664CAA92990}" dt="2022-10-03T12:26:24.938" v="296" actId="478"/>
          <ac:spMkLst>
            <pc:docMk/>
            <pc:sldMk cId="4252965894" sldId="351"/>
            <ac:spMk id="25" creationId="{00896EC1-A329-4242-BF33-F85EB0F7F485}"/>
          </ac:spMkLst>
        </pc:spChg>
        <pc:spChg chg="add mod">
          <ac:chgData name="Nicolas PATRIARCHE 861" userId="d1848907-ef35-4bf0-83f2-8110b9052c08" providerId="ADAL" clId="{0F173B1C-F9B9-484D-90CC-8664CAA92990}" dt="2022-10-03T12:26:40.343" v="330" actId="20577"/>
          <ac:spMkLst>
            <pc:docMk/>
            <pc:sldMk cId="4252965894" sldId="351"/>
            <ac:spMk id="27" creationId="{17633404-7B99-4538-9494-5997C55216EE}"/>
          </ac:spMkLst>
        </pc:spChg>
      </pc:sldChg>
      <pc:sldChg chg="modSp mod">
        <pc:chgData name="Nicolas PATRIARCHE 861" userId="d1848907-ef35-4bf0-83f2-8110b9052c08" providerId="ADAL" clId="{0F173B1C-F9B9-484D-90CC-8664CAA92990}" dt="2022-10-03T12:26:05.009" v="294" actId="1076"/>
        <pc:sldMkLst>
          <pc:docMk/>
          <pc:sldMk cId="1254451514" sldId="352"/>
        </pc:sldMkLst>
        <pc:spChg chg="mod">
          <ac:chgData name="Nicolas PATRIARCHE 861" userId="d1848907-ef35-4bf0-83f2-8110b9052c08" providerId="ADAL" clId="{0F173B1C-F9B9-484D-90CC-8664CAA92990}" dt="2022-10-03T12:26:05.009" v="294" actId="1076"/>
          <ac:spMkLst>
            <pc:docMk/>
            <pc:sldMk cId="1254451514" sldId="352"/>
            <ac:spMk id="4" creationId="{50E63301-F05A-4018-919B-4F770BBC8D0D}"/>
          </ac:spMkLst>
        </pc:spChg>
      </pc:sldChg>
      <pc:sldChg chg="del">
        <pc:chgData name="Nicolas PATRIARCHE 861" userId="d1848907-ef35-4bf0-83f2-8110b9052c08" providerId="ADAL" clId="{0F173B1C-F9B9-484D-90CC-8664CAA92990}" dt="2022-10-03T13:58:10.676" v="960" actId="2696"/>
        <pc:sldMkLst>
          <pc:docMk/>
          <pc:sldMk cId="920927201" sldId="356"/>
        </pc:sldMkLst>
      </pc:sldChg>
      <pc:sldChg chg="del">
        <pc:chgData name="Nicolas PATRIARCHE 861" userId="d1848907-ef35-4bf0-83f2-8110b9052c08" providerId="ADAL" clId="{0F173B1C-F9B9-484D-90CC-8664CAA92990}" dt="2022-10-03T14:26:52.381" v="1111" actId="2696"/>
        <pc:sldMkLst>
          <pc:docMk/>
          <pc:sldMk cId="3248280078" sldId="359"/>
        </pc:sldMkLst>
      </pc:sldChg>
      <pc:sldChg chg="del">
        <pc:chgData name="Nicolas PATRIARCHE 861" userId="d1848907-ef35-4bf0-83f2-8110b9052c08" providerId="ADAL" clId="{0F173B1C-F9B9-484D-90CC-8664CAA92990}" dt="2022-10-03T14:18:37.839" v="1110" actId="2696"/>
        <pc:sldMkLst>
          <pc:docMk/>
          <pc:sldMk cId="1122837873" sldId="360"/>
        </pc:sldMkLst>
      </pc:sldChg>
      <pc:sldChg chg="del">
        <pc:chgData name="Nicolas PATRIARCHE 861" userId="d1848907-ef35-4bf0-83f2-8110b9052c08" providerId="ADAL" clId="{0F173B1C-F9B9-484D-90CC-8664CAA92990}" dt="2022-10-07T08:48:00.831" v="1748" actId="2696"/>
        <pc:sldMkLst>
          <pc:docMk/>
          <pc:sldMk cId="1381671427" sldId="361"/>
        </pc:sldMkLst>
      </pc:sldChg>
      <pc:sldChg chg="add del">
        <pc:chgData name="Nicolas PATRIARCHE 861" userId="d1848907-ef35-4bf0-83f2-8110b9052c08" providerId="ADAL" clId="{0F173B1C-F9B9-484D-90CC-8664CAA92990}" dt="2022-10-03T14:34:59.274" v="1121" actId="2696"/>
        <pc:sldMkLst>
          <pc:docMk/>
          <pc:sldMk cId="2013777590" sldId="362"/>
        </pc:sldMkLst>
      </pc:sldChg>
      <pc:sldChg chg="add del">
        <pc:chgData name="Nicolas PATRIARCHE 861" userId="d1848907-ef35-4bf0-83f2-8110b9052c08" providerId="ADAL" clId="{0F173B1C-F9B9-484D-90CC-8664CAA92990}" dt="2022-10-03T14:34:58.223" v="1120" actId="2696"/>
        <pc:sldMkLst>
          <pc:docMk/>
          <pc:sldMk cId="801926592" sldId="363"/>
        </pc:sldMkLst>
      </pc:sldChg>
      <pc:sldChg chg="add del">
        <pc:chgData name="Nicolas PATRIARCHE 861" userId="d1848907-ef35-4bf0-83f2-8110b9052c08" providerId="ADAL" clId="{0F173B1C-F9B9-484D-90CC-8664CAA92990}" dt="2022-10-03T14:34:56.619" v="1119" actId="2696"/>
        <pc:sldMkLst>
          <pc:docMk/>
          <pc:sldMk cId="904732758" sldId="364"/>
        </pc:sldMkLst>
      </pc:sldChg>
      <pc:sldChg chg="modSp mod">
        <pc:chgData name="Nicolas PATRIARCHE 861" userId="d1848907-ef35-4bf0-83f2-8110b9052c08" providerId="ADAL" clId="{0F173B1C-F9B9-484D-90CC-8664CAA92990}" dt="2022-10-03T12:27:22.357" v="390" actId="1076"/>
        <pc:sldMkLst>
          <pc:docMk/>
          <pc:sldMk cId="1314588359" sldId="365"/>
        </pc:sldMkLst>
        <pc:spChg chg="mod">
          <ac:chgData name="Nicolas PATRIARCHE 861" userId="d1848907-ef35-4bf0-83f2-8110b9052c08" providerId="ADAL" clId="{0F173B1C-F9B9-484D-90CC-8664CAA92990}" dt="2022-10-03T12:27:22.357" v="390" actId="1076"/>
          <ac:spMkLst>
            <pc:docMk/>
            <pc:sldMk cId="1314588359" sldId="365"/>
            <ac:spMk id="4" creationId="{50E63301-F05A-4018-919B-4F770BBC8D0D}"/>
          </ac:spMkLst>
        </pc:spChg>
      </pc:sldChg>
      <pc:sldChg chg="addSp delSp modSp mod">
        <pc:chgData name="Nicolas PATRIARCHE 861" userId="d1848907-ef35-4bf0-83f2-8110b9052c08" providerId="ADAL" clId="{0F173B1C-F9B9-484D-90CC-8664CAA92990}" dt="2022-10-03T12:25:22.748" v="272" actId="478"/>
        <pc:sldMkLst>
          <pc:docMk/>
          <pc:sldMk cId="2625632517" sldId="366"/>
        </pc:sldMkLst>
        <pc:spChg chg="add del mod">
          <ac:chgData name="Nicolas PATRIARCHE 861" userId="d1848907-ef35-4bf0-83f2-8110b9052c08" providerId="ADAL" clId="{0F173B1C-F9B9-484D-90CC-8664CAA92990}" dt="2022-10-03T12:25:22.748" v="272" actId="478"/>
          <ac:spMkLst>
            <pc:docMk/>
            <pc:sldMk cId="2625632517" sldId="366"/>
            <ac:spMk id="3" creationId="{DF6C62BF-3797-44D7-83A7-17C7099E6915}"/>
          </ac:spMkLst>
        </pc:spChg>
        <pc:spChg chg="del mod">
          <ac:chgData name="Nicolas PATRIARCHE 861" userId="d1848907-ef35-4bf0-83f2-8110b9052c08" providerId="ADAL" clId="{0F173B1C-F9B9-484D-90CC-8664CAA92990}" dt="2022-10-03T12:24:55.491" v="217" actId="478"/>
          <ac:spMkLst>
            <pc:docMk/>
            <pc:sldMk cId="2625632517" sldId="366"/>
            <ac:spMk id="4" creationId="{50E63301-F05A-4018-919B-4F770BBC8D0D}"/>
          </ac:spMkLst>
        </pc:spChg>
        <pc:spChg chg="add mod">
          <ac:chgData name="Nicolas PATRIARCHE 861" userId="d1848907-ef35-4bf0-83f2-8110b9052c08" providerId="ADAL" clId="{0F173B1C-F9B9-484D-90CC-8664CAA92990}" dt="2022-10-03T12:25:20.687" v="271" actId="1076"/>
          <ac:spMkLst>
            <pc:docMk/>
            <pc:sldMk cId="2625632517" sldId="366"/>
            <ac:spMk id="27" creationId="{23D644D4-BBEB-489C-B21D-5F3151BF1943}"/>
          </ac:spMkLst>
        </pc:spChg>
      </pc:sldChg>
      <pc:sldChg chg="addSp modSp mod">
        <pc:chgData name="Nicolas PATRIARCHE 861" userId="d1848907-ef35-4bf0-83f2-8110b9052c08" providerId="ADAL" clId="{0F173B1C-F9B9-484D-90CC-8664CAA92990}" dt="2022-10-05T10:23:43.377" v="1130" actId="20577"/>
        <pc:sldMkLst>
          <pc:docMk/>
          <pc:sldMk cId="3007228322" sldId="367"/>
        </pc:sldMkLst>
        <pc:spChg chg="mod">
          <ac:chgData name="Nicolas PATRIARCHE 861" userId="d1848907-ef35-4bf0-83f2-8110b9052c08" providerId="ADAL" clId="{0F173B1C-F9B9-484D-90CC-8664CAA92990}" dt="2022-10-05T10:23:43.377" v="1130" actId="20577"/>
          <ac:spMkLst>
            <pc:docMk/>
            <pc:sldMk cId="3007228322" sldId="367"/>
            <ac:spMk id="3" creationId="{7F8B00AC-B3D4-2087-9A1B-3AB1D3FCA5EB}"/>
          </ac:spMkLst>
        </pc:spChg>
        <pc:spChg chg="add mod">
          <ac:chgData name="Nicolas PATRIARCHE 861" userId="d1848907-ef35-4bf0-83f2-8110b9052c08" providerId="ADAL" clId="{0F173B1C-F9B9-484D-90CC-8664CAA92990}" dt="2022-10-03T12:29:48.702" v="459" actId="1076"/>
          <ac:spMkLst>
            <pc:docMk/>
            <pc:sldMk cId="3007228322" sldId="367"/>
            <ac:spMk id="4" creationId="{94697B3E-BEC0-4546-B76D-8F2A4F7EB0E0}"/>
          </ac:spMkLst>
        </pc:spChg>
        <pc:picChg chg="add mod">
          <ac:chgData name="Nicolas PATRIARCHE 861" userId="d1848907-ef35-4bf0-83f2-8110b9052c08" providerId="ADAL" clId="{0F173B1C-F9B9-484D-90CC-8664CAA92990}" dt="2022-10-03T12:41:13.513" v="802" actId="1076"/>
          <ac:picMkLst>
            <pc:docMk/>
            <pc:sldMk cId="3007228322" sldId="367"/>
            <ac:picMk id="5" creationId="{A90BD082-5295-4589-8734-43CB7FD61203}"/>
          </ac:picMkLst>
        </pc:picChg>
      </pc:sldChg>
    </pc:docChg>
  </pc:docChgLst>
  <pc:docChgLst>
    <pc:chgData name="Lea MAZOUE GUILLARD 861" userId="d06662ec-9711-44e9-9f78-4b9cc7b21ed8" providerId="ADAL" clId="{F576E5D3-2E50-4A57-B95E-26CAFCD7972F}"/>
    <pc:docChg chg="undo custSel addSld delSld modSld sldOrd">
      <pc:chgData name="Lea MAZOUE GUILLARD 861" userId="d06662ec-9711-44e9-9f78-4b9cc7b21ed8" providerId="ADAL" clId="{F576E5D3-2E50-4A57-B95E-26CAFCD7972F}" dt="2024-01-12T11:26:05.137" v="338" actId="20577"/>
      <pc:docMkLst>
        <pc:docMk/>
      </pc:docMkLst>
      <pc:sldChg chg="modSp ord">
        <pc:chgData name="Lea MAZOUE GUILLARD 861" userId="d06662ec-9711-44e9-9f78-4b9cc7b21ed8" providerId="ADAL" clId="{F576E5D3-2E50-4A57-B95E-26CAFCD7972F}" dt="2024-01-12T11:15:28.238" v="323" actId="20578"/>
        <pc:sldMkLst>
          <pc:docMk/>
          <pc:sldMk cId="3155851385" sldId="257"/>
        </pc:sldMkLst>
        <pc:spChg chg="mod">
          <ac:chgData name="Lea MAZOUE GUILLARD 861" userId="d06662ec-9711-44e9-9f78-4b9cc7b21ed8" providerId="ADAL" clId="{F576E5D3-2E50-4A57-B95E-26CAFCD7972F}" dt="2024-01-12T11:15:28.238" v="323" actId="20578"/>
          <ac:spMkLst>
            <pc:docMk/>
            <pc:sldMk cId="3155851385" sldId="257"/>
            <ac:spMk id="4" creationId="{3416F5AB-7448-9E24-C765-EEE49B42F263}"/>
          </ac:spMkLst>
        </pc:spChg>
      </pc:sldChg>
      <pc:sldChg chg="del">
        <pc:chgData name="Lea MAZOUE GUILLARD 861" userId="d06662ec-9711-44e9-9f78-4b9cc7b21ed8" providerId="ADAL" clId="{F576E5D3-2E50-4A57-B95E-26CAFCD7972F}" dt="2024-01-12T08:38:36.845" v="109" actId="2696"/>
        <pc:sldMkLst>
          <pc:docMk/>
          <pc:sldMk cId="759622235" sldId="260"/>
        </pc:sldMkLst>
      </pc:sldChg>
      <pc:sldChg chg="modSp">
        <pc:chgData name="Lea MAZOUE GUILLARD 861" userId="d06662ec-9711-44e9-9f78-4b9cc7b21ed8" providerId="ADAL" clId="{F576E5D3-2E50-4A57-B95E-26CAFCD7972F}" dt="2024-01-12T11:26:05.137" v="338" actId="20577"/>
        <pc:sldMkLst>
          <pc:docMk/>
          <pc:sldMk cId="1059972565" sldId="269"/>
        </pc:sldMkLst>
        <pc:graphicFrameChg chg="mod">
          <ac:chgData name="Lea MAZOUE GUILLARD 861" userId="d06662ec-9711-44e9-9f78-4b9cc7b21ed8" providerId="ADAL" clId="{F576E5D3-2E50-4A57-B95E-26CAFCD7972F}" dt="2024-01-12T11:26:05.137" v="33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 ord">
        <pc:chgData name="Lea MAZOUE GUILLARD 861" userId="d06662ec-9711-44e9-9f78-4b9cc7b21ed8" providerId="ADAL" clId="{F576E5D3-2E50-4A57-B95E-26CAFCD7972F}" dt="2024-01-12T11:15:22.889" v="322"/>
        <pc:sldMkLst>
          <pc:docMk/>
          <pc:sldMk cId="3750916383" sldId="270"/>
        </pc:sldMkLst>
        <pc:spChg chg="mod">
          <ac:chgData name="Lea MAZOUE GUILLARD 861" userId="d06662ec-9711-44e9-9f78-4b9cc7b21ed8" providerId="ADAL" clId="{F576E5D3-2E50-4A57-B95E-26CAFCD7972F}" dt="2024-01-12T08:38:40.640" v="111" actId="27636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Lea MAZOUE GUILLARD 861" userId="d06662ec-9711-44e9-9f78-4b9cc7b21ed8" providerId="ADAL" clId="{F576E5D3-2E50-4A57-B95E-26CAFCD7972F}" dt="2024-01-12T08:38:46.207" v="115" actId="27636"/>
          <ac:spMkLst>
            <pc:docMk/>
            <pc:sldMk cId="3750916383" sldId="270"/>
            <ac:spMk id="8" creationId="{E2E356E3-8A83-4562-995B-AE65AF2A6FC3}"/>
          </ac:spMkLst>
        </pc:spChg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36345157" sldId="271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238069304" sldId="272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3720812671" sldId="273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682041938" sldId="274"/>
        </pc:sldMkLst>
      </pc:sldChg>
      <pc:sldChg chg="ord">
        <pc:chgData name="Lea MAZOUE GUILLARD 861" userId="d06662ec-9711-44e9-9f78-4b9cc7b21ed8" providerId="ADAL" clId="{F576E5D3-2E50-4A57-B95E-26CAFCD7972F}" dt="2024-01-12T11:15:22.889" v="322"/>
        <pc:sldMkLst>
          <pc:docMk/>
          <pc:sldMk cId="1314588359" sldId="365"/>
        </pc:sldMkLst>
      </pc:sldChg>
      <pc:sldChg chg="modSp mod">
        <pc:chgData name="Lea MAZOUE GUILLARD 861" userId="d06662ec-9711-44e9-9f78-4b9cc7b21ed8" providerId="ADAL" clId="{F576E5D3-2E50-4A57-B95E-26CAFCD7972F}" dt="2024-01-12T08:23:00.987" v="42" actId="20577"/>
        <pc:sldMkLst>
          <pc:docMk/>
          <pc:sldMk cId="2625632517" sldId="366"/>
        </pc:sldMkLst>
        <pc:spChg chg="mod">
          <ac:chgData name="Lea MAZOUE GUILLARD 861" userId="d06662ec-9711-44e9-9f78-4b9cc7b21ed8" providerId="ADAL" clId="{F576E5D3-2E50-4A57-B95E-26CAFCD7972F}" dt="2024-01-12T08:23:00.987" v="42" actId="20577"/>
          <ac:spMkLst>
            <pc:docMk/>
            <pc:sldMk cId="2625632517" sldId="366"/>
            <ac:spMk id="2" creationId="{9FFAE97F-5A7E-8A4A-43C9-E79BAB69AF04}"/>
          </ac:spMkLst>
        </pc:spChg>
      </pc:sldChg>
      <pc:sldChg chg="modSp new mod">
        <pc:chgData name="Lea MAZOUE GUILLARD 861" userId="d06662ec-9711-44e9-9f78-4b9cc7b21ed8" providerId="ADAL" clId="{F576E5D3-2E50-4A57-B95E-26CAFCD7972F}" dt="2024-01-12T08:33:26.545" v="69" actId="20577"/>
        <pc:sldMkLst>
          <pc:docMk/>
          <pc:sldMk cId="4041273652" sldId="367"/>
        </pc:sldMkLst>
        <pc:spChg chg="mod">
          <ac:chgData name="Lea MAZOUE GUILLARD 861" userId="d06662ec-9711-44e9-9f78-4b9cc7b21ed8" providerId="ADAL" clId="{F576E5D3-2E50-4A57-B95E-26CAFCD7972F}" dt="2024-01-12T08:30:03.986" v="57" actId="20577"/>
          <ac:spMkLst>
            <pc:docMk/>
            <pc:sldMk cId="4041273652" sldId="367"/>
            <ac:spMk id="2" creationId="{8F0D75F1-2AE4-212B-50EB-71B769B66575}"/>
          </ac:spMkLst>
        </pc:spChg>
        <pc:spChg chg="mod">
          <ac:chgData name="Lea MAZOUE GUILLARD 861" userId="d06662ec-9711-44e9-9f78-4b9cc7b21ed8" providerId="ADAL" clId="{F576E5D3-2E50-4A57-B95E-26CAFCD7972F}" dt="2024-01-12T08:33:26.545" v="69" actId="20577"/>
          <ac:spMkLst>
            <pc:docMk/>
            <pc:sldMk cId="4041273652" sldId="367"/>
            <ac:spMk id="3" creationId="{1882F8A7-059D-792F-7C4D-8C6C4F714182}"/>
          </ac:spMkLst>
        </pc:spChg>
      </pc:sldChg>
      <pc:sldChg chg="addSp delSp modSp new mod">
        <pc:chgData name="Lea MAZOUE GUILLARD 861" userId="d06662ec-9711-44e9-9f78-4b9cc7b21ed8" providerId="ADAL" clId="{F576E5D3-2E50-4A57-B95E-26CAFCD7972F}" dt="2024-01-12T08:37:21.103" v="108" actId="1076"/>
        <pc:sldMkLst>
          <pc:docMk/>
          <pc:sldMk cId="2925497343" sldId="368"/>
        </pc:sldMkLst>
        <pc:spChg chg="del mod">
          <ac:chgData name="Lea MAZOUE GUILLARD 861" userId="d06662ec-9711-44e9-9f78-4b9cc7b21ed8" providerId="ADAL" clId="{F576E5D3-2E50-4A57-B95E-26CAFCD7972F}" dt="2024-01-12T08:37:10.617" v="103" actId="478"/>
          <ac:spMkLst>
            <pc:docMk/>
            <pc:sldMk cId="2925497343" sldId="368"/>
            <ac:spMk id="2" creationId="{1091B611-EB0B-814E-91C7-40BA963F5A3F}"/>
          </ac:spMkLst>
        </pc:spChg>
        <pc:spChg chg="del mod">
          <ac:chgData name="Lea MAZOUE GUILLARD 861" userId="d06662ec-9711-44e9-9f78-4b9cc7b21ed8" providerId="ADAL" clId="{F576E5D3-2E50-4A57-B95E-26CAFCD7972F}" dt="2024-01-12T08:37:16.459" v="107" actId="478"/>
          <ac:spMkLst>
            <pc:docMk/>
            <pc:sldMk cId="2925497343" sldId="368"/>
            <ac:spMk id="3" creationId="{00445F44-95DA-B272-A037-A1FED2AB0FEE}"/>
          </ac:spMkLst>
        </pc:spChg>
        <pc:spChg chg="add del mod">
          <ac:chgData name="Lea MAZOUE GUILLARD 861" userId="d06662ec-9711-44e9-9f78-4b9cc7b21ed8" providerId="ADAL" clId="{F576E5D3-2E50-4A57-B95E-26CAFCD7972F}" dt="2024-01-12T08:37:13.535" v="105" actId="478"/>
          <ac:spMkLst>
            <pc:docMk/>
            <pc:sldMk cId="2925497343" sldId="368"/>
            <ac:spMk id="7" creationId="{9B65B5C8-9884-D154-A20A-C27349B588D8}"/>
          </ac:spMkLst>
        </pc:spChg>
        <pc:picChg chg="add mod">
          <ac:chgData name="Lea MAZOUE GUILLARD 861" userId="d06662ec-9711-44e9-9f78-4b9cc7b21ed8" providerId="ADAL" clId="{F576E5D3-2E50-4A57-B95E-26CAFCD7972F}" dt="2024-01-12T08:37:21.103" v="108" actId="1076"/>
          <ac:picMkLst>
            <pc:docMk/>
            <pc:sldMk cId="2925497343" sldId="368"/>
            <ac:picMk id="5" creationId="{8082E214-318A-8819-9A64-1813413A0F63}"/>
          </ac:picMkLst>
        </pc:picChg>
      </pc:sldChg>
      <pc:sldChg chg="addSp delSp modSp add mod ord setBg setClrOvrMap">
        <pc:chgData name="Lea MAZOUE GUILLARD 861" userId="d06662ec-9711-44e9-9f78-4b9cc7b21ed8" providerId="ADAL" clId="{F576E5D3-2E50-4A57-B95E-26CAFCD7972F}" dt="2024-01-12T11:14:27.877" v="320" actId="1076"/>
        <pc:sldMkLst>
          <pc:docMk/>
          <pc:sldMk cId="1179317148" sldId="369"/>
        </pc:sldMkLst>
        <pc:spChg chg="mod ord">
          <ac:chgData name="Lea MAZOUE GUILLARD 861" userId="d06662ec-9711-44e9-9f78-4b9cc7b21ed8" providerId="ADAL" clId="{F576E5D3-2E50-4A57-B95E-26CAFCD7972F}" dt="2024-01-12T11:14:27.877" v="320" actId="1076"/>
          <ac:spMkLst>
            <pc:docMk/>
            <pc:sldMk cId="1179317148" sldId="369"/>
            <ac:spMk id="4" creationId="{50E63301-F05A-4018-919B-4F770BBC8D0D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0" creationId="{9179DE42-5613-4B35-A1E6-6CCBAA13C743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6" creationId="{52FB45E9-914E-4471-AC87-E475CD51767D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28" creationId="{C310626D-5743-49D4-8F7D-88C4F8F0577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0" creationId="{3C195FC1-B568-4C72-9902-34CB35DDD7A1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2" creationId="{EF2BDF77-362C-43F0-8CBB-A969EC2AE0C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4" creationId="{4BE96B01-3929-432D-B8C2-ADBCB74C2EF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6" creationId="{2A6FCDE6-CDE2-4C51-B18E-A95CFB679714}"/>
          </ac:spMkLst>
        </pc:spChg>
        <pc:spChg chg="add del">
          <ac:chgData name="Lea MAZOUE GUILLARD 861" userId="d06662ec-9711-44e9-9f78-4b9cc7b21ed8" providerId="ADAL" clId="{F576E5D3-2E50-4A57-B95E-26CAFCD7972F}" dt="2024-01-12T11:10:55.190" v="133" actId="26606"/>
          <ac:spMkLst>
            <pc:docMk/>
            <pc:sldMk cId="1179317148" sldId="369"/>
            <ac:spMk id="38" creationId="{9D2E8756-2465-473A-BA2A-2DB1D6224745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59" creationId="{66D61E08-70C3-48D8-BEA0-787111DC30DA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1" creationId="{FC55298F-0AE5-478E-AD2B-03C2614C583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3" creationId="{C180E4EA-0B63-4779-A895-7E90E71088F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5" creationId="{CEE01D9D-3DE8-4EED-B0D3-8F3C79CC767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7" creationId="{89AF5CE9-607F-43F4-8983-DCD6DA4051FD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69" creationId="{6EEA2DBD-9E1E-4521-8C01-F32AD18A89E3}"/>
          </ac:spMkLst>
        </pc:spChg>
        <pc:spChg chg="add del">
          <ac:chgData name="Lea MAZOUE GUILLARD 861" userId="d06662ec-9711-44e9-9f78-4b9cc7b21ed8" providerId="ADAL" clId="{F576E5D3-2E50-4A57-B95E-26CAFCD7972F}" dt="2024-01-12T11:10:55.181" v="132" actId="26606"/>
          <ac:spMkLst>
            <pc:docMk/>
            <pc:sldMk cId="1179317148" sldId="369"/>
            <ac:spMk id="71" creationId="{15BBD2C1-BA9B-46A9-A27A-33498B169272}"/>
          </ac:spMkLst>
        </pc:spChg>
        <pc:grpChg chg="add del">
          <ac:chgData name="Lea MAZOUE GUILLARD 861" userId="d06662ec-9711-44e9-9f78-4b9cc7b21ed8" providerId="ADAL" clId="{F576E5D3-2E50-4A57-B95E-26CAFCD7972F}" dt="2024-01-12T11:10:55.190" v="133" actId="26606"/>
          <ac:grpSpMkLst>
            <pc:docMk/>
            <pc:sldMk cId="1179317148" sldId="369"/>
            <ac:grpSpMk id="8" creationId="{76582886-877C-4AEC-A77F-8055EB9A0CF9}"/>
          </ac:grpSpMkLst>
        </pc:grpChg>
        <pc:grpChg chg="add del">
          <ac:chgData name="Lea MAZOUE GUILLARD 861" userId="d06662ec-9711-44e9-9f78-4b9cc7b21ed8" providerId="ADAL" clId="{F576E5D3-2E50-4A57-B95E-26CAFCD7972F}" dt="2024-01-12T11:10:55.181" v="132" actId="26606"/>
          <ac:grpSpMkLst>
            <pc:docMk/>
            <pc:sldMk cId="1179317148" sldId="369"/>
            <ac:grpSpMk id="43" creationId="{A5AFB369-4673-4727-A7CD-D86AFE0AE069}"/>
          </ac:grpSpMkLst>
        </pc:grpChg>
        <pc:grpChg chg="add">
          <ac:chgData name="Lea MAZOUE GUILLARD 861" userId="d06662ec-9711-44e9-9f78-4b9cc7b21ed8" providerId="ADAL" clId="{F576E5D3-2E50-4A57-B95E-26CAFCD7972F}" dt="2024-01-12T11:10:55.190" v="133" actId="26606"/>
          <ac:grpSpMkLst>
            <pc:docMk/>
            <pc:sldMk cId="1179317148" sldId="369"/>
            <ac:grpSpMk id="73" creationId="{B4DE830A-B531-4A3B-96F6-0ECE88B08555}"/>
          </ac:grpSpMkLst>
        </pc:grpChg>
        <pc:picChg chg="add mod">
          <ac:chgData name="Lea MAZOUE GUILLARD 861" userId="d06662ec-9711-44e9-9f78-4b9cc7b21ed8" providerId="ADAL" clId="{F576E5D3-2E50-4A57-B95E-26CAFCD7972F}" dt="2024-01-12T11:10:55.190" v="133" actId="26606"/>
          <ac:picMkLst>
            <pc:docMk/>
            <pc:sldMk cId="1179317148" sldId="369"/>
            <ac:picMk id="3" creationId="{A05AAAD9-A2B2-A452-253A-AF92B03DE653}"/>
          </ac:picMkLst>
        </pc:picChg>
        <pc:cxnChg chg="add del">
          <ac:chgData name="Lea MAZOUE GUILLARD 861" userId="d06662ec-9711-44e9-9f78-4b9cc7b21ed8" providerId="ADAL" clId="{F576E5D3-2E50-4A57-B95E-26CAFCD7972F}" dt="2024-01-12T11:10:55.190" v="133" actId="26606"/>
          <ac:cxnSpMkLst>
            <pc:docMk/>
            <pc:sldMk cId="1179317148" sldId="369"/>
            <ac:cxnSpMk id="22" creationId="{EB898B32-3891-4C3A-8F58-C5969D2E9033}"/>
          </ac:cxnSpMkLst>
        </pc:cxnChg>
        <pc:cxnChg chg="add del">
          <ac:chgData name="Lea MAZOUE GUILLARD 861" userId="d06662ec-9711-44e9-9f78-4b9cc7b21ed8" providerId="ADAL" clId="{F576E5D3-2E50-4A57-B95E-26CAFCD7972F}" dt="2024-01-12T11:10:55.190" v="133" actId="26606"/>
          <ac:cxnSpMkLst>
            <pc:docMk/>
            <pc:sldMk cId="1179317148" sldId="369"/>
            <ac:cxnSpMk id="24" creationId="{4AE4806D-B8F9-4679-A68A-9BD21C01A301}"/>
          </ac:cxnSpMkLst>
        </pc:cxnChg>
        <pc:cxnChg chg="add del">
          <ac:chgData name="Lea MAZOUE GUILLARD 861" userId="d06662ec-9711-44e9-9f78-4b9cc7b21ed8" providerId="ADAL" clId="{F576E5D3-2E50-4A57-B95E-26CAFCD7972F}" dt="2024-01-12T11:10:55.181" v="132" actId="26606"/>
          <ac:cxnSpMkLst>
            <pc:docMk/>
            <pc:sldMk cId="1179317148" sldId="369"/>
            <ac:cxnSpMk id="55" creationId="{A57C1A16-B8AB-4D99-A195-A38F556A6486}"/>
          </ac:cxnSpMkLst>
        </pc:cxnChg>
        <pc:cxnChg chg="add del">
          <ac:chgData name="Lea MAZOUE GUILLARD 861" userId="d06662ec-9711-44e9-9f78-4b9cc7b21ed8" providerId="ADAL" clId="{F576E5D3-2E50-4A57-B95E-26CAFCD7972F}" dt="2024-01-12T11:10:55.181" v="132" actId="26606"/>
          <ac:cxnSpMkLst>
            <pc:docMk/>
            <pc:sldMk cId="1179317148" sldId="369"/>
            <ac:cxnSpMk id="57" creationId="{F8A9B20B-D1DD-4573-B5EC-558029519236}"/>
          </ac:cxnSpMkLst>
        </pc:cxnChg>
      </pc:sldChg>
      <pc:sldChg chg="addSp delSp modSp new mod setBg">
        <pc:chgData name="Lea MAZOUE GUILLARD 861" userId="d06662ec-9711-44e9-9f78-4b9cc7b21ed8" providerId="ADAL" clId="{F576E5D3-2E50-4A57-B95E-26CAFCD7972F}" dt="2024-01-12T11:24:57.816" v="329" actId="27614"/>
        <pc:sldMkLst>
          <pc:docMk/>
          <pc:sldMk cId="3493193130" sldId="370"/>
        </pc:sldMkLst>
        <pc:spChg chg="add del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2" creationId="{9E7526C3-4F1D-B196-1B45-FF4D8E8DB51D}"/>
          </ac:spMkLst>
        </pc:spChg>
        <pc:spChg chg="del">
          <ac:chgData name="Lea MAZOUE GUILLARD 861" userId="d06662ec-9711-44e9-9f78-4b9cc7b21ed8" providerId="ADAL" clId="{F576E5D3-2E50-4A57-B95E-26CAFCD7972F}" dt="2024-01-12T11:19:10.332" v="325" actId="22"/>
          <ac:spMkLst>
            <pc:docMk/>
            <pc:sldMk cId="3493193130" sldId="370"/>
            <ac:spMk id="3" creationId="{CB4E2546-3464-8BC0-ED5D-D585D077C755}"/>
          </ac:spMkLst>
        </pc:spChg>
        <pc:spChg chg="add del">
          <ac:chgData name="Lea MAZOUE GUILLARD 861" userId="d06662ec-9711-44e9-9f78-4b9cc7b21ed8" providerId="ADAL" clId="{F576E5D3-2E50-4A57-B95E-26CAFCD7972F}" dt="2024-01-12T11:19:16.223" v="327" actId="26606"/>
          <ac:spMkLst>
            <pc:docMk/>
            <pc:sldMk cId="3493193130" sldId="370"/>
            <ac:spMk id="22" creationId="{21029ED5-F105-4DD2-99C8-1E4422817978}"/>
          </ac:spMkLst>
        </pc:spChg>
        <pc:spChg chg="add del">
          <ac:chgData name="Lea MAZOUE GUILLARD 861" userId="d06662ec-9711-44e9-9f78-4b9cc7b21ed8" providerId="ADAL" clId="{F576E5D3-2E50-4A57-B95E-26CAFCD7972F}" dt="2024-01-12T11:19:16.223" v="327" actId="26606"/>
          <ac:spMkLst>
            <pc:docMk/>
            <pc:sldMk cId="3493193130" sldId="370"/>
            <ac:spMk id="35" creationId="{5C9652B3-A450-4ED6-8FBF-F536BA60B4D8}"/>
          </ac:spMkLst>
        </pc:spChg>
        <pc:spChg chg="add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38" creationId="{03E8462A-FEBA-4848-81CC-3F8DA3E477BE}"/>
          </ac:spMkLst>
        </pc:spChg>
        <pc:spChg chg="add">
          <ac:chgData name="Lea MAZOUE GUILLARD 861" userId="d06662ec-9711-44e9-9f78-4b9cc7b21ed8" providerId="ADAL" clId="{F576E5D3-2E50-4A57-B95E-26CAFCD7972F}" dt="2024-01-12T11:19:16.234" v="328" actId="26606"/>
          <ac:spMkLst>
            <pc:docMk/>
            <pc:sldMk cId="3493193130" sldId="370"/>
            <ac:spMk id="40" creationId="{7941F9B1-B01B-4A84-89D9-B169AEB4E456}"/>
          </ac:spMkLst>
        </pc:spChg>
        <pc:grpChg chg="add del">
          <ac:chgData name="Lea MAZOUE GUILLARD 861" userId="d06662ec-9711-44e9-9f78-4b9cc7b21ed8" providerId="ADAL" clId="{F576E5D3-2E50-4A57-B95E-26CAFCD7972F}" dt="2024-01-12T11:19:16.223" v="327" actId="26606"/>
          <ac:grpSpMkLst>
            <pc:docMk/>
            <pc:sldMk cId="3493193130" sldId="370"/>
            <ac:grpSpMk id="10" creationId="{DDE8DE2B-61C1-46D5-BEB8-521321C182C4}"/>
          </ac:grpSpMkLst>
        </pc:grpChg>
        <pc:grpChg chg="add del">
          <ac:chgData name="Lea MAZOUE GUILLARD 861" userId="d06662ec-9711-44e9-9f78-4b9cc7b21ed8" providerId="ADAL" clId="{F576E5D3-2E50-4A57-B95E-26CAFCD7972F}" dt="2024-01-12T11:19:16.223" v="327" actId="26606"/>
          <ac:grpSpMkLst>
            <pc:docMk/>
            <pc:sldMk cId="3493193130" sldId="370"/>
            <ac:grpSpMk id="24" creationId="{2D621E68-BF28-4A1C-B1A2-4E55E139E79A}"/>
          </ac:grpSpMkLst>
        </pc:grpChg>
        <pc:grpChg chg="add">
          <ac:chgData name="Lea MAZOUE GUILLARD 861" userId="d06662ec-9711-44e9-9f78-4b9cc7b21ed8" providerId="ADAL" clId="{F576E5D3-2E50-4A57-B95E-26CAFCD7972F}" dt="2024-01-12T11:19:16.234" v="328" actId="26606"/>
          <ac:grpSpMkLst>
            <pc:docMk/>
            <pc:sldMk cId="3493193130" sldId="370"/>
            <ac:grpSpMk id="37" creationId="{609316A9-990D-4EC3-A671-70EE5C1493A4}"/>
          </ac:grpSpMkLst>
        </pc:grpChg>
        <pc:grpChg chg="add">
          <ac:chgData name="Lea MAZOUE GUILLARD 861" userId="d06662ec-9711-44e9-9f78-4b9cc7b21ed8" providerId="ADAL" clId="{F576E5D3-2E50-4A57-B95E-26CAFCD7972F}" dt="2024-01-12T11:19:16.234" v="328" actId="26606"/>
          <ac:grpSpMkLst>
            <pc:docMk/>
            <pc:sldMk cId="3493193130" sldId="370"/>
            <ac:grpSpMk id="39" creationId="{2109F83F-40FE-4DB3-84CC-09FB3340D06D}"/>
          </ac:grpSpMkLst>
        </pc:grpChg>
        <pc:picChg chg="add mod ord">
          <ac:chgData name="Lea MAZOUE GUILLARD 861" userId="d06662ec-9711-44e9-9f78-4b9cc7b21ed8" providerId="ADAL" clId="{F576E5D3-2E50-4A57-B95E-26CAFCD7972F}" dt="2024-01-12T11:24:57.816" v="329" actId="27614"/>
          <ac:picMkLst>
            <pc:docMk/>
            <pc:sldMk cId="3493193130" sldId="370"/>
            <ac:picMk id="5" creationId="{51E8D0D8-5A69-721D-9DC7-E881BA65402D}"/>
          </ac:picMkLst>
        </pc:picChg>
      </pc:sldChg>
      <pc:sldChg chg="addSp modSp new">
        <pc:chgData name="Lea MAZOUE GUILLARD 861" userId="d06662ec-9711-44e9-9f78-4b9cc7b21ed8" providerId="ADAL" clId="{F576E5D3-2E50-4A57-B95E-26CAFCD7972F}" dt="2024-01-12T11:25:05.259" v="332" actId="1076"/>
        <pc:sldMkLst>
          <pc:docMk/>
          <pc:sldMk cId="1969941622" sldId="371"/>
        </pc:sldMkLst>
        <pc:picChg chg="add mod">
          <ac:chgData name="Lea MAZOUE GUILLARD 861" userId="d06662ec-9711-44e9-9f78-4b9cc7b21ed8" providerId="ADAL" clId="{F576E5D3-2E50-4A57-B95E-26CAFCD7972F}" dt="2024-01-12T11:25:05.259" v="332" actId="1076"/>
          <ac:picMkLst>
            <pc:docMk/>
            <pc:sldMk cId="1969941622" sldId="371"/>
            <ac:picMk id="1026" creationId="{2B73596C-C082-FB4C-2BD5-CA568607260E}"/>
          </ac:picMkLst>
        </pc:picChg>
      </pc:sldChg>
    </pc:docChg>
  </pc:docChgLst>
  <pc:docChgLst>
    <pc:chgData name="Sandrine TERNISIEN 861" userId="5fac5a5c-a28d-48f7-9c1e-c30d3a60c13b" providerId="ADAL" clId="{867E4584-5076-4133-B314-6255F634C269}"/>
    <pc:docChg chg="undo custSel modSld">
      <pc:chgData name="Sandrine TERNISIEN 861" userId="5fac5a5c-a28d-48f7-9c1e-c30d3a60c13b" providerId="ADAL" clId="{867E4584-5076-4133-B314-6255F634C269}" dt="2023-01-06T12:12:52.685" v="5" actId="478"/>
      <pc:docMkLst>
        <pc:docMk/>
      </pc:docMkLst>
      <pc:sldChg chg="addSp delSp modSp mod">
        <pc:chgData name="Sandrine TERNISIEN 861" userId="5fac5a5c-a28d-48f7-9c1e-c30d3a60c13b" providerId="ADAL" clId="{867E4584-5076-4133-B314-6255F634C269}" dt="2023-01-06T12:12:52.685" v="5" actId="478"/>
        <pc:sldMkLst>
          <pc:docMk/>
          <pc:sldMk cId="101654383" sldId="402"/>
        </pc:sldMkLst>
        <pc:picChg chg="add del mod">
          <ac:chgData name="Sandrine TERNISIEN 861" userId="5fac5a5c-a28d-48f7-9c1e-c30d3a60c13b" providerId="ADAL" clId="{867E4584-5076-4133-B314-6255F634C269}" dt="2023-01-06T12:12:52.028" v="4" actId="22"/>
          <ac:picMkLst>
            <pc:docMk/>
            <pc:sldMk cId="101654383" sldId="402"/>
            <ac:picMk id="3" creationId="{FAF45FC8-A467-4460-A9E0-74ECD37AAF51}"/>
          </ac:picMkLst>
        </pc:picChg>
        <pc:picChg chg="add del">
          <ac:chgData name="Sandrine TERNISIEN 861" userId="5fac5a5c-a28d-48f7-9c1e-c30d3a60c13b" providerId="ADAL" clId="{867E4584-5076-4133-B314-6255F634C269}" dt="2023-01-06T12:12:52.685" v="5" actId="478"/>
          <ac:picMkLst>
            <pc:docMk/>
            <pc:sldMk cId="101654383" sldId="402"/>
            <ac:picMk id="5" creationId="{8EAB843B-8D6A-4869-A82E-35D673B92D93}"/>
          </ac:picMkLst>
        </pc:picChg>
      </pc:sldChg>
    </pc:docChg>
  </pc:docChgLst>
  <pc:docChgLst>
    <pc:chgData name="Nicolas PATRIARCHE 861" userId="d1848907-ef35-4bf0-83f2-8110b9052c08" providerId="ADAL" clId="{F805CEFC-3FE6-4740-AD7F-151009CA4349}"/>
    <pc:docChg chg="undo custSel addSld delSld modSld">
      <pc:chgData name="Nicolas PATRIARCHE 861" userId="d1848907-ef35-4bf0-83f2-8110b9052c08" providerId="ADAL" clId="{F805CEFC-3FE6-4740-AD7F-151009CA4349}" dt="2022-03-04T12:22:10.016" v="3343" actId="313"/>
      <pc:docMkLst>
        <pc:docMk/>
      </pc:docMkLst>
      <pc:sldChg chg="modSp mod">
        <pc:chgData name="Nicolas PATRIARCHE 861" userId="d1848907-ef35-4bf0-83f2-8110b9052c08" providerId="ADAL" clId="{F805CEFC-3FE6-4740-AD7F-151009CA4349}" dt="2022-02-28T14:00:53.369" v="1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F805CEFC-3FE6-4740-AD7F-151009CA4349}" dt="2022-02-28T14:00:53.369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09.642" v="117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F805CEFC-3FE6-4740-AD7F-151009CA4349}" dt="2022-03-04T09:26:09.642" v="117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3:12.273" v="184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F805CEFC-3FE6-4740-AD7F-151009CA4349}" dt="2022-02-28T14:03:12.273" v="184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addSp delSp modSp mod">
        <pc:chgData name="Nicolas PATRIARCHE 861" userId="d1848907-ef35-4bf0-83f2-8110b9052c08" providerId="ADAL" clId="{F805CEFC-3FE6-4740-AD7F-151009CA4349}" dt="2022-02-28T14:19:24.294" v="466" actId="1076"/>
        <pc:sldMkLst>
          <pc:docMk/>
          <pc:sldMk cId="634816616" sldId="259"/>
        </pc:sldMkLst>
        <pc:spChg chg="mod">
          <ac:chgData name="Nicolas PATRIARCHE 861" userId="d1848907-ef35-4bf0-83f2-8110b9052c08" providerId="ADAL" clId="{F805CEFC-3FE6-4740-AD7F-151009CA4349}" dt="2022-02-28T14:16:55.726" v="383" actId="242"/>
          <ac:spMkLst>
            <pc:docMk/>
            <pc:sldMk cId="634816616" sldId="259"/>
            <ac:spMk id="2" creationId="{3EFB79DF-6E4C-4777-BF7F-58FD0EF156BD}"/>
          </ac:spMkLst>
        </pc:spChg>
        <pc:spChg chg="add del mod">
          <ac:chgData name="Nicolas PATRIARCHE 861" userId="d1848907-ef35-4bf0-83f2-8110b9052c08" providerId="ADAL" clId="{F805CEFC-3FE6-4740-AD7F-151009CA4349}" dt="2022-02-28T14:18:22.738" v="443" actId="478"/>
          <ac:spMkLst>
            <pc:docMk/>
            <pc:sldMk cId="634816616" sldId="259"/>
            <ac:spMk id="3" creationId="{38DB85BC-FA84-487C-B7DB-D949549912CB}"/>
          </ac:spMkLst>
        </pc:spChg>
        <pc:spChg chg="add mod">
          <ac:chgData name="Nicolas PATRIARCHE 861" userId="d1848907-ef35-4bf0-83f2-8110b9052c08" providerId="ADAL" clId="{F805CEFC-3FE6-4740-AD7F-151009CA4349}" dt="2022-02-28T14:19:24.294" v="466" actId="1076"/>
          <ac:spMkLst>
            <pc:docMk/>
            <pc:sldMk cId="634816616" sldId="259"/>
            <ac:spMk id="25" creationId="{5581EC16-1511-4F7D-8134-D1B43B637361}"/>
          </ac:spMkLst>
        </pc:spChg>
      </pc:sldChg>
      <pc:sldChg chg="modSp mod">
        <pc:chgData name="Nicolas PATRIARCHE 861" userId="d1848907-ef35-4bf0-83f2-8110b9052c08" providerId="ADAL" clId="{F805CEFC-3FE6-4740-AD7F-151009CA4349}" dt="2022-02-28T14:09:13.734" v="282" actId="1076"/>
        <pc:sldMkLst>
          <pc:docMk/>
          <pc:sldMk cId="627601221" sldId="260"/>
        </pc:sldMkLst>
        <pc:spChg chg="mod">
          <ac:chgData name="Nicolas PATRIARCHE 861" userId="d1848907-ef35-4bf0-83f2-8110b9052c08" providerId="ADAL" clId="{F805CEFC-3FE6-4740-AD7F-151009CA4349}" dt="2022-02-28T14:09:13.734" v="282" actId="1076"/>
          <ac:spMkLst>
            <pc:docMk/>
            <pc:sldMk cId="627601221" sldId="260"/>
            <ac:spMk id="2" creationId="{EC1709DF-EFC4-412E-92A7-2C9641B4EB53}"/>
          </ac:spMkLst>
        </pc:spChg>
      </pc:sldChg>
      <pc:sldChg chg="modSp mod">
        <pc:chgData name="Nicolas PATRIARCHE 861" userId="d1848907-ef35-4bf0-83f2-8110b9052c08" providerId="ADAL" clId="{F805CEFC-3FE6-4740-AD7F-151009CA4349}" dt="2022-03-04T09:26:17.884" v="1180" actId="6549"/>
        <pc:sldMkLst>
          <pc:docMk/>
          <pc:sldMk cId="1318349590" sldId="261"/>
        </pc:sldMkLst>
        <pc:spChg chg="mod">
          <ac:chgData name="Nicolas PATRIARCHE 861" userId="d1848907-ef35-4bf0-83f2-8110b9052c08" providerId="ADAL" clId="{F805CEFC-3FE6-4740-AD7F-151009CA4349}" dt="2022-03-04T09:26:17.884" v="1180" actId="6549"/>
          <ac:spMkLst>
            <pc:docMk/>
            <pc:sldMk cId="1318349590" sldId="261"/>
            <ac:spMk id="2" creationId="{4C24C6AE-B359-4085-8B01-F30E9E7E11BD}"/>
          </ac:spMkLst>
        </pc:spChg>
      </pc:sldChg>
      <pc:sldChg chg="del">
        <pc:chgData name="Nicolas PATRIARCHE 861" userId="d1848907-ef35-4bf0-83f2-8110b9052c08" providerId="ADAL" clId="{F805CEFC-3FE6-4740-AD7F-151009CA4349}" dt="2022-02-28T14:09:49.844" v="314" actId="47"/>
        <pc:sldMkLst>
          <pc:docMk/>
          <pc:sldMk cId="3755036403" sldId="262"/>
        </pc:sldMkLst>
      </pc:sldChg>
      <pc:sldChg chg="del">
        <pc:chgData name="Nicolas PATRIARCHE 861" userId="d1848907-ef35-4bf0-83f2-8110b9052c08" providerId="ADAL" clId="{F805CEFC-3FE6-4740-AD7F-151009CA4349}" dt="2022-02-28T14:09:47.721" v="313" actId="47"/>
        <pc:sldMkLst>
          <pc:docMk/>
          <pc:sldMk cId="2691029900" sldId="263"/>
        </pc:sldMkLst>
      </pc:sldChg>
      <pc:sldChg chg="addSp delSp modSp mod">
        <pc:chgData name="Nicolas PATRIARCHE 861" userId="d1848907-ef35-4bf0-83f2-8110b9052c08" providerId="ADAL" clId="{F805CEFC-3FE6-4740-AD7F-151009CA4349}" dt="2022-03-04T11:18:33.043" v="3299" actId="20577"/>
        <pc:sldMkLst>
          <pc:docMk/>
          <pc:sldMk cId="1299320679" sldId="264"/>
        </pc:sldMkLst>
        <pc:spChg chg="mod">
          <ac:chgData name="Nicolas PATRIARCHE 861" userId="d1848907-ef35-4bf0-83f2-8110b9052c08" providerId="ADAL" clId="{F805CEFC-3FE6-4740-AD7F-151009CA4349}" dt="2022-03-04T11:09:05.511" v="3068" actId="404"/>
          <ac:spMkLst>
            <pc:docMk/>
            <pc:sldMk cId="1299320679" sldId="264"/>
            <ac:spMk id="2" creationId="{18BC8B36-00E9-4EDA-9EA0-AA9323364DDF}"/>
          </ac:spMkLst>
        </pc:spChg>
        <pc:spChg chg="del">
          <ac:chgData name="Nicolas PATRIARCHE 861" userId="d1848907-ef35-4bf0-83f2-8110b9052c08" providerId="ADAL" clId="{F805CEFC-3FE6-4740-AD7F-151009CA4349}" dt="2022-03-04T11:09:09.303" v="3069" actId="478"/>
          <ac:spMkLst>
            <pc:docMk/>
            <pc:sldMk cId="1299320679" sldId="264"/>
            <ac:spMk id="3" creationId="{85A8A9FC-168C-4E3C-AF33-243E756C5E46}"/>
          </ac:spMkLst>
        </pc:spChg>
        <pc:spChg chg="add mod">
          <ac:chgData name="Nicolas PATRIARCHE 861" userId="d1848907-ef35-4bf0-83f2-8110b9052c08" providerId="ADAL" clId="{F805CEFC-3FE6-4740-AD7F-151009CA4349}" dt="2022-03-04T11:18:33.043" v="3299" actId="20577"/>
          <ac:spMkLst>
            <pc:docMk/>
            <pc:sldMk cId="1299320679" sldId="264"/>
            <ac:spMk id="4" creationId="{737C0121-50EE-4F5F-818E-0502551D823C}"/>
          </ac:spMkLst>
        </pc:spChg>
        <pc:picChg chg="del">
          <ac:chgData name="Nicolas PATRIARCHE 861" userId="d1848907-ef35-4bf0-83f2-8110b9052c08" providerId="ADAL" clId="{F805CEFC-3FE6-4740-AD7F-151009CA4349}" dt="2022-02-28T14:09:52.554" v="315" actId="478"/>
          <ac:picMkLst>
            <pc:docMk/>
            <pc:sldMk cId="1299320679" sldId="264"/>
            <ac:picMk id="4098" creationId="{1C02101E-5922-4BF3-BA02-DFDA349E184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1:03.624" v="3314" actId="1076"/>
        <pc:sldMkLst>
          <pc:docMk/>
          <pc:sldMk cId="434940700" sldId="265"/>
        </pc:sldMkLst>
        <pc:picChg chg="add del mod">
          <ac:chgData name="Nicolas PATRIARCHE 861" userId="d1848907-ef35-4bf0-83f2-8110b9052c08" providerId="ADAL" clId="{F805CEFC-3FE6-4740-AD7F-151009CA4349}" dt="2022-03-04T11:20:48.558" v="3311" actId="478"/>
          <ac:picMkLst>
            <pc:docMk/>
            <pc:sldMk cId="434940700" sldId="265"/>
            <ac:picMk id="3" creationId="{D1589FA4-58CC-4C49-9D75-C6D23B2B7489}"/>
          </ac:picMkLst>
        </pc:picChg>
        <pc:picChg chg="add mod">
          <ac:chgData name="Nicolas PATRIARCHE 861" userId="d1848907-ef35-4bf0-83f2-8110b9052c08" providerId="ADAL" clId="{F805CEFC-3FE6-4740-AD7F-151009CA4349}" dt="2022-03-04T11:20:46.005" v="3310" actId="1076"/>
          <ac:picMkLst>
            <pc:docMk/>
            <pc:sldMk cId="434940700" sldId="265"/>
            <ac:picMk id="5" creationId="{88EA87C5-B749-4433-A956-85975A094F6B}"/>
          </ac:picMkLst>
        </pc:picChg>
        <pc:picChg chg="add mod">
          <ac:chgData name="Nicolas PATRIARCHE 861" userId="d1848907-ef35-4bf0-83f2-8110b9052c08" providerId="ADAL" clId="{F805CEFC-3FE6-4740-AD7F-151009CA4349}" dt="2022-03-04T11:21:03.624" v="3314" actId="1076"/>
          <ac:picMkLst>
            <pc:docMk/>
            <pc:sldMk cId="434940700" sldId="265"/>
            <ac:picMk id="7" creationId="{59C3F9CA-9407-4E3D-B768-CB096D36DF60}"/>
          </ac:picMkLst>
        </pc:picChg>
        <pc:picChg chg="del">
          <ac:chgData name="Nicolas PATRIARCHE 861" userId="d1848907-ef35-4bf0-83f2-8110b9052c08" providerId="ADAL" clId="{F805CEFC-3FE6-4740-AD7F-151009CA4349}" dt="2022-02-28T14:09:56.024" v="316" actId="47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delSp modSp mod">
        <pc:chgData name="Nicolas PATRIARCHE 861" userId="d1848907-ef35-4bf0-83f2-8110b9052c08" providerId="ADAL" clId="{F805CEFC-3FE6-4740-AD7F-151009CA4349}" dt="2022-03-04T11:25:55.172" v="3319" actId="1582"/>
        <pc:sldMkLst>
          <pc:docMk/>
          <pc:sldMk cId="749894833" sldId="266"/>
        </pc:sldMkLst>
        <pc:spChg chg="add mod">
          <ac:chgData name="Nicolas PATRIARCHE 861" userId="d1848907-ef35-4bf0-83f2-8110b9052c08" providerId="ADAL" clId="{F805CEFC-3FE6-4740-AD7F-151009CA4349}" dt="2022-03-04T11:25:55.172" v="3319" actId="1582"/>
          <ac:spMkLst>
            <pc:docMk/>
            <pc:sldMk cId="749894833" sldId="266"/>
            <ac:spMk id="4" creationId="{26B1E22D-4F11-4EC8-8878-A373F0CDB55C}"/>
          </ac:spMkLst>
        </pc:spChg>
        <pc:picChg chg="add mod">
          <ac:chgData name="Nicolas PATRIARCHE 861" userId="d1848907-ef35-4bf0-83f2-8110b9052c08" providerId="ADAL" clId="{F805CEFC-3FE6-4740-AD7F-151009CA4349}" dt="2022-03-04T11:21:26.722" v="3316" actId="1076"/>
          <ac:picMkLst>
            <pc:docMk/>
            <pc:sldMk cId="749894833" sldId="266"/>
            <ac:picMk id="3" creationId="{6373C7B4-72DA-4E33-9F19-58EDEE4036D1}"/>
          </ac:picMkLst>
        </pc:picChg>
        <pc:picChg chg="del">
          <ac:chgData name="Nicolas PATRIARCHE 861" userId="d1848907-ef35-4bf0-83f2-8110b9052c08" providerId="ADAL" clId="{F805CEFC-3FE6-4740-AD7F-151009CA4349}" dt="2022-02-28T14:09:57.723" v="317" actId="478"/>
          <ac:picMkLst>
            <pc:docMk/>
            <pc:sldMk cId="749894833" sldId="266"/>
            <ac:picMk id="6146" creationId="{01379123-DCA2-456D-B3BF-0404F25F8AA8}"/>
          </ac:picMkLst>
        </pc:picChg>
      </pc:sldChg>
      <pc:sldChg chg="delSp del">
        <pc:chgData name="Nicolas PATRIARCHE 861" userId="d1848907-ef35-4bf0-83f2-8110b9052c08" providerId="ADAL" clId="{F805CEFC-3FE6-4740-AD7F-151009CA4349}" dt="2022-03-04T11:26:27.810" v="3320" actId="2696"/>
        <pc:sldMkLst>
          <pc:docMk/>
          <pc:sldMk cId="1884368365" sldId="267"/>
        </pc:sldMkLst>
        <pc:picChg chg="del">
          <ac:chgData name="Nicolas PATRIARCHE 861" userId="d1848907-ef35-4bf0-83f2-8110b9052c08" providerId="ADAL" clId="{F805CEFC-3FE6-4740-AD7F-151009CA4349}" dt="2022-02-28T14:10:00.155" v="318" actId="478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">
        <pc:chgData name="Nicolas PATRIARCHE 861" userId="d1848907-ef35-4bf0-83f2-8110b9052c08" providerId="ADAL" clId="{F805CEFC-3FE6-4740-AD7F-151009CA4349}" dt="2022-03-04T11:35:44.873" v="3342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F805CEFC-3FE6-4740-AD7F-151009CA4349}" dt="2022-03-04T11:35:44.873" v="3342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addSp delSp modSp mod modNotesTx">
        <pc:chgData name="Nicolas PATRIARCHE 861" userId="d1848907-ef35-4bf0-83f2-8110b9052c08" providerId="ADAL" clId="{F805CEFC-3FE6-4740-AD7F-151009CA4349}" dt="2022-03-04T12:22:10.016" v="3343" actId="313"/>
        <pc:sldMkLst>
          <pc:docMk/>
          <pc:sldMk cId="3750916383" sldId="270"/>
        </pc:sldMkLst>
        <pc:spChg chg="add del mod">
          <ac:chgData name="Nicolas PATRIARCHE 861" userId="d1848907-ef35-4bf0-83f2-8110b9052c08" providerId="ADAL" clId="{F805CEFC-3FE6-4740-AD7F-151009CA4349}" dt="2022-03-04T10:41:41.677" v="2346" actId="478"/>
          <ac:spMkLst>
            <pc:docMk/>
            <pc:sldMk cId="3750916383" sldId="270"/>
            <ac:spMk id="4" creationId="{F5D5A415-5D74-4C5C-AB5C-71679B7F96D9}"/>
          </ac:spMkLst>
        </pc:spChg>
        <pc:spChg chg="add del">
          <ac:chgData name="Nicolas PATRIARCHE 861" userId="d1848907-ef35-4bf0-83f2-8110b9052c08" providerId="ADAL" clId="{F805CEFC-3FE6-4740-AD7F-151009CA4349}" dt="2022-03-04T10:40:46.902" v="2332" actId="478"/>
          <ac:spMkLst>
            <pc:docMk/>
            <pc:sldMk cId="3750916383" sldId="270"/>
            <ac:spMk id="6" creationId="{5FABABDA-5827-4535-A8E5-64FAAA88D36E}"/>
          </ac:spMkLst>
        </pc:spChg>
        <pc:spChg chg="mod">
          <ac:chgData name="Nicolas PATRIARCHE 861" userId="d1848907-ef35-4bf0-83f2-8110b9052c08" providerId="ADAL" clId="{F805CEFC-3FE6-4740-AD7F-151009CA4349}" dt="2022-03-04T10:13:47.729" v="1204" actId="20577"/>
          <ac:spMkLst>
            <pc:docMk/>
            <pc:sldMk cId="3750916383" sldId="270"/>
            <ac:spMk id="7" creationId="{FBCAE49C-588F-4060-A370-6939A9021039}"/>
          </ac:spMkLst>
        </pc:spChg>
        <pc:spChg chg="mod">
          <ac:chgData name="Nicolas PATRIARCHE 861" userId="d1848907-ef35-4bf0-83f2-8110b9052c08" providerId="ADAL" clId="{F805CEFC-3FE6-4740-AD7F-151009CA4349}" dt="2022-03-04T10:56:25.501" v="2661" actId="20577"/>
          <ac:spMkLst>
            <pc:docMk/>
            <pc:sldMk cId="3750916383" sldId="270"/>
            <ac:spMk id="8" creationId="{E2E356E3-8A83-4562-995B-AE65AF2A6FC3}"/>
          </ac:spMkLst>
        </pc:spChg>
        <pc:spChg chg="add del mod">
          <ac:chgData name="Nicolas PATRIARCHE 861" userId="d1848907-ef35-4bf0-83f2-8110b9052c08" providerId="ADAL" clId="{F805CEFC-3FE6-4740-AD7F-151009CA4349}" dt="2022-03-04T10:41:43.859" v="2347" actId="478"/>
          <ac:spMkLst>
            <pc:docMk/>
            <pc:sldMk cId="3750916383" sldId="270"/>
            <ac:spMk id="9" creationId="{151A5F95-4A5C-4E3D-B686-F11C192E8C3A}"/>
          </ac:spMkLst>
        </pc:spChg>
        <pc:spChg chg="add del mod">
          <ac:chgData name="Nicolas PATRIARCHE 861" userId="d1848907-ef35-4bf0-83f2-8110b9052c08" providerId="ADAL" clId="{F805CEFC-3FE6-4740-AD7F-151009CA4349}" dt="2022-03-04T10:41:31.116" v="2345" actId="478"/>
          <ac:spMkLst>
            <pc:docMk/>
            <pc:sldMk cId="3750916383" sldId="270"/>
            <ac:spMk id="10" creationId="{82EED5DD-894C-48D0-AB3E-27E4BDD344B1}"/>
          </ac:spMkLst>
        </pc:spChg>
        <pc:spChg chg="add del mod">
          <ac:chgData name="Nicolas PATRIARCHE 861" userId="d1848907-ef35-4bf0-83f2-8110b9052c08" providerId="ADAL" clId="{F805CEFC-3FE6-4740-AD7F-151009CA4349}" dt="2022-03-04T11:03:24.634" v="2826" actId="478"/>
          <ac:spMkLst>
            <pc:docMk/>
            <pc:sldMk cId="3750916383" sldId="270"/>
            <ac:spMk id="12" creationId="{633861F5-A99B-4979-AEFE-13D909F31C56}"/>
          </ac:spMkLst>
        </pc:spChg>
        <pc:graphicFrameChg chg="add mod">
          <ac:chgData name="Nicolas PATRIARCHE 861" userId="d1848907-ef35-4bf0-83f2-8110b9052c08" providerId="ADAL" clId="{F805CEFC-3FE6-4740-AD7F-151009CA4349}" dt="2022-03-04T11:03:29.652" v="2827" actId="1076"/>
          <ac:graphicFrameMkLst>
            <pc:docMk/>
            <pc:sldMk cId="3750916383" sldId="270"/>
            <ac:graphicFrameMk id="11" creationId="{8FD52C7F-3063-4B71-98BE-AE33E1F4C6D2}"/>
          </ac:graphicFrameMkLst>
        </pc:graphicFrameChg>
      </pc:sldChg>
      <pc:sldChg chg="delSp mod">
        <pc:chgData name="Nicolas PATRIARCHE 861" userId="d1848907-ef35-4bf0-83f2-8110b9052c08" providerId="ADAL" clId="{F805CEFC-3FE6-4740-AD7F-151009CA4349}" dt="2022-02-28T14:03:18.622" v="185" actId="478"/>
        <pc:sldMkLst>
          <pc:docMk/>
          <pc:sldMk cId="1547809775" sldId="271"/>
        </pc:sldMkLst>
        <pc:picChg chg="del">
          <ac:chgData name="Nicolas PATRIARCHE 861" userId="d1848907-ef35-4bf0-83f2-8110b9052c08" providerId="ADAL" clId="{F805CEFC-3FE6-4740-AD7F-151009CA4349}" dt="2022-02-28T14:03:18.622" v="185" actId="478"/>
          <ac:picMkLst>
            <pc:docMk/>
            <pc:sldMk cId="1547809775" sldId="271"/>
            <ac:picMk id="5" creationId="{0CA1D752-26B3-4DDE-825C-624C1F398F6E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0.697" v="186" actId="478"/>
        <pc:sldMkLst>
          <pc:docMk/>
          <pc:sldMk cId="495123435" sldId="272"/>
        </pc:sldMkLst>
        <pc:picChg chg="del">
          <ac:chgData name="Nicolas PATRIARCHE 861" userId="d1848907-ef35-4bf0-83f2-8110b9052c08" providerId="ADAL" clId="{F805CEFC-3FE6-4740-AD7F-151009CA4349}" dt="2022-02-28T14:03:20.697" v="186" actId="478"/>
          <ac:picMkLst>
            <pc:docMk/>
            <pc:sldMk cId="495123435" sldId="272"/>
            <ac:picMk id="7" creationId="{071C9151-9426-4988-A0BD-2F18F24746A2}"/>
          </ac:picMkLst>
        </pc:picChg>
      </pc:sldChg>
      <pc:sldChg chg="delSp mod">
        <pc:chgData name="Nicolas PATRIARCHE 861" userId="d1848907-ef35-4bf0-83f2-8110b9052c08" providerId="ADAL" clId="{F805CEFC-3FE6-4740-AD7F-151009CA4349}" dt="2022-02-28T14:03:23.641" v="187" actId="478"/>
        <pc:sldMkLst>
          <pc:docMk/>
          <pc:sldMk cId="3835494859" sldId="273"/>
        </pc:sldMkLst>
        <pc:picChg chg="del">
          <ac:chgData name="Nicolas PATRIARCHE 861" userId="d1848907-ef35-4bf0-83f2-8110b9052c08" providerId="ADAL" clId="{F805CEFC-3FE6-4740-AD7F-151009CA4349}" dt="2022-02-28T14:03:23.641" v="187" actId="478"/>
          <ac:picMkLst>
            <pc:docMk/>
            <pc:sldMk cId="3835494859" sldId="273"/>
            <ac:picMk id="5" creationId="{3A6A13D3-FDD9-4B71-841B-42FEFB9F5AAF}"/>
          </ac:picMkLst>
        </pc:picChg>
      </pc:sldChg>
      <pc:sldChg chg="del">
        <pc:chgData name="Nicolas PATRIARCHE 861" userId="d1848907-ef35-4bf0-83f2-8110b9052c08" providerId="ADAL" clId="{F805CEFC-3FE6-4740-AD7F-151009CA4349}" dt="2022-02-28T14:03:24.946" v="188" actId="47"/>
        <pc:sldMkLst>
          <pc:docMk/>
          <pc:sldMk cId="2592453942" sldId="274"/>
        </pc:sldMkLst>
      </pc:sldChg>
      <pc:sldChg chg="del">
        <pc:chgData name="Nicolas PATRIARCHE 861" userId="d1848907-ef35-4bf0-83f2-8110b9052c08" providerId="ADAL" clId="{F805CEFC-3FE6-4740-AD7F-151009CA4349}" dt="2022-02-28T14:03:27.059" v="189" actId="47"/>
        <pc:sldMkLst>
          <pc:docMk/>
          <pc:sldMk cId="1742407666" sldId="275"/>
        </pc:sldMkLst>
      </pc:sldChg>
      <pc:sldChg chg="del">
        <pc:chgData name="Nicolas PATRIARCHE 861" userId="d1848907-ef35-4bf0-83f2-8110b9052c08" providerId="ADAL" clId="{F805CEFC-3FE6-4740-AD7F-151009CA4349}" dt="2022-02-28T14:03:27.856" v="190" actId="47"/>
        <pc:sldMkLst>
          <pc:docMk/>
          <pc:sldMk cId="24330778" sldId="276"/>
        </pc:sldMkLst>
      </pc:sldChg>
      <pc:sldChg chg="del">
        <pc:chgData name="Nicolas PATRIARCHE 861" userId="d1848907-ef35-4bf0-83f2-8110b9052c08" providerId="ADAL" clId="{F805CEFC-3FE6-4740-AD7F-151009CA4349}" dt="2022-02-28T14:03:29.098" v="191" actId="47"/>
        <pc:sldMkLst>
          <pc:docMk/>
          <pc:sldMk cId="2620325473" sldId="277"/>
        </pc:sldMkLst>
      </pc:sldChg>
      <pc:sldChg chg="addSp delSp modSp mod setBg modNotesTx">
        <pc:chgData name="Nicolas PATRIARCHE 861" userId="d1848907-ef35-4bf0-83f2-8110b9052c08" providerId="ADAL" clId="{F805CEFC-3FE6-4740-AD7F-151009CA4349}" dt="2022-03-04T11:34:12.310" v="3321" actId="20577"/>
        <pc:sldMkLst>
          <pc:docMk/>
          <pc:sldMk cId="2428528142" sldId="278"/>
        </pc:sldMkLst>
        <pc:spChg chg="mod or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" creationId="{19F232F8-C0CD-48D2-A124-4C928971C86A}"/>
          </ac:spMkLst>
        </pc:spChg>
        <pc:spChg chg="del mod">
          <ac:chgData name="Nicolas PATRIARCHE 861" userId="d1848907-ef35-4bf0-83f2-8110b9052c08" providerId="ADAL" clId="{F805CEFC-3FE6-4740-AD7F-151009CA4349}" dt="2022-02-28T14:36:03.165" v="509" actId="478"/>
          <ac:spMkLst>
            <pc:docMk/>
            <pc:sldMk cId="2428528142" sldId="278"/>
            <ac:spMk id="3" creationId="{0CF42C86-B87D-4F9D-9594-819D8FE54FDB}"/>
          </ac:spMkLst>
        </pc:spChg>
        <pc:spChg chg="add del mod">
          <ac:chgData name="Nicolas PATRIARCHE 861" userId="d1848907-ef35-4bf0-83f2-8110b9052c08" providerId="ADAL" clId="{F805CEFC-3FE6-4740-AD7F-151009CA4349}" dt="2022-02-28T14:36:18.030" v="512" actId="478"/>
          <ac:spMkLst>
            <pc:docMk/>
            <pc:sldMk cId="2428528142" sldId="278"/>
            <ac:spMk id="5" creationId="{3DE028D1-5C7D-412B-9CED-E4246D14AB7D}"/>
          </ac:spMkLst>
        </pc:spChg>
        <pc:spChg chg="add mod">
          <ac:chgData name="Nicolas PATRIARCHE 861" userId="d1848907-ef35-4bf0-83f2-8110b9052c08" providerId="ADAL" clId="{F805CEFC-3FE6-4740-AD7F-151009CA4349}" dt="2022-02-28T14:56:01.996" v="780" actId="5793"/>
          <ac:spMkLst>
            <pc:docMk/>
            <pc:sldMk cId="2428528142" sldId="278"/>
            <ac:spMk id="6" creationId="{8F23A803-94EB-4BA4-8739-0D62A3BD90FD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1" creationId="{8DF4D7F6-81B5-452A-9CE6-76D81F91D41B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3" creationId="{4600514D-20FB-4559-97DC-D1DC39E6C3DE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15" creationId="{266F638A-E405-4AC0-B984-72E5813B0DD1}"/>
          </ac:spMkLst>
        </pc:spChg>
        <pc:spChg chg="add del">
          <ac:chgData name="Nicolas PATRIARCHE 861" userId="d1848907-ef35-4bf0-83f2-8110b9052c08" providerId="ADAL" clId="{F805CEFC-3FE6-4740-AD7F-151009CA4349}" dt="2022-02-28T14:36:33.045" v="514" actId="26606"/>
          <ac:spMkLst>
            <pc:docMk/>
            <pc:sldMk cId="2428528142" sldId="278"/>
            <ac:spMk id="21" creationId="{27B538D5-95DB-47ED-9CB4-34AE5BF78E6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3" creationId="{2C153736-D102-4F57-9DE7-615AFC02B0A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4" creationId="{C52ED567-06B3-4107-9773-BBB6BD78673C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5" creationId="{BA407A52-66F4-4CDE-A726-FF79F3EC342D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6" creationId="{AF551D8B-3775-4477-88B7-7B7C350D34E4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7" creationId="{D28FFB34-4FC3-46F5-B900-D3B774FD0BE6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29" creationId="{205F7B13-ACB5-46BE-8070-0431266B183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1" creationId="{D52A0D23-45DD-4DF4-ADE6-A81F409BB9FB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2" creationId="{BB934D2B-85E2-4375-94EE-B66C16BF7999}"/>
          </ac:spMkLst>
        </pc:spChg>
        <pc:spChg chg="add del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3" creationId="{9B445E02-D785-4565-B842-9567BBC09508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38" creationId="{82D1CBBC-6E9F-4212-9806-7A638C828B49}"/>
          </ac:spMkLst>
        </pc:spChg>
        <pc:spChg chg="add">
          <ac:chgData name="Nicolas PATRIARCHE 861" userId="d1848907-ef35-4bf0-83f2-8110b9052c08" providerId="ADAL" clId="{F805CEFC-3FE6-4740-AD7F-151009CA4349}" dt="2022-02-28T14:55:57.023" v="778" actId="26606"/>
          <ac:spMkLst>
            <pc:docMk/>
            <pc:sldMk cId="2428528142" sldId="278"/>
            <ac:spMk id="5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5:57.023" v="778" actId="26606"/>
          <ac:grpSpMkLst>
            <pc:docMk/>
            <pc:sldMk cId="2428528142" sldId="278"/>
            <ac:grpSpMk id="40" creationId="{8EC26330-6D02-4C84-B89F-C5A8CF2B5673}"/>
          </ac:grpSpMkLst>
        </pc:grpChg>
        <pc:picChg chg="del">
          <ac:chgData name="Nicolas PATRIARCHE 861" userId="d1848907-ef35-4bf0-83f2-8110b9052c08" providerId="ADAL" clId="{F805CEFC-3FE6-4740-AD7F-151009CA4349}" dt="2022-02-28T14:08:40.755" v="252" actId="478"/>
          <ac:picMkLst>
            <pc:docMk/>
            <pc:sldMk cId="2428528142" sldId="278"/>
            <ac:picMk id="5" creationId="{694BEEA1-9BFD-41F5-A374-8A1498412D5C}"/>
          </ac:picMkLst>
        </pc:picChg>
        <pc:picChg chg="del">
          <ac:chgData name="Nicolas PATRIARCHE 861" userId="d1848907-ef35-4bf0-83f2-8110b9052c08" providerId="ADAL" clId="{F805CEFC-3FE6-4740-AD7F-151009CA4349}" dt="2022-02-28T14:08:40.929" v="253" actId="478"/>
          <ac:picMkLst>
            <pc:docMk/>
            <pc:sldMk cId="2428528142" sldId="278"/>
            <ac:picMk id="7" creationId="{E7717077-B69E-45EA-9933-4EC095BCEC86}"/>
          </ac:picMkLst>
        </pc:pic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7" creationId="{7D1CBE93-B17D-4509-843C-82287C38032A}"/>
          </ac:cxnSpMkLst>
        </pc:cxnChg>
        <pc:cxnChg chg="add del">
          <ac:chgData name="Nicolas PATRIARCHE 861" userId="d1848907-ef35-4bf0-83f2-8110b9052c08" providerId="ADAL" clId="{F805CEFC-3FE6-4740-AD7F-151009CA4349}" dt="2022-02-28T14:36:33.045" v="514" actId="26606"/>
          <ac:cxnSpMkLst>
            <pc:docMk/>
            <pc:sldMk cId="2428528142" sldId="278"/>
            <ac:cxnSpMk id="19" creationId="{AE6277B4-6A43-48AB-89B2-3442221619CC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28" creationId="{1A901C3D-CFAE-460D-BD0E-7D22164D7DFB}"/>
          </ac:cxnSpMkLst>
        </pc:cxnChg>
        <pc:cxnChg chg="add del">
          <ac:chgData name="Nicolas PATRIARCHE 861" userId="d1848907-ef35-4bf0-83f2-8110b9052c08" providerId="ADAL" clId="{F805CEFC-3FE6-4740-AD7F-151009CA4349}" dt="2022-02-28T14:55:57.023" v="778" actId="26606"/>
          <ac:cxnSpMkLst>
            <pc:docMk/>
            <pc:sldMk cId="2428528142" sldId="278"/>
            <ac:cxnSpMk id="30" creationId="{837C0EA9-1437-4437-9D20-2BBDA1AA9FF8}"/>
          </ac:cxnSpMkLst>
        </pc:cxnChg>
      </pc:sldChg>
      <pc:sldChg chg="addSp delSp modSp new mod setBg modNotesTx">
        <pc:chgData name="Nicolas PATRIARCHE 861" userId="d1848907-ef35-4bf0-83f2-8110b9052c08" providerId="ADAL" clId="{F805CEFC-3FE6-4740-AD7F-151009CA4349}" dt="2022-03-04T11:34:41.986" v="3323" actId="6549"/>
        <pc:sldMkLst>
          <pc:docMk/>
          <pc:sldMk cId="403577554" sldId="281"/>
        </pc:sldMkLst>
        <pc:spChg chg="mod ord">
          <ac:chgData name="Nicolas PATRIARCHE 861" userId="d1848907-ef35-4bf0-83f2-8110b9052c08" providerId="ADAL" clId="{F805CEFC-3FE6-4740-AD7F-151009CA4349}" dt="2022-02-28T14:51:54.280" v="686" actId="20577"/>
          <ac:spMkLst>
            <pc:docMk/>
            <pc:sldMk cId="403577554" sldId="281"/>
            <ac:spMk id="2" creationId="{1DD847D8-9977-47AA-A25A-6419DE412BF7}"/>
          </ac:spMkLst>
        </pc:spChg>
        <pc:spChg chg="del mod">
          <ac:chgData name="Nicolas PATRIARCHE 861" userId="d1848907-ef35-4bf0-83f2-8110b9052c08" providerId="ADAL" clId="{F805CEFC-3FE6-4740-AD7F-151009CA4349}" dt="2022-02-28T14:52:07.025" v="687" actId="478"/>
          <ac:spMkLst>
            <pc:docMk/>
            <pc:sldMk cId="403577554" sldId="281"/>
            <ac:spMk id="3" creationId="{D9A4A7AB-452E-4A74-82AA-900D79EE4EB1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8" creationId="{82D1CBBC-6E9F-4212-9806-7A638C828B49}"/>
          </ac:spMkLst>
        </pc:spChg>
        <pc:spChg chg="add mod">
          <ac:chgData name="Nicolas PATRIARCHE 861" userId="d1848907-ef35-4bf0-83f2-8110b9052c08" providerId="ADAL" clId="{F805CEFC-3FE6-4740-AD7F-151009CA4349}" dt="2022-03-02T15:41:19.191" v="1142" actId="255"/>
          <ac:spMkLst>
            <pc:docMk/>
            <pc:sldMk cId="403577554" sldId="281"/>
            <ac:spMk id="20" creationId="{5FD0C24F-3992-4313-AD9B-225C72222112}"/>
          </ac:spMkLst>
        </pc:spChg>
        <pc:spChg chg="add">
          <ac:chgData name="Nicolas PATRIARCHE 861" userId="d1848907-ef35-4bf0-83f2-8110b9052c08" providerId="ADAL" clId="{F805CEFC-3FE6-4740-AD7F-151009CA4349}" dt="2022-02-28T14:51:46.943" v="670" actId="26606"/>
          <ac:spMkLst>
            <pc:docMk/>
            <pc:sldMk cId="403577554" sldId="281"/>
            <ac:spMk id="21" creationId="{28EC6EDD-78EB-4A50-85CB-7C3CE363AF38}"/>
          </ac:spMkLst>
        </pc:spChg>
        <pc:grpChg chg="add">
          <ac:chgData name="Nicolas PATRIARCHE 861" userId="d1848907-ef35-4bf0-83f2-8110b9052c08" providerId="ADAL" clId="{F805CEFC-3FE6-4740-AD7F-151009CA4349}" dt="2022-02-28T14:51:46.943" v="670" actId="26606"/>
          <ac:grpSpMkLst>
            <pc:docMk/>
            <pc:sldMk cId="403577554" sldId="281"/>
            <ac:grpSpMk id="10" creationId="{8EC26330-6D02-4C84-B89F-C5A8CF2B5673}"/>
          </ac:grpSpMkLst>
        </pc:grpChg>
      </pc:sldChg>
      <pc:sldChg chg="addSp delSp modSp new mod">
        <pc:chgData name="Nicolas PATRIARCHE 861" userId="d1848907-ef35-4bf0-83f2-8110b9052c08" providerId="ADAL" clId="{F805CEFC-3FE6-4740-AD7F-151009CA4349}" dt="2022-02-28T15:12:37.417" v="1077" actId="1076"/>
        <pc:sldMkLst>
          <pc:docMk/>
          <pc:sldMk cId="1936084598" sldId="282"/>
        </pc:sldMkLst>
        <pc:spChg chg="del">
          <ac:chgData name="Nicolas PATRIARCHE 861" userId="d1848907-ef35-4bf0-83f2-8110b9052c08" providerId="ADAL" clId="{F805CEFC-3FE6-4740-AD7F-151009CA4349}" dt="2022-02-28T15:06:58.688" v="1008" actId="478"/>
          <ac:spMkLst>
            <pc:docMk/>
            <pc:sldMk cId="1936084598" sldId="282"/>
            <ac:spMk id="2" creationId="{D3575C5D-2C70-44FB-85EE-67DA24CEC77B}"/>
          </ac:spMkLst>
        </pc:spChg>
        <pc:spChg chg="del">
          <ac:chgData name="Nicolas PATRIARCHE 861" userId="d1848907-ef35-4bf0-83f2-8110b9052c08" providerId="ADAL" clId="{F805CEFC-3FE6-4740-AD7F-151009CA4349}" dt="2022-02-28T15:07:01.733" v="1009" actId="478"/>
          <ac:spMkLst>
            <pc:docMk/>
            <pc:sldMk cId="1936084598" sldId="282"/>
            <ac:spMk id="3" creationId="{72887ABB-B39A-4F96-918B-AF6685C8C439}"/>
          </ac:spMkLst>
        </pc:spChg>
        <pc:spChg chg="mod">
          <ac:chgData name="Nicolas PATRIARCHE 861" userId="d1848907-ef35-4bf0-83f2-8110b9052c08" providerId="ADAL" clId="{F805CEFC-3FE6-4740-AD7F-151009CA4349}" dt="2022-02-28T15:07:02.014" v="1010"/>
          <ac:spMkLst>
            <pc:docMk/>
            <pc:sldMk cId="1936084598" sldId="282"/>
            <ac:spMk id="6" creationId="{07261BB7-9D39-4C87-8C1A-36C4EE4DA6BE}"/>
          </ac:spMkLst>
        </pc:spChg>
        <pc:spChg chg="add mod">
          <ac:chgData name="Nicolas PATRIARCHE 861" userId="d1848907-ef35-4bf0-83f2-8110b9052c08" providerId="ADAL" clId="{F805CEFC-3FE6-4740-AD7F-151009CA4349}" dt="2022-02-28T15:12:37.417" v="1077" actId="1076"/>
          <ac:spMkLst>
            <pc:docMk/>
            <pc:sldMk cId="1936084598" sldId="282"/>
            <ac:spMk id="12" creationId="{E84295A8-588F-4BFD-BD58-DD62B5E0207F}"/>
          </ac:spMkLst>
        </pc:spChg>
        <pc:grpChg chg="add del mod">
          <ac:chgData name="Nicolas PATRIARCHE 861" userId="d1848907-ef35-4bf0-83f2-8110b9052c08" providerId="ADAL" clId="{F805CEFC-3FE6-4740-AD7F-151009CA4349}" dt="2022-02-28T15:08:23.103" v="1021" actId="478"/>
          <ac:grpSpMkLst>
            <pc:docMk/>
            <pc:sldMk cId="1936084598" sldId="282"/>
            <ac:grpSpMk id="4" creationId="{39D294D9-1ADA-4645-A291-47AEF6A64230}"/>
          </ac:grpSpMkLst>
        </pc:grpChg>
        <pc:picChg chg="mod">
          <ac:chgData name="Nicolas PATRIARCHE 861" userId="d1848907-ef35-4bf0-83f2-8110b9052c08" providerId="ADAL" clId="{F805CEFC-3FE6-4740-AD7F-151009CA4349}" dt="2022-02-28T15:07:02.014" v="1010"/>
          <ac:picMkLst>
            <pc:docMk/>
            <pc:sldMk cId="1936084598" sldId="282"/>
            <ac:picMk id="5" creationId="{1BF8CE0D-CEC3-4B4A-BD75-26F5004F0BDC}"/>
          </ac:picMkLst>
        </pc:picChg>
        <pc:picChg chg="add del mod">
          <ac:chgData name="Nicolas PATRIARCHE 861" userId="d1848907-ef35-4bf0-83f2-8110b9052c08" providerId="ADAL" clId="{F805CEFC-3FE6-4740-AD7F-151009CA4349}" dt="2022-02-28T15:07:59.502" v="1016" actId="478"/>
          <ac:picMkLst>
            <pc:docMk/>
            <pc:sldMk cId="1936084598" sldId="282"/>
            <ac:picMk id="7" creationId="{D3E2E8C2-A380-4223-B9FB-84C12D8241D9}"/>
          </ac:picMkLst>
        </pc:picChg>
        <pc:picChg chg="add mod">
          <ac:chgData name="Nicolas PATRIARCHE 861" userId="d1848907-ef35-4bf0-83f2-8110b9052c08" providerId="ADAL" clId="{F805CEFC-3FE6-4740-AD7F-151009CA4349}" dt="2022-02-28T15:09:08.609" v="1035" actId="1076"/>
          <ac:picMkLst>
            <pc:docMk/>
            <pc:sldMk cId="1936084598" sldId="282"/>
            <ac:picMk id="9" creationId="{2119EBA8-AA1B-40B5-8B63-257FD051DB68}"/>
          </ac:picMkLst>
        </pc:picChg>
        <pc:picChg chg="add mod">
          <ac:chgData name="Nicolas PATRIARCHE 861" userId="d1848907-ef35-4bf0-83f2-8110b9052c08" providerId="ADAL" clId="{F805CEFC-3FE6-4740-AD7F-151009CA4349}" dt="2022-02-28T15:09:04.021" v="1033" actId="1440"/>
          <ac:picMkLst>
            <pc:docMk/>
            <pc:sldMk cId="1936084598" sldId="282"/>
            <ac:picMk id="11" creationId="{54A8C01A-757C-4363-BCC6-5F718A3F92B5}"/>
          </ac:picMkLst>
        </pc:picChg>
      </pc:sldChg>
      <pc:sldChg chg="addSp delSp modSp new mod">
        <pc:chgData name="Nicolas PATRIARCHE 861" userId="d1848907-ef35-4bf0-83f2-8110b9052c08" providerId="ADAL" clId="{F805CEFC-3FE6-4740-AD7F-151009CA4349}" dt="2022-02-28T15:13:24.517" v="1140" actId="1076"/>
        <pc:sldMkLst>
          <pc:docMk/>
          <pc:sldMk cId="2882115921" sldId="283"/>
        </pc:sldMkLst>
        <pc:spChg chg="del">
          <ac:chgData name="Nicolas PATRIARCHE 861" userId="d1848907-ef35-4bf0-83f2-8110b9052c08" providerId="ADAL" clId="{F805CEFC-3FE6-4740-AD7F-151009CA4349}" dt="2022-02-28T15:09:21.504" v="1037" actId="478"/>
          <ac:spMkLst>
            <pc:docMk/>
            <pc:sldMk cId="2882115921" sldId="283"/>
            <ac:spMk id="2" creationId="{52AB0D4A-5CA0-4AFA-A2CD-0D0D94A835BF}"/>
          </ac:spMkLst>
        </pc:spChg>
        <pc:spChg chg="del">
          <ac:chgData name="Nicolas PATRIARCHE 861" userId="d1848907-ef35-4bf0-83f2-8110b9052c08" providerId="ADAL" clId="{F805CEFC-3FE6-4740-AD7F-151009CA4349}" dt="2022-02-28T15:09:23.151" v="1038" actId="478"/>
          <ac:spMkLst>
            <pc:docMk/>
            <pc:sldMk cId="2882115921" sldId="283"/>
            <ac:spMk id="3" creationId="{BD9932E3-C9EA-484E-853C-654FC170B9FF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8" creationId="{0818CF4A-5128-46E0-B595-8B1100F7362A}"/>
          </ac:spMkLst>
        </pc:spChg>
        <pc:spChg chg="add del">
          <ac:chgData name="Nicolas PATRIARCHE 861" userId="d1848907-ef35-4bf0-83f2-8110b9052c08" providerId="ADAL" clId="{F805CEFC-3FE6-4740-AD7F-151009CA4349}" dt="2022-02-28T15:10:58.357" v="1049" actId="478"/>
          <ac:spMkLst>
            <pc:docMk/>
            <pc:sldMk cId="2882115921" sldId="283"/>
            <ac:spMk id="9" creationId="{2DE36784-C1C0-483D-BF2C-343BC879751A}"/>
          </ac:spMkLst>
        </pc:spChg>
        <pc:spChg chg="add mod">
          <ac:chgData name="Nicolas PATRIARCHE 861" userId="d1848907-ef35-4bf0-83f2-8110b9052c08" providerId="ADAL" clId="{F805CEFC-3FE6-4740-AD7F-151009CA4349}" dt="2022-02-28T15:13:21.371" v="1139" actId="1035"/>
          <ac:spMkLst>
            <pc:docMk/>
            <pc:sldMk cId="2882115921" sldId="283"/>
            <ac:spMk id="10" creationId="{3A008498-55F6-4DB2-BD64-034658DD4B29}"/>
          </ac:spMkLst>
        </pc:spChg>
        <pc:spChg chg="add mod">
          <ac:chgData name="Nicolas PATRIARCHE 861" userId="d1848907-ef35-4bf0-83f2-8110b9052c08" providerId="ADAL" clId="{F805CEFC-3FE6-4740-AD7F-151009CA4349}" dt="2022-02-28T15:13:24.517" v="1140" actId="1076"/>
          <ac:spMkLst>
            <pc:docMk/>
            <pc:sldMk cId="2882115921" sldId="283"/>
            <ac:spMk id="12" creationId="{538AD13A-C011-43BD-ADE7-7CB973A6B66B}"/>
          </ac:spMkLst>
        </pc:spChg>
        <pc:picChg chg="add del">
          <ac:chgData name="Nicolas PATRIARCHE 861" userId="d1848907-ef35-4bf0-83f2-8110b9052c08" providerId="ADAL" clId="{F805CEFC-3FE6-4740-AD7F-151009CA4349}" dt="2022-02-28T15:09:52.624" v="1040" actId="478"/>
          <ac:picMkLst>
            <pc:docMk/>
            <pc:sldMk cId="2882115921" sldId="283"/>
            <ac:picMk id="5" creationId="{8DA69024-9FB0-4D64-B2F5-4812D9E7A06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6" creationId="{898BB30E-1298-4BF0-9291-8C01DA0F6A58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7" creationId="{68C8FFB5-5355-41A6-8FFD-2C7AD085E026}"/>
          </ac:picMkLst>
        </pc:picChg>
        <pc:picChg chg="add mod">
          <ac:chgData name="Nicolas PATRIARCHE 861" userId="d1848907-ef35-4bf0-83f2-8110b9052c08" providerId="ADAL" clId="{F805CEFC-3FE6-4740-AD7F-151009CA4349}" dt="2022-02-28T15:13:21.371" v="1139" actId="1035"/>
          <ac:picMkLst>
            <pc:docMk/>
            <pc:sldMk cId="2882115921" sldId="283"/>
            <ac:picMk id="11" creationId="{F2F65DD3-5B56-49D9-81DC-D69860FC42E1}"/>
          </ac:picMkLst>
        </pc:picChg>
      </pc:sldChg>
    </pc:docChg>
  </pc:docChgLst>
  <pc:docChgLst>
    <pc:chgData name="Lea MAZOUE GUILLARD 861" userId="S::lea.mazoue-guillard@caf86.caf.fr::d06662ec-9711-44e9-9f78-4b9cc7b21ed8" providerId="AD" clId="Web-{6877369F-01C0-447B-B9E8-C65EF6B77C23}"/>
    <pc:docChg chg="modSld">
      <pc:chgData name="Lea MAZOUE GUILLARD 861" userId="S::lea.mazoue-guillard@caf86.caf.fr::d06662ec-9711-44e9-9f78-4b9cc7b21ed8" providerId="AD" clId="Web-{6877369F-01C0-447B-B9E8-C65EF6B77C23}" dt="2024-01-12T08:15:04.373" v="3"/>
      <pc:docMkLst>
        <pc:docMk/>
      </pc:docMkLst>
      <pc:sldChg chg="addSp delSp modSp">
        <pc:chgData name="Lea MAZOUE GUILLARD 861" userId="S::lea.mazoue-guillard@caf86.caf.fr::d06662ec-9711-44e9-9f78-4b9cc7b21ed8" providerId="AD" clId="Web-{6877369F-01C0-447B-B9E8-C65EF6B77C23}" dt="2024-01-12T08:15:04.373" v="3"/>
        <pc:sldMkLst>
          <pc:docMk/>
          <pc:sldMk cId="2625632517" sldId="366"/>
        </pc:sldMkLst>
        <pc:spChg chg="add del mod">
          <ac:chgData name="Lea MAZOUE GUILLARD 861" userId="S::lea.mazoue-guillard@caf86.caf.fr::d06662ec-9711-44e9-9f78-4b9cc7b21ed8" providerId="AD" clId="Web-{6877369F-01C0-447B-B9E8-C65EF6B77C23}" dt="2024-01-12T08:15:04.373" v="3"/>
          <ac:spMkLst>
            <pc:docMk/>
            <pc:sldMk cId="2625632517" sldId="366"/>
            <ac:spMk id="3" creationId="{177100B1-BF3C-576A-09EE-DEAB39FBC984}"/>
          </ac:spMkLst>
        </pc:spChg>
      </pc:sldChg>
    </pc:docChg>
  </pc:docChgLst>
  <pc:docChgLst>
    <pc:chgData name="Nicolas PATRIARCHE 861" userId="d1848907-ef35-4bf0-83f2-8110b9052c08" providerId="ADAL" clId="{0F4E7B59-63AF-438F-89F3-641B38341B64}"/>
    <pc:docChg chg="undo custSel addSld delSld modSld sldOrd">
      <pc:chgData name="Nicolas PATRIARCHE 861" userId="d1848907-ef35-4bf0-83f2-8110b9052c08" providerId="ADAL" clId="{0F4E7B59-63AF-438F-89F3-641B38341B64}" dt="2022-09-07T13:27:36.895" v="2278" actId="20577"/>
      <pc:docMkLst>
        <pc:docMk/>
      </pc:docMkLst>
      <pc:sldChg chg="modSp mod">
        <pc:chgData name="Nicolas PATRIARCHE 861" userId="d1848907-ef35-4bf0-83f2-8110b9052c08" providerId="ADAL" clId="{0F4E7B59-63AF-438F-89F3-641B38341B64}" dt="2022-09-07T13:26:22.505" v="222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0F4E7B59-63AF-438F-89F3-641B38341B64}" dt="2022-09-07T13:26:22.505" v="222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0F4E7B59-63AF-438F-89F3-641B38341B64}" dt="2022-09-05T13:24:17.262" v="94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0F4E7B59-63AF-438F-89F3-641B38341B64}" dt="2022-09-05T13:24:17.262" v="94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 ord">
        <pc:chgData name="Nicolas PATRIARCHE 861" userId="d1848907-ef35-4bf0-83f2-8110b9052c08" providerId="ADAL" clId="{0F4E7B59-63AF-438F-89F3-641B38341B64}" dt="2022-09-07T13:20:45.876" v="2184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0F4E7B59-63AF-438F-89F3-641B38341B64}" dt="2022-09-05T13:26:14.296" v="1059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ord">
        <pc:chgData name="Nicolas PATRIARCHE 861" userId="d1848907-ef35-4bf0-83f2-8110b9052c08" providerId="ADAL" clId="{0F4E7B59-63AF-438F-89F3-641B38341B64}" dt="2022-09-07T13:20:45.876" v="2184"/>
        <pc:sldMkLst>
          <pc:docMk/>
          <pc:sldMk cId="263390370" sldId="297"/>
        </pc:sldMkLst>
      </pc:sldChg>
      <pc:sldChg chg="del">
        <pc:chgData name="Nicolas PATRIARCHE 861" userId="d1848907-ef35-4bf0-83f2-8110b9052c08" providerId="ADAL" clId="{0F4E7B59-63AF-438F-89F3-641B38341B64}" dt="2022-09-05T13:24:50.054" v="988" actId="47"/>
        <pc:sldMkLst>
          <pc:docMk/>
          <pc:sldMk cId="3745205531" sldId="309"/>
        </pc:sldMkLst>
      </pc:sldChg>
      <pc:sldChg chg="del">
        <pc:chgData name="Nicolas PATRIARCHE 861" userId="d1848907-ef35-4bf0-83f2-8110b9052c08" providerId="ADAL" clId="{0F4E7B59-63AF-438F-89F3-641B38341B64}" dt="2022-09-05T13:24:51.327" v="989" actId="47"/>
        <pc:sldMkLst>
          <pc:docMk/>
          <pc:sldMk cId="712740307" sldId="311"/>
        </pc:sldMkLst>
      </pc:sldChg>
      <pc:sldChg chg="del">
        <pc:chgData name="Nicolas PATRIARCHE 861" userId="d1848907-ef35-4bf0-83f2-8110b9052c08" providerId="ADAL" clId="{0F4E7B59-63AF-438F-89F3-641B38341B64}" dt="2022-09-05T13:24:52.208" v="990" actId="47"/>
        <pc:sldMkLst>
          <pc:docMk/>
          <pc:sldMk cId="743556903" sldId="313"/>
        </pc:sldMkLst>
      </pc:sldChg>
      <pc:sldChg chg="delSp modSp mod ord">
        <pc:chgData name="Nicolas PATRIARCHE 861" userId="d1848907-ef35-4bf0-83f2-8110b9052c08" providerId="ADAL" clId="{0F4E7B59-63AF-438F-89F3-641B38341B64}" dt="2022-09-07T13:26:51.042" v="2232" actId="122"/>
        <pc:sldMkLst>
          <pc:docMk/>
          <pc:sldMk cId="735693732" sldId="314"/>
        </pc:sldMkLst>
        <pc:spChg chg="del">
          <ac:chgData name="Nicolas PATRIARCHE 861" userId="d1848907-ef35-4bf0-83f2-8110b9052c08" providerId="ADAL" clId="{0F4E7B59-63AF-438F-89F3-641B38341B64}" dt="2022-09-05T12:30:22.973" v="334" actId="478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Nicolas PATRIARCHE 861" userId="d1848907-ef35-4bf0-83f2-8110b9052c08" providerId="ADAL" clId="{0F4E7B59-63AF-438F-89F3-641B38341B64}" dt="2022-09-05T12:21:50.329" v="23" actId="20577"/>
          <ac:spMkLst>
            <pc:docMk/>
            <pc:sldMk cId="735693732" sldId="314"/>
            <ac:spMk id="28" creationId="{5FD60B81-ED3E-4A0F-A388-6935D13A4AAD}"/>
          </ac:spMkLst>
        </pc:spChg>
        <pc:spChg chg="mod">
          <ac:chgData name="Nicolas PATRIARCHE 861" userId="d1848907-ef35-4bf0-83f2-8110b9052c08" providerId="ADAL" clId="{0F4E7B59-63AF-438F-89F3-641B38341B64}" dt="2022-09-05T12:31:12.188" v="337" actId="1076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Nicolas PATRIARCHE 861" userId="d1848907-ef35-4bf0-83f2-8110b9052c08" providerId="ADAL" clId="{0F4E7B59-63AF-438F-89F3-641B38341B64}" dt="2022-09-07T13:26:43.709" v="2230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Nicolas PATRIARCHE 861" userId="d1848907-ef35-4bf0-83f2-8110b9052c08" providerId="ADAL" clId="{0F4E7B59-63AF-438F-89F3-641B38341B64}" dt="2022-09-07T13:26:51.042" v="2232" actId="122"/>
          <ac:spMkLst>
            <pc:docMk/>
            <pc:sldMk cId="735693732" sldId="314"/>
            <ac:spMk id="32" creationId="{8F2C478F-F6E2-4FD5-A288-103C756C39E2}"/>
          </ac:spMkLst>
        </pc:spChg>
      </pc:sldChg>
      <pc:sldChg chg="modSp mod">
        <pc:chgData name="Nicolas PATRIARCHE 861" userId="d1848907-ef35-4bf0-83f2-8110b9052c08" providerId="ADAL" clId="{0F4E7B59-63AF-438F-89F3-641B38341B64}" dt="2022-09-05T12:35:38.238" v="485" actId="20577"/>
        <pc:sldMkLst>
          <pc:docMk/>
          <pc:sldMk cId="2670281985" sldId="348"/>
        </pc:sldMkLst>
        <pc:spChg chg="mod">
          <ac:chgData name="Nicolas PATRIARCHE 861" userId="d1848907-ef35-4bf0-83f2-8110b9052c08" providerId="ADAL" clId="{0F4E7B59-63AF-438F-89F3-641B38341B64}" dt="2022-09-05T12:35:38.238" v="485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 mod ord">
        <pc:chgData name="Nicolas PATRIARCHE 861" userId="d1848907-ef35-4bf0-83f2-8110b9052c08" providerId="ADAL" clId="{0F4E7B59-63AF-438F-89F3-641B38341B64}" dt="2022-09-05T12:31:48.782" v="364"/>
        <pc:sldMkLst>
          <pc:docMk/>
          <pc:sldMk cId="1254451514" sldId="352"/>
        </pc:sldMkLst>
        <pc:spChg chg="mod">
          <ac:chgData name="Nicolas PATRIARCHE 861" userId="d1848907-ef35-4bf0-83f2-8110b9052c08" providerId="ADAL" clId="{0F4E7B59-63AF-438F-89F3-641B38341B64}" dt="2022-09-05T12:31:33.133" v="356" actId="20577"/>
          <ac:spMkLst>
            <pc:docMk/>
            <pc:sldMk cId="1254451514" sldId="352"/>
            <ac:spMk id="4" creationId="{50E63301-F05A-4018-919B-4F770BBC8D0D}"/>
          </ac:spMkLst>
        </pc:spChg>
      </pc:sldChg>
      <pc:sldChg chg="ord">
        <pc:chgData name="Nicolas PATRIARCHE 861" userId="d1848907-ef35-4bf0-83f2-8110b9052c08" providerId="ADAL" clId="{0F4E7B59-63AF-438F-89F3-641B38341B64}" dt="2022-09-05T12:31:48.782" v="364"/>
        <pc:sldMkLst>
          <pc:docMk/>
          <pc:sldMk cId="920927201" sldId="356"/>
        </pc:sldMkLst>
      </pc:sldChg>
      <pc:sldChg chg="del">
        <pc:chgData name="Nicolas PATRIARCHE 861" userId="d1848907-ef35-4bf0-83f2-8110b9052c08" providerId="ADAL" clId="{0F4E7B59-63AF-438F-89F3-641B38341B64}" dt="2022-09-05T12:31:20.908" v="338" actId="47"/>
        <pc:sldMkLst>
          <pc:docMk/>
          <pc:sldMk cId="1371607519" sldId="358"/>
        </pc:sldMkLst>
      </pc:sldChg>
      <pc:sldChg chg="modSp mod">
        <pc:chgData name="Nicolas PATRIARCHE 861" userId="d1848907-ef35-4bf0-83f2-8110b9052c08" providerId="ADAL" clId="{0F4E7B59-63AF-438F-89F3-641B38341B64}" dt="2022-09-07T12:55:33.834" v="1509" actId="20577"/>
        <pc:sldMkLst>
          <pc:docMk/>
          <pc:sldMk cId="3248280078" sldId="359"/>
        </pc:sldMkLst>
        <pc:spChg chg="mod">
          <ac:chgData name="Nicolas PATRIARCHE 861" userId="d1848907-ef35-4bf0-83f2-8110b9052c08" providerId="ADAL" clId="{0F4E7B59-63AF-438F-89F3-641B38341B64}" dt="2022-09-05T13:24:40.085" v="986" actId="1076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Nicolas PATRIARCHE 861" userId="d1848907-ef35-4bf0-83f2-8110b9052c08" providerId="ADAL" clId="{0F4E7B59-63AF-438F-89F3-641B38341B64}" dt="2022-09-07T12:55:33.834" v="1509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addSp modSp new mod">
        <pc:chgData name="Nicolas PATRIARCHE 861" userId="d1848907-ef35-4bf0-83f2-8110b9052c08" providerId="ADAL" clId="{0F4E7B59-63AF-438F-89F3-641B38341B64}" dt="2022-09-05T12:42:55.539" v="804" actId="313"/>
        <pc:sldMkLst>
          <pc:docMk/>
          <pc:sldMk cId="1122837873" sldId="360"/>
        </pc:sldMkLst>
        <pc:spChg chg="mod">
          <ac:chgData name="Nicolas PATRIARCHE 861" userId="d1848907-ef35-4bf0-83f2-8110b9052c08" providerId="ADAL" clId="{0F4E7B59-63AF-438F-89F3-641B38341B64}" dt="2022-09-05T12:35:55.093" v="501" actId="20577"/>
          <ac:spMkLst>
            <pc:docMk/>
            <pc:sldMk cId="1122837873" sldId="360"/>
            <ac:spMk id="2" creationId="{D26EF193-3ACF-449D-866B-6552BDA60377}"/>
          </ac:spMkLst>
        </pc:spChg>
        <pc:spChg chg="mod">
          <ac:chgData name="Nicolas PATRIARCHE 861" userId="d1848907-ef35-4bf0-83f2-8110b9052c08" providerId="ADAL" clId="{0F4E7B59-63AF-438F-89F3-641B38341B64}" dt="2022-09-05T12:42:47.704" v="803" actId="20577"/>
          <ac:spMkLst>
            <pc:docMk/>
            <pc:sldMk cId="1122837873" sldId="360"/>
            <ac:spMk id="3" creationId="{CC3DB5D3-62AF-4866-96A9-75017C6FC7C8}"/>
          </ac:spMkLst>
        </pc:spChg>
        <pc:spChg chg="add mod">
          <ac:chgData name="Nicolas PATRIARCHE 861" userId="d1848907-ef35-4bf0-83f2-8110b9052c08" providerId="ADAL" clId="{0F4E7B59-63AF-438F-89F3-641B38341B64}" dt="2022-09-05T12:42:55.539" v="804" actId="313"/>
          <ac:spMkLst>
            <pc:docMk/>
            <pc:sldMk cId="1122837873" sldId="360"/>
            <ac:spMk id="4" creationId="{77CB1693-42F0-4B0E-8F83-7EB3AED460EF}"/>
          </ac:spMkLst>
        </pc:spChg>
      </pc:sldChg>
      <pc:sldChg chg="addSp delSp modSp new mod">
        <pc:chgData name="Nicolas PATRIARCHE 861" userId="d1848907-ef35-4bf0-83f2-8110b9052c08" providerId="ADAL" clId="{0F4E7B59-63AF-438F-89F3-641B38341B64}" dt="2022-09-07T13:20:34.182" v="2182" actId="1076"/>
        <pc:sldMkLst>
          <pc:docMk/>
          <pc:sldMk cId="1381671427" sldId="361"/>
        </pc:sldMkLst>
        <pc:spChg chg="del">
          <ac:chgData name="Nicolas PATRIARCHE 861" userId="d1848907-ef35-4bf0-83f2-8110b9052c08" providerId="ADAL" clId="{0F4E7B59-63AF-438F-89F3-641B38341B64}" dt="2022-09-07T12:56:10.528" v="1512" actId="478"/>
          <ac:spMkLst>
            <pc:docMk/>
            <pc:sldMk cId="1381671427" sldId="361"/>
            <ac:spMk id="2" creationId="{AFBB7EF4-9E57-4ED8-98F8-8C4A44D5649D}"/>
          </ac:spMkLst>
        </pc:spChg>
        <pc:spChg chg="del mod">
          <ac:chgData name="Nicolas PATRIARCHE 861" userId="d1848907-ef35-4bf0-83f2-8110b9052c08" providerId="ADAL" clId="{0F4E7B59-63AF-438F-89F3-641B38341B64}" dt="2022-09-07T12:56:16.181" v="1514" actId="478"/>
          <ac:spMkLst>
            <pc:docMk/>
            <pc:sldMk cId="1381671427" sldId="361"/>
            <ac:spMk id="3" creationId="{939BEE0F-F164-4478-962F-81A6F18DAC59}"/>
          </ac:spMkLst>
        </pc:spChg>
        <pc:spChg chg="add mod">
          <ac:chgData name="Nicolas PATRIARCHE 861" userId="d1848907-ef35-4bf0-83f2-8110b9052c08" providerId="ADAL" clId="{0F4E7B59-63AF-438F-89F3-641B38341B64}" dt="2022-09-07T13:20:24.530" v="2181" actId="404"/>
          <ac:spMkLst>
            <pc:docMk/>
            <pc:sldMk cId="1381671427" sldId="361"/>
            <ac:spMk id="4" creationId="{352AAE81-E32C-493B-8818-6136E4543DD6}"/>
          </ac:spMkLst>
        </pc:spChg>
        <pc:spChg chg="add mo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5" creationId="{734B12B7-F624-480D-957C-0721867A8555}"/>
          </ac:spMkLst>
        </pc:spChg>
        <pc:spChg chg="add mod ord">
          <ac:chgData name="Nicolas PATRIARCHE 861" userId="d1848907-ef35-4bf0-83f2-8110b9052c08" providerId="ADAL" clId="{0F4E7B59-63AF-438F-89F3-641B38341B64}" dt="2022-09-07T13:20:34.182" v="2182" actId="1076"/>
          <ac:spMkLst>
            <pc:docMk/>
            <pc:sldMk cId="1381671427" sldId="361"/>
            <ac:spMk id="6" creationId="{8E626AAF-3A55-44B6-982B-F9E682BA73E2}"/>
          </ac:spMkLst>
        </pc:spChg>
      </pc:sldChg>
      <pc:sldChg chg="modSp add mod ord">
        <pc:chgData name="Nicolas PATRIARCHE 861" userId="d1848907-ef35-4bf0-83f2-8110b9052c08" providerId="ADAL" clId="{0F4E7B59-63AF-438F-89F3-641B38341B64}" dt="2022-09-07T13:27:36.895" v="2278" actId="20577"/>
        <pc:sldMkLst>
          <pc:docMk/>
          <pc:sldMk cId="1314588359" sldId="365"/>
        </pc:sldMkLst>
        <pc:spChg chg="mod">
          <ac:chgData name="Nicolas PATRIARCHE 861" userId="d1848907-ef35-4bf0-83f2-8110b9052c08" providerId="ADAL" clId="{0F4E7B59-63AF-438F-89F3-641B38341B64}" dt="2022-09-07T13:27:36.895" v="2278" actId="20577"/>
          <ac:spMkLst>
            <pc:docMk/>
            <pc:sldMk cId="1314588359" sldId="365"/>
            <ac:spMk id="4" creationId="{50E63301-F05A-4018-919B-4F770BBC8D0D}"/>
          </ac:spMkLst>
        </pc:spChg>
      </pc:sldChg>
    </pc:docChg>
  </pc:docChgLst>
  <pc:docChgLst>
    <pc:chgData name="Lea GUILLARD 861" userId="S::lea.guillard@caf86.caf.fr::d06662ec-9711-44e9-9f78-4b9cc7b21ed8" providerId="AD" clId="Web-{DC256706-9D8F-466B-966A-A624D8767A0D}"/>
    <pc:docChg chg="modSld">
      <pc:chgData name="Lea GUILLARD 861" userId="S::lea.guillard@caf86.caf.fr::d06662ec-9711-44e9-9f78-4b9cc7b21ed8" providerId="AD" clId="Web-{DC256706-9D8F-466B-966A-A624D8767A0D}" dt="2022-12-02T13:08:05.397" v="9" actId="20577"/>
      <pc:docMkLst>
        <pc:docMk/>
      </pc:docMkLst>
      <pc:sldChg chg="addSp delSp modSp">
        <pc:chgData name="Lea GUILLARD 861" userId="S::lea.guillard@caf86.caf.fr::d06662ec-9711-44e9-9f78-4b9cc7b21ed8" providerId="AD" clId="Web-{DC256706-9D8F-466B-966A-A624D8767A0D}" dt="2022-12-02T13:08:05.397" v="9" actId="20577"/>
        <pc:sldMkLst>
          <pc:docMk/>
          <pc:sldMk cId="1059972565" sldId="269"/>
        </pc:sldMkLst>
        <pc:spChg chg="add del mod">
          <ac:chgData name="Lea GUILLARD 861" userId="S::lea.guillard@caf86.caf.fr::d06662ec-9711-44e9-9f78-4b9cc7b21ed8" providerId="AD" clId="Web-{DC256706-9D8F-466B-966A-A624D8767A0D}" dt="2022-12-02T13:07:28.896" v="1"/>
          <ac:spMkLst>
            <pc:docMk/>
            <pc:sldMk cId="1059972565" sldId="269"/>
            <ac:spMk id="49" creationId="{EE10C1AE-5B72-0139-1461-6CC0E251D4A7}"/>
          </ac:spMkLst>
        </pc:spChg>
        <pc:graphicFrameChg chg="add del modGraphic">
          <ac:chgData name="Lea GUILLARD 861" userId="S::lea.guillard@caf86.caf.fr::d06662ec-9711-44e9-9f78-4b9cc7b21ed8" providerId="AD" clId="Web-{DC256706-9D8F-466B-966A-A624D8767A0D}" dt="2022-12-02T13:08:05.397" v="9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Sophie ALLIX 861" userId="S::sophie.allix@caf86.caf.fr::653b8b07-0df8-4455-806f-e417d863b4cb" providerId="AD" clId="Web-{83F4E05F-0518-4774-934A-585C48AF0A5B}"/>
    <pc:docChg chg="addSld delSld modSld sldOrd">
      <pc:chgData name="Sophie ALLIX 861" userId="S::sophie.allix@caf86.caf.fr::653b8b07-0df8-4455-806f-e417d863b4cb" providerId="AD" clId="Web-{83F4E05F-0518-4774-934A-585C48AF0A5B}" dt="2022-11-30T14:09:44.343" v="1015" actId="20577"/>
      <pc:docMkLst>
        <pc:docMk/>
      </pc:docMkLst>
      <pc:sldChg chg="modSp">
        <pc:chgData name="Sophie ALLIX 861" userId="S::sophie.allix@caf86.caf.fr::653b8b07-0df8-4455-806f-e417d863b4cb" providerId="AD" clId="Web-{83F4E05F-0518-4774-934A-585C48AF0A5B}" dt="2022-11-30T12:06:40.735" v="7" actId="20577"/>
        <pc:sldMkLst>
          <pc:docMk/>
          <pc:sldMk cId="3155851385" sldId="257"/>
        </pc:sldMkLst>
        <pc:spChg chg="mod">
          <ac:chgData name="Sophie ALLIX 861" userId="S::sophie.allix@caf86.caf.fr::653b8b07-0df8-4455-806f-e417d863b4cb" providerId="AD" clId="Web-{83F4E05F-0518-4774-934A-585C48AF0A5B}" dt="2022-11-30T12:06:40.735" v="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">
        <pc:chgData name="Sophie ALLIX 861" userId="S::sophie.allix@caf86.caf.fr::653b8b07-0df8-4455-806f-e417d863b4cb" providerId="AD" clId="Web-{83F4E05F-0518-4774-934A-585C48AF0A5B}" dt="2022-11-30T12:54:28.632" v="344" actId="20577"/>
        <pc:sldMkLst>
          <pc:docMk/>
          <pc:sldMk cId="1314588359" sldId="365"/>
        </pc:sldMkLst>
        <pc:spChg chg="mod">
          <ac:chgData name="Sophie ALLIX 861" userId="S::sophie.allix@caf86.caf.fr::653b8b07-0df8-4455-806f-e417d863b4cb" providerId="AD" clId="Web-{83F4E05F-0518-4774-934A-585C48AF0A5B}" dt="2022-11-30T12:54:28.632" v="344" actId="20577"/>
          <ac:spMkLst>
            <pc:docMk/>
            <pc:sldMk cId="1314588359" sldId="365"/>
            <ac:spMk id="4" creationId="{50E63301-F05A-4018-919B-4F770BBC8D0D}"/>
          </ac:spMkLst>
        </pc:spChg>
      </pc:sldChg>
      <pc:sldChg chg="addSp modSp">
        <pc:chgData name="Sophie ALLIX 861" userId="S::sophie.allix@caf86.caf.fr::653b8b07-0df8-4455-806f-e417d863b4cb" providerId="AD" clId="Web-{83F4E05F-0518-4774-934A-585C48AF0A5B}" dt="2022-11-30T12:52:08.060" v="336" actId="14100"/>
        <pc:sldMkLst>
          <pc:docMk/>
          <pc:sldMk cId="2625632517" sldId="366"/>
        </pc:sldMkLst>
        <pc:spChg chg="add mod">
          <ac:chgData name="Sophie ALLIX 861" userId="S::sophie.allix@caf86.caf.fr::653b8b07-0df8-4455-806f-e417d863b4cb" providerId="AD" clId="Web-{83F4E05F-0518-4774-934A-585C48AF0A5B}" dt="2022-11-30T12:50:45.539" v="318" actId="20577"/>
          <ac:spMkLst>
            <pc:docMk/>
            <pc:sldMk cId="2625632517" sldId="366"/>
            <ac:spMk id="2" creationId="{9FFAE97F-5A7E-8A4A-43C9-E79BAB69AF04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51:06.431" v="322" actId="20577"/>
          <ac:spMkLst>
            <pc:docMk/>
            <pc:sldMk cId="2625632517" sldId="366"/>
            <ac:spMk id="3" creationId="{3F6076F5-322A-50B7-688A-5FF76D846222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2:51:36.198" v="330" actId="14100"/>
          <ac:picMkLst>
            <pc:docMk/>
            <pc:sldMk cId="2625632517" sldId="366"/>
            <ac:picMk id="4" creationId="{5FCAC01A-FB40-A082-3ED9-8F6AA0308FAB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52:08.060" v="336" actId="14100"/>
          <ac:picMkLst>
            <pc:docMk/>
            <pc:sldMk cId="2625632517" sldId="366"/>
            <ac:picMk id="5" creationId="{C47FC317-B017-2EE5-ADD7-B7AAAAB55E4F}"/>
          </ac:picMkLst>
        </pc:picChg>
      </pc:sldChg>
      <pc:sldChg chg="addSp delSp modSp add del replId">
        <pc:chgData name="Sophie ALLIX 861" userId="S::sophie.allix@caf86.caf.fr::653b8b07-0df8-4455-806f-e417d863b4cb" providerId="AD" clId="Web-{83F4E05F-0518-4774-934A-585C48AF0A5B}" dt="2022-11-30T12:52:20.795" v="337"/>
        <pc:sldMkLst>
          <pc:docMk/>
          <pc:sldMk cId="2788206930" sldId="370"/>
        </pc:sldMkLst>
        <pc:spChg chg="del">
          <ac:chgData name="Sophie ALLIX 861" userId="S::sophie.allix@caf86.caf.fr::653b8b07-0df8-4455-806f-e417d863b4cb" providerId="AD" clId="Web-{83F4E05F-0518-4774-934A-585C48AF0A5B}" dt="2022-11-30T12:07:58.443" v="23"/>
          <ac:spMkLst>
            <pc:docMk/>
            <pc:sldMk cId="2788206930" sldId="370"/>
            <ac:spMk id="2" creationId="{9FFAE97F-5A7E-8A4A-43C9-E79BAB69AF04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10:39.829" v="33" actId="20577"/>
          <ac:spMkLst>
            <pc:docMk/>
            <pc:sldMk cId="2788206930" sldId="370"/>
            <ac:spMk id="3" creationId="{11CD4014-DFA3-2330-6CE9-937EF4AF31EB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21:08.184" v="148" actId="1076"/>
        <pc:sldMkLst>
          <pc:docMk/>
          <pc:sldMk cId="634164076" sldId="371"/>
        </pc:sldMkLst>
        <pc:spChg chg="mod">
          <ac:chgData name="Sophie ALLIX 861" userId="S::sophie.allix@caf86.caf.fr::653b8b07-0df8-4455-806f-e417d863b4cb" providerId="AD" clId="Web-{83F4E05F-0518-4774-934A-585C48AF0A5B}" dt="2022-11-30T12:08:04.772" v="26" actId="20577"/>
          <ac:spMkLst>
            <pc:docMk/>
            <pc:sldMk cId="634164076" sldId="371"/>
            <ac:spMk id="2" creationId="{9FFAE97F-5A7E-8A4A-43C9-E79BAB69AF04}"/>
          </ac:spMkLst>
        </pc:spChg>
        <pc:spChg chg="add del mod">
          <ac:chgData name="Sophie ALLIX 861" userId="S::sophie.allix@caf86.caf.fr::653b8b07-0df8-4455-806f-e417d863b4cb" providerId="AD" clId="Web-{83F4E05F-0518-4774-934A-585C48AF0A5B}" dt="2022-11-30T12:11:47.256" v="37"/>
          <ac:spMkLst>
            <pc:docMk/>
            <pc:sldMk cId="634164076" sldId="371"/>
            <ac:spMk id="3" creationId="{4D2B336F-E483-9073-175E-EC90754B16AA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2:20:56.855" v="145" actId="14100"/>
          <ac:spMkLst>
            <pc:docMk/>
            <pc:sldMk cId="634164076" sldId="371"/>
            <ac:spMk id="19" creationId="{36408A6D-A686-70A5-CFBF-94F15E1FFB57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15:50.147" v="99"/>
          <ac:picMkLst>
            <pc:docMk/>
            <pc:sldMk cId="634164076" sldId="371"/>
            <ac:picMk id="4" creationId="{3DEAFC63-FD07-376F-8D1C-0D1C3D0EC7A1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17:01.402" v="105"/>
          <ac:picMkLst>
            <pc:docMk/>
            <pc:sldMk cId="634164076" sldId="371"/>
            <ac:picMk id="5" creationId="{E573FD93-F754-BDF3-1819-9E2FC3F2C740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17:40.311" v="112" actId="14100"/>
          <ac:picMkLst>
            <pc:docMk/>
            <pc:sldMk cId="634164076" sldId="371"/>
            <ac:picMk id="6" creationId="{249AF1CF-4B1B-E700-4FDC-28898A71764F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21:08.184" v="148" actId="1076"/>
          <ac:cxnSpMkLst>
            <pc:docMk/>
            <pc:sldMk cId="634164076" sldId="371"/>
            <ac:cxnSpMk id="7" creationId="{29074DEE-4756-E02E-FC14-74E354DB5673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25:54.344" v="205" actId="20577"/>
        <pc:sldMkLst>
          <pc:docMk/>
          <pc:sldMk cId="1689651447" sldId="372"/>
        </pc:sldMkLst>
        <pc:spChg chg="add mod">
          <ac:chgData name="Sophie ALLIX 861" userId="S::sophie.allix@caf86.caf.fr::653b8b07-0df8-4455-806f-e417d863b4cb" providerId="AD" clId="Web-{83F4E05F-0518-4774-934A-585C48AF0A5B}" dt="2022-11-30T12:25:54.344" v="205" actId="20577"/>
          <ac:spMkLst>
            <pc:docMk/>
            <pc:sldMk cId="1689651447" sldId="372"/>
            <ac:spMk id="7" creationId="{E2F4E6BF-BD03-DD81-1FFF-9663A88C5C22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23:31.553" v="155"/>
          <ac:picMkLst>
            <pc:docMk/>
            <pc:sldMk cId="1689651447" sldId="372"/>
            <ac:picMk id="3" creationId="{1BBB8055-E78D-9815-8586-E28DDFB82419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22:20.080" v="149"/>
          <ac:picMkLst>
            <pc:docMk/>
            <pc:sldMk cId="1689651447" sldId="372"/>
            <ac:picMk id="4" creationId="{3DEAFC63-FD07-376F-8D1C-0D1C3D0EC7A1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23:46.211" v="160" actId="14100"/>
          <ac:picMkLst>
            <pc:docMk/>
            <pc:sldMk cId="1689651447" sldId="372"/>
            <ac:picMk id="5" creationId="{7E4B25B0-857E-5383-7A19-03A516A04254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24:48.105" v="164" actId="14100"/>
          <ac:cxnSpMkLst>
            <pc:docMk/>
            <pc:sldMk cId="1689651447" sldId="372"/>
            <ac:cxnSpMk id="6" creationId="{55DB183C-80CA-61D9-788E-26F34CF0F328}"/>
          </ac:cxnSpMkLst>
        </pc:cxnChg>
      </pc:sldChg>
      <pc:sldChg chg="addSp delSp modSp add del replId">
        <pc:chgData name="Sophie ALLIX 861" userId="S::sophie.allix@caf86.caf.fr::653b8b07-0df8-4455-806f-e417d863b4cb" providerId="AD" clId="Web-{83F4E05F-0518-4774-934A-585C48AF0A5B}" dt="2022-11-30T12:27:54.446" v="220" actId="14100"/>
        <pc:sldMkLst>
          <pc:docMk/>
          <pc:sldMk cId="733326170" sldId="373"/>
        </pc:sldMkLst>
        <pc:picChg chg="add mod">
          <ac:chgData name="Sophie ALLIX 861" userId="S::sophie.allix@caf86.caf.fr::653b8b07-0df8-4455-806f-e417d863b4cb" providerId="AD" clId="Web-{83F4E05F-0518-4774-934A-585C48AF0A5B}" dt="2022-11-30T12:27:54.446" v="220" actId="14100"/>
          <ac:picMkLst>
            <pc:docMk/>
            <pc:sldMk cId="733326170" sldId="373"/>
            <ac:picMk id="3" creationId="{EB95A5CA-96EB-F0ED-3390-DD4FDE206D9E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26:10.830" v="208"/>
          <ac:picMkLst>
            <pc:docMk/>
            <pc:sldMk cId="733326170" sldId="373"/>
            <ac:picMk id="4" creationId="{3DEAFC63-FD07-376F-8D1C-0D1C3D0EC7A1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2:15:41.146" v="98"/>
        <pc:sldMkLst>
          <pc:docMk/>
          <pc:sldMk cId="379090198" sldId="374"/>
        </pc:sldMkLst>
        <pc:spChg chg="add mod">
          <ac:chgData name="Sophie ALLIX 861" userId="S::sophie.allix@caf86.caf.fr::653b8b07-0df8-4455-806f-e417d863b4cb" providerId="AD" clId="Web-{83F4E05F-0518-4774-934A-585C48AF0A5B}" dt="2022-11-30T12:15:33.052" v="96" actId="20577"/>
          <ac:spMkLst>
            <pc:docMk/>
            <pc:sldMk cId="379090198" sldId="374"/>
            <ac:spMk id="5" creationId="{326387E5-0B4B-5FCA-E6A2-0E66A597F04B}"/>
          </ac:spMkLst>
        </pc:spChg>
        <pc:picChg chg="mod">
          <ac:chgData name="Sophie ALLIX 861" userId="S::sophie.allix@caf86.caf.fr::653b8b07-0df8-4455-806f-e417d863b4cb" providerId="AD" clId="Web-{83F4E05F-0518-4774-934A-585C48AF0A5B}" dt="2022-11-30T12:13:54.530" v="50" actId="1076"/>
          <ac:picMkLst>
            <pc:docMk/>
            <pc:sldMk cId="379090198" sldId="374"/>
            <ac:picMk id="4" creationId="{3DEAFC63-FD07-376F-8D1C-0D1C3D0EC7A1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14:02.546" v="52" actId="14100"/>
          <ac:cxnSpMkLst>
            <pc:docMk/>
            <pc:sldMk cId="379090198" sldId="374"/>
            <ac:cxnSpMk id="3" creationId="{BBA738CB-932D-8F4E-8906-8BCFB5B24869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30:47.895" v="232" actId="14100"/>
        <pc:sldMkLst>
          <pc:docMk/>
          <pc:sldMk cId="1689712453" sldId="375"/>
        </pc:sldMkLst>
        <pc:picChg chg="del">
          <ac:chgData name="Sophie ALLIX 861" userId="S::sophie.allix@caf86.caf.fr::653b8b07-0df8-4455-806f-e417d863b4cb" providerId="AD" clId="Web-{83F4E05F-0518-4774-934A-585C48AF0A5B}" dt="2022-11-30T12:29:34.375" v="223"/>
          <ac:picMkLst>
            <pc:docMk/>
            <pc:sldMk cId="1689712453" sldId="375"/>
            <ac:picMk id="3" creationId="{EB95A5CA-96EB-F0ED-3390-DD4FDE206D9E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30:10.377" v="225"/>
          <ac:picMkLst>
            <pc:docMk/>
            <pc:sldMk cId="1689712453" sldId="375"/>
            <ac:picMk id="4" creationId="{5C2ADB35-DEE7-642D-5063-034D329B5BDE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0:47.895" v="232" actId="14100"/>
          <ac:picMkLst>
            <pc:docMk/>
            <pc:sldMk cId="1689712453" sldId="375"/>
            <ac:picMk id="5" creationId="{CFD01548-5C80-07F5-260A-C0ABBB6209EE}"/>
          </ac:picMkLst>
        </pc:picChg>
      </pc:sldChg>
      <pc:sldChg chg="addSp delSp modSp add ord replId">
        <pc:chgData name="Sophie ALLIX 861" userId="S::sophie.allix@caf86.caf.fr::653b8b07-0df8-4455-806f-e417d863b4cb" providerId="AD" clId="Web-{83F4E05F-0518-4774-934A-585C48AF0A5B}" dt="2022-11-30T12:33:56.095" v="239" actId="14100"/>
        <pc:sldMkLst>
          <pc:docMk/>
          <pc:sldMk cId="291302280" sldId="376"/>
        </pc:sldMkLst>
        <pc:picChg chg="del">
          <ac:chgData name="Sophie ALLIX 861" userId="S::sophie.allix@caf86.caf.fr::653b8b07-0df8-4455-806f-e417d863b4cb" providerId="AD" clId="Web-{83F4E05F-0518-4774-934A-585C48AF0A5B}" dt="2022-11-30T12:31:10.444" v="233"/>
          <ac:picMkLst>
            <pc:docMk/>
            <pc:sldMk cId="291302280" sldId="376"/>
            <ac:picMk id="3" creationId="{EB95A5CA-96EB-F0ED-3390-DD4FDE206D9E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3:56.095" v="239" actId="14100"/>
          <ac:picMkLst>
            <pc:docMk/>
            <pc:sldMk cId="291302280" sldId="376"/>
            <ac:picMk id="4" creationId="{C9A16B87-DA0E-7DF8-65CA-1D939180DABA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38:40.146" v="272" actId="14100"/>
        <pc:sldMkLst>
          <pc:docMk/>
          <pc:sldMk cId="1104211884" sldId="377"/>
        </pc:sldMkLst>
        <pc:spChg chg="add mod">
          <ac:chgData name="Sophie ALLIX 861" userId="S::sophie.allix@caf86.caf.fr::653b8b07-0df8-4455-806f-e417d863b4cb" providerId="AD" clId="Web-{83F4E05F-0518-4774-934A-585C48AF0A5B}" dt="2022-11-30T12:37:58.674" v="261" actId="14100"/>
          <ac:spMkLst>
            <pc:docMk/>
            <pc:sldMk cId="1104211884" sldId="377"/>
            <ac:spMk id="6" creationId="{374A0EFF-94BB-8039-6F46-D139BB1CA9CD}"/>
          </ac:spMkLst>
        </pc:spChg>
        <pc:spChg chg="add del mod">
          <ac:chgData name="Sophie ALLIX 861" userId="S::sophie.allix@caf86.caf.fr::653b8b07-0df8-4455-806f-e417d863b4cb" providerId="AD" clId="Web-{83F4E05F-0518-4774-934A-585C48AF0A5B}" dt="2022-11-30T12:38:23.692" v="268"/>
          <ac:spMkLst>
            <pc:docMk/>
            <pc:sldMk cId="1104211884" sldId="377"/>
            <ac:spMk id="19" creationId="{595EDDAB-032A-6FDA-16D7-560F417FF752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2:36:55.717" v="246"/>
          <ac:picMkLst>
            <pc:docMk/>
            <pc:sldMk cId="1104211884" sldId="377"/>
            <ac:picMk id="3" creationId="{D78A2F8B-D11E-2978-0E53-BBD132023945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37:13.312" v="252" actId="14100"/>
          <ac:picMkLst>
            <pc:docMk/>
            <pc:sldMk cId="1104211884" sldId="377"/>
            <ac:picMk id="4" creationId="{E30D63A1-3E02-4D3C-4E56-41B6CC583D38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36:06.714" v="241"/>
          <ac:picMkLst>
            <pc:docMk/>
            <pc:sldMk cId="1104211884" sldId="377"/>
            <ac:picMk id="5" creationId="{CFD01548-5C80-07F5-260A-C0ABBB6209EE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2:38:17.332" v="264" actId="14100"/>
          <ac:cxnSpMkLst>
            <pc:docMk/>
            <pc:sldMk cId="1104211884" sldId="377"/>
            <ac:cxnSpMk id="7" creationId="{A342CF58-4BB8-94CF-B8AD-120917FECAA5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2:38:40.146" v="272" actId="14100"/>
          <ac:cxnSpMkLst>
            <pc:docMk/>
            <pc:sldMk cId="1104211884" sldId="377"/>
            <ac:cxnSpMk id="21" creationId="{2731E138-7BF4-0697-3F80-3BAFB6776BBF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41:57.784" v="288" actId="20577"/>
        <pc:sldMkLst>
          <pc:docMk/>
          <pc:sldMk cId="3036393061" sldId="378"/>
        </pc:sldMkLst>
        <pc:spChg chg="mod">
          <ac:chgData name="Sophie ALLIX 861" userId="S::sophie.allix@caf86.caf.fr::653b8b07-0df8-4455-806f-e417d863b4cb" providerId="AD" clId="Web-{83F4E05F-0518-4774-934A-585C48AF0A5B}" dt="2022-11-30T12:41:57.784" v="288" actId="20577"/>
          <ac:spMkLst>
            <pc:docMk/>
            <pc:sldMk cId="3036393061" sldId="378"/>
            <ac:spMk id="6" creationId="{374A0EFF-94BB-8039-6F46-D139BB1CA9CD}"/>
          </ac:spMkLst>
        </pc:spChg>
        <pc:spChg chg="del">
          <ac:chgData name="Sophie ALLIX 861" userId="S::sophie.allix@caf86.caf.fr::653b8b07-0df8-4455-806f-e417d863b4cb" providerId="AD" clId="Web-{83F4E05F-0518-4774-934A-585C48AF0A5B}" dt="2022-11-30T12:39:33.759" v="275"/>
          <ac:spMkLst>
            <pc:docMk/>
            <pc:sldMk cId="3036393061" sldId="378"/>
            <ac:spMk id="27" creationId="{23D644D4-BBEB-489C-B21D-5F3151BF1943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2:40:07.714" v="285" actId="14100"/>
          <ac:picMkLst>
            <pc:docMk/>
            <pc:sldMk cId="3036393061" sldId="378"/>
            <ac:picMk id="3" creationId="{B1D62302-1D22-3CE0-66B3-09D9EE9FB51B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2:39:32.040" v="274"/>
          <ac:picMkLst>
            <pc:docMk/>
            <pc:sldMk cId="3036393061" sldId="378"/>
            <ac:picMk id="4" creationId="{E30D63A1-3E02-4D3C-4E56-41B6CC583D38}"/>
          </ac:picMkLst>
        </pc:picChg>
        <pc:cxnChg chg="del">
          <ac:chgData name="Sophie ALLIX 861" userId="S::sophie.allix@caf86.caf.fr::653b8b07-0df8-4455-806f-e417d863b4cb" providerId="AD" clId="Web-{83F4E05F-0518-4774-934A-585C48AF0A5B}" dt="2022-11-30T12:39:38.806" v="277"/>
          <ac:cxnSpMkLst>
            <pc:docMk/>
            <pc:sldMk cId="3036393061" sldId="378"/>
            <ac:cxnSpMk id="7" creationId="{A342CF58-4BB8-94CF-B8AD-120917FECAA5}"/>
          </ac:cxnSpMkLst>
        </pc:cxnChg>
        <pc:cxnChg chg="del">
          <ac:chgData name="Sophie ALLIX 861" userId="S::sophie.allix@caf86.caf.fr::653b8b07-0df8-4455-806f-e417d863b4cb" providerId="AD" clId="Web-{83F4E05F-0518-4774-934A-585C48AF0A5B}" dt="2022-11-30T12:39:34.900" v="276"/>
          <ac:cxnSpMkLst>
            <pc:docMk/>
            <pc:sldMk cId="3036393061" sldId="378"/>
            <ac:cxnSpMk id="21" creationId="{2731E138-7BF4-0697-3F80-3BAFB6776BBF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2:47:52.152" v="303" actId="14100"/>
        <pc:sldMkLst>
          <pc:docMk/>
          <pc:sldMk cId="241349117" sldId="379"/>
        </pc:sldMkLst>
        <pc:spChg chg="mod">
          <ac:chgData name="Sophie ALLIX 861" userId="S::sophie.allix@caf86.caf.fr::653b8b07-0df8-4455-806f-e417d863b4cb" providerId="AD" clId="Web-{83F4E05F-0518-4774-934A-585C48AF0A5B}" dt="2022-11-30T12:44:39.436" v="293" actId="20577"/>
          <ac:spMkLst>
            <pc:docMk/>
            <pc:sldMk cId="241349117" sldId="379"/>
            <ac:spMk id="6" creationId="{374A0EFF-94BB-8039-6F46-D139BB1CA9CD}"/>
          </ac:spMkLst>
        </pc:spChg>
        <pc:picChg chg="del">
          <ac:chgData name="Sophie ALLIX 861" userId="S::sophie.allix@caf86.caf.fr::653b8b07-0df8-4455-806f-e417d863b4cb" providerId="AD" clId="Web-{83F4E05F-0518-4774-934A-585C48AF0A5B}" dt="2022-11-30T12:44:36.232" v="290"/>
          <ac:picMkLst>
            <pc:docMk/>
            <pc:sldMk cId="241349117" sldId="379"/>
            <ac:picMk id="3" creationId="{B1D62302-1D22-3CE0-66B3-09D9EE9FB51B}"/>
          </ac:picMkLst>
        </pc:picChg>
        <pc:picChg chg="add del mod">
          <ac:chgData name="Sophie ALLIX 861" userId="S::sophie.allix@caf86.caf.fr::653b8b07-0df8-4455-806f-e417d863b4cb" providerId="AD" clId="Web-{83F4E05F-0518-4774-934A-585C48AF0A5B}" dt="2022-11-30T12:47:41.104" v="298"/>
          <ac:picMkLst>
            <pc:docMk/>
            <pc:sldMk cId="241349117" sldId="379"/>
            <ac:picMk id="4" creationId="{4B015C76-4CE1-CA14-021A-4F9BE2F6B512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2:47:52.152" v="303" actId="14100"/>
          <ac:picMkLst>
            <pc:docMk/>
            <pc:sldMk cId="241349117" sldId="379"/>
            <ac:picMk id="5" creationId="{9B76720D-F146-DC5B-C273-DD0C2E6C5195}"/>
          </ac:picMkLst>
        </pc:picChg>
      </pc:sldChg>
      <pc:sldChg chg="add replId">
        <pc:chgData name="Sophie ALLIX 861" userId="S::sophie.allix@caf86.caf.fr::653b8b07-0df8-4455-806f-e417d863b4cb" providerId="AD" clId="Web-{83F4E05F-0518-4774-934A-585C48AF0A5B}" dt="2022-11-30T12:53:31.925" v="338"/>
        <pc:sldMkLst>
          <pc:docMk/>
          <pc:sldMk cId="1374222957" sldId="380"/>
        </pc:sldMkLst>
      </pc:sldChg>
      <pc:sldChg chg="modSp add replId">
        <pc:chgData name="Sophie ALLIX 861" userId="S::sophie.allix@caf86.caf.fr::653b8b07-0df8-4455-806f-e417d863b4cb" providerId="AD" clId="Web-{83F4E05F-0518-4774-934A-585C48AF0A5B}" dt="2022-11-30T12:59:42.903" v="444" actId="20577"/>
        <pc:sldMkLst>
          <pc:docMk/>
          <pc:sldMk cId="551238007" sldId="381"/>
        </pc:sldMkLst>
        <pc:spChg chg="mod">
          <ac:chgData name="Sophie ALLIX 861" userId="S::sophie.allix@caf86.caf.fr::653b8b07-0df8-4455-806f-e417d863b4cb" providerId="AD" clId="Web-{83F4E05F-0518-4774-934A-585C48AF0A5B}" dt="2022-11-30T12:59:42.903" v="444" actId="20577"/>
          <ac:spMkLst>
            <pc:docMk/>
            <pc:sldMk cId="551238007" sldId="381"/>
            <ac:spMk id="4" creationId="{50E63301-F05A-4018-919B-4F770BBC8D0D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01:42.583" v="464" actId="14100"/>
        <pc:sldMkLst>
          <pc:docMk/>
          <pc:sldMk cId="841492680" sldId="382"/>
        </pc:sldMkLst>
        <pc:spChg chg="del mod">
          <ac:chgData name="Sophie ALLIX 861" userId="S::sophie.allix@caf86.caf.fr::653b8b07-0df8-4455-806f-e417d863b4cb" providerId="AD" clId="Web-{83F4E05F-0518-4774-934A-585C48AF0A5B}" dt="2022-11-30T13:00:50.486" v="459"/>
          <ac:spMkLst>
            <pc:docMk/>
            <pc:sldMk cId="841492680" sldId="382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01:42.583" v="464" actId="14100"/>
          <ac:picMkLst>
            <pc:docMk/>
            <pc:sldMk cId="841492680" sldId="382"/>
            <ac:picMk id="2" creationId="{6F546BB7-0082-654A-AF3B-08369AB31F2B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00:32.813" v="456" actId="14100"/>
        <pc:sldMkLst>
          <pc:docMk/>
          <pc:sldMk cId="1077626652" sldId="383"/>
        </pc:sldMkLst>
        <pc:spChg chg="add mod">
          <ac:chgData name="Sophie ALLIX 861" userId="S::sophie.allix@caf86.caf.fr::653b8b07-0df8-4455-806f-e417d863b4cb" providerId="AD" clId="Web-{83F4E05F-0518-4774-934A-585C48AF0A5B}" dt="2022-11-30T13:00:03.623" v="454" actId="20577"/>
          <ac:spMkLst>
            <pc:docMk/>
            <pc:sldMk cId="1077626652" sldId="383"/>
            <ac:spMk id="3" creationId="{7057D5C0-FBBD-7F1B-F44B-0EC83D469DFD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2:59:04.822" v="426"/>
          <ac:spMkLst>
            <pc:docMk/>
            <pc:sldMk cId="1077626652" sldId="383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00:32.813" v="456" actId="14100"/>
          <ac:picMkLst>
            <pc:docMk/>
            <pc:sldMk cId="1077626652" sldId="383"/>
            <ac:picMk id="2" creationId="{31300D3F-15FA-1598-7613-A29797838A26}"/>
          </ac:picMkLst>
        </pc:picChg>
      </pc:sldChg>
      <pc:sldChg chg="modSp add ord replId">
        <pc:chgData name="Sophie ALLIX 861" userId="S::sophie.allix@caf86.caf.fr::653b8b07-0df8-4455-806f-e417d863b4cb" providerId="AD" clId="Web-{83F4E05F-0518-4774-934A-585C48AF0A5B}" dt="2022-11-30T13:04:03.608" v="493" actId="20577"/>
        <pc:sldMkLst>
          <pc:docMk/>
          <pc:sldMk cId="1824223603" sldId="384"/>
        </pc:sldMkLst>
        <pc:spChg chg="mod">
          <ac:chgData name="Sophie ALLIX 861" userId="S::sophie.allix@caf86.caf.fr::653b8b07-0df8-4455-806f-e417d863b4cb" providerId="AD" clId="Web-{83F4E05F-0518-4774-934A-585C48AF0A5B}" dt="2022-11-30T13:04:03.608" v="493" actId="20577"/>
          <ac:spMkLst>
            <pc:docMk/>
            <pc:sldMk cId="1824223603" sldId="384"/>
            <ac:spMk id="4" creationId="{50E63301-F05A-4018-919B-4F770BBC8D0D}"/>
          </ac:spMkLst>
        </pc:sp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1:08.668" v="688" actId="20577"/>
        <pc:sldMkLst>
          <pc:docMk/>
          <pc:sldMk cId="1494797198" sldId="385"/>
        </pc:sldMkLst>
        <pc:spChg chg="add mod">
          <ac:chgData name="Sophie ALLIX 861" userId="S::sophie.allix@caf86.caf.fr::653b8b07-0df8-4455-806f-e417d863b4cb" providerId="AD" clId="Web-{83F4E05F-0518-4774-934A-585C48AF0A5B}" dt="2022-11-30T13:11:08.668" v="688" actId="20577"/>
          <ac:spMkLst>
            <pc:docMk/>
            <pc:sldMk cId="1494797198" sldId="385"/>
            <ac:spMk id="2" creationId="{DF1114C4-A1AC-F082-0D2F-F8343663B4B8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3:06:22.461" v="550" actId="14100"/>
          <ac:spMkLst>
            <pc:docMk/>
            <pc:sldMk cId="1494797198" sldId="385"/>
            <ac:spMk id="4" creationId="{50E63301-F05A-4018-919B-4F770BBC8D0D}"/>
          </ac:spMkLst>
        </pc:spChg>
        <pc:picChg chg="add del mod">
          <ac:chgData name="Sophie ALLIX 861" userId="S::sophie.allix@caf86.caf.fr::653b8b07-0df8-4455-806f-e417d863b4cb" providerId="AD" clId="Web-{83F4E05F-0518-4774-934A-585C48AF0A5B}" dt="2022-11-30T13:10:47.385" v="676"/>
          <ac:picMkLst>
            <pc:docMk/>
            <pc:sldMk cId="1494797198" sldId="385"/>
            <ac:picMk id="3" creationId="{CF53511C-FDBC-05EE-3B5B-33A15DE89F80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7:20.725" v="792" actId="20577"/>
        <pc:sldMkLst>
          <pc:docMk/>
          <pc:sldMk cId="3710656057" sldId="386"/>
        </pc:sldMkLst>
        <pc:spChg chg="add mod">
          <ac:chgData name="Sophie ALLIX 861" userId="S::sophie.allix@caf86.caf.fr::653b8b07-0df8-4455-806f-e417d863b4cb" providerId="AD" clId="Web-{83F4E05F-0518-4774-934A-585C48AF0A5B}" dt="2022-11-30T13:17:20.725" v="792" actId="20577"/>
          <ac:spMkLst>
            <pc:docMk/>
            <pc:sldMk cId="3710656057" sldId="386"/>
            <ac:spMk id="3" creationId="{E27A7B32-E4B5-CCE0-50C6-0B9693BE4414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3:11:54.077" v="691"/>
          <ac:spMkLst>
            <pc:docMk/>
            <pc:sldMk cId="3710656057" sldId="386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12:07.860" v="695" actId="14100"/>
          <ac:picMkLst>
            <pc:docMk/>
            <pc:sldMk cId="3710656057" sldId="386"/>
            <ac:picMk id="2" creationId="{202F1C72-47B7-A552-B700-AF65CD07FFEF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17:56.242" v="803" actId="14100"/>
        <pc:sldMkLst>
          <pc:docMk/>
          <pc:sldMk cId="3290350925" sldId="387"/>
        </pc:sldMkLst>
        <pc:spChg chg="del mod">
          <ac:chgData name="Sophie ALLIX 861" userId="S::sophie.allix@caf86.caf.fr::653b8b07-0df8-4455-806f-e417d863b4cb" providerId="AD" clId="Web-{83F4E05F-0518-4774-934A-585C48AF0A5B}" dt="2022-11-30T13:17:33.460" v="795"/>
          <ac:spMkLst>
            <pc:docMk/>
            <pc:sldMk cId="3290350925" sldId="387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17:56.242" v="803" actId="14100"/>
          <ac:picMkLst>
            <pc:docMk/>
            <pc:sldMk cId="3290350925" sldId="387"/>
            <ac:picMk id="2" creationId="{D6957E38-6A30-0267-8318-2154794946F2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3:43:57.832" v="899" actId="14100"/>
        <pc:sldMkLst>
          <pc:docMk/>
          <pc:sldMk cId="3486501697" sldId="388"/>
        </pc:sldMkLst>
        <pc:spChg chg="mod">
          <ac:chgData name="Sophie ALLIX 861" userId="S::sophie.allix@caf86.caf.fr::653b8b07-0df8-4455-806f-e417d863b4cb" providerId="AD" clId="Web-{83F4E05F-0518-4774-934A-585C48AF0A5B}" dt="2022-11-30T13:40:51.476" v="893" actId="20577"/>
          <ac:spMkLst>
            <pc:docMk/>
            <pc:sldMk cId="3486501697" sldId="388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43:57.832" v="899" actId="14100"/>
          <ac:picMkLst>
            <pc:docMk/>
            <pc:sldMk cId="3486501697" sldId="388"/>
            <ac:picMk id="2" creationId="{B89EAA02-2305-3AF8-D7C9-F81527CF6DD7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3:39:53.128" v="867" actId="14100"/>
        <pc:sldMkLst>
          <pc:docMk/>
          <pc:sldMk cId="1316620880" sldId="389"/>
        </pc:sldMkLst>
        <pc:spChg chg="mod">
          <ac:chgData name="Sophie ALLIX 861" userId="S::sophie.allix@caf86.caf.fr::653b8b07-0df8-4455-806f-e417d863b4cb" providerId="AD" clId="Web-{83F4E05F-0518-4774-934A-585C48AF0A5B}" dt="2022-11-30T13:19:03.638" v="837" actId="20577"/>
          <ac:spMkLst>
            <pc:docMk/>
            <pc:sldMk cId="1316620880" sldId="389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22:56.716" v="857" actId="14100"/>
          <ac:picMkLst>
            <pc:docMk/>
            <pc:sldMk cId="1316620880" sldId="389"/>
            <ac:picMk id="2" creationId="{4EB56AAE-14B0-0DB4-804B-133396CDCA16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3:21:22.913" v="847" actId="14100"/>
          <ac:picMkLst>
            <pc:docMk/>
            <pc:sldMk cId="1316620880" sldId="389"/>
            <ac:picMk id="3" creationId="{AA0B0DD0-23B6-CAE2-65A6-4F744AE39997}"/>
          </ac:picMkLst>
        </pc:picChg>
        <pc:picChg chg="add mod">
          <ac:chgData name="Sophie ALLIX 861" userId="S::sophie.allix@caf86.caf.fr::653b8b07-0df8-4455-806f-e417d863b4cb" providerId="AD" clId="Web-{83F4E05F-0518-4774-934A-585C48AF0A5B}" dt="2022-11-30T13:39:53.128" v="867" actId="14100"/>
          <ac:picMkLst>
            <pc:docMk/>
            <pc:sldMk cId="1316620880" sldId="389"/>
            <ac:picMk id="6" creationId="{121248E4-B4B6-1279-A76B-28DB5F5AC2FB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3:22:09.572" v="856" actId="14100"/>
          <ac:cxnSpMkLst>
            <pc:docMk/>
            <pc:sldMk cId="1316620880" sldId="389"/>
            <ac:cxnSpMk id="5" creationId="{2DD831A2-3C31-531A-1144-B5402A806B41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3:24:31.613" v="865" actId="14100"/>
          <ac:cxnSpMkLst>
            <pc:docMk/>
            <pc:sldMk cId="1316620880" sldId="389"/>
            <ac:cxnSpMk id="7" creationId="{03F8087F-A569-44E3-B53E-19BCD6BB316E}"/>
          </ac:cxnSpMkLst>
        </pc:cxnChg>
      </pc:sldChg>
      <pc:sldChg chg="add del ord replId">
        <pc:chgData name="Sophie ALLIX 861" userId="S::sophie.allix@caf86.caf.fr::653b8b07-0df8-4455-806f-e417d863b4cb" providerId="AD" clId="Web-{83F4E05F-0518-4774-934A-585C48AF0A5B}" dt="2022-11-30T13:54:25.734" v="961"/>
        <pc:sldMkLst>
          <pc:docMk/>
          <pc:sldMk cId="2703517122" sldId="390"/>
        </pc:sldMkLst>
      </pc:sldChg>
      <pc:sldChg chg="addSp modSp add replId">
        <pc:chgData name="Sophie ALLIX 861" userId="S::sophie.allix@caf86.caf.fr::653b8b07-0df8-4455-806f-e417d863b4cb" providerId="AD" clId="Web-{83F4E05F-0518-4774-934A-585C48AF0A5B}" dt="2022-11-30T13:53:50.294" v="960" actId="20577"/>
        <pc:sldMkLst>
          <pc:docMk/>
          <pc:sldMk cId="4032923871" sldId="391"/>
        </pc:sldMkLst>
        <pc:spChg chg="mod">
          <ac:chgData name="Sophie ALLIX 861" userId="S::sophie.allix@caf86.caf.fr::653b8b07-0df8-4455-806f-e417d863b4cb" providerId="AD" clId="Web-{83F4E05F-0518-4774-934A-585C48AF0A5B}" dt="2022-11-30T13:45:39.996" v="920" actId="20577"/>
          <ac:spMkLst>
            <pc:docMk/>
            <pc:sldMk cId="4032923871" sldId="391"/>
            <ac:spMk id="2" creationId="{DF1114C4-A1AC-F082-0D2F-F8343663B4B8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3:45:33.511" v="918" actId="20577"/>
          <ac:spMkLst>
            <pc:docMk/>
            <pc:sldMk cId="4032923871" sldId="391"/>
            <ac:spMk id="4" creationId="{50E63301-F05A-4018-919B-4F770BBC8D0D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3:52:04.990" v="947" actId="1076"/>
          <ac:spMkLst>
            <pc:docMk/>
            <pc:sldMk cId="4032923871" sldId="391"/>
            <ac:spMk id="6" creationId="{8B3CDE15-8372-5EEC-CF56-078698DA634A}"/>
          </ac:spMkLst>
        </pc:spChg>
        <pc:spChg chg="add mod">
          <ac:chgData name="Sophie ALLIX 861" userId="S::sophie.allix@caf86.caf.fr::653b8b07-0df8-4455-806f-e417d863b4cb" providerId="AD" clId="Web-{83F4E05F-0518-4774-934A-585C48AF0A5B}" dt="2022-11-30T13:53:50.294" v="960" actId="20577"/>
          <ac:spMkLst>
            <pc:docMk/>
            <pc:sldMk cId="4032923871" sldId="391"/>
            <ac:spMk id="19" creationId="{EE763B19-77CE-9280-8370-D2AADD5496F5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48:10.349" v="926" actId="14100"/>
          <ac:picMkLst>
            <pc:docMk/>
            <pc:sldMk cId="4032923871" sldId="391"/>
            <ac:picMk id="3" creationId="{A90F6151-DBA2-5437-355A-AE2F8334970E}"/>
          </ac:picMkLst>
        </pc:picChg>
        <pc:cxnChg chg="add mod">
          <ac:chgData name="Sophie ALLIX 861" userId="S::sophie.allix@caf86.caf.fr::653b8b07-0df8-4455-806f-e417d863b4cb" providerId="AD" clId="Web-{83F4E05F-0518-4774-934A-585C48AF0A5B}" dt="2022-11-30T13:51:46.520" v="945" actId="14100"/>
          <ac:cxnSpMkLst>
            <pc:docMk/>
            <pc:sldMk cId="4032923871" sldId="391"/>
            <ac:cxnSpMk id="5" creationId="{11B6C30C-80E3-8557-2CAE-96AEE1569DED}"/>
          </ac:cxnSpMkLst>
        </pc:cxnChg>
        <pc:cxnChg chg="add mod">
          <ac:chgData name="Sophie ALLIX 861" userId="S::sophie.allix@caf86.caf.fr::653b8b07-0df8-4455-806f-e417d863b4cb" providerId="AD" clId="Web-{83F4E05F-0518-4774-934A-585C48AF0A5B}" dt="2022-11-30T13:52:28.367" v="951" actId="14100"/>
          <ac:cxnSpMkLst>
            <pc:docMk/>
            <pc:sldMk cId="4032923871" sldId="391"/>
            <ac:cxnSpMk id="7" creationId="{FDB66AB5-A56E-C769-5228-B54EEE5B535A}"/>
          </ac:cxnSpMkLst>
        </pc:cxn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55:25.332" v="974" actId="14100"/>
        <pc:sldMkLst>
          <pc:docMk/>
          <pc:sldMk cId="1695400227" sldId="392"/>
        </pc:sldMkLst>
        <pc:spChg chg="del mod">
          <ac:chgData name="Sophie ALLIX 861" userId="S::sophie.allix@caf86.caf.fr::653b8b07-0df8-4455-806f-e417d863b4cb" providerId="AD" clId="Web-{83F4E05F-0518-4774-934A-585C48AF0A5B}" dt="2022-11-30T13:54:52.189" v="968"/>
          <ac:spMkLst>
            <pc:docMk/>
            <pc:sldMk cId="1695400227" sldId="392"/>
            <ac:spMk id="2" creationId="{DF1114C4-A1AC-F082-0D2F-F8343663B4B8}"/>
          </ac:spMkLst>
        </pc:spChg>
        <pc:spChg chg="del mod">
          <ac:chgData name="Sophie ALLIX 861" userId="S::sophie.allix@caf86.caf.fr::653b8b07-0df8-4455-806f-e417d863b4cb" providerId="AD" clId="Web-{83F4E05F-0518-4774-934A-585C48AF0A5B}" dt="2022-11-30T13:54:47.439" v="967"/>
          <ac:spMkLst>
            <pc:docMk/>
            <pc:sldMk cId="1695400227" sldId="392"/>
            <ac:spMk id="4" creationId="{50E63301-F05A-4018-919B-4F770BBC8D0D}"/>
          </ac:spMkLst>
        </pc:spChg>
        <pc:picChg chg="add mod">
          <ac:chgData name="Sophie ALLIX 861" userId="S::sophie.allix@caf86.caf.fr::653b8b07-0df8-4455-806f-e417d863b4cb" providerId="AD" clId="Web-{83F4E05F-0518-4774-934A-585C48AF0A5B}" dt="2022-11-30T13:55:25.332" v="974" actId="14100"/>
          <ac:picMkLst>
            <pc:docMk/>
            <pc:sldMk cId="1695400227" sldId="392"/>
            <ac:picMk id="3" creationId="{C240F9B0-F4AB-8894-ADE2-DB07E2CE3471}"/>
          </ac:picMkLst>
        </pc:picChg>
      </pc:sldChg>
      <pc:sldChg chg="addSp delSp modSp add replId">
        <pc:chgData name="Sophie ALLIX 861" userId="S::sophie.allix@caf86.caf.fr::653b8b07-0df8-4455-806f-e417d863b4cb" providerId="AD" clId="Web-{83F4E05F-0518-4774-934A-585C48AF0A5B}" dt="2022-11-30T13:57:07.698" v="984" actId="14100"/>
        <pc:sldMkLst>
          <pc:docMk/>
          <pc:sldMk cId="462831282" sldId="393"/>
        </pc:sldMkLst>
        <pc:picChg chg="add mod">
          <ac:chgData name="Sophie ALLIX 861" userId="S::sophie.allix@caf86.caf.fr::653b8b07-0df8-4455-806f-e417d863b4cb" providerId="AD" clId="Web-{83F4E05F-0518-4774-934A-585C48AF0A5B}" dt="2022-11-30T13:57:07.698" v="984" actId="14100"/>
          <ac:picMkLst>
            <pc:docMk/>
            <pc:sldMk cId="462831282" sldId="393"/>
            <ac:picMk id="2" creationId="{956302E3-9ED5-145E-A411-A270FFAFC8FB}"/>
          </ac:picMkLst>
        </pc:picChg>
        <pc:picChg chg="del">
          <ac:chgData name="Sophie ALLIX 861" userId="S::sophie.allix@caf86.caf.fr::653b8b07-0df8-4455-806f-e417d863b4cb" providerId="AD" clId="Web-{83F4E05F-0518-4774-934A-585C48AF0A5B}" dt="2022-11-30T13:56:14.367" v="976"/>
          <ac:picMkLst>
            <pc:docMk/>
            <pc:sldMk cId="462831282" sldId="393"/>
            <ac:picMk id="3" creationId="{C240F9B0-F4AB-8894-ADE2-DB07E2CE3471}"/>
          </ac:picMkLst>
        </pc:picChg>
      </pc:sldChg>
      <pc:sldChg chg="addSp modSp add ord replId">
        <pc:chgData name="Sophie ALLIX 861" userId="S::sophie.allix@caf86.caf.fr::653b8b07-0df8-4455-806f-e417d863b4cb" providerId="AD" clId="Web-{83F4E05F-0518-4774-934A-585C48AF0A5B}" dt="2022-11-30T14:09:44.343" v="1015" actId="20577"/>
        <pc:sldMkLst>
          <pc:docMk/>
          <pc:sldMk cId="2104601895" sldId="394"/>
        </pc:sldMkLst>
        <pc:spChg chg="add mod">
          <ac:chgData name="Sophie ALLIX 861" userId="S::sophie.allix@caf86.caf.fr::653b8b07-0df8-4455-806f-e417d863b4cb" providerId="AD" clId="Web-{83F4E05F-0518-4774-934A-585C48AF0A5B}" dt="2022-11-30T14:08:59.356" v="1010" actId="20577"/>
          <ac:spMkLst>
            <pc:docMk/>
            <pc:sldMk cId="2104601895" sldId="394"/>
            <ac:spMk id="2" creationId="{DEFC0618-A692-2D30-F7E1-85A873ED762A}"/>
          </ac:spMkLst>
        </pc:spChg>
        <pc:spChg chg="mod">
          <ac:chgData name="Sophie ALLIX 861" userId="S::sophie.allix@caf86.caf.fr::653b8b07-0df8-4455-806f-e417d863b4cb" providerId="AD" clId="Web-{83F4E05F-0518-4774-934A-585C48AF0A5B}" dt="2022-11-30T14:09:44.343" v="1015" actId="20577"/>
          <ac:spMkLst>
            <pc:docMk/>
            <pc:sldMk cId="2104601895" sldId="394"/>
            <ac:spMk id="4" creationId="{50E63301-F05A-4018-919B-4F770BBC8D0D}"/>
          </ac:spMkLst>
        </pc:spChg>
      </pc:sldChg>
    </pc:docChg>
  </pc:docChgLst>
  <pc:docChgLst>
    <pc:chgData name="Nicolas PATRIARCHE 861" userId="d1848907-ef35-4bf0-83f2-8110b9052c08" providerId="ADAL" clId="{E6A8DBC9-9F58-49FD-B683-8CF6A6DB8E49}"/>
    <pc:docChg chg="modSld">
      <pc:chgData name="Nicolas PATRIARCHE 861" userId="d1848907-ef35-4bf0-83f2-8110b9052c08" providerId="ADAL" clId="{E6A8DBC9-9F58-49FD-B683-8CF6A6DB8E49}" dt="2022-10-07T14:08:03.196" v="6" actId="20577"/>
      <pc:docMkLst>
        <pc:docMk/>
      </pc:docMkLst>
      <pc:sldChg chg="modSp mod">
        <pc:chgData name="Nicolas PATRIARCHE 861" userId="d1848907-ef35-4bf0-83f2-8110b9052c08" providerId="ADAL" clId="{E6A8DBC9-9F58-49FD-B683-8CF6A6DB8E49}" dt="2022-10-07T14:08:03.196" v="6" actId="20577"/>
        <pc:sldMkLst>
          <pc:docMk/>
          <pc:sldMk cId="3258785885" sldId="282"/>
        </pc:sldMkLst>
        <pc:spChg chg="mod">
          <ac:chgData name="Nicolas PATRIARCHE 861" userId="d1848907-ef35-4bf0-83f2-8110b9052c08" providerId="ADAL" clId="{E6A8DBC9-9F58-49FD-B683-8CF6A6DB8E49}" dt="2022-10-07T14:08:03.196" v="6" actId="20577"/>
          <ac:spMkLst>
            <pc:docMk/>
            <pc:sldMk cId="3258785885" sldId="282"/>
            <ac:spMk id="9" creationId="{E441E616-F294-449C-D12A-19074A5E74B2}"/>
          </ac:spMkLst>
        </pc:spChg>
      </pc:sldChg>
      <pc:sldChg chg="modSp mod">
        <pc:chgData name="Nicolas PATRIARCHE 861" userId="d1848907-ef35-4bf0-83f2-8110b9052c08" providerId="ADAL" clId="{E6A8DBC9-9F58-49FD-B683-8CF6A6DB8E49}" dt="2022-10-07T14:07:48.404" v="4" actId="6549"/>
        <pc:sldMkLst>
          <pc:docMk/>
          <pc:sldMk cId="2296735334" sldId="368"/>
        </pc:sldMkLst>
        <pc:spChg chg="mod">
          <ac:chgData name="Nicolas PATRIARCHE 861" userId="d1848907-ef35-4bf0-83f2-8110b9052c08" providerId="ADAL" clId="{E6A8DBC9-9F58-49FD-B683-8CF6A6DB8E49}" dt="2022-10-07T14:07:42.590" v="3" actId="20577"/>
          <ac:spMkLst>
            <pc:docMk/>
            <pc:sldMk cId="2296735334" sldId="368"/>
            <ac:spMk id="58" creationId="{7C63EA0A-494A-4E3A-9515-28A9731E85CE}"/>
          </ac:spMkLst>
        </pc:spChg>
        <pc:spChg chg="mod">
          <ac:chgData name="Nicolas PATRIARCHE 861" userId="d1848907-ef35-4bf0-83f2-8110b9052c08" providerId="ADAL" clId="{E6A8DBC9-9F58-49FD-B683-8CF6A6DB8E49}" dt="2022-10-07T14:07:48.404" v="4" actId="6549"/>
          <ac:spMkLst>
            <pc:docMk/>
            <pc:sldMk cId="2296735334" sldId="368"/>
            <ac:spMk id="59" creationId="{149D400B-9858-4E62-86B2-A293A9EFB063}"/>
          </ac:spMkLst>
        </pc:spChg>
      </pc:sldChg>
    </pc:docChg>
  </pc:docChgLst>
  <pc:docChgLst>
    <pc:chgData name="Sophie ALLIX 861" userId="S::sophie.allix@caf86.caf.fr::653b8b07-0df8-4455-806f-e417d863b4cb" providerId="AD" clId="Web-{0DCE43F2-D2B7-4B07-B972-154FB8D6B700}"/>
    <pc:docChg chg="addSld modSld">
      <pc:chgData name="Sophie ALLIX 861" userId="S::sophie.allix@caf86.caf.fr::653b8b07-0df8-4455-806f-e417d863b4cb" providerId="AD" clId="Web-{0DCE43F2-D2B7-4B07-B972-154FB8D6B700}" dt="2022-07-05T12:56:39.992" v="249" actId="1076"/>
      <pc:docMkLst>
        <pc:docMk/>
      </pc:docMkLst>
      <pc:sldChg chg="modSp">
        <pc:chgData name="Sophie ALLIX 861" userId="S::sophie.allix@caf86.caf.fr::653b8b07-0df8-4455-806f-e417d863b4cb" providerId="AD" clId="Web-{0DCE43F2-D2B7-4B07-B972-154FB8D6B700}" dt="2022-07-05T12:29:52.134" v="26" actId="20577"/>
        <pc:sldMkLst>
          <pc:docMk/>
          <pc:sldMk cId="3530658313" sldId="354"/>
        </pc:sldMkLst>
        <pc:spChg chg="mod">
          <ac:chgData name="Sophie ALLIX 861" userId="S::sophie.allix@caf86.caf.fr::653b8b07-0df8-4455-806f-e417d863b4cb" providerId="AD" clId="Web-{0DCE43F2-D2B7-4B07-B972-154FB8D6B700}" dt="2022-07-05T12:29:52.134" v="26" actId="20577"/>
          <ac:spMkLst>
            <pc:docMk/>
            <pc:sldMk cId="3530658313" sldId="354"/>
            <ac:spMk id="4" creationId="{50E63301-F05A-4018-919B-4F770BBC8D0D}"/>
          </ac:spMkLst>
        </pc:spChg>
      </pc:sldChg>
      <pc:sldChg chg="addSp delSp modSp">
        <pc:chgData name="Sophie ALLIX 861" userId="S::sophie.allix@caf86.caf.fr::653b8b07-0df8-4455-806f-e417d863b4cb" providerId="AD" clId="Web-{0DCE43F2-D2B7-4B07-B972-154FB8D6B700}" dt="2022-07-05T12:55:04.412" v="215" actId="20577"/>
        <pc:sldMkLst>
          <pc:docMk/>
          <pc:sldMk cId="1039385093" sldId="355"/>
        </pc:sldMkLst>
        <pc:spChg chg="add mod">
          <ac:chgData name="Sophie ALLIX 861" userId="S::sophie.allix@caf86.caf.fr::653b8b07-0df8-4455-806f-e417d863b4cb" providerId="AD" clId="Web-{0DCE43F2-D2B7-4B07-B972-154FB8D6B700}" dt="2022-07-05T12:55:04.412" v="215" actId="20577"/>
          <ac:spMkLst>
            <pc:docMk/>
            <pc:sldMk cId="1039385093" sldId="355"/>
            <ac:spMk id="5" creationId="{2D38B9CC-4E4F-3D43-48A4-3B932B544075}"/>
          </ac:spMkLst>
        </pc:spChg>
        <pc:picChg chg="add del mod">
          <ac:chgData name="Sophie ALLIX 861" userId="S::sophie.allix@caf86.caf.fr::653b8b07-0df8-4455-806f-e417d863b4cb" providerId="AD" clId="Web-{0DCE43F2-D2B7-4B07-B972-154FB8D6B700}" dt="2022-07-05T12:28:35.882" v="8"/>
          <ac:picMkLst>
            <pc:docMk/>
            <pc:sldMk cId="1039385093" sldId="355"/>
            <ac:picMk id="2" creationId="{59BCA3E5-154F-53BE-4E27-5B995A499300}"/>
          </ac:picMkLst>
        </pc:picChg>
        <pc:picChg chg="add del mod">
          <ac:chgData name="Sophie ALLIX 861" userId="S::sophie.allix@caf86.caf.fr::653b8b07-0df8-4455-806f-e417d863b4cb" providerId="AD" clId="Web-{0DCE43F2-D2B7-4B07-B972-154FB8D6B700}" dt="2022-07-05T12:30:44.573" v="28"/>
          <ac:picMkLst>
            <pc:docMk/>
            <pc:sldMk cId="1039385093" sldId="355"/>
            <ac:picMk id="4" creationId="{E8CA8757-E0B6-F92F-29B0-589D8B5D6E21}"/>
          </ac:picMkLst>
        </pc:picChg>
      </pc:sldChg>
      <pc:sldChg chg="modSp">
        <pc:chgData name="Sophie ALLIX 861" userId="S::sophie.allix@caf86.caf.fr::653b8b07-0df8-4455-806f-e417d863b4cb" providerId="AD" clId="Web-{0DCE43F2-D2B7-4B07-B972-154FB8D6B700}" dt="2022-07-05T12:11:33.150" v="2" actId="20577"/>
        <pc:sldMkLst>
          <pc:docMk/>
          <pc:sldMk cId="920927201" sldId="356"/>
        </pc:sldMkLst>
        <pc:spChg chg="mod">
          <ac:chgData name="Sophie ALLIX 861" userId="S::sophie.allix@caf86.caf.fr::653b8b07-0df8-4455-806f-e417d863b4cb" providerId="AD" clId="Web-{0DCE43F2-D2B7-4B07-B972-154FB8D6B700}" dt="2022-07-05T12:11:33.150" v="2" actId="20577"/>
          <ac:spMkLst>
            <pc:docMk/>
            <pc:sldMk cId="920927201" sldId="356"/>
            <ac:spMk id="4" creationId="{08E27E82-362E-495E-876A-AD610DB87491}"/>
          </ac:spMkLst>
        </pc:spChg>
      </pc:sldChg>
      <pc:sldChg chg="addSp delSp modSp add replId">
        <pc:chgData name="Sophie ALLIX 861" userId="S::sophie.allix@caf86.caf.fr::653b8b07-0df8-4455-806f-e417d863b4cb" providerId="AD" clId="Web-{0DCE43F2-D2B7-4B07-B972-154FB8D6B700}" dt="2022-07-05T12:29:24.930" v="19" actId="14100"/>
        <pc:sldMkLst>
          <pc:docMk/>
          <pc:sldMk cId="2816378848" sldId="359"/>
        </pc:sldMkLst>
        <pc:picChg chg="add mod">
          <ac:chgData name="Sophie ALLIX 861" userId="S::sophie.allix@caf86.caf.fr::653b8b07-0df8-4455-806f-e417d863b4cb" providerId="AD" clId="Web-{0DCE43F2-D2B7-4B07-B972-154FB8D6B700}" dt="2022-07-05T12:29:24.930" v="19" actId="14100"/>
          <ac:picMkLst>
            <pc:docMk/>
            <pc:sldMk cId="2816378848" sldId="359"/>
            <ac:picMk id="2" creationId="{808DEA1B-4510-51C2-9353-3C0A4DACBA69}"/>
          </ac:picMkLst>
        </pc:picChg>
        <pc:picChg chg="del">
          <ac:chgData name="Sophie ALLIX 861" userId="S::sophie.allix@caf86.caf.fr::653b8b07-0df8-4455-806f-e417d863b4cb" providerId="AD" clId="Web-{0DCE43F2-D2B7-4B07-B972-154FB8D6B700}" dt="2022-07-05T12:29:11.914" v="14"/>
          <ac:picMkLst>
            <pc:docMk/>
            <pc:sldMk cId="2816378848" sldId="359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56:39.992" v="249" actId="1076"/>
        <pc:sldMkLst>
          <pc:docMk/>
          <pc:sldMk cId="1288905196" sldId="360"/>
        </pc:sldMkLst>
        <pc:spChg chg="add mod">
          <ac:chgData name="Sophie ALLIX 861" userId="S::sophie.allix@caf86.caf.fr::653b8b07-0df8-4455-806f-e417d863b4cb" providerId="AD" clId="Web-{0DCE43F2-D2B7-4B07-B972-154FB8D6B700}" dt="2022-07-05T12:56:15.101" v="244" actId="20577"/>
          <ac:spMkLst>
            <pc:docMk/>
            <pc:sldMk cId="1288905196" sldId="360"/>
            <ac:spMk id="2" creationId="{48227009-FF9C-0F4E-AEAD-37DEAF4D5966}"/>
          </ac:spMkLst>
        </pc:spChg>
        <pc:spChg chg="add mod">
          <ac:chgData name="Sophie ALLIX 861" userId="S::sophie.allix@caf86.caf.fr::653b8b07-0df8-4455-806f-e417d863b4cb" providerId="AD" clId="Web-{0DCE43F2-D2B7-4B07-B972-154FB8D6B700}" dt="2022-07-05T12:56:29.836" v="247" actId="20577"/>
          <ac:spMkLst>
            <pc:docMk/>
            <pc:sldMk cId="1288905196" sldId="360"/>
            <ac:spMk id="5" creationId="{A962DF5C-7B16-BA62-006A-E32958CC5469}"/>
          </ac:spMkLst>
        </pc:spChg>
        <pc:picChg chg="mod">
          <ac:chgData name="Sophie ALLIX 861" userId="S::sophie.allix@caf86.caf.fr::653b8b07-0df8-4455-806f-e417d863b4cb" providerId="AD" clId="Web-{0DCE43F2-D2B7-4B07-B972-154FB8D6B700}" dt="2022-07-05T12:56:39.992" v="249" actId="1076"/>
          <ac:picMkLst>
            <pc:docMk/>
            <pc:sldMk cId="1288905196" sldId="360"/>
            <ac:picMk id="4" creationId="{E8CA8757-E0B6-F92F-29B0-589D8B5D6E21}"/>
          </ac:picMkLst>
        </pc:picChg>
      </pc:sldChg>
      <pc:sldChg chg="addSp modSp add replId">
        <pc:chgData name="Sophie ALLIX 861" userId="S::sophie.allix@caf86.caf.fr::653b8b07-0df8-4455-806f-e417d863b4cb" providerId="AD" clId="Web-{0DCE43F2-D2B7-4B07-B972-154FB8D6B700}" dt="2022-07-05T12:43:14.688" v="201" actId="20577"/>
        <pc:sldMkLst>
          <pc:docMk/>
          <pc:sldMk cId="3403526274" sldId="361"/>
        </pc:sldMkLst>
        <pc:spChg chg="add mod">
          <ac:chgData name="Sophie ALLIX 861" userId="S::sophie.allix@caf86.caf.fr::653b8b07-0df8-4455-806f-e417d863b4cb" providerId="AD" clId="Web-{0DCE43F2-D2B7-4B07-B972-154FB8D6B700}" dt="2022-07-05T12:41:25.560" v="193" actId="20577"/>
          <ac:spMkLst>
            <pc:docMk/>
            <pc:sldMk cId="3403526274" sldId="361"/>
            <ac:spMk id="4" creationId="{2FDA7D88-B2D1-3D6F-91FA-000CD40E72EA}"/>
          </ac:spMkLst>
        </pc:spChg>
        <pc:spChg chg="mod">
          <ac:chgData name="Sophie ALLIX 861" userId="S::sophie.allix@caf86.caf.fr::653b8b07-0df8-4455-806f-e417d863b4cb" providerId="AD" clId="Web-{0DCE43F2-D2B7-4B07-B972-154FB8D6B700}" dt="2022-07-05T12:43:14.688" v="201" actId="20577"/>
          <ac:spMkLst>
            <pc:docMk/>
            <pc:sldMk cId="3403526274" sldId="361"/>
            <ac:spMk id="5" creationId="{2D38B9CC-4E4F-3D43-48A4-3B932B544075}"/>
          </ac:spMkLst>
        </pc:spChg>
        <pc:picChg chg="add mod">
          <ac:chgData name="Sophie ALLIX 861" userId="S::sophie.allix@caf86.caf.fr::653b8b07-0df8-4455-806f-e417d863b4cb" providerId="AD" clId="Web-{0DCE43F2-D2B7-4B07-B972-154FB8D6B700}" dt="2022-07-05T12:42:17.343" v="194" actId="1076"/>
          <ac:picMkLst>
            <pc:docMk/>
            <pc:sldMk cId="3403526274" sldId="361"/>
            <ac:picMk id="2" creationId="{DA9D9F87-A24F-8E24-7F66-A7DBCF3D348E}"/>
          </ac:picMkLst>
        </pc:picChg>
      </pc:sldChg>
    </pc:docChg>
  </pc:docChgLst>
  <pc:docChgLst>
    <pc:chgData name="Lea GUILLARD 861" userId="S::lea.guillard@caf86.caf.fr::d06662ec-9711-44e9-9f78-4b9cc7b21ed8" providerId="AD" clId="Web-{1A98437F-C947-4D36-90B3-1C68410C9B3E}"/>
    <pc:docChg chg="addSld modSld">
      <pc:chgData name="Lea GUILLARD 861" userId="S::lea.guillard@caf86.caf.fr::d06662ec-9711-44e9-9f78-4b9cc7b21ed8" providerId="AD" clId="Web-{1A98437F-C947-4D36-90B3-1C68410C9B3E}" dt="2022-04-15T06:20:19.943" v="7" actId="1076"/>
      <pc:docMkLst>
        <pc:docMk/>
      </pc:docMkLst>
      <pc:sldChg chg="modSp">
        <pc:chgData name="Lea GUILLARD 861" userId="S::lea.guillard@caf86.caf.fr::d06662ec-9711-44e9-9f78-4b9cc7b21ed8" providerId="AD" clId="Web-{1A98437F-C947-4D36-90B3-1C68410C9B3E}" dt="2022-04-15T06:20:05.052" v="4" actId="1076"/>
        <pc:sldMkLst>
          <pc:docMk/>
          <pc:sldMk cId="3394873606" sldId="291"/>
        </pc:sldMkLst>
        <pc:spChg chg="mod">
          <ac:chgData name="Lea GUILLARD 861" userId="S::lea.guillard@caf86.caf.fr::d06662ec-9711-44e9-9f78-4b9cc7b21ed8" providerId="AD" clId="Web-{1A98437F-C947-4D36-90B3-1C68410C9B3E}" dt="2022-04-15T06:20:02.583" v="3" actId="1076"/>
          <ac:spMkLst>
            <pc:docMk/>
            <pc:sldMk cId="3394873606" sldId="291"/>
            <ac:spMk id="5" creationId="{2D01694D-F368-4FC5-9220-2826B0B688CD}"/>
          </ac:spMkLst>
        </pc:spChg>
        <pc:picChg chg="mod">
          <ac:chgData name="Lea GUILLARD 861" userId="S::lea.guillard@caf86.caf.fr::d06662ec-9711-44e9-9f78-4b9cc7b21ed8" providerId="AD" clId="Web-{1A98437F-C947-4D36-90B3-1C68410C9B3E}" dt="2022-04-15T06:20:05.052" v="4" actId="1076"/>
          <ac:picMkLst>
            <pc:docMk/>
            <pc:sldMk cId="3394873606" sldId="291"/>
            <ac:picMk id="8" creationId="{91BC17F4-A801-40DB-8845-11F5A8D66D11}"/>
          </ac:picMkLst>
        </pc:picChg>
      </pc:sldChg>
      <pc:sldChg chg="modSp">
        <pc:chgData name="Lea GUILLARD 861" userId="S::lea.guillard@caf86.caf.fr::d06662ec-9711-44e9-9f78-4b9cc7b21ed8" providerId="AD" clId="Web-{1A98437F-C947-4D36-90B3-1C68410C9B3E}" dt="2022-04-15T06:19:49.364" v="0" actId="1076"/>
        <pc:sldMkLst>
          <pc:docMk/>
          <pc:sldMk cId="1631616132" sldId="292"/>
        </pc:sldMkLst>
        <pc:spChg chg="mod">
          <ac:chgData name="Lea GUILLARD 861" userId="S::lea.guillard@caf86.caf.fr::d06662ec-9711-44e9-9f78-4b9cc7b21ed8" providerId="AD" clId="Web-{1A98437F-C947-4D36-90B3-1C68410C9B3E}" dt="2022-04-15T06:19:49.364" v="0" actId="1076"/>
          <ac:spMkLst>
            <pc:docMk/>
            <pc:sldMk cId="1631616132" sldId="292"/>
            <ac:spMk id="47" creationId="{AF1CF92B-318F-4899-932D-D26E0D0BC873}"/>
          </ac:spMkLst>
        </pc:spChg>
      </pc:sldChg>
      <pc:sldChg chg="modSp">
        <pc:chgData name="Lea GUILLARD 861" userId="S::lea.guillard@caf86.caf.fr::d06662ec-9711-44e9-9f78-4b9cc7b21ed8" providerId="AD" clId="Web-{1A98437F-C947-4D36-90B3-1C68410C9B3E}" dt="2022-04-15T06:19:57.692" v="2" actId="1076"/>
        <pc:sldMkLst>
          <pc:docMk/>
          <pc:sldMk cId="713159971" sldId="293"/>
        </pc:sldMkLst>
        <pc:spChg chg="mod">
          <ac:chgData name="Lea GUILLARD 861" userId="S::lea.guillard@caf86.caf.fr::d06662ec-9711-44e9-9f78-4b9cc7b21ed8" providerId="AD" clId="Web-{1A98437F-C947-4D36-90B3-1C68410C9B3E}" dt="2022-04-15T06:19:57.692" v="2" actId="1076"/>
          <ac:spMkLst>
            <pc:docMk/>
            <pc:sldMk cId="713159971" sldId="293"/>
            <ac:spMk id="5" creationId="{2D01694D-F368-4FC5-9220-2826B0B688CD}"/>
          </ac:spMkLst>
        </pc:spChg>
      </pc:sldChg>
      <pc:sldChg chg="modSp new">
        <pc:chgData name="Lea GUILLARD 861" userId="S::lea.guillard@caf86.caf.fr::d06662ec-9711-44e9-9f78-4b9cc7b21ed8" providerId="AD" clId="Web-{1A98437F-C947-4D36-90B3-1C68410C9B3E}" dt="2022-04-15T06:20:19.943" v="7" actId="1076"/>
        <pc:sldMkLst>
          <pc:docMk/>
          <pc:sldMk cId="2982828975" sldId="305"/>
        </pc:sldMkLst>
        <pc:spChg chg="mod">
          <ac:chgData name="Lea GUILLARD 861" userId="S::lea.guillard@caf86.caf.fr::d06662ec-9711-44e9-9f78-4b9cc7b21ed8" providerId="AD" clId="Web-{1A98437F-C947-4D36-90B3-1C68410C9B3E}" dt="2022-04-15T06:20:16.912" v="6" actId="1076"/>
          <ac:spMkLst>
            <pc:docMk/>
            <pc:sldMk cId="2982828975" sldId="305"/>
            <ac:spMk id="2" creationId="{DBF0C1DF-A686-C283-9DB2-48D40C98432C}"/>
          </ac:spMkLst>
        </pc:spChg>
        <pc:spChg chg="mod">
          <ac:chgData name="Lea GUILLARD 861" userId="S::lea.guillard@caf86.caf.fr::d06662ec-9711-44e9-9f78-4b9cc7b21ed8" providerId="AD" clId="Web-{1A98437F-C947-4D36-90B3-1C68410C9B3E}" dt="2022-04-15T06:20:19.943" v="7" actId="1076"/>
          <ac:spMkLst>
            <pc:docMk/>
            <pc:sldMk cId="2982828975" sldId="305"/>
            <ac:spMk id="3" creationId="{5A67F6A8-F675-4DD0-27FE-90CCE4CA10C6}"/>
          </ac:spMkLst>
        </pc:spChg>
      </pc:sldChg>
    </pc:docChg>
  </pc:docChgLst>
  <pc:docChgLst>
    <pc:chgData name="Lea GUILLARD 861" userId="S::lea.guillard@caf86.caf.fr::d06662ec-9711-44e9-9f78-4b9cc7b21ed8" providerId="AD" clId="Web-{84EE85C7-FA28-4328-84E8-9EF67A3528B8}"/>
    <pc:docChg chg="delSld">
      <pc:chgData name="Lea GUILLARD 861" userId="S::lea.guillard@caf86.caf.fr::d06662ec-9711-44e9-9f78-4b9cc7b21ed8" providerId="AD" clId="Web-{84EE85C7-FA28-4328-84E8-9EF67A3528B8}" dt="2022-10-07T08:44:52.640" v="4"/>
      <pc:docMkLst>
        <pc:docMk/>
      </pc:docMkLst>
      <pc:sldChg chg="del">
        <pc:chgData name="Lea GUILLARD 861" userId="S::lea.guillard@caf86.caf.fr::d06662ec-9711-44e9-9f78-4b9cc7b21ed8" providerId="AD" clId="Web-{84EE85C7-FA28-4328-84E8-9EF67A3528B8}" dt="2022-10-07T08:44:52.640" v="4"/>
        <pc:sldMkLst>
          <pc:docMk/>
          <pc:sldMk cId="3125560883" sldId="274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1.265" v="2"/>
        <pc:sldMkLst>
          <pc:docMk/>
          <pc:sldMk cId="3815556615" sldId="275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1.905" v="3"/>
        <pc:sldMkLst>
          <pc:docMk/>
          <pc:sldMk cId="4129279756" sldId="278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49.468" v="0"/>
        <pc:sldMkLst>
          <pc:docMk/>
          <pc:sldMk cId="801926592" sldId="363"/>
        </pc:sldMkLst>
      </pc:sldChg>
      <pc:sldChg chg="del">
        <pc:chgData name="Lea GUILLARD 861" userId="S::lea.guillard@caf86.caf.fr::d06662ec-9711-44e9-9f78-4b9cc7b21ed8" providerId="AD" clId="Web-{84EE85C7-FA28-4328-84E8-9EF67A3528B8}" dt="2022-10-07T08:44:50.421" v="1"/>
        <pc:sldMkLst>
          <pc:docMk/>
          <pc:sldMk cId="904732758" sldId="364"/>
        </pc:sldMkLst>
      </pc:sldChg>
    </pc:docChg>
  </pc:docChgLst>
  <pc:docChgLst>
    <pc:chgData name="Lea GUILLARD 861" userId="S::lea.guillard@caf86.caf.fr::d06662ec-9711-44e9-9f78-4b9cc7b21ed8" providerId="AD" clId="Web-{07C660B6-2065-4950-890F-1D214039F606}"/>
    <pc:docChg chg="addSld modSld sldOrd">
      <pc:chgData name="Lea GUILLARD 861" userId="S::lea.guillard@caf86.caf.fr::d06662ec-9711-44e9-9f78-4b9cc7b21ed8" providerId="AD" clId="Web-{07C660B6-2065-4950-890F-1D214039F606}" dt="2022-09-08T08:11:31.219" v="22"/>
      <pc:docMkLst>
        <pc:docMk/>
      </pc:docMkLst>
      <pc:sldChg chg="modSp">
        <pc:chgData name="Lea GUILLARD 861" userId="S::lea.guillard@caf86.caf.fr::d06662ec-9711-44e9-9f78-4b9cc7b21ed8" providerId="AD" clId="Web-{07C660B6-2065-4950-890F-1D214039F606}" dt="2022-09-08T08:11:07.218" v="7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7C660B6-2065-4950-890F-1D214039F606}" dt="2022-09-08T08:11:07.218" v="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add ord replId">
        <pc:chgData name="Lea GUILLARD 861" userId="S::lea.guillard@caf86.caf.fr::d06662ec-9711-44e9-9f78-4b9cc7b21ed8" providerId="AD" clId="Web-{07C660B6-2065-4950-890F-1D214039F606}" dt="2022-09-08T08:11:30.172" v="21" actId="20577"/>
        <pc:sldMkLst>
          <pc:docMk/>
          <pc:sldMk cId="2625632517" sldId="366"/>
        </pc:sldMkLst>
        <pc:spChg chg="mod">
          <ac:chgData name="Lea GUILLARD 861" userId="S::lea.guillard@caf86.caf.fr::d06662ec-9711-44e9-9f78-4b9cc7b21ed8" providerId="AD" clId="Web-{07C660B6-2065-4950-890F-1D214039F606}" dt="2022-09-08T08:11:30.172" v="21" actId="20577"/>
          <ac:spMkLst>
            <pc:docMk/>
            <pc:sldMk cId="2625632517" sldId="366"/>
            <ac:spMk id="4" creationId="{50E63301-F05A-4018-919B-4F770BBC8D0D}"/>
          </ac:spMkLst>
        </pc:spChg>
      </pc:sldChg>
      <pc:sldChg chg="new">
        <pc:chgData name="Lea GUILLARD 861" userId="S::lea.guillard@caf86.caf.fr::d06662ec-9711-44e9-9f78-4b9cc7b21ed8" providerId="AD" clId="Web-{07C660B6-2065-4950-890F-1D214039F606}" dt="2022-09-08T08:11:31.219" v="22"/>
        <pc:sldMkLst>
          <pc:docMk/>
          <pc:sldMk cId="3007228322" sldId="367"/>
        </pc:sldMkLst>
      </pc:sldChg>
    </pc:docChg>
  </pc:docChgLst>
  <pc:docChgLst>
    <pc:chgData name="Fabienne BOUTET 861" userId="fa09bdb3-1d75-436f-b8cb-365a3331495b" providerId="ADAL" clId="{A45EC346-4E18-41F8-92F5-6F93804D787A}"/>
    <pc:docChg chg="custSel addSld delSld modSld">
      <pc:chgData name="Fabienne BOUTET 861" userId="fa09bdb3-1d75-436f-b8cb-365a3331495b" providerId="ADAL" clId="{A45EC346-4E18-41F8-92F5-6F93804D787A}" dt="2022-09-07T13:27:59.891" v="171" actId="20577"/>
      <pc:docMkLst>
        <pc:docMk/>
      </pc:docMkLst>
      <pc:sldChg chg="delSp modSp add mod setBg delDesignElem">
        <pc:chgData name="Fabienne BOUTET 861" userId="fa09bdb3-1d75-436f-b8cb-365a3331495b" providerId="ADAL" clId="{A45EC346-4E18-41F8-92F5-6F93804D787A}" dt="2022-09-07T13:22:31.380" v="163" actId="14100"/>
        <pc:sldMkLst>
          <pc:docMk/>
          <pc:sldMk cId="3125560883" sldId="274"/>
        </pc:sldMkLst>
        <pc:spChg chg="mod">
          <ac:chgData name="Fabienne BOUTET 861" userId="fa09bdb3-1d75-436f-b8cb-365a3331495b" providerId="ADAL" clId="{A45EC346-4E18-41F8-92F5-6F93804D787A}" dt="2022-09-07T13:19:07.982" v="119" actId="14100"/>
          <ac:spMkLst>
            <pc:docMk/>
            <pc:sldMk cId="3125560883" sldId="274"/>
            <ac:spMk id="2" creationId="{ADE10D34-CE47-4D06-ABF2-B981F0F9C404}"/>
          </ac:spMkLst>
        </pc:spChg>
        <pc:spChg chg="mod">
          <ac:chgData name="Fabienne BOUTET 861" userId="fa09bdb3-1d75-436f-b8cb-365a3331495b" providerId="ADAL" clId="{A45EC346-4E18-41F8-92F5-6F93804D787A}" dt="2022-09-07T13:22:31.380" v="163" actId="14100"/>
          <ac:spMkLst>
            <pc:docMk/>
            <pc:sldMk cId="3125560883" sldId="274"/>
            <ac:spMk id="3" creationId="{CA9D75FD-8EB3-4347-8A2B-D41D90478F29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19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18:37.775" v="109"/>
          <ac:spMkLst>
            <pc:docMk/>
            <pc:sldMk cId="3125560883" sldId="274"/>
            <ac:spMk id="21" creationId="{71E9F226-EB6E-48C9-ADDA-636DE4BF4EBE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20:10.670" v="132"/>
        <pc:sldMkLst>
          <pc:docMk/>
          <pc:sldMk cId="3815556615" sldId="275"/>
        </pc:sldMkLst>
        <pc:spChg chg="mod">
          <ac:chgData name="Fabienne BOUTET 861" userId="fa09bdb3-1d75-436f-b8cb-365a3331495b" providerId="ADAL" clId="{A45EC346-4E18-41F8-92F5-6F93804D787A}" dt="2022-09-07T13:16:13.923" v="64" actId="108"/>
          <ac:spMkLst>
            <pc:docMk/>
            <pc:sldMk cId="3815556615" sldId="275"/>
            <ac:spMk id="2" creationId="{02904B3D-4D00-470D-918F-309D8E081B44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2" creationId="{BABD8CBF-1782-456F-AF12-36CD021CCCF6}"/>
          </ac:spMkLst>
        </pc:spChg>
        <pc:spChg chg="del">
          <ac:chgData name="Fabienne BOUTET 861" userId="fa09bdb3-1d75-436f-b8cb-365a3331495b" providerId="ADAL" clId="{A45EC346-4E18-41F8-92F5-6F93804D787A}" dt="2022-09-07T13:15:25.675" v="61"/>
          <ac:spMkLst>
            <pc:docMk/>
            <pc:sldMk cId="3815556615" sldId="275"/>
            <ac:spMk id="24" creationId="{18A186C0-DD3C-4FF4-B165-943244CBD116}"/>
          </ac:spMkLst>
        </pc:spChg>
        <pc:grpChg chg="del">
          <ac:chgData name="Fabienne BOUTET 861" userId="fa09bdb3-1d75-436f-b8cb-365a3331495b" providerId="ADAL" clId="{A45EC346-4E18-41F8-92F5-6F93804D787A}" dt="2022-09-07T13:15:25.675" v="61"/>
          <ac:grpSpMkLst>
            <pc:docMk/>
            <pc:sldMk cId="3815556615" sldId="275"/>
            <ac:grpSpMk id="26" creationId="{7E6B15A5-F4B5-4786-934F-E57C7FA30298}"/>
          </ac:grpSpMkLst>
        </pc:grpChg>
        <pc:graphicFrameChg chg="mod">
          <ac:chgData name="Fabienne BOUTET 861" userId="fa09bdb3-1d75-436f-b8cb-365a3331495b" providerId="ADAL" clId="{A45EC346-4E18-41F8-92F5-6F93804D787A}" dt="2022-09-07T13:20:10.670" v="132"/>
          <ac:graphicFrameMkLst>
            <pc:docMk/>
            <pc:sldMk cId="3815556615" sldId="275"/>
            <ac:graphicFrameMk id="6" creationId="{44AF4F18-CBF7-451B-8B0F-A81886C28CAD}"/>
          </ac:graphicFrameMkLst>
        </pc:graphicFrameChg>
      </pc:sldChg>
      <pc:sldChg chg="delSp modSp add mod setBg delDesignElem">
        <pc:chgData name="Fabienne BOUTET 861" userId="fa09bdb3-1d75-436f-b8cb-365a3331495b" providerId="ADAL" clId="{A45EC346-4E18-41F8-92F5-6F93804D787A}" dt="2022-09-07T13:27:59.891" v="171" actId="20577"/>
        <pc:sldMkLst>
          <pc:docMk/>
          <pc:sldMk cId="4129279756" sldId="278"/>
        </pc:sldMkLst>
        <pc:spChg chg="mod">
          <ac:chgData name="Fabienne BOUTET 861" userId="fa09bdb3-1d75-436f-b8cb-365a3331495b" providerId="ADAL" clId="{A45EC346-4E18-41F8-92F5-6F93804D787A}" dt="2022-09-07T13:27:59.891" v="171" actId="20577"/>
          <ac:spMkLst>
            <pc:docMk/>
            <pc:sldMk cId="4129279756" sldId="278"/>
            <ac:spMk id="2" creationId="{599F95DF-B446-4843-BC31-D008207249F0}"/>
          </ac:spMkLst>
        </pc:spChg>
        <pc:spChg chg="mod">
          <ac:chgData name="Fabienne BOUTET 861" userId="fa09bdb3-1d75-436f-b8cb-365a3331495b" providerId="ADAL" clId="{A45EC346-4E18-41F8-92F5-6F93804D787A}" dt="2022-09-07T13:17:56.607" v="104" actId="20577"/>
          <ac:spMkLst>
            <pc:docMk/>
            <pc:sldMk cId="4129279756" sldId="278"/>
            <ac:spMk id="3" creationId="{47EF5585-EA4B-4366-838A-12E99AE64212}"/>
          </ac:spMkLst>
        </pc:spChg>
        <pc:spChg chg="del">
          <ac:chgData name="Fabienne BOUTET 861" userId="fa09bdb3-1d75-436f-b8cb-365a3331495b" providerId="ADAL" clId="{A45EC346-4E18-41F8-92F5-6F93804D787A}" dt="2022-09-07T13:16:47.322" v="66"/>
          <ac:spMkLst>
            <pc:docMk/>
            <pc:sldMk cId="4129279756" sldId="278"/>
            <ac:spMk id="9" creationId="{F9E22090-20B0-4E64-847E-6DE402F70577}"/>
          </ac:spMkLst>
        </pc:spChg>
        <pc:picChg chg="mod">
          <ac:chgData name="Fabienne BOUTET 861" userId="fa09bdb3-1d75-436f-b8cb-365a3331495b" providerId="ADAL" clId="{A45EC346-4E18-41F8-92F5-6F93804D787A}" dt="2022-09-07T13:27:56.403" v="169" actId="1076"/>
          <ac:picMkLst>
            <pc:docMk/>
            <pc:sldMk cId="4129279756" sldId="278"/>
            <ac:picMk id="4" creationId="{213A9881-FD1A-491A-BBB3-EC41CB46BE1A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21:38.236" v="156" actId="20577"/>
        <pc:sldMkLst>
          <pc:docMk/>
          <pc:sldMk cId="3258785885" sldId="282"/>
        </pc:sldMkLst>
        <pc:spChg chg="mod">
          <ac:chgData name="Fabienne BOUTET 861" userId="fa09bdb3-1d75-436f-b8cb-365a3331495b" providerId="ADAL" clId="{A45EC346-4E18-41F8-92F5-6F93804D787A}" dt="2022-09-07T13:21:38.236" v="156" actId="20577"/>
          <ac:spMkLst>
            <pc:docMk/>
            <pc:sldMk cId="3258785885" sldId="282"/>
            <ac:spMk id="3" creationId="{BE397445-1761-F569-9E90-BAF6B7D0A50F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19:34.437" v="125"/>
          <ac:spMkLst>
            <pc:docMk/>
            <pc:sldMk cId="3258785885" sldId="282"/>
            <ac:spMk id="46" creationId="{B58D652D-F6DC-4F9F-B766-91BB91FC42FF}"/>
          </ac:spMkLst>
        </pc:spChg>
        <pc:picChg chg="mod">
          <ac:chgData name="Fabienne BOUTET 861" userId="fa09bdb3-1d75-436f-b8cb-365a3331495b" providerId="ADAL" clId="{A45EC346-4E18-41F8-92F5-6F93804D787A}" dt="2022-09-07T13:21:27.679" v="154" actId="1076"/>
          <ac:picMkLst>
            <pc:docMk/>
            <pc:sldMk cId="3258785885" sldId="282"/>
            <ac:picMk id="4" creationId="{1917CDD4-084F-4592-BDAD-00E4C8BB5A6B}"/>
          </ac:picMkLst>
        </pc:picChg>
        <pc:picChg chg="mod">
          <ac:chgData name="Fabienne BOUTET 861" userId="fa09bdb3-1d75-436f-b8cb-365a3331495b" providerId="ADAL" clId="{A45EC346-4E18-41F8-92F5-6F93804D787A}" dt="2022-09-07T13:21:22.573" v="152" actId="14100"/>
          <ac:picMkLst>
            <pc:docMk/>
            <pc:sldMk cId="3258785885" sldId="282"/>
            <ac:picMk id="6" creationId="{A2FCF94F-C7DF-4E2F-9D9B-6C6A4CEBA2BD}"/>
          </ac:picMkLst>
        </pc:picChg>
      </pc:sldChg>
      <pc:sldChg chg="delSp modSp add mod setBg delDesignElem">
        <pc:chgData name="Fabienne BOUTET 861" userId="fa09bdb3-1d75-436f-b8cb-365a3331495b" providerId="ADAL" clId="{A45EC346-4E18-41F8-92F5-6F93804D787A}" dt="2022-09-07T13:07:42.802" v="15" actId="120"/>
        <pc:sldMkLst>
          <pc:docMk/>
          <pc:sldMk cId="2013777590" sldId="362"/>
        </pc:sldMkLst>
        <pc:spChg chg="mod">
          <ac:chgData name="Fabienne BOUTET 861" userId="fa09bdb3-1d75-436f-b8cb-365a3331495b" providerId="ADAL" clId="{A45EC346-4E18-41F8-92F5-6F93804D787A}" dt="2022-09-07T13:07:42.802" v="15" actId="120"/>
          <ac:spMkLst>
            <pc:docMk/>
            <pc:sldMk cId="2013777590" sldId="362"/>
            <ac:spMk id="2" creationId="{30BB1A7C-2978-4064-91FF-94F9BD76A91B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5:39.157" v="1"/>
          <ac:spMkLst>
            <pc:docMk/>
            <pc:sldMk cId="2013777590" sldId="362"/>
            <ac:spMk id="46" creationId="{B58D652D-F6DC-4F9F-B766-91BB91FC42FF}"/>
          </ac:spMkLst>
        </pc:spChg>
      </pc:sldChg>
      <pc:sldChg chg="delSp modSp add mod setBg delDesignElem">
        <pc:chgData name="Fabienne BOUTET 861" userId="fa09bdb3-1d75-436f-b8cb-365a3331495b" providerId="ADAL" clId="{A45EC346-4E18-41F8-92F5-6F93804D787A}" dt="2022-09-07T13:14:28.244" v="59" actId="1076"/>
        <pc:sldMkLst>
          <pc:docMk/>
          <pc:sldMk cId="801926592" sldId="363"/>
        </pc:sldMkLst>
        <pc:spChg chg="mod">
          <ac:chgData name="Fabienne BOUTET 861" userId="fa09bdb3-1d75-436f-b8cb-365a3331495b" providerId="ADAL" clId="{A45EC346-4E18-41F8-92F5-6F93804D787A}" dt="2022-09-07T13:14:28.244" v="59" actId="1076"/>
          <ac:spMkLst>
            <pc:docMk/>
            <pc:sldMk cId="801926592" sldId="363"/>
            <ac:spMk id="2" creationId="{19C8B0F7-0D2B-4A90-BB03-5F7CDC34EDCC}"/>
          </ac:spMkLst>
        </pc:spChg>
        <pc:spChg chg="mod">
          <ac:chgData name="Fabienne BOUTET 861" userId="fa09bdb3-1d75-436f-b8cb-365a3331495b" providerId="ADAL" clId="{A45EC346-4E18-41F8-92F5-6F93804D787A}" dt="2022-09-07T13:14:22.627" v="57" actId="14100"/>
          <ac:spMkLst>
            <pc:docMk/>
            <pc:sldMk cId="801926592" sldId="363"/>
            <ac:spMk id="3" creationId="{9D9969BC-42EB-44C6-BECA-9FF01519765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18" creationId="{B373F125-DEF3-41D6-9918-AB21A2ACC37A}"/>
          </ac:spMkLst>
        </pc:spChg>
        <pc:spChg chg="del">
          <ac:chgData name="Fabienne BOUTET 861" userId="fa09bdb3-1d75-436f-b8cb-365a3331495b" providerId="ADAL" clId="{A45EC346-4E18-41F8-92F5-6F93804D787A}" dt="2022-09-07T13:07:58.057" v="17"/>
          <ac:spMkLst>
            <pc:docMk/>
            <pc:sldMk cId="801926592" sldId="363"/>
            <ac:spMk id="20" creationId="{71E9F226-EB6E-48C9-ADDA-636DE4BF4EBE}"/>
          </ac:spMkLst>
        </pc:spChg>
      </pc:sldChg>
      <pc:sldChg chg="delSp add del setBg delDesignElem">
        <pc:chgData name="Fabienne BOUTET 861" userId="fa09bdb3-1d75-436f-b8cb-365a3331495b" providerId="ADAL" clId="{A45EC346-4E18-41F8-92F5-6F93804D787A}" dt="2022-09-07T13:06:44.800" v="4" actId="2696"/>
        <pc:sldMkLst>
          <pc:docMk/>
          <pc:sldMk cId="4026538287" sldId="363"/>
        </pc:sldMkLst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4" creationId="{14A0C057-32F2-4104-B6D7-792E652C9868}"/>
          </ac:spMkLst>
        </pc:spChg>
        <pc:spChg chg="del">
          <ac:chgData name="Fabienne BOUTET 861" userId="fa09bdb3-1d75-436f-b8cb-365a3331495b" providerId="ADAL" clId="{A45EC346-4E18-41F8-92F5-6F93804D787A}" dt="2022-09-07T13:06:35.671" v="3"/>
          <ac:spMkLst>
            <pc:docMk/>
            <pc:sldMk cId="4026538287" sldId="363"/>
            <ac:spMk id="46" creationId="{B58D652D-F6DC-4F9F-B766-91BB91FC42FF}"/>
          </ac:spMkLst>
        </pc:spChg>
      </pc:sldChg>
      <pc:sldChg chg="modSp add mod">
        <pc:chgData name="Fabienne BOUTET 861" userId="fa09bdb3-1d75-436f-b8cb-365a3331495b" providerId="ADAL" clId="{A45EC346-4E18-41F8-92F5-6F93804D787A}" dt="2022-09-07T13:27:48.385" v="168" actId="20577"/>
        <pc:sldMkLst>
          <pc:docMk/>
          <pc:sldMk cId="904732758" sldId="364"/>
        </pc:sldMkLst>
        <pc:spChg chg="mod">
          <ac:chgData name="Fabienne BOUTET 861" userId="fa09bdb3-1d75-436f-b8cb-365a3331495b" providerId="ADAL" clId="{A45EC346-4E18-41F8-92F5-6F93804D787A}" dt="2022-09-07T13:22:41.422" v="164" actId="14100"/>
          <ac:spMkLst>
            <pc:docMk/>
            <pc:sldMk cId="904732758" sldId="364"/>
            <ac:spMk id="2" creationId="{F68BFF52-5F11-48A8-8A83-9139722A6C71}"/>
          </ac:spMkLst>
        </pc:spChg>
        <pc:spChg chg="mod">
          <ac:chgData name="Fabienne BOUTET 861" userId="fa09bdb3-1d75-436f-b8cb-365a3331495b" providerId="ADAL" clId="{A45EC346-4E18-41F8-92F5-6F93804D787A}" dt="2022-09-07T13:27:48.385" v="168" actId="20577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Nicolas PATRIARCHE 861" userId="d1848907-ef35-4bf0-83f2-8110b9052c08" providerId="ADAL" clId="{42D08B69-C9CB-4D7D-9EFB-2EC46318B90A}"/>
    <pc:docChg chg="custSel addSld modSld">
      <pc:chgData name="Nicolas PATRIARCHE 861" userId="d1848907-ef35-4bf0-83f2-8110b9052c08" providerId="ADAL" clId="{42D08B69-C9CB-4D7D-9EFB-2EC46318B90A}" dt="2022-04-15T11:52:56.979" v="2022" actId="1076"/>
      <pc:docMkLst>
        <pc:docMk/>
      </pc:docMkLst>
      <pc:sldChg chg="modSp mod">
        <pc:chgData name="Nicolas PATRIARCHE 861" userId="d1848907-ef35-4bf0-83f2-8110b9052c08" providerId="ADAL" clId="{42D08B69-C9CB-4D7D-9EFB-2EC46318B90A}" dt="2022-04-15T07:22:12.350" v="18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42D08B69-C9CB-4D7D-9EFB-2EC46318B90A}" dt="2022-04-15T07:22:12.350" v="18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42D08B69-C9CB-4D7D-9EFB-2EC46318B90A}" dt="2022-04-15T07:22:28.366" v="33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42D08B69-C9CB-4D7D-9EFB-2EC46318B90A}" dt="2022-04-15T07:22:28.366" v="33" actId="20577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42D08B69-C9CB-4D7D-9EFB-2EC46318B90A}" dt="2022-04-15T11:52:56.979" v="2022" actId="1076"/>
        <pc:sldMkLst>
          <pc:docMk/>
          <pc:sldMk cId="2140682467" sldId="290"/>
        </pc:sldMkLst>
        <pc:spChg chg="mod">
          <ac:chgData name="Nicolas PATRIARCHE 861" userId="d1848907-ef35-4bf0-83f2-8110b9052c08" providerId="ADAL" clId="{42D08B69-C9CB-4D7D-9EFB-2EC46318B90A}" dt="2022-04-15T11:52:53.018" v="2021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Nicolas PATRIARCHE 861" userId="d1848907-ef35-4bf0-83f2-8110b9052c08" providerId="ADAL" clId="{42D08B69-C9CB-4D7D-9EFB-2EC46318B90A}" dt="2022-04-15T11:52:56.979" v="2022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56:01.802" v="2019" actId="1076"/>
        <pc:sldMkLst>
          <pc:docMk/>
          <pc:sldMk cId="713159971" sldId="293"/>
        </pc:sldMkLst>
        <pc:spChg chg="mod">
          <ac:chgData name="Nicolas PATRIARCHE 861" userId="d1848907-ef35-4bf0-83f2-8110b9052c08" providerId="ADAL" clId="{42D08B69-C9CB-4D7D-9EFB-2EC46318B90A}" dt="2022-04-15T08:56:01.802" v="2019" actId="1076"/>
          <ac:spMkLst>
            <pc:docMk/>
            <pc:sldMk cId="713159971" sldId="293"/>
            <ac:spMk id="6" creationId="{6B0DD3C1-C060-47A3-8332-0FDD1A3696A3}"/>
          </ac:spMkLst>
        </pc:spChg>
      </pc:sldChg>
      <pc:sldChg chg="modSp mod">
        <pc:chgData name="Nicolas PATRIARCHE 861" userId="d1848907-ef35-4bf0-83f2-8110b9052c08" providerId="ADAL" clId="{42D08B69-C9CB-4D7D-9EFB-2EC46318B90A}" dt="2022-04-15T08:14:05.933" v="1200" actId="27636"/>
        <pc:sldMkLst>
          <pc:docMk/>
          <pc:sldMk cId="1163735035" sldId="298"/>
        </pc:sldMkLst>
        <pc:spChg chg="mod">
          <ac:chgData name="Nicolas PATRIARCHE 861" userId="d1848907-ef35-4bf0-83f2-8110b9052c08" providerId="ADAL" clId="{42D08B69-C9CB-4D7D-9EFB-2EC46318B90A}" dt="2022-04-15T07:32:20.973" v="117" actId="20577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Nicolas PATRIARCHE 861" userId="d1848907-ef35-4bf0-83f2-8110b9052c08" providerId="ADAL" clId="{42D08B69-C9CB-4D7D-9EFB-2EC46318B90A}" dt="2022-04-15T08:14:05.933" v="1200" actId="27636"/>
          <ac:spMkLst>
            <pc:docMk/>
            <pc:sldMk cId="1163735035" sldId="298"/>
            <ac:spMk id="3" creationId="{2E62124D-538A-4D55-8565-B15DD059EA1B}"/>
          </ac:spMkLst>
        </pc:spChg>
      </pc:sldChg>
      <pc:sldChg chg="addSp modSp new mod">
        <pc:chgData name="Nicolas PATRIARCHE 861" userId="d1848907-ef35-4bf0-83f2-8110b9052c08" providerId="ADAL" clId="{42D08B69-C9CB-4D7D-9EFB-2EC46318B90A}" dt="2022-04-15T08:26:54.815" v="1903" actId="20577"/>
        <pc:sldMkLst>
          <pc:docMk/>
          <pc:sldMk cId="174290640" sldId="307"/>
        </pc:sldMkLst>
        <pc:spChg chg="mod">
          <ac:chgData name="Nicolas PATRIARCHE 861" userId="d1848907-ef35-4bf0-83f2-8110b9052c08" providerId="ADAL" clId="{42D08B69-C9CB-4D7D-9EFB-2EC46318B90A}" dt="2022-04-15T07:55:01.002" v="1111" actId="20577"/>
          <ac:spMkLst>
            <pc:docMk/>
            <pc:sldMk cId="174290640" sldId="307"/>
            <ac:spMk id="2" creationId="{FCCF02FA-313E-4339-B456-BACEF9FF704D}"/>
          </ac:spMkLst>
        </pc:spChg>
        <pc:spChg chg="mod">
          <ac:chgData name="Nicolas PATRIARCHE 861" userId="d1848907-ef35-4bf0-83f2-8110b9052c08" providerId="ADAL" clId="{42D08B69-C9CB-4D7D-9EFB-2EC46318B90A}" dt="2022-04-15T08:25:13.107" v="1783" actId="1076"/>
          <ac:spMkLst>
            <pc:docMk/>
            <pc:sldMk cId="174290640" sldId="307"/>
            <ac:spMk id="3" creationId="{5D976807-80B4-43C2-A0B5-89BDA3144C8B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7" creationId="{33C58400-8959-4E3A-BC18-A87A1238AFB4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8" creationId="{93611995-CD17-426E-A598-796F4A0F05F8}"/>
          </ac:spMkLst>
        </pc:spChg>
        <pc:spChg chg="add mod">
          <ac:chgData name="Nicolas PATRIARCHE 861" userId="d1848907-ef35-4bf0-83f2-8110b9052c08" providerId="ADAL" clId="{42D08B69-C9CB-4D7D-9EFB-2EC46318B90A}" dt="2022-04-15T08:25:55.700" v="1789" actId="1076"/>
          <ac:spMkLst>
            <pc:docMk/>
            <pc:sldMk cId="174290640" sldId="307"/>
            <ac:spMk id="9" creationId="{044E8765-E3E2-41A0-8F0A-03251487C52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1" creationId="{E17DBAFF-2807-4F2F-9BCC-B895C6A69258}"/>
          </ac:spMkLst>
        </pc:spChg>
        <pc:spChg chg="mod">
          <ac:chgData name="Nicolas PATRIARCHE 861" userId="d1848907-ef35-4bf0-83f2-8110b9052c08" providerId="ADAL" clId="{42D08B69-C9CB-4D7D-9EFB-2EC46318B90A}" dt="2022-04-15T08:25:50.238" v="1788"/>
          <ac:spMkLst>
            <pc:docMk/>
            <pc:sldMk cId="174290640" sldId="307"/>
            <ac:spMk id="12" creationId="{4C60C488-30A8-43E7-8650-26C5DB6D06B2}"/>
          </ac:spMkLst>
        </pc:s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6" creationId="{874313CD-9FA6-48F0-944E-FC3C7A6A39BE}"/>
          </ac:grpSpMkLst>
        </pc:grpChg>
        <pc:grpChg chg="add mod">
          <ac:chgData name="Nicolas PATRIARCHE 861" userId="d1848907-ef35-4bf0-83f2-8110b9052c08" providerId="ADAL" clId="{42D08B69-C9CB-4D7D-9EFB-2EC46318B90A}" dt="2022-04-15T08:25:55.700" v="1789" actId="1076"/>
          <ac:grpSpMkLst>
            <pc:docMk/>
            <pc:sldMk cId="174290640" sldId="307"/>
            <ac:grpSpMk id="10" creationId="{62102AA5-5922-491D-9E7B-F02D9ADD3E2A}"/>
          </ac:grpSpMkLst>
        </pc:grpChg>
        <pc:graphicFrameChg chg="add mod">
          <ac:chgData name="Nicolas PATRIARCHE 861" userId="d1848907-ef35-4bf0-83f2-8110b9052c08" providerId="ADAL" clId="{42D08B69-C9CB-4D7D-9EFB-2EC46318B90A}" dt="2022-04-15T08:26:54.815" v="1903" actId="20577"/>
          <ac:graphicFrameMkLst>
            <pc:docMk/>
            <pc:sldMk cId="174290640" sldId="307"/>
            <ac:graphicFrameMk id="4" creationId="{7A5B7FA6-5E1A-45A9-A6D8-44AEFEA9C09E}"/>
          </ac:graphicFrameMkLst>
        </pc:graphicFrameChg>
        <pc:picChg chg="add mod">
          <ac:chgData name="Nicolas PATRIARCHE 861" userId="d1848907-ef35-4bf0-83f2-8110b9052c08" providerId="ADAL" clId="{42D08B69-C9CB-4D7D-9EFB-2EC46318B90A}" dt="2022-04-15T08:26:17.580" v="1878" actId="1037"/>
          <ac:picMkLst>
            <pc:docMk/>
            <pc:sldMk cId="174290640" sldId="307"/>
            <ac:picMk id="5" creationId="{158AF031-E78C-47D6-92CA-4A0CFF1A47DD}"/>
          </ac:picMkLst>
        </pc:picChg>
      </pc:sldChg>
      <pc:sldChg chg="addSp delSp modSp new mod">
        <pc:chgData name="Nicolas PATRIARCHE 861" userId="d1848907-ef35-4bf0-83f2-8110b9052c08" providerId="ADAL" clId="{42D08B69-C9CB-4D7D-9EFB-2EC46318B90A}" dt="2022-04-15T08:54:52.833" v="2018" actId="20577"/>
        <pc:sldMkLst>
          <pc:docMk/>
          <pc:sldMk cId="737616765" sldId="308"/>
        </pc:sldMkLst>
        <pc:spChg chg="del">
          <ac:chgData name="Nicolas PATRIARCHE 861" userId="d1848907-ef35-4bf0-83f2-8110b9052c08" providerId="ADAL" clId="{42D08B69-C9CB-4D7D-9EFB-2EC46318B90A}" dt="2022-04-15T08:29:20.804" v="1905" actId="478"/>
          <ac:spMkLst>
            <pc:docMk/>
            <pc:sldMk cId="737616765" sldId="308"/>
            <ac:spMk id="2" creationId="{71898E9F-8FCF-43B6-B8F2-5FF67CCA649A}"/>
          </ac:spMkLst>
        </pc:spChg>
        <pc:spChg chg="del">
          <ac:chgData name="Nicolas PATRIARCHE 861" userId="d1848907-ef35-4bf0-83f2-8110b9052c08" providerId="ADAL" clId="{42D08B69-C9CB-4D7D-9EFB-2EC46318B90A}" dt="2022-04-15T08:29:23.130" v="1906" actId="478"/>
          <ac:spMkLst>
            <pc:docMk/>
            <pc:sldMk cId="737616765" sldId="308"/>
            <ac:spMk id="3" creationId="{9283CB64-FF71-4531-8FE1-D494CA293F48}"/>
          </ac:spMkLst>
        </pc:spChg>
        <pc:spChg chg="add mod">
          <ac:chgData name="Nicolas PATRIARCHE 861" userId="d1848907-ef35-4bf0-83f2-8110b9052c08" providerId="ADAL" clId="{42D08B69-C9CB-4D7D-9EFB-2EC46318B90A}" dt="2022-04-15T08:54:52.833" v="2018" actId="20577"/>
          <ac:spMkLst>
            <pc:docMk/>
            <pc:sldMk cId="737616765" sldId="308"/>
            <ac:spMk id="4" creationId="{7312D3CF-7A61-4132-807F-E0BB4C44C3A2}"/>
          </ac:spMkLst>
        </pc:spChg>
        <pc:spChg chg="add mod">
          <ac:chgData name="Nicolas PATRIARCHE 861" userId="d1848907-ef35-4bf0-83f2-8110b9052c08" providerId="ADAL" clId="{42D08B69-C9CB-4D7D-9EFB-2EC46318B90A}" dt="2022-04-15T08:52:03.082" v="2004" actId="20577"/>
          <ac:spMkLst>
            <pc:docMk/>
            <pc:sldMk cId="737616765" sldId="308"/>
            <ac:spMk id="5" creationId="{C86AEE49-3E36-42E1-A2DB-448F52400DDB}"/>
          </ac:spMkLst>
        </pc:spChg>
      </pc:sldChg>
    </pc:docChg>
  </pc:docChgLst>
  <pc:docChgLst>
    <pc:chgData name="Fabienne BOUTET 861" userId="fa09bdb3-1d75-436f-b8cb-365a3331495b" providerId="ADAL" clId="{7262ACDF-D00D-43E0-A64D-8441517FC55C}"/>
    <pc:docChg chg="custSel addSld delSld modSld sldOrd">
      <pc:chgData name="Fabienne BOUTET 861" userId="fa09bdb3-1d75-436f-b8cb-365a3331495b" providerId="ADAL" clId="{7262ACDF-D00D-43E0-A64D-8441517FC55C}" dt="2023-01-05T12:53:47.370" v="628" actId="2696"/>
      <pc:docMkLst>
        <pc:docMk/>
      </pc:docMkLst>
      <pc:sldChg chg="modSp new mod">
        <pc:chgData name="Fabienne BOUTET 861" userId="fa09bdb3-1d75-436f-b8cb-365a3331495b" providerId="ADAL" clId="{7262ACDF-D00D-43E0-A64D-8441517FC55C}" dt="2023-01-05T12:31:32.856" v="623" actId="14100"/>
        <pc:sldMkLst>
          <pc:docMk/>
          <pc:sldMk cId="1011006495" sldId="406"/>
        </pc:sldMkLst>
        <pc:spChg chg="mod">
          <ac:chgData name="Fabienne BOUTET 861" userId="fa09bdb3-1d75-436f-b8cb-365a3331495b" providerId="ADAL" clId="{7262ACDF-D00D-43E0-A64D-8441517FC55C}" dt="2023-01-05T12:30:13.543" v="574" actId="1076"/>
          <ac:spMkLst>
            <pc:docMk/>
            <pc:sldMk cId="1011006495" sldId="406"/>
            <ac:spMk id="2" creationId="{034269E0-8976-46FA-B958-4D174EB889B5}"/>
          </ac:spMkLst>
        </pc:spChg>
        <pc:spChg chg="mod">
          <ac:chgData name="Fabienne BOUTET 861" userId="fa09bdb3-1d75-436f-b8cb-365a3331495b" providerId="ADAL" clId="{7262ACDF-D00D-43E0-A64D-8441517FC55C}" dt="2023-01-05T12:31:32.856" v="623" actId="14100"/>
          <ac:spMkLst>
            <pc:docMk/>
            <pc:sldMk cId="1011006495" sldId="406"/>
            <ac:spMk id="3" creationId="{F68DC784-8C67-485B-9F6C-E2F82B1B52F7}"/>
          </ac:spMkLst>
        </pc:spChg>
      </pc:sldChg>
      <pc:sldChg chg="modSp new mod">
        <pc:chgData name="Fabienne BOUTET 861" userId="fa09bdb3-1d75-436f-b8cb-365a3331495b" providerId="ADAL" clId="{7262ACDF-D00D-43E0-A64D-8441517FC55C}" dt="2023-01-05T12:30:07.390" v="572" actId="1076"/>
        <pc:sldMkLst>
          <pc:docMk/>
          <pc:sldMk cId="4070462354" sldId="407"/>
        </pc:sldMkLst>
        <pc:spChg chg="mod">
          <ac:chgData name="Fabienne BOUTET 861" userId="fa09bdb3-1d75-436f-b8cb-365a3331495b" providerId="ADAL" clId="{7262ACDF-D00D-43E0-A64D-8441517FC55C}" dt="2023-01-05T12:30:07.390" v="572" actId="1076"/>
          <ac:spMkLst>
            <pc:docMk/>
            <pc:sldMk cId="4070462354" sldId="407"/>
            <ac:spMk id="2" creationId="{16FE2FDC-6A88-460C-AD60-7EF08C7FF532}"/>
          </ac:spMkLst>
        </pc:spChg>
        <pc:spChg chg="mod">
          <ac:chgData name="Fabienne BOUTET 861" userId="fa09bdb3-1d75-436f-b8cb-365a3331495b" providerId="ADAL" clId="{7262ACDF-D00D-43E0-A64D-8441517FC55C}" dt="2023-01-05T12:30:05.182" v="571" actId="14100"/>
          <ac:spMkLst>
            <pc:docMk/>
            <pc:sldMk cId="4070462354" sldId="407"/>
            <ac:spMk id="3" creationId="{CC09083D-2C62-474E-987C-568B29297926}"/>
          </ac:spMkLst>
        </pc:spChg>
      </pc:sldChg>
      <pc:sldChg chg="addSp modSp new mod ord">
        <pc:chgData name="Fabienne BOUTET 861" userId="fa09bdb3-1d75-436f-b8cb-365a3331495b" providerId="ADAL" clId="{7262ACDF-D00D-43E0-A64D-8441517FC55C}" dt="2023-01-05T12:26:28.925" v="522" actId="20577"/>
        <pc:sldMkLst>
          <pc:docMk/>
          <pc:sldMk cId="3387103998" sldId="408"/>
        </pc:sldMkLst>
        <pc:spChg chg="mod">
          <ac:chgData name="Fabienne BOUTET 861" userId="fa09bdb3-1d75-436f-b8cb-365a3331495b" providerId="ADAL" clId="{7262ACDF-D00D-43E0-A64D-8441517FC55C}" dt="2023-01-05T12:24:24.460" v="487" actId="27636"/>
          <ac:spMkLst>
            <pc:docMk/>
            <pc:sldMk cId="3387103998" sldId="408"/>
            <ac:spMk id="2" creationId="{C98076C7-29D9-46E7-8AEF-E43FCFFDCACD}"/>
          </ac:spMkLst>
        </pc:spChg>
        <pc:spChg chg="mod">
          <ac:chgData name="Fabienne BOUTET 861" userId="fa09bdb3-1d75-436f-b8cb-365a3331495b" providerId="ADAL" clId="{7262ACDF-D00D-43E0-A64D-8441517FC55C}" dt="2023-01-05T12:26:28.925" v="522" actId="20577"/>
          <ac:spMkLst>
            <pc:docMk/>
            <pc:sldMk cId="3387103998" sldId="408"/>
            <ac:spMk id="3" creationId="{42BADE39-597A-4AB9-94D3-1576DD21FF19}"/>
          </ac:spMkLst>
        </pc:spChg>
        <pc:spChg chg="add mod">
          <ac:chgData name="Fabienne BOUTET 861" userId="fa09bdb3-1d75-436f-b8cb-365a3331495b" providerId="ADAL" clId="{7262ACDF-D00D-43E0-A64D-8441517FC55C}" dt="2023-01-05T12:26:14.118" v="518" actId="1076"/>
          <ac:spMkLst>
            <pc:docMk/>
            <pc:sldMk cId="3387103998" sldId="408"/>
            <ac:spMk id="4" creationId="{10B8586E-5B4D-4614-BD15-11D9D4024FB3}"/>
          </ac:spMkLst>
        </pc:spChg>
      </pc:sldChg>
      <pc:sldChg chg="del">
        <pc:chgData name="Fabienne BOUTET 861" userId="fa09bdb3-1d75-436f-b8cb-365a3331495b" providerId="ADAL" clId="{7262ACDF-D00D-43E0-A64D-8441517FC55C}" dt="2023-01-05T12:53:43.232" v="627" actId="2696"/>
        <pc:sldMkLst>
          <pc:docMk/>
          <pc:sldMk cId="1912782642" sldId="409"/>
        </pc:sldMkLst>
      </pc:sldChg>
      <pc:sldChg chg="add del">
        <pc:chgData name="Fabienne BOUTET 861" userId="fa09bdb3-1d75-436f-b8cb-365a3331495b" providerId="ADAL" clId="{7262ACDF-D00D-43E0-A64D-8441517FC55C}" dt="2023-01-05T12:53:07.703" v="625" actId="2696"/>
        <pc:sldMkLst>
          <pc:docMk/>
          <pc:sldMk cId="104676949" sldId="410"/>
        </pc:sldMkLst>
      </pc:sldChg>
      <pc:sldChg chg="add del">
        <pc:chgData name="Fabienne BOUTET 861" userId="fa09bdb3-1d75-436f-b8cb-365a3331495b" providerId="ADAL" clId="{7262ACDF-D00D-43E0-A64D-8441517FC55C}" dt="2023-01-05T12:53:47.370" v="628" actId="2696"/>
        <pc:sldMkLst>
          <pc:docMk/>
          <pc:sldMk cId="953474915" sldId="410"/>
        </pc:sldMkLst>
      </pc:sldChg>
    </pc:docChg>
  </pc:docChgLst>
  <pc:docChgLst>
    <pc:chgData name="Lea GUILLARD 861" userId="S::lea.guillard@caf86.caf.fr::d06662ec-9711-44e9-9f78-4b9cc7b21ed8" providerId="AD" clId="Web-{AF1AEBF9-0B68-4ED4-A155-7D80911357C9}"/>
    <pc:docChg chg="sldOrd">
      <pc:chgData name="Lea GUILLARD 861" userId="S::lea.guillard@caf86.caf.fr::d06662ec-9711-44e9-9f78-4b9cc7b21ed8" providerId="AD" clId="Web-{AF1AEBF9-0B68-4ED4-A155-7D80911357C9}" dt="2023-01-06T12:05:09.189" v="7"/>
      <pc:docMkLst>
        <pc:docMk/>
      </pc:docMkLst>
      <pc:sldChg chg="ord">
        <pc:chgData name="Lea GUILLARD 861" userId="S::lea.guillard@caf86.caf.fr::d06662ec-9711-44e9-9f78-4b9cc7b21ed8" providerId="AD" clId="Web-{AF1AEBF9-0B68-4ED4-A155-7D80911357C9}" dt="2023-01-06T12:05:09.189" v="7"/>
        <pc:sldMkLst>
          <pc:docMk/>
          <pc:sldMk cId="1314588359" sldId="365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6"/>
        <pc:sldMkLst>
          <pc:docMk/>
          <pc:sldMk cId="3965839710" sldId="401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5"/>
        <pc:sldMkLst>
          <pc:docMk/>
          <pc:sldMk cId="101654383" sldId="402"/>
        </pc:sldMkLst>
      </pc:sldChg>
      <pc:sldChg chg="ord">
        <pc:chgData name="Lea GUILLARD 861" userId="S::lea.guillard@caf86.caf.fr::d06662ec-9711-44e9-9f78-4b9cc7b21ed8" providerId="AD" clId="Web-{AF1AEBF9-0B68-4ED4-A155-7D80911357C9}" dt="2023-01-06T12:05:09.189" v="4"/>
        <pc:sldMkLst>
          <pc:docMk/>
          <pc:sldMk cId="430512657" sldId="403"/>
        </pc:sldMkLst>
      </pc:sldChg>
    </pc:docChg>
  </pc:docChgLst>
  <pc:docChgLst>
    <pc:chgData name="Lea GUILLARD 861" userId="S::lea.guillard@caf86.caf.fr::d06662ec-9711-44e9-9f78-4b9cc7b21ed8" providerId="AD" clId="Web-{FA047DD4-3441-4AB4-B18A-3FBA7FECA778}"/>
    <pc:docChg chg="modSld">
      <pc:chgData name="Lea GUILLARD 861" userId="S::lea.guillard@caf86.caf.fr::d06662ec-9711-44e9-9f78-4b9cc7b21ed8" providerId="AD" clId="Web-{FA047DD4-3441-4AB4-B18A-3FBA7FECA778}" dt="2022-03-04T07:48:57.326" v="81" actId="20577"/>
      <pc:docMkLst>
        <pc:docMk/>
      </pc:docMkLst>
      <pc:sldChg chg="addSp delSp modSp mod setBg setClrOvrMap">
        <pc:chgData name="Lea GUILLARD 861" userId="S::lea.guillard@caf86.caf.fr::d06662ec-9711-44e9-9f78-4b9cc7b21ed8" providerId="AD" clId="Web-{FA047DD4-3441-4AB4-B18A-3FBA7FECA778}" dt="2022-03-04T07:48:57.326" v="81" actId="20577"/>
        <pc:sldMkLst>
          <pc:docMk/>
          <pc:sldMk cId="1547809775" sldId="271"/>
        </pc:sldMkLst>
        <pc:spChg chg="add mod">
          <ac:chgData name="Lea GUILLARD 861" userId="S::lea.guillard@caf86.caf.fr::d06662ec-9711-44e9-9f78-4b9cc7b21ed8" providerId="AD" clId="Web-{FA047DD4-3441-4AB4-B18A-3FBA7FECA778}" dt="2022-03-04T07:48:57.326" v="81" actId="20577"/>
          <ac:spMkLst>
            <pc:docMk/>
            <pc:sldMk cId="1547809775" sldId="271"/>
            <ac:spMk id="2" creationId="{7894EDF5-A744-4EFF-A060-0B2E6831F29A}"/>
          </ac:spMkLst>
        </pc:spChg>
        <pc:spChg chg="add del mod">
          <ac:chgData name="Lea GUILLARD 861" userId="S::lea.guillard@caf86.caf.fr::d06662ec-9711-44e9-9f78-4b9cc7b21ed8" providerId="AD" clId="Web-{FA047DD4-3441-4AB4-B18A-3FBA7FECA778}" dt="2022-03-04T07:48:25.918" v="78"/>
          <ac:spMkLst>
            <pc:docMk/>
            <pc:sldMk cId="1547809775" sldId="271"/>
            <ac:spMk id="5" creationId="{4D1543B9-9BF9-4EA5-8ECE-B7DCD749F51E}"/>
          </ac:spMkLst>
        </pc:spChg>
        <pc:spChg chg="add">
          <ac:chgData name="Lea GUILLARD 861" userId="S::lea.guillard@caf86.caf.fr::d06662ec-9711-44e9-9f78-4b9cc7b21ed8" providerId="AD" clId="Web-{FA047DD4-3441-4AB4-B18A-3FBA7FECA778}" dt="2022-03-04T07:48:32.356" v="79"/>
          <ac:spMkLst>
            <pc:docMk/>
            <pc:sldMk cId="1547809775" sldId="271"/>
            <ac:spMk id="21" creationId="{4F71A406-3CB7-4E4D-B434-24E6AA4F3997}"/>
          </ac:spMkLst>
        </pc:spChg>
        <pc:grpChg chg="add">
          <ac:chgData name="Lea GUILLARD 861" userId="S::lea.guillard@caf86.caf.fr::d06662ec-9711-44e9-9f78-4b9cc7b21ed8" providerId="AD" clId="Web-{FA047DD4-3441-4AB4-B18A-3FBA7FECA778}" dt="2022-03-04T07:48:32.356" v="79"/>
          <ac:grpSpMkLst>
            <pc:docMk/>
            <pc:sldMk cId="1547809775" sldId="271"/>
            <ac:grpSpMk id="9" creationId="{3DFBBA17-68C1-41F9-89F3-78F3F2DB97BC}"/>
          </ac:grpSpMkLst>
        </pc:grp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3" creationId="{52DE97B9-176F-46FD-B651-D343A4A813B1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8:32.356" v="79"/>
          <ac:picMkLst>
            <pc:docMk/>
            <pc:sldMk cId="1547809775" sldId="271"/>
            <ac:picMk id="4" creationId="{DBD42D5F-412C-4C65-8BCB-7CA85D73DA3D}"/>
          </ac:picMkLst>
        </pc:picChg>
      </pc:sldChg>
      <pc:sldChg chg="addSp delSp modSp">
        <pc:chgData name="Lea GUILLARD 861" userId="S::lea.guillard@caf86.caf.fr::d06662ec-9711-44e9-9f78-4b9cc7b21ed8" providerId="AD" clId="Web-{FA047DD4-3441-4AB4-B18A-3FBA7FECA778}" dt="2022-03-04T07:47:24.806" v="29" actId="1076"/>
        <pc:sldMkLst>
          <pc:docMk/>
          <pc:sldMk cId="495123435" sldId="272"/>
        </pc:sldMkLst>
        <pc:spChg chg="del">
          <ac:chgData name="Lea GUILLARD 861" userId="S::lea.guillard@caf86.caf.fr::d06662ec-9711-44e9-9f78-4b9cc7b21ed8" providerId="AD" clId="Web-{FA047DD4-3441-4AB4-B18A-3FBA7FECA778}" dt="2022-03-04T07:45:30.956" v="23"/>
          <ac:spMkLst>
            <pc:docMk/>
            <pc:sldMk cId="495123435" sldId="272"/>
            <ac:spMk id="3" creationId="{C5C5C47F-B0D8-4A75-A85A-D1DE1A509DDC}"/>
          </ac:spMkLst>
        </pc:spChg>
        <pc:picChg chg="add mod ord">
          <ac:chgData name="Lea GUILLARD 861" userId="S::lea.guillard@caf86.caf.fr::d06662ec-9711-44e9-9f78-4b9cc7b21ed8" providerId="AD" clId="Web-{FA047DD4-3441-4AB4-B18A-3FBA7FECA778}" dt="2022-03-04T07:45:32.815" v="24" actId="1076"/>
          <ac:picMkLst>
            <pc:docMk/>
            <pc:sldMk cId="495123435" sldId="272"/>
            <ac:picMk id="2" creationId="{3026D51F-9588-4C85-A7FA-51683B5AB2C7}"/>
          </ac:picMkLst>
        </pc:picChg>
        <pc:picChg chg="add mod">
          <ac:chgData name="Lea GUILLARD 861" userId="S::lea.guillard@caf86.caf.fr::d06662ec-9711-44e9-9f78-4b9cc7b21ed8" providerId="AD" clId="Web-{FA047DD4-3441-4AB4-B18A-3FBA7FECA778}" dt="2022-03-04T07:47:24.806" v="29" actId="1076"/>
          <ac:picMkLst>
            <pc:docMk/>
            <pc:sldMk cId="495123435" sldId="272"/>
            <ac:picMk id="4" creationId="{EB6D076E-9257-44D4-B365-CDE0014C2CF0}"/>
          </ac:picMkLst>
        </pc:picChg>
      </pc:sldChg>
    </pc:docChg>
  </pc:docChgLst>
  <pc:docChgLst>
    <pc:chgData name="Lea MAZOUE GUILLARD 861" userId="d06662ec-9711-44e9-9f78-4b9cc7b21ed8" providerId="ADAL" clId="{E12397B0-CE5C-4539-A02C-6321EAE74F5C}"/>
    <pc:docChg chg="undo custSel addSld delSld modSld">
      <pc:chgData name="Lea MAZOUE GUILLARD 861" userId="d06662ec-9711-44e9-9f78-4b9cc7b21ed8" providerId="ADAL" clId="{E12397B0-CE5C-4539-A02C-6321EAE74F5C}" dt="2024-02-02T13:14:06.335" v="589" actId="47"/>
      <pc:docMkLst>
        <pc:docMk/>
      </pc:docMkLst>
      <pc:sldChg chg="modSp mod">
        <pc:chgData name="Lea MAZOUE GUILLARD 861" userId="d06662ec-9711-44e9-9f78-4b9cc7b21ed8" providerId="ADAL" clId="{E12397B0-CE5C-4539-A02C-6321EAE74F5C}" dt="2024-02-02T12:58:33.258" v="158" actId="20577"/>
        <pc:sldMkLst>
          <pc:docMk/>
          <pc:sldMk cId="3155851385" sldId="257"/>
        </pc:sldMkLst>
        <pc:spChg chg="mod">
          <ac:chgData name="Lea MAZOUE GUILLARD 861" userId="d06662ec-9711-44e9-9f78-4b9cc7b21ed8" providerId="ADAL" clId="{E12397B0-CE5C-4539-A02C-6321EAE74F5C}" dt="2024-02-02T12:58:33.258" v="158" actId="20577"/>
          <ac:spMkLst>
            <pc:docMk/>
            <pc:sldMk cId="3155851385" sldId="257"/>
            <ac:spMk id="4" creationId="{3416F5AB-7448-9E24-C765-EEE49B42F263}"/>
          </ac:spMkLst>
        </pc:spChg>
      </pc:sldChg>
      <pc:sldChg chg="del">
        <pc:chgData name="Lea MAZOUE GUILLARD 861" userId="d06662ec-9711-44e9-9f78-4b9cc7b21ed8" providerId="ADAL" clId="{E12397B0-CE5C-4539-A02C-6321EAE74F5C}" dt="2024-02-02T12:53:46.555" v="62" actId="47"/>
        <pc:sldMkLst>
          <pc:docMk/>
          <pc:sldMk cId="3199353595" sldId="281"/>
        </pc:sldMkLst>
      </pc:sldChg>
      <pc:sldChg chg="addSp delSp modSp mod">
        <pc:chgData name="Lea MAZOUE GUILLARD 861" userId="d06662ec-9711-44e9-9f78-4b9cc7b21ed8" providerId="ADAL" clId="{E12397B0-CE5C-4539-A02C-6321EAE74F5C}" dt="2024-02-02T13:13:39.595" v="584" actId="6549"/>
        <pc:sldMkLst>
          <pc:docMk/>
          <pc:sldMk cId="1329746698" sldId="283"/>
        </pc:sldMkLst>
        <pc:spChg chg="mod">
          <ac:chgData name="Lea MAZOUE GUILLARD 861" userId="d06662ec-9711-44e9-9f78-4b9cc7b21ed8" providerId="ADAL" clId="{E12397B0-CE5C-4539-A02C-6321EAE74F5C}" dt="2024-02-02T12:43:55.173" v="40" actId="27636"/>
          <ac:spMkLst>
            <pc:docMk/>
            <pc:sldMk cId="1329746698" sldId="283"/>
            <ac:spMk id="3" creationId="{611DC577-0A95-47D0-95D9-5F8DA763D46B}"/>
          </ac:spMkLst>
        </pc:spChg>
        <pc:spChg chg="mod">
          <ac:chgData name="Lea MAZOUE GUILLARD 861" userId="d06662ec-9711-44e9-9f78-4b9cc7b21ed8" providerId="ADAL" clId="{E12397B0-CE5C-4539-A02C-6321EAE74F5C}" dt="2024-02-02T13:11:53.092" v="208" actId="108"/>
          <ac:spMkLst>
            <pc:docMk/>
            <pc:sldMk cId="1329746698" sldId="283"/>
            <ac:spMk id="4" creationId="{D355C61F-C8F1-4977-8E1F-F16C0D9EA88C}"/>
          </ac:spMkLst>
        </pc:spChg>
        <pc:spChg chg="mod">
          <ac:chgData name="Lea MAZOUE GUILLARD 861" userId="d06662ec-9711-44e9-9f78-4b9cc7b21ed8" providerId="ADAL" clId="{E12397B0-CE5C-4539-A02C-6321EAE74F5C}" dt="2024-02-02T13:13:39.595" v="584" actId="6549"/>
          <ac:spMkLst>
            <pc:docMk/>
            <pc:sldMk cId="1329746698" sldId="283"/>
            <ac:spMk id="5" creationId="{BE3EAA67-A867-8147-E0C9-0ACE9990324E}"/>
          </ac:spMkLst>
        </pc:spChg>
        <pc:picChg chg="add del">
          <ac:chgData name="Lea MAZOUE GUILLARD 861" userId="d06662ec-9711-44e9-9f78-4b9cc7b21ed8" providerId="ADAL" clId="{E12397B0-CE5C-4539-A02C-6321EAE74F5C}" dt="2024-02-02T13:00:13.863" v="162" actId="478"/>
          <ac:picMkLst>
            <pc:docMk/>
            <pc:sldMk cId="1329746698" sldId="283"/>
            <ac:picMk id="10" creationId="{5D5260C1-BED7-B00F-61D4-C76A1C9F4085}"/>
          </ac:picMkLst>
        </pc:picChg>
      </pc:sldChg>
      <pc:sldChg chg="modSp add mod">
        <pc:chgData name="Lea MAZOUE GUILLARD 861" userId="d06662ec-9711-44e9-9f78-4b9cc7b21ed8" providerId="ADAL" clId="{E12397B0-CE5C-4539-A02C-6321EAE74F5C}" dt="2024-02-02T13:14:04.700" v="588" actId="27636"/>
        <pc:sldMkLst>
          <pc:docMk/>
          <pc:sldMk cId="722098795" sldId="297"/>
        </pc:sldMkLst>
        <pc:spChg chg="mod">
          <ac:chgData name="Lea MAZOUE GUILLARD 861" userId="d06662ec-9711-44e9-9f78-4b9cc7b21ed8" providerId="ADAL" clId="{E12397B0-CE5C-4539-A02C-6321EAE74F5C}" dt="2024-02-02T13:14:04.700" v="588" actId="27636"/>
          <ac:spMkLst>
            <pc:docMk/>
            <pc:sldMk cId="722098795" sldId="297"/>
            <ac:spMk id="2" creationId="{3560F281-4FF6-4617-A809-AC9C15ECF18A}"/>
          </ac:spMkLst>
        </pc:spChg>
        <pc:spChg chg="mod">
          <ac:chgData name="Lea MAZOUE GUILLARD 861" userId="d06662ec-9711-44e9-9f78-4b9cc7b21ed8" providerId="ADAL" clId="{E12397B0-CE5C-4539-A02C-6321EAE74F5C}" dt="2024-02-02T13:14:04.697" v="587" actId="27636"/>
          <ac:spMkLst>
            <pc:docMk/>
            <pc:sldMk cId="722098795" sldId="297"/>
            <ac:spMk id="3" creationId="{611DC577-0A95-47D0-95D9-5F8DA763D46B}"/>
          </ac:spMkLst>
        </pc:spChg>
      </pc:sldChg>
      <pc:sldChg chg="addSp delSp modSp add del mod">
        <pc:chgData name="Lea MAZOUE GUILLARD 861" userId="d06662ec-9711-44e9-9f78-4b9cc7b21ed8" providerId="ADAL" clId="{E12397B0-CE5C-4539-A02C-6321EAE74F5C}" dt="2024-02-02T12:53:43.620" v="61" actId="47"/>
        <pc:sldMkLst>
          <pc:docMk/>
          <pc:sldMk cId="3989923275" sldId="298"/>
        </pc:sldMkLst>
        <pc:spChg chg="del mod">
          <ac:chgData name="Lea MAZOUE GUILLARD 861" userId="d06662ec-9711-44e9-9f78-4b9cc7b21ed8" providerId="ADAL" clId="{E12397B0-CE5C-4539-A02C-6321EAE74F5C}" dt="2024-02-02T12:44:43.893" v="57" actId="478"/>
          <ac:spMkLst>
            <pc:docMk/>
            <pc:sldMk cId="3989923275" sldId="298"/>
            <ac:spMk id="4" creationId="{4772945D-CA91-4CFE-8EB7-941C7618C994}"/>
          </ac:spMkLst>
        </pc:spChg>
        <pc:spChg chg="add del mod">
          <ac:chgData name="Lea MAZOUE GUILLARD 861" userId="d06662ec-9711-44e9-9f78-4b9cc7b21ed8" providerId="ADAL" clId="{E12397B0-CE5C-4539-A02C-6321EAE74F5C}" dt="2024-02-02T12:44:46.797" v="59" actId="478"/>
          <ac:spMkLst>
            <pc:docMk/>
            <pc:sldMk cId="3989923275" sldId="298"/>
            <ac:spMk id="5" creationId="{A12055F3-43AE-A32B-0CFD-ED5A1453BF90}"/>
          </ac:spMkLst>
        </pc:spChg>
      </pc:sldChg>
      <pc:sldChg chg="addSp modSp new mod">
        <pc:chgData name="Lea MAZOUE GUILLARD 861" userId="d06662ec-9711-44e9-9f78-4b9cc7b21ed8" providerId="ADAL" clId="{E12397B0-CE5C-4539-A02C-6321EAE74F5C}" dt="2024-02-02T13:00:19.332" v="164" actId="14100"/>
        <pc:sldMkLst>
          <pc:docMk/>
          <pc:sldMk cId="3071602309" sldId="299"/>
        </pc:sldMkLst>
        <pc:picChg chg="add mod">
          <ac:chgData name="Lea MAZOUE GUILLARD 861" userId="d06662ec-9711-44e9-9f78-4b9cc7b21ed8" providerId="ADAL" clId="{E12397B0-CE5C-4539-A02C-6321EAE74F5C}" dt="2024-02-02T13:00:19.332" v="164" actId="14100"/>
          <ac:picMkLst>
            <pc:docMk/>
            <pc:sldMk cId="3071602309" sldId="299"/>
            <ac:picMk id="6" creationId="{4D70B22F-96A4-345A-95D3-023FE3C7B9CF}"/>
          </ac:picMkLst>
        </pc:picChg>
      </pc:sldChg>
      <pc:sldChg chg="new del">
        <pc:chgData name="Lea MAZOUE GUILLARD 861" userId="d06662ec-9711-44e9-9f78-4b9cc7b21ed8" providerId="ADAL" clId="{E12397B0-CE5C-4539-A02C-6321EAE74F5C}" dt="2024-02-02T13:14:06.335" v="589" actId="47"/>
        <pc:sldMkLst>
          <pc:docMk/>
          <pc:sldMk cId="2400376608" sldId="300"/>
        </pc:sldMkLst>
      </pc:sldChg>
    </pc:docChg>
  </pc:docChgLst>
  <pc:docChgLst>
    <pc:chgData name="Lea GUILLARD 861" userId="S::lea.guillard@caf86.caf.fr::d06662ec-9711-44e9-9f78-4b9cc7b21ed8" providerId="AD" clId="Web-{9A7450D7-AC96-4C54-9316-311E31684EF9}"/>
    <pc:docChg chg="modSld">
      <pc:chgData name="Lea GUILLARD 861" userId="S::lea.guillard@caf86.caf.fr::d06662ec-9711-44e9-9f78-4b9cc7b21ed8" providerId="AD" clId="Web-{9A7450D7-AC96-4C54-9316-311E31684EF9}" dt="2022-07-08T08:46:50.264" v="4"/>
      <pc:docMkLst>
        <pc:docMk/>
      </pc:docMkLst>
      <pc:sldChg chg="mod modShow">
        <pc:chgData name="Lea GUILLARD 861" userId="S::lea.guillard@caf86.caf.fr::d06662ec-9711-44e9-9f78-4b9cc7b21ed8" providerId="AD" clId="Web-{9A7450D7-AC96-4C54-9316-311E31684EF9}" dt="2022-07-08T08:46:39.372" v="0"/>
        <pc:sldMkLst>
          <pc:docMk/>
          <pc:sldMk cId="3530658313" sldId="354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1.076" v="1"/>
        <pc:sldMkLst>
          <pc:docMk/>
          <pc:sldMk cId="1039385093" sldId="355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50.264" v="4"/>
        <pc:sldMkLst>
          <pc:docMk/>
          <pc:sldMk cId="2816378848" sldId="359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6.060" v="3"/>
        <pc:sldMkLst>
          <pc:docMk/>
          <pc:sldMk cId="1288905196" sldId="360"/>
        </pc:sldMkLst>
      </pc:sldChg>
      <pc:sldChg chg="mod modShow">
        <pc:chgData name="Lea GUILLARD 861" userId="S::lea.guillard@caf86.caf.fr::d06662ec-9711-44e9-9f78-4b9cc7b21ed8" providerId="AD" clId="Web-{9A7450D7-AC96-4C54-9316-311E31684EF9}" dt="2022-07-08T08:46:43.513" v="2"/>
        <pc:sldMkLst>
          <pc:docMk/>
          <pc:sldMk cId="3403526274" sldId="361"/>
        </pc:sldMkLst>
      </pc:sldChg>
    </pc:docChg>
  </pc:docChgLst>
  <pc:docChgLst>
    <pc:chgData name="Nicolas PATRIARCHE 861" userId="S::nicolas.patriarche@caf86.caf.fr::d1848907-ef35-4bf0-83f2-8110b9052c08" providerId="AD" clId="Web-{DCF2B60F-4B1D-49BA-A6A6-2483E38D9E9F}"/>
    <pc:docChg chg="modSld">
      <pc:chgData name="Nicolas PATRIARCHE 861" userId="S::nicolas.patriarche@caf86.caf.fr::d1848907-ef35-4bf0-83f2-8110b9052c08" providerId="AD" clId="Web-{DCF2B60F-4B1D-49BA-A6A6-2483E38D9E9F}" dt="2022-02-02T16:40:28.734" v="37" actId="20577"/>
      <pc:docMkLst>
        <pc:docMk/>
      </pc:docMkLst>
      <pc:sldChg chg="modSp">
        <pc:chgData name="Nicolas PATRIARCHE 861" userId="S::nicolas.patriarche@caf86.caf.fr::d1848907-ef35-4bf0-83f2-8110b9052c08" providerId="AD" clId="Web-{DCF2B60F-4B1D-49BA-A6A6-2483E38D9E9F}" dt="2022-02-02T16:40:28.734" v="37" actId="20577"/>
        <pc:sldMkLst>
          <pc:docMk/>
          <pc:sldMk cId="2428528142" sldId="278"/>
        </pc:sldMkLst>
        <pc:spChg chg="mod">
          <ac:chgData name="Nicolas PATRIARCHE 861" userId="S::nicolas.patriarche@caf86.caf.fr::d1848907-ef35-4bf0-83f2-8110b9052c08" providerId="AD" clId="Web-{DCF2B60F-4B1D-49BA-A6A6-2483E38D9E9F}" dt="2022-02-02T16:40:28.734" v="37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Fabienne BOUTET 861" userId="fa09bdb3-1d75-436f-b8cb-365a3331495b" providerId="ADAL" clId="{2E23A2EA-43B6-45C1-AD40-D02796571FB9}"/>
    <pc:docChg chg="undo custSel addSld modSld sldOrd">
      <pc:chgData name="Fabienne BOUTET 861" userId="fa09bdb3-1d75-436f-b8cb-365a3331495b" providerId="ADAL" clId="{2E23A2EA-43B6-45C1-AD40-D02796571FB9}" dt="2022-10-07T13:01:03.445" v="1358"/>
      <pc:docMkLst>
        <pc:docMk/>
      </pc:docMkLst>
      <pc:sldChg chg="ord">
        <pc:chgData name="Fabienne BOUTET 861" userId="fa09bdb3-1d75-436f-b8cb-365a3331495b" providerId="ADAL" clId="{2E23A2EA-43B6-45C1-AD40-D02796571FB9}" dt="2022-10-07T13:01:03.445" v="1358"/>
        <pc:sldMkLst>
          <pc:docMk/>
          <pc:sldMk cId="2013777590" sldId="362"/>
        </pc:sldMkLst>
      </pc:sldChg>
      <pc:sldChg chg="addSp delSp modSp mod modNotesTx">
        <pc:chgData name="Fabienne BOUTET 861" userId="fa09bdb3-1d75-436f-b8cb-365a3331495b" providerId="ADAL" clId="{2E23A2EA-43B6-45C1-AD40-D02796571FB9}" dt="2022-10-07T11:32:14.410" v="1146" actId="20577"/>
        <pc:sldMkLst>
          <pc:docMk/>
          <pc:sldMk cId="2296735334" sldId="368"/>
        </pc:sldMkLst>
        <pc:spChg chg="mod">
          <ac:chgData name="Fabienne BOUTET 861" userId="fa09bdb3-1d75-436f-b8cb-365a3331495b" providerId="ADAL" clId="{2E23A2EA-43B6-45C1-AD40-D02796571FB9}" dt="2022-10-06T12:42:52.964" v="532" actId="207"/>
          <ac:spMkLst>
            <pc:docMk/>
            <pc:sldMk cId="2296735334" sldId="368"/>
            <ac:spMk id="2" creationId="{B4B3209F-304C-504D-1AA0-08AE9B9A70DD}"/>
          </ac:spMkLst>
        </pc:spChg>
        <pc:spChg chg="del">
          <ac:chgData name="Fabienne BOUTET 861" userId="fa09bdb3-1d75-436f-b8cb-365a3331495b" providerId="ADAL" clId="{2E23A2EA-43B6-45C1-AD40-D02796571FB9}" dt="2022-10-06T12:17:23.525" v="2" actId="478"/>
          <ac:spMkLst>
            <pc:docMk/>
            <pc:sldMk cId="2296735334" sldId="368"/>
            <ac:spMk id="3" creationId="{DA18EA53-CA08-3314-0EB6-964866E0982C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4" creationId="{DAC9ADD6-F28A-4F9D-8911-C7A03003FB9B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5" creationId="{0DCC5847-7BBB-4F8E-B41D-A669DC8BCB17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6" creationId="{4986436F-74F6-4008-A218-0E36BA7B0E97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7" creationId="{83AD5D9E-094C-45CA-928D-08141B31C7F8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0" creationId="{D33569E9-E45B-4DF4-802E-F231CDD6C8EF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1" creationId="{41E2432A-9588-4474-AEEF-98F63AD70CF0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2" creationId="{8EEC0EFE-4312-4AAE-B34C-C9ED3A19F8D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3" creationId="{E4E898D5-05D0-4E0D-B6A2-0D4CA7C4EE6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4" creationId="{00350444-1240-4D31-95F9-EB6C41982881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5" creationId="{5238D99C-529C-432C-ACDC-625399E76E9A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6" creationId="{E794CE9B-E576-4C82-93D0-9AA86764ABEE}"/>
          </ac:spMkLst>
        </pc:spChg>
        <pc:spChg chg="add del mod">
          <ac:chgData name="Fabienne BOUTET 861" userId="fa09bdb3-1d75-436f-b8cb-365a3331495b" providerId="ADAL" clId="{2E23A2EA-43B6-45C1-AD40-D02796571FB9}" dt="2022-10-06T12:17:20.625" v="1"/>
          <ac:spMkLst>
            <pc:docMk/>
            <pc:sldMk cId="2296735334" sldId="368"/>
            <ac:spMk id="17" creationId="{AD5A81B8-05B6-48B3-B9FE-611C53D88847}"/>
          </ac:spMkLst>
        </pc:spChg>
        <pc:spChg chg="add del">
          <ac:chgData name="Fabienne BOUTET 861" userId="fa09bdb3-1d75-436f-b8cb-365a3331495b" providerId="ADAL" clId="{2E23A2EA-43B6-45C1-AD40-D02796571FB9}" dt="2022-10-06T12:17:55.227" v="7" actId="22"/>
          <ac:spMkLst>
            <pc:docMk/>
            <pc:sldMk cId="2296735334" sldId="368"/>
            <ac:spMk id="19" creationId="{41B0E15D-DAD8-4931-9BFF-B2C64E5B2754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0" creationId="{CCA43DD2-5B8D-4F97-8A0C-0FF1A8CFC44A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1" creationId="{74F52A7C-0CD8-409A-9ACB-7EAC7AC2AA65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2" creationId="{29C80E47-E6BB-4C92-BEDC-0696C3F0B76C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3" creationId="{6997A84C-A3FC-497C-B112-B5529CFCA7FC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6" creationId="{3AD7F7CC-9272-442B-8808-253E4E0121E1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7" creationId="{1297B6B4-950D-497C-BF05-C29E114DF6F2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8" creationId="{5A7923B5-667E-4A1A-ACE2-D404D097C825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29" creationId="{691DDCD7-4819-4C7E-967C-157CF969134B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0" creationId="{4EC0E7B3-7621-4A60-8518-C89844B34FC0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1" creationId="{F7078DA8-903F-4C2F-B232-C35703238D39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2" creationId="{A5841DC3-7BDF-457C-B2EB-8DCBCE131A3A}"/>
          </ac:spMkLst>
        </pc:spChg>
        <pc:spChg chg="add del mod">
          <ac:chgData name="Fabienne BOUTET 861" userId="fa09bdb3-1d75-436f-b8cb-365a3331495b" providerId="ADAL" clId="{2E23A2EA-43B6-45C1-AD40-D02796571FB9}" dt="2022-10-06T12:19:20.833" v="116"/>
          <ac:spMkLst>
            <pc:docMk/>
            <pc:sldMk cId="2296735334" sldId="368"/>
            <ac:spMk id="33" creationId="{EBEE2C2D-0C4B-49AC-9440-3E9178243ACE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4" creationId="{16DF87EA-1DA6-47D9-AF2A-5F8D38B7330D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5" creationId="{6F339878-3486-4E58-9B12-C97F8E222E7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6" creationId="{50889FA5-9F6B-49B1-9EC6-62ECFF2F5F73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37" creationId="{CFB7F995-481D-4EA9-AD59-89E8EFFBB39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0" creationId="{09BCF719-CF5E-4E60-A888-1FA13AAB35E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1" creationId="{24F6A048-C2F0-40A6-B22B-C74CC1ABFFF3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2" creationId="{B5A6CF98-CA50-47DA-BF24-07462CFC9E71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3" creationId="{FFB1E9F0-05AC-4A68-A0D9-8C23FFFFE49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4" creationId="{B7FBAAB4-0F6E-437D-96BA-321B8604B584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5" creationId="{93473ED2-9FA6-44A3-9279-46909F3E9C47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6" creationId="{990DADE4-AE38-451C-A106-C2E13D1B6DE5}"/>
          </ac:spMkLst>
        </pc:spChg>
        <pc:spChg chg="add del mod">
          <ac:chgData name="Fabienne BOUTET 861" userId="fa09bdb3-1d75-436f-b8cb-365a3331495b" providerId="ADAL" clId="{2E23A2EA-43B6-45C1-AD40-D02796571FB9}" dt="2022-10-06T12:19:47.449" v="118"/>
          <ac:spMkLst>
            <pc:docMk/>
            <pc:sldMk cId="2296735334" sldId="368"/>
            <ac:spMk id="47" creationId="{2E190061-DD05-442E-9EBB-B3199B87E159}"/>
          </ac:spMkLst>
        </pc:spChg>
        <pc:spChg chg="add del mod">
          <ac:chgData name="Fabienne BOUTET 861" userId="fa09bdb3-1d75-436f-b8cb-365a3331495b" providerId="ADAL" clId="{2E23A2EA-43B6-45C1-AD40-D02796571FB9}" dt="2022-10-06T12:37:42.588" v="252" actId="478"/>
          <ac:spMkLst>
            <pc:docMk/>
            <pc:sldMk cId="2296735334" sldId="368"/>
            <ac:spMk id="48" creationId="{2A8DA224-FF52-48C2-8D10-C273066128B8}"/>
          </ac:spMkLst>
        </pc:spChg>
        <pc:spChg chg="add del mod">
          <ac:chgData name="Fabienne BOUTET 861" userId="fa09bdb3-1d75-436f-b8cb-365a3331495b" providerId="ADAL" clId="{2E23A2EA-43B6-45C1-AD40-D02796571FB9}" dt="2022-10-06T12:49:42.046" v="674" actId="478"/>
          <ac:spMkLst>
            <pc:docMk/>
            <pc:sldMk cId="2296735334" sldId="368"/>
            <ac:spMk id="49" creationId="{5735D5C7-4FF4-42F4-B80D-BC448CCC6A69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0" creationId="{D1B598BA-5F63-40C4-B58B-AE7321F32463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1" creationId="{AF1980E3-658A-47E0-ACFF-B0B06C8659E7}"/>
          </ac:spMkLst>
        </pc:spChg>
        <pc:spChg chg="add del">
          <ac:chgData name="Fabienne BOUTET 861" userId="fa09bdb3-1d75-436f-b8cb-365a3331495b" providerId="ADAL" clId="{2E23A2EA-43B6-45C1-AD40-D02796571FB9}" dt="2022-10-06T12:24:02.700" v="223"/>
          <ac:spMkLst>
            <pc:docMk/>
            <pc:sldMk cId="2296735334" sldId="368"/>
            <ac:spMk id="52" creationId="{35DEF22E-8102-4A6A-A414-2030DD8E3851}"/>
          </ac:spMkLst>
        </pc:spChg>
        <pc:spChg chg="add mod">
          <ac:chgData name="Fabienne BOUTET 861" userId="fa09bdb3-1d75-436f-b8cb-365a3331495b" providerId="ADAL" clId="{2E23A2EA-43B6-45C1-AD40-D02796571FB9}" dt="2022-10-06T12:49:58.656" v="678" actId="1076"/>
          <ac:spMkLst>
            <pc:docMk/>
            <pc:sldMk cId="2296735334" sldId="368"/>
            <ac:spMk id="53" creationId="{EB43FC82-46AF-417B-8ED0-E37B8EE13E11}"/>
          </ac:spMkLst>
        </pc:spChg>
        <pc:spChg chg="add del mod">
          <ac:chgData name="Fabienne BOUTET 861" userId="fa09bdb3-1d75-436f-b8cb-365a3331495b" providerId="ADAL" clId="{2E23A2EA-43B6-45C1-AD40-D02796571FB9}" dt="2022-10-06T12:46:18.124" v="611" actId="478"/>
          <ac:spMkLst>
            <pc:docMk/>
            <pc:sldMk cId="2296735334" sldId="368"/>
            <ac:spMk id="54" creationId="{4EFB274C-6407-4760-BC85-39479A8B11AE}"/>
          </ac:spMkLst>
        </pc:spChg>
        <pc:spChg chg="add del mod">
          <ac:chgData name="Fabienne BOUTET 861" userId="fa09bdb3-1d75-436f-b8cb-365a3331495b" providerId="ADAL" clId="{2E23A2EA-43B6-45C1-AD40-D02796571FB9}" dt="2022-10-06T13:08:17.848" v="866" actId="1076"/>
          <ac:spMkLst>
            <pc:docMk/>
            <pc:sldMk cId="2296735334" sldId="368"/>
            <ac:spMk id="55" creationId="{07BC0BB2-032F-4AA1-B4F7-D1CD6D08FD49}"/>
          </ac:spMkLst>
        </pc:spChg>
        <pc:spChg chg="add mod">
          <ac:chgData name="Fabienne BOUTET 861" userId="fa09bdb3-1d75-436f-b8cb-365a3331495b" providerId="ADAL" clId="{2E23A2EA-43B6-45C1-AD40-D02796571FB9}" dt="2022-10-06T13:15:26.978" v="943" actId="14100"/>
          <ac:spMkLst>
            <pc:docMk/>
            <pc:sldMk cId="2296735334" sldId="368"/>
            <ac:spMk id="56" creationId="{D2B74645-BF25-448B-9837-2875EC73A7FD}"/>
          </ac:spMkLst>
        </pc:spChg>
        <pc:spChg chg="add mod">
          <ac:chgData name="Fabienne BOUTET 861" userId="fa09bdb3-1d75-436f-b8cb-365a3331495b" providerId="ADAL" clId="{2E23A2EA-43B6-45C1-AD40-D02796571FB9}" dt="2022-10-06T13:15:11.167" v="941" actId="14100"/>
          <ac:spMkLst>
            <pc:docMk/>
            <pc:sldMk cId="2296735334" sldId="368"/>
            <ac:spMk id="57" creationId="{3EFEAFE6-3373-4CCE-8BB8-02EC66093D04}"/>
          </ac:spMkLst>
        </pc:spChg>
        <pc:spChg chg="add mod">
          <ac:chgData name="Fabienne BOUTET 861" userId="fa09bdb3-1d75-436f-b8cb-365a3331495b" providerId="ADAL" clId="{2E23A2EA-43B6-45C1-AD40-D02796571FB9}" dt="2022-10-06T13:08:36.897" v="871" actId="20577"/>
          <ac:spMkLst>
            <pc:docMk/>
            <pc:sldMk cId="2296735334" sldId="368"/>
            <ac:spMk id="58" creationId="{7C63EA0A-494A-4E3A-9515-28A9731E85CE}"/>
          </ac:spMkLst>
        </pc:spChg>
        <pc:spChg chg="add mod">
          <ac:chgData name="Fabienne BOUTET 861" userId="fa09bdb3-1d75-436f-b8cb-365a3331495b" providerId="ADAL" clId="{2E23A2EA-43B6-45C1-AD40-D02796571FB9}" dt="2022-10-06T13:14:38.918" v="936" actId="14100"/>
          <ac:spMkLst>
            <pc:docMk/>
            <pc:sldMk cId="2296735334" sldId="368"/>
            <ac:spMk id="59" creationId="{149D400B-9858-4E62-86B2-A293A9EFB063}"/>
          </ac:spMkLst>
        </pc:spChg>
        <pc:spChg chg="add mod">
          <ac:chgData name="Fabienne BOUTET 861" userId="fa09bdb3-1d75-436f-b8cb-365a3331495b" providerId="ADAL" clId="{2E23A2EA-43B6-45C1-AD40-D02796571FB9}" dt="2022-10-06T13:14:05.940" v="932" actId="14100"/>
          <ac:spMkLst>
            <pc:docMk/>
            <pc:sldMk cId="2296735334" sldId="368"/>
            <ac:spMk id="60" creationId="{55301533-DAB1-4701-A74F-9D3D631A5323}"/>
          </ac:spMkLst>
        </pc:spChg>
        <pc:spChg chg="add mod">
          <ac:chgData name="Fabienne BOUTET 861" userId="fa09bdb3-1d75-436f-b8cb-365a3331495b" providerId="ADAL" clId="{2E23A2EA-43B6-45C1-AD40-D02796571FB9}" dt="2022-10-06T13:14:41.241" v="937" actId="14100"/>
          <ac:spMkLst>
            <pc:docMk/>
            <pc:sldMk cId="2296735334" sldId="368"/>
            <ac:spMk id="61" creationId="{56C263EB-7E28-4F10-A4C9-B34916CCF2B1}"/>
          </ac:spMkLst>
        </pc:spChg>
        <pc:spChg chg="add mod">
          <ac:chgData name="Fabienne BOUTET 861" userId="fa09bdb3-1d75-436f-b8cb-365a3331495b" providerId="ADAL" clId="{2E23A2EA-43B6-45C1-AD40-D02796571FB9}" dt="2022-10-06T13:14:56.065" v="940" actId="1076"/>
          <ac:spMkLst>
            <pc:docMk/>
            <pc:sldMk cId="2296735334" sldId="368"/>
            <ac:spMk id="62" creationId="{D635FA3E-A89B-46E1-B89A-B0785D89F792}"/>
          </ac:spMkLst>
        </pc:spChg>
        <pc:spChg chg="add mod">
          <ac:chgData name="Fabienne BOUTET 861" userId="fa09bdb3-1d75-436f-b8cb-365a3331495b" providerId="ADAL" clId="{2E23A2EA-43B6-45C1-AD40-D02796571FB9}" dt="2022-10-06T13:14:53.087" v="939" actId="1076"/>
          <ac:spMkLst>
            <pc:docMk/>
            <pc:sldMk cId="2296735334" sldId="368"/>
            <ac:spMk id="63" creationId="{B5ACA14C-3AF9-47B4-82FB-FB0F5DC63B64}"/>
          </ac:spMkLst>
        </pc:spChg>
        <pc:cxnChg chg="add del mod">
          <ac:chgData name="Fabienne BOUTET 861" userId="fa09bdb3-1d75-436f-b8cb-365a3331495b" providerId="ADAL" clId="{2E23A2EA-43B6-45C1-AD40-D02796571FB9}" dt="2022-10-06T12:17:20.625" v="1"/>
          <ac:cxnSpMkLst>
            <pc:docMk/>
            <pc:sldMk cId="2296735334" sldId="368"/>
            <ac:cxnSpMk id="8" creationId="{8589F74A-2205-4EF2-B4AF-3BD5398AEB21}"/>
          </ac:cxnSpMkLst>
        </pc:cxnChg>
        <pc:cxnChg chg="add del mod">
          <ac:chgData name="Fabienne BOUTET 861" userId="fa09bdb3-1d75-436f-b8cb-365a3331495b" providerId="ADAL" clId="{2E23A2EA-43B6-45C1-AD40-D02796571FB9}" dt="2022-10-06T12:17:20.625" v="1"/>
          <ac:cxnSpMkLst>
            <pc:docMk/>
            <pc:sldMk cId="2296735334" sldId="368"/>
            <ac:cxnSpMk id="9" creationId="{8358340A-989B-449A-881D-894F52065090}"/>
          </ac:cxnSpMkLst>
        </pc:cxnChg>
        <pc:cxnChg chg="add del mod">
          <ac:chgData name="Fabienne BOUTET 861" userId="fa09bdb3-1d75-436f-b8cb-365a3331495b" providerId="ADAL" clId="{2E23A2EA-43B6-45C1-AD40-D02796571FB9}" dt="2022-10-06T12:19:20.833" v="116"/>
          <ac:cxnSpMkLst>
            <pc:docMk/>
            <pc:sldMk cId="2296735334" sldId="368"/>
            <ac:cxnSpMk id="24" creationId="{803A6136-53F8-4E44-90DD-08B18257C5E2}"/>
          </ac:cxnSpMkLst>
        </pc:cxnChg>
        <pc:cxnChg chg="add del mod">
          <ac:chgData name="Fabienne BOUTET 861" userId="fa09bdb3-1d75-436f-b8cb-365a3331495b" providerId="ADAL" clId="{2E23A2EA-43B6-45C1-AD40-D02796571FB9}" dt="2022-10-06T12:19:20.833" v="116"/>
          <ac:cxnSpMkLst>
            <pc:docMk/>
            <pc:sldMk cId="2296735334" sldId="368"/>
            <ac:cxnSpMk id="25" creationId="{E9FEE5A9-48F4-48E8-BEE9-8B70D8173555}"/>
          </ac:cxnSpMkLst>
        </pc:cxnChg>
        <pc:cxnChg chg="add del mod">
          <ac:chgData name="Fabienne BOUTET 861" userId="fa09bdb3-1d75-436f-b8cb-365a3331495b" providerId="ADAL" clId="{2E23A2EA-43B6-45C1-AD40-D02796571FB9}" dt="2022-10-06T12:19:47.449" v="118"/>
          <ac:cxnSpMkLst>
            <pc:docMk/>
            <pc:sldMk cId="2296735334" sldId="368"/>
            <ac:cxnSpMk id="38" creationId="{4B882643-C91D-424E-A76B-09E761F88BF7}"/>
          </ac:cxnSpMkLst>
        </pc:cxnChg>
        <pc:cxnChg chg="add del mod">
          <ac:chgData name="Fabienne BOUTET 861" userId="fa09bdb3-1d75-436f-b8cb-365a3331495b" providerId="ADAL" clId="{2E23A2EA-43B6-45C1-AD40-D02796571FB9}" dt="2022-10-06T12:19:47.449" v="118"/>
          <ac:cxnSpMkLst>
            <pc:docMk/>
            <pc:sldMk cId="2296735334" sldId="368"/>
            <ac:cxnSpMk id="39" creationId="{E0C43D01-D0E8-40EC-9059-19C2898A030B}"/>
          </ac:cxnSpMkLst>
        </pc:cxnChg>
      </pc:sldChg>
      <pc:sldChg chg="addSp delSp modSp new mod ord modNotesTx">
        <pc:chgData name="Fabienne BOUTET 861" userId="fa09bdb3-1d75-436f-b8cb-365a3331495b" providerId="ADAL" clId="{2E23A2EA-43B6-45C1-AD40-D02796571FB9}" dt="2022-10-07T12:38:43.983" v="1354" actId="20577"/>
        <pc:sldMkLst>
          <pc:docMk/>
          <pc:sldMk cId="2165906957" sldId="369"/>
        </pc:sldMkLst>
        <pc:spChg chg="mod">
          <ac:chgData name="Fabienne BOUTET 861" userId="fa09bdb3-1d75-436f-b8cb-365a3331495b" providerId="ADAL" clId="{2E23A2EA-43B6-45C1-AD40-D02796571FB9}" dt="2022-10-07T11:40:55.713" v="1321" actId="1076"/>
          <ac:spMkLst>
            <pc:docMk/>
            <pc:sldMk cId="2165906957" sldId="369"/>
            <ac:spMk id="2" creationId="{4783D841-58DB-410D-A8A2-90F1A28374B1}"/>
          </ac:spMkLst>
        </pc:spChg>
        <pc:spChg chg="del">
          <ac:chgData name="Fabienne BOUTET 861" userId="fa09bdb3-1d75-436f-b8cb-365a3331495b" providerId="ADAL" clId="{2E23A2EA-43B6-45C1-AD40-D02796571FB9}" dt="2022-10-07T11:33:45.717" v="1166" actId="478"/>
          <ac:spMkLst>
            <pc:docMk/>
            <pc:sldMk cId="2165906957" sldId="369"/>
            <ac:spMk id="3" creationId="{7645512B-F17D-49B9-AC0F-9FDB9491F98F}"/>
          </ac:spMkLst>
        </pc:spChg>
        <pc:spChg chg="add mod">
          <ac:chgData name="Fabienne BOUTET 861" userId="fa09bdb3-1d75-436f-b8cb-365a3331495b" providerId="ADAL" clId="{2E23A2EA-43B6-45C1-AD40-D02796571FB9}" dt="2022-10-07T11:56:39.831" v="1338" actId="14100"/>
          <ac:spMkLst>
            <pc:docMk/>
            <pc:sldMk cId="2165906957" sldId="369"/>
            <ac:spMk id="14" creationId="{0EE2E6D2-8030-4676-AF6A-887CED968389}"/>
          </ac:spMkLst>
        </pc:spChg>
        <pc:spChg chg="add mod">
          <ac:chgData name="Fabienne BOUTET 861" userId="fa09bdb3-1d75-436f-b8cb-365a3331495b" providerId="ADAL" clId="{2E23A2EA-43B6-45C1-AD40-D02796571FB9}" dt="2022-10-07T12:38:43.983" v="1354" actId="20577"/>
          <ac:spMkLst>
            <pc:docMk/>
            <pc:sldMk cId="2165906957" sldId="369"/>
            <ac:spMk id="15" creationId="{6BB4253F-7967-42DD-8AC9-9360E8B938BE}"/>
          </ac:spMkLst>
        </pc:spChg>
        <pc:picChg chg="add mod">
          <ac:chgData name="Fabienne BOUTET 861" userId="fa09bdb3-1d75-436f-b8cb-365a3331495b" providerId="ADAL" clId="{2E23A2EA-43B6-45C1-AD40-D02796571FB9}" dt="2022-10-07T11:33:49.899" v="1168" actId="1076"/>
          <ac:picMkLst>
            <pc:docMk/>
            <pc:sldMk cId="2165906957" sldId="369"/>
            <ac:picMk id="5" creationId="{F5F4ED23-116B-4378-B4E6-E787C1B1E88D}"/>
          </ac:picMkLst>
        </pc:picChg>
        <pc:picChg chg="add mod">
          <ac:chgData name="Fabienne BOUTET 861" userId="fa09bdb3-1d75-436f-b8cb-365a3331495b" providerId="ADAL" clId="{2E23A2EA-43B6-45C1-AD40-D02796571FB9}" dt="2022-10-07T11:50:41.479" v="1329" actId="1076"/>
          <ac:picMkLst>
            <pc:docMk/>
            <pc:sldMk cId="2165906957" sldId="369"/>
            <ac:picMk id="7" creationId="{55949CDF-8AAA-4C74-BF17-2C636E0AF17A}"/>
          </ac:picMkLst>
        </pc:picChg>
        <pc:picChg chg="add mod">
          <ac:chgData name="Fabienne BOUTET 861" userId="fa09bdb3-1d75-436f-b8cb-365a3331495b" providerId="ADAL" clId="{2E23A2EA-43B6-45C1-AD40-D02796571FB9}" dt="2022-10-07T11:36:04.105" v="1182" actId="1076"/>
          <ac:picMkLst>
            <pc:docMk/>
            <pc:sldMk cId="2165906957" sldId="369"/>
            <ac:picMk id="9" creationId="{8137AA97-3AB9-408D-B9DD-E46260CB3B53}"/>
          </ac:picMkLst>
        </pc:picChg>
        <pc:picChg chg="add del mod">
          <ac:chgData name="Fabienne BOUTET 861" userId="fa09bdb3-1d75-436f-b8cb-365a3331495b" providerId="ADAL" clId="{2E23A2EA-43B6-45C1-AD40-D02796571FB9}" dt="2022-10-07T11:36:55.649" v="1222" actId="478"/>
          <ac:picMkLst>
            <pc:docMk/>
            <pc:sldMk cId="2165906957" sldId="369"/>
            <ac:picMk id="11" creationId="{EC267800-9C2D-45A3-8C3A-51FF7203D97C}"/>
          </ac:picMkLst>
        </pc:picChg>
        <pc:picChg chg="add del mod">
          <ac:chgData name="Fabienne BOUTET 861" userId="fa09bdb3-1d75-436f-b8cb-365a3331495b" providerId="ADAL" clId="{2E23A2EA-43B6-45C1-AD40-D02796571FB9}" dt="2022-10-07T11:51:29.688" v="1332" actId="478"/>
          <ac:picMkLst>
            <pc:docMk/>
            <pc:sldMk cId="2165906957" sldId="369"/>
            <ac:picMk id="13" creationId="{396036A8-D16F-4E56-A367-3F2C76B9608A}"/>
          </ac:picMkLst>
        </pc:picChg>
        <pc:picChg chg="add mod">
          <ac:chgData name="Fabienne BOUTET 861" userId="fa09bdb3-1d75-436f-b8cb-365a3331495b" providerId="ADAL" clId="{2E23A2EA-43B6-45C1-AD40-D02796571FB9}" dt="2022-10-07T11:40:48.313" v="1320" actId="1076"/>
          <ac:picMkLst>
            <pc:docMk/>
            <pc:sldMk cId="2165906957" sldId="369"/>
            <ac:picMk id="17" creationId="{71BF1766-61C7-4F6C-B3E6-9B2D82193F3F}"/>
          </ac:picMkLst>
        </pc:picChg>
        <pc:picChg chg="add del mod">
          <ac:chgData name="Fabienne BOUTET 861" userId="fa09bdb3-1d75-436f-b8cb-365a3331495b" providerId="ADAL" clId="{2E23A2EA-43B6-45C1-AD40-D02796571FB9}" dt="2022-10-07T11:50:24.015" v="1327" actId="478"/>
          <ac:picMkLst>
            <pc:docMk/>
            <pc:sldMk cId="2165906957" sldId="369"/>
            <ac:picMk id="19" creationId="{44910222-8981-44C6-8EEA-63CBCF14B86C}"/>
          </ac:picMkLst>
        </pc:picChg>
        <pc:picChg chg="add mod">
          <ac:chgData name="Fabienne BOUTET 861" userId="fa09bdb3-1d75-436f-b8cb-365a3331495b" providerId="ADAL" clId="{2E23A2EA-43B6-45C1-AD40-D02796571FB9}" dt="2022-10-07T11:50:46.437" v="1330" actId="1076"/>
          <ac:picMkLst>
            <pc:docMk/>
            <pc:sldMk cId="2165906957" sldId="369"/>
            <ac:picMk id="21" creationId="{0A99F031-829A-4FF3-8EC2-170DE085D571}"/>
          </ac:picMkLst>
        </pc:picChg>
        <pc:picChg chg="add mod">
          <ac:chgData name="Fabienne BOUTET 861" userId="fa09bdb3-1d75-436f-b8cb-365a3331495b" providerId="ADAL" clId="{2E23A2EA-43B6-45C1-AD40-D02796571FB9}" dt="2022-10-07T11:51:34.693" v="1333" actId="1076"/>
          <ac:picMkLst>
            <pc:docMk/>
            <pc:sldMk cId="2165906957" sldId="369"/>
            <ac:picMk id="23" creationId="{4AEA8908-7F88-4957-BC67-6C87A7F8244F}"/>
          </ac:picMkLst>
        </pc:picChg>
      </pc:sldChg>
    </pc:docChg>
  </pc:docChgLst>
  <pc:docChgLst>
    <pc:chgData name="Sophie ALLIX 861" userId="S::sophie.allix@caf86.caf.fr::653b8b07-0df8-4455-806f-e417d863b4cb" providerId="AD" clId="Web-{DCD05E3A-F62A-4ECA-8782-DB0F1DFAEBEC}"/>
    <pc:docChg chg="modSld">
      <pc:chgData name="Sophie ALLIX 861" userId="S::sophie.allix@caf86.caf.fr::653b8b07-0df8-4455-806f-e417d863b4cb" providerId="AD" clId="Web-{DCD05E3A-F62A-4ECA-8782-DB0F1DFAEBEC}" dt="2022-09-08T14:23:50.322" v="1" actId="20577"/>
      <pc:docMkLst>
        <pc:docMk/>
      </pc:docMkLst>
      <pc:sldChg chg="modSp">
        <pc:chgData name="Sophie ALLIX 861" userId="S::sophie.allix@caf86.caf.fr::653b8b07-0df8-4455-806f-e417d863b4cb" providerId="AD" clId="Web-{DCD05E3A-F62A-4ECA-8782-DB0F1DFAEBEC}" dt="2022-09-08T14:23:50.322" v="1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DCD05E3A-F62A-4ECA-8782-DB0F1DFAEBEC}" dt="2022-09-08T14:23:50.322" v="1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Fabienne BOUTET 861" userId="S::fabienne.boutet@caf86.caf.fr::fa09bdb3-1d75-436f-b8cb-365a3331495b" providerId="AD" clId="Web-{E98B0931-003F-EC05-4A96-B37E2054D391}"/>
    <pc:docChg chg="addSld delSld modSld sldOrd">
      <pc:chgData name="Fabienne BOUTET 861" userId="S::fabienne.boutet@caf86.caf.fr::fa09bdb3-1d75-436f-b8cb-365a3331495b" providerId="AD" clId="Web-{E98B0931-003F-EC05-4A96-B37E2054D391}" dt="2022-07-08T12:17:37.283" v="101" actId="20577"/>
      <pc:docMkLst>
        <pc:docMk/>
      </pc:docMkLst>
      <pc:sldChg chg="addSp delSp modSp">
        <pc:chgData name="Fabienne BOUTET 861" userId="S::fabienne.boutet@caf86.caf.fr::fa09bdb3-1d75-436f-b8cb-365a3331495b" providerId="AD" clId="Web-{E98B0931-003F-EC05-4A96-B37E2054D391}" dt="2022-07-08T12:02:47.789" v="19"/>
        <pc:sldMkLst>
          <pc:docMk/>
          <pc:sldMk cId="524744576" sldId="258"/>
        </pc:sldMkLst>
        <pc:picChg chg="add del mod">
          <ac:chgData name="Fabienne BOUTET 861" userId="S::fabienne.boutet@caf86.caf.fr::fa09bdb3-1d75-436f-b8cb-365a3331495b" providerId="AD" clId="Web-{E98B0931-003F-EC05-4A96-B37E2054D391}" dt="2022-07-08T12:02:47.789" v="19"/>
          <ac:picMkLst>
            <pc:docMk/>
            <pc:sldMk cId="524744576" sldId="258"/>
            <ac:picMk id="2" creationId="{339DF43D-D087-018C-43DC-68EC615A99F5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00:22.201" v="15"/>
        <pc:sldMkLst>
          <pc:docMk/>
          <pc:sldMk cId="712740307" sldId="311"/>
        </pc:sldMkLst>
        <pc:picChg chg="add del mod">
          <ac:chgData name="Fabienne BOUTET 861" userId="S::fabienne.boutet@caf86.caf.fr::fa09bdb3-1d75-436f-b8cb-365a3331495b" providerId="AD" clId="Web-{E98B0931-003F-EC05-4A96-B37E2054D391}" dt="2022-07-08T11:57:44.519" v="3"/>
          <ac:picMkLst>
            <pc:docMk/>
            <pc:sldMk cId="712740307" sldId="311"/>
            <ac:picMk id="3" creationId="{F24A8C96-CFAF-98B2-2D14-DBCC86CD96BE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1:58:20.693" v="6"/>
          <ac:picMkLst>
            <pc:docMk/>
            <pc:sldMk cId="712740307" sldId="311"/>
            <ac:picMk id="4" creationId="{1970CFDD-E2AC-ECD6-6C72-C769A4A0EB5D}"/>
          </ac:picMkLst>
        </pc:picChg>
        <pc:picChg chg="add del mod">
          <ac:chgData name="Fabienne BOUTET 861" userId="S::fabienne.boutet@caf86.caf.fr::fa09bdb3-1d75-436f-b8cb-365a3331495b" providerId="AD" clId="Web-{E98B0931-003F-EC05-4A96-B37E2054D391}" dt="2022-07-08T12:00:22.201" v="15"/>
          <ac:picMkLst>
            <pc:docMk/>
            <pc:sldMk cId="712740307" sldId="311"/>
            <ac:picMk id="5" creationId="{EB2C2CAB-3A34-830F-834B-95423A030BC1}"/>
          </ac:picMkLst>
        </pc:picChg>
      </pc:sldChg>
      <pc:sldChg chg="addSp delSp modSp">
        <pc:chgData name="Fabienne BOUTET 861" userId="S::fabienne.boutet@caf86.caf.fr::fa09bdb3-1d75-436f-b8cb-365a3331495b" providerId="AD" clId="Web-{E98B0931-003F-EC05-4A96-B37E2054D391}" dt="2022-07-08T12:17:06.765" v="99" actId="20577"/>
        <pc:sldMkLst>
          <pc:docMk/>
          <pc:sldMk cId="743556903" sldId="313"/>
        </pc:sldMkLst>
        <pc:spChg chg="mod">
          <ac:chgData name="Fabienne BOUTET 861" userId="S::fabienne.boutet@caf86.caf.fr::fa09bdb3-1d75-436f-b8cb-365a3331495b" providerId="AD" clId="Web-{E98B0931-003F-EC05-4A96-B37E2054D391}" dt="2022-07-08T12:17:06.765" v="99" actId="20577"/>
          <ac:spMkLst>
            <pc:docMk/>
            <pc:sldMk cId="743556903" sldId="313"/>
            <ac:spMk id="7" creationId="{5B9CB2E1-E3DE-4FCE-B79F-22855CFA80E4}"/>
          </ac:spMkLst>
        </pc:spChg>
        <pc:picChg chg="add del mod">
          <ac:chgData name="Fabienne BOUTET 861" userId="S::fabienne.boutet@caf86.caf.fr::fa09bdb3-1d75-436f-b8cb-365a3331495b" providerId="AD" clId="Web-{E98B0931-003F-EC05-4A96-B37E2054D391}" dt="2022-07-08T11:57:28.518" v="1"/>
          <ac:picMkLst>
            <pc:docMk/>
            <pc:sldMk cId="743556903" sldId="313"/>
            <ac:picMk id="2" creationId="{C65FD9AB-9CC2-9708-A616-5BA5016A2F66}"/>
          </ac:picMkLst>
        </pc:picChg>
      </pc:sldChg>
      <pc:sldChg chg="addSp delSp modSp new del">
        <pc:chgData name="Fabienne BOUTET 861" userId="S::fabienne.boutet@caf86.caf.fr::fa09bdb3-1d75-436f-b8cb-365a3331495b" providerId="AD" clId="Web-{E98B0931-003F-EC05-4A96-B37E2054D391}" dt="2022-07-08T11:58:37.585" v="13"/>
        <pc:sldMkLst>
          <pc:docMk/>
          <pc:sldMk cId="1486482990" sldId="359"/>
        </pc:sldMkLst>
        <pc:spChg chg="del">
          <ac:chgData name="Fabienne BOUTET 861" userId="S::fabienne.boutet@caf86.caf.fr::fa09bdb3-1d75-436f-b8cb-365a3331495b" providerId="AD" clId="Web-{E98B0931-003F-EC05-4A96-B37E2054D391}" dt="2022-07-08T11:58:22.975" v="7"/>
          <ac:spMkLst>
            <pc:docMk/>
            <pc:sldMk cId="1486482990" sldId="359"/>
            <ac:spMk id="3" creationId="{95097022-96FD-050A-CCF6-C9BF670B1A4F}"/>
          </ac:spMkLst>
        </pc:spChg>
        <pc:spChg chg="add mod">
          <ac:chgData name="Fabienne BOUTET 861" userId="S::fabienne.boutet@caf86.caf.fr::fa09bdb3-1d75-436f-b8cb-365a3331495b" providerId="AD" clId="Web-{E98B0931-003F-EC05-4A96-B37E2054D391}" dt="2022-07-08T11:58:32.741" v="12"/>
          <ac:spMkLst>
            <pc:docMk/>
            <pc:sldMk cId="1486482990" sldId="359"/>
            <ac:spMk id="6" creationId="{D33C003A-C8BB-CFC2-BF58-6CFFA74EB712}"/>
          </ac:spMkLst>
        </pc:spChg>
        <pc:picChg chg="add del mod ord">
          <ac:chgData name="Fabienne BOUTET 861" userId="S::fabienne.boutet@caf86.caf.fr::fa09bdb3-1d75-436f-b8cb-365a3331495b" providerId="AD" clId="Web-{E98B0931-003F-EC05-4A96-B37E2054D391}" dt="2022-07-08T11:58:32.741" v="12"/>
          <ac:picMkLst>
            <pc:docMk/>
            <pc:sldMk cId="1486482990" sldId="359"/>
            <ac:picMk id="4" creationId="{C7D7C651-D07E-9913-7A1A-D6B187BA962D}"/>
          </ac:picMkLst>
        </pc:picChg>
      </pc:sldChg>
      <pc:sldChg chg="new del">
        <pc:chgData name="Fabienne BOUTET 861" userId="S::fabienne.boutet@caf86.caf.fr::fa09bdb3-1d75-436f-b8cb-365a3331495b" providerId="AD" clId="Web-{E98B0931-003F-EC05-4A96-B37E2054D391}" dt="2022-07-08T12:00:36.999" v="17"/>
        <pc:sldMkLst>
          <pc:docMk/>
          <pc:sldMk cId="2136209455" sldId="359"/>
        </pc:sldMkLst>
      </pc:sldChg>
      <pc:sldChg chg="modSp new ord">
        <pc:chgData name="Fabienne BOUTET 861" userId="S::fabienne.boutet@caf86.caf.fr::fa09bdb3-1d75-436f-b8cb-365a3331495b" providerId="AD" clId="Web-{E98B0931-003F-EC05-4A96-B37E2054D391}" dt="2022-07-08T12:17:37.283" v="101" actId="20577"/>
        <pc:sldMkLst>
          <pc:docMk/>
          <pc:sldMk cId="3248280078" sldId="359"/>
        </pc:sldMkLst>
        <pc:spChg chg="mod">
          <ac:chgData name="Fabienne BOUTET 861" userId="S::fabienne.boutet@caf86.caf.fr::fa09bdb3-1d75-436f-b8cb-365a3331495b" providerId="AD" clId="Web-{E98B0931-003F-EC05-4A96-B37E2054D391}" dt="2022-07-08T12:06:05.848" v="2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Fabienne BOUTET 861" userId="S::fabienne.boutet@caf86.caf.fr::fa09bdb3-1d75-436f-b8cb-365a3331495b" providerId="AD" clId="Web-{E98B0931-003F-EC05-4A96-B37E2054D391}" dt="2022-07-08T12:17:37.283" v="101" actId="20577"/>
          <ac:spMkLst>
            <pc:docMk/>
            <pc:sldMk cId="3248280078" sldId="359"/>
            <ac:spMk id="3" creationId="{FA882DB6-4061-B538-8A5F-343D60DFB760}"/>
          </ac:spMkLst>
        </pc:spChg>
      </pc:sldChg>
    </pc:docChg>
  </pc:docChgLst>
  <pc:docChgLst>
    <pc:chgData name="Lea GUILLARD 861" userId="S::lea.guillard@caf86.caf.fr::d06662ec-9711-44e9-9f78-4b9cc7b21ed8" providerId="AD" clId="Web-{F7486BAF-8157-444E-9EFB-F9ED95A49BCC}"/>
    <pc:docChg chg="addSld delSld modSld sldOrd">
      <pc:chgData name="Lea GUILLARD 861" userId="S::lea.guillard@caf86.caf.fr::d06662ec-9711-44e9-9f78-4b9cc7b21ed8" providerId="AD" clId="Web-{F7486BAF-8157-444E-9EFB-F9ED95A49BCC}" dt="2022-09-09T11:45:18.018" v="40" actId="20577"/>
      <pc:docMkLst>
        <pc:docMk/>
      </pc:docMkLst>
      <pc:sldChg chg="modSp">
        <pc:chgData name="Lea GUILLARD 861" userId="S::lea.guillard@caf86.caf.fr::d06662ec-9711-44e9-9f78-4b9cc7b21ed8" providerId="AD" clId="Web-{F7486BAF-8157-444E-9EFB-F9ED95A49BCC}" dt="2022-09-09T11:44:44.876" v="28" actId="20577"/>
        <pc:sldMkLst>
          <pc:docMk/>
          <pc:sldMk cId="3007228322" sldId="367"/>
        </pc:sldMkLst>
        <pc:spChg chg="mod">
          <ac:chgData name="Lea GUILLARD 861" userId="S::lea.guillard@caf86.caf.fr::d06662ec-9711-44e9-9f78-4b9cc7b21ed8" providerId="AD" clId="Web-{F7486BAF-8157-444E-9EFB-F9ED95A49BCC}" dt="2022-09-09T11:44:44.876" v="28" actId="20577"/>
          <ac:spMkLst>
            <pc:docMk/>
            <pc:sldMk cId="3007228322" sldId="367"/>
            <ac:spMk id="3" creationId="{7F8B00AC-B3D4-2087-9A1B-3AB1D3FCA5EB}"/>
          </ac:spMkLst>
        </pc:spChg>
      </pc:sldChg>
      <pc:sldChg chg="modSp add ord replId">
        <pc:chgData name="Lea GUILLARD 861" userId="S::lea.guillard@caf86.caf.fr::d06662ec-9711-44e9-9f78-4b9cc7b21ed8" providerId="AD" clId="Web-{F7486BAF-8157-444E-9EFB-F9ED95A49BCC}" dt="2022-09-09T11:45:18.018" v="40" actId="20577"/>
        <pc:sldMkLst>
          <pc:docMk/>
          <pc:sldMk cId="1120744233" sldId="368"/>
        </pc:sldMkLst>
        <pc:spChg chg="mod">
          <ac:chgData name="Lea GUILLARD 861" userId="S::lea.guillard@caf86.caf.fr::d06662ec-9711-44e9-9f78-4b9cc7b21ed8" providerId="AD" clId="Web-{F7486BAF-8157-444E-9EFB-F9ED95A49BCC}" dt="2022-09-09T11:45:18.018" v="40" actId="20577"/>
          <ac:spMkLst>
            <pc:docMk/>
            <pc:sldMk cId="1120744233" sldId="368"/>
            <ac:spMk id="4" creationId="{50E63301-F05A-4018-919B-4F770BBC8D0D}"/>
          </ac:spMkLst>
        </pc:spChg>
      </pc:sldChg>
      <pc:sldChg chg="new del">
        <pc:chgData name="Lea GUILLARD 861" userId="S::lea.guillard@caf86.caf.fr::d06662ec-9711-44e9-9f78-4b9cc7b21ed8" providerId="AD" clId="Web-{F7486BAF-8157-444E-9EFB-F9ED95A49BCC}" dt="2022-09-09T11:45:01.205" v="30"/>
        <pc:sldMkLst>
          <pc:docMk/>
          <pc:sldMk cId="3557428508" sldId="368"/>
        </pc:sldMkLst>
      </pc:sldChg>
    </pc:docChg>
  </pc:docChgLst>
  <pc:docChgLst>
    <pc:chgData name="Lea GUILLARD 861" userId="S::lea.guillard@caf86.caf.fr::d06662ec-9711-44e9-9f78-4b9cc7b21ed8" providerId="AD" clId="Web-{656D1404-39BC-47B9-A771-26F6B2B316D3}"/>
    <pc:docChg chg="modSld">
      <pc:chgData name="Lea GUILLARD 861" userId="S::lea.guillard@caf86.caf.fr::d06662ec-9711-44e9-9f78-4b9cc7b21ed8" providerId="AD" clId="Web-{656D1404-39BC-47B9-A771-26F6B2B316D3}" dt="2022-05-30T09:18:12.665" v="8" actId="20577"/>
      <pc:docMkLst>
        <pc:docMk/>
      </pc:docMkLst>
      <pc:sldChg chg="modSp">
        <pc:chgData name="Lea GUILLARD 861" userId="S::lea.guillard@caf86.caf.fr::d06662ec-9711-44e9-9f78-4b9cc7b21ed8" providerId="AD" clId="Web-{656D1404-39BC-47B9-A771-26F6B2B316D3}" dt="2022-05-30T09:17:59.91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656D1404-39BC-47B9-A771-26F6B2B316D3}" dt="2022-05-30T09:17:59.91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656D1404-39BC-47B9-A771-26F6B2B316D3}" dt="2022-05-30T09:18:12.665" v="8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656D1404-39BC-47B9-A771-26F6B2B316D3}" dt="2022-05-30T09:18:12.665" v="8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Lea GUILLARD 861" userId="S::lea.guillard@caf86.caf.fr::d06662ec-9711-44e9-9f78-4b9cc7b21ed8" providerId="AD" clId="Web-{1D732C0E-266D-43DF-951F-3BFB21C791F5}"/>
    <pc:docChg chg="modSld">
      <pc:chgData name="Lea GUILLARD 861" userId="S::lea.guillard@caf86.caf.fr::d06662ec-9711-44e9-9f78-4b9cc7b21ed8" providerId="AD" clId="Web-{1D732C0E-266D-43DF-951F-3BFB21C791F5}" dt="2022-02-04T08:56:30.830" v="42" actId="14100"/>
      <pc:docMkLst>
        <pc:docMk/>
      </pc:docMkLst>
      <pc:sldChg chg="addSp modSp">
        <pc:chgData name="Lea GUILLARD 861" userId="S::lea.guillard@caf86.caf.fr::d06662ec-9711-44e9-9f78-4b9cc7b21ed8" providerId="AD" clId="Web-{1D732C0E-266D-43DF-951F-3BFB21C791F5}" dt="2022-02-04T08:56:30.830" v="42" actId="14100"/>
        <pc:sldMkLst>
          <pc:docMk/>
          <pc:sldMk cId="2620325473" sldId="277"/>
        </pc:sldMkLst>
        <pc:spChg chg="add mod">
          <ac:chgData name="Lea GUILLARD 861" userId="S::lea.guillard@caf86.caf.fr::d06662ec-9711-44e9-9f78-4b9cc7b21ed8" providerId="AD" clId="Web-{1D732C0E-266D-43DF-951F-3BFB21C791F5}" dt="2022-02-04T08:56:30.830" v="42" actId="14100"/>
          <ac:spMkLst>
            <pc:docMk/>
            <pc:sldMk cId="2620325473" sldId="277"/>
            <ac:spMk id="2" creationId="{29918C46-34B9-472C-AD33-E3F4B3EFCBE2}"/>
          </ac:spMkLst>
        </pc:spChg>
      </pc:sldChg>
    </pc:docChg>
  </pc:docChgLst>
  <pc:docChgLst>
    <pc:chgData name="Delphine GUIMBAULT 861" userId="cebb8262-e306-4285-b292-4c4d208e296b" providerId="ADAL" clId="{CC7FDA3F-90C1-4A0E-95C0-036D0E5183FD}"/>
    <pc:docChg chg="custSel addSld delSld modSld">
      <pc:chgData name="Delphine GUIMBAULT 861" userId="cebb8262-e306-4285-b292-4c4d208e296b" providerId="ADAL" clId="{CC7FDA3F-90C1-4A0E-95C0-036D0E5183FD}" dt="2022-03-01T11:31:09.431" v="150" actId="207"/>
      <pc:docMkLst>
        <pc:docMk/>
      </pc:docMkLst>
      <pc:sldChg chg="addSp modSp mod">
        <pc:chgData name="Delphine GUIMBAULT 861" userId="cebb8262-e306-4285-b292-4c4d208e296b" providerId="ADAL" clId="{CC7FDA3F-90C1-4A0E-95C0-036D0E5183FD}" dt="2022-03-01T11:26:36.006" v="122" actId="207"/>
        <pc:sldMkLst>
          <pc:docMk/>
          <pc:sldMk cId="627601221" sldId="260"/>
        </pc:sldMkLst>
        <pc:spChg chg="mod">
          <ac:chgData name="Delphine GUIMBAULT 861" userId="cebb8262-e306-4285-b292-4c4d208e296b" providerId="ADAL" clId="{CC7FDA3F-90C1-4A0E-95C0-036D0E5183FD}" dt="2022-03-01T11:26:36.006" v="122" actId="207"/>
          <ac:spMkLst>
            <pc:docMk/>
            <pc:sldMk cId="627601221" sldId="260"/>
            <ac:spMk id="2" creationId="{EC1709DF-EFC4-412E-92A7-2C9641B4EB53}"/>
          </ac:spMkLst>
        </pc:spChg>
        <pc:picChg chg="add mod">
          <ac:chgData name="Delphine GUIMBAULT 861" userId="cebb8262-e306-4285-b292-4c4d208e296b" providerId="ADAL" clId="{CC7FDA3F-90C1-4A0E-95C0-036D0E5183FD}" dt="2022-03-01T11:19:57.072" v="4" actId="1076"/>
          <ac:picMkLst>
            <pc:docMk/>
            <pc:sldMk cId="627601221" sldId="260"/>
            <ac:picMk id="25" creationId="{911AA74A-6E38-4007-980D-207097772C20}"/>
          </ac:picMkLst>
        </pc:picChg>
      </pc:sldChg>
      <pc:sldChg chg="del">
        <pc:chgData name="Delphine GUIMBAULT 861" userId="cebb8262-e306-4285-b292-4c4d208e296b" providerId="ADAL" clId="{CC7FDA3F-90C1-4A0E-95C0-036D0E5183FD}" dt="2022-03-01T11:21:49.514" v="39" actId="47"/>
        <pc:sldMkLst>
          <pc:docMk/>
          <pc:sldMk cId="4012835241" sldId="279"/>
        </pc:sldMkLst>
      </pc:sldChg>
      <pc:sldChg chg="add">
        <pc:chgData name="Delphine GUIMBAULT 861" userId="cebb8262-e306-4285-b292-4c4d208e296b" providerId="ADAL" clId="{CC7FDA3F-90C1-4A0E-95C0-036D0E5183FD}" dt="2022-03-01T11:21:47.254" v="38"/>
        <pc:sldMkLst>
          <pc:docMk/>
          <pc:sldMk cId="0" sldId="284"/>
        </pc:sldMkLst>
      </pc:sldChg>
      <pc:sldChg chg="modSp mod">
        <pc:chgData name="Delphine GUIMBAULT 861" userId="cebb8262-e306-4285-b292-4c4d208e296b" providerId="ADAL" clId="{CC7FDA3F-90C1-4A0E-95C0-036D0E5183FD}" dt="2022-03-01T11:31:09.431" v="150" actId="207"/>
        <pc:sldMkLst>
          <pc:docMk/>
          <pc:sldMk cId="0" sldId="286"/>
        </pc:sldMkLst>
        <pc:spChg chg="mod">
          <ac:chgData name="Delphine GUIMBAULT 861" userId="cebb8262-e306-4285-b292-4c4d208e296b" providerId="ADAL" clId="{CC7FDA3F-90C1-4A0E-95C0-036D0E5183FD}" dt="2022-03-01T11:25:34.136" v="115" actId="207"/>
          <ac:spMkLst>
            <pc:docMk/>
            <pc:sldMk cId="0" sldId="286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9.431" v="150" actId="207"/>
          <ac:spMkLst>
            <pc:docMk/>
            <pc:sldMk cId="0" sldId="286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5:40.775" v="116" actId="207"/>
          <ac:spMkLst>
            <pc:docMk/>
            <pc:sldMk cId="0" sldId="286"/>
            <ac:spMk id="8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05.531" v="129" actId="20577"/>
          <ac:spMkLst>
            <pc:docMk/>
            <pc:sldMk cId="0" sldId="286"/>
            <ac:spMk id="9" creationId="{00000000-0000-0000-0000-000000000000}"/>
          </ac:spMkLst>
        </pc:spChg>
        <pc:grpChg chg="mod">
          <ac:chgData name="Delphine GUIMBAULT 861" userId="cebb8262-e306-4285-b292-4c4d208e296b" providerId="ADAL" clId="{CC7FDA3F-90C1-4A0E-95C0-036D0E5183FD}" dt="2022-03-01T11:31:09.431" v="150" actId="207"/>
          <ac:grpSpMkLst>
            <pc:docMk/>
            <pc:sldMk cId="0" sldId="286"/>
            <ac:grpSpMk id="3" creationId="{00000000-0000-0000-0000-000000000000}"/>
          </ac:grpSpMkLst>
        </pc:grp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5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31:09.431" v="150" actId="207"/>
          <ac:picMkLst>
            <pc:docMk/>
            <pc:sldMk cId="0" sldId="286"/>
            <ac:picMk id="6" creationId="{00000000-0000-0000-0000-000000000000}"/>
          </ac:picMkLst>
        </pc:picChg>
      </pc:sldChg>
      <pc:sldChg chg="addSp delSp modSp mod">
        <pc:chgData name="Delphine GUIMBAULT 861" userId="cebb8262-e306-4285-b292-4c4d208e296b" providerId="ADAL" clId="{CC7FDA3F-90C1-4A0E-95C0-036D0E5183FD}" dt="2022-03-01T11:31:06.538" v="149" actId="207"/>
        <pc:sldMkLst>
          <pc:docMk/>
          <pc:sldMk cId="0" sldId="287"/>
        </pc:sldMkLst>
        <pc:spChg chg="del">
          <ac:chgData name="Delphine GUIMBAULT 861" userId="cebb8262-e306-4285-b292-4c4d208e296b" providerId="ADAL" clId="{CC7FDA3F-90C1-4A0E-95C0-036D0E5183FD}" dt="2022-03-01T11:22:48.327" v="48" actId="478"/>
          <ac:spMkLst>
            <pc:docMk/>
            <pc:sldMk cId="0" sldId="287"/>
            <ac:spMk id="2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31:06.538" v="149" actId="207"/>
          <ac:spMkLst>
            <pc:docMk/>
            <pc:sldMk cId="0" sldId="287"/>
            <ac:spMk id="4" creationId="{00000000-0000-0000-0000-000000000000}"/>
          </ac:spMkLst>
        </pc:spChg>
        <pc:spChg chg="mod">
          <ac:chgData name="Delphine GUIMBAULT 861" userId="cebb8262-e306-4285-b292-4c4d208e296b" providerId="ADAL" clId="{CC7FDA3F-90C1-4A0E-95C0-036D0E5183FD}" dt="2022-03-01T11:27:43.826" v="144" actId="14100"/>
          <ac:spMkLst>
            <pc:docMk/>
            <pc:sldMk cId="0" sldId="287"/>
            <ac:spMk id="7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52.735" v="51" actId="478"/>
          <ac:spMkLst>
            <pc:docMk/>
            <pc:sldMk cId="0" sldId="287"/>
            <ac:spMk id="8" creationId="{00000000-0000-0000-0000-000000000000}"/>
          </ac:spMkLst>
        </pc:spChg>
        <pc:spChg chg="del mod">
          <ac:chgData name="Delphine GUIMBAULT 861" userId="cebb8262-e306-4285-b292-4c4d208e296b" providerId="ADAL" clId="{CC7FDA3F-90C1-4A0E-95C0-036D0E5183FD}" dt="2022-03-01T11:22:47.178" v="47" actId="478"/>
          <ac:spMkLst>
            <pc:docMk/>
            <pc:sldMk cId="0" sldId="287"/>
            <ac:spMk id="9" creationId="{00000000-0000-0000-0000-000000000000}"/>
          </ac:spMkLst>
        </pc:spChg>
        <pc:spChg chg="add del mod">
          <ac:chgData name="Delphine GUIMBAULT 861" userId="cebb8262-e306-4285-b292-4c4d208e296b" providerId="ADAL" clId="{CC7FDA3F-90C1-4A0E-95C0-036D0E5183FD}" dt="2022-03-01T11:22:55.846" v="52" actId="478"/>
          <ac:spMkLst>
            <pc:docMk/>
            <pc:sldMk cId="0" sldId="287"/>
            <ac:spMk id="11" creationId="{D4A92809-1CD3-4280-B48B-E9D5CA6519F1}"/>
          </ac:spMkLst>
        </pc:spChg>
        <pc:spChg chg="mod">
          <ac:chgData name="Delphine GUIMBAULT 861" userId="cebb8262-e306-4285-b292-4c4d208e296b" providerId="ADAL" clId="{CC7FDA3F-90C1-4A0E-95C0-036D0E5183FD}" dt="2022-03-01T11:25:26.115" v="114" actId="207"/>
          <ac:spMkLst>
            <pc:docMk/>
            <pc:sldMk cId="0" sldId="287"/>
            <ac:spMk id="13" creationId="{DD2E8E05-4894-4609-B71E-9DC8B8FD314A}"/>
          </ac:spMkLst>
        </pc:spChg>
        <pc:grpChg chg="mod">
          <ac:chgData name="Delphine GUIMBAULT 861" userId="cebb8262-e306-4285-b292-4c4d208e296b" providerId="ADAL" clId="{CC7FDA3F-90C1-4A0E-95C0-036D0E5183FD}" dt="2022-03-01T11:31:06.538" v="149" actId="207"/>
          <ac:grpSpMkLst>
            <pc:docMk/>
            <pc:sldMk cId="0" sldId="287"/>
            <ac:grpSpMk id="3" creationId="{00000000-0000-0000-0000-000000000000}"/>
          </ac:grpSpMkLst>
        </pc:grpChg>
        <pc:grpChg chg="add del mod">
          <ac:chgData name="Delphine GUIMBAULT 861" userId="cebb8262-e306-4285-b292-4c4d208e296b" providerId="ADAL" clId="{CC7FDA3F-90C1-4A0E-95C0-036D0E5183FD}" dt="2022-03-01T11:27:24.939" v="138" actId="478"/>
          <ac:grpSpMkLst>
            <pc:docMk/>
            <pc:sldMk cId="0" sldId="287"/>
            <ac:grpSpMk id="12" creationId="{4DC1454F-7E48-49CD-9A03-28DD10BF0CA1}"/>
          </ac:grpSpMkLst>
        </pc:grpChg>
        <pc:picChg chg="mod">
          <ac:chgData name="Delphine GUIMBAULT 861" userId="cebb8262-e306-4285-b292-4c4d208e296b" providerId="ADAL" clId="{CC7FDA3F-90C1-4A0E-95C0-036D0E5183FD}" dt="2022-03-01T11:31:06.538" v="149" actId="207"/>
          <ac:picMkLst>
            <pc:docMk/>
            <pc:sldMk cId="0" sldId="287"/>
            <ac:picMk id="5" creationId="{00000000-0000-0000-0000-000000000000}"/>
          </ac:picMkLst>
        </pc:picChg>
        <pc:picChg chg="del">
          <ac:chgData name="Delphine GUIMBAULT 861" userId="cebb8262-e306-4285-b292-4c4d208e296b" providerId="ADAL" clId="{CC7FDA3F-90C1-4A0E-95C0-036D0E5183FD}" dt="2022-03-01T11:22:49.983" v="49" actId="478"/>
          <ac:picMkLst>
            <pc:docMk/>
            <pc:sldMk cId="0" sldId="287"/>
            <ac:picMk id="6" creationId="{00000000-0000-0000-0000-000000000000}"/>
          </ac:picMkLst>
        </pc:picChg>
        <pc:picChg chg="mod">
          <ac:chgData name="Delphine GUIMBAULT 861" userId="cebb8262-e306-4285-b292-4c4d208e296b" providerId="ADAL" clId="{CC7FDA3F-90C1-4A0E-95C0-036D0E5183FD}" dt="2022-03-01T11:25:14.998" v="112"/>
          <ac:picMkLst>
            <pc:docMk/>
            <pc:sldMk cId="0" sldId="287"/>
            <ac:picMk id="14" creationId="{FA28F74E-7628-46E9-8967-49173BA8540B}"/>
          </ac:picMkLst>
        </pc:picChg>
        <pc:picChg chg="add mod">
          <ac:chgData name="Delphine GUIMBAULT 861" userId="cebb8262-e306-4285-b292-4c4d208e296b" providerId="ADAL" clId="{CC7FDA3F-90C1-4A0E-95C0-036D0E5183FD}" dt="2022-03-01T11:27:56.028" v="148" actId="14100"/>
          <ac:picMkLst>
            <pc:docMk/>
            <pc:sldMk cId="0" sldId="287"/>
            <ac:picMk id="15" creationId="{E87FCB80-E091-497B-B074-8B6F24C957B3}"/>
          </ac:picMkLst>
        </pc:picChg>
      </pc:sldChg>
      <pc:sldChg chg="modSp del mod">
        <pc:chgData name="Delphine GUIMBAULT 861" userId="cebb8262-e306-4285-b292-4c4d208e296b" providerId="ADAL" clId="{CC7FDA3F-90C1-4A0E-95C0-036D0E5183FD}" dt="2022-03-01T11:23:25.779" v="109" actId="2696"/>
        <pc:sldMkLst>
          <pc:docMk/>
          <pc:sldMk cId="0" sldId="288"/>
        </pc:sldMkLst>
        <pc:spChg chg="mod">
          <ac:chgData name="Delphine GUIMBAULT 861" userId="cebb8262-e306-4285-b292-4c4d208e296b" providerId="ADAL" clId="{CC7FDA3F-90C1-4A0E-95C0-036D0E5183FD}" dt="2022-03-01T11:23:23.174" v="108" actId="1076"/>
          <ac:spMkLst>
            <pc:docMk/>
            <pc:sldMk cId="0" sldId="288"/>
            <ac:spMk id="12" creationId="{00000000-0000-0000-0000-000000000000}"/>
          </ac:spMkLst>
        </pc:spChg>
      </pc:sldChg>
    </pc:docChg>
  </pc:docChgLst>
  <pc:docChgLst>
    <pc:chgData name="Nicolas PATRIARCHE 861" userId="d1848907-ef35-4bf0-83f2-8110b9052c08" providerId="ADAL" clId="{ECE49E0E-208A-40D0-8A3D-894A80470A61}"/>
    <pc:docChg chg="custSel addSld delSld modSld">
      <pc:chgData name="Nicolas PATRIARCHE 861" userId="d1848907-ef35-4bf0-83f2-8110b9052c08" providerId="ADAL" clId="{ECE49E0E-208A-40D0-8A3D-894A80470A61}" dt="2022-05-04T12:19:34.130" v="1799" actId="1076"/>
      <pc:docMkLst>
        <pc:docMk/>
      </pc:docMkLst>
      <pc:sldChg chg="modSp mod">
        <pc:chgData name="Nicolas PATRIARCHE 861" userId="d1848907-ef35-4bf0-83f2-8110b9052c08" providerId="ADAL" clId="{ECE49E0E-208A-40D0-8A3D-894A80470A61}" dt="2022-05-02T14:52:55.415" v="360" actId="20577"/>
        <pc:sldMkLst>
          <pc:docMk/>
          <pc:sldMk cId="3974185568" sldId="256"/>
        </pc:sldMkLst>
        <pc:spChg chg="mod">
          <ac:chgData name="Nicolas PATRIARCHE 861" userId="d1848907-ef35-4bf0-83f2-8110b9052c08" providerId="ADAL" clId="{ECE49E0E-208A-40D0-8A3D-894A80470A61}" dt="2022-05-02T14:52:55.415" v="360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50:53.152" v="290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ECE49E0E-208A-40D0-8A3D-894A80470A61}" dt="2022-05-02T14:50:53.152" v="290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8:27.209" v="149" actId="1076"/>
        <pc:sldMkLst>
          <pc:docMk/>
          <pc:sldMk cId="524744576" sldId="258"/>
        </pc:sldMkLst>
        <pc:spChg chg="mod">
          <ac:chgData name="Nicolas PATRIARCHE 861" userId="d1848907-ef35-4bf0-83f2-8110b9052c08" providerId="ADAL" clId="{ECE49E0E-208A-40D0-8A3D-894A80470A61}" dt="2022-05-02T14:48:27.209" v="149" actId="1076"/>
          <ac:spMkLst>
            <pc:docMk/>
            <pc:sldMk cId="524744576" sldId="258"/>
            <ac:spMk id="2" creationId="{2A8C38EB-A5F6-48C4-B6CD-425F8A54FBFF}"/>
          </ac:spMkLst>
        </pc:spChg>
      </pc:sldChg>
      <pc:sldChg chg="modSp mod">
        <pc:chgData name="Nicolas PATRIARCHE 861" userId="d1848907-ef35-4bf0-83f2-8110b9052c08" providerId="ADAL" clId="{ECE49E0E-208A-40D0-8A3D-894A80470A61}" dt="2022-05-02T14:49:15.190" v="201" actId="1076"/>
        <pc:sldMkLst>
          <pc:docMk/>
          <pc:sldMk cId="3388352657" sldId="268"/>
        </pc:sldMkLst>
        <pc:spChg chg="mod">
          <ac:chgData name="Nicolas PATRIARCHE 861" userId="d1848907-ef35-4bf0-83f2-8110b9052c08" providerId="ADAL" clId="{ECE49E0E-208A-40D0-8A3D-894A80470A61}" dt="2022-05-02T14:49:15.190" v="201" actId="1076"/>
          <ac:spMkLst>
            <pc:docMk/>
            <pc:sldMk cId="3388352657" sldId="268"/>
            <ac:spMk id="2" creationId="{ACC9005C-ABDA-4D18-B669-ADE16A8A7AC3}"/>
          </ac:spMkLst>
        </pc:spChg>
      </pc:sldChg>
      <pc:sldChg chg="modSp">
        <pc:chgData name="Nicolas PATRIARCHE 861" userId="d1848907-ef35-4bf0-83f2-8110b9052c08" providerId="ADAL" clId="{ECE49E0E-208A-40D0-8A3D-894A80470A61}" dt="2022-05-02T14:52:19.269" v="355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ECE49E0E-208A-40D0-8A3D-894A80470A61}" dt="2022-05-02T14:52:19.269" v="355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modSp mod">
        <pc:chgData name="Nicolas PATRIARCHE 861" userId="d1848907-ef35-4bf0-83f2-8110b9052c08" providerId="ADAL" clId="{ECE49E0E-208A-40D0-8A3D-894A80470A61}" dt="2022-05-02T14:49:42.719" v="234" actId="1076"/>
        <pc:sldMkLst>
          <pc:docMk/>
          <pc:sldMk cId="4147285639" sldId="281"/>
        </pc:sldMkLst>
        <pc:spChg chg="mod">
          <ac:chgData name="Nicolas PATRIARCHE 861" userId="d1848907-ef35-4bf0-83f2-8110b9052c08" providerId="ADAL" clId="{ECE49E0E-208A-40D0-8A3D-894A80470A61}" dt="2022-05-02T14:49:42.719" v="234" actId="1076"/>
          <ac:spMkLst>
            <pc:docMk/>
            <pc:sldMk cId="4147285639" sldId="281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2140682467" sldId="290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3394873606" sldId="291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1631616132" sldId="292"/>
        </pc:sldMkLst>
      </pc:sldChg>
      <pc:sldChg chg="del">
        <pc:chgData name="Nicolas PATRIARCHE 861" userId="d1848907-ef35-4bf0-83f2-8110b9052c08" providerId="ADAL" clId="{ECE49E0E-208A-40D0-8A3D-894A80470A61}" dt="2022-05-02T14:49:52.025" v="235" actId="2696"/>
        <pc:sldMkLst>
          <pc:docMk/>
          <pc:sldMk cId="713159971" sldId="293"/>
        </pc:sldMkLst>
      </pc:sldChg>
      <pc:sldChg chg="modSp mod">
        <pc:chgData name="Nicolas PATRIARCHE 861" userId="d1848907-ef35-4bf0-83f2-8110b9052c08" providerId="ADAL" clId="{ECE49E0E-208A-40D0-8A3D-894A80470A61}" dt="2022-05-02T14:50:25.112" v="266" actId="1076"/>
        <pc:sldMkLst>
          <pc:docMk/>
          <pc:sldMk cId="1608236116" sldId="295"/>
        </pc:sldMkLst>
        <pc:spChg chg="mod">
          <ac:chgData name="Nicolas PATRIARCHE 861" userId="d1848907-ef35-4bf0-83f2-8110b9052c08" providerId="ADAL" clId="{ECE49E0E-208A-40D0-8A3D-894A80470A61}" dt="2022-05-02T14:50:25.112" v="266" actId="1076"/>
          <ac:spMkLst>
            <pc:docMk/>
            <pc:sldMk cId="1608236116" sldId="295"/>
            <ac:spMk id="2" creationId="{ACC9005C-ABDA-4D18-B669-ADE16A8A7AC3}"/>
          </ac:spMkLst>
        </pc:spChg>
      </pc:sldChg>
      <pc:sldChg chg="del">
        <pc:chgData name="Nicolas PATRIARCHE 861" userId="d1848907-ef35-4bf0-83f2-8110b9052c08" providerId="ADAL" clId="{ECE49E0E-208A-40D0-8A3D-894A80470A61}" dt="2022-05-02T14:50:36.172" v="270" actId="47"/>
        <pc:sldMkLst>
          <pc:docMk/>
          <pc:sldMk cId="3438367126" sldId="29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163735035" sldId="298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3704208624" sldId="299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335976215" sldId="300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147448989" sldId="301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2004663829" sldId="302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42913501" sldId="303"/>
        </pc:sldMkLst>
      </pc:sldChg>
      <pc:sldChg chg="del">
        <pc:chgData name="Nicolas PATRIARCHE 861" userId="d1848907-ef35-4bf0-83f2-8110b9052c08" providerId="ADAL" clId="{ECE49E0E-208A-40D0-8A3D-894A80470A61}" dt="2022-05-02T14:50:42.707" v="271" actId="47"/>
        <pc:sldMkLst>
          <pc:docMk/>
          <pc:sldMk cId="680582384" sldId="304"/>
        </pc:sldMkLst>
      </pc:sldChg>
      <pc:sldChg chg="del">
        <pc:chgData name="Nicolas PATRIARCHE 861" userId="d1848907-ef35-4bf0-83f2-8110b9052c08" providerId="ADAL" clId="{ECE49E0E-208A-40D0-8A3D-894A80470A61}" dt="2022-05-02T14:50:28.881" v="267" actId="47"/>
        <pc:sldMkLst>
          <pc:docMk/>
          <pc:sldMk cId="2982828975" sldId="305"/>
        </pc:sldMkLst>
      </pc:sldChg>
      <pc:sldChg chg="del">
        <pc:chgData name="Nicolas PATRIARCHE 861" userId="d1848907-ef35-4bf0-83f2-8110b9052c08" providerId="ADAL" clId="{ECE49E0E-208A-40D0-8A3D-894A80470A61}" dt="2022-05-02T14:50:30.148" v="268" actId="47"/>
        <pc:sldMkLst>
          <pc:docMk/>
          <pc:sldMk cId="3086873291" sldId="306"/>
        </pc:sldMkLst>
      </pc:sldChg>
      <pc:sldChg chg="del">
        <pc:chgData name="Nicolas PATRIARCHE 861" userId="d1848907-ef35-4bf0-83f2-8110b9052c08" providerId="ADAL" clId="{ECE49E0E-208A-40D0-8A3D-894A80470A61}" dt="2022-05-02T14:48:41.113" v="150" actId="2696"/>
        <pc:sldMkLst>
          <pc:docMk/>
          <pc:sldMk cId="174290640" sldId="307"/>
        </pc:sldMkLst>
      </pc:sldChg>
      <pc:sldChg chg="del">
        <pc:chgData name="Nicolas PATRIARCHE 861" userId="d1848907-ef35-4bf0-83f2-8110b9052c08" providerId="ADAL" clId="{ECE49E0E-208A-40D0-8A3D-894A80470A61}" dt="2022-05-02T14:49:24.156" v="202" actId="2696"/>
        <pc:sldMkLst>
          <pc:docMk/>
          <pc:sldMk cId="737616765" sldId="308"/>
        </pc:sldMkLst>
      </pc:sldChg>
      <pc:sldChg chg="addSp delSp modSp new mod">
        <pc:chgData name="Nicolas PATRIARCHE 861" userId="d1848907-ef35-4bf0-83f2-8110b9052c08" providerId="ADAL" clId="{ECE49E0E-208A-40D0-8A3D-894A80470A61}" dt="2022-05-03T12:00:45.026" v="832" actId="255"/>
        <pc:sldMkLst>
          <pc:docMk/>
          <pc:sldMk cId="2480743365" sldId="309"/>
        </pc:sldMkLst>
        <pc:spChg chg="del">
          <ac:chgData name="Nicolas PATRIARCHE 861" userId="d1848907-ef35-4bf0-83f2-8110b9052c08" providerId="ADAL" clId="{ECE49E0E-208A-40D0-8A3D-894A80470A61}" dt="2022-05-03T10:46:01.450" v="363" actId="478"/>
          <ac:spMkLst>
            <pc:docMk/>
            <pc:sldMk cId="2480743365" sldId="309"/>
            <ac:spMk id="2" creationId="{E273754B-4BEC-4DBB-95BF-A8F1E67B08A1}"/>
          </ac:spMkLst>
        </pc:spChg>
        <pc:spChg chg="del">
          <ac:chgData name="Nicolas PATRIARCHE 861" userId="d1848907-ef35-4bf0-83f2-8110b9052c08" providerId="ADAL" clId="{ECE49E0E-208A-40D0-8A3D-894A80470A61}" dt="2022-05-03T10:47:00.391" v="368" actId="478"/>
          <ac:spMkLst>
            <pc:docMk/>
            <pc:sldMk cId="2480743365" sldId="309"/>
            <ac:spMk id="3" creationId="{17B5AA41-0F57-4B72-BB56-B43E3045161E}"/>
          </ac:spMkLst>
        </pc:spChg>
        <pc:spChg chg="add mod">
          <ac:chgData name="Nicolas PATRIARCHE 861" userId="d1848907-ef35-4bf0-83f2-8110b9052c08" providerId="ADAL" clId="{ECE49E0E-208A-40D0-8A3D-894A80470A61}" dt="2022-05-03T12:00:45.026" v="832" actId="255"/>
          <ac:spMkLst>
            <pc:docMk/>
            <pc:sldMk cId="2480743365" sldId="309"/>
            <ac:spMk id="5" creationId="{68B8602A-4561-414A-AB31-ADC22ADA1086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8" creationId="{D613049E-2981-4D40-A050-63AAC19D75FA}"/>
          </ac:spMkLst>
        </pc:spChg>
        <pc:spChg chg="add mod">
          <ac:chgData name="Nicolas PATRIARCHE 861" userId="d1848907-ef35-4bf0-83f2-8110b9052c08" providerId="ADAL" clId="{ECE49E0E-208A-40D0-8A3D-894A80470A61}" dt="2022-05-03T10:48:16.456" v="385" actId="1076"/>
          <ac:spMkLst>
            <pc:docMk/>
            <pc:sldMk cId="2480743365" sldId="309"/>
            <ac:spMk id="9" creationId="{1BCEAA58-BD1A-4D80-9310-F313B4E9FAD4}"/>
          </ac:spMkLst>
        </pc:spChg>
        <pc:spChg chg="add mod">
          <ac:chgData name="Nicolas PATRIARCHE 861" userId="d1848907-ef35-4bf0-83f2-8110b9052c08" providerId="ADAL" clId="{ECE49E0E-208A-40D0-8A3D-894A80470A61}" dt="2022-05-03T10:48:30.066" v="387" actId="1076"/>
          <ac:spMkLst>
            <pc:docMk/>
            <pc:sldMk cId="2480743365" sldId="309"/>
            <ac:spMk id="10" creationId="{EFDA7661-F071-462F-916A-CB48EC524292}"/>
          </ac:spMkLst>
        </pc:spChg>
        <pc:spChg chg="add mod">
          <ac:chgData name="Nicolas PATRIARCHE 861" userId="d1848907-ef35-4bf0-83f2-8110b9052c08" providerId="ADAL" clId="{ECE49E0E-208A-40D0-8A3D-894A80470A61}" dt="2022-05-03T10:48:35.246" v="392" actId="20577"/>
          <ac:spMkLst>
            <pc:docMk/>
            <pc:sldMk cId="2480743365" sldId="309"/>
            <ac:spMk id="11" creationId="{79B913D3-4030-4688-B058-26B15BC26891}"/>
          </ac:spMkLst>
        </pc:spChg>
        <pc:picChg chg="add del mod">
          <ac:chgData name="Nicolas PATRIARCHE 861" userId="d1848907-ef35-4bf0-83f2-8110b9052c08" providerId="ADAL" clId="{ECE49E0E-208A-40D0-8A3D-894A80470A61}" dt="2022-05-03T12:00:31.841" v="829" actId="478"/>
          <ac:picMkLst>
            <pc:docMk/>
            <pc:sldMk cId="2480743365" sldId="309"/>
            <ac:picMk id="4" creationId="{4D423CF7-3FA8-4A75-B179-5015BFE7189C}"/>
          </ac:picMkLst>
        </pc:picChg>
        <pc:picChg chg="add mod">
          <ac:chgData name="Nicolas PATRIARCHE 861" userId="d1848907-ef35-4bf0-83f2-8110b9052c08" providerId="ADAL" clId="{ECE49E0E-208A-40D0-8A3D-894A80470A61}" dt="2022-05-03T11:41:13.722" v="393" actId="1076"/>
          <ac:picMkLst>
            <pc:docMk/>
            <pc:sldMk cId="2480743365" sldId="309"/>
            <ac:picMk id="6" creationId="{ADBD95C9-07E5-44AF-8C9A-4DC33D47DE68}"/>
          </ac:picMkLst>
        </pc:picChg>
        <pc:picChg chg="add mod">
          <ac:chgData name="Nicolas PATRIARCHE 861" userId="d1848907-ef35-4bf0-83f2-8110b9052c08" providerId="ADAL" clId="{ECE49E0E-208A-40D0-8A3D-894A80470A61}" dt="2022-05-03T10:47:27.197" v="374" actId="1076"/>
          <ac:picMkLst>
            <pc:docMk/>
            <pc:sldMk cId="2480743365" sldId="309"/>
            <ac:picMk id="7" creationId="{0524F765-0B24-4CCB-8954-8D3DF0B62E7D}"/>
          </ac:picMkLst>
        </pc:picChg>
      </pc:sldChg>
      <pc:sldChg chg="new">
        <pc:chgData name="Nicolas PATRIARCHE 861" userId="d1848907-ef35-4bf0-83f2-8110b9052c08" providerId="ADAL" clId="{ECE49E0E-208A-40D0-8A3D-894A80470A61}" dt="2022-05-02T14:49:26.413" v="203" actId="680"/>
        <pc:sldMkLst>
          <pc:docMk/>
          <pc:sldMk cId="322499915" sldId="310"/>
        </pc:sldMkLst>
      </pc:sldChg>
      <pc:sldChg chg="addSp delSp modSp new mod">
        <pc:chgData name="Nicolas PATRIARCHE 861" userId="d1848907-ef35-4bf0-83f2-8110b9052c08" providerId="ADAL" clId="{ECE49E0E-208A-40D0-8A3D-894A80470A61}" dt="2022-05-04T12:19:34.130" v="1799" actId="1076"/>
        <pc:sldMkLst>
          <pc:docMk/>
          <pc:sldMk cId="3334230957" sldId="311"/>
        </pc:sldMkLst>
        <pc:spChg chg="del">
          <ac:chgData name="Nicolas PATRIARCHE 861" userId="d1848907-ef35-4bf0-83f2-8110b9052c08" providerId="ADAL" clId="{ECE49E0E-208A-40D0-8A3D-894A80470A61}" dt="2022-05-04T12:12:31.128" v="922" actId="478"/>
          <ac:spMkLst>
            <pc:docMk/>
            <pc:sldMk cId="3334230957" sldId="311"/>
            <ac:spMk id="2" creationId="{1653447F-928A-4B63-997C-06D6ADAE0873}"/>
          </ac:spMkLst>
        </pc:spChg>
        <pc:spChg chg="mod">
          <ac:chgData name="Nicolas PATRIARCHE 861" userId="d1848907-ef35-4bf0-83f2-8110b9052c08" providerId="ADAL" clId="{ECE49E0E-208A-40D0-8A3D-894A80470A61}" dt="2022-05-04T12:19:34.130" v="1799" actId="1076"/>
          <ac:spMkLst>
            <pc:docMk/>
            <pc:sldMk cId="3334230957" sldId="311"/>
            <ac:spMk id="3" creationId="{C0C94B60-4548-4B18-9F9E-AFC63F128708}"/>
          </ac:spMkLst>
        </pc:spChg>
        <pc:spChg chg="add mod">
          <ac:chgData name="Nicolas PATRIARCHE 861" userId="d1848907-ef35-4bf0-83f2-8110b9052c08" providerId="ADAL" clId="{ECE49E0E-208A-40D0-8A3D-894A80470A61}" dt="2022-05-04T12:13:42.303" v="1012" actId="20577"/>
          <ac:spMkLst>
            <pc:docMk/>
            <pc:sldMk cId="3334230957" sldId="311"/>
            <ac:spMk id="4" creationId="{2DDBB5A8-ADE7-44DF-88D4-7E24CB408D06}"/>
          </ac:spMkLst>
        </pc:spChg>
      </pc:sldChg>
      <pc:sldChg chg="new">
        <pc:chgData name="Nicolas PATRIARCHE 861" userId="d1848907-ef35-4bf0-83f2-8110b9052c08" providerId="ADAL" clId="{ECE49E0E-208A-40D0-8A3D-894A80470A61}" dt="2022-05-02T14:50:33.902" v="269" actId="680"/>
        <pc:sldMkLst>
          <pc:docMk/>
          <pc:sldMk cId="4028519768" sldId="312"/>
        </pc:sldMkLst>
      </pc:sldChg>
      <pc:sldChg chg="addSp delSp modSp new mod setBg setClrOvrMap">
        <pc:chgData name="Nicolas PATRIARCHE 861" userId="d1848907-ef35-4bf0-83f2-8110b9052c08" providerId="ADAL" clId="{ECE49E0E-208A-40D0-8A3D-894A80470A61}" dt="2022-05-03T12:00:17.519" v="828" actId="11529"/>
        <pc:sldMkLst>
          <pc:docMk/>
          <pc:sldMk cId="205645212" sldId="316"/>
        </pc:sldMkLst>
        <pc:spChg chg="mod">
          <ac:chgData name="Nicolas PATRIARCHE 861" userId="d1848907-ef35-4bf0-83f2-8110b9052c08" providerId="ADAL" clId="{ECE49E0E-208A-40D0-8A3D-894A80470A61}" dt="2022-05-03T11:57:19.998" v="409" actId="1076"/>
          <ac:spMkLst>
            <pc:docMk/>
            <pc:sldMk cId="205645212" sldId="316"/>
            <ac:spMk id="2" creationId="{A8B640EC-2FC4-4E7B-AD24-BCFB7FA4B91F}"/>
          </ac:spMkLst>
        </pc:spChg>
        <pc:spChg chg="del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3" creationId="{892052CC-9CA5-42CF-97DB-894902798B15}"/>
          </ac:spMkLst>
        </pc:spChg>
        <pc:spChg chg="add mod">
          <ac:chgData name="Nicolas PATRIARCHE 861" userId="d1848907-ef35-4bf0-83f2-8110b9052c08" providerId="ADAL" clId="{ECE49E0E-208A-40D0-8A3D-894A80470A61}" dt="2022-05-03T11:58:36.099" v="509" actId="1076"/>
          <ac:spMkLst>
            <pc:docMk/>
            <pc:sldMk cId="205645212" sldId="316"/>
            <ac:spMk id="4" creationId="{589E5CD9-4AE9-4618-A03E-FD7CE671542B}"/>
          </ac:spMkLst>
        </pc:spChg>
        <pc:spChg chg="add mod">
          <ac:chgData name="Nicolas PATRIARCHE 861" userId="d1848907-ef35-4bf0-83f2-8110b9052c08" providerId="ADAL" clId="{ECE49E0E-208A-40D0-8A3D-894A80470A61}" dt="2022-05-03T12:00:02.315" v="826" actId="1076"/>
          <ac:spMkLst>
            <pc:docMk/>
            <pc:sldMk cId="205645212" sldId="316"/>
            <ac:spMk id="5" creationId="{9B8B9B03-171E-4EFE-A52C-CDC4F0481DFA}"/>
          </ac:spMkLst>
        </pc:spChg>
        <pc:spChg chg="add">
          <ac:chgData name="Nicolas PATRIARCHE 861" userId="d1848907-ef35-4bf0-83f2-8110b9052c08" providerId="ADAL" clId="{ECE49E0E-208A-40D0-8A3D-894A80470A61}" dt="2022-05-03T11:57:02.722" v="398" actId="26606"/>
          <ac:spMkLst>
            <pc:docMk/>
            <pc:sldMk cId="205645212" sldId="316"/>
            <ac:spMk id="20" creationId="{27577DEC-D9A5-404D-9789-702F4319BEC8}"/>
          </ac:spMkLst>
        </pc:spChg>
        <pc:spChg chg="add mod">
          <ac:chgData name="Nicolas PATRIARCHE 861" userId="d1848907-ef35-4bf0-83f2-8110b9052c08" providerId="ADAL" clId="{ECE49E0E-208A-40D0-8A3D-894A80470A61}" dt="2022-05-03T12:00:06.609" v="827" actId="1076"/>
          <ac:spMkLst>
            <pc:docMk/>
            <pc:sldMk cId="205645212" sldId="316"/>
            <ac:spMk id="32" creationId="{326369FA-82DE-4DD5-A359-4C0E5A9350D4}"/>
          </ac:spMkLst>
        </pc:s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8" creationId="{76582886-877C-4AEC-A77F-8055EB9A0CF9}"/>
          </ac:grpSpMkLst>
        </pc:grpChg>
        <pc:grpChg chg="add">
          <ac:chgData name="Nicolas PATRIARCHE 861" userId="d1848907-ef35-4bf0-83f2-8110b9052c08" providerId="ADAL" clId="{ECE49E0E-208A-40D0-8A3D-894A80470A61}" dt="2022-05-03T11:57:02.722" v="398" actId="26606"/>
          <ac:grpSpMkLst>
            <pc:docMk/>
            <pc:sldMk cId="205645212" sldId="316"/>
            <ac:grpSpMk id="22" creationId="{CEEA9366-CEA8-4F23-B065-4337F0D836FE}"/>
          </ac:grpSpMkLst>
        </pc:grpChg>
        <pc:cxnChg chg="add">
          <ac:chgData name="Nicolas PATRIARCHE 861" userId="d1848907-ef35-4bf0-83f2-8110b9052c08" providerId="ADAL" clId="{ECE49E0E-208A-40D0-8A3D-894A80470A61}" dt="2022-05-03T12:00:17.519" v="828" actId="11529"/>
          <ac:cxnSpMkLst>
            <pc:docMk/>
            <pc:sldMk cId="205645212" sldId="316"/>
            <ac:cxnSpMk id="7" creationId="{445B5207-A557-48CE-B812-208491820042}"/>
          </ac:cxnSpMkLst>
        </pc:cxnChg>
      </pc:sldChg>
      <pc:sldMasterChg chg="delSldLayout">
        <pc:chgData name="Nicolas PATRIARCHE 861" userId="d1848907-ef35-4bf0-83f2-8110b9052c08" providerId="ADAL" clId="{ECE49E0E-208A-40D0-8A3D-894A80470A61}" dt="2022-05-02T14:50:42.707" v="271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ECE49E0E-208A-40D0-8A3D-894A80470A61}" dt="2022-05-02T14:50:42.707" v="271" actId="47"/>
          <pc:sldLayoutMkLst>
            <pc:docMk/>
            <pc:sldMasterMk cId="4286025874" sldId="2147483725"/>
            <pc:sldLayoutMk cId="3147311099" sldId="2147483743"/>
          </pc:sldLayoutMkLst>
        </pc:sldLayoutChg>
      </pc:sldMasterChg>
    </pc:docChg>
  </pc:docChgLst>
  <pc:docChgLst>
    <pc:chgData name="Lea GUILLARD 861" userId="S::lea.guillard@caf86.caf.fr::d06662ec-9711-44e9-9f78-4b9cc7b21ed8" providerId="AD" clId="Web-{80082F96-27CF-4B16-831D-BFA9D749F945}"/>
    <pc:docChg chg="modSld">
      <pc:chgData name="Lea GUILLARD 861" userId="S::lea.guillard@caf86.caf.fr::d06662ec-9711-44e9-9f78-4b9cc7b21ed8" providerId="AD" clId="Web-{80082F96-27CF-4B16-831D-BFA9D749F945}" dt="2022-07-08T08:44:30.819" v="59" actId="20577"/>
      <pc:docMkLst>
        <pc:docMk/>
      </pc:docMkLst>
      <pc:sldChg chg="addSp modSp">
        <pc:chgData name="Lea GUILLARD 861" userId="S::lea.guillard@caf86.caf.fr::d06662ec-9711-44e9-9f78-4b9cc7b21ed8" providerId="AD" clId="Web-{80082F96-27CF-4B16-831D-BFA9D749F945}" dt="2022-07-08T08:43:51.537" v="56" actId="1076"/>
        <pc:sldMkLst>
          <pc:docMk/>
          <pc:sldMk cId="735693732" sldId="314"/>
        </pc:sldMkLst>
        <pc:spChg chg="add mod">
          <ac:chgData name="Lea GUILLARD 861" userId="S::lea.guillard@caf86.caf.fr::d06662ec-9711-44e9-9f78-4b9cc7b21ed8" providerId="AD" clId="Web-{80082F96-27CF-4B16-831D-BFA9D749F945}" dt="2022-07-08T08:43:51.537" v="56" actId="1076"/>
          <ac:spMkLst>
            <pc:docMk/>
            <pc:sldMk cId="735693732" sldId="314"/>
            <ac:spMk id="2" creationId="{28001757-4C75-C344-D764-E37A8BB9461F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1.333" v="1" actId="20577"/>
          <ac:spMkLst>
            <pc:docMk/>
            <pc:sldMk cId="735693732" sldId="314"/>
            <ac:spMk id="29" creationId="{1A83FCAB-EBE3-4523-B204-F579CBCF2FF1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5.786" v="3" actId="1076"/>
          <ac:spMkLst>
            <pc:docMk/>
            <pc:sldMk cId="735693732" sldId="314"/>
            <ac:spMk id="31" creationId="{35ABE675-A720-416C-BDE2-7C6A58406C34}"/>
          </ac:spMkLst>
        </pc:spChg>
        <pc:spChg chg="mod">
          <ac:chgData name="Lea GUILLARD 861" userId="S::lea.guillard@caf86.caf.fr::d06662ec-9711-44e9-9f78-4b9cc7b21ed8" providerId="AD" clId="Web-{80082F96-27CF-4B16-831D-BFA9D749F945}" dt="2022-07-08T08:43:09.583" v="4" actId="1076"/>
          <ac:spMkLst>
            <pc:docMk/>
            <pc:sldMk cId="735693732" sldId="314"/>
            <ac:spMk id="32" creationId="{8F2C478F-F6E2-4FD5-A288-103C756C39E2}"/>
          </ac:spMkLst>
        </pc:spChg>
      </pc:sldChg>
      <pc:sldChg chg="modSp">
        <pc:chgData name="Lea GUILLARD 861" userId="S::lea.guillard@caf86.caf.fr::d06662ec-9711-44e9-9f78-4b9cc7b21ed8" providerId="AD" clId="Web-{80082F96-27CF-4B16-831D-BFA9D749F945}" dt="2022-07-08T08:44:30.819" v="59" actId="20577"/>
        <pc:sldMkLst>
          <pc:docMk/>
          <pc:sldMk cId="4092153578" sldId="357"/>
        </pc:sldMkLst>
        <pc:spChg chg="mod">
          <ac:chgData name="Lea GUILLARD 861" userId="S::lea.guillard@caf86.caf.fr::d06662ec-9711-44e9-9f78-4b9cc7b21ed8" providerId="AD" clId="Web-{80082F96-27CF-4B16-831D-BFA9D749F945}" dt="2022-07-08T08:44:30.819" v="59" actId="20577"/>
          <ac:spMkLst>
            <pc:docMk/>
            <pc:sldMk cId="4092153578" sldId="357"/>
            <ac:spMk id="4" creationId="{08E27E82-362E-495E-876A-AD610DB87491}"/>
          </ac:spMkLst>
        </pc:spChg>
      </pc:sldChg>
    </pc:docChg>
  </pc:docChgLst>
  <pc:docChgLst>
    <pc:chgData name="Blandine BROSSARD 861" userId="c526530f-5d5f-4821-ad5e-1055fcd5c2cd" providerId="ADAL" clId="{A245722C-0C5D-4240-935E-39DD615C14CA}"/>
    <pc:docChg chg="custSel addSld delSld modSld">
      <pc:chgData name="Blandine BROSSARD 861" userId="c526530f-5d5f-4821-ad5e-1055fcd5c2cd" providerId="ADAL" clId="{A245722C-0C5D-4240-935E-39DD615C14CA}" dt="2022-06-01T12:56:44.320" v="776" actId="2696"/>
      <pc:docMkLst>
        <pc:docMk/>
      </pc:docMkLst>
      <pc:sldChg chg="addSp delSp modSp mod setBg">
        <pc:chgData name="Blandine BROSSARD 861" userId="c526530f-5d5f-4821-ad5e-1055fcd5c2cd" providerId="ADAL" clId="{A245722C-0C5D-4240-935E-39DD615C14CA}" dt="2022-06-01T12:56:35.445" v="775" actId="14100"/>
        <pc:sldMkLst>
          <pc:docMk/>
          <pc:sldMk cId="2901772940" sldId="305"/>
        </pc:sldMkLst>
        <pc:spChg chg="mod">
          <ac:chgData name="Blandine BROSSARD 861" userId="c526530f-5d5f-4821-ad5e-1055fcd5c2cd" providerId="ADAL" clId="{A245722C-0C5D-4240-935E-39DD615C14CA}" dt="2022-06-01T12:56:27.107" v="772" actId="1076"/>
          <ac:spMkLst>
            <pc:docMk/>
            <pc:sldMk cId="2901772940" sldId="305"/>
            <ac:spMk id="3" creationId="{7F0194D1-6887-2009-A322-CF9386C0311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0" creationId="{9F4444CE-BC8D-4D61-B303-4C05614E62AB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2" creationId="{62423CA5-E2E1-4789-B759-9906C1C94063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4" creationId="{73772B81-181F-48B7-8826-4D9686D15DF5}"/>
          </ac:spMkLst>
        </pc:spChg>
        <pc:spChg chg="add del">
          <ac:chgData name="Blandine BROSSARD 861" userId="c526530f-5d5f-4821-ad5e-1055fcd5c2cd" providerId="ADAL" clId="{A245722C-0C5D-4240-935E-39DD615C14CA}" dt="2022-06-01T12:56:03.062" v="759" actId="26606"/>
          <ac:spMkLst>
            <pc:docMk/>
            <pc:sldMk cId="2901772940" sldId="305"/>
            <ac:spMk id="16" creationId="{B2205F6E-03C6-4E92-877C-E2482F6599AA}"/>
          </ac:spMkLst>
        </pc:spChg>
        <pc:picChg chg="add mod modCrop">
          <ac:chgData name="Blandine BROSSARD 861" userId="c526530f-5d5f-4821-ad5e-1055fcd5c2cd" providerId="ADAL" clId="{A245722C-0C5D-4240-935E-39DD615C14CA}" dt="2022-06-01T12:56:35.445" v="775" actId="14100"/>
          <ac:picMkLst>
            <pc:docMk/>
            <pc:sldMk cId="2901772940" sldId="305"/>
            <ac:picMk id="5" creationId="{4BCC2FB7-7534-4DA8-BDFD-99CFD7F78C7E}"/>
          </ac:picMkLst>
        </pc:picChg>
      </pc:sldChg>
      <pc:sldChg chg="modSp new del mod">
        <pc:chgData name="Blandine BROSSARD 861" userId="c526530f-5d5f-4821-ad5e-1055fcd5c2cd" providerId="ADAL" clId="{A245722C-0C5D-4240-935E-39DD615C14CA}" dt="2022-06-01T12:56:44.320" v="776" actId="2696"/>
        <pc:sldMkLst>
          <pc:docMk/>
          <pc:sldMk cId="295288036" sldId="306"/>
        </pc:sldMkLst>
        <pc:spChg chg="mod">
          <ac:chgData name="Blandine BROSSARD 861" userId="c526530f-5d5f-4821-ad5e-1055fcd5c2cd" providerId="ADAL" clId="{A245722C-0C5D-4240-935E-39DD615C14CA}" dt="2022-06-01T12:50:42.212" v="227" actId="20577"/>
          <ac:spMkLst>
            <pc:docMk/>
            <pc:sldMk cId="295288036" sldId="306"/>
            <ac:spMk id="2" creationId="{C3E152C5-2271-43BC-938A-0662C0DBE3A2}"/>
          </ac:spMkLst>
        </pc:spChg>
        <pc:spChg chg="mod">
          <ac:chgData name="Blandine BROSSARD 861" userId="c526530f-5d5f-4821-ad5e-1055fcd5c2cd" providerId="ADAL" clId="{A245722C-0C5D-4240-935E-39DD615C14CA}" dt="2022-06-01T12:51:31.579" v="483" actId="20577"/>
          <ac:spMkLst>
            <pc:docMk/>
            <pc:sldMk cId="295288036" sldId="306"/>
            <ac:spMk id="3" creationId="{37F0EB10-8A31-4274-804F-C013C8D7C4F4}"/>
          </ac:spMkLst>
        </pc:spChg>
      </pc:sldChg>
    </pc:docChg>
  </pc:docChgLst>
  <pc:docChgLst>
    <pc:chgData name="Blandine BROSSARD 861" userId="S::blandine.brossard@caf86.caf.fr::c526530f-5d5f-4821-ad5e-1055fcd5c2cd" providerId="AD" clId="Web-{F20E0D04-4179-2052-30FF-FE2F92FCE042}"/>
    <pc:docChg chg="addSld">
      <pc:chgData name="Blandine BROSSARD 861" userId="S::blandine.brossard@caf86.caf.fr::c526530f-5d5f-4821-ad5e-1055fcd5c2cd" providerId="AD" clId="Web-{F20E0D04-4179-2052-30FF-FE2F92FCE042}" dt="2022-06-01T07:57:01.310" v="0"/>
      <pc:docMkLst>
        <pc:docMk/>
      </pc:docMkLst>
      <pc:sldChg chg="new">
        <pc:chgData name="Blandine BROSSARD 861" userId="S::blandine.brossard@caf86.caf.fr::c526530f-5d5f-4821-ad5e-1055fcd5c2cd" providerId="AD" clId="Web-{F20E0D04-4179-2052-30FF-FE2F92FCE042}" dt="2022-06-01T07:57:01.310" v="0"/>
        <pc:sldMkLst>
          <pc:docMk/>
          <pc:sldMk cId="2901772940" sldId="305"/>
        </pc:sldMkLst>
      </pc:sldChg>
    </pc:docChg>
  </pc:docChgLst>
  <pc:docChgLst>
    <pc:chgData name="Lea GUILLARD 861" userId="S::lea.guillard@caf86.caf.fr::d06662ec-9711-44e9-9f78-4b9cc7b21ed8" providerId="AD" clId="Web-{E38BF753-CA22-43C4-8D4F-92490267C386}"/>
    <pc:docChg chg="modSld">
      <pc:chgData name="Lea GUILLARD 861" userId="S::lea.guillard@caf86.caf.fr::d06662ec-9711-44e9-9f78-4b9cc7b21ed8" providerId="AD" clId="Web-{E38BF753-CA22-43C4-8D4F-92490267C386}" dt="2022-02-04T08:06:59.488" v="16" actId="1076"/>
      <pc:docMkLst>
        <pc:docMk/>
      </pc:docMkLst>
      <pc:sldChg chg="delSp modSp">
        <pc:chgData name="Lea GUILLARD 861" userId="S::lea.guillard@caf86.caf.fr::d06662ec-9711-44e9-9f78-4b9cc7b21ed8" providerId="AD" clId="Web-{E38BF753-CA22-43C4-8D4F-92490267C386}" dt="2022-02-04T08:06:47.238" v="10" actId="1076"/>
        <pc:sldMkLst>
          <pc:docMk/>
          <pc:sldMk cId="434940700" sldId="265"/>
        </pc:sldMkLst>
        <pc:spChg chg="del mod">
          <ac:chgData name="Lea GUILLARD 861" userId="S::lea.guillard@caf86.caf.fr::d06662ec-9711-44e9-9f78-4b9cc7b21ed8" providerId="AD" clId="Web-{E38BF753-CA22-43C4-8D4F-92490267C386}" dt="2022-02-04T08:06:45.394" v="9"/>
          <ac:spMkLst>
            <pc:docMk/>
            <pc:sldMk cId="434940700" sldId="265"/>
            <ac:spMk id="2" creationId="{BF29BCF2-EB1B-440E-A037-F84902CA4613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40.456" v="6"/>
          <ac:spMkLst>
            <pc:docMk/>
            <pc:sldMk cId="434940700" sldId="265"/>
            <ac:spMk id="3" creationId="{C7523A0E-8B02-4E38-98A6-30EEA849712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47.238" v="10" actId="1076"/>
          <ac:picMkLst>
            <pc:docMk/>
            <pc:sldMk cId="434940700" sldId="265"/>
            <ac:picMk id="5122" creationId="{FD8F680A-9EDD-4E9C-8A9A-278B60FED6DB}"/>
          </ac:picMkLst>
        </pc:picChg>
      </pc:sldChg>
      <pc:sldChg chg="delSp modSp">
        <pc:chgData name="Lea GUILLARD 861" userId="S::lea.guillard@caf86.caf.fr::d06662ec-9711-44e9-9f78-4b9cc7b21ed8" providerId="AD" clId="Web-{E38BF753-CA22-43C4-8D4F-92490267C386}" dt="2022-02-04T08:06:59.488" v="16" actId="1076"/>
        <pc:sldMkLst>
          <pc:docMk/>
          <pc:sldMk cId="749894833" sldId="266"/>
        </pc:sldMkLst>
        <pc:spChg chg="del mod">
          <ac:chgData name="Lea GUILLARD 861" userId="S::lea.guillard@caf86.caf.fr::d06662ec-9711-44e9-9f78-4b9cc7b21ed8" providerId="AD" clId="Web-{E38BF753-CA22-43C4-8D4F-92490267C386}" dt="2022-02-04T08:06:56.769" v="15"/>
          <ac:spMkLst>
            <pc:docMk/>
            <pc:sldMk cId="749894833" sldId="266"/>
            <ac:spMk id="2" creationId="{5A459A2A-6ABE-4DD3-AD31-538C37CD65AF}"/>
          </ac:spMkLst>
        </pc:spChg>
        <pc:spChg chg="del mod">
          <ac:chgData name="Lea GUILLARD 861" userId="S::lea.guillard@caf86.caf.fr::d06662ec-9711-44e9-9f78-4b9cc7b21ed8" providerId="AD" clId="Web-{E38BF753-CA22-43C4-8D4F-92490267C386}" dt="2022-02-04T08:06:52.613" v="13"/>
          <ac:spMkLst>
            <pc:docMk/>
            <pc:sldMk cId="749894833" sldId="266"/>
            <ac:spMk id="3" creationId="{287C0A8D-6A14-4941-862D-6AE32BB71C88}"/>
          </ac:spMkLst>
        </pc:spChg>
        <pc:picChg chg="mod">
          <ac:chgData name="Lea GUILLARD 861" userId="S::lea.guillard@caf86.caf.fr::d06662ec-9711-44e9-9f78-4b9cc7b21ed8" providerId="AD" clId="Web-{E38BF753-CA22-43C4-8D4F-92490267C386}" dt="2022-02-04T08:06:59.488" v="16" actId="1076"/>
          <ac:picMkLst>
            <pc:docMk/>
            <pc:sldMk cId="749894833" sldId="266"/>
            <ac:picMk id="6146" creationId="{01379123-DCA2-456D-B3BF-0404F25F8AA8}"/>
          </ac:picMkLst>
        </pc:picChg>
      </pc:sldChg>
      <pc:sldChg chg="modSp">
        <pc:chgData name="Lea GUILLARD 861" userId="S::lea.guillard@caf86.caf.fr::d06662ec-9711-44e9-9f78-4b9cc7b21ed8" providerId="AD" clId="Web-{E38BF753-CA22-43C4-8D4F-92490267C386}" dt="2022-02-04T08:04:43.047" v="2" actId="1076"/>
        <pc:sldMkLst>
          <pc:docMk/>
          <pc:sldMk cId="3750916383" sldId="270"/>
        </pc:sldMkLst>
        <pc:spChg chg="mod">
          <ac:chgData name="Lea GUILLARD 861" userId="S::lea.guillard@caf86.caf.fr::d06662ec-9711-44e9-9f78-4b9cc7b21ed8" providerId="AD" clId="Web-{E38BF753-CA22-43C4-8D4F-92490267C386}" dt="2022-02-04T08:04:43.047" v="2" actId="1076"/>
          <ac:spMkLst>
            <pc:docMk/>
            <pc:sldMk cId="3750916383" sldId="270"/>
            <ac:spMk id="6" creationId="{C1B2BF5A-F6FA-4756-979C-112180A6BADA}"/>
          </ac:spMkLst>
        </pc:spChg>
      </pc:sldChg>
      <pc:sldChg chg="modSp">
        <pc:chgData name="Lea GUILLARD 861" userId="S::lea.guillard@caf86.caf.fr::d06662ec-9711-44e9-9f78-4b9cc7b21ed8" providerId="AD" clId="Web-{E38BF753-CA22-43C4-8D4F-92490267C386}" dt="2022-02-04T08:03:00.154" v="1" actId="20577"/>
        <pc:sldMkLst>
          <pc:docMk/>
          <pc:sldMk cId="2428528142" sldId="278"/>
        </pc:sldMkLst>
        <pc:spChg chg="mod">
          <ac:chgData name="Lea GUILLARD 861" userId="S::lea.guillard@caf86.caf.fr::d06662ec-9711-44e9-9f78-4b9cc7b21ed8" providerId="AD" clId="Web-{E38BF753-CA22-43C4-8D4F-92490267C386}" dt="2022-02-04T08:03:00.154" v="1" actId="20577"/>
          <ac:spMkLst>
            <pc:docMk/>
            <pc:sldMk cId="2428528142" sldId="278"/>
            <ac:spMk id="3" creationId="{0CF42C86-B87D-4F9D-9594-819D8FE54FDB}"/>
          </ac:spMkLst>
        </pc:spChg>
      </pc:sldChg>
    </pc:docChg>
  </pc:docChgLst>
  <pc:docChgLst>
    <pc:chgData name="Lea GUILLARD 861" userId="S::lea.guillard@caf86.caf.fr::d06662ec-9711-44e9-9f78-4b9cc7b21ed8" providerId="AD" clId="Web-{92133FD7-093F-4966-A144-17723738827A}"/>
    <pc:docChg chg="delSld modSld">
      <pc:chgData name="Lea GUILLARD 861" userId="S::lea.guillard@caf86.caf.fr::d06662ec-9711-44e9-9f78-4b9cc7b21ed8" providerId="AD" clId="Web-{92133FD7-093F-4966-A144-17723738827A}" dt="2022-05-06T09:34:49.381" v="7"/>
      <pc:docMkLst>
        <pc:docMk/>
      </pc:docMkLst>
      <pc:sldChg chg="modSp">
        <pc:chgData name="Lea GUILLARD 861" userId="S::lea.guillard@caf86.caf.fr::d06662ec-9711-44e9-9f78-4b9cc7b21ed8" providerId="AD" clId="Web-{92133FD7-093F-4966-A144-17723738827A}" dt="2022-05-06T09:34:42.365" v="5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92133FD7-093F-4966-A144-17723738827A}" dt="2022-05-06T09:34:42.365" v="5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92133FD7-093F-4966-A144-17723738827A}" dt="2022-05-06T09:34:42.990" v="6"/>
        <pc:sldMkLst>
          <pc:docMk/>
          <pc:sldMk cId="1608236116" sldId="295"/>
        </pc:sldMkLst>
      </pc:sldChg>
      <pc:sldChg chg="del">
        <pc:chgData name="Lea GUILLARD 861" userId="S::lea.guillard@caf86.caf.fr::d06662ec-9711-44e9-9f78-4b9cc7b21ed8" providerId="AD" clId="Web-{92133FD7-093F-4966-A144-17723738827A}" dt="2022-05-06T09:34:49.381" v="7"/>
        <pc:sldMkLst>
          <pc:docMk/>
          <pc:sldMk cId="4028519768" sldId="312"/>
        </pc:sldMkLst>
      </pc:sldChg>
    </pc:docChg>
  </pc:docChgLst>
  <pc:docChgLst>
    <pc:chgData name="Lea GUILLARD 861" userId="d06662ec-9711-44e9-9f78-4b9cc7b21ed8" providerId="ADAL" clId="{EA511C64-694E-4CB6-88CC-364841BE9B6B}"/>
    <pc:docChg chg="undo custSel addSld delSld modSld">
      <pc:chgData name="Lea GUILLARD 861" userId="d06662ec-9711-44e9-9f78-4b9cc7b21ed8" providerId="ADAL" clId="{EA511C64-694E-4CB6-88CC-364841BE9B6B}" dt="2022-05-30T09:22:52.149" v="470" actId="14100"/>
      <pc:docMkLst>
        <pc:docMk/>
      </pc:docMkLst>
      <pc:sldChg chg="modSp mod">
        <pc:chgData name="Lea GUILLARD 861" userId="d06662ec-9711-44e9-9f78-4b9cc7b21ed8" providerId="ADAL" clId="{EA511C64-694E-4CB6-88CC-364841BE9B6B}" dt="2022-05-30T09:20:01.533" v="23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EA511C64-694E-4CB6-88CC-364841BE9B6B}" dt="2022-05-30T09:20:01.533" v="23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Lea GUILLARD 861" userId="d06662ec-9711-44e9-9f78-4b9cc7b21ed8" providerId="ADAL" clId="{EA511C64-694E-4CB6-88CC-364841BE9B6B}" dt="2022-05-30T09:21:50.012" v="366" actId="1076"/>
        <pc:sldMkLst>
          <pc:docMk/>
          <pc:sldMk cId="524744576" sldId="258"/>
        </pc:sldMkLst>
        <pc:spChg chg="del">
          <ac:chgData name="Lea GUILLARD 861" userId="d06662ec-9711-44e9-9f78-4b9cc7b21ed8" providerId="ADAL" clId="{EA511C64-694E-4CB6-88CC-364841BE9B6B}" dt="2022-05-30T09:18:46.667" v="86" actId="478"/>
          <ac:spMkLst>
            <pc:docMk/>
            <pc:sldMk cId="524744576" sldId="258"/>
            <ac:spMk id="2" creationId="{2A8C38EB-A5F6-48C4-B6CD-425F8A54FBFF}"/>
          </ac:spMkLst>
        </pc:spChg>
        <pc:spChg chg="add mod">
          <ac:chgData name="Lea GUILLARD 861" userId="d06662ec-9711-44e9-9f78-4b9cc7b21ed8" providerId="ADAL" clId="{EA511C64-694E-4CB6-88CC-364841BE9B6B}" dt="2022-05-30T09:21:50.012" v="366" actId="1076"/>
          <ac:spMkLst>
            <pc:docMk/>
            <pc:sldMk cId="524744576" sldId="258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692" v="89" actId="47"/>
        <pc:sldMkLst>
          <pc:docMk/>
          <pc:sldMk cId="3388352657" sldId="268"/>
        </pc:sldMkLst>
      </pc:sldChg>
      <pc:sldChg chg="modSp">
        <pc:chgData name="Lea GUILLARD 861" userId="d06662ec-9711-44e9-9f78-4b9cc7b21ed8" providerId="ADAL" clId="{EA511C64-694E-4CB6-88CC-364841BE9B6B}" dt="2022-05-30T09:18:55.919" v="97" actId="478"/>
        <pc:sldMkLst>
          <pc:docMk/>
          <pc:sldMk cId="1059972565" sldId="269"/>
        </pc:sldMkLst>
        <pc:graphicFrameChg chg="mod">
          <ac:chgData name="Lea GUILLARD 861" userId="d06662ec-9711-44e9-9f78-4b9cc7b21ed8" providerId="ADAL" clId="{EA511C64-694E-4CB6-88CC-364841BE9B6B}" dt="2022-05-30T09:18:55.919" v="97" actId="478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d06662ec-9711-44e9-9f78-4b9cc7b21ed8" providerId="ADAL" clId="{EA511C64-694E-4CB6-88CC-364841BE9B6B}" dt="2022-05-30T09:18:51.010" v="94" actId="47"/>
        <pc:sldMkLst>
          <pc:docMk/>
          <pc:sldMk cId="4147285639" sldId="281"/>
        </pc:sldMkLst>
      </pc:sldChg>
      <pc:sldChg chg="modSp add mod">
        <pc:chgData name="Lea GUILLARD 861" userId="d06662ec-9711-44e9-9f78-4b9cc7b21ed8" providerId="ADAL" clId="{EA511C64-694E-4CB6-88CC-364841BE9B6B}" dt="2022-05-30T09:22:52.149" v="470" actId="14100"/>
        <pc:sldMkLst>
          <pc:docMk/>
          <pc:sldMk cId="1019429926" sldId="298"/>
        </pc:sldMkLst>
        <pc:spChg chg="mod">
          <ac:chgData name="Lea GUILLARD 861" userId="d06662ec-9711-44e9-9f78-4b9cc7b21ed8" providerId="ADAL" clId="{EA511C64-694E-4CB6-88CC-364841BE9B6B}" dt="2022-05-30T09:22:52.149" v="470" actId="14100"/>
          <ac:spMkLst>
            <pc:docMk/>
            <pc:sldMk cId="1019429926" sldId="298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7.798" v="469" actId="14100"/>
        <pc:sldMkLst>
          <pc:docMk/>
          <pc:sldMk cId="3598112156" sldId="299"/>
        </pc:sldMkLst>
        <pc:spChg chg="mod">
          <ac:chgData name="Lea GUILLARD 861" userId="d06662ec-9711-44e9-9f78-4b9cc7b21ed8" providerId="ADAL" clId="{EA511C64-694E-4CB6-88CC-364841BE9B6B}" dt="2022-05-30T09:22:47.798" v="469" actId="14100"/>
          <ac:spMkLst>
            <pc:docMk/>
            <pc:sldMk cId="3598112156" sldId="299"/>
            <ac:spMk id="4" creationId="{50E63301-F05A-4018-919B-4F770BBC8D0D}"/>
          </ac:spMkLst>
        </pc:spChg>
      </pc:sldChg>
      <pc:sldChg chg="modSp add mod">
        <pc:chgData name="Lea GUILLARD 861" userId="d06662ec-9711-44e9-9f78-4b9cc7b21ed8" providerId="ADAL" clId="{EA511C64-694E-4CB6-88CC-364841BE9B6B}" dt="2022-05-30T09:22:41.749" v="468" actId="1076"/>
        <pc:sldMkLst>
          <pc:docMk/>
          <pc:sldMk cId="4175982837" sldId="300"/>
        </pc:sldMkLst>
        <pc:spChg chg="mod">
          <ac:chgData name="Lea GUILLARD 861" userId="d06662ec-9711-44e9-9f78-4b9cc7b21ed8" providerId="ADAL" clId="{EA511C64-694E-4CB6-88CC-364841BE9B6B}" dt="2022-05-30T09:22:41.749" v="468" actId="1076"/>
          <ac:spMkLst>
            <pc:docMk/>
            <pc:sldMk cId="4175982837" sldId="300"/>
            <ac:spMk id="4" creationId="{50E63301-F05A-4018-919B-4F770BBC8D0D}"/>
          </ac:spMkLst>
        </pc:spChg>
      </pc:sldChg>
      <pc:sldChg chg="del">
        <pc:chgData name="Lea GUILLARD 861" userId="d06662ec-9711-44e9-9f78-4b9cc7b21ed8" providerId="ADAL" clId="{EA511C64-694E-4CB6-88CC-364841BE9B6B}" dt="2022-05-30T09:18:48.270" v="88" actId="47"/>
        <pc:sldMkLst>
          <pc:docMk/>
          <pc:sldMk cId="2480743365" sldId="309"/>
        </pc:sldMkLst>
      </pc:sldChg>
      <pc:sldChg chg="del">
        <pc:chgData name="Lea GUILLARD 861" userId="d06662ec-9711-44e9-9f78-4b9cc7b21ed8" providerId="ADAL" clId="{EA511C64-694E-4CB6-88CC-364841BE9B6B}" dt="2022-05-30T09:18:49.124" v="90" actId="47"/>
        <pc:sldMkLst>
          <pc:docMk/>
          <pc:sldMk cId="322499915" sldId="310"/>
        </pc:sldMkLst>
      </pc:sldChg>
      <pc:sldChg chg="del">
        <pc:chgData name="Lea GUILLARD 861" userId="d06662ec-9711-44e9-9f78-4b9cc7b21ed8" providerId="ADAL" clId="{EA511C64-694E-4CB6-88CC-364841BE9B6B}" dt="2022-05-30T09:18:51.440" v="95" actId="47"/>
        <pc:sldMkLst>
          <pc:docMk/>
          <pc:sldMk cId="3334230957" sldId="311"/>
        </pc:sldMkLst>
      </pc:sldChg>
      <pc:sldChg chg="del">
        <pc:chgData name="Lea GUILLARD 861" userId="d06662ec-9711-44e9-9f78-4b9cc7b21ed8" providerId="ADAL" clId="{EA511C64-694E-4CB6-88CC-364841BE9B6B}" dt="2022-05-30T09:18:49.556" v="91" actId="47"/>
        <pc:sldMkLst>
          <pc:docMk/>
          <pc:sldMk cId="905880550" sldId="313"/>
        </pc:sldMkLst>
      </pc:sldChg>
      <pc:sldChg chg="del">
        <pc:chgData name="Lea GUILLARD 861" userId="d06662ec-9711-44e9-9f78-4b9cc7b21ed8" providerId="ADAL" clId="{EA511C64-694E-4CB6-88CC-364841BE9B6B}" dt="2022-05-30T09:18:50.104" v="92" actId="47"/>
        <pc:sldMkLst>
          <pc:docMk/>
          <pc:sldMk cId="3083918791" sldId="314"/>
        </pc:sldMkLst>
      </pc:sldChg>
      <pc:sldChg chg="del">
        <pc:chgData name="Lea GUILLARD 861" userId="d06662ec-9711-44e9-9f78-4b9cc7b21ed8" providerId="ADAL" clId="{EA511C64-694E-4CB6-88CC-364841BE9B6B}" dt="2022-05-30T09:18:50.546" v="93" actId="47"/>
        <pc:sldMkLst>
          <pc:docMk/>
          <pc:sldMk cId="3080046067" sldId="315"/>
        </pc:sldMkLst>
      </pc:sldChg>
      <pc:sldChg chg="del">
        <pc:chgData name="Lea GUILLARD 861" userId="d06662ec-9711-44e9-9f78-4b9cc7b21ed8" providerId="ADAL" clId="{EA511C64-694E-4CB6-88CC-364841BE9B6B}" dt="2022-05-30T09:18:47.721" v="87" actId="47"/>
        <pc:sldMkLst>
          <pc:docMk/>
          <pc:sldMk cId="205645212" sldId="316"/>
        </pc:sldMkLst>
      </pc:sldChg>
    </pc:docChg>
  </pc:docChgLst>
  <pc:docChgLst>
    <pc:chgData name="Lea GUILLARD 861" userId="S::lea.guillard@caf86.caf.fr::d06662ec-9711-44e9-9f78-4b9cc7b21ed8" providerId="AD" clId="Web-{B780DEF3-6C37-4D8B-9251-BE73E0B9CCDB}"/>
    <pc:docChg chg="modSld">
      <pc:chgData name="Lea GUILLARD 861" userId="S::lea.guillard@caf86.caf.fr::d06662ec-9711-44e9-9f78-4b9cc7b21ed8" providerId="AD" clId="Web-{B780DEF3-6C37-4D8B-9251-BE73E0B9CCDB}" dt="2022-12-02T13:22:03.413" v="6" actId="14100"/>
      <pc:docMkLst>
        <pc:docMk/>
      </pc:docMkLst>
      <pc:sldChg chg="modSp">
        <pc:chgData name="Lea GUILLARD 861" userId="S::lea.guillard@caf86.caf.fr::d06662ec-9711-44e9-9f78-4b9cc7b21ed8" providerId="AD" clId="Web-{B780DEF3-6C37-4D8B-9251-BE73E0B9CCDB}" dt="2022-12-02T13:22:03.413" v="6" actId="14100"/>
        <pc:sldMkLst>
          <pc:docMk/>
          <pc:sldMk cId="634164076" sldId="371"/>
        </pc:sldMkLst>
        <pc:picChg chg="mod">
          <ac:chgData name="Lea GUILLARD 861" userId="S::lea.guillard@caf86.caf.fr::d06662ec-9711-44e9-9f78-4b9cc7b21ed8" providerId="AD" clId="Web-{B780DEF3-6C37-4D8B-9251-BE73E0B9CCDB}" dt="2022-12-02T13:21:58.538" v="4" actId="1076"/>
          <ac:picMkLst>
            <pc:docMk/>
            <pc:sldMk cId="634164076" sldId="371"/>
            <ac:picMk id="6" creationId="{249AF1CF-4B1B-E700-4FDC-28898A71764F}"/>
          </ac:picMkLst>
        </pc:picChg>
        <pc:cxnChg chg="mod">
          <ac:chgData name="Lea GUILLARD 861" userId="S::lea.guillard@caf86.caf.fr::d06662ec-9711-44e9-9f78-4b9cc7b21ed8" providerId="AD" clId="Web-{B780DEF3-6C37-4D8B-9251-BE73E0B9CCDB}" dt="2022-12-02T13:22:03.413" v="6" actId="14100"/>
          <ac:cxnSpMkLst>
            <pc:docMk/>
            <pc:sldMk cId="634164076" sldId="371"/>
            <ac:cxnSpMk id="7" creationId="{29074DEE-4756-E02E-FC14-74E354DB5673}"/>
          </ac:cxnSpMkLst>
        </pc:cxnChg>
      </pc:sldChg>
    </pc:docChg>
  </pc:docChgLst>
  <pc:docChgLst>
    <pc:chgData name="Sophie ALLIX 861" userId="S::sophie.allix@caf86.caf.fr::653b8b07-0df8-4455-806f-e417d863b4cb" providerId="AD" clId="Web-{00F2BBB1-57E9-4E20-BDAF-D5C5AA6C2CA0}"/>
    <pc:docChg chg="modSld">
      <pc:chgData name="Sophie ALLIX 861" userId="S::sophie.allix@caf86.caf.fr::653b8b07-0df8-4455-806f-e417d863b4cb" providerId="AD" clId="Web-{00F2BBB1-57E9-4E20-BDAF-D5C5AA6C2CA0}" dt="2022-12-01T13:24:34.154" v="8" actId="14100"/>
      <pc:docMkLst>
        <pc:docMk/>
      </pc:docMkLst>
      <pc:sldChg chg="addSp delSp modSp">
        <pc:chgData name="Sophie ALLIX 861" userId="S::sophie.allix@caf86.caf.fr::653b8b07-0df8-4455-806f-e417d863b4cb" providerId="AD" clId="Web-{00F2BBB1-57E9-4E20-BDAF-D5C5AA6C2CA0}" dt="2022-12-01T13:24:34.154" v="8" actId="14100"/>
        <pc:sldMkLst>
          <pc:docMk/>
          <pc:sldMk cId="3577761940" sldId="395"/>
        </pc:sldMkLst>
        <pc:graphicFrameChg chg="del">
          <ac:chgData name="Sophie ALLIX 861" userId="S::sophie.allix@caf86.caf.fr::653b8b07-0df8-4455-806f-e417d863b4cb" providerId="AD" clId="Web-{00F2BBB1-57E9-4E20-BDAF-D5C5AA6C2CA0}" dt="2022-12-01T13:23:39.574" v="2"/>
          <ac:graphicFrameMkLst>
            <pc:docMk/>
            <pc:sldMk cId="3577761940" sldId="395"/>
            <ac:graphicFrameMk id="3" creationId="{8B24BD38-D396-4024-8CC9-FE35366CF68E}"/>
          </ac:graphicFrameMkLst>
        </pc:graphicFrameChg>
        <pc:graphicFrameChg chg="del">
          <ac:chgData name="Sophie ALLIX 861" userId="S::sophie.allix@caf86.caf.fr::653b8b07-0df8-4455-806f-e417d863b4cb" providerId="AD" clId="Web-{00F2BBB1-57E9-4E20-BDAF-D5C5AA6C2CA0}" dt="2022-12-01T13:23:37.527" v="0"/>
          <ac:graphicFrameMkLst>
            <pc:docMk/>
            <pc:sldMk cId="3577761940" sldId="395"/>
            <ac:graphicFrameMk id="5" creationId="{805BB2FF-21F7-4DE2-A35D-0ABD657D368C}"/>
          </ac:graphicFrameMkLst>
        </pc:graphicFrameChg>
        <pc:graphicFrameChg chg="del">
          <ac:chgData name="Sophie ALLIX 861" userId="S::sophie.allix@caf86.caf.fr::653b8b07-0df8-4455-806f-e417d863b4cb" providerId="AD" clId="Web-{00F2BBB1-57E9-4E20-BDAF-D5C5AA6C2CA0}" dt="2022-12-01T13:23:38.495" v="1"/>
          <ac:graphicFrameMkLst>
            <pc:docMk/>
            <pc:sldMk cId="3577761940" sldId="395"/>
            <ac:graphicFrameMk id="6" creationId="{BA134CAC-AD44-44F2-B7F1-E279F603AAE8}"/>
          </ac:graphicFrameMkLst>
        </pc:graphicFrameChg>
        <pc:picChg chg="add mod">
          <ac:chgData name="Sophie ALLIX 861" userId="S::sophie.allix@caf86.caf.fr::653b8b07-0df8-4455-806f-e417d863b4cb" providerId="AD" clId="Web-{00F2BBB1-57E9-4E20-BDAF-D5C5AA6C2CA0}" dt="2022-12-01T13:24:34.154" v="8" actId="14100"/>
          <ac:picMkLst>
            <pc:docMk/>
            <pc:sldMk cId="3577761940" sldId="395"/>
            <ac:picMk id="4" creationId="{A9C6061F-1D3A-E8D5-60CF-82FAB590E6F0}"/>
          </ac:picMkLst>
        </pc:picChg>
      </pc:sldChg>
    </pc:docChg>
  </pc:docChgLst>
  <pc:docChgLst>
    <pc:chgData name="Sophie ALLIX 861" userId="S::sophie.allix@caf86.caf.fr::653b8b07-0df8-4455-806f-e417d863b4cb" providerId="AD" clId="Web-{A8DD1377-95C0-4934-B486-AAB9C47E803C}"/>
    <pc:docChg chg="modSld">
      <pc:chgData name="Sophie ALLIX 861" userId="S::sophie.allix@caf86.caf.fr::653b8b07-0df8-4455-806f-e417d863b4cb" providerId="AD" clId="Web-{A8DD1377-95C0-4934-B486-AAB9C47E803C}" dt="2022-04-11T07:30:23.637" v="17" actId="20577"/>
      <pc:docMkLst>
        <pc:docMk/>
      </pc:docMkLst>
      <pc:sldChg chg="modSp">
        <pc:chgData name="Sophie ALLIX 861" userId="S::sophie.allix@caf86.caf.fr::653b8b07-0df8-4455-806f-e417d863b4cb" providerId="AD" clId="Web-{A8DD1377-95C0-4934-B486-AAB9C47E803C}" dt="2022-04-11T07:29:45.198" v="12" actId="20577"/>
        <pc:sldMkLst>
          <pc:docMk/>
          <pc:sldMk cId="1335976215" sldId="300"/>
        </pc:sldMkLst>
        <pc:spChg chg="mod">
          <ac:chgData name="Sophie ALLIX 861" userId="S::sophie.allix@caf86.caf.fr::653b8b07-0df8-4455-806f-e417d863b4cb" providerId="AD" clId="Web-{A8DD1377-95C0-4934-B486-AAB9C47E803C}" dt="2022-04-11T07:29:45.198" v="12" actId="20577"/>
          <ac:spMkLst>
            <pc:docMk/>
            <pc:sldMk cId="1335976215" sldId="300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8:32.712" v="4" actId="20577"/>
        <pc:sldMkLst>
          <pc:docMk/>
          <pc:sldMk cId="2004663829" sldId="302"/>
        </pc:sldMkLst>
        <pc:spChg chg="mod">
          <ac:chgData name="Sophie ALLIX 861" userId="S::sophie.allix@caf86.caf.fr::653b8b07-0df8-4455-806f-e417d863b4cb" providerId="AD" clId="Web-{A8DD1377-95C0-4934-B486-AAB9C47E803C}" dt="2022-04-11T07:28:32.712" v="4" actId="20577"/>
          <ac:spMkLst>
            <pc:docMk/>
            <pc:sldMk cId="2004663829" sldId="302"/>
            <ac:spMk id="2" creationId="{C349D36D-E990-4974-86D8-1AFA70473FED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29:28.807" v="10" actId="20577"/>
        <pc:sldMkLst>
          <pc:docMk/>
          <pc:sldMk cId="642913501" sldId="303"/>
        </pc:sldMkLst>
        <pc:spChg chg="mod">
          <ac:chgData name="Sophie ALLIX 861" userId="S::sophie.allix@caf86.caf.fr::653b8b07-0df8-4455-806f-e417d863b4cb" providerId="AD" clId="Web-{A8DD1377-95C0-4934-B486-AAB9C47E803C}" dt="2022-04-11T07:29:28.807" v="10" actId="20577"/>
          <ac:spMkLst>
            <pc:docMk/>
            <pc:sldMk cId="642913501" sldId="303"/>
            <ac:spMk id="6" creationId="{6B0DD3C1-C060-47A3-8332-0FDD1A3696A3}"/>
          </ac:spMkLst>
        </pc:spChg>
      </pc:sldChg>
      <pc:sldChg chg="modSp">
        <pc:chgData name="Sophie ALLIX 861" userId="S::sophie.allix@caf86.caf.fr::653b8b07-0df8-4455-806f-e417d863b4cb" providerId="AD" clId="Web-{A8DD1377-95C0-4934-B486-AAB9C47E803C}" dt="2022-04-11T07:30:23.637" v="17" actId="20577"/>
        <pc:sldMkLst>
          <pc:docMk/>
          <pc:sldMk cId="680582384" sldId="304"/>
        </pc:sldMkLst>
        <pc:spChg chg="mod">
          <ac:chgData name="Sophie ALLIX 861" userId="S::sophie.allix@caf86.caf.fr::653b8b07-0df8-4455-806f-e417d863b4cb" providerId="AD" clId="Web-{A8DD1377-95C0-4934-B486-AAB9C47E803C}" dt="2022-04-11T07:30:23.637" v="17" actId="20577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Sophie ALLIX 861" userId="S::sophie.allix@caf86.caf.fr::653b8b07-0df8-4455-806f-e417d863b4cb" providerId="AD" clId="Web-{9EF1CA62-FD1E-474C-A10A-1AF10CF34C34}"/>
    <pc:docChg chg="addSld sldOrd">
      <pc:chgData name="Sophie ALLIX 861" userId="S::sophie.allix@caf86.caf.fr::653b8b07-0df8-4455-806f-e417d863b4cb" providerId="AD" clId="Web-{9EF1CA62-FD1E-474C-A10A-1AF10CF34C34}" dt="2022-04-08T11:55:45.037" v="2"/>
      <pc:docMkLst>
        <pc:docMk/>
      </pc:docMkLst>
      <pc:sldChg chg="add ord replId">
        <pc:chgData name="Sophie ALLIX 861" userId="S::sophie.allix@caf86.caf.fr::653b8b07-0df8-4455-806f-e417d863b4cb" providerId="AD" clId="Web-{9EF1CA62-FD1E-474C-A10A-1AF10CF34C34}" dt="2022-04-08T11:55:41.052" v="1"/>
        <pc:sldMkLst>
          <pc:docMk/>
          <pc:sldMk cId="3704208624" sldId="299"/>
        </pc:sldMkLst>
      </pc:sldChg>
      <pc:sldChg chg="add replId">
        <pc:chgData name="Sophie ALLIX 861" userId="S::sophie.allix@caf86.caf.fr::653b8b07-0df8-4455-806f-e417d863b4cb" providerId="AD" clId="Web-{9EF1CA62-FD1E-474C-A10A-1AF10CF34C34}" dt="2022-04-08T11:55:45.037" v="2"/>
        <pc:sldMkLst>
          <pc:docMk/>
          <pc:sldMk cId="1335976215" sldId="300"/>
        </pc:sldMkLst>
      </pc:sldChg>
    </pc:docChg>
  </pc:docChgLst>
  <pc:docChgLst>
    <pc:chgData name="Fabienne BOUTET 861" userId="fa09bdb3-1d75-436f-b8cb-365a3331495b" providerId="ADAL" clId="{AABC49A9-0568-40F3-87F4-0464CF44D261}"/>
    <pc:docChg chg="custSel addSld delSld modSld">
      <pc:chgData name="Fabienne BOUTET 861" userId="fa09bdb3-1d75-436f-b8cb-365a3331495b" providerId="ADAL" clId="{AABC49A9-0568-40F3-87F4-0464CF44D261}" dt="2022-06-03T11:49:58.555" v="8" actId="2696"/>
      <pc:docMkLst>
        <pc:docMk/>
      </pc:docMkLst>
      <pc:sldChg chg="addSp delSp modSp del mod setBg addAnim setClrOvrMap">
        <pc:chgData name="Fabienne BOUTET 861" userId="fa09bdb3-1d75-436f-b8cb-365a3331495b" providerId="ADAL" clId="{AABC49A9-0568-40F3-87F4-0464CF44D261}" dt="2022-06-03T11:49:58.555" v="8" actId="2696"/>
        <pc:sldMkLst>
          <pc:docMk/>
          <pc:sldMk cId="1019429926" sldId="298"/>
        </pc:sldMkLst>
        <pc:spChg chg="mod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4" creationId="{50E63301-F05A-4018-919B-4F770BBC8D0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0" creationId="{9179DE42-5613-4B35-A1E6-6CCBAA13C743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6" creationId="{52FB45E9-914E-4471-AC87-E475CD51767D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28" creationId="{C310626D-5743-49D4-8F7D-88C4F8F0577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0" creationId="{3C195FC1-B568-4C72-9902-34CB35DDD7A1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2" creationId="{EF2BDF77-362C-43F0-8CBB-A969EC2AE0C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4" creationId="{4BE96B01-3929-432D-B8C2-ADBCB74C2EF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6" creationId="{2A6FCDE6-CDE2-4C51-B18E-A95CFB679714}"/>
          </ac:spMkLst>
        </pc:spChg>
        <pc:spChg chg="del">
          <ac:chgData name="Fabienne BOUTET 861" userId="fa09bdb3-1d75-436f-b8cb-365a3331495b" providerId="ADAL" clId="{AABC49A9-0568-40F3-87F4-0464CF44D261}" dt="2022-06-03T11:49:24.536" v="2" actId="26606"/>
          <ac:spMkLst>
            <pc:docMk/>
            <pc:sldMk cId="1019429926" sldId="298"/>
            <ac:spMk id="38" creationId="{9D2E8756-2465-473A-BA2A-2DB1D6224745}"/>
          </ac:spMkLst>
        </pc:spChg>
        <pc:grpChg chg="del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8" creationId="{76582886-877C-4AEC-A77F-8055EB9A0CF9}"/>
          </ac:grpSpMkLst>
        </pc:grpChg>
        <pc:grpChg chg="add">
          <ac:chgData name="Fabienne BOUTET 861" userId="fa09bdb3-1d75-436f-b8cb-365a3331495b" providerId="ADAL" clId="{AABC49A9-0568-40F3-87F4-0464CF44D261}" dt="2022-06-03T11:49:24.536" v="2" actId="26606"/>
          <ac:grpSpMkLst>
            <pc:docMk/>
            <pc:sldMk cId="1019429926" sldId="298"/>
            <ac:grpSpMk id="43" creationId="{A5AFB369-4673-4727-A7CD-D86AFE0AE069}"/>
          </ac:grpSpMkLst>
        </pc:grpChg>
        <pc:picChg chg="mod">
          <ac:chgData name="Fabienne BOUTET 861" userId="fa09bdb3-1d75-436f-b8cb-365a3331495b" providerId="ADAL" clId="{AABC49A9-0568-40F3-87F4-0464CF44D261}" dt="2022-06-03T11:49:32.273" v="4" actId="27614"/>
          <ac:picMkLst>
            <pc:docMk/>
            <pc:sldMk cId="1019429926" sldId="298"/>
            <ac:picMk id="2" creationId="{A815A893-C26D-412E-B88E-9BEB03BEBED7}"/>
          </ac:picMkLst>
        </pc:pic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2" creationId="{EB898B32-3891-4C3A-8F58-C5969D2E9033}"/>
          </ac:cxnSpMkLst>
        </pc:cxnChg>
        <pc:cxnChg chg="del">
          <ac:chgData name="Fabienne BOUTET 861" userId="fa09bdb3-1d75-436f-b8cb-365a3331495b" providerId="ADAL" clId="{AABC49A9-0568-40F3-87F4-0464CF44D261}" dt="2022-06-03T11:49:24.536" v="2" actId="26606"/>
          <ac:cxnSpMkLst>
            <pc:docMk/>
            <pc:sldMk cId="1019429926" sldId="298"/>
            <ac:cxnSpMk id="24" creationId="{4AE4806D-B8F9-4679-A68A-9BD21C01A301}"/>
          </ac:cxnSpMkLst>
        </pc:cxnChg>
      </pc:sldChg>
      <pc:sldChg chg="add">
        <pc:chgData name="Fabienne BOUTET 861" userId="fa09bdb3-1d75-436f-b8cb-365a3331495b" providerId="ADAL" clId="{AABC49A9-0568-40F3-87F4-0464CF44D261}" dt="2022-06-03T11:49:39.487" v="5"/>
        <pc:sldMkLst>
          <pc:docMk/>
          <pc:sldMk cId="3745205531" sldId="309"/>
        </pc:sldMkLst>
      </pc:sldChg>
      <pc:sldChg chg="add">
        <pc:chgData name="Fabienne BOUTET 861" userId="fa09bdb3-1d75-436f-b8cb-365a3331495b" providerId="ADAL" clId="{AABC49A9-0568-40F3-87F4-0464CF44D261}" dt="2022-06-03T11:49:44.943" v="6"/>
        <pc:sldMkLst>
          <pc:docMk/>
          <pc:sldMk cId="735693732" sldId="314"/>
        </pc:sldMkLst>
      </pc:sldChg>
      <pc:sldChg chg="add">
        <pc:chgData name="Fabienne BOUTET 861" userId="fa09bdb3-1d75-436f-b8cb-365a3331495b" providerId="ADAL" clId="{AABC49A9-0568-40F3-87F4-0464CF44D261}" dt="2022-06-03T11:49:53.544" v="7"/>
        <pc:sldMkLst>
          <pc:docMk/>
          <pc:sldMk cId="2670281985" sldId="348"/>
        </pc:sldMkLst>
      </pc:sldChg>
    </pc:docChg>
  </pc:docChgLst>
  <pc:docChgLst>
    <pc:chgData name="Fabienne BOUTET 861" userId="fa09bdb3-1d75-436f-b8cb-365a3331495b" providerId="ADAL" clId="{D0ECEBAF-83E7-493E-82F9-11CA3B293230}"/>
    <pc:docChg chg="undo custSel modSld">
      <pc:chgData name="Fabienne BOUTET 861" userId="fa09bdb3-1d75-436f-b8cb-365a3331495b" providerId="ADAL" clId="{D0ECEBAF-83E7-493E-82F9-11CA3B293230}" dt="2022-07-08T09:20:51.813" v="146"/>
      <pc:docMkLst>
        <pc:docMk/>
      </pc:docMkLst>
      <pc:sldChg chg="delSp modSp">
        <pc:chgData name="Fabienne BOUTET 861" userId="fa09bdb3-1d75-436f-b8cb-365a3331495b" providerId="ADAL" clId="{D0ECEBAF-83E7-493E-82F9-11CA3B293230}" dt="2022-07-08T09:02:54.503" v="0"/>
        <pc:sldMkLst>
          <pc:docMk/>
          <pc:sldMk cId="3745205531" sldId="309"/>
        </pc:sldMkLst>
        <pc:picChg chg="del mod">
          <ac:chgData name="Fabienne BOUTET 861" userId="fa09bdb3-1d75-436f-b8cb-365a3331495b" providerId="ADAL" clId="{D0ECEBAF-83E7-493E-82F9-11CA3B293230}" dt="2022-07-08T09:02:54.503" v="0"/>
          <ac:picMkLst>
            <pc:docMk/>
            <pc:sldMk cId="3745205531" sldId="309"/>
            <ac:picMk id="2" creationId="{A416DC70-F619-49B8-8AF9-B740BEAA87A7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20:51.813" v="146"/>
        <pc:sldMkLst>
          <pc:docMk/>
          <pc:sldMk cId="712740307" sldId="311"/>
        </pc:sldMkLst>
        <pc:spChg chg="mod">
          <ac:chgData name="Fabienne BOUTET 861" userId="fa09bdb3-1d75-436f-b8cb-365a3331495b" providerId="ADAL" clId="{D0ECEBAF-83E7-493E-82F9-11CA3B293230}" dt="2022-07-08T09:19:20.539" v="125" actId="1076"/>
          <ac:spMkLst>
            <pc:docMk/>
            <pc:sldMk cId="712740307" sldId="311"/>
            <ac:spMk id="2" creationId="{FB1AE89A-8586-4C2D-9CA6-9FE78705418F}"/>
          </ac:spMkLst>
        </pc:spChg>
        <pc:spChg chg="del mod">
          <ac:chgData name="Fabienne BOUTET 861" userId="fa09bdb3-1d75-436f-b8cb-365a3331495b" providerId="ADAL" clId="{D0ECEBAF-83E7-493E-82F9-11CA3B293230}" dt="2022-07-08T09:20:51.813" v="146"/>
          <ac:spMkLst>
            <pc:docMk/>
            <pc:sldMk cId="712740307" sldId="311"/>
            <ac:spMk id="3" creationId="{6BE8E0F0-D129-4E81-9604-BFCED878F41A}"/>
          </ac:spMkLst>
        </pc:spChg>
        <pc:spChg chg="mod">
          <ac:chgData name="Fabienne BOUTET 861" userId="fa09bdb3-1d75-436f-b8cb-365a3331495b" providerId="ADAL" clId="{D0ECEBAF-83E7-493E-82F9-11CA3B293230}" dt="2022-07-08T09:18:44.435" v="118" actId="14100"/>
          <ac:spMkLst>
            <pc:docMk/>
            <pc:sldMk cId="712740307" sldId="311"/>
            <ac:spMk id="9" creationId="{223C803B-3243-43C8-AE10-D882D40CA037}"/>
          </ac:spMkLst>
        </pc:spChg>
        <pc:spChg chg="mod">
          <ac:chgData name="Fabienne BOUTET 861" userId="fa09bdb3-1d75-436f-b8cb-365a3331495b" providerId="ADAL" clId="{D0ECEBAF-83E7-493E-82F9-11CA3B293230}" dt="2022-07-08T09:20:45.734" v="143" actId="20577"/>
          <ac:spMkLst>
            <pc:docMk/>
            <pc:sldMk cId="712740307" sldId="311"/>
            <ac:spMk id="11" creationId="{744F9095-7B8A-475A-AB22-A53F7A8CF796}"/>
          </ac:spMkLst>
        </pc:spChg>
        <pc:spChg chg="del">
          <ac:chgData name="Fabienne BOUTET 861" userId="fa09bdb3-1d75-436f-b8cb-365a3331495b" providerId="ADAL" clId="{D0ECEBAF-83E7-493E-82F9-11CA3B293230}" dt="2022-07-08T09:09:12.845" v="67" actId="478"/>
          <ac:spMkLst>
            <pc:docMk/>
            <pc:sldMk cId="712740307" sldId="311"/>
            <ac:spMk id="13" creationId="{6E15C6C1-B9E6-44D9-9ED0-5B5BFC5BD3C5}"/>
          </ac:spMkLst>
        </pc:spChg>
        <pc:spChg chg="del">
          <ac:chgData name="Fabienne BOUTET 861" userId="fa09bdb3-1d75-436f-b8cb-365a3331495b" providerId="ADAL" clId="{D0ECEBAF-83E7-493E-82F9-11CA3B293230}" dt="2022-07-08T09:09:05.367" v="65" actId="478"/>
          <ac:spMkLst>
            <pc:docMk/>
            <pc:sldMk cId="712740307" sldId="311"/>
            <ac:spMk id="15" creationId="{DD49B368-177A-42DF-919D-D5B2F244C429}"/>
          </ac:spMkLst>
        </pc:spChg>
        <pc:spChg chg="mod">
          <ac:chgData name="Fabienne BOUTET 861" userId="fa09bdb3-1d75-436f-b8cb-365a3331495b" providerId="ADAL" clId="{D0ECEBAF-83E7-493E-82F9-11CA3B293230}" dt="2022-07-08T09:20:20.739" v="137"/>
          <ac:spMkLst>
            <pc:docMk/>
            <pc:sldMk cId="712740307" sldId="311"/>
            <ac:spMk id="18" creationId="{B89B8B2F-9395-4D6D-A954-0214ECC096D3}"/>
          </ac:spMkLst>
        </pc:spChg>
        <pc:spChg chg="mod">
          <ac:chgData name="Fabienne BOUTET 861" userId="fa09bdb3-1d75-436f-b8cb-365a3331495b" providerId="ADAL" clId="{D0ECEBAF-83E7-493E-82F9-11CA3B293230}" dt="2022-07-08T09:20:51.479" v="144" actId="1076"/>
          <ac:spMkLst>
            <pc:docMk/>
            <pc:sldMk cId="712740307" sldId="311"/>
            <ac:spMk id="19" creationId="{2A1B7207-B33E-4088-9FC6-BA3EF2ED6392}"/>
          </ac:spMkLst>
        </pc:spChg>
        <pc:spChg chg="del">
          <ac:chgData name="Fabienne BOUTET 861" userId="fa09bdb3-1d75-436f-b8cb-365a3331495b" providerId="ADAL" clId="{D0ECEBAF-83E7-493E-82F9-11CA3B293230}" dt="2022-07-08T09:09:10.039" v="66" actId="478"/>
          <ac:spMkLst>
            <pc:docMk/>
            <pc:sldMk cId="712740307" sldId="311"/>
            <ac:spMk id="20" creationId="{F39AA3E0-830F-4619-B673-5BDD40F70C3C}"/>
          </ac:spMkLst>
        </pc:spChg>
        <pc:spChg chg="mod">
          <ac:chgData name="Fabienne BOUTET 861" userId="fa09bdb3-1d75-436f-b8cb-365a3331495b" providerId="ADAL" clId="{D0ECEBAF-83E7-493E-82F9-11CA3B293230}" dt="2022-07-08T09:19:38.331" v="129" actId="14100"/>
          <ac:spMkLst>
            <pc:docMk/>
            <pc:sldMk cId="712740307" sldId="311"/>
            <ac:spMk id="21" creationId="{8A0831DF-6DE2-4BDD-A7A3-092FB1EC09AA}"/>
          </ac:spMkLst>
        </pc:spChg>
        <pc:picChg chg="del">
          <ac:chgData name="Fabienne BOUTET 861" userId="fa09bdb3-1d75-436f-b8cb-365a3331495b" providerId="ADAL" clId="{D0ECEBAF-83E7-493E-82F9-11CA3B293230}" dt="2022-07-08T09:04:41.203" v="2" actId="478"/>
          <ac:picMkLst>
            <pc:docMk/>
            <pc:sldMk cId="712740307" sldId="311"/>
            <ac:picMk id="4" creationId="{258E7CB8-B550-475F-933E-281905AE2290}"/>
          </ac:picMkLst>
        </pc:picChg>
        <pc:picChg chg="del">
          <ac:chgData name="Fabienne BOUTET 861" userId="fa09bdb3-1d75-436f-b8cb-365a3331495b" providerId="ADAL" clId="{D0ECEBAF-83E7-493E-82F9-11CA3B293230}" dt="2022-07-08T09:04:39.135" v="1" actId="478"/>
          <ac:picMkLst>
            <pc:docMk/>
            <pc:sldMk cId="712740307" sldId="311"/>
            <ac:picMk id="5" creationId="{4559904F-2F39-4EB4-A060-406797162E61}"/>
          </ac:picMkLst>
        </pc:picChg>
        <pc:picChg chg="del">
          <ac:chgData name="Fabienne BOUTET 861" userId="fa09bdb3-1d75-436f-b8cb-365a3331495b" providerId="ADAL" clId="{D0ECEBAF-83E7-493E-82F9-11CA3B293230}" dt="2022-07-08T09:04:43.746" v="3" actId="478"/>
          <ac:picMkLst>
            <pc:docMk/>
            <pc:sldMk cId="712740307" sldId="311"/>
            <ac:picMk id="6" creationId="{45693BB1-6A97-4BA8-80E1-B495694E4F70}"/>
          </ac:picMkLst>
        </pc:picChg>
        <pc:picChg chg="mod">
          <ac:chgData name="Fabienne BOUTET 861" userId="fa09bdb3-1d75-436f-b8cb-365a3331495b" providerId="ADAL" clId="{D0ECEBAF-83E7-493E-82F9-11CA3B293230}" dt="2022-07-08T09:19:13.711" v="123" actId="1076"/>
          <ac:picMkLst>
            <pc:docMk/>
            <pc:sldMk cId="712740307" sldId="311"/>
            <ac:picMk id="16" creationId="{C4FD0915-330C-4377-9F4D-758F64B04B78}"/>
          </ac:picMkLst>
        </pc:picChg>
        <pc:picChg chg="mod">
          <ac:chgData name="Fabienne BOUTET 861" userId="fa09bdb3-1d75-436f-b8cb-365a3331495b" providerId="ADAL" clId="{D0ECEBAF-83E7-493E-82F9-11CA3B293230}" dt="2022-07-08T09:19:10.778" v="122" actId="1076"/>
          <ac:picMkLst>
            <pc:docMk/>
            <pc:sldMk cId="712740307" sldId="311"/>
            <ac:picMk id="17" creationId="{0950AAC2-9721-4F6D-929E-F7472A94CC6C}"/>
          </ac:picMkLst>
        </pc:picChg>
      </pc:sldChg>
      <pc:sldChg chg="delSp modSp mod">
        <pc:chgData name="Fabienne BOUTET 861" userId="fa09bdb3-1d75-436f-b8cb-365a3331495b" providerId="ADAL" clId="{D0ECEBAF-83E7-493E-82F9-11CA3B293230}" dt="2022-07-08T09:17:29.649" v="102" actId="14100"/>
        <pc:sldMkLst>
          <pc:docMk/>
          <pc:sldMk cId="743556903" sldId="313"/>
        </pc:sldMkLst>
        <pc:spChg chg="mod">
          <ac:chgData name="Fabienne BOUTET 861" userId="fa09bdb3-1d75-436f-b8cb-365a3331495b" providerId="ADAL" clId="{D0ECEBAF-83E7-493E-82F9-11CA3B293230}" dt="2022-07-08T09:17:17.688" v="99" actId="207"/>
          <ac:spMkLst>
            <pc:docMk/>
            <pc:sldMk cId="743556903" sldId="313"/>
            <ac:spMk id="7" creationId="{5B9CB2E1-E3DE-4FCE-B79F-22855CFA80E4}"/>
          </ac:spMkLst>
        </pc:spChg>
        <pc:spChg chg="mod">
          <ac:chgData name="Fabienne BOUTET 861" userId="fa09bdb3-1d75-436f-b8cb-365a3331495b" providerId="ADAL" clId="{D0ECEBAF-83E7-493E-82F9-11CA3B293230}" dt="2022-07-08T09:17:03.746" v="97" actId="1076"/>
          <ac:spMkLst>
            <pc:docMk/>
            <pc:sldMk cId="743556903" sldId="313"/>
            <ac:spMk id="10" creationId="{F1436115-A1E5-4475-B34F-745B1FCFD51E}"/>
          </ac:spMkLst>
        </pc:spChg>
        <pc:picChg chg="del">
          <ac:chgData name="Fabienne BOUTET 861" userId="fa09bdb3-1d75-436f-b8cb-365a3331495b" providerId="ADAL" clId="{D0ECEBAF-83E7-493E-82F9-11CA3B293230}" dt="2022-07-08T09:16:58.183" v="95" actId="478"/>
          <ac:picMkLst>
            <pc:docMk/>
            <pc:sldMk cId="743556903" sldId="313"/>
            <ac:picMk id="2" creationId="{4EE086A8-6F07-483F-B40B-1E32E7DD570F}"/>
          </ac:picMkLst>
        </pc:picChg>
        <pc:picChg chg="del">
          <ac:chgData name="Fabienne BOUTET 861" userId="fa09bdb3-1d75-436f-b8cb-365a3331495b" providerId="ADAL" clId="{D0ECEBAF-83E7-493E-82F9-11CA3B293230}" dt="2022-07-08T09:17:00.581" v="96" actId="478"/>
          <ac:picMkLst>
            <pc:docMk/>
            <pc:sldMk cId="743556903" sldId="313"/>
            <ac:picMk id="3" creationId="{CA8526DB-572C-43CE-93C8-47D5D033288B}"/>
          </ac:picMkLst>
        </pc:picChg>
        <pc:picChg chg="mod">
          <ac:chgData name="Fabienne BOUTET 861" userId="fa09bdb3-1d75-436f-b8cb-365a3331495b" providerId="ADAL" clId="{D0ECEBAF-83E7-493E-82F9-11CA3B293230}" dt="2022-07-08T09:17:07.795" v="98" actId="1076"/>
          <ac:picMkLst>
            <pc:docMk/>
            <pc:sldMk cId="743556903" sldId="313"/>
            <ac:picMk id="4" creationId="{1635CCC4-9876-4048-B67A-D9130E6341BB}"/>
          </ac:picMkLst>
        </pc:picChg>
        <pc:picChg chg="mod">
          <ac:chgData name="Fabienne BOUTET 861" userId="fa09bdb3-1d75-436f-b8cb-365a3331495b" providerId="ADAL" clId="{D0ECEBAF-83E7-493E-82F9-11CA3B293230}" dt="2022-07-08T09:17:29.649" v="102" actId="14100"/>
          <ac:picMkLst>
            <pc:docMk/>
            <pc:sldMk cId="743556903" sldId="313"/>
            <ac:picMk id="8" creationId="{273D79AD-895C-4449-94AD-AA3DCA754455}"/>
          </ac:picMkLst>
        </pc:picChg>
      </pc:sldChg>
    </pc:docChg>
  </pc:docChgLst>
  <pc:docChgLst>
    <pc:chgData name="Sophie ALLIX 861" userId="653b8b07-0df8-4455-806f-e417d863b4cb" providerId="ADAL" clId="{8F0B3CBE-5452-4233-AD37-EBFE79196B62}"/>
    <pc:docChg chg="undo custSel addSld modSld">
      <pc:chgData name="Sophie ALLIX 861" userId="653b8b07-0df8-4455-806f-e417d863b4cb" providerId="ADAL" clId="{8F0B3CBE-5452-4233-AD37-EBFE79196B62}" dt="2022-07-05T13:12:55.125" v="472" actId="14100"/>
      <pc:docMkLst>
        <pc:docMk/>
      </pc:docMkLst>
      <pc:sldChg chg="addSp modSp mod">
        <pc:chgData name="Sophie ALLIX 861" userId="653b8b07-0df8-4455-806f-e417d863b4cb" providerId="ADAL" clId="{8F0B3CBE-5452-4233-AD37-EBFE79196B62}" dt="2022-07-04T15:16:01.945" v="440" actId="255"/>
        <pc:sldMkLst>
          <pc:docMk/>
          <pc:sldMk cId="735693732" sldId="314"/>
        </pc:sldMkLst>
        <pc:spChg chg="add mod">
          <ac:chgData name="Sophie ALLIX 861" userId="653b8b07-0df8-4455-806f-e417d863b4cb" providerId="ADAL" clId="{8F0B3CBE-5452-4233-AD37-EBFE79196B62}" dt="2022-07-04T15:16:01.945" v="440" actId="255"/>
          <ac:spMkLst>
            <pc:docMk/>
            <pc:sldMk cId="735693732" sldId="314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6:08.703" v="441" actId="2711"/>
        <pc:sldMkLst>
          <pc:docMk/>
          <pc:sldMk cId="920927201" sldId="356"/>
        </pc:sldMkLst>
        <pc:spChg chg="mod">
          <ac:chgData name="Sophie ALLIX 861" userId="653b8b07-0df8-4455-806f-e417d863b4cb" providerId="ADAL" clId="{8F0B3CBE-5452-4233-AD37-EBFE79196B62}" dt="2022-07-04T15:16:08.703" v="441" actId="2711"/>
          <ac:spMkLst>
            <pc:docMk/>
            <pc:sldMk cId="920927201" sldId="356"/>
            <ac:spMk id="4" creationId="{08E27E82-362E-495E-876A-AD610DB87491}"/>
          </ac:spMkLst>
        </pc:spChg>
      </pc:sldChg>
      <pc:sldChg chg="modSp add mod">
        <pc:chgData name="Sophie ALLIX 861" userId="653b8b07-0df8-4455-806f-e417d863b4cb" providerId="ADAL" clId="{8F0B3CBE-5452-4233-AD37-EBFE79196B62}" dt="2022-07-04T15:14:20.718" v="430" actId="255"/>
        <pc:sldMkLst>
          <pc:docMk/>
          <pc:sldMk cId="4092153578" sldId="357"/>
        </pc:sldMkLst>
        <pc:spChg chg="mod">
          <ac:chgData name="Sophie ALLIX 861" userId="653b8b07-0df8-4455-806f-e417d863b4cb" providerId="ADAL" clId="{8F0B3CBE-5452-4233-AD37-EBFE79196B62}" dt="2022-07-04T15:14:20.718" v="430" actId="255"/>
          <ac:spMkLst>
            <pc:docMk/>
            <pc:sldMk cId="4092153578" sldId="357"/>
            <ac:spMk id="4" creationId="{08E27E82-362E-495E-876A-AD610DB87491}"/>
          </ac:spMkLst>
        </pc:spChg>
      </pc:sldChg>
      <pc:sldChg chg="addSp modSp add mod">
        <pc:chgData name="Sophie ALLIX 861" userId="653b8b07-0df8-4455-806f-e417d863b4cb" providerId="ADAL" clId="{8F0B3CBE-5452-4233-AD37-EBFE79196B62}" dt="2022-07-04T15:15:44.427" v="438" actId="14100"/>
        <pc:sldMkLst>
          <pc:docMk/>
          <pc:sldMk cId="1371607519" sldId="358"/>
        </pc:sldMkLst>
        <pc:spChg chg="mod">
          <ac:chgData name="Sophie ALLIX 861" userId="653b8b07-0df8-4455-806f-e417d863b4cb" providerId="ADAL" clId="{8F0B3CBE-5452-4233-AD37-EBFE79196B62}" dt="2022-07-04T15:15:08.772" v="432" actId="6549"/>
          <ac:spMkLst>
            <pc:docMk/>
            <pc:sldMk cId="1371607519" sldId="358"/>
            <ac:spMk id="4" creationId="{08E27E82-362E-495E-876A-AD610DB87491}"/>
          </ac:spMkLst>
        </pc:spChg>
        <pc:picChg chg="add mod">
          <ac:chgData name="Sophie ALLIX 861" userId="653b8b07-0df8-4455-806f-e417d863b4cb" providerId="ADAL" clId="{8F0B3CBE-5452-4233-AD37-EBFE79196B62}" dt="2022-07-04T15:15:44.427" v="438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addSp modSp mod modClrScheme chgLayout">
        <pc:chgData name="Sophie ALLIX 861" userId="653b8b07-0df8-4455-806f-e417d863b4cb" providerId="ADAL" clId="{8F0B3CBE-5452-4233-AD37-EBFE79196B62}" dt="2022-07-05T13:12:55.125" v="472" actId="14100"/>
        <pc:sldMkLst>
          <pc:docMk/>
          <pc:sldMk cId="2816378848" sldId="359"/>
        </pc:sldMkLst>
        <pc:spChg chg="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3" creationId="{DE2E4C57-C6BA-4D81-9E22-6F2DDAE01402}"/>
          </ac:spMkLst>
        </pc:spChg>
        <pc:spChg chg="add mod ord">
          <ac:chgData name="Sophie ALLIX 861" userId="653b8b07-0df8-4455-806f-e417d863b4cb" providerId="ADAL" clId="{8F0B3CBE-5452-4233-AD37-EBFE79196B62}" dt="2022-07-05T13:12:25.089" v="454" actId="700"/>
          <ac:spMkLst>
            <pc:docMk/>
            <pc:sldMk cId="2816378848" sldId="359"/>
            <ac:spMk id="4" creationId="{D73A1564-E034-4B83-810F-66CB9811126E}"/>
          </ac:spMkLst>
        </pc:spChg>
        <pc:spChg chg="add mod ord">
          <ac:chgData name="Sophie ALLIX 861" userId="653b8b07-0df8-4455-806f-e417d863b4cb" providerId="ADAL" clId="{8F0B3CBE-5452-4233-AD37-EBFE79196B62}" dt="2022-07-05T13:12:40.173" v="470" actId="20577"/>
          <ac:spMkLst>
            <pc:docMk/>
            <pc:sldMk cId="2816378848" sldId="359"/>
            <ac:spMk id="5" creationId="{37CC79BD-3CE3-43F0-ACE7-DD778F4A574E}"/>
          </ac:spMkLst>
        </pc:spChg>
        <pc:picChg chg="mod">
          <ac:chgData name="Sophie ALLIX 861" userId="653b8b07-0df8-4455-806f-e417d863b4cb" providerId="ADAL" clId="{8F0B3CBE-5452-4233-AD37-EBFE79196B62}" dt="2022-07-05T13:12:55.125" v="472" actId="14100"/>
          <ac:picMkLst>
            <pc:docMk/>
            <pc:sldMk cId="2816378848" sldId="359"/>
            <ac:picMk id="2" creationId="{808DEA1B-4510-51C2-9353-3C0A4DACBA69}"/>
          </ac:picMkLst>
        </pc:picChg>
      </pc:sldChg>
      <pc:sldChg chg="modSp mod">
        <pc:chgData name="Sophie ALLIX 861" userId="653b8b07-0df8-4455-806f-e417d863b4cb" providerId="ADAL" clId="{8F0B3CBE-5452-4233-AD37-EBFE79196B62}" dt="2022-07-05T13:10:02.076" v="451" actId="20577"/>
        <pc:sldMkLst>
          <pc:docMk/>
          <pc:sldMk cId="3403526274" sldId="361"/>
        </pc:sldMkLst>
        <pc:spChg chg="mod">
          <ac:chgData name="Sophie ALLIX 861" userId="653b8b07-0df8-4455-806f-e417d863b4cb" providerId="ADAL" clId="{8F0B3CBE-5452-4233-AD37-EBFE79196B62}" dt="2022-07-05T13:10:02.076" v="451" actId="20577"/>
          <ac:spMkLst>
            <pc:docMk/>
            <pc:sldMk cId="3403526274" sldId="361"/>
            <ac:spMk id="5" creationId="{2D38B9CC-4E4F-3D43-48A4-3B932B544075}"/>
          </ac:spMkLst>
        </pc:spChg>
      </pc:sldChg>
    </pc:docChg>
  </pc:docChgLst>
  <pc:docChgLst>
    <pc:chgData name="Lea GUILLARD 861" userId="d06662ec-9711-44e9-9f78-4b9cc7b21ed8" providerId="ADAL" clId="{D5372A79-4FFD-4435-8B21-59DDAD5E0138}"/>
    <pc:docChg chg="undo custSel addSld delSld modSld sldOrd">
      <pc:chgData name="Lea GUILLARD 861" userId="d06662ec-9711-44e9-9f78-4b9cc7b21ed8" providerId="ADAL" clId="{D5372A79-4FFD-4435-8B21-59DDAD5E0138}" dt="2022-04-15T07:25:48.918" v="2867" actId="1076"/>
      <pc:docMkLst>
        <pc:docMk/>
      </pc:docMkLst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974185568" sldId="256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155851385" sldId="257"/>
        </pc:sldMkLst>
        <pc:spChg chg="mod">
          <ac:chgData name="Lea GUILLARD 861" userId="d06662ec-9711-44e9-9f78-4b9cc7b21ed8" providerId="ADAL" clId="{D5372A79-4FFD-4435-8B21-59DDAD5E0138}" dt="2022-04-01T09:18:50.617" v="517" actId="20577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524744576" sldId="258"/>
        </pc:sldMkLst>
        <pc:spChg chg="mod">
          <ac:chgData name="Lea GUILLARD 861" userId="d06662ec-9711-44e9-9f78-4b9cc7b21ed8" providerId="ADAL" clId="{D5372A79-4FFD-4435-8B21-59DDAD5E0138}" dt="2022-04-01T09:15:49.815" v="332" actId="20577"/>
          <ac:spMkLst>
            <pc:docMk/>
            <pc:sldMk cId="524744576" sldId="258"/>
            <ac:spMk id="2" creationId="{2A8C38EB-A5F6-48C4-B6CD-425F8A54FBFF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524744576" sldId="25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524744576" sldId="25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388352657" sldId="268"/>
        </pc:sldMkLst>
        <pc:spChg chg="mod">
          <ac:chgData name="Lea GUILLARD 861" userId="d06662ec-9711-44e9-9f78-4b9cc7b21ed8" providerId="ADAL" clId="{D5372A79-4FFD-4435-8B21-59DDAD5E0138}" dt="2022-04-01T09:15:58.938" v="352" actId="20577"/>
          <ac:spMkLst>
            <pc:docMk/>
            <pc:sldMk cId="3388352657" sldId="268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388352657" sldId="26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388352657" sldId="26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388352657" sldId="268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059972565" sldId="269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133316995" sldId="280"/>
        </pc:sldMkLst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4147285639" sldId="281"/>
        </pc:sldMkLst>
        <pc:spChg chg="mod">
          <ac:chgData name="Lea GUILLARD 861" userId="d06662ec-9711-44e9-9f78-4b9cc7b21ed8" providerId="ADAL" clId="{D5372A79-4FFD-4435-8B21-59DDAD5E0138}" dt="2022-04-01T09:16:23.224" v="382" actId="20577"/>
          <ac:spMkLst>
            <pc:docMk/>
            <pc:sldMk cId="4147285639" sldId="281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4147285639" sldId="2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4147285639" sldId="2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4147285639" sldId="281"/>
            <ac:cxnSpMk id="24" creationId="{4AE4806D-B8F9-4679-A68A-9BD21C01A301}"/>
          </ac:cxnSpMkLst>
        </pc:cxnChg>
      </pc:sldChg>
      <pc:sldChg chg="modSp mod">
        <pc:chgData name="Lea GUILLARD 861" userId="d06662ec-9711-44e9-9f78-4b9cc7b21ed8" providerId="ADAL" clId="{D5372A79-4FFD-4435-8B21-59DDAD5E0138}" dt="2022-04-15T07:22:08.551" v="2864" actId="1076"/>
        <pc:sldMkLst>
          <pc:docMk/>
          <pc:sldMk cId="2140682467" sldId="29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140682467" sldId="290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2:08.551" v="2864" actId="1076"/>
          <ac:spMkLst>
            <pc:docMk/>
            <pc:sldMk cId="2140682467" sldId="290"/>
            <ac:spMk id="9" creationId="{0D9028AA-632B-473C-828B-1CE6A720650A}"/>
          </ac:spMkLst>
        </pc:spChg>
        <pc:spChg chg="mod">
          <ac:chgData name="Lea GUILLARD 861" userId="d06662ec-9711-44e9-9f78-4b9cc7b21ed8" providerId="ADAL" clId="{D5372A79-4FFD-4435-8B21-59DDAD5E0138}" dt="2022-04-15T07:21:47.725" v="2861" actId="1076"/>
          <ac:spMkLst>
            <pc:docMk/>
            <pc:sldMk cId="2140682467" sldId="290"/>
            <ac:spMk id="12" creationId="{9588CA31-240C-4334-902D-71D6E84392BF}"/>
          </ac:spMkLst>
        </pc:spChg>
        <pc:spChg chg="mod">
          <ac:chgData name="Lea GUILLARD 861" userId="d06662ec-9711-44e9-9f78-4b9cc7b21ed8" providerId="ADAL" clId="{D5372A79-4FFD-4435-8B21-59DDAD5E0138}" dt="2022-04-15T07:22:01.634" v="2863" actId="1076"/>
          <ac:spMkLst>
            <pc:docMk/>
            <pc:sldMk cId="2140682467" sldId="290"/>
            <ac:spMk id="13" creationId="{7E7CF697-BDDE-4FD8-A9ED-FDE5F76C31DC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3394873606" sldId="29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394873606" sldId="291"/>
            <ac:spMk id="4" creationId="{00000000-0000-0000-0000-000000000000}"/>
          </ac:spMkLst>
        </pc:spChg>
      </pc:sldChg>
      <pc:sldChg chg="new del">
        <pc:chgData name="Lea GUILLARD 861" userId="d06662ec-9711-44e9-9f78-4b9cc7b21ed8" providerId="ADAL" clId="{D5372A79-4FFD-4435-8B21-59DDAD5E0138}" dt="2022-04-01T09:17:00.476" v="388" actId="47"/>
        <pc:sldMkLst>
          <pc:docMk/>
          <pc:sldMk cId="3595430007" sldId="291"/>
        </pc:sldMkLst>
      </pc:sldChg>
      <pc:sldChg chg="add ord">
        <pc:chgData name="Lea GUILLARD 861" userId="d06662ec-9711-44e9-9f78-4b9cc7b21ed8" providerId="ADAL" clId="{D5372A79-4FFD-4435-8B21-59DDAD5E0138}" dt="2022-04-01T09:16:59.267" v="387"/>
        <pc:sldMkLst>
          <pc:docMk/>
          <pc:sldMk cId="1631616132" sldId="292"/>
        </pc:sldMkLst>
      </pc:sldChg>
      <pc:sldChg chg="modSp mod">
        <pc:chgData name="Lea GUILLARD 861" userId="d06662ec-9711-44e9-9f78-4b9cc7b21ed8" providerId="ADAL" clId="{D5372A79-4FFD-4435-8B21-59DDAD5E0138}" dt="2022-04-15T07:24:54.588" v="2866" actId="14100"/>
        <pc:sldMkLst>
          <pc:docMk/>
          <pc:sldMk cId="713159971" sldId="29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713159971" sldId="293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4:54.588" v="2866" actId="14100"/>
          <ac:spMkLst>
            <pc:docMk/>
            <pc:sldMk cId="713159971" sldId="293"/>
            <ac:spMk id="6" creationId="{6B0DD3C1-C060-47A3-8332-0FDD1A3696A3}"/>
          </ac:spMkLst>
        </pc:spChg>
      </pc:sldChg>
      <pc:sldChg chg="new del">
        <pc:chgData name="Lea GUILLARD 861" userId="d06662ec-9711-44e9-9f78-4b9cc7b21ed8" providerId="ADAL" clId="{D5372A79-4FFD-4435-8B21-59DDAD5E0138}" dt="2022-04-01T09:18:36.167" v="491" actId="47"/>
        <pc:sldMkLst>
          <pc:docMk/>
          <pc:sldMk cId="3950517874" sldId="294"/>
        </pc:sldMkLst>
      </pc:sldChg>
      <pc:sldChg chg="addSp delSp modSp add mod or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1608236116" sldId="295"/>
        </pc:sldMkLst>
        <pc:spChg chg="mod">
          <ac:chgData name="Lea GUILLARD 861" userId="d06662ec-9711-44e9-9f78-4b9cc7b21ed8" providerId="ADAL" clId="{D5372A79-4FFD-4435-8B21-59DDAD5E0138}" dt="2022-04-01T09:17:50.362" v="428" actId="20577"/>
          <ac:spMkLst>
            <pc:docMk/>
            <pc:sldMk cId="1608236116" sldId="295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1608236116" sldId="29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1608236116" sldId="29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1608236116" sldId="295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3438367126" sldId="296"/>
        </pc:sldMkLst>
        <pc:spChg chg="mod">
          <ac:chgData name="Lea GUILLARD 861" userId="d06662ec-9711-44e9-9f78-4b9cc7b21ed8" providerId="ADAL" clId="{D5372A79-4FFD-4435-8B21-59DDAD5E0138}" dt="2022-04-01T09:18:15.610" v="463" actId="20577"/>
          <ac:spMkLst>
            <pc:docMk/>
            <pc:sldMk cId="3438367126" sldId="296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3438367126" sldId="2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3438367126" sldId="2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3438367126" sldId="296"/>
            <ac:cxnSpMk id="24" creationId="{4AE4806D-B8F9-4679-A68A-9BD21C01A301}"/>
          </ac:cxnSpMkLst>
        </pc:cxnChg>
      </pc:sldChg>
      <pc:sldChg chg="addSp delSp modSp add mod delDesignElem">
        <pc:chgData name="Lea GUILLARD 861" userId="d06662ec-9711-44e9-9f78-4b9cc7b21ed8" providerId="ADAL" clId="{D5372A79-4FFD-4435-8B21-59DDAD5E0138}" dt="2022-04-15T06:22:28.179" v="634"/>
        <pc:sldMkLst>
          <pc:docMk/>
          <pc:sldMk cId="263390370" sldId="297"/>
        </pc:sldMkLst>
        <pc:spChg chg="mod">
          <ac:chgData name="Lea GUILLARD 861" userId="d06662ec-9711-44e9-9f78-4b9cc7b21ed8" providerId="ADAL" clId="{D5372A79-4FFD-4435-8B21-59DDAD5E0138}" dt="2022-04-01T09:18:34.216" v="490" actId="20577"/>
          <ac:spMkLst>
            <pc:docMk/>
            <pc:sldMk cId="263390370" sldId="297"/>
            <ac:spMk id="2" creationId="{ACC9005C-ABDA-4D18-B669-ADE16A8A7AC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D5372A79-4FFD-4435-8B21-59DDAD5E0138}" dt="2022-04-15T06:22:28.179" v="634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D5372A79-4FFD-4435-8B21-59DDAD5E0138}" dt="2022-04-15T06:22:28.179" v="634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D5372A79-4FFD-4435-8B21-59DDAD5E0138}" dt="2022-04-15T06:22:28.179" v="634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modSp new mod">
        <pc:chgData name="Lea GUILLARD 861" userId="d06662ec-9711-44e9-9f78-4b9cc7b21ed8" providerId="ADAL" clId="{D5372A79-4FFD-4435-8B21-59DDAD5E0138}" dt="2022-04-15T06:22:28.179" v="634"/>
        <pc:sldMkLst>
          <pc:docMk/>
          <pc:sldMk cId="1163735035" sldId="298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2" creationId="{564CC6F9-39E1-48EB-96F2-CF81B91170D8}"/>
          </ac:spMkLst>
        </pc:spChg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163735035" sldId="298"/>
            <ac:spMk id="3" creationId="{2E62124D-538A-4D55-8565-B15DD059EA1B}"/>
          </ac:spMkLst>
        </pc:spChg>
      </pc:sldChg>
      <pc:sldChg chg="modSp mod">
        <pc:chgData name="Lea GUILLARD 861" userId="d06662ec-9711-44e9-9f78-4b9cc7b21ed8" providerId="ADAL" clId="{D5372A79-4FFD-4435-8B21-59DDAD5E0138}" dt="2022-04-15T07:25:48.918" v="2867" actId="1076"/>
        <pc:sldMkLst>
          <pc:docMk/>
          <pc:sldMk cId="3704208624" sldId="299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3704208624" sldId="299"/>
            <ac:spMk id="4" creationId="{00000000-0000-0000-0000-000000000000}"/>
          </ac:spMkLst>
        </pc:spChg>
        <pc:spChg chg="mod">
          <ac:chgData name="Lea GUILLARD 861" userId="d06662ec-9711-44e9-9f78-4b9cc7b21ed8" providerId="ADAL" clId="{D5372A79-4FFD-4435-8B21-59DDAD5E0138}" dt="2022-04-15T07:25:48.918" v="2867" actId="1076"/>
          <ac:spMkLst>
            <pc:docMk/>
            <pc:sldMk cId="3704208624" sldId="299"/>
            <ac:spMk id="5" creationId="{2D01694D-F368-4FC5-9220-2826B0B688CD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335976215" sldId="300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335976215" sldId="300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147448989" sldId="301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147448989" sldId="301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2004663829" sldId="302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2004663829" sldId="302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42913501" sldId="303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42913501" sldId="303"/>
            <ac:spMk id="4" creationId="{00000000-0000-0000-0000-000000000000}"/>
          </ac:spMkLst>
        </pc:spChg>
      </pc:sldChg>
      <pc:sldChg chg="modSp">
        <pc:chgData name="Lea GUILLARD 861" userId="d06662ec-9711-44e9-9f78-4b9cc7b21ed8" providerId="ADAL" clId="{D5372A79-4FFD-4435-8B21-59DDAD5E0138}" dt="2022-04-15T06:22:28.179" v="634"/>
        <pc:sldMkLst>
          <pc:docMk/>
          <pc:sldMk cId="680582384" sldId="304"/>
        </pc:sldMkLst>
        <pc:spChg chg="mod">
          <ac:chgData name="Lea GUILLARD 861" userId="d06662ec-9711-44e9-9f78-4b9cc7b21ed8" providerId="ADAL" clId="{D5372A79-4FFD-4435-8B21-59DDAD5E0138}" dt="2022-04-15T06:22:28.179" v="634"/>
          <ac:spMkLst>
            <pc:docMk/>
            <pc:sldMk cId="680582384" sldId="304"/>
            <ac:spMk id="4" creationId="{00000000-0000-0000-0000-000000000000}"/>
          </ac:spMkLst>
        </pc:spChg>
      </pc:sldChg>
      <pc:sldChg chg="addSp delSp modSp mod setBg">
        <pc:chgData name="Lea GUILLARD 861" userId="d06662ec-9711-44e9-9f78-4b9cc7b21ed8" providerId="ADAL" clId="{D5372A79-4FFD-4435-8B21-59DDAD5E0138}" dt="2022-04-15T06:43:49.135" v="2015" actId="1076"/>
        <pc:sldMkLst>
          <pc:docMk/>
          <pc:sldMk cId="2982828975" sldId="305"/>
        </pc:sldMkLst>
        <pc:spChg chg="mod">
          <ac:chgData name="Lea GUILLARD 861" userId="d06662ec-9711-44e9-9f78-4b9cc7b21ed8" providerId="ADAL" clId="{D5372A79-4FFD-4435-8B21-59DDAD5E0138}" dt="2022-04-15T06:22:43.049" v="638" actId="1076"/>
          <ac:spMkLst>
            <pc:docMk/>
            <pc:sldMk cId="2982828975" sldId="305"/>
            <ac:spMk id="2" creationId="{DBF0C1DF-A686-C283-9DB2-48D40C98432C}"/>
          </ac:spMkLst>
        </pc:spChg>
        <pc:spChg chg="del mod">
          <ac:chgData name="Lea GUILLARD 861" userId="d06662ec-9711-44e9-9f78-4b9cc7b21ed8" providerId="ADAL" clId="{D5372A79-4FFD-4435-8B21-59DDAD5E0138}" dt="2022-04-15T06:22:45.586" v="640" actId="478"/>
          <ac:spMkLst>
            <pc:docMk/>
            <pc:sldMk cId="2982828975" sldId="305"/>
            <ac:spMk id="3" creationId="{5A67F6A8-F675-4DD0-27FE-90CCE4CA10C6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5" creationId="{E80B86A7-A1EC-475B-9166-88902B033A38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6" creationId="{C2C29CB1-9F74-4879-A6AF-AEA67B6F1F4D}"/>
          </ac:spMkLst>
        </pc:spChg>
        <pc:spChg chg="add">
          <ac:chgData name="Lea GUILLARD 861" userId="d06662ec-9711-44e9-9f78-4b9cc7b21ed8" providerId="ADAL" clId="{D5372A79-4FFD-4435-8B21-59DDAD5E0138}" dt="2022-04-15T06:22:32.010" v="635" actId="26606"/>
          <ac:spMkLst>
            <pc:docMk/>
            <pc:sldMk cId="2982828975" sldId="305"/>
            <ac:spMk id="7" creationId="{7E2C7115-5336-410C-AD71-0F0952A2E5A7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8" creationId="{827B839B-9ADE-406B-8590-F1CAEDED45A1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0" creationId="{CFE45BF0-46DB-408C-B5F7-7B11716805D4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2" creationId="{2AEBC8F2-97B1-41B4-93F1-2D289E197FBA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4" creationId="{472E3A19-F5D5-48FC-BB9C-48C2F68F598B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6" creationId="{7A62E32F-BB65-43A8-8EB5-92346890E549}"/>
          </ac:spMkLst>
        </pc:spChg>
        <pc:spChg chg="add del">
          <ac:chgData name="Lea GUILLARD 861" userId="d06662ec-9711-44e9-9f78-4b9cc7b21ed8" providerId="ADAL" clId="{D5372A79-4FFD-4435-8B21-59DDAD5E0138}" dt="2022-04-15T06:22:21.857" v="632" actId="26606"/>
          <ac:spMkLst>
            <pc:docMk/>
            <pc:sldMk cId="2982828975" sldId="305"/>
            <ac:spMk id="18" creationId="{14E91B64-9FCC-451E-AFB4-A827D6329367}"/>
          </ac:spMkLst>
        </pc:spChg>
        <pc:spChg chg="add mod">
          <ac:chgData name="Lea GUILLARD 861" userId="d06662ec-9711-44e9-9f78-4b9cc7b21ed8" providerId="ADAL" clId="{D5372A79-4FFD-4435-8B21-59DDAD5E0138}" dt="2022-04-15T06:34:55.873" v="1256" actId="404"/>
          <ac:spMkLst>
            <pc:docMk/>
            <pc:sldMk cId="2982828975" sldId="305"/>
            <ac:spMk id="21" creationId="{2708D1A1-3BB1-4456-ACF8-18EC391BC3EC}"/>
          </ac:spMkLst>
        </pc:spChg>
        <pc:spChg chg="add mod">
          <ac:chgData name="Lea GUILLARD 861" userId="d06662ec-9711-44e9-9f78-4b9cc7b21ed8" providerId="ADAL" clId="{D5372A79-4FFD-4435-8B21-59DDAD5E0138}" dt="2022-04-15T06:43:49.135" v="2015" actId="1076"/>
          <ac:spMkLst>
            <pc:docMk/>
            <pc:sldMk cId="2982828975" sldId="305"/>
            <ac:spMk id="22" creationId="{97DBDDE7-087C-4E25-99BA-DE1C7800FD70}"/>
          </ac:spMkLst>
        </pc:spChg>
        <pc:spChg chg="add mod">
          <ac:chgData name="Lea GUILLARD 861" userId="d06662ec-9711-44e9-9f78-4b9cc7b21ed8" providerId="ADAL" clId="{D5372A79-4FFD-4435-8B21-59DDAD5E0138}" dt="2022-04-15T06:38:10.100" v="1534" actId="688"/>
          <ac:spMkLst>
            <pc:docMk/>
            <pc:sldMk cId="2982828975" sldId="305"/>
            <ac:spMk id="23" creationId="{FF0CF07F-27BB-414E-BD36-B1AD6E9AEDD0}"/>
          </ac:spMkLst>
        </pc:spChg>
        <pc:spChg chg="add del mod">
          <ac:chgData name="Lea GUILLARD 861" userId="d06662ec-9711-44e9-9f78-4b9cc7b21ed8" providerId="ADAL" clId="{D5372A79-4FFD-4435-8B21-59DDAD5E0138}" dt="2022-04-15T06:37:56.607" v="1528" actId="478"/>
          <ac:spMkLst>
            <pc:docMk/>
            <pc:sldMk cId="2982828975" sldId="305"/>
            <ac:spMk id="24" creationId="{24798B67-8D7E-4BD6-9A20-BFFB9DB29E41}"/>
          </ac:spMkLst>
        </pc:spChg>
        <pc:spChg chg="add mod">
          <ac:chgData name="Lea GUILLARD 861" userId="d06662ec-9711-44e9-9f78-4b9cc7b21ed8" providerId="ADAL" clId="{D5372A79-4FFD-4435-8B21-59DDAD5E0138}" dt="2022-04-15T06:38:23.559" v="1539" actId="113"/>
          <ac:spMkLst>
            <pc:docMk/>
            <pc:sldMk cId="2982828975" sldId="305"/>
            <ac:spMk id="25" creationId="{05A981FE-9943-4278-B563-694430EA4682}"/>
          </ac:spMkLst>
        </pc:spChg>
        <pc:spChg chg="add mod">
          <ac:chgData name="Lea GUILLARD 861" userId="d06662ec-9711-44e9-9f78-4b9cc7b21ed8" providerId="ADAL" clId="{D5372A79-4FFD-4435-8B21-59DDAD5E0138}" dt="2022-04-15T06:38:28.410" v="1540" actId="123"/>
          <ac:spMkLst>
            <pc:docMk/>
            <pc:sldMk cId="2982828975" sldId="305"/>
            <ac:spMk id="26" creationId="{C7ADC1C6-C46D-4137-9838-B1195B175004}"/>
          </ac:spMkLst>
        </pc:spChg>
        <pc:spChg chg="add mod">
          <ac:chgData name="Lea GUILLARD 861" userId="d06662ec-9711-44e9-9f78-4b9cc7b21ed8" providerId="ADAL" clId="{D5372A79-4FFD-4435-8B21-59DDAD5E0138}" dt="2022-04-15T06:39:59.401" v="1558" actId="1582"/>
          <ac:spMkLst>
            <pc:docMk/>
            <pc:sldMk cId="2982828975" sldId="305"/>
            <ac:spMk id="27" creationId="{D0415BAE-F9CD-4806-BEDB-D7BBA2F18411}"/>
          </ac:spMkLst>
        </pc:spChg>
        <pc:spChg chg="add mod">
          <ac:chgData name="Lea GUILLARD 861" userId="d06662ec-9711-44e9-9f78-4b9cc7b21ed8" providerId="ADAL" clId="{D5372A79-4FFD-4435-8B21-59DDAD5E0138}" dt="2022-04-15T06:42:16.625" v="1873" actId="113"/>
          <ac:spMkLst>
            <pc:docMk/>
            <pc:sldMk cId="2982828975" sldId="305"/>
            <ac:spMk id="28" creationId="{1AA40486-5EEC-4B04-99CA-14F5786C7351}"/>
          </ac:spMkLst>
        </pc:spChg>
        <pc:picChg chg="add mod ord">
          <ac:chgData name="Lea GUILLARD 861" userId="d06662ec-9711-44e9-9f78-4b9cc7b21ed8" providerId="ADAL" clId="{D5372A79-4FFD-4435-8B21-59DDAD5E0138}" dt="2022-04-15T06:32:48.461" v="1036" actId="1076"/>
          <ac:picMkLst>
            <pc:docMk/>
            <pc:sldMk cId="2982828975" sldId="305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6:32:47.088" v="1035" actId="1076"/>
          <ac:picMkLst>
            <pc:docMk/>
            <pc:sldMk cId="2982828975" sldId="305"/>
            <ac:picMk id="13" creationId="{E11CB0F8-D1DC-46E7-9334-EE5348764FE6}"/>
          </ac:picMkLst>
        </pc:picChg>
        <pc:picChg chg="add mod">
          <ac:chgData name="Lea GUILLARD 861" userId="d06662ec-9711-44e9-9f78-4b9cc7b21ed8" providerId="ADAL" clId="{D5372A79-4FFD-4435-8B21-59DDAD5E0138}" dt="2022-04-15T06:32:49.918" v="1037" actId="1076"/>
          <ac:picMkLst>
            <pc:docMk/>
            <pc:sldMk cId="2982828975" sldId="305"/>
            <ac:picMk id="17" creationId="{89B17CE4-D78F-4DF5-9309-FB27EB9955A4}"/>
          </ac:picMkLst>
        </pc:picChg>
        <pc:picChg chg="add mod">
          <ac:chgData name="Lea GUILLARD 861" userId="d06662ec-9711-44e9-9f78-4b9cc7b21ed8" providerId="ADAL" clId="{D5372A79-4FFD-4435-8B21-59DDAD5E0138}" dt="2022-04-15T06:34:46.316" v="1251" actId="1076"/>
          <ac:picMkLst>
            <pc:docMk/>
            <pc:sldMk cId="2982828975" sldId="305"/>
            <ac:picMk id="20" creationId="{8390A5E1-DA8A-4ADB-8023-1C7BF8CBCDFE}"/>
          </ac:picMkLst>
        </pc:picChg>
      </pc:sldChg>
      <pc:sldChg chg="addSp delSp modSp add mod">
        <pc:chgData name="Lea GUILLARD 861" userId="d06662ec-9711-44e9-9f78-4b9cc7b21ed8" providerId="ADAL" clId="{D5372A79-4FFD-4435-8B21-59DDAD5E0138}" dt="2022-04-15T07:20:59.985" v="2859" actId="20577"/>
        <pc:sldMkLst>
          <pc:docMk/>
          <pc:sldMk cId="3086873291" sldId="306"/>
        </pc:sldMkLst>
        <pc:spChg chg="del mod">
          <ac:chgData name="Lea GUILLARD 861" userId="d06662ec-9711-44e9-9f78-4b9cc7b21ed8" providerId="ADAL" clId="{D5372A79-4FFD-4435-8B21-59DDAD5E0138}" dt="2022-04-15T06:42:50.262" v="1890" actId="478"/>
          <ac:spMkLst>
            <pc:docMk/>
            <pc:sldMk cId="3086873291" sldId="306"/>
            <ac:spMk id="2" creationId="{DBF0C1DF-A686-C283-9DB2-48D40C98432C}"/>
          </ac:spMkLst>
        </pc:spChg>
        <pc:spChg chg="add del mod">
          <ac:chgData name="Lea GUILLARD 861" userId="d06662ec-9711-44e9-9f78-4b9cc7b21ed8" providerId="ADAL" clId="{D5372A79-4FFD-4435-8B21-59DDAD5E0138}" dt="2022-04-15T06:42:52.652" v="1892" actId="478"/>
          <ac:spMkLst>
            <pc:docMk/>
            <pc:sldMk cId="3086873291" sldId="306"/>
            <ac:spMk id="4" creationId="{73DE374F-D070-4BB7-ADED-50562007B384}"/>
          </ac:spMkLst>
        </pc:spChg>
        <pc:spChg chg="del mod">
          <ac:chgData name="Lea GUILLARD 861" userId="d06662ec-9711-44e9-9f78-4b9cc7b21ed8" providerId="ADAL" clId="{D5372A79-4FFD-4435-8B21-59DDAD5E0138}" dt="2022-04-15T06:42:48.555" v="1888" actId="478"/>
          <ac:spMkLst>
            <pc:docMk/>
            <pc:sldMk cId="3086873291" sldId="306"/>
            <ac:spMk id="21" creationId="{2708D1A1-3BB1-4456-ACF8-18EC391BC3EC}"/>
          </ac:spMkLst>
        </pc:spChg>
        <pc:spChg chg="del">
          <ac:chgData name="Lea GUILLARD 861" userId="d06662ec-9711-44e9-9f78-4b9cc7b21ed8" providerId="ADAL" clId="{D5372A79-4FFD-4435-8B21-59DDAD5E0138}" dt="2022-04-15T06:42:42.242" v="1881" actId="478"/>
          <ac:spMkLst>
            <pc:docMk/>
            <pc:sldMk cId="3086873291" sldId="306"/>
            <ac:spMk id="22" creationId="{97DBDDE7-087C-4E25-99BA-DE1C7800FD70}"/>
          </ac:spMkLst>
        </pc:spChg>
        <pc:spChg chg="del">
          <ac:chgData name="Lea GUILLARD 861" userId="d06662ec-9711-44e9-9f78-4b9cc7b21ed8" providerId="ADAL" clId="{D5372A79-4FFD-4435-8B21-59DDAD5E0138}" dt="2022-04-15T06:42:40.442" v="1878" actId="478"/>
          <ac:spMkLst>
            <pc:docMk/>
            <pc:sldMk cId="3086873291" sldId="306"/>
            <ac:spMk id="23" creationId="{FF0CF07F-27BB-414E-BD36-B1AD6E9AEDD0}"/>
          </ac:spMkLst>
        </pc:spChg>
        <pc:spChg chg="add mod">
          <ac:chgData name="Lea GUILLARD 861" userId="d06662ec-9711-44e9-9f78-4b9cc7b21ed8" providerId="ADAL" clId="{D5372A79-4FFD-4435-8B21-59DDAD5E0138}" dt="2022-04-15T07:20:34.358" v="2816"/>
          <ac:spMkLst>
            <pc:docMk/>
            <pc:sldMk cId="3086873291" sldId="306"/>
            <ac:spMk id="24" creationId="{92060AD9-C56C-4663-9E5D-B8F76B457F9C}"/>
          </ac:spMkLst>
        </pc:spChg>
        <pc:spChg chg="del mod">
          <ac:chgData name="Lea GUILLARD 861" userId="d06662ec-9711-44e9-9f78-4b9cc7b21ed8" providerId="ADAL" clId="{D5372A79-4FFD-4435-8B21-59DDAD5E0138}" dt="2022-04-15T06:42:43.940" v="1884" actId="478"/>
          <ac:spMkLst>
            <pc:docMk/>
            <pc:sldMk cId="3086873291" sldId="306"/>
            <ac:spMk id="25" creationId="{05A981FE-9943-4278-B563-694430EA4682}"/>
          </ac:spMkLst>
        </pc:spChg>
        <pc:spChg chg="del mod">
          <ac:chgData name="Lea GUILLARD 861" userId="d06662ec-9711-44e9-9f78-4b9cc7b21ed8" providerId="ADAL" clId="{D5372A79-4FFD-4435-8B21-59DDAD5E0138}" dt="2022-04-15T06:42:39.485" v="1877" actId="478"/>
          <ac:spMkLst>
            <pc:docMk/>
            <pc:sldMk cId="3086873291" sldId="306"/>
            <ac:spMk id="26" creationId="{C7ADC1C6-C46D-4137-9838-B1195B175004}"/>
          </ac:spMkLst>
        </pc:spChg>
        <pc:spChg chg="del">
          <ac:chgData name="Lea GUILLARD 861" userId="d06662ec-9711-44e9-9f78-4b9cc7b21ed8" providerId="ADAL" clId="{D5372A79-4FFD-4435-8B21-59DDAD5E0138}" dt="2022-04-15T06:42:38.172" v="1875" actId="478"/>
          <ac:spMkLst>
            <pc:docMk/>
            <pc:sldMk cId="3086873291" sldId="306"/>
            <ac:spMk id="27" creationId="{D0415BAE-F9CD-4806-BEDB-D7BBA2F18411}"/>
          </ac:spMkLst>
        </pc:spChg>
        <pc:spChg chg="mod">
          <ac:chgData name="Lea GUILLARD 861" userId="d06662ec-9711-44e9-9f78-4b9cc7b21ed8" providerId="ADAL" clId="{D5372A79-4FFD-4435-8B21-59DDAD5E0138}" dt="2022-04-15T07:20:59.985" v="2859" actId="20577"/>
          <ac:spMkLst>
            <pc:docMk/>
            <pc:sldMk cId="3086873291" sldId="306"/>
            <ac:spMk id="28" creationId="{1AA40486-5EEC-4B04-99CA-14F5786C7351}"/>
          </ac:spMkLst>
        </pc:spChg>
        <pc:picChg chg="del">
          <ac:chgData name="Lea GUILLARD 861" userId="d06662ec-9711-44e9-9f78-4b9cc7b21ed8" providerId="ADAL" clId="{D5372A79-4FFD-4435-8B21-59DDAD5E0138}" dt="2022-04-15T06:42:45.323" v="1886" actId="478"/>
          <ac:picMkLst>
            <pc:docMk/>
            <pc:sldMk cId="3086873291" sldId="306"/>
            <ac:picMk id="9" creationId="{9104F55C-23F1-4F0D-A1E0-5BF4B9E9EA16}"/>
          </ac:picMkLst>
        </pc:picChg>
        <pc:picChg chg="add mod">
          <ac:chgData name="Lea GUILLARD 861" userId="d06662ec-9711-44e9-9f78-4b9cc7b21ed8" providerId="ADAL" clId="{D5372A79-4FFD-4435-8B21-59DDAD5E0138}" dt="2022-04-15T07:20:38.022" v="2817" actId="1076"/>
          <ac:picMkLst>
            <pc:docMk/>
            <pc:sldMk cId="3086873291" sldId="306"/>
            <ac:picMk id="10" creationId="{7343146C-3C34-47DD-8B87-6DBF8671364A}"/>
          </ac:picMkLst>
        </pc:picChg>
        <pc:picChg chg="del">
          <ac:chgData name="Lea GUILLARD 861" userId="d06662ec-9711-44e9-9f78-4b9cc7b21ed8" providerId="ADAL" clId="{D5372A79-4FFD-4435-8B21-59DDAD5E0138}" dt="2022-04-15T06:42:44.779" v="1885" actId="478"/>
          <ac:picMkLst>
            <pc:docMk/>
            <pc:sldMk cId="3086873291" sldId="306"/>
            <ac:picMk id="13" creationId="{E11CB0F8-D1DC-46E7-9334-EE5348764FE6}"/>
          </ac:picMkLst>
        </pc:picChg>
        <pc:picChg chg="del">
          <ac:chgData name="Lea GUILLARD 861" userId="d06662ec-9711-44e9-9f78-4b9cc7b21ed8" providerId="ADAL" clId="{D5372A79-4FFD-4435-8B21-59DDAD5E0138}" dt="2022-04-15T06:42:40.858" v="1879" actId="478"/>
          <ac:picMkLst>
            <pc:docMk/>
            <pc:sldMk cId="3086873291" sldId="306"/>
            <ac:picMk id="17" creationId="{89B17CE4-D78F-4DF5-9309-FB27EB9955A4}"/>
          </ac:picMkLst>
        </pc:picChg>
        <pc:picChg chg="del">
          <ac:chgData name="Lea GUILLARD 861" userId="d06662ec-9711-44e9-9f78-4b9cc7b21ed8" providerId="ADAL" clId="{D5372A79-4FFD-4435-8B21-59DDAD5E0138}" dt="2022-04-15T06:42:41.738" v="1880" actId="478"/>
          <ac:picMkLst>
            <pc:docMk/>
            <pc:sldMk cId="3086873291" sldId="306"/>
            <ac:picMk id="20" creationId="{8390A5E1-DA8A-4ADB-8023-1C7BF8CBCDFE}"/>
          </ac:picMkLst>
        </pc:picChg>
      </pc:sldChg>
    </pc:docChg>
  </pc:docChgLst>
  <pc:docChgLst>
    <pc:chgData name="Nicolas PATRIARCHE 861" userId="S::nicolas.patriarche@caf86.caf.fr::d1848907-ef35-4bf0-83f2-8110b9052c08" providerId="AD" clId="Web-{102462EB-F39A-474A-8CEF-3DA8A70E16CD}"/>
    <pc:docChg chg="modSld">
      <pc:chgData name="Nicolas PATRIARCHE 861" userId="S::nicolas.patriarche@caf86.caf.fr::d1848907-ef35-4bf0-83f2-8110b9052c08" providerId="AD" clId="Web-{102462EB-F39A-474A-8CEF-3DA8A70E16CD}" dt="2022-02-04T08:46:26.191" v="9" actId="1076"/>
      <pc:docMkLst>
        <pc:docMk/>
      </pc:docMkLst>
      <pc:sldChg chg="addSp delSp modSp">
        <pc:chgData name="Nicolas PATRIARCHE 861" userId="S::nicolas.patriarche@caf86.caf.fr::d1848907-ef35-4bf0-83f2-8110b9052c08" providerId="AD" clId="Web-{102462EB-F39A-474A-8CEF-3DA8A70E16CD}" dt="2022-02-04T08:46:26.191" v="9" actId="1076"/>
        <pc:sldMkLst>
          <pc:docMk/>
          <pc:sldMk cId="3750916383" sldId="270"/>
        </pc:sldMkLst>
        <pc:spChg chg="add mod">
          <ac:chgData name="Nicolas PATRIARCHE 861" userId="S::nicolas.patriarche@caf86.caf.fr::d1848907-ef35-4bf0-83f2-8110b9052c08" providerId="AD" clId="Web-{102462EB-F39A-474A-8CEF-3DA8A70E16CD}" dt="2022-02-04T08:46:05.456" v="8"/>
          <ac:spMkLst>
            <pc:docMk/>
            <pc:sldMk cId="3750916383" sldId="270"/>
            <ac:spMk id="2" creationId="{87078993-575C-4DCA-A9B6-5EBECF932CC5}"/>
          </ac:spMkLst>
        </pc:spChg>
        <pc:spChg chg="del mod">
          <ac:chgData name="Nicolas PATRIARCHE 861" userId="S::nicolas.patriarche@caf86.caf.fr::d1848907-ef35-4bf0-83f2-8110b9052c08" providerId="AD" clId="Web-{102462EB-F39A-474A-8CEF-3DA8A70E16CD}" dt="2022-02-04T08:36:05.641" v="2"/>
          <ac:spMkLst>
            <pc:docMk/>
            <pc:sldMk cId="3750916383" sldId="270"/>
            <ac:spMk id="6" creationId="{C1B2BF5A-F6FA-4756-979C-112180A6BADA}"/>
          </ac:spMkLst>
        </pc:spChg>
        <pc:picChg chg="mod">
          <ac:chgData name="Nicolas PATRIARCHE 861" userId="S::nicolas.patriarche@caf86.caf.fr::d1848907-ef35-4bf0-83f2-8110b9052c08" providerId="AD" clId="Web-{102462EB-F39A-474A-8CEF-3DA8A70E16CD}" dt="2022-02-04T08:46:26.191" v="9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Lea GUILLARD 861" userId="d06662ec-9711-44e9-9f78-4b9cc7b21ed8" providerId="ADAL" clId="{BDACE924-0174-4311-9591-F2304D15E0C8}"/>
    <pc:docChg chg="undo custSel addSld delSld modSld sldOrd">
      <pc:chgData name="Lea GUILLARD 861" userId="d06662ec-9711-44e9-9f78-4b9cc7b21ed8" providerId="ADAL" clId="{BDACE924-0174-4311-9591-F2304D15E0C8}" dt="2023-01-06T12:55:51.726" v="817" actId="1076"/>
      <pc:docMkLst>
        <pc:docMk/>
      </pc:docMkLst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3974185568" sldId="25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1" creationId="{A06622B5-0D3E-459F-977C-302B9D9989E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3" creationId="{A8C57116-FF6E-4139-8821-B2C87DACD77F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5" creationId="{B22EB6A2-EE25-4D0A-B8F7-560339BF7EF6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7" creationId="{D2C3104C-4206-4F13-AC1B-BD1A0833E72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79" creationId="{E075FF7B-260C-401F-825B-033879C5EB45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1" creationId="{1D5037CA-A2EE-4AB1-869B-76219B61EBF6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3" creationId="{03EE06E7-68E3-478C-8B9B-551876F1B7C2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974185568" sldId="256"/>
            <ac:spMk id="85" creationId="{34533210-0571-49A3-9F72-A917C934BC05}"/>
          </ac:spMkLst>
        </pc:spChg>
      </pc:sldChg>
      <pc:sldChg chg="addSp delSp modSp mod delDesignElem">
        <pc:chgData name="Lea GUILLARD 861" userId="d06662ec-9711-44e9-9f78-4b9cc7b21ed8" providerId="ADAL" clId="{BDACE924-0174-4311-9591-F2304D15E0C8}" dt="2023-01-06T12:55:51.726" v="817" actId="1076"/>
        <pc:sldMkLst>
          <pc:docMk/>
          <pc:sldMk cId="3155851385" sldId="257"/>
        </pc:sldMkLst>
        <pc:spChg chg="mod">
          <ac:chgData name="Lea GUILLARD 861" userId="d06662ec-9711-44e9-9f78-4b9cc7b21ed8" providerId="ADAL" clId="{BDACE924-0174-4311-9591-F2304D15E0C8}" dt="2023-01-06T12:55:00.839" v="816" actId="14100"/>
          <ac:spMkLst>
            <pc:docMk/>
            <pc:sldMk cId="3155851385" sldId="257"/>
            <ac:spMk id="2" creationId="{CD55427E-D962-4F9A-B40C-B68D9F25CA46}"/>
          </ac:spMkLst>
        </pc:spChg>
        <pc:spChg chg="mod">
          <ac:chgData name="Lea GUILLARD 861" userId="d06662ec-9711-44e9-9f78-4b9cc7b21ed8" providerId="ADAL" clId="{BDACE924-0174-4311-9591-F2304D15E0C8}" dt="2023-01-06T12:55:51.726" v="817" actId="1076"/>
          <ac:spMkLst>
            <pc:docMk/>
            <pc:sldMk cId="3155851385" sldId="257"/>
            <ac:spMk id="3" creationId="{1980AA72-7CEC-47E0-8390-DCA22A2C1A8D}"/>
          </ac:spMkLst>
        </pc:s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modSp del mod setBg">
        <pc:chgData name="Lea GUILLARD 861" userId="d06662ec-9711-44e9-9f78-4b9cc7b21ed8" providerId="ADAL" clId="{BDACE924-0174-4311-9591-F2304D15E0C8}" dt="2023-01-06T12:15:51.083" v="471" actId="47"/>
        <pc:sldMkLst>
          <pc:docMk/>
          <pc:sldMk cId="1551441160" sldId="258"/>
        </pc:sldMkLst>
        <pc:spChg chg="mod">
          <ac:chgData name="Lea GUILLARD 861" userId="d06662ec-9711-44e9-9f78-4b9cc7b21ed8" providerId="ADAL" clId="{BDACE924-0174-4311-9591-F2304D15E0C8}" dt="2023-01-06T12:15:17.337" v="468"/>
          <ac:spMkLst>
            <pc:docMk/>
            <pc:sldMk cId="1551441160" sldId="258"/>
            <ac:spMk id="4" creationId="{45FA45B3-A6AE-402F-B640-75DBE3055542}"/>
          </ac:spMkLst>
        </pc:spChg>
        <pc:spChg chg="mod">
          <ac:chgData name="Lea GUILLARD 861" userId="d06662ec-9711-44e9-9f78-4b9cc7b21ed8" providerId="ADAL" clId="{BDACE924-0174-4311-9591-F2304D15E0C8}" dt="2023-01-06T12:15:17.337" v="468"/>
          <ac:spMkLst>
            <pc:docMk/>
            <pc:sldMk cId="1551441160" sldId="258"/>
            <ac:spMk id="10" creationId="{5E001C6B-9785-4C9C-9CD4-DC357C1BA278}"/>
          </ac:spMkLst>
        </pc:spChg>
      </pc:sldChg>
      <pc:sldChg chg="modSp del mod setBg">
        <pc:chgData name="Lea GUILLARD 861" userId="d06662ec-9711-44e9-9f78-4b9cc7b21ed8" providerId="ADAL" clId="{BDACE924-0174-4311-9591-F2304D15E0C8}" dt="2023-01-06T12:15:52.707" v="472" actId="47"/>
        <pc:sldMkLst>
          <pc:docMk/>
          <pc:sldMk cId="2791200049" sldId="260"/>
        </pc:sldMkLst>
        <pc:cxnChg chg="mod">
          <ac:chgData name="Lea GUILLARD 861" userId="d06662ec-9711-44e9-9f78-4b9cc7b21ed8" providerId="ADAL" clId="{BDACE924-0174-4311-9591-F2304D15E0C8}" dt="2023-01-06T12:15:49.836" v="470" actId="1076"/>
          <ac:cxnSpMkLst>
            <pc:docMk/>
            <pc:sldMk cId="2791200049" sldId="260"/>
            <ac:cxnSpMk id="30" creationId="{A0ECA542-0937-4301-9A4E-CB9637F55EDC}"/>
          </ac:cxnSpMkLst>
        </pc:cxnChg>
      </pc:sldChg>
      <pc:sldChg chg="addSp delSp modSp add mod setBg delDesignElem">
        <pc:chgData name="Lea GUILLARD 861" userId="d06662ec-9711-44e9-9f78-4b9cc7b21ed8" providerId="ADAL" clId="{BDACE924-0174-4311-9591-F2304D15E0C8}" dt="2023-01-06T12:13:19.108" v="460" actId="20577"/>
        <pc:sldMkLst>
          <pc:docMk/>
          <pc:sldMk cId="4025056393" sldId="263"/>
        </pc:sldMkLst>
        <pc:spChg chg="mod">
          <ac:chgData name="Lea GUILLARD 861" userId="d06662ec-9711-44e9-9f78-4b9cc7b21ed8" providerId="ADAL" clId="{BDACE924-0174-4311-9591-F2304D15E0C8}" dt="2023-01-06T12:09:38.557" v="41" actId="1076"/>
          <ac:spMkLst>
            <pc:docMk/>
            <pc:sldMk cId="4025056393" sldId="263"/>
            <ac:spMk id="3" creationId="{D8EF81A1-B1B6-4CFA-B41B-D793DA92525A}"/>
          </ac:spMkLst>
        </pc:spChg>
        <pc:spChg chg="add mod">
          <ac:chgData name="Lea GUILLARD 861" userId="d06662ec-9711-44e9-9f78-4b9cc7b21ed8" providerId="ADAL" clId="{BDACE924-0174-4311-9591-F2304D15E0C8}" dt="2023-01-06T12:13:19.108" v="460" actId="20577"/>
          <ac:spMkLst>
            <pc:docMk/>
            <pc:sldMk cId="4025056393" sldId="263"/>
            <ac:spMk id="5" creationId="{B3B8859B-AF8B-4EF8-9252-EB5A0E0E09B5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8" creationId="{827B839B-9ADE-406B-8590-F1CAEDED45A1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0" creationId="{CFE45BF0-46DB-408C-B5F7-7B11716805D4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2" creationId="{2AEBC8F2-97B1-41B4-93F1-2D289E197FBA}"/>
          </ac:spMkLst>
        </pc:spChg>
        <pc:spChg chg="mod">
          <ac:chgData name="Lea GUILLARD 861" userId="d06662ec-9711-44e9-9f78-4b9cc7b21ed8" providerId="ADAL" clId="{BDACE924-0174-4311-9591-F2304D15E0C8}" dt="2023-01-06T12:09:41.380" v="42" actId="1076"/>
          <ac:spMkLst>
            <pc:docMk/>
            <pc:sldMk cId="4025056393" sldId="263"/>
            <ac:spMk id="13" creationId="{8A5950DD-19D5-43E8-A8E6-87935CCC2DE9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4" creationId="{472E3A19-F5D5-48FC-BB9C-48C2F68F598B}"/>
          </ac:spMkLst>
        </pc:spChg>
        <pc:spChg chg="mod">
          <ac:chgData name="Lea GUILLARD 861" userId="d06662ec-9711-44e9-9f78-4b9cc7b21ed8" providerId="ADAL" clId="{BDACE924-0174-4311-9591-F2304D15E0C8}" dt="2023-01-06T12:09:44.538" v="43" actId="1076"/>
          <ac:spMkLst>
            <pc:docMk/>
            <pc:sldMk cId="4025056393" sldId="263"/>
            <ac:spMk id="15" creationId="{429111BD-01F2-48CF-BD8A-67FB755664F6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6" creationId="{7A62E32F-BB65-43A8-8EB5-92346890E549}"/>
          </ac:spMkLst>
        </pc:spChg>
        <pc:spChg chg="add mod">
          <ac:chgData name="Lea GUILLARD 861" userId="d06662ec-9711-44e9-9f78-4b9cc7b21ed8" providerId="ADAL" clId="{BDACE924-0174-4311-9591-F2304D15E0C8}" dt="2023-01-06T12:09:24.158" v="37" actId="1076"/>
          <ac:spMkLst>
            <pc:docMk/>
            <pc:sldMk cId="4025056393" sldId="263"/>
            <ac:spMk id="17" creationId="{456501E9-AE97-40F7-952E-4022ED088DFE}"/>
          </ac:spMkLst>
        </pc:spChg>
        <pc:spChg chg="del">
          <ac:chgData name="Lea GUILLARD 861" userId="d06662ec-9711-44e9-9f78-4b9cc7b21ed8" providerId="ADAL" clId="{BDACE924-0174-4311-9591-F2304D15E0C8}" dt="2023-01-06T12:06:19.556" v="1"/>
          <ac:spMkLst>
            <pc:docMk/>
            <pc:sldMk cId="4025056393" sldId="263"/>
            <ac:spMk id="18" creationId="{14E91B64-9FCC-451E-AFB4-A827D6329367}"/>
          </ac:spMkLst>
        </pc:s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059972565" sldId="269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59972565" sldId="269"/>
            <ac:spMk id="9" creationId="{2D94F95D-89EF-455B-9F54-0F4231363A8B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59972565" sldId="269"/>
            <ac:spMk id="22" creationId="{A1AE21A0-AA96-4557-AB48-66255CF0AD7F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059972565" sldId="269"/>
            <ac:grpSpMk id="11" creationId="{612B9F8D-6DD1-481E-8CCE-81A7EEB15F57}"/>
          </ac:grpSpMkLst>
        </pc:gr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133316995" sldId="280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33316995" sldId="280"/>
            <ac:spMk id="8" creationId="{CE3A6A76-AE5D-49AE-9D49-90C0F1548261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133316995" sldId="280"/>
            <ac:grpSpMk id="10" creationId="{64DBF464-02EB-49E8-BED5-CCD9C0E092FA}"/>
          </ac:grpSpMkLst>
        </pc:gr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63390370" sldId="297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3390370" sldId="2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63390370" sldId="2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3390370" sldId="2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3390370" sldId="297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314588359" sldId="365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14588359" sldId="365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314588359" sldId="365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14588359" sldId="365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14588359" sldId="365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625632517" sldId="36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625632517" sldId="36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625632517" sldId="36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25632517" sldId="36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625632517" sldId="366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379090198" sldId="374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379090198" sldId="374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379090198" sldId="374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79090198" sldId="374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379090198" sldId="374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551238007" sldId="381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551238007" sldId="381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551238007" sldId="381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551238007" sldId="381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551238007" sldId="381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2154662505" sldId="396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2154662505" sldId="396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2154662505" sldId="396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154662505" sldId="396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2154662505" sldId="396"/>
            <ac:cxnSpMk id="24" creationId="{4AE4806D-B8F9-4679-A68A-9BD21C01A301}"/>
          </ac:cxnSpMkLst>
        </pc:cxnChg>
      </pc:sldChg>
      <pc:sldChg chg="addSp delSp modSp mod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355208865" sldId="397"/>
        </pc:sldMkLst>
        <pc:spChg chg="mod">
          <ac:chgData name="Lea GUILLARD 861" userId="d06662ec-9711-44e9-9f78-4b9cc7b21ed8" providerId="ADAL" clId="{BDACE924-0174-4311-9591-F2304D15E0C8}" dt="2023-01-06T12:07:46.627" v="20" actId="313"/>
          <ac:spMkLst>
            <pc:docMk/>
            <pc:sldMk cId="1355208865" sldId="397"/>
            <ac:spMk id="4" creationId="{50E63301-F05A-4018-919B-4F770BBC8D0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355208865" sldId="397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355208865" sldId="397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55208865" sldId="397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355208865" sldId="397"/>
            <ac:cxnSpMk id="24" creationId="{4AE4806D-B8F9-4679-A68A-9BD21C01A301}"/>
          </ac:cxnSpMkLst>
        </pc:cxn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938475251" sldId="398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0" creationId="{9179DE42-5613-4B35-A1E6-6CCBAA13C743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6" creationId="{52FB45E9-914E-4471-AC87-E475CD51767D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28" creationId="{C310626D-5743-49D4-8F7D-88C4F8F0577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0" creationId="{3C195FC1-B568-4C72-9902-34CB35DDD7A1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2" creationId="{EF2BDF77-362C-43F0-8CBB-A969EC2AE0C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4" creationId="{4BE96B01-3929-432D-B8C2-ADBCB74C2EF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6" creationId="{2A6FCDE6-CDE2-4C51-B18E-A95CFB679714}"/>
          </ac:spMkLst>
        </pc:spChg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938475251" sldId="398"/>
            <ac:spMk id="38" creationId="{9D2E8756-2465-473A-BA2A-2DB1D6224745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938475251" sldId="398"/>
            <ac:grpSpMk id="8" creationId="{76582886-877C-4AEC-A77F-8055EB9A0CF9}"/>
          </ac:grpSpMkLst>
        </pc:grp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938475251" sldId="398"/>
            <ac:cxnSpMk id="22" creationId="{EB898B32-3891-4C3A-8F58-C5969D2E9033}"/>
          </ac:cxnSpMkLst>
        </pc:cxnChg>
        <pc:cxnChg chg="add del">
          <ac:chgData name="Lea GUILLARD 861" userId="d06662ec-9711-44e9-9f78-4b9cc7b21ed8" providerId="ADAL" clId="{BDACE924-0174-4311-9591-F2304D15E0C8}" dt="2023-01-06T12:16:01.767" v="492"/>
          <ac:cxnSpMkLst>
            <pc:docMk/>
            <pc:sldMk cId="1938475251" sldId="398"/>
            <ac:cxnSpMk id="24" creationId="{4AE4806D-B8F9-4679-A68A-9BD21C01A301}"/>
          </ac:cxnSpMkLst>
        </pc:cxn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959326232" sldId="400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959326232" sldId="400"/>
            <ac:spMk id="2" creationId="{F83D7A54-3976-4A8E-ADDA-2DCDEF1B911B}"/>
          </ac:spMkLst>
        </pc:sp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3965839710" sldId="401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965839710" sldId="401"/>
            <ac:spMk id="2" creationId="{60E627B6-9005-43CF-96D3-F5D5C134AD7D}"/>
          </ac:spMkLst>
        </pc:spChg>
      </pc:sldChg>
      <pc:sldChg chg="addSp delSp delDesignElem">
        <pc:chgData name="Lea GUILLARD 861" userId="d06662ec-9711-44e9-9f78-4b9cc7b21ed8" providerId="ADAL" clId="{BDACE924-0174-4311-9591-F2304D15E0C8}" dt="2023-01-06T12:16:01.767" v="492"/>
        <pc:sldMkLst>
          <pc:docMk/>
          <pc:sldMk cId="101654383" sldId="402"/>
        </pc:sldMkLst>
        <pc:spChg chg="add del">
          <ac:chgData name="Lea GUILLARD 861" userId="d06662ec-9711-44e9-9f78-4b9cc7b21ed8" providerId="ADAL" clId="{BDACE924-0174-4311-9591-F2304D15E0C8}" dt="2023-01-06T12:16:01.767" v="492"/>
          <ac:spMkLst>
            <pc:docMk/>
            <pc:sldMk cId="101654383" sldId="402"/>
            <ac:spMk id="44" creationId="{DC99427B-A97E-40A3-B1FD-4557346C6A91}"/>
          </ac:spMkLst>
        </pc:spChg>
        <pc:grpChg chg="add del">
          <ac:chgData name="Lea GUILLARD 861" userId="d06662ec-9711-44e9-9f78-4b9cc7b21ed8" providerId="ADAL" clId="{BDACE924-0174-4311-9591-F2304D15E0C8}" dt="2023-01-06T12:16:01.767" v="492"/>
          <ac:grpSpMkLst>
            <pc:docMk/>
            <pc:sldMk cId="101654383" sldId="402"/>
            <ac:grpSpMk id="43" creationId="{4815A7B4-532E-48C9-AC24-D78ACF3339DB}"/>
          </ac:grpSpMkLst>
        </pc:grpChg>
      </pc:sldChg>
      <pc:sldChg chg="modSp">
        <pc:chgData name="Lea GUILLARD 861" userId="d06662ec-9711-44e9-9f78-4b9cc7b21ed8" providerId="ADAL" clId="{BDACE924-0174-4311-9591-F2304D15E0C8}" dt="2023-01-06T12:16:01.767" v="492"/>
        <pc:sldMkLst>
          <pc:docMk/>
          <pc:sldMk cId="3434778035" sldId="404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434778035" sldId="404"/>
            <ac:spMk id="2" creationId="{8266FD19-A483-4C12-AC46-A823250C17ED}"/>
          </ac:spMkLst>
        </pc:spChg>
      </pc:sldChg>
      <pc:sldChg chg="modSp mod">
        <pc:chgData name="Lea GUILLARD 861" userId="d06662ec-9711-44e9-9f78-4b9cc7b21ed8" providerId="ADAL" clId="{BDACE924-0174-4311-9591-F2304D15E0C8}" dt="2023-01-06T12:16:01.767" v="492"/>
        <pc:sldMkLst>
          <pc:docMk/>
          <pc:sldMk cId="3387103998" sldId="408"/>
        </pc:sldMkLst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387103998" sldId="408"/>
            <ac:spMk id="2" creationId="{C98076C7-29D9-46E7-8AEF-E43FCFFDCACD}"/>
          </ac:spMkLst>
        </pc:spChg>
        <pc:spChg chg="mod">
          <ac:chgData name="Lea GUILLARD 861" userId="d06662ec-9711-44e9-9f78-4b9cc7b21ed8" providerId="ADAL" clId="{BDACE924-0174-4311-9591-F2304D15E0C8}" dt="2023-01-06T12:16:01.767" v="492"/>
          <ac:spMkLst>
            <pc:docMk/>
            <pc:sldMk cId="3387103998" sldId="408"/>
            <ac:spMk id="3" creationId="{42BADE39-597A-4AB9-94D3-1576DD21FF19}"/>
          </ac:spMkLst>
        </pc:spChg>
      </pc:sldChg>
      <pc:sldChg chg="addSp modSp new mod">
        <pc:chgData name="Lea GUILLARD 861" userId="d06662ec-9711-44e9-9f78-4b9cc7b21ed8" providerId="ADAL" clId="{BDACE924-0174-4311-9591-F2304D15E0C8}" dt="2023-01-06T12:18:27.568" v="499" actId="22"/>
        <pc:sldMkLst>
          <pc:docMk/>
          <pc:sldMk cId="1780408934" sldId="409"/>
        </pc:sldMkLst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1780408934" sldId="409"/>
            <ac:spMk id="2" creationId="{792E669F-2666-4D5C-A564-902506FD7F08}"/>
          </ac:spMkLst>
        </pc:spChg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1780408934" sldId="409"/>
            <ac:spMk id="3" creationId="{42F7BAD8-FA27-4203-8F6F-3D0BD9095326}"/>
          </ac:spMkLst>
        </pc:spChg>
        <pc:picChg chg="add">
          <ac:chgData name="Lea GUILLARD 861" userId="d06662ec-9711-44e9-9f78-4b9cc7b21ed8" providerId="ADAL" clId="{BDACE924-0174-4311-9591-F2304D15E0C8}" dt="2023-01-06T12:18:27.568" v="499" actId="22"/>
          <ac:picMkLst>
            <pc:docMk/>
            <pc:sldMk cId="1780408934" sldId="409"/>
            <ac:picMk id="5" creationId="{2B92631E-5B58-45EB-83F3-5625656B93C3}"/>
          </ac:picMkLst>
        </pc:picChg>
      </pc:sldChg>
      <pc:sldChg chg="addSp modSp new mod ord">
        <pc:chgData name="Lea GUILLARD 861" userId="d06662ec-9711-44e9-9f78-4b9cc7b21ed8" providerId="ADAL" clId="{BDACE924-0174-4311-9591-F2304D15E0C8}" dt="2023-01-06T12:17:23.275" v="498"/>
        <pc:sldMkLst>
          <pc:docMk/>
          <pc:sldMk cId="2571989402" sldId="410"/>
        </pc:sldMkLst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2571989402" sldId="410"/>
            <ac:spMk id="2" creationId="{CBDB2F6A-2496-42DF-8CEE-544C5B85F553}"/>
          </ac:spMkLst>
        </pc:spChg>
        <pc:spChg chg="mod">
          <ac:chgData name="Lea GUILLARD 861" userId="d06662ec-9711-44e9-9f78-4b9cc7b21ed8" providerId="ADAL" clId="{BDACE924-0174-4311-9591-F2304D15E0C8}" dt="2023-01-06T12:16:04.458" v="493"/>
          <ac:spMkLst>
            <pc:docMk/>
            <pc:sldMk cId="2571989402" sldId="410"/>
            <ac:spMk id="3" creationId="{C0019950-875F-48EB-8BDA-BE3C48304D2B}"/>
          </ac:spMkLst>
        </pc:spChg>
        <pc:picChg chg="add">
          <ac:chgData name="Lea GUILLARD 861" userId="d06662ec-9711-44e9-9f78-4b9cc7b21ed8" providerId="ADAL" clId="{BDACE924-0174-4311-9591-F2304D15E0C8}" dt="2023-01-06T12:17:18.786" v="494" actId="22"/>
          <ac:picMkLst>
            <pc:docMk/>
            <pc:sldMk cId="2571989402" sldId="410"/>
            <ac:picMk id="5" creationId="{CB9B8CFC-F363-43DD-9050-10101695F922}"/>
          </ac:picMkLst>
        </pc:picChg>
      </pc:sldChg>
      <pc:sldChg chg="addSp delSp modSp add mod setBg delDesignElem">
        <pc:chgData name="Lea GUILLARD 861" userId="d06662ec-9711-44e9-9f78-4b9cc7b21ed8" providerId="ADAL" clId="{BDACE924-0174-4311-9591-F2304D15E0C8}" dt="2023-01-06T12:26:43.063" v="814"/>
        <pc:sldMkLst>
          <pc:docMk/>
          <pc:sldMk cId="2976630506" sldId="411"/>
        </pc:sldMkLst>
        <pc:spChg chg="mod">
          <ac:chgData name="Lea GUILLARD 861" userId="d06662ec-9711-44e9-9f78-4b9cc7b21ed8" providerId="ADAL" clId="{BDACE924-0174-4311-9591-F2304D15E0C8}" dt="2023-01-06T12:26:22.769" v="810" actId="26606"/>
          <ac:spMkLst>
            <pc:docMk/>
            <pc:sldMk cId="2976630506" sldId="411"/>
            <ac:spMk id="4" creationId="{50E63301-F05A-4018-919B-4F770BBC8D0D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0" creationId="{9179DE42-5613-4B35-A1E6-6CCBAA13C743}"/>
          </ac:spMkLst>
        </pc:spChg>
        <pc:spChg chg="add mod">
          <ac:chgData name="Lea GUILLARD 861" userId="d06662ec-9711-44e9-9f78-4b9cc7b21ed8" providerId="ADAL" clId="{BDACE924-0174-4311-9591-F2304D15E0C8}" dt="2023-01-06T12:26:43.063" v="814"/>
          <ac:spMkLst>
            <pc:docMk/>
            <pc:sldMk cId="2976630506" sldId="411"/>
            <ac:spMk id="25" creationId="{0DA120ED-1597-4D3F-BAA9-92A815359DDF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6" creationId="{52FB45E9-914E-4471-AC87-E475CD51767D}"/>
          </ac:spMkLst>
        </pc:spChg>
        <pc:spChg chg="add">
          <ac:chgData name="Lea GUILLARD 861" userId="d06662ec-9711-44e9-9f78-4b9cc7b21ed8" providerId="ADAL" clId="{BDACE924-0174-4311-9591-F2304D15E0C8}" dt="2023-01-06T12:26:22.769" v="810" actId="26606"/>
          <ac:spMkLst>
            <pc:docMk/>
            <pc:sldMk cId="2976630506" sldId="411"/>
            <ac:spMk id="27" creationId="{3BCB5F6A-9EB0-40B0-9D13-3023E9A20508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28" creationId="{C310626D-5743-49D4-8F7D-88C4F8F0577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0" creationId="{3C195FC1-B568-4C72-9902-34CB35DDD7A1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2" creationId="{EF2BDF77-362C-43F0-8CBB-A969EC2AE0C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4" creationId="{4BE96B01-3929-432D-B8C2-ADBCB74C2EF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6" creationId="{2A6FCDE6-CDE2-4C51-B18E-A95CFB679714}"/>
          </ac:spMkLst>
        </pc:spChg>
        <pc:spChg chg="del">
          <ac:chgData name="Lea GUILLARD 861" userId="d06662ec-9711-44e9-9f78-4b9cc7b21ed8" providerId="ADAL" clId="{BDACE924-0174-4311-9591-F2304D15E0C8}" dt="2023-01-06T12:20:23.585" v="626"/>
          <ac:spMkLst>
            <pc:docMk/>
            <pc:sldMk cId="2976630506" sldId="411"/>
            <ac:spMk id="38" creationId="{9D2E8756-2465-473A-BA2A-2DB1D6224745}"/>
          </ac:spMkLst>
        </pc:spChg>
        <pc:grpChg chg="del">
          <ac:chgData name="Lea GUILLARD 861" userId="d06662ec-9711-44e9-9f78-4b9cc7b21ed8" providerId="ADAL" clId="{BDACE924-0174-4311-9591-F2304D15E0C8}" dt="2023-01-06T12:20:23.585" v="626"/>
          <ac:grpSpMkLst>
            <pc:docMk/>
            <pc:sldMk cId="2976630506" sldId="411"/>
            <ac:grpSpMk id="8" creationId="{76582886-877C-4AEC-A77F-8055EB9A0CF9}"/>
          </ac:grpSpMkLst>
        </pc:grpChg>
        <pc:picChg chg="add mod">
          <ac:chgData name="Lea GUILLARD 861" userId="d06662ec-9711-44e9-9f78-4b9cc7b21ed8" providerId="ADAL" clId="{BDACE924-0174-4311-9591-F2304D15E0C8}" dt="2023-01-06T12:26:22.769" v="810" actId="26606"/>
          <ac:picMkLst>
            <pc:docMk/>
            <pc:sldMk cId="2976630506" sldId="411"/>
            <ac:picMk id="5" creationId="{0C4B0EE4-14E4-41ED-9E56-865D1ADB4E8E}"/>
          </ac:picMkLst>
        </pc:picChg>
        <pc:cxnChg chg="del">
          <ac:chgData name="Lea GUILLARD 861" userId="d06662ec-9711-44e9-9f78-4b9cc7b21ed8" providerId="ADAL" clId="{BDACE924-0174-4311-9591-F2304D15E0C8}" dt="2023-01-06T12:20:23.585" v="626"/>
          <ac:cxnSpMkLst>
            <pc:docMk/>
            <pc:sldMk cId="2976630506" sldId="411"/>
            <ac:cxnSpMk id="22" creationId="{EB898B32-3891-4C3A-8F58-C5969D2E9033}"/>
          </ac:cxnSpMkLst>
        </pc:cxnChg>
        <pc:cxnChg chg="del">
          <ac:chgData name="Lea GUILLARD 861" userId="d06662ec-9711-44e9-9f78-4b9cc7b21ed8" providerId="ADAL" clId="{BDACE924-0174-4311-9591-F2304D15E0C8}" dt="2023-01-06T12:20:23.585" v="626"/>
          <ac:cxnSpMkLst>
            <pc:docMk/>
            <pc:sldMk cId="2976630506" sldId="411"/>
            <ac:cxnSpMk id="24" creationId="{4AE4806D-B8F9-4679-A68A-9BD21C01A301}"/>
          </ac:cxnSpMkLst>
        </pc:cxnChg>
      </pc:sldChg>
      <pc:sldChg chg="modSp add mod ord">
        <pc:chgData name="Lea GUILLARD 861" userId="d06662ec-9711-44e9-9f78-4b9cc7b21ed8" providerId="ADAL" clId="{BDACE924-0174-4311-9591-F2304D15E0C8}" dt="2023-01-06T12:20:43.860" v="697" actId="20577"/>
        <pc:sldMkLst>
          <pc:docMk/>
          <pc:sldMk cId="1687773453" sldId="412"/>
        </pc:sldMkLst>
        <pc:spChg chg="mod">
          <ac:chgData name="Lea GUILLARD 861" userId="d06662ec-9711-44e9-9f78-4b9cc7b21ed8" providerId="ADAL" clId="{BDACE924-0174-4311-9591-F2304D15E0C8}" dt="2023-01-06T12:20:43.860" v="697" actId="20577"/>
          <ac:spMkLst>
            <pc:docMk/>
            <pc:sldMk cId="1687773453" sldId="412"/>
            <ac:spMk id="4" creationId="{50E63301-F05A-4018-919B-4F770BBC8D0D}"/>
          </ac:spMkLst>
        </pc:spChg>
      </pc:sldChg>
      <pc:sldMasterChg chg="delSldLayout">
        <pc:chgData name="Lea GUILLARD 861" userId="d06662ec-9711-44e9-9f78-4b9cc7b21ed8" providerId="ADAL" clId="{BDACE924-0174-4311-9591-F2304D15E0C8}" dt="2023-01-06T12:15:52.707" v="472" actId="47"/>
        <pc:sldMasterMkLst>
          <pc:docMk/>
          <pc:sldMasterMk cId="4286025874" sldId="2147483725"/>
        </pc:sldMasterMkLst>
        <pc:sldLayoutChg chg="del">
          <pc:chgData name="Lea GUILLARD 861" userId="d06662ec-9711-44e9-9f78-4b9cc7b21ed8" providerId="ADAL" clId="{BDACE924-0174-4311-9591-F2304D15E0C8}" dt="2023-01-06T12:15:52.707" v="472" actId="47"/>
          <pc:sldLayoutMkLst>
            <pc:docMk/>
            <pc:sldMasterMk cId="4286025874" sldId="2147483725"/>
            <pc:sldLayoutMk cId="522174121" sldId="2147483743"/>
          </pc:sldLayoutMkLst>
        </pc:sldLayoutChg>
      </pc:sldMasterChg>
    </pc:docChg>
  </pc:docChgLst>
  <pc:docChgLst>
    <pc:chgData name="Sophie ALLIX 861" userId="S::sophie.allix@caf86.caf.fr::653b8b07-0df8-4455-806f-e417d863b4cb" providerId="AD" clId="Web-{40130B8C-7C19-4FA0-B9AD-E05C878FCB97}"/>
    <pc:docChg chg="addSld modSld">
      <pc:chgData name="Sophie ALLIX 861" userId="S::sophie.allix@caf86.caf.fr::653b8b07-0df8-4455-806f-e417d863b4cb" providerId="AD" clId="Web-{40130B8C-7C19-4FA0-B9AD-E05C878FCB97}" dt="2022-05-03T07:48:04.782" v="2742" actId="20577"/>
      <pc:docMkLst>
        <pc:docMk/>
      </pc:docMkLst>
      <pc:sldChg chg="modSp">
        <pc:chgData name="Sophie ALLIX 861" userId="S::sophie.allix@caf86.caf.fr::653b8b07-0df8-4455-806f-e417d863b4cb" providerId="AD" clId="Web-{40130B8C-7C19-4FA0-B9AD-E05C878FCB97}" dt="2022-05-03T07:33:46.574" v="2006" actId="20577"/>
        <pc:sldMkLst>
          <pc:docMk/>
          <pc:sldMk cId="322499915" sldId="310"/>
        </pc:sldMkLst>
        <pc:spChg chg="mod">
          <ac:chgData name="Sophie ALLIX 861" userId="S::sophie.allix@caf86.caf.fr::653b8b07-0df8-4455-806f-e417d863b4cb" providerId="AD" clId="Web-{40130B8C-7C19-4FA0-B9AD-E05C878FCB97}" dt="2022-05-03T06:53:48.207" v="32" actId="20577"/>
          <ac:spMkLst>
            <pc:docMk/>
            <pc:sldMk cId="322499915" sldId="310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3:46.574" v="2006" actId="20577"/>
          <ac:spMkLst>
            <pc:docMk/>
            <pc:sldMk cId="322499915" sldId="310"/>
            <ac:spMk id="3" creationId="{D9574EDB-6239-4920-B0C9-A5E4B398056A}"/>
          </ac:spMkLst>
        </pc:spChg>
      </pc:sldChg>
      <pc:sldChg chg="addSp modSp add replId">
        <pc:chgData name="Sophie ALLIX 861" userId="S::sophie.allix@caf86.caf.fr::653b8b07-0df8-4455-806f-e417d863b4cb" providerId="AD" clId="Web-{40130B8C-7C19-4FA0-B9AD-E05C878FCB97}" dt="2022-05-03T07:26:39.018" v="1407" actId="20577"/>
        <pc:sldMkLst>
          <pc:docMk/>
          <pc:sldMk cId="905880550" sldId="313"/>
        </pc:sldMkLst>
        <pc:spChg chg="mod">
          <ac:chgData name="Sophie ALLIX 861" userId="S::sophie.allix@caf86.caf.fr::653b8b07-0df8-4455-806f-e417d863b4cb" providerId="AD" clId="Web-{40130B8C-7C19-4FA0-B9AD-E05C878FCB97}" dt="2022-05-03T07:26:39.018" v="1407" actId="20577"/>
          <ac:spMkLst>
            <pc:docMk/>
            <pc:sldMk cId="905880550" sldId="313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22:29.528" v="1036" actId="20577"/>
          <ac:spMkLst>
            <pc:docMk/>
            <pc:sldMk cId="905880550" sldId="313"/>
            <ac:spMk id="3" creationId="{D9574EDB-6239-4920-B0C9-A5E4B398056A}"/>
          </ac:spMkLst>
        </pc:spChg>
        <pc:graphicFrameChg chg="add mod modGraphic">
          <ac:chgData name="Sophie ALLIX 861" userId="S::sophie.allix@caf86.caf.fr::653b8b07-0df8-4455-806f-e417d863b4cb" providerId="AD" clId="Web-{40130B8C-7C19-4FA0-B9AD-E05C878FCB97}" dt="2022-05-03T07:25:51.767" v="1386"/>
          <ac:graphicFrameMkLst>
            <pc:docMk/>
            <pc:sldMk cId="905880550" sldId="313"/>
            <ac:graphicFrameMk id="4" creationId="{41CD859B-5332-A36F-B9CA-FABD7D47DB8B}"/>
          </ac:graphicFrameMkLst>
        </pc:graphicFrameChg>
      </pc:sldChg>
      <pc:sldChg chg="modSp add replId">
        <pc:chgData name="Sophie ALLIX 861" userId="S::sophie.allix@caf86.caf.fr::653b8b07-0df8-4455-806f-e417d863b4cb" providerId="AD" clId="Web-{40130B8C-7C19-4FA0-B9AD-E05C878FCB97}" dt="2022-05-03T07:36:19.015" v="2071" actId="20577"/>
        <pc:sldMkLst>
          <pc:docMk/>
          <pc:sldMk cId="3083918791" sldId="314"/>
        </pc:sldMkLst>
        <pc:spChg chg="mod">
          <ac:chgData name="Sophie ALLIX 861" userId="S::sophie.allix@caf86.caf.fr::653b8b07-0df8-4455-806f-e417d863b4cb" providerId="AD" clId="Web-{40130B8C-7C19-4FA0-B9AD-E05C878FCB97}" dt="2022-05-03T07:26:47.096" v="1410" actId="20577"/>
          <ac:spMkLst>
            <pc:docMk/>
            <pc:sldMk cId="3083918791" sldId="314"/>
            <ac:spMk id="2" creationId="{647567CF-50BA-4374-8F62-FF0F81B1F56B}"/>
          </ac:spMkLst>
        </pc:spChg>
        <pc:spChg chg="mod">
          <ac:chgData name="Sophie ALLIX 861" userId="S::sophie.allix@caf86.caf.fr::653b8b07-0df8-4455-806f-e417d863b4cb" providerId="AD" clId="Web-{40130B8C-7C19-4FA0-B9AD-E05C878FCB97}" dt="2022-05-03T07:36:19.015" v="2071" actId="20577"/>
          <ac:spMkLst>
            <pc:docMk/>
            <pc:sldMk cId="3083918791" sldId="314"/>
            <ac:spMk id="3" creationId="{D9574EDB-6239-4920-B0C9-A5E4B398056A}"/>
          </ac:spMkLst>
        </pc:spChg>
      </pc:sldChg>
      <pc:sldChg chg="modSp add replId">
        <pc:chgData name="Sophie ALLIX 861" userId="S::sophie.allix@caf86.caf.fr::653b8b07-0df8-4455-806f-e417d863b4cb" providerId="AD" clId="Web-{40130B8C-7C19-4FA0-B9AD-E05C878FCB97}" dt="2022-05-03T07:48:04.782" v="2742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40130B8C-7C19-4FA0-B9AD-E05C878FCB97}" dt="2022-05-03T07:48:04.782" v="2742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Sophie ALLIX 861" userId="S::sophie.allix@caf86.caf.fr::653b8b07-0df8-4455-806f-e417d863b4cb" providerId="AD" clId="Web-{7259B71D-AFEB-418D-A5A0-BEA1C7113F4A}"/>
    <pc:docChg chg="modSld">
      <pc:chgData name="Sophie ALLIX 861" userId="S::sophie.allix@caf86.caf.fr::653b8b07-0df8-4455-806f-e417d863b4cb" providerId="AD" clId="Web-{7259B71D-AFEB-418D-A5A0-BEA1C7113F4A}" dt="2022-04-11T07:56:51.192" v="184" actId="20577"/>
      <pc:docMkLst>
        <pc:docMk/>
      </pc:docMkLst>
      <pc:sldChg chg="modSp">
        <pc:chgData name="Sophie ALLIX 861" userId="S::sophie.allix@caf86.caf.fr::653b8b07-0df8-4455-806f-e417d863b4cb" providerId="AD" clId="Web-{7259B71D-AFEB-418D-A5A0-BEA1C7113F4A}" dt="2022-04-11T07:56:51.192" v="184" actId="20577"/>
        <pc:sldMkLst>
          <pc:docMk/>
          <pc:sldMk cId="147448989" sldId="301"/>
        </pc:sldMkLst>
        <pc:spChg chg="mod">
          <ac:chgData name="Sophie ALLIX 861" userId="S::sophie.allix@caf86.caf.fr::653b8b07-0df8-4455-806f-e417d863b4cb" providerId="AD" clId="Web-{7259B71D-AFEB-418D-A5A0-BEA1C7113F4A}" dt="2022-04-11T07:56:51.192" v="184" actId="20577"/>
          <ac:spMkLst>
            <pc:docMk/>
            <pc:sldMk cId="147448989" sldId="301"/>
            <ac:spMk id="6" creationId="{6B0DD3C1-C060-47A3-8332-0FDD1A3696A3}"/>
          </ac:spMkLst>
        </pc:spChg>
      </pc:sldChg>
    </pc:docChg>
  </pc:docChgLst>
  <pc:docChgLst>
    <pc:chgData name="Lea GUILLARD 861" userId="S::lea.guillard@caf86.caf.fr::d06662ec-9711-44e9-9f78-4b9cc7b21ed8" providerId="AD" clId="Web-{0EC5CECA-1D55-4F8B-8AC3-2EB84F7E7E83}"/>
    <pc:docChg chg="delSld modSld">
      <pc:chgData name="Lea GUILLARD 861" userId="S::lea.guillard@caf86.caf.fr::d06662ec-9711-44e9-9f78-4b9cc7b21ed8" providerId="AD" clId="Web-{0EC5CECA-1D55-4F8B-8AC3-2EB84F7E7E83}" dt="2022-04-01T09:12:26.992" v="23" actId="20577"/>
      <pc:docMkLst>
        <pc:docMk/>
      </pc:docMkLst>
      <pc:sldChg chg="modSp">
        <pc:chgData name="Lea GUILLARD 861" userId="S::lea.guillard@caf86.caf.fr::d06662ec-9711-44e9-9f78-4b9cc7b21ed8" providerId="AD" clId="Web-{0EC5CECA-1D55-4F8B-8AC3-2EB84F7E7E83}" dt="2022-04-01T09:11:36.72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EC5CECA-1D55-4F8B-8AC3-2EB84F7E7E83}" dt="2022-04-01T09:11:36.72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0EC5CECA-1D55-4F8B-8AC3-2EB84F7E7E83}" dt="2022-04-01T09:12:26.992" v="2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0EC5CECA-1D55-4F8B-8AC3-2EB84F7E7E83}" dt="2022-04-01T09:12:26.992" v="2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0EC5CECA-1D55-4F8B-8AC3-2EB84F7E7E83}" dt="2022-04-01T09:11:42.710" v="4"/>
        <pc:sldMkLst>
          <pc:docMk/>
          <pc:sldMk cId="634816616" sldId="259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8.350" v="9"/>
        <pc:sldMkLst>
          <pc:docMk/>
          <pc:sldMk cId="627601221" sldId="26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4.788" v="14"/>
        <pc:sldMkLst>
          <pc:docMk/>
          <pc:sldMk cId="1318349590" sldId="26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6.460" v="16"/>
        <pc:sldMkLst>
          <pc:docMk/>
          <pc:sldMk cId="1299320679" sldId="26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7.413" v="17"/>
        <pc:sldMkLst>
          <pc:docMk/>
          <pc:sldMk cId="434940700" sldId="26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8.147" v="18"/>
        <pc:sldMkLst>
          <pc:docMk/>
          <pc:sldMk cId="749894833" sldId="266"/>
        </pc:sldMkLst>
      </pc:sldChg>
      <pc:sldChg chg="modSp">
        <pc:chgData name="Lea GUILLARD 861" userId="S::lea.guillard@caf86.caf.fr::d06662ec-9711-44e9-9f78-4b9cc7b21ed8" providerId="AD" clId="Web-{0EC5CECA-1D55-4F8B-8AC3-2EB84F7E7E83}" dt="2022-04-01T09:12:18.710" v="21" actId="20577"/>
        <pc:sldMkLst>
          <pc:docMk/>
          <pc:sldMk cId="1059972565" sldId="269"/>
        </pc:sldMkLst>
        <pc:graphicFrameChg chg="modGraphic">
          <ac:chgData name="Lea GUILLARD 861" userId="S::lea.guillard@caf86.caf.fr::d06662ec-9711-44e9-9f78-4b9cc7b21ed8" providerId="AD" clId="Web-{0EC5CECA-1D55-4F8B-8AC3-2EB84F7E7E83}" dt="2022-04-01T09:12:18.710" v="21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GUILLARD 861" userId="S::lea.guillard@caf86.caf.fr::d06662ec-9711-44e9-9f78-4b9cc7b21ed8" providerId="AD" clId="Web-{0EC5CECA-1D55-4F8B-8AC3-2EB84F7E7E83}" dt="2022-04-01T09:11:55.647" v="15"/>
        <pc:sldMkLst>
          <pc:docMk/>
          <pc:sldMk cId="3750916383" sldId="270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1.256" v="2"/>
        <pc:sldMkLst>
          <pc:docMk/>
          <pc:sldMk cId="1547809775" sldId="27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2.209" v="3"/>
        <pc:sldMkLst>
          <pc:docMk/>
          <pc:sldMk cId="495123435" sldId="27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3.538" v="5"/>
        <pc:sldMkLst>
          <pc:docMk/>
          <pc:sldMk cId="2428528142" sldId="278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4.350" v="6"/>
        <pc:sldMkLst>
          <pc:docMk/>
          <pc:sldMk cId="403577554" sldId="281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5.131" v="7"/>
        <pc:sldMkLst>
          <pc:docMk/>
          <pc:sldMk cId="1936084598" sldId="282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46.053" v="8"/>
        <pc:sldMkLst>
          <pc:docMk/>
          <pc:sldMk cId="2882115921" sldId="283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0.678" v="10"/>
        <pc:sldMkLst>
          <pc:docMk/>
          <pc:sldMk cId="0" sldId="284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1.710" v="11"/>
        <pc:sldMkLst>
          <pc:docMk/>
          <pc:sldMk cId="0" sldId="285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2.772" v="12"/>
        <pc:sldMkLst>
          <pc:docMk/>
          <pc:sldMk cId="0" sldId="286"/>
        </pc:sldMkLst>
      </pc:sldChg>
      <pc:sldChg chg="del">
        <pc:chgData name="Lea GUILLARD 861" userId="S::lea.guillard@caf86.caf.fr::d06662ec-9711-44e9-9f78-4b9cc7b21ed8" providerId="AD" clId="Web-{0EC5CECA-1D55-4F8B-8AC3-2EB84F7E7E83}" dt="2022-04-01T09:11:53.741" v="13"/>
        <pc:sldMkLst>
          <pc:docMk/>
          <pc:sldMk cId="0" sldId="287"/>
        </pc:sldMkLst>
      </pc:sldChg>
    </pc:docChg>
  </pc:docChgLst>
  <pc:docChgLst>
    <pc:chgData name="Lea MAZOUE GUILLARD 861" userId="S::lea.mazoue-guillard@caf86.caf.fr::d06662ec-9711-44e9-9f78-4b9cc7b21ed8" providerId="AD" clId="Web-{5157F9C4-C30A-4847-9F0C-286C28313800}"/>
    <pc:docChg chg="addSld">
      <pc:chgData name="Lea MAZOUE GUILLARD 861" userId="S::lea.mazoue-guillard@caf86.caf.fr::d06662ec-9711-44e9-9f78-4b9cc7b21ed8" providerId="AD" clId="Web-{5157F9C4-C30A-4847-9F0C-286C28313800}" dt="2024-02-02T12:43:22.389" v="2"/>
      <pc:docMkLst>
        <pc:docMk/>
      </pc:docMkLst>
      <pc:sldChg chg="new">
        <pc:chgData name="Lea MAZOUE GUILLARD 861" userId="S::lea.mazoue-guillard@caf86.caf.fr::d06662ec-9711-44e9-9f78-4b9cc7b21ed8" providerId="AD" clId="Web-{5157F9C4-C30A-4847-9F0C-286C28313800}" dt="2024-02-02T12:42:58.013" v="0"/>
        <pc:sldMkLst>
          <pc:docMk/>
          <pc:sldMk cId="3199353595" sldId="281"/>
        </pc:sldMkLst>
      </pc:sldChg>
      <pc:sldChg chg="add">
        <pc:chgData name="Lea MAZOUE GUILLARD 861" userId="S::lea.mazoue-guillard@caf86.caf.fr::d06662ec-9711-44e9-9f78-4b9cc7b21ed8" providerId="AD" clId="Web-{5157F9C4-C30A-4847-9F0C-286C28313800}" dt="2024-02-02T12:43:22.389" v="2"/>
        <pc:sldMkLst>
          <pc:docMk/>
          <pc:sldMk cId="1329746698" sldId="283"/>
        </pc:sldMkLst>
      </pc:sldChg>
      <pc:sldChg chg="add">
        <pc:chgData name="Lea MAZOUE GUILLARD 861" userId="S::lea.mazoue-guillard@caf86.caf.fr::d06662ec-9711-44e9-9f78-4b9cc7b21ed8" providerId="AD" clId="Web-{5157F9C4-C30A-4847-9F0C-286C28313800}" dt="2024-02-02T12:43:12.263" v="1"/>
        <pc:sldMkLst>
          <pc:docMk/>
          <pc:sldMk cId="3989923275" sldId="298"/>
        </pc:sldMkLst>
      </pc:sldChg>
      <pc:sldMasterChg chg="addSldLayout">
        <pc:chgData name="Lea MAZOUE GUILLARD 861" userId="S::lea.mazoue-guillard@caf86.caf.fr::d06662ec-9711-44e9-9f78-4b9cc7b21ed8" providerId="AD" clId="Web-{5157F9C4-C30A-4847-9F0C-286C28313800}" dt="2024-02-02T12:43:22.389" v="2"/>
        <pc:sldMasterMkLst>
          <pc:docMk/>
          <pc:sldMasterMk cId="4286025874" sldId="2147483725"/>
        </pc:sldMasterMkLst>
        <pc:sldLayoutChg chg="add replId">
          <pc:chgData name="Lea MAZOUE GUILLARD 861" userId="S::lea.mazoue-guillard@caf86.caf.fr::d06662ec-9711-44e9-9f78-4b9cc7b21ed8" providerId="AD" clId="Web-{5157F9C4-C30A-4847-9F0C-286C28313800}" dt="2024-02-02T12:43:12.263" v="1"/>
          <pc:sldLayoutMkLst>
            <pc:docMk/>
            <pc:sldMasterMk cId="4286025874" sldId="2147483725"/>
            <pc:sldLayoutMk cId="4123562165" sldId="2147483755"/>
          </pc:sldLayoutMkLst>
        </pc:sldLayoutChg>
        <pc:sldLayoutChg chg="add">
          <pc:chgData name="Lea MAZOUE GUILLARD 861" userId="S::lea.mazoue-guillard@caf86.caf.fr::d06662ec-9711-44e9-9f78-4b9cc7b21ed8" providerId="AD" clId="Web-{5157F9C4-C30A-4847-9F0C-286C28313800}" dt="2024-02-02T12:43:22.389" v="2"/>
          <pc:sldLayoutMkLst>
            <pc:docMk/>
            <pc:sldMasterMk cId="4286025874" sldId="2147483725"/>
            <pc:sldLayoutMk cId="1670576499" sldId="2147483756"/>
          </pc:sldLayoutMkLst>
        </pc:sldLayoutChg>
      </pc:sldMasterChg>
    </pc:docChg>
  </pc:docChgLst>
  <pc:docChgLst>
    <pc:chgData name="Blandine BROSSARD 861" userId="S::blandine.brossard@caf86.caf.fr::c526530f-5d5f-4821-ad5e-1055fcd5c2cd" providerId="AD" clId="Web-{0029AEFE-5FB3-E052-5B71-147DD5768132}"/>
    <pc:docChg chg="modSld">
      <pc:chgData name="Blandine BROSSARD 861" userId="S::blandine.brossard@caf86.caf.fr::c526530f-5d5f-4821-ad5e-1055fcd5c2cd" providerId="AD" clId="Web-{0029AEFE-5FB3-E052-5B71-147DD5768132}" dt="2022-06-01T12:47:34.627" v="0"/>
      <pc:docMkLst>
        <pc:docMk/>
      </pc:docMkLst>
      <pc:sldChg chg="delSp">
        <pc:chgData name="Blandine BROSSARD 861" userId="S::blandine.brossard@caf86.caf.fr::c526530f-5d5f-4821-ad5e-1055fcd5c2cd" providerId="AD" clId="Web-{0029AEFE-5FB3-E052-5B71-147DD5768132}" dt="2022-06-01T12:47:34.627" v="0"/>
        <pc:sldMkLst>
          <pc:docMk/>
          <pc:sldMk cId="2901772940" sldId="305"/>
        </pc:sldMkLst>
        <pc:spChg chg="del">
          <ac:chgData name="Blandine BROSSARD 861" userId="S::blandine.brossard@caf86.caf.fr::c526530f-5d5f-4821-ad5e-1055fcd5c2cd" providerId="AD" clId="Web-{0029AEFE-5FB3-E052-5B71-147DD5768132}" dt="2022-06-01T12:47:34.627" v="0"/>
          <ac:spMkLst>
            <pc:docMk/>
            <pc:sldMk cId="2901772940" sldId="305"/>
            <ac:spMk id="2" creationId="{D7470D31-230B-BEB0-D357-3EDBD6B8F098}"/>
          </ac:spMkLst>
        </pc:spChg>
      </pc:sldChg>
    </pc:docChg>
  </pc:docChgLst>
  <pc:docChgLst>
    <pc:chgData name="Nicolas PATRIARCHE 861" userId="d1848907-ef35-4bf0-83f2-8110b9052c08" providerId="ADAL" clId="{F2ACE74F-7E46-4954-A43E-FAA015482547}"/>
    <pc:docChg chg="addSld delSld modSld sldOrd">
      <pc:chgData name="Nicolas PATRIARCHE 861" userId="d1848907-ef35-4bf0-83f2-8110b9052c08" providerId="ADAL" clId="{F2ACE74F-7E46-4954-A43E-FAA015482547}" dt="2022-06-03T11:53:46.056" v="14" actId="2696"/>
      <pc:docMkLst>
        <pc:docMk/>
      </pc:docMkLst>
      <pc:sldChg chg="new del">
        <pc:chgData name="Nicolas PATRIARCHE 861" userId="d1848907-ef35-4bf0-83f2-8110b9052c08" providerId="ADAL" clId="{F2ACE74F-7E46-4954-A43E-FAA015482547}" dt="2022-06-03T11:53:16.217" v="4" actId="2696"/>
        <pc:sldMkLst>
          <pc:docMk/>
          <pc:sldMk cId="218406738" sldId="349"/>
        </pc:sldMkLst>
      </pc:sldChg>
      <pc:sldChg chg="delSp add del setBg delDesignElem">
        <pc:chgData name="Nicolas PATRIARCHE 861" userId="d1848907-ef35-4bf0-83f2-8110b9052c08" providerId="ADAL" clId="{F2ACE74F-7E46-4954-A43E-FAA015482547}" dt="2022-06-03T11:53:46.056" v="14" actId="2696"/>
        <pc:sldMkLst>
          <pc:docMk/>
          <pc:sldMk cId="1757724128" sldId="350"/>
        </pc:sldMkLst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0" creationId="{9179DE42-5613-4B35-A1E6-6CCBAA13C743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6" creationId="{52FB45E9-914E-4471-AC87-E475CD51767D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28" creationId="{C310626D-5743-49D4-8F7D-88C4F8F0577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0" creationId="{3C195FC1-B568-4C72-9902-34CB35DDD7A1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2" creationId="{EF2BDF77-362C-43F0-8CBB-A969EC2AE0C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4" creationId="{4BE96B01-3929-432D-B8C2-ADBCB74C2EF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6" creationId="{2A6FCDE6-CDE2-4C51-B18E-A95CFB679714}"/>
          </ac:spMkLst>
        </pc:spChg>
        <pc:spChg chg="del">
          <ac:chgData name="Nicolas PATRIARCHE 861" userId="d1848907-ef35-4bf0-83f2-8110b9052c08" providerId="ADAL" clId="{F2ACE74F-7E46-4954-A43E-FAA015482547}" dt="2022-06-03T11:53:09.036" v="2"/>
          <ac:spMkLst>
            <pc:docMk/>
            <pc:sldMk cId="1757724128" sldId="350"/>
            <ac:spMk id="38" creationId="{9D2E8756-2465-473A-BA2A-2DB1D6224745}"/>
          </ac:spMkLst>
        </pc:spChg>
        <pc:grpChg chg="del">
          <ac:chgData name="Nicolas PATRIARCHE 861" userId="d1848907-ef35-4bf0-83f2-8110b9052c08" providerId="ADAL" clId="{F2ACE74F-7E46-4954-A43E-FAA015482547}" dt="2022-06-03T11:53:09.036" v="2"/>
          <ac:grpSpMkLst>
            <pc:docMk/>
            <pc:sldMk cId="1757724128" sldId="350"/>
            <ac:grpSpMk id="8" creationId="{76582886-877C-4AEC-A77F-8055EB9A0CF9}"/>
          </ac:grpSpMkLst>
        </pc:grp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2" creationId="{EB898B32-3891-4C3A-8F58-C5969D2E9033}"/>
          </ac:cxnSpMkLst>
        </pc:cxnChg>
        <pc:cxnChg chg="del">
          <ac:chgData name="Nicolas PATRIARCHE 861" userId="d1848907-ef35-4bf0-83f2-8110b9052c08" providerId="ADAL" clId="{F2ACE74F-7E46-4954-A43E-FAA015482547}" dt="2022-06-03T11:53:09.036" v="2"/>
          <ac:cxnSpMkLst>
            <pc:docMk/>
            <pc:sldMk cId="1757724128" sldId="350"/>
            <ac:cxnSpMk id="24" creationId="{4AE4806D-B8F9-4679-A68A-9BD21C01A301}"/>
          </ac:cxnSpMkLst>
        </pc:cxnChg>
      </pc:sldChg>
      <pc:sldChg chg="modSp add mod ord">
        <pc:chgData name="Nicolas PATRIARCHE 861" userId="d1848907-ef35-4bf0-83f2-8110b9052c08" providerId="ADAL" clId="{F2ACE74F-7E46-4954-A43E-FAA015482547}" dt="2022-06-03T11:53:27.532" v="13" actId="1076"/>
        <pc:sldMkLst>
          <pc:docMk/>
          <pc:sldMk cId="4252965894" sldId="351"/>
        </pc:sldMkLst>
        <pc:spChg chg="mod">
          <ac:chgData name="Nicolas PATRIARCHE 861" userId="d1848907-ef35-4bf0-83f2-8110b9052c08" providerId="ADAL" clId="{F2ACE74F-7E46-4954-A43E-FAA015482547}" dt="2022-06-03T11:53:27.532" v="13" actId="1076"/>
          <ac:spMkLst>
            <pc:docMk/>
            <pc:sldMk cId="4252965894" sldId="351"/>
            <ac:spMk id="4" creationId="{50E63301-F05A-4018-919B-4F770BBC8D0D}"/>
          </ac:spMkLst>
        </pc:spChg>
      </pc:sldChg>
    </pc:docChg>
  </pc:docChgLst>
  <pc:docChgLst>
    <pc:chgData name="Lea GUILLARD 861" userId="S::lea.guillard@caf86.caf.fr::d06662ec-9711-44e9-9f78-4b9cc7b21ed8" providerId="AD" clId="Web-{714C412B-302E-4F25-A29E-FFFA5CC951F9}"/>
    <pc:docChg chg="addSld delSld modSld">
      <pc:chgData name="Lea GUILLARD 861" userId="S::lea.guillard@caf86.caf.fr::d06662ec-9711-44e9-9f78-4b9cc7b21ed8" providerId="AD" clId="Web-{714C412B-302E-4F25-A29E-FFFA5CC951F9}" dt="2022-11-28T14:36:12.537" v="13" actId="20577"/>
      <pc:docMkLst>
        <pc:docMk/>
      </pc:docMkLst>
      <pc:sldChg chg="modSp">
        <pc:chgData name="Lea GUILLARD 861" userId="S::lea.guillard@caf86.caf.fr::d06662ec-9711-44e9-9f78-4b9cc7b21ed8" providerId="AD" clId="Web-{714C412B-302E-4F25-A29E-FFFA5CC951F9}" dt="2022-11-28T14:35:48.145" v="1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714C412B-302E-4F25-A29E-FFFA5CC951F9}" dt="2022-11-28T14:35:48.145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GUILLARD 861" userId="S::lea.guillard@caf86.caf.fr::d06662ec-9711-44e9-9f78-4b9cc7b21ed8" providerId="AD" clId="Web-{714C412B-302E-4F25-A29E-FFFA5CC951F9}" dt="2022-11-28T14:36:12.537" v="13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714C412B-302E-4F25-A29E-FFFA5CC951F9}" dt="2022-11-28T14:36:12.537" v="13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del">
        <pc:chgData name="Lea GUILLARD 861" userId="S::lea.guillard@caf86.caf.fr::d06662ec-9711-44e9-9f78-4b9cc7b21ed8" providerId="AD" clId="Web-{714C412B-302E-4F25-A29E-FFFA5CC951F9}" dt="2022-11-28T14:35:57.989" v="7"/>
        <pc:sldMkLst>
          <pc:docMk/>
          <pc:sldMk cId="524744576" sldId="258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9.380" v="9"/>
        <pc:sldMkLst>
          <pc:docMk/>
          <pc:sldMk cId="3258785885" sldId="282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6.021" v="4"/>
        <pc:sldMkLst>
          <pc:docMk/>
          <pc:sldMk cId="735693732" sldId="314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7.192" v="6"/>
        <pc:sldMkLst>
          <pc:docMk/>
          <pc:sldMk cId="2670281985" sldId="348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6.489" v="5"/>
        <pc:sldMkLst>
          <pc:docMk/>
          <pc:sldMk cId="4252965894" sldId="351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5.052" v="3"/>
        <pc:sldMkLst>
          <pc:docMk/>
          <pc:sldMk cId="1254451514" sldId="352"/>
        </pc:sldMkLst>
      </pc:sldChg>
      <pc:sldChg chg="add del">
        <pc:chgData name="Lea GUILLARD 861" userId="S::lea.guillard@caf86.caf.fr::d06662ec-9711-44e9-9f78-4b9cc7b21ed8" providerId="AD" clId="Web-{714C412B-302E-4F25-A29E-FFFA5CC951F9}" dt="2022-11-28T14:36:04.818" v="11"/>
        <pc:sldMkLst>
          <pc:docMk/>
          <pc:sldMk cId="1314588359" sldId="365"/>
        </pc:sldMkLst>
      </pc:sldChg>
      <pc:sldChg chg="modSp">
        <pc:chgData name="Lea GUILLARD 861" userId="S::lea.guillard@caf86.caf.fr::d06662ec-9711-44e9-9f78-4b9cc7b21ed8" providerId="AD" clId="Web-{714C412B-302E-4F25-A29E-FFFA5CC951F9}" dt="2022-11-28T14:36:08.537" v="12" actId="20577"/>
        <pc:sldMkLst>
          <pc:docMk/>
          <pc:sldMk cId="2625632517" sldId="366"/>
        </pc:sldMkLst>
        <pc:spChg chg="mod">
          <ac:chgData name="Lea GUILLARD 861" userId="S::lea.guillard@caf86.caf.fr::d06662ec-9711-44e9-9f78-4b9cc7b21ed8" providerId="AD" clId="Web-{714C412B-302E-4F25-A29E-FFFA5CC951F9}" dt="2022-11-28T14:36:08.537" v="12" actId="20577"/>
          <ac:spMkLst>
            <pc:docMk/>
            <pc:sldMk cId="2625632517" sldId="366"/>
            <ac:spMk id="27" creationId="{23D644D4-BBEB-489C-B21D-5F3151BF1943}"/>
          </ac:spMkLst>
        </pc:spChg>
      </pc:sldChg>
      <pc:sldChg chg="del">
        <pc:chgData name="Lea GUILLARD 861" userId="S::lea.guillard@caf86.caf.fr::d06662ec-9711-44e9-9f78-4b9cc7b21ed8" providerId="AD" clId="Web-{714C412B-302E-4F25-A29E-FFFA5CC951F9}" dt="2022-11-28T14:35:53.864" v="2"/>
        <pc:sldMkLst>
          <pc:docMk/>
          <pc:sldMk cId="3007228322" sldId="367"/>
        </pc:sldMkLst>
      </pc:sldChg>
      <pc:sldChg chg="del">
        <pc:chgData name="Lea GUILLARD 861" userId="S::lea.guillard@caf86.caf.fr::d06662ec-9711-44e9-9f78-4b9cc7b21ed8" providerId="AD" clId="Web-{714C412B-302E-4F25-A29E-FFFA5CC951F9}" dt="2022-11-28T14:35:58.833" v="8"/>
        <pc:sldMkLst>
          <pc:docMk/>
          <pc:sldMk cId="2296735334" sldId="368"/>
        </pc:sldMkLst>
      </pc:sldChg>
    </pc:docChg>
  </pc:docChgLst>
  <pc:docChgLst>
    <pc:chgData name="Fabienne BOUTET 861" userId="S::fabienne.boutet@caf86.caf.fr::fa09bdb3-1d75-436f-b8cb-365a3331495b" providerId="AD" clId="Web-{A6CEEBDF-4820-462A-8614-7DDA03F17675}"/>
    <pc:docChg chg="addSld delSld modSld">
      <pc:chgData name="Fabienne BOUTET 861" userId="S::fabienne.boutet@caf86.caf.fr::fa09bdb3-1d75-436f-b8cb-365a3331495b" providerId="AD" clId="Web-{A6CEEBDF-4820-462A-8614-7DDA03F17675}" dt="2022-10-06T12:15:04.545" v="3" actId="1076"/>
      <pc:docMkLst>
        <pc:docMk/>
      </pc:docMkLst>
      <pc:sldChg chg="modSp">
        <pc:chgData name="Fabienne BOUTET 861" userId="S::fabienne.boutet@caf86.caf.fr::fa09bdb3-1d75-436f-b8cb-365a3331495b" providerId="AD" clId="Web-{A6CEEBDF-4820-462A-8614-7DDA03F17675}" dt="2022-10-06T12:15:04.545" v="3" actId="1076"/>
        <pc:sldMkLst>
          <pc:docMk/>
          <pc:sldMk cId="3258785885" sldId="282"/>
        </pc:sldMkLst>
        <pc:picChg chg="mod">
          <ac:chgData name="Fabienne BOUTET 861" userId="S::fabienne.boutet@caf86.caf.fr::fa09bdb3-1d75-436f-b8cb-365a3331495b" providerId="AD" clId="Web-{A6CEEBDF-4820-462A-8614-7DDA03F17675}" dt="2022-10-06T12:15:04.545" v="3" actId="1076"/>
          <ac:picMkLst>
            <pc:docMk/>
            <pc:sldMk cId="3258785885" sldId="282"/>
            <ac:picMk id="6" creationId="{A2FCF94F-C7DF-4E2F-9D9B-6C6A4CEBA2BD}"/>
          </ac:picMkLst>
        </pc:picChg>
      </pc:sldChg>
      <pc:sldChg chg="add del replId">
        <pc:chgData name="Fabienne BOUTET 861" userId="S::fabienne.boutet@caf86.caf.fr::fa09bdb3-1d75-436f-b8cb-365a3331495b" providerId="AD" clId="Web-{A6CEEBDF-4820-462A-8614-7DDA03F17675}" dt="2022-10-06T12:14:41.654" v="1"/>
        <pc:sldMkLst>
          <pc:docMk/>
          <pc:sldMk cId="2467625891" sldId="369"/>
        </pc:sldMkLst>
      </pc:sldChg>
    </pc:docChg>
  </pc:docChgLst>
  <pc:docChgLst>
    <pc:chgData name="Lea GUILLARD 861" userId="S::lea.guillard@caf86.caf.fr::d06662ec-9711-44e9-9f78-4b9cc7b21ed8" providerId="AD" clId="Web-{931AA482-BD68-4B7B-B717-32DBFB7B6554}"/>
    <pc:docChg chg="addSld modSld sldOrd">
      <pc:chgData name="Lea GUILLARD 861" userId="S::lea.guillard@caf86.caf.fr::d06662ec-9711-44e9-9f78-4b9cc7b21ed8" providerId="AD" clId="Web-{931AA482-BD68-4B7B-B717-32DBFB7B6554}" dt="2022-10-04T07:53:20.259" v="8"/>
      <pc:docMkLst>
        <pc:docMk/>
      </pc:docMkLst>
      <pc:sldChg chg="modSp ord">
        <pc:chgData name="Lea GUILLARD 861" userId="S::lea.guillard@caf86.caf.fr::d06662ec-9711-44e9-9f78-4b9cc7b21ed8" providerId="AD" clId="Web-{931AA482-BD68-4B7B-B717-32DBFB7B6554}" dt="2022-10-04T07:52:57.524" v="4" actId="1076"/>
        <pc:sldMkLst>
          <pc:docMk/>
          <pc:sldMk cId="3258785885" sldId="282"/>
        </pc:sldMkLst>
        <pc:spChg chg="mod">
          <ac:chgData name="Lea GUILLARD 861" userId="S::lea.guillard@caf86.caf.fr::d06662ec-9711-44e9-9f78-4b9cc7b21ed8" providerId="AD" clId="Web-{931AA482-BD68-4B7B-B717-32DBFB7B6554}" dt="2022-10-04T07:52:54.352" v="2" actId="1076"/>
          <ac:spMkLst>
            <pc:docMk/>
            <pc:sldMk cId="3258785885" sldId="282"/>
            <ac:spMk id="3" creationId="{BE397445-1761-F569-9E90-BAF6B7D0A50F}"/>
          </ac:spMkLst>
        </pc:spChg>
        <pc:picChg chg="mod">
          <ac:chgData name="Lea GUILLARD 861" userId="S::lea.guillard@caf86.caf.fr::d06662ec-9711-44e9-9f78-4b9cc7b21ed8" providerId="AD" clId="Web-{931AA482-BD68-4B7B-B717-32DBFB7B6554}" dt="2022-10-04T07:52:55.884" v="3" actId="1076"/>
          <ac:picMkLst>
            <pc:docMk/>
            <pc:sldMk cId="3258785885" sldId="282"/>
            <ac:picMk id="4" creationId="{1917CDD4-084F-4592-BDAD-00E4C8BB5A6B}"/>
          </ac:picMkLst>
        </pc:picChg>
        <pc:picChg chg="mod">
          <ac:chgData name="Lea GUILLARD 861" userId="S::lea.guillard@caf86.caf.fr::d06662ec-9711-44e9-9f78-4b9cc7b21ed8" providerId="AD" clId="Web-{931AA482-BD68-4B7B-B717-32DBFB7B6554}" dt="2022-10-04T07:52:57.524" v="4" actId="1076"/>
          <ac:picMkLst>
            <pc:docMk/>
            <pc:sldMk cId="3258785885" sldId="282"/>
            <ac:picMk id="6" creationId="{A2FCF94F-C7DF-4E2F-9D9B-6C6A4CEBA2BD}"/>
          </ac:picMkLst>
        </pc:picChg>
      </pc:sldChg>
      <pc:sldChg chg="modSp">
        <pc:chgData name="Lea GUILLARD 861" userId="S::lea.guillard@caf86.caf.fr::d06662ec-9711-44e9-9f78-4b9cc7b21ed8" providerId="AD" clId="Web-{931AA482-BD68-4B7B-B717-32DBFB7B6554}" dt="2022-10-04T07:53:14.431" v="6" actId="1076"/>
        <pc:sldMkLst>
          <pc:docMk/>
          <pc:sldMk cId="1314588359" sldId="365"/>
        </pc:sldMkLst>
        <pc:spChg chg="mod">
          <ac:chgData name="Lea GUILLARD 861" userId="S::lea.guillard@caf86.caf.fr::d06662ec-9711-44e9-9f78-4b9cc7b21ed8" providerId="AD" clId="Web-{931AA482-BD68-4B7B-B717-32DBFB7B6554}" dt="2022-10-04T07:53:14.431" v="6" actId="1076"/>
          <ac:spMkLst>
            <pc:docMk/>
            <pc:sldMk cId="1314588359" sldId="365"/>
            <ac:spMk id="4" creationId="{50E63301-F05A-4018-919B-4F770BBC8D0D}"/>
          </ac:spMkLst>
        </pc:spChg>
      </pc:sldChg>
      <pc:sldChg chg="new ord">
        <pc:chgData name="Lea GUILLARD 861" userId="S::lea.guillard@caf86.caf.fr::d06662ec-9711-44e9-9f78-4b9cc7b21ed8" providerId="AD" clId="Web-{931AA482-BD68-4B7B-B717-32DBFB7B6554}" dt="2022-10-04T07:53:20.259" v="8"/>
        <pc:sldMkLst>
          <pc:docMk/>
          <pc:sldMk cId="2296735334" sldId="368"/>
        </pc:sldMkLst>
      </pc:sldChg>
    </pc:docChg>
  </pc:docChgLst>
  <pc:docChgLst>
    <pc:chgData name="Fabienne BOUTET 861" userId="S::fabienne.boutet@caf86.caf.fr::fa09bdb3-1d75-436f-b8cb-365a3331495b" providerId="AD" clId="Web-{FDD5B32C-FE7B-4371-B595-1B9A306F6D29}"/>
    <pc:docChg chg="modSld">
      <pc:chgData name="Fabienne BOUTET 861" userId="S::fabienne.boutet@caf86.caf.fr::fa09bdb3-1d75-436f-b8cb-365a3331495b" providerId="AD" clId="Web-{FDD5B32C-FE7B-4371-B595-1B9A306F6D29}" dt="2022-06-03T11:48:20.033" v="1"/>
      <pc:docMkLst>
        <pc:docMk/>
      </pc:docMkLst>
      <pc:sldChg chg="addSp delSp modSp">
        <pc:chgData name="Fabienne BOUTET 861" userId="S::fabienne.boutet@caf86.caf.fr::fa09bdb3-1d75-436f-b8cb-365a3331495b" providerId="AD" clId="Web-{FDD5B32C-FE7B-4371-B595-1B9A306F6D29}" dt="2022-06-03T11:48:20.033" v="1"/>
        <pc:sldMkLst>
          <pc:docMk/>
          <pc:sldMk cId="1019429926" sldId="298"/>
        </pc:sldMkLst>
        <pc:picChg chg="add del mod">
          <ac:chgData name="Fabienne BOUTET 861" userId="S::fabienne.boutet@caf86.caf.fr::fa09bdb3-1d75-436f-b8cb-365a3331495b" providerId="AD" clId="Web-{FDD5B32C-FE7B-4371-B595-1B9A306F6D29}" dt="2022-06-03T11:48:20.033" v="1"/>
          <ac:picMkLst>
            <pc:docMk/>
            <pc:sldMk cId="1019429926" sldId="298"/>
            <ac:picMk id="2" creationId="{8E7C1FE0-5762-4D87-12A7-7D05FC897211}"/>
          </ac:picMkLst>
        </pc:picChg>
      </pc:sldChg>
    </pc:docChg>
  </pc:docChgLst>
  <pc:docChgLst>
    <pc:chgData name="Lea GUILLARD 861" userId="S::lea.guillard@caf86.caf.fr::d06662ec-9711-44e9-9f78-4b9cc7b21ed8" providerId="AD" clId="Web-{42FE88C1-1618-6622-93CF-5039EEFED84C}"/>
    <pc:docChg chg="modSld">
      <pc:chgData name="Lea GUILLARD 861" userId="S::lea.guillard@caf86.caf.fr::d06662ec-9711-44e9-9f78-4b9cc7b21ed8" providerId="AD" clId="Web-{42FE88C1-1618-6622-93CF-5039EEFED84C}" dt="2022-10-07T08:41:32.663" v="8" actId="14100"/>
      <pc:docMkLst>
        <pc:docMk/>
      </pc:docMkLst>
      <pc:sldChg chg="addSp delSp modSp mod setBg">
        <pc:chgData name="Lea GUILLARD 861" userId="S::lea.guillard@caf86.caf.fr::d06662ec-9711-44e9-9f78-4b9cc7b21ed8" providerId="AD" clId="Web-{42FE88C1-1618-6622-93CF-5039EEFED84C}" dt="2022-10-07T08:41:32.663" v="8" actId="14100"/>
        <pc:sldMkLst>
          <pc:docMk/>
          <pc:sldMk cId="2013777590" sldId="362"/>
        </pc:sldMkLst>
        <pc:spChg chg="del">
          <ac:chgData name="Lea GUILLARD 861" userId="S::lea.guillard@caf86.caf.fr::d06662ec-9711-44e9-9f78-4b9cc7b21ed8" providerId="AD" clId="Web-{42FE88C1-1618-6622-93CF-5039EEFED84C}" dt="2022-10-07T08:41:08.614" v="3"/>
          <ac:spMkLst>
            <pc:docMk/>
            <pc:sldMk cId="2013777590" sldId="362"/>
            <ac:spMk id="5" creationId="{E7270041-3B0E-1B33-E269-D337C4D68D90}"/>
          </ac:spMkLst>
        </pc:spChg>
        <pc:spChg chg="add del">
          <ac:chgData name="Lea GUILLARD 861" userId="S::lea.guillard@caf86.caf.fr::d06662ec-9711-44e9-9f78-4b9cc7b21ed8" providerId="AD" clId="Web-{42FE88C1-1618-6622-93CF-5039EEFED84C}" dt="2022-10-07T08:41:22.615" v="6"/>
          <ac:spMkLst>
            <pc:docMk/>
            <pc:sldMk cId="2013777590" sldId="362"/>
            <ac:spMk id="19" creationId="{41DC778F-EF1A-4C1B-B1AD-BA37A74E5DD7}"/>
          </ac:spMkLst>
        </pc:spChg>
        <pc:spChg chg="add del">
          <ac:chgData name="Lea GUILLARD 861" userId="S::lea.guillard@caf86.caf.fr::d06662ec-9711-44e9-9f78-4b9cc7b21ed8" providerId="AD" clId="Web-{42FE88C1-1618-6622-93CF-5039EEFED84C}" dt="2022-10-07T08:41:22.615" v="6"/>
          <ac:spMkLst>
            <pc:docMk/>
            <pc:sldMk cId="2013777590" sldId="362"/>
            <ac:spMk id="21" creationId="{613FCDB4-670C-4568-96EE-093382A9E682}"/>
          </ac:spMkLst>
        </pc:spChg>
        <pc:spChg chg="add">
          <ac:chgData name="Lea GUILLARD 861" userId="S::lea.guillard@caf86.caf.fr::d06662ec-9711-44e9-9f78-4b9cc7b21ed8" providerId="AD" clId="Web-{42FE88C1-1618-6622-93CF-5039EEFED84C}" dt="2022-10-07T08:41:22.631" v="7"/>
          <ac:spMkLst>
            <pc:docMk/>
            <pc:sldMk cId="2013777590" sldId="362"/>
            <ac:spMk id="32" creationId="{5C9652B3-A450-4ED6-8FBF-F536BA60B4D8}"/>
          </ac:spMkLst>
        </pc:spChg>
        <pc:spChg chg="add">
          <ac:chgData name="Lea GUILLARD 861" userId="S::lea.guillard@caf86.caf.fr::d06662ec-9711-44e9-9f78-4b9cc7b21ed8" providerId="AD" clId="Web-{42FE88C1-1618-6622-93CF-5039EEFED84C}" dt="2022-10-07T08:41:22.631" v="7"/>
          <ac:spMkLst>
            <pc:docMk/>
            <pc:sldMk cId="2013777590" sldId="362"/>
            <ac:spMk id="33" creationId="{21029ED5-F105-4DD2-99C8-1E4422817978}"/>
          </ac:spMkLst>
        </pc:spChg>
        <pc:grpChg chg="add del">
          <ac:chgData name="Lea GUILLARD 861" userId="S::lea.guillard@caf86.caf.fr::d06662ec-9711-44e9-9f78-4b9cc7b21ed8" providerId="AD" clId="Web-{42FE88C1-1618-6622-93CF-5039EEFED84C}" dt="2022-10-07T08:41:22.615" v="6"/>
          <ac:grpSpMkLst>
            <pc:docMk/>
            <pc:sldMk cId="2013777590" sldId="362"/>
            <ac:grpSpMk id="7" creationId="{0565C35A-C6FA-4269-822E-6DB5B9C48882}"/>
          </ac:grpSpMkLst>
        </pc:grpChg>
        <pc:grpChg chg="add">
          <ac:chgData name="Lea GUILLARD 861" userId="S::lea.guillard@caf86.caf.fr::d06662ec-9711-44e9-9f78-4b9cc7b21ed8" providerId="AD" clId="Web-{42FE88C1-1618-6622-93CF-5039EEFED84C}" dt="2022-10-07T08:41:22.631" v="7"/>
          <ac:grpSpMkLst>
            <pc:docMk/>
            <pc:sldMk cId="2013777590" sldId="362"/>
            <ac:grpSpMk id="31" creationId="{DDE8DE2B-61C1-46D5-BEB8-521321C182C4}"/>
          </ac:grpSpMkLst>
        </pc:grpChg>
        <pc:grpChg chg="add">
          <ac:chgData name="Lea GUILLARD 861" userId="S::lea.guillard@caf86.caf.fr::d06662ec-9711-44e9-9f78-4b9cc7b21ed8" providerId="AD" clId="Web-{42FE88C1-1618-6622-93CF-5039EEFED84C}" dt="2022-10-07T08:41:22.631" v="7"/>
          <ac:grpSpMkLst>
            <pc:docMk/>
            <pc:sldMk cId="2013777590" sldId="362"/>
            <ac:grpSpMk id="34" creationId="{2D621E68-BF28-4A1C-B1A2-4E55E139E79A}"/>
          </ac:grpSpMkLst>
        </pc:grpChg>
        <pc:picChg chg="add mod">
          <ac:chgData name="Lea GUILLARD 861" userId="S::lea.guillard@caf86.caf.fr::d06662ec-9711-44e9-9f78-4b9cc7b21ed8" providerId="AD" clId="Web-{42FE88C1-1618-6622-93CF-5039EEFED84C}" dt="2022-10-07T08:41:32.663" v="8" actId="14100"/>
          <ac:picMkLst>
            <pc:docMk/>
            <pc:sldMk cId="2013777590" sldId="362"/>
            <ac:picMk id="2" creationId="{A24F1788-F9FE-30F8-9D01-BCD413158D7A}"/>
          </ac:picMkLst>
        </pc:picChg>
      </pc:sldChg>
    </pc:docChg>
  </pc:docChgLst>
  <pc:docChgLst>
    <pc:chgData name="Lea GUILLARD 861" userId="S::lea.guillard@caf86.caf.fr::d06662ec-9711-44e9-9f78-4b9cc7b21ed8" providerId="AD" clId="Web-{F973287C-923E-44BE-8087-A63FA36563BC}"/>
    <pc:docChg chg="modSld">
      <pc:chgData name="Lea GUILLARD 861" userId="S::lea.guillard@caf86.caf.fr::d06662ec-9711-44e9-9f78-4b9cc7b21ed8" providerId="AD" clId="Web-{F973287C-923E-44BE-8087-A63FA36563BC}" dt="2022-03-04T13:00:52.249" v="2" actId="20577"/>
      <pc:docMkLst>
        <pc:docMk/>
      </pc:docMkLst>
      <pc:sldChg chg="modSp">
        <pc:chgData name="Lea GUILLARD 861" userId="S::lea.guillard@caf86.caf.fr::d06662ec-9711-44e9-9f78-4b9cc7b21ed8" providerId="AD" clId="Web-{F973287C-923E-44BE-8087-A63FA36563BC}" dt="2022-03-04T13:00:52.249" v="2" actId="20577"/>
        <pc:sldMkLst>
          <pc:docMk/>
          <pc:sldMk cId="3155851385" sldId="257"/>
        </pc:sldMkLst>
        <pc:spChg chg="mod">
          <ac:chgData name="Lea GUILLARD 861" userId="S::lea.guillard@caf86.caf.fr::d06662ec-9711-44e9-9f78-4b9cc7b21ed8" providerId="AD" clId="Web-{F973287C-923E-44BE-8087-A63FA36563BC}" dt="2022-03-04T13:00:52.249" v="2" actId="20577"/>
          <ac:spMkLst>
            <pc:docMk/>
            <pc:sldMk cId="3155851385" sldId="257"/>
            <ac:spMk id="3" creationId="{1980AA72-7CEC-47E0-8390-DCA22A2C1A8D}"/>
          </ac:spMkLst>
        </pc:spChg>
      </pc:sldChg>
    </pc:docChg>
  </pc:docChgLst>
  <pc:docChgLst>
    <pc:chgData name="Lea GUILLARD 861" userId="d06662ec-9711-44e9-9f78-4b9cc7b21ed8" providerId="ADAL" clId="{C878FBA4-CA0F-468D-BDDB-88B70C5D29D4}"/>
    <pc:docChg chg="undo custSel addSld delSld modSld sldOrd">
      <pc:chgData name="Lea GUILLARD 861" userId="d06662ec-9711-44e9-9f78-4b9cc7b21ed8" providerId="ADAL" clId="{C878FBA4-CA0F-468D-BDDB-88B70C5D29D4}" dt="2022-02-02T10:14:18.187" v="558" actId="20577"/>
      <pc:docMkLst>
        <pc:docMk/>
      </pc:docMkLst>
      <pc:sldChg chg="addSp delSp modSp new mod setBg">
        <pc:chgData name="Lea GUILLARD 861" userId="d06662ec-9711-44e9-9f78-4b9cc7b21ed8" providerId="ADAL" clId="{C878FBA4-CA0F-468D-BDDB-88B70C5D29D4}" dt="2022-02-02T09:59:20.938" v="57" actId="26606"/>
        <pc:sldMkLst>
          <pc:docMk/>
          <pc:sldMk cId="3155851385" sldId="257"/>
        </pc:sldMkLst>
        <pc:spChg chg="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2" creationId="{CD55427E-D962-4F9A-B40C-B68D9F25CA46}"/>
          </ac:spMkLst>
        </pc:spChg>
        <pc:spChg chg="add del mod">
          <ac:chgData name="Lea GUILLARD 861" userId="d06662ec-9711-44e9-9f78-4b9cc7b21ed8" providerId="ADAL" clId="{C878FBA4-CA0F-468D-BDDB-88B70C5D29D4}" dt="2022-02-02T09:59:20.938" v="57" actId="26606"/>
          <ac:spMkLst>
            <pc:docMk/>
            <pc:sldMk cId="3155851385" sldId="257"/>
            <ac:spMk id="3" creationId="{1980AA72-7CEC-47E0-8390-DCA22A2C1A8D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9" creationId="{45B71F80-1F92-4074-84D9-16A062B215B3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1" creationId="{7209C9DA-6E0D-46D9-8275-C52222D8CCAC}"/>
          </ac:spMkLst>
        </pc:spChg>
        <pc:spChg chg="add del">
          <ac:chgData name="Lea GUILLARD 861" userId="d06662ec-9711-44e9-9f78-4b9cc7b21ed8" providerId="ADAL" clId="{C878FBA4-CA0F-468D-BDDB-88B70C5D29D4}" dt="2022-02-02T09:58:48.425" v="19" actId="26606"/>
          <ac:spMkLst>
            <pc:docMk/>
            <pc:sldMk cId="3155851385" sldId="257"/>
            <ac:spMk id="13" creationId="{3EB57A4D-E0D0-46DA-B339-F24CA46FA70B}"/>
          </ac:spMkLst>
        </pc:spChg>
        <pc:graphicFrameChg chg="add del mod modGraphic">
          <ac:chgData name="Lea GUILLARD 861" userId="d06662ec-9711-44e9-9f78-4b9cc7b21ed8" providerId="ADAL" clId="{C878FBA4-CA0F-468D-BDDB-88B70C5D29D4}" dt="2022-02-02T09:58:49.255" v="20"/>
          <ac:graphicFrameMkLst>
            <pc:docMk/>
            <pc:sldMk cId="3155851385" sldId="257"/>
            <ac:graphicFrameMk id="4" creationId="{268994D3-2C5D-46E9-B59E-0EE378A29B13}"/>
          </ac:graphicFrameMkLst>
        </pc:graphicFrameChg>
        <pc:cxnChg chg="add">
          <ac:chgData name="Lea GUILLARD 861" userId="d06662ec-9711-44e9-9f78-4b9cc7b21ed8" providerId="ADAL" clId="{C878FBA4-CA0F-468D-BDDB-88B70C5D29D4}" dt="2022-02-02T09:59:20.938" v="57" actId="26606"/>
          <ac:cxnSpMkLst>
            <pc:docMk/>
            <pc:sldMk cId="3155851385" sldId="257"/>
            <ac:cxnSpMk id="8" creationId="{0B5F7E3B-C5F1-40E0-A491-558BAFBC1127}"/>
          </ac:cxnSpMkLst>
        </pc:cxnChg>
      </pc:sldChg>
      <pc:sldChg chg="add del">
        <pc:chgData name="Lea GUILLARD 861" userId="d06662ec-9711-44e9-9f78-4b9cc7b21ed8" providerId="ADAL" clId="{C878FBA4-CA0F-468D-BDDB-88B70C5D29D4}" dt="2022-02-02T09:58:15.058" v="1" actId="2890"/>
        <pc:sldMkLst>
          <pc:docMk/>
          <pc:sldMk cId="4239248064" sldId="257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6:16.918" v="218" actId="26606"/>
        <pc:sldMkLst>
          <pc:docMk/>
          <pc:sldMk cId="524744576" sldId="258"/>
        </pc:sldMkLst>
        <pc:spChg chg="mo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" creationId="{2A8C38EB-A5F6-48C4-B6CD-425F8A54FBFF}"/>
          </ac:spMkLst>
        </pc:spChg>
        <pc:spChg chg="del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" creationId="{642C646A-896C-4B49-B445-78A1203F661A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6.918" v="218" actId="26606"/>
          <ac:spMkLst>
            <pc:docMk/>
            <pc:sldMk cId="524744576" sldId="258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6.918" v="218" actId="26606"/>
          <ac:grpSpMkLst>
            <pc:docMk/>
            <pc:sldMk cId="524744576" sldId="258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6.918" v="218" actId="26606"/>
          <ac:cxnSpMkLst>
            <pc:docMk/>
            <pc:sldMk cId="524744576" sldId="258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4.080" v="217" actId="26606"/>
        <pc:sldMkLst>
          <pc:docMk/>
          <pc:sldMk cId="634816616" sldId="259"/>
        </pc:sldMkLst>
        <pc:spChg chg="mo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" creationId="{3EFB79DF-6E4C-4777-BF7F-58FD0EF156BD}"/>
          </ac:spMkLst>
        </pc:spChg>
        <pc:spChg chg="del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" creationId="{ABB88321-85E8-4052-AB21-83C753650CAF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4.080" v="217" actId="26606"/>
          <ac:spMkLst>
            <pc:docMk/>
            <pc:sldMk cId="634816616" sldId="259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4.080" v="217" actId="26606"/>
          <ac:grpSpMkLst>
            <pc:docMk/>
            <pc:sldMk cId="634816616" sldId="259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4.080" v="217" actId="26606"/>
          <ac:cxnSpMkLst>
            <pc:docMk/>
            <pc:sldMk cId="634816616" sldId="259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11.670" v="216" actId="26606"/>
        <pc:sldMkLst>
          <pc:docMk/>
          <pc:sldMk cId="627601221" sldId="260"/>
        </pc:sldMkLst>
        <pc:spChg chg="mo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" creationId="{EC1709DF-EFC4-412E-92A7-2C9641B4EB53}"/>
          </ac:spMkLst>
        </pc:spChg>
        <pc:spChg chg="del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" creationId="{1F44BC5C-1308-4B16-8D3E-275A8F1AF3AC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11.670" v="216" actId="26606"/>
          <ac:spMkLst>
            <pc:docMk/>
            <pc:sldMk cId="627601221" sldId="260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11.670" v="216" actId="26606"/>
          <ac:grpSpMkLst>
            <pc:docMk/>
            <pc:sldMk cId="627601221" sldId="260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11.670" v="216" actId="26606"/>
          <ac:cxnSpMkLst>
            <pc:docMk/>
            <pc:sldMk cId="627601221" sldId="260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6:09.654" v="215" actId="26606"/>
        <pc:sldMkLst>
          <pc:docMk/>
          <pc:sldMk cId="1318349590" sldId="261"/>
        </pc:sldMkLst>
        <pc:spChg chg="mo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" creationId="{4C24C6AE-B359-4085-8B01-F30E9E7E11BD}"/>
          </ac:spMkLst>
        </pc:spChg>
        <pc:spChg chg="del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" creationId="{61F25809-E582-45B7-B452-C13E40F9EB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6:09.654" v="215" actId="26606"/>
          <ac:spMkLst>
            <pc:docMk/>
            <pc:sldMk cId="1318349590" sldId="261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6:09.654" v="215" actId="26606"/>
          <ac:grpSpMkLst>
            <pc:docMk/>
            <pc:sldMk cId="1318349590" sldId="261"/>
            <ac:grpSpMk id="8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5:00.672" v="182" actId="21"/>
          <ac:picMkLst>
            <pc:docMk/>
            <pc:sldMk cId="1318349590" sldId="261"/>
            <ac:picMk id="2050" creationId="{34429841-F64C-4101-99CF-7F5100627A3C}"/>
          </ac:picMkLst>
        </pc:pic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6:09.654" v="215" actId="26606"/>
          <ac:cxnSpMkLst>
            <pc:docMk/>
            <pc:sldMk cId="1318349590" sldId="261"/>
            <ac:cxnSpMk id="24" creationId="{4AE4806D-B8F9-4679-A68A-9BD21C01A301}"/>
          </ac:cxnSpMkLst>
        </pc:cxnChg>
      </pc:sldChg>
      <pc:sldChg chg="addSp delSp modSp new mod setBg setClrOvrMap">
        <pc:chgData name="Lea GUILLARD 861" userId="d06662ec-9711-44e9-9f78-4b9cc7b21ed8" providerId="ADAL" clId="{C878FBA4-CA0F-468D-BDDB-88B70C5D29D4}" dt="2022-02-02T10:09:02.034" v="286" actId="26606"/>
        <pc:sldMkLst>
          <pc:docMk/>
          <pc:sldMk cId="3755036403" sldId="262"/>
        </pc:sldMkLst>
        <pc:spChg chg="del mod">
          <ac:chgData name="Lea GUILLARD 861" userId="d06662ec-9711-44e9-9f78-4b9cc7b21ed8" providerId="ADAL" clId="{C878FBA4-CA0F-468D-BDDB-88B70C5D29D4}" dt="2022-02-02T10:07:04.725" v="225" actId="478"/>
          <ac:spMkLst>
            <pc:docMk/>
            <pc:sldMk cId="3755036403" sldId="262"/>
            <ac:spMk id="2" creationId="{758E92B3-6A98-41F3-8FB1-8CBE80D74248}"/>
          </ac:spMkLst>
        </pc:spChg>
        <pc:spChg chg="del">
          <ac:chgData name="Lea GUILLARD 861" userId="d06662ec-9711-44e9-9f78-4b9cc7b21ed8" providerId="ADAL" clId="{C878FBA4-CA0F-468D-BDDB-88B70C5D29D4}" dt="2022-02-02T10:05:05.097" v="183"/>
          <ac:spMkLst>
            <pc:docMk/>
            <pc:sldMk cId="3755036403" sldId="262"/>
            <ac:spMk id="3" creationId="{84BBB1D7-B4B4-4EBE-86AE-1504C7703465}"/>
          </ac:spMkLst>
        </pc:spChg>
        <pc:spChg chg="add del mod">
          <ac:chgData name="Lea GUILLARD 861" userId="d06662ec-9711-44e9-9f78-4b9cc7b21ed8" providerId="ADAL" clId="{C878FBA4-CA0F-468D-BDDB-88B70C5D29D4}" dt="2022-02-02T10:06:06.819" v="214" actId="26606"/>
          <ac:spMkLst>
            <pc:docMk/>
            <pc:sldMk cId="3755036403" sldId="262"/>
            <ac:spMk id="5" creationId="{CCAF9F8C-1007-48FE-874F-BD7365787FB0}"/>
          </ac:spMkLst>
        </pc:spChg>
        <pc:spChg chg="add del mod">
          <ac:chgData name="Lea GUILLARD 861" userId="d06662ec-9711-44e9-9f78-4b9cc7b21ed8" providerId="ADAL" clId="{C878FBA4-CA0F-468D-BDDB-88B70C5D29D4}" dt="2022-02-02T10:07:23.190" v="230" actId="478"/>
          <ac:spMkLst>
            <pc:docMk/>
            <pc:sldMk cId="3755036403" sldId="262"/>
            <ac:spMk id="8" creationId="{58D195DD-7564-4F11-86B6-E0BD873CEC50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2" creationId="{9179DE42-5613-4B35-A1E6-6CCBAA13C743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28" creationId="{52FB45E9-914E-4471-AC87-E475CD51767D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0" creationId="{C310626D-5743-49D4-8F7D-88C4F8F05774}"/>
          </ac:spMkLst>
        </pc:spChg>
        <pc:spChg chg="add mo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1" creationId="{9B8C1E09-4E80-4BC4-B4C4-B85F18A4E73E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2" creationId="{3C195FC1-B568-4C72-9902-34CB35DDD7A1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4" creationId="{EF2BDF77-362C-43F0-8CBB-A969EC2AE0C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6" creationId="{4BE96B01-3929-432D-B8C2-ADBCB74C2EF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38" creationId="{2A6FCDE6-CDE2-4C51-B18E-A95CFB679714}"/>
          </ac:spMkLst>
        </pc:spChg>
        <pc:spChg chg="add del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9:02.034" v="286" actId="26606"/>
          <ac:spMkLst>
            <pc:docMk/>
            <pc:sldMk cId="3755036403" sldId="262"/>
            <ac:spMk id="85" creationId="{377F545A-A4BF-4D23-B82E-2D33535D6006}"/>
          </ac:spMkLst>
        </pc:spChg>
        <pc:grpChg chg="add del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10" creationId="{76582886-877C-4AEC-A77F-8055EB9A0CF9}"/>
          </ac:grpSpMkLst>
        </pc:grpChg>
        <pc:grpChg chg="add">
          <ac:chgData name="Lea GUILLARD 861" userId="d06662ec-9711-44e9-9f78-4b9cc7b21ed8" providerId="ADAL" clId="{C878FBA4-CA0F-468D-BDDB-88B70C5D29D4}" dt="2022-02-02T10:09:02.034" v="286" actId="26606"/>
          <ac:grpSpMkLst>
            <pc:docMk/>
            <pc:sldMk cId="3755036403" sldId="262"/>
            <ac:grpSpMk id="73" creationId="{0565C35A-C6FA-4269-822E-6DB5B9C48882}"/>
          </ac:grpSpMkLst>
        </pc:grpChg>
        <pc:picChg chg="add del mod">
          <ac:chgData name="Lea GUILLARD 861" userId="d06662ec-9711-44e9-9f78-4b9cc7b21ed8" providerId="ADAL" clId="{C878FBA4-CA0F-468D-BDDB-88B70C5D29D4}" dt="2022-02-02T10:05:26.596" v="208" actId="478"/>
          <ac:picMkLst>
            <pc:docMk/>
            <pc:sldMk cId="3755036403" sldId="262"/>
            <ac:picMk id="4" creationId="{4660E9D6-01F0-40A3-9A9A-651A11CD704B}"/>
          </ac:picMkLst>
        </pc:picChg>
        <pc:picChg chg="add del mod">
          <ac:chgData name="Lea GUILLARD 861" userId="d06662ec-9711-44e9-9f78-4b9cc7b21ed8" providerId="ADAL" clId="{C878FBA4-CA0F-468D-BDDB-88B70C5D29D4}" dt="2022-02-02T10:06:04.560" v="213" actId="478"/>
          <ac:picMkLst>
            <pc:docMk/>
            <pc:sldMk cId="3755036403" sldId="262"/>
            <ac:picMk id="3074" creationId="{C620C81B-48AD-4AD1-9420-2F4235B5FCE7}"/>
          </ac:picMkLst>
        </pc:picChg>
        <pc:picChg chg="mod">
          <ac:chgData name="Lea GUILLARD 861" userId="d06662ec-9711-44e9-9f78-4b9cc7b21ed8" providerId="ADAL" clId="{C878FBA4-CA0F-468D-BDDB-88B70C5D29D4}" dt="2022-02-02T10:09:02.034" v="286" actId="26606"/>
          <ac:picMkLst>
            <pc:docMk/>
            <pc:sldMk cId="3755036403" sldId="262"/>
            <ac:picMk id="3076" creationId="{C4963291-63FE-4AF3-BC05-E26CE36BB883}"/>
          </ac:picMkLst>
        </pc:picChg>
        <pc:picChg chg="del mod">
          <ac:chgData name="Lea GUILLARD 861" userId="d06662ec-9711-44e9-9f78-4b9cc7b21ed8" providerId="ADAL" clId="{C878FBA4-CA0F-468D-BDDB-88B70C5D29D4}" dt="2022-02-02T10:06:52.623" v="222" actId="478"/>
          <ac:picMkLst>
            <pc:docMk/>
            <pc:sldMk cId="3755036403" sldId="262"/>
            <ac:picMk id="3078" creationId="{54432709-E3A2-455E-8A10-C7081E2A1866}"/>
          </ac:picMkLst>
        </pc:pic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4" creationId="{EB898B32-3891-4C3A-8F58-C5969D2E9033}"/>
          </ac:cxnSpMkLst>
        </pc:cxnChg>
        <pc:cxnChg chg="add del">
          <ac:chgData name="Lea GUILLARD 861" userId="d06662ec-9711-44e9-9f78-4b9cc7b21ed8" providerId="ADAL" clId="{C878FBA4-CA0F-468D-BDDB-88B70C5D29D4}" dt="2022-02-02T10:09:02.034" v="286" actId="26606"/>
          <ac:cxnSpMkLst>
            <pc:docMk/>
            <pc:sldMk cId="3755036403" sldId="262"/>
            <ac:cxnSpMk id="26" creationId="{4AE4806D-B8F9-4679-A68A-9BD21C01A301}"/>
          </ac:cxnSpMkLst>
        </pc:cxnChg>
      </pc:sldChg>
      <pc:sldChg chg="add del">
        <pc:chgData name="Lea GUILLARD 861" userId="d06662ec-9711-44e9-9f78-4b9cc7b21ed8" providerId="ADAL" clId="{C878FBA4-CA0F-468D-BDDB-88B70C5D29D4}" dt="2022-02-02T10:06:24.270" v="219" actId="2696"/>
        <pc:sldMkLst>
          <pc:docMk/>
          <pc:sldMk cId="1987196704" sldId="263"/>
        </pc:sldMkLst>
      </pc:sldChg>
      <pc:sldChg chg="addSp delSp modSp new mod setBg setClrOvrMap">
        <pc:chgData name="Lea GUILLARD 861" userId="d06662ec-9711-44e9-9f78-4b9cc7b21ed8" providerId="ADAL" clId="{C878FBA4-CA0F-468D-BDDB-88B70C5D29D4}" dt="2022-02-02T10:07:51.254" v="275" actId="26606"/>
        <pc:sldMkLst>
          <pc:docMk/>
          <pc:sldMk cId="2691029900" sldId="263"/>
        </pc:sldMkLst>
        <pc:spChg chg="mo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" creationId="{ACC9005C-ABDA-4D18-B669-ADE16A8A7AC3}"/>
          </ac:spMkLst>
        </pc:spChg>
        <pc:spChg chg="del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" creationId="{766F2936-897D-400B-9357-81E4176BB435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0" creationId="{9179DE42-5613-4B35-A1E6-6CCBAA13C743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6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28" creationId="{C310626D-5743-49D4-8F7D-88C4F8F0577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0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2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4" creationId="{4BE96B01-3929-432D-B8C2-ADBCB74C2EF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6" creationId="{2A6FCDE6-CDE2-4C51-B18E-A95CFB679714}"/>
          </ac:spMkLst>
        </pc:spChg>
        <pc:spChg chg="add">
          <ac:chgData name="Lea GUILLARD 861" userId="d06662ec-9711-44e9-9f78-4b9cc7b21ed8" providerId="ADAL" clId="{C878FBA4-CA0F-468D-BDDB-88B70C5D29D4}" dt="2022-02-02T10:07:51.254" v="275" actId="26606"/>
          <ac:spMkLst>
            <pc:docMk/>
            <pc:sldMk cId="2691029900" sldId="263"/>
            <ac:spMk id="38" creationId="{9D2E8756-2465-473A-BA2A-2DB1D6224745}"/>
          </ac:spMkLst>
        </pc:spChg>
        <pc:grpChg chg="add">
          <ac:chgData name="Lea GUILLARD 861" userId="d06662ec-9711-44e9-9f78-4b9cc7b21ed8" providerId="ADAL" clId="{C878FBA4-CA0F-468D-BDDB-88B70C5D29D4}" dt="2022-02-02T10:07:51.254" v="275" actId="26606"/>
          <ac:grpSpMkLst>
            <pc:docMk/>
            <pc:sldMk cId="2691029900" sldId="263"/>
            <ac:grpSpMk id="8" creationId="{76582886-877C-4AEC-A77F-8055EB9A0CF9}"/>
          </ac:grpSpMkLst>
        </pc:grp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2" creationId="{EB898B32-3891-4C3A-8F58-C5969D2E9033}"/>
          </ac:cxnSpMkLst>
        </pc:cxnChg>
        <pc:cxnChg chg="add">
          <ac:chgData name="Lea GUILLARD 861" userId="d06662ec-9711-44e9-9f78-4b9cc7b21ed8" providerId="ADAL" clId="{C878FBA4-CA0F-468D-BDDB-88B70C5D29D4}" dt="2022-02-02T10:07:51.254" v="275" actId="26606"/>
          <ac:cxnSpMkLst>
            <pc:docMk/>
            <pc:sldMk cId="2691029900" sldId="263"/>
            <ac:cxnSpMk id="24" creationId="{4AE4806D-B8F9-4679-A68A-9BD21C01A301}"/>
          </ac:cxnSpMkLst>
        </pc:cxnChg>
      </pc:sldChg>
      <pc:sldChg chg="addSp delSp modSp add mod setBg setClrOvrMap delDesignElem chgLayout">
        <pc:chgData name="Lea GUILLARD 861" userId="d06662ec-9711-44e9-9f78-4b9cc7b21ed8" providerId="ADAL" clId="{C878FBA4-CA0F-468D-BDDB-88B70C5D29D4}" dt="2022-02-02T10:08:53.177" v="285" actId="14100"/>
        <pc:sldMkLst>
          <pc:docMk/>
          <pc:sldMk cId="1299320679" sldId="264"/>
        </pc:sldMkLst>
        <pc:spChg chg="add mod or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" creationId="{18BC8B36-00E9-4EDA-9EA0-AA9323364DDF}"/>
          </ac:spMkLst>
        </pc:spChg>
        <pc:spChg chg="add mo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" creationId="{85A8A9FC-168C-4E3C-AF33-243E756C5E46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2" creationId="{9179DE42-5613-4B35-A1E6-6CCBAA13C743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28" creationId="{52FB45E9-914E-4471-AC87-E475CD51767D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29" creationId="{2783C067-F8BF-4755-B516-8A0CD74CF60C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0" creationId="{C310626D-5743-49D4-8F7D-88C4F8F05774}"/>
          </ac:spMkLst>
        </pc:spChg>
        <pc:spChg chg="del mod">
          <ac:chgData name="Lea GUILLARD 861" userId="d06662ec-9711-44e9-9f78-4b9cc7b21ed8" providerId="ADAL" clId="{C878FBA4-CA0F-468D-BDDB-88B70C5D29D4}" dt="2022-02-02T10:08:19.573" v="279" actId="478"/>
          <ac:spMkLst>
            <pc:docMk/>
            <pc:sldMk cId="1299320679" sldId="264"/>
            <ac:spMk id="31" creationId="{9B8C1E09-4E80-4BC4-B4C4-B85F18A4E73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2" creationId="{3C195FC1-B568-4C72-9902-34CB35DDD7A1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3" creationId="{2ED796EC-E7FF-46DB-B912-FB08BF12AA6E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4" creationId="{EF2BDF77-362C-43F0-8CBB-A969EC2AE0C4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35" creationId="{549A2DAB-B431-487D-95AD-BB0FECB49E57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6" creationId="{4BE96B01-3929-432D-B8C2-ADBCB74C2EF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38" creationId="{2A6FCDE6-CDE2-4C51-B18E-A95CFB679714}"/>
          </ac:spMkLst>
        </pc:spChg>
        <pc:spChg chg="del">
          <ac:chgData name="Lea GUILLARD 861" userId="d06662ec-9711-44e9-9f78-4b9cc7b21ed8" providerId="ADAL" clId="{C878FBA4-CA0F-468D-BDDB-88B70C5D29D4}" dt="2022-02-02T10:08:27.056" v="280" actId="700"/>
          <ac:spMkLst>
            <pc:docMk/>
            <pc:sldMk cId="1299320679" sldId="264"/>
            <ac:spMk id="40" creationId="{9D2E8756-2465-473A-BA2A-2DB1D6224745}"/>
          </ac:spMkLst>
        </pc:spChg>
        <pc:spChg chg="add">
          <ac:chgData name="Lea GUILLARD 861" userId="d06662ec-9711-44e9-9f78-4b9cc7b21ed8" providerId="ADAL" clId="{C878FBA4-CA0F-468D-BDDB-88B70C5D29D4}" dt="2022-02-02T10:08:30.063" v="281" actId="26606"/>
          <ac:spMkLst>
            <pc:docMk/>
            <pc:sldMk cId="1299320679" sldId="264"/>
            <ac:spMk id="41" creationId="{0819F787-32B4-46A8-BC57-C6571BCEE243}"/>
          </ac:spMkLst>
        </pc:spChg>
        <pc:grpChg chg="add">
          <ac:chgData name="Lea GUILLARD 861" userId="d06662ec-9711-44e9-9f78-4b9cc7b21ed8" providerId="ADAL" clId="{C878FBA4-CA0F-468D-BDDB-88B70C5D29D4}" dt="2022-02-02T10:08:30.063" v="281" actId="26606"/>
          <ac:grpSpMkLst>
            <pc:docMk/>
            <pc:sldMk cId="1299320679" sldId="264"/>
            <ac:grpSpMk id="8" creationId="{76582886-877C-4AEC-A77F-8055EB9A0CF9}"/>
          </ac:grpSpMkLst>
        </pc:grpChg>
        <pc:grpChg chg="del">
          <ac:chgData name="Lea GUILLARD 861" userId="d06662ec-9711-44e9-9f78-4b9cc7b21ed8" providerId="ADAL" clId="{C878FBA4-CA0F-468D-BDDB-88B70C5D29D4}" dt="2022-02-02T10:08:27.056" v="280" actId="700"/>
          <ac:grpSpMkLst>
            <pc:docMk/>
            <pc:sldMk cId="1299320679" sldId="264"/>
            <ac:grpSpMk id="10" creationId="{76582886-877C-4AEC-A77F-8055EB9A0CF9}"/>
          </ac:grpSpMkLst>
        </pc:grpChg>
        <pc:picChg chg="del">
          <ac:chgData name="Lea GUILLARD 861" userId="d06662ec-9711-44e9-9f78-4b9cc7b21ed8" providerId="ADAL" clId="{C878FBA4-CA0F-468D-BDDB-88B70C5D29D4}" dt="2022-02-02T10:08:01.613" v="277" actId="478"/>
          <ac:picMkLst>
            <pc:docMk/>
            <pc:sldMk cId="1299320679" sldId="264"/>
            <ac:picMk id="3076" creationId="{C4963291-63FE-4AF3-BC05-E26CE36BB883}"/>
          </ac:picMkLst>
        </pc:picChg>
        <pc:picChg chg="add mod">
          <ac:chgData name="Lea GUILLARD 861" userId="d06662ec-9711-44e9-9f78-4b9cc7b21ed8" providerId="ADAL" clId="{C878FBA4-CA0F-468D-BDDB-88B70C5D29D4}" dt="2022-02-02T10:08:53.177" v="285" actId="14100"/>
          <ac:picMkLst>
            <pc:docMk/>
            <pc:sldMk cId="1299320679" sldId="264"/>
            <ac:picMk id="4098" creationId="{1C02101E-5922-4BF3-BA02-DFDA349E184B}"/>
          </ac:picMkLst>
        </pc:pic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4" creationId="{EB898B32-3891-4C3A-8F58-C5969D2E9033}"/>
          </ac:cxnSpMkLst>
        </pc:cxnChg>
        <pc:cxnChg chg="del">
          <ac:chgData name="Lea GUILLARD 861" userId="d06662ec-9711-44e9-9f78-4b9cc7b21ed8" providerId="ADAL" clId="{C878FBA4-CA0F-468D-BDDB-88B70C5D29D4}" dt="2022-02-02T10:08:27.056" v="280" actId="700"/>
          <ac:cxnSpMkLst>
            <pc:docMk/>
            <pc:sldMk cId="1299320679" sldId="264"/>
            <ac:cxnSpMk id="26" creationId="{4AE4806D-B8F9-4679-A68A-9BD21C01A30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7" creationId="{C5ECDEE1-7093-418F-9CF5-24EEB115C1C1}"/>
          </ac:cxnSpMkLst>
        </pc:cxnChg>
        <pc:cxnChg chg="add">
          <ac:chgData name="Lea GUILLARD 861" userId="d06662ec-9711-44e9-9f78-4b9cc7b21ed8" providerId="ADAL" clId="{C878FBA4-CA0F-468D-BDDB-88B70C5D29D4}" dt="2022-02-02T10:08:30.063" v="281" actId="26606"/>
          <ac:cxnSpMkLst>
            <pc:docMk/>
            <pc:sldMk cId="1299320679" sldId="264"/>
            <ac:cxnSpMk id="39" creationId="{045062AF-EB11-4651-BC4A-4DA21768DE8E}"/>
          </ac:cxnSpMkLst>
        </pc:cxnChg>
      </pc:sldChg>
      <pc:sldChg chg="addSp new">
        <pc:chgData name="Lea GUILLARD 861" userId="d06662ec-9711-44e9-9f78-4b9cc7b21ed8" providerId="ADAL" clId="{C878FBA4-CA0F-468D-BDDB-88B70C5D29D4}" dt="2022-02-02T10:09:18.976" v="288"/>
        <pc:sldMkLst>
          <pc:docMk/>
          <pc:sldMk cId="434940700" sldId="265"/>
        </pc:sldMkLst>
        <pc:picChg chg="add">
          <ac:chgData name="Lea GUILLARD 861" userId="d06662ec-9711-44e9-9f78-4b9cc7b21ed8" providerId="ADAL" clId="{C878FBA4-CA0F-468D-BDDB-88B70C5D29D4}" dt="2022-02-02T10:09:18.976" v="288"/>
          <ac:picMkLst>
            <pc:docMk/>
            <pc:sldMk cId="434940700" sldId="265"/>
            <ac:picMk id="5122" creationId="{FD8F680A-9EDD-4E9C-8A9A-278B60FED6DB}"/>
          </ac:picMkLst>
        </pc:picChg>
      </pc:sldChg>
      <pc:sldChg chg="addSp new">
        <pc:chgData name="Lea GUILLARD 861" userId="d06662ec-9711-44e9-9f78-4b9cc7b21ed8" providerId="ADAL" clId="{C878FBA4-CA0F-468D-BDDB-88B70C5D29D4}" dt="2022-02-02T10:09:35.339" v="290"/>
        <pc:sldMkLst>
          <pc:docMk/>
          <pc:sldMk cId="749894833" sldId="266"/>
        </pc:sldMkLst>
        <pc:picChg chg="add">
          <ac:chgData name="Lea GUILLARD 861" userId="d06662ec-9711-44e9-9f78-4b9cc7b21ed8" providerId="ADAL" clId="{C878FBA4-CA0F-468D-BDDB-88B70C5D29D4}" dt="2022-02-02T10:09:35.339" v="290"/>
          <ac:picMkLst>
            <pc:docMk/>
            <pc:sldMk cId="749894833" sldId="266"/>
            <ac:picMk id="6146" creationId="{01379123-DCA2-456D-B3BF-0404F25F8AA8}"/>
          </ac:picMkLst>
        </pc:picChg>
      </pc:sldChg>
      <pc:sldChg chg="addSp new">
        <pc:chgData name="Lea GUILLARD 861" userId="d06662ec-9711-44e9-9f78-4b9cc7b21ed8" providerId="ADAL" clId="{C878FBA4-CA0F-468D-BDDB-88B70C5D29D4}" dt="2022-02-02T10:09:45.998" v="292"/>
        <pc:sldMkLst>
          <pc:docMk/>
          <pc:sldMk cId="1884368365" sldId="267"/>
        </pc:sldMkLst>
        <pc:picChg chg="add">
          <ac:chgData name="Lea GUILLARD 861" userId="d06662ec-9711-44e9-9f78-4b9cc7b21ed8" providerId="ADAL" clId="{C878FBA4-CA0F-468D-BDDB-88B70C5D29D4}" dt="2022-02-02T10:09:45.998" v="292"/>
          <ac:picMkLst>
            <pc:docMk/>
            <pc:sldMk cId="1884368365" sldId="267"/>
            <ac:picMk id="7170" creationId="{21161BAB-639F-45E1-A116-0C41B1F18112}"/>
          </ac:picMkLst>
        </pc:picChg>
      </pc:sldChg>
      <pc:sldChg chg="modSp add mod ord">
        <pc:chgData name="Lea GUILLARD 861" userId="d06662ec-9711-44e9-9f78-4b9cc7b21ed8" providerId="ADAL" clId="{C878FBA4-CA0F-468D-BDDB-88B70C5D29D4}" dt="2022-02-02T10:10:13.132" v="314" actId="20577"/>
        <pc:sldMkLst>
          <pc:docMk/>
          <pc:sldMk cId="3388352657" sldId="268"/>
        </pc:sldMkLst>
        <pc:spChg chg="mod">
          <ac:chgData name="Lea GUILLARD 861" userId="d06662ec-9711-44e9-9f78-4b9cc7b21ed8" providerId="ADAL" clId="{C878FBA4-CA0F-468D-BDDB-88B70C5D29D4}" dt="2022-02-02T10:10:13.132" v="314" actId="20577"/>
          <ac:spMkLst>
            <pc:docMk/>
            <pc:sldMk cId="3388352657" sldId="268"/>
            <ac:spMk id="2" creationId="{ACC9005C-ABDA-4D18-B669-ADE16A8A7AC3}"/>
          </ac:spMkLst>
        </pc:spChg>
      </pc:sldChg>
      <pc:sldChg chg="addSp delSp modSp new mod setBg">
        <pc:chgData name="Lea GUILLARD 861" userId="d06662ec-9711-44e9-9f78-4b9cc7b21ed8" providerId="ADAL" clId="{C878FBA4-CA0F-468D-BDDB-88B70C5D29D4}" dt="2022-02-02T10:14:18.187" v="558" actId="20577"/>
        <pc:sldMkLst>
          <pc:docMk/>
          <pc:sldMk cId="1059972565" sldId="269"/>
        </pc:sldMkLst>
        <pc:spChg chg="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" creationId="{F58CBEFD-76F7-4F25-9336-37257B81B0DF}"/>
          </ac:spMkLst>
        </pc:spChg>
        <pc:spChg chg="del mo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3" creationId="{8BDD63F1-89A4-40E5-9CBB-73EFAA2FFF34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9" creationId="{2D94F95D-89EF-455B-9F54-0F4231363A8B}"/>
          </ac:spMkLst>
        </pc:spChg>
        <pc:spChg chg="add">
          <ac:chgData name="Lea GUILLARD 861" userId="d06662ec-9711-44e9-9f78-4b9cc7b21ed8" providerId="ADAL" clId="{C878FBA4-CA0F-468D-BDDB-88B70C5D29D4}" dt="2022-02-02T10:11:59.192" v="424" actId="26606"/>
          <ac:spMkLst>
            <pc:docMk/>
            <pc:sldMk cId="1059972565" sldId="269"/>
            <ac:spMk id="22" creationId="{A1AE21A0-AA96-4557-AB48-66255CF0AD7F}"/>
          </ac:spMkLst>
        </pc:spChg>
        <pc:grpChg chg="add">
          <ac:chgData name="Lea GUILLARD 861" userId="d06662ec-9711-44e9-9f78-4b9cc7b21ed8" providerId="ADAL" clId="{C878FBA4-CA0F-468D-BDDB-88B70C5D29D4}" dt="2022-02-02T10:11:59.192" v="424" actId="26606"/>
          <ac:grpSpMkLst>
            <pc:docMk/>
            <pc:sldMk cId="1059972565" sldId="269"/>
            <ac:grpSpMk id="11" creationId="{612B9F8D-6DD1-481E-8CCE-81A7EEB15F57}"/>
          </ac:grpSpMkLst>
        </pc:grpChg>
        <pc:graphicFrameChg chg="add mod">
          <ac:chgData name="Lea GUILLARD 861" userId="d06662ec-9711-44e9-9f78-4b9cc7b21ed8" providerId="ADAL" clId="{C878FBA4-CA0F-468D-BDDB-88B70C5D29D4}" dt="2022-02-02T10:14:18.187" v="55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</pc:docChg>
  </pc:docChgLst>
  <pc:docChgLst>
    <pc:chgData name="Sophie ALLIX 861" userId="S::sophie.allix@caf86.caf.fr::653b8b07-0df8-4455-806f-e417d863b4cb" providerId="AD" clId="Web-{A71D1D70-F6F6-4940-A7AA-FA323A15746F}"/>
    <pc:docChg chg="modSld">
      <pc:chgData name="Sophie ALLIX 861" userId="S::sophie.allix@caf86.caf.fr::653b8b07-0df8-4455-806f-e417d863b4cb" providerId="AD" clId="Web-{A71D1D70-F6F6-4940-A7AA-FA323A15746F}" dt="2022-05-06T11:53:55.096" v="86" actId="20577"/>
      <pc:docMkLst>
        <pc:docMk/>
      </pc:docMkLst>
      <pc:sldChg chg="modSp">
        <pc:chgData name="Sophie ALLIX 861" userId="S::sophie.allix@caf86.caf.fr::653b8b07-0df8-4455-806f-e417d863b4cb" providerId="AD" clId="Web-{A71D1D70-F6F6-4940-A7AA-FA323A15746F}" dt="2022-05-06T11:53:55.096" v="86" actId="20577"/>
        <pc:sldMkLst>
          <pc:docMk/>
          <pc:sldMk cId="3080046067" sldId="315"/>
        </pc:sldMkLst>
        <pc:spChg chg="mod">
          <ac:chgData name="Sophie ALLIX 861" userId="S::sophie.allix@caf86.caf.fr::653b8b07-0df8-4455-806f-e417d863b4cb" providerId="AD" clId="Web-{A71D1D70-F6F6-4940-A7AA-FA323A15746F}" dt="2022-05-06T11:53:55.096" v="86" actId="20577"/>
          <ac:spMkLst>
            <pc:docMk/>
            <pc:sldMk cId="3080046067" sldId="315"/>
            <ac:spMk id="3" creationId="{D9574EDB-6239-4920-B0C9-A5E4B398056A}"/>
          </ac:spMkLst>
        </pc:spChg>
      </pc:sldChg>
    </pc:docChg>
  </pc:docChgLst>
  <pc:docChgLst>
    <pc:chgData name="Lea MAZOUE GUILLARD 861" userId="S::lea.mazoue-guillard@caf86.caf.fr::d06662ec-9711-44e9-9f78-4b9cc7b21ed8" providerId="AD" clId="Web-{9FCC9F5C-FA4B-4B81-9A93-178DBAA865E6}"/>
    <pc:docChg chg="delSld modSld">
      <pc:chgData name="Lea MAZOUE GUILLARD 861" userId="S::lea.mazoue-guillard@caf86.caf.fr::d06662ec-9711-44e9-9f78-4b9cc7b21ed8" providerId="AD" clId="Web-{9FCC9F5C-FA4B-4B81-9A93-178DBAA865E6}" dt="2024-01-10T13:46:36.360" v="35" actId="20577"/>
      <pc:docMkLst>
        <pc:docMk/>
      </pc:docMkLst>
      <pc:sldChg chg="modSp">
        <pc:chgData name="Lea MAZOUE GUILLARD 861" userId="S::lea.mazoue-guillard@caf86.caf.fr::d06662ec-9711-44e9-9f78-4b9cc7b21ed8" providerId="AD" clId="Web-{9FCC9F5C-FA4B-4B81-9A93-178DBAA865E6}" dt="2024-01-10T13:45:05.343" v="4" actId="20577"/>
        <pc:sldMkLst>
          <pc:docMk/>
          <pc:sldMk cId="3974185568" sldId="256"/>
        </pc:sldMkLst>
        <pc:spChg chg="mod">
          <ac:chgData name="Lea MAZOUE GUILLARD 861" userId="S::lea.mazoue-guillard@caf86.caf.fr::d06662ec-9711-44e9-9f78-4b9cc7b21ed8" providerId="AD" clId="Web-{9FCC9F5C-FA4B-4B81-9A93-178DBAA865E6}" dt="2024-01-10T13:45:05.343" v="4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addSp modSp">
        <pc:chgData name="Lea MAZOUE GUILLARD 861" userId="S::lea.mazoue-guillard@caf86.caf.fr::d06662ec-9711-44e9-9f78-4b9cc7b21ed8" providerId="AD" clId="Web-{9FCC9F5C-FA4B-4B81-9A93-178DBAA865E6}" dt="2024-01-10T13:46:36.360" v="35" actId="20577"/>
        <pc:sldMkLst>
          <pc:docMk/>
          <pc:sldMk cId="3155851385" sldId="257"/>
        </pc:sldMkLst>
        <pc:spChg chg="mod">
          <ac:chgData name="Lea MAZOUE GUILLARD 861" userId="S::lea.mazoue-guillard@caf86.caf.fr::d06662ec-9711-44e9-9f78-4b9cc7b21ed8" providerId="AD" clId="Web-{9FCC9F5C-FA4B-4B81-9A93-178DBAA865E6}" dt="2024-01-10T13:45:11.609" v="5" actId="20577"/>
          <ac:spMkLst>
            <pc:docMk/>
            <pc:sldMk cId="3155851385" sldId="257"/>
            <ac:spMk id="3" creationId="{1980AA72-7CEC-47E0-8390-DCA22A2C1A8D}"/>
          </ac:spMkLst>
        </pc:spChg>
        <pc:spChg chg="add mod">
          <ac:chgData name="Lea MAZOUE GUILLARD 861" userId="S::lea.mazoue-guillard@caf86.caf.fr::d06662ec-9711-44e9-9f78-4b9cc7b21ed8" providerId="AD" clId="Web-{9FCC9F5C-FA4B-4B81-9A93-178DBAA865E6}" dt="2024-01-10T13:46:36.360" v="35" actId="20577"/>
          <ac:spMkLst>
            <pc:docMk/>
            <pc:sldMk cId="3155851385" sldId="257"/>
            <ac:spMk id="4" creationId="{3416F5AB-7448-9E24-C765-EEE49B42F263}"/>
          </ac:spMkLst>
        </pc:spChg>
      </pc:sldChg>
      <pc:sldChg chg="del">
        <pc:chgData name="Lea MAZOUE GUILLARD 861" userId="S::lea.mazoue-guillard@caf86.caf.fr::d06662ec-9711-44e9-9f78-4b9cc7b21ed8" providerId="AD" clId="Web-{9FCC9F5C-FA4B-4B81-9A93-178DBAA865E6}" dt="2024-01-10T13:45:35.968" v="19"/>
        <pc:sldMkLst>
          <pc:docMk/>
          <pc:sldMk cId="4025056393" sldId="263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4.500" v="26"/>
        <pc:sldMkLst>
          <pc:docMk/>
          <pc:sldMk cId="263390370" sldId="29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5.484" v="9"/>
        <pc:sldMkLst>
          <pc:docMk/>
          <pc:sldMk cId="379090198" sldId="374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3.421" v="16"/>
        <pc:sldMkLst>
          <pc:docMk/>
          <pc:sldMk cId="551238007" sldId="38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0.968" v="13"/>
        <pc:sldMkLst>
          <pc:docMk/>
          <pc:sldMk cId="2154662505" sldId="396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4.968" v="18"/>
        <pc:sldMkLst>
          <pc:docMk/>
          <pc:sldMk cId="1355208865" sldId="39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9.703" v="22"/>
        <pc:sldMkLst>
          <pc:docMk/>
          <pc:sldMk cId="1938475251" sldId="398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1.171" v="14"/>
        <pc:sldMkLst>
          <pc:docMk/>
          <pc:sldMk cId="915503992" sldId="399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1.187" v="15"/>
        <pc:sldMkLst>
          <pc:docMk/>
          <pc:sldMk cId="959326232" sldId="400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0.187" v="6"/>
        <pc:sldMkLst>
          <pc:docMk/>
          <pc:sldMk cId="3965839710" sldId="40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0.906" v="7"/>
        <pc:sldMkLst>
          <pc:docMk/>
          <pc:sldMk cId="101654383" sldId="402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1.624" v="8"/>
        <pc:sldMkLst>
          <pc:docMk/>
          <pc:sldMk cId="430512657" sldId="403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3.593" v="17"/>
        <pc:sldMkLst>
          <pc:docMk/>
          <pc:sldMk cId="3434778035" sldId="404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0.234" v="23"/>
        <pc:sldMkLst>
          <pc:docMk/>
          <pc:sldMk cId="3144677412" sldId="405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7.375" v="11"/>
        <pc:sldMkLst>
          <pc:docMk/>
          <pc:sldMk cId="1011006495" sldId="406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7.703" v="12"/>
        <pc:sldMkLst>
          <pc:docMk/>
          <pc:sldMk cId="4070462354" sldId="407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25.500" v="10"/>
        <pc:sldMkLst>
          <pc:docMk/>
          <pc:sldMk cId="3387103998" sldId="408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7.734" v="21"/>
        <pc:sldMkLst>
          <pc:docMk/>
          <pc:sldMk cId="1780408934" sldId="409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36.750" v="20"/>
        <pc:sldMkLst>
          <pc:docMk/>
          <pc:sldMk cId="2571989402" sldId="410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3.437" v="25"/>
        <pc:sldMkLst>
          <pc:docMk/>
          <pc:sldMk cId="2976630506" sldId="411"/>
        </pc:sldMkLst>
      </pc:sldChg>
      <pc:sldChg chg="del">
        <pc:chgData name="Lea MAZOUE GUILLARD 861" userId="S::lea.mazoue-guillard@caf86.caf.fr::d06662ec-9711-44e9-9f78-4b9cc7b21ed8" providerId="AD" clId="Web-{9FCC9F5C-FA4B-4B81-9A93-178DBAA865E6}" dt="2024-01-10T13:45:42.250" v="24"/>
        <pc:sldMkLst>
          <pc:docMk/>
          <pc:sldMk cId="1687773453" sldId="412"/>
        </pc:sldMkLst>
      </pc:sldChg>
    </pc:docChg>
  </pc:docChgLst>
  <pc:docChgLst>
    <pc:chgData name="Sophie ALLIX 861" userId="S::sophie.allix@caf86.caf.fr::653b8b07-0df8-4455-806f-e417d863b4cb" providerId="AD" clId="Web-{C3F635DD-9E64-4AD8-955F-06EC8D17C687}"/>
    <pc:docChg chg="modSld">
      <pc:chgData name="Sophie ALLIX 861" userId="S::sophie.allix@caf86.caf.fr::653b8b07-0df8-4455-806f-e417d863b4cb" providerId="AD" clId="Web-{C3F635DD-9E64-4AD8-955F-06EC8D17C687}" dt="2022-07-04T15:17:15.619" v="3" actId="20577"/>
      <pc:docMkLst>
        <pc:docMk/>
      </pc:docMkLst>
      <pc:sldChg chg="modSp">
        <pc:chgData name="Sophie ALLIX 861" userId="S::sophie.allix@caf86.caf.fr::653b8b07-0df8-4455-806f-e417d863b4cb" providerId="AD" clId="Web-{C3F635DD-9E64-4AD8-955F-06EC8D17C687}" dt="2022-07-04T15:17:15.619" v="3" actId="20577"/>
        <pc:sldMkLst>
          <pc:docMk/>
          <pc:sldMk cId="3974185568" sldId="256"/>
        </pc:sldMkLst>
        <pc:spChg chg="mod">
          <ac:chgData name="Sophie ALLIX 861" userId="S::sophie.allix@caf86.caf.fr::653b8b07-0df8-4455-806f-e417d863b4cb" providerId="AD" clId="Web-{C3F635DD-9E64-4AD8-955F-06EC8D17C687}" dt="2022-07-04T15:17:15.619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Fabienne BOUTET 861" userId="S::fabienne.boutet@caf86.caf.fr::fa09bdb3-1d75-436f-b8cb-365a3331495b" providerId="AD" clId="Web-{7C488339-61D0-E26A-E334-7309B55F2F15}"/>
    <pc:docChg chg="modSld">
      <pc:chgData name="Fabienne BOUTET 861" userId="S::fabienne.boutet@caf86.caf.fr::fa09bdb3-1d75-436f-b8cb-365a3331495b" providerId="AD" clId="Web-{7C488339-61D0-E26A-E334-7309B55F2F15}" dt="2022-09-09T12:20:13.010" v="146" actId="20577"/>
      <pc:docMkLst>
        <pc:docMk/>
      </pc:docMkLst>
      <pc:sldChg chg="modSp">
        <pc:chgData name="Fabienne BOUTET 861" userId="S::fabienne.boutet@caf86.caf.fr::fa09bdb3-1d75-436f-b8cb-365a3331495b" providerId="AD" clId="Web-{7C488339-61D0-E26A-E334-7309B55F2F15}" dt="2022-09-09T12:20:13.010" v="146" actId="20577"/>
        <pc:sldMkLst>
          <pc:docMk/>
          <pc:sldMk cId="3125560883" sldId="274"/>
        </pc:sldMkLst>
        <pc:spChg chg="mod">
          <ac:chgData name="Fabienne BOUTET 861" userId="S::fabienne.boutet@caf86.caf.fr::fa09bdb3-1d75-436f-b8cb-365a3331495b" providerId="AD" clId="Web-{7C488339-61D0-E26A-E334-7309B55F2F15}" dt="2022-09-09T12:20:13.010" v="146" actId="20577"/>
          <ac:spMkLst>
            <pc:docMk/>
            <pc:sldMk cId="3125560883" sldId="274"/>
            <ac:spMk id="3" creationId="{CA9D75FD-8EB3-4347-8A2B-D41D90478F29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9:56.166" v="144" actId="20577"/>
        <pc:sldMkLst>
          <pc:docMk/>
          <pc:sldMk cId="4129279756" sldId="278"/>
        </pc:sldMkLst>
        <pc:spChg chg="mod">
          <ac:chgData name="Fabienne BOUTET 861" userId="S::fabienne.boutet@caf86.caf.fr::fa09bdb3-1d75-436f-b8cb-365a3331495b" providerId="AD" clId="Web-{7C488339-61D0-E26A-E334-7309B55F2F15}" dt="2022-09-09T12:19:56.166" v="144" actId="20577"/>
          <ac:spMkLst>
            <pc:docMk/>
            <pc:sldMk cId="4129279756" sldId="278"/>
            <ac:spMk id="3" creationId="{47EF5585-EA4B-4366-838A-12E99AE64212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07.582" v="20" actId="20577"/>
        <pc:sldMkLst>
          <pc:docMk/>
          <pc:sldMk cId="801926592" sldId="363"/>
        </pc:sldMkLst>
        <pc:spChg chg="mod">
          <ac:chgData name="Fabienne BOUTET 861" userId="S::fabienne.boutet@caf86.caf.fr::fa09bdb3-1d75-436f-b8cb-365a3331495b" providerId="AD" clId="Web-{7C488339-61D0-E26A-E334-7309B55F2F15}" dt="2022-09-09T12:17:07.582" v="20" actId="20577"/>
          <ac:spMkLst>
            <pc:docMk/>
            <pc:sldMk cId="801926592" sldId="363"/>
            <ac:spMk id="3" creationId="{9D9969BC-42EB-44C6-BECA-9FF01519765A}"/>
          </ac:spMkLst>
        </pc:spChg>
      </pc:sldChg>
      <pc:sldChg chg="modSp">
        <pc:chgData name="Fabienne BOUTET 861" userId="S::fabienne.boutet@caf86.caf.fr::fa09bdb3-1d75-436f-b8cb-365a3331495b" providerId="AD" clId="Web-{7C488339-61D0-E26A-E334-7309B55F2F15}" dt="2022-09-09T12:17:50.802" v="33" actId="14100"/>
        <pc:sldMkLst>
          <pc:docMk/>
          <pc:sldMk cId="904732758" sldId="364"/>
        </pc:sldMkLst>
        <pc:spChg chg="mod">
          <ac:chgData name="Fabienne BOUTET 861" userId="S::fabienne.boutet@caf86.caf.fr::fa09bdb3-1d75-436f-b8cb-365a3331495b" providerId="AD" clId="Web-{7C488339-61D0-E26A-E334-7309B55F2F15}" dt="2022-09-09T12:17:50.802" v="33" actId="14100"/>
          <ac:spMkLst>
            <pc:docMk/>
            <pc:sldMk cId="904732758" sldId="364"/>
            <ac:spMk id="3" creationId="{A862200D-984D-4871-994A-9B626852E24C}"/>
          </ac:spMkLst>
        </pc:spChg>
      </pc:sldChg>
    </pc:docChg>
  </pc:docChgLst>
  <pc:docChgLst>
    <pc:chgData name="Estelle BEDNIK 861" userId="S::estelle.bednik@caf86.caf.fr::03bc7af6-38ff-4d79-89fa-2bf1926c2ef5" providerId="AD" clId="Web-{DC924BCC-4DC3-44CE-9775-9A00E8EAF3A4}"/>
    <pc:docChg chg="modSld">
      <pc:chgData name="Estelle BEDNIK 861" userId="S::estelle.bednik@caf86.caf.fr::03bc7af6-38ff-4d79-89fa-2bf1926c2ef5" providerId="AD" clId="Web-{DC924BCC-4DC3-44CE-9775-9A00E8EAF3A4}" dt="2024-01-30T08:38:57.476" v="86" actId="20577"/>
      <pc:docMkLst>
        <pc:docMk/>
      </pc:docMkLst>
      <pc:sldChg chg="modSp">
        <pc:chgData name="Estelle BEDNIK 861" userId="S::estelle.bednik@caf86.caf.fr::03bc7af6-38ff-4d79-89fa-2bf1926c2ef5" providerId="AD" clId="Web-{DC924BCC-4DC3-44CE-9775-9A00E8EAF3A4}" dt="2024-01-30T08:38:57.476" v="86" actId="20577"/>
        <pc:sldMkLst>
          <pc:docMk/>
          <pc:sldMk cId="3155851385" sldId="257"/>
        </pc:sldMkLst>
        <pc:spChg chg="mod">
          <ac:chgData name="Estelle BEDNIK 861" userId="S::estelle.bednik@caf86.caf.fr::03bc7af6-38ff-4d79-89fa-2bf1926c2ef5" providerId="AD" clId="Web-{DC924BCC-4DC3-44CE-9775-9A00E8EAF3A4}" dt="2024-01-30T08:38:14.428" v="67" actId="20577"/>
          <ac:spMkLst>
            <pc:docMk/>
            <pc:sldMk cId="3155851385" sldId="257"/>
            <ac:spMk id="3" creationId="{1980AA72-7CEC-47E0-8390-DCA22A2C1A8D}"/>
          </ac:spMkLst>
        </pc:spChg>
        <pc:spChg chg="mod">
          <ac:chgData name="Estelle BEDNIK 861" userId="S::estelle.bednik@caf86.caf.fr::03bc7af6-38ff-4d79-89fa-2bf1926c2ef5" providerId="AD" clId="Web-{DC924BCC-4DC3-44CE-9775-9A00E8EAF3A4}" dt="2024-01-30T08:38:57.476" v="86" actId="20577"/>
          <ac:spMkLst>
            <pc:docMk/>
            <pc:sldMk cId="3155851385" sldId="257"/>
            <ac:spMk id="4" creationId="{3416F5AB-7448-9E24-C765-EEE49B42F263}"/>
          </ac:spMkLst>
        </pc:spChg>
      </pc:sldChg>
    </pc:docChg>
  </pc:docChgLst>
  <pc:docChgLst>
    <pc:chgData name="Lea GUILLARD 861" userId="S::lea.guillard@caf86.caf.fr::d06662ec-9711-44e9-9f78-4b9cc7b21ed8" providerId="AD" clId="Web-{5F08D731-EE3F-4B35-BC43-7857F8F2A9EF}"/>
    <pc:docChg chg="modSld">
      <pc:chgData name="Lea GUILLARD 861" userId="S::lea.guillard@caf86.caf.fr::d06662ec-9711-44e9-9f78-4b9cc7b21ed8" providerId="AD" clId="Web-{5F08D731-EE3F-4B35-BC43-7857F8F2A9EF}" dt="2022-10-03T12:18:38.122" v="2" actId="20577"/>
      <pc:docMkLst>
        <pc:docMk/>
      </pc:docMkLst>
      <pc:sldChg chg="modSp">
        <pc:chgData name="Lea GUILLARD 861" userId="S::lea.guillard@caf86.caf.fr::d06662ec-9711-44e9-9f78-4b9cc7b21ed8" providerId="AD" clId="Web-{5F08D731-EE3F-4B35-BC43-7857F8F2A9EF}" dt="2022-10-03T12:18:38.122" v="2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5F08D731-EE3F-4B35-BC43-7857F8F2A9EF}" dt="2022-10-03T12:18:38.122" v="2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Sandrine DUPUIS 861" userId="S::sandrine.dupuis@caf86.caf.fr::ab8b2a76-c1cc-40a6-8a4c-2ca7cf810cdc" providerId="AD" clId="Web-{7B30D714-C9A7-40AD-B417-964A03286F11}"/>
    <pc:docChg chg="modSld">
      <pc:chgData name="Sandrine DUPUIS 861" userId="S::sandrine.dupuis@caf86.caf.fr::ab8b2a76-c1cc-40a6-8a4c-2ca7cf810cdc" providerId="AD" clId="Web-{7B30D714-C9A7-40AD-B417-964A03286F11}" dt="2024-01-30T08:08:26.025" v="17" actId="20577"/>
      <pc:docMkLst>
        <pc:docMk/>
      </pc:docMkLst>
      <pc:sldChg chg="modSp">
        <pc:chgData name="Sandrine DUPUIS 861" userId="S::sandrine.dupuis@caf86.caf.fr::ab8b2a76-c1cc-40a6-8a4c-2ca7cf810cdc" providerId="AD" clId="Web-{7B30D714-C9A7-40AD-B417-964A03286F11}" dt="2024-01-30T08:08:26.025" v="17" actId="20577"/>
        <pc:sldMkLst>
          <pc:docMk/>
          <pc:sldMk cId="3155851385" sldId="257"/>
        </pc:sldMkLst>
        <pc:spChg chg="mod">
          <ac:chgData name="Sandrine DUPUIS 861" userId="S::sandrine.dupuis@caf86.caf.fr::ab8b2a76-c1cc-40a6-8a4c-2ca7cf810cdc" providerId="AD" clId="Web-{7B30D714-C9A7-40AD-B417-964A03286F11}" dt="2024-01-30T08:08:26.025" v="17" actId="20577"/>
          <ac:spMkLst>
            <pc:docMk/>
            <pc:sldMk cId="3155851385" sldId="257"/>
            <ac:spMk id="4" creationId="{3416F5AB-7448-9E24-C765-EEE49B42F263}"/>
          </ac:spMkLst>
        </pc:spChg>
      </pc:sldChg>
    </pc:docChg>
  </pc:docChgLst>
  <pc:docChgLst>
    <pc:chgData name="Lea GUILLARD 861" userId="S::lea.guillard@caf86.caf.fr::d06662ec-9711-44e9-9f78-4b9cc7b21ed8" providerId="AD" clId="Web-{0B95E889-A6F1-462D-AF49-AEB7807DD602}"/>
    <pc:docChg chg="modSld">
      <pc:chgData name="Lea GUILLARD 861" userId="S::lea.guillard@caf86.caf.fr::d06662ec-9711-44e9-9f78-4b9cc7b21ed8" providerId="AD" clId="Web-{0B95E889-A6F1-462D-AF49-AEB7807DD602}" dt="2023-01-03T08:13:50.955" v="3" actId="20577"/>
      <pc:docMkLst>
        <pc:docMk/>
      </pc:docMkLst>
      <pc:sldChg chg="modSp">
        <pc:chgData name="Lea GUILLARD 861" userId="S::lea.guillard@caf86.caf.fr::d06662ec-9711-44e9-9f78-4b9cc7b21ed8" providerId="AD" clId="Web-{0B95E889-A6F1-462D-AF49-AEB7807DD602}" dt="2023-01-03T08:13:50.955" v="3" actId="20577"/>
        <pc:sldMkLst>
          <pc:docMk/>
          <pc:sldMk cId="3974185568" sldId="256"/>
        </pc:sldMkLst>
        <pc:spChg chg="mod">
          <ac:chgData name="Lea GUILLARD 861" userId="S::lea.guillard@caf86.caf.fr::d06662ec-9711-44e9-9f78-4b9cc7b21ed8" providerId="AD" clId="Web-{0B95E889-A6F1-462D-AF49-AEB7807DD602}" dt="2023-01-03T08:13:50.955" v="3" actId="20577"/>
          <ac:spMkLst>
            <pc:docMk/>
            <pc:sldMk cId="3974185568" sldId="256"/>
            <ac:spMk id="10" creationId="{A2B5929A-19D3-495F-B557-ED84D46106C0}"/>
          </ac:spMkLst>
        </pc:spChg>
      </pc:sldChg>
    </pc:docChg>
  </pc:docChgLst>
  <pc:docChgLst>
    <pc:chgData name="Fabienne BOUTET 861" userId="S::fabienne.boutet@caf86.caf.fr::fa09bdb3-1d75-436f-b8cb-365a3331495b" providerId="AD" clId="Web-{B290169A-29D3-44AC-862B-40F24FE0FB9C}"/>
    <pc:docChg chg="modSld sldOrd">
      <pc:chgData name="Fabienne BOUTET 861" userId="S::fabienne.boutet@caf86.caf.fr::fa09bdb3-1d75-436f-b8cb-365a3331495b" providerId="AD" clId="Web-{B290169A-29D3-44AC-862B-40F24FE0FB9C}" dt="2023-01-05T12:50:52.655" v="6"/>
      <pc:docMkLst>
        <pc:docMk/>
      </pc:docMkLst>
      <pc:sldChg chg="ord">
        <pc:chgData name="Fabienne BOUTET 861" userId="S::fabienne.boutet@caf86.caf.fr::fa09bdb3-1d75-436f-b8cb-365a3331495b" providerId="AD" clId="Web-{B290169A-29D3-44AC-862B-40F24FE0FB9C}" dt="2023-01-05T12:50:52.655" v="6"/>
        <pc:sldMkLst>
          <pc:docMk/>
          <pc:sldMk cId="379090198" sldId="374"/>
        </pc:sldMkLst>
      </pc:sldChg>
      <pc:sldChg chg="addSp delSp modSp">
        <pc:chgData name="Fabienne BOUTET 861" userId="S::fabienne.boutet@caf86.caf.fr::fa09bdb3-1d75-436f-b8cb-365a3331495b" providerId="AD" clId="Web-{B290169A-29D3-44AC-862B-40F24FE0FB9C}" dt="2023-01-05T12:50:39.905" v="5"/>
        <pc:sldMkLst>
          <pc:docMk/>
          <pc:sldMk cId="3387103998" sldId="408"/>
        </pc:sldMkLst>
        <pc:spChg chg="add del mod">
          <ac:chgData name="Fabienne BOUTET 861" userId="S::fabienne.boutet@caf86.caf.fr::fa09bdb3-1d75-436f-b8cb-365a3331495b" providerId="AD" clId="Web-{B290169A-29D3-44AC-862B-40F24FE0FB9C}" dt="2023-01-05T12:50:39.905" v="5"/>
          <ac:spMkLst>
            <pc:docMk/>
            <pc:sldMk cId="3387103998" sldId="408"/>
            <ac:spMk id="5" creationId="{CC7CA1D4-FAEA-B1B8-C0F5-3D54B9C8C6D8}"/>
          </ac:spMkLst>
        </pc:spChg>
      </pc:sldChg>
    </pc:docChg>
  </pc:docChgLst>
  <pc:docChgLst>
    <pc:chgData name="Lea GUILLARD 861" userId="S::lea.guillard@caf86.caf.fr::d06662ec-9711-44e9-9f78-4b9cc7b21ed8" providerId="AD" clId="Web-{CEECDC6B-F291-4030-B6F9-09112CB5F984}"/>
    <pc:docChg chg="addSld modSld">
      <pc:chgData name="Lea GUILLARD 861" userId="S::lea.guillard@caf86.caf.fr::d06662ec-9711-44e9-9f78-4b9cc7b21ed8" providerId="AD" clId="Web-{CEECDC6B-F291-4030-B6F9-09112CB5F984}" dt="2022-02-02T11:22:39.537" v="49"/>
      <pc:docMkLst>
        <pc:docMk/>
      </pc:docMkLst>
      <pc:sldChg chg="addSp delSp modSp new">
        <pc:chgData name="Lea GUILLARD 861" userId="S::lea.guillard@caf86.caf.fr::d06662ec-9711-44e9-9f78-4b9cc7b21ed8" providerId="AD" clId="Web-{CEECDC6B-F291-4030-B6F9-09112CB5F984}" dt="2022-02-02T11:22:39.537" v="49"/>
        <pc:sldMkLst>
          <pc:docMk/>
          <pc:sldMk cId="3750916383" sldId="270"/>
        </pc:sldMkLst>
        <pc:spChg chg="del">
          <ac:chgData name="Lea GUILLARD 861" userId="S::lea.guillard@caf86.caf.fr::d06662ec-9711-44e9-9f78-4b9cc7b21ed8" providerId="AD" clId="Web-{CEECDC6B-F291-4030-B6F9-09112CB5F984}" dt="2022-02-02T11:19:32.172" v="3"/>
          <ac:spMkLst>
            <pc:docMk/>
            <pc:sldMk cId="3750916383" sldId="270"/>
            <ac:spMk id="2" creationId="{37A6CD85-8A67-4CDF-B05D-9803A3C8603A}"/>
          </ac:spMkLst>
        </pc:spChg>
        <pc:spChg chg="del">
          <ac:chgData name="Lea GUILLARD 861" userId="S::lea.guillard@caf86.caf.fr::d06662ec-9711-44e9-9f78-4b9cc7b21ed8" providerId="AD" clId="Web-{CEECDC6B-F291-4030-B6F9-09112CB5F984}" dt="2022-02-02T11:19:28.156" v="1"/>
          <ac:spMkLst>
            <pc:docMk/>
            <pc:sldMk cId="3750916383" sldId="270"/>
            <ac:spMk id="3" creationId="{6611249C-9710-4767-97CF-66244387676C}"/>
          </ac:spMkLst>
        </pc:spChg>
        <pc:spChg chg="add del mod">
          <ac:chgData name="Lea GUILLARD 861" userId="S::lea.guillard@caf86.caf.fr::d06662ec-9711-44e9-9f78-4b9cc7b21ed8" providerId="AD" clId="Web-{CEECDC6B-F291-4030-B6F9-09112CB5F984}" dt="2022-02-02T11:21:57.192" v="12"/>
          <ac:spMkLst>
            <pc:docMk/>
            <pc:sldMk cId="3750916383" sldId="270"/>
            <ac:spMk id="5" creationId="{9378CF6C-6100-4F75-991B-AC728C295ABC}"/>
          </ac:spMkLst>
        </pc:spChg>
        <pc:spChg chg="add mod">
          <ac:chgData name="Lea GUILLARD 861" userId="S::lea.guillard@caf86.caf.fr::d06662ec-9711-44e9-9f78-4b9cc7b21ed8" providerId="AD" clId="Web-{CEECDC6B-F291-4030-B6F9-09112CB5F984}" dt="2022-02-02T11:22:39.537" v="49"/>
          <ac:spMkLst>
            <pc:docMk/>
            <pc:sldMk cId="3750916383" sldId="270"/>
            <ac:spMk id="6" creationId="{C1B2BF5A-F6FA-4756-979C-112180A6BADA}"/>
          </ac:spMkLst>
        </pc:spChg>
        <pc:picChg chg="add mod ord">
          <ac:chgData name="Lea GUILLARD 861" userId="S::lea.guillard@caf86.caf.fr::d06662ec-9711-44e9-9f78-4b9cc7b21ed8" providerId="AD" clId="Web-{CEECDC6B-F291-4030-B6F9-09112CB5F984}" dt="2022-02-02T11:21:39.035" v="7" actId="1076"/>
          <ac:picMkLst>
            <pc:docMk/>
            <pc:sldMk cId="3750916383" sldId="270"/>
            <ac:picMk id="4" creationId="{7B53DD3F-7EED-4247-AECE-83A63F8A2461}"/>
          </ac:picMkLst>
        </pc:picChg>
      </pc:sldChg>
    </pc:docChg>
  </pc:docChgLst>
  <pc:docChgLst>
    <pc:chgData name="Nicolas PATRIARCHE 861" userId="d1848907-ef35-4bf0-83f2-8110b9052c08" providerId="ADAL" clId="{B4AB9797-BE81-49D0-95B8-02C248204755}"/>
    <pc:docChg chg="undo custSel addSld delSld modSld sldOrd">
      <pc:chgData name="Nicolas PATRIARCHE 861" userId="d1848907-ef35-4bf0-83f2-8110b9052c08" providerId="ADAL" clId="{B4AB9797-BE81-49D0-95B8-02C248204755}" dt="2022-07-08T11:57:33.067" v="2291" actId="2696"/>
      <pc:docMkLst>
        <pc:docMk/>
      </pc:docMkLst>
      <pc:sldChg chg="modSp mod">
        <pc:chgData name="Nicolas PATRIARCHE 861" userId="d1848907-ef35-4bf0-83f2-8110b9052c08" providerId="ADAL" clId="{B4AB9797-BE81-49D0-95B8-02C248204755}" dt="2022-07-08T07:29:46.271" v="1747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B4AB9797-BE81-49D0-95B8-02C248204755}" dt="2022-07-08T07:29:46.271" v="1747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modSp mod ord">
        <pc:chgData name="Nicolas PATRIARCHE 861" userId="d1848907-ef35-4bf0-83f2-8110b9052c08" providerId="ADAL" clId="{B4AB9797-BE81-49D0-95B8-02C248204755}" dt="2022-07-04T12:17:11.425" v="1669" actId="20577"/>
        <pc:sldMkLst>
          <pc:docMk/>
          <pc:sldMk cId="524744576" sldId="258"/>
        </pc:sldMkLst>
        <pc:spChg chg="mod">
          <ac:chgData name="Nicolas PATRIARCHE 861" userId="d1848907-ef35-4bf0-83f2-8110b9052c08" providerId="ADAL" clId="{B4AB9797-BE81-49D0-95B8-02C248204755}" dt="2022-07-04T12:17:11.425" v="1669" actId="20577"/>
          <ac:spMkLst>
            <pc:docMk/>
            <pc:sldMk cId="524744576" sldId="258"/>
            <ac:spMk id="4" creationId="{50E63301-F05A-4018-919B-4F770BBC8D0D}"/>
          </ac:spMkLst>
        </pc:spChg>
      </pc:sldChg>
      <pc:sldChg chg="modSp">
        <pc:chgData name="Nicolas PATRIARCHE 861" userId="d1848907-ef35-4bf0-83f2-8110b9052c08" providerId="ADAL" clId="{B4AB9797-BE81-49D0-95B8-02C248204755}" dt="2022-06-29T14:49:44.590" v="1453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B4AB9797-BE81-49D0-95B8-02C248204755}" dt="2022-06-29T14:49:44.590" v="1453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98112156" sldId="299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4175982837" sldId="300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510872342" sldId="301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001898529" sldId="302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49429673" sldId="303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3578797116" sldId="304"/>
        </pc:sldMkLst>
      </pc:sldChg>
      <pc:sldChg chg="addSp delSp modSp del mod ord">
        <pc:chgData name="Nicolas PATRIARCHE 861" userId="d1848907-ef35-4bf0-83f2-8110b9052c08" providerId="ADAL" clId="{B4AB9797-BE81-49D0-95B8-02C248204755}" dt="2022-07-04T12:16:32.431" v="1625" actId="2696"/>
        <pc:sldMkLst>
          <pc:docMk/>
          <pc:sldMk cId="2901772940" sldId="305"/>
        </pc:sldMkLst>
        <pc:spChg chg="del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3" creationId="{7F0194D1-6887-2009-A322-CF9386C03115}"/>
          </ac:spMkLst>
        </pc:spChg>
        <pc:spChg chg="add mod">
          <ac:chgData name="Nicolas PATRIARCHE 861" userId="d1848907-ef35-4bf0-83f2-8110b9052c08" providerId="ADAL" clId="{B4AB9797-BE81-49D0-95B8-02C248204755}" dt="2022-06-29T12:50:02.641" v="11" actId="478"/>
          <ac:spMkLst>
            <pc:docMk/>
            <pc:sldMk cId="2901772940" sldId="305"/>
            <ac:spMk id="4" creationId="{046266C7-558B-4794-A63D-42BFC0FDAF76}"/>
          </ac:spMkLst>
        </pc:spChg>
        <pc:picChg chg="del">
          <ac:chgData name="Nicolas PATRIARCHE 861" userId="d1848907-ef35-4bf0-83f2-8110b9052c08" providerId="ADAL" clId="{B4AB9797-BE81-49D0-95B8-02C248204755}" dt="2022-06-29T12:50:03.319" v="12" actId="478"/>
          <ac:picMkLst>
            <pc:docMk/>
            <pc:sldMk cId="2901772940" sldId="305"/>
            <ac:picMk id="5" creationId="{4BCC2FB7-7534-4DA8-BDFD-99CFD7F78C7E}"/>
          </ac:picMkLst>
        </pc:picChg>
      </pc:sldChg>
      <pc:sldChg chg="addSp delSp modSp mod">
        <pc:chgData name="Nicolas PATRIARCHE 861" userId="d1848907-ef35-4bf0-83f2-8110b9052c08" providerId="ADAL" clId="{B4AB9797-BE81-49D0-95B8-02C248204755}" dt="2022-06-29T13:32:21.800" v="1360" actId="1076"/>
        <pc:sldMkLst>
          <pc:docMk/>
          <pc:sldMk cId="3745205531" sldId="309"/>
        </pc:sldMkLst>
        <pc:spChg chg="del">
          <ac:chgData name="Nicolas PATRIARCHE 861" userId="d1848907-ef35-4bf0-83f2-8110b9052c08" providerId="ADAL" clId="{B4AB9797-BE81-49D0-95B8-02C248204755}" dt="2022-06-29T12:50:29.081" v="28" actId="478"/>
          <ac:spMkLst>
            <pc:docMk/>
            <pc:sldMk cId="3745205531" sldId="309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2:59:54.277" v="30" actId="478"/>
          <ac:spMkLst>
            <pc:docMk/>
            <pc:sldMk cId="3745205531" sldId="309"/>
            <ac:spMk id="9" creationId="{6CCB0643-07EE-4533-BC84-BCFDAEBF12E1}"/>
          </ac:spMkLst>
        </pc:spChg>
        <pc:spChg chg="add mod">
          <ac:chgData name="Nicolas PATRIARCHE 861" userId="d1848907-ef35-4bf0-83f2-8110b9052c08" providerId="ADAL" clId="{B4AB9797-BE81-49D0-95B8-02C248204755}" dt="2022-06-29T13:19:22.063" v="1182" actId="1076"/>
          <ac:spMkLst>
            <pc:docMk/>
            <pc:sldMk cId="3745205531" sldId="309"/>
            <ac:spMk id="11" creationId="{EB9506AD-E581-4431-BEC7-F2222A66FFD9}"/>
          </ac:spMkLst>
        </pc:spChg>
        <pc:spChg chg="del">
          <ac:chgData name="Nicolas PATRIARCHE 861" userId="d1848907-ef35-4bf0-83f2-8110b9052c08" providerId="ADAL" clId="{B4AB9797-BE81-49D0-95B8-02C248204755}" dt="2022-06-29T12:59:55.432" v="31" actId="478"/>
          <ac:spMkLst>
            <pc:docMk/>
            <pc:sldMk cId="3745205531" sldId="309"/>
            <ac:spMk id="12" creationId="{3BC6A431-902A-44FD-85A8-C176B92658C3}"/>
          </ac:spMkLst>
        </pc:spChg>
        <pc:spChg chg="add mod">
          <ac:chgData name="Nicolas PATRIARCHE 861" userId="d1848907-ef35-4bf0-83f2-8110b9052c08" providerId="ADAL" clId="{B4AB9797-BE81-49D0-95B8-02C248204755}" dt="2022-06-29T13:31:54.035" v="1356" actId="1076"/>
          <ac:spMkLst>
            <pc:docMk/>
            <pc:sldMk cId="3745205531" sldId="309"/>
            <ac:spMk id="13" creationId="{B8D2CEC9-C71C-4578-8F58-4009474793D2}"/>
          </ac:spMkLst>
        </pc:spChg>
        <pc:spChg chg="del">
          <ac:chgData name="Nicolas PATRIARCHE 861" userId="d1848907-ef35-4bf0-83f2-8110b9052c08" providerId="ADAL" clId="{B4AB9797-BE81-49D0-95B8-02C248204755}" dt="2022-06-29T12:50:26.607" v="27" actId="478"/>
          <ac:spMkLst>
            <pc:docMk/>
            <pc:sldMk cId="3745205531" sldId="309"/>
            <ac:spMk id="15" creationId="{A22BD442-2DB2-4485-B425-F7550E213249}"/>
          </ac:spMkLst>
        </pc:spChg>
        <pc:picChg chg="del">
          <ac:chgData name="Nicolas PATRIARCHE 861" userId="d1848907-ef35-4bf0-83f2-8110b9052c08" providerId="ADAL" clId="{B4AB9797-BE81-49D0-95B8-02C248204755}" dt="2022-06-29T12:50:24.431" v="25" actId="478"/>
          <ac:picMkLst>
            <pc:docMk/>
            <pc:sldMk cId="3745205531" sldId="309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2:50:25.108" v="26" actId="478"/>
          <ac:picMkLst>
            <pc:docMk/>
            <pc:sldMk cId="3745205531" sldId="309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2:50:29.991" v="29" actId="478"/>
          <ac:picMkLst>
            <pc:docMk/>
            <pc:sldMk cId="3745205531" sldId="309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2:59:57.450" v="32" actId="478"/>
          <ac:picMkLst>
            <pc:docMk/>
            <pc:sldMk cId="3745205531" sldId="309"/>
            <ac:picMk id="7" creationId="{A527E8D9-CACB-491E-A189-B828FE8DEF1E}"/>
          </ac:picMkLst>
        </pc:picChg>
        <pc:picChg chg="add mod">
          <ac:chgData name="Nicolas PATRIARCHE 861" userId="d1848907-ef35-4bf0-83f2-8110b9052c08" providerId="ADAL" clId="{B4AB9797-BE81-49D0-95B8-02C248204755}" dt="2022-06-29T13:31:49.828" v="1355" actId="1076"/>
          <ac:picMkLst>
            <pc:docMk/>
            <pc:sldMk cId="3745205531" sldId="309"/>
            <ac:picMk id="14" creationId="{BAC24BA2-BBE2-403E-9C15-F7A6ED7406BA}"/>
          </ac:picMkLst>
        </pc:picChg>
        <pc:picChg chg="add mod">
          <ac:chgData name="Nicolas PATRIARCHE 861" userId="d1848907-ef35-4bf0-83f2-8110b9052c08" providerId="ADAL" clId="{B4AB9797-BE81-49D0-95B8-02C248204755}" dt="2022-06-29T13:32:09.828" v="1358" actId="1076"/>
          <ac:picMkLst>
            <pc:docMk/>
            <pc:sldMk cId="3745205531" sldId="309"/>
            <ac:picMk id="16" creationId="{F64A788A-9426-4155-B1C6-973E7666D93A}"/>
          </ac:picMkLst>
        </pc:picChg>
        <pc:picChg chg="add mod">
          <ac:chgData name="Nicolas PATRIARCHE 861" userId="d1848907-ef35-4bf0-83f2-8110b9052c08" providerId="ADAL" clId="{B4AB9797-BE81-49D0-95B8-02C248204755}" dt="2022-06-29T13:32:21.800" v="1360" actId="1076"/>
          <ac:picMkLst>
            <pc:docMk/>
            <pc:sldMk cId="3745205531" sldId="309"/>
            <ac:picMk id="17" creationId="{365C7E6B-3285-43FE-814C-FDDD46C65C3F}"/>
          </ac:picMkLst>
        </pc:picChg>
      </pc:sldChg>
      <pc:sldChg chg="addSp delSp modSp mod setBg">
        <pc:chgData name="Nicolas PATRIARCHE 861" userId="d1848907-ef35-4bf0-83f2-8110b9052c08" providerId="ADAL" clId="{B4AB9797-BE81-49D0-95B8-02C248204755}" dt="2022-07-08T08:02:55.323" v="2219" actId="1076"/>
        <pc:sldMkLst>
          <pc:docMk/>
          <pc:sldMk cId="735693732" sldId="314"/>
        </pc:sldMkLst>
        <pc:spChg chg="mo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4" creationId="{08E27E82-362E-495E-876A-AD610DB87491}"/>
          </ac:spMkLst>
        </pc:spChg>
        <pc:spChg chg="del">
          <ac:chgData name="Nicolas PATRIARCHE 861" userId="d1848907-ef35-4bf0-83f2-8110b9052c08" providerId="ADAL" clId="{B4AB9797-BE81-49D0-95B8-02C248204755}" dt="2022-06-29T13:00:09.783" v="36" actId="478"/>
          <ac:spMkLst>
            <pc:docMk/>
            <pc:sldMk cId="735693732" sldId="314"/>
            <ac:spMk id="8" creationId="{CD083A65-6A2B-4C49-B3AA-9E3C107385AD}"/>
          </ac:spMkLst>
        </pc:spChg>
        <pc:spChg chg="del">
          <ac:chgData name="Nicolas PATRIARCHE 861" userId="d1848907-ef35-4bf0-83f2-8110b9052c08" providerId="ADAL" clId="{B4AB9797-BE81-49D0-95B8-02C248204755}" dt="2022-06-29T13:00:11.031" v="37" actId="478"/>
          <ac:spMkLst>
            <pc:docMk/>
            <pc:sldMk cId="735693732" sldId="314"/>
            <ac:spMk id="9" creationId="{6CCB0643-07EE-4533-BC84-BCFDAEBF12E1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10" creationId="{CB5AA8A5-25CC-4295-892F-367FCDAF2BF6}"/>
          </ac:spMkLst>
        </pc:spChg>
        <pc:spChg chg="del">
          <ac:chgData name="Nicolas PATRIARCHE 861" userId="d1848907-ef35-4bf0-83f2-8110b9052c08" providerId="ADAL" clId="{B4AB9797-BE81-49D0-95B8-02C248204755}" dt="2022-06-29T13:00:11.966" v="38" actId="478"/>
          <ac:spMkLst>
            <pc:docMk/>
            <pc:sldMk cId="735693732" sldId="314"/>
            <ac:spMk id="11" creationId="{5D9AB137-58D7-40A4-91FE-CE137F8C06AF}"/>
          </ac:spMkLst>
        </pc:spChg>
        <pc:spChg chg="del">
          <ac:chgData name="Nicolas PATRIARCHE 861" userId="d1848907-ef35-4bf0-83f2-8110b9052c08" providerId="ADAL" clId="{B4AB9797-BE81-49D0-95B8-02C248204755}" dt="2022-06-29T13:00:12.780" v="39" actId="478"/>
          <ac:spMkLst>
            <pc:docMk/>
            <pc:sldMk cId="735693732" sldId="314"/>
            <ac:spMk id="12" creationId="{3BC6A431-902A-44FD-85A8-C176B92658C3}"/>
          </ac:spMkLst>
        </pc:spChg>
        <pc:spChg chg="del">
          <ac:chgData name="Nicolas PATRIARCHE 861" userId="d1848907-ef35-4bf0-83f2-8110b9052c08" providerId="ADAL" clId="{B4AB9797-BE81-49D0-95B8-02C248204755}" dt="2022-06-29T13:00:13.701" v="40" actId="478"/>
          <ac:spMkLst>
            <pc:docMk/>
            <pc:sldMk cId="735693732" sldId="314"/>
            <ac:spMk id="13" creationId="{E597729A-E07E-4241-8E44-756986081F8B}"/>
          </ac:spMkLst>
        </pc:spChg>
        <pc:spChg chg="del">
          <ac:chgData name="Nicolas PATRIARCHE 861" userId="d1848907-ef35-4bf0-83f2-8110b9052c08" providerId="ADAL" clId="{B4AB9797-BE81-49D0-95B8-02C248204755}" dt="2022-06-29T13:00:16.166" v="41" actId="478"/>
          <ac:spMkLst>
            <pc:docMk/>
            <pc:sldMk cId="735693732" sldId="314"/>
            <ac:spMk id="14" creationId="{1D3A8F0D-B4AE-4BE3-9755-5F8CF4BAFEA8}"/>
          </ac:spMkLst>
        </pc:spChg>
        <pc:spChg chg="del">
          <ac:chgData name="Nicolas PATRIARCHE 861" userId="d1848907-ef35-4bf0-83f2-8110b9052c08" providerId="ADAL" clId="{B4AB9797-BE81-49D0-95B8-02C248204755}" dt="2022-06-29T13:00:09.157" v="35" actId="478"/>
          <ac:spMkLst>
            <pc:docMk/>
            <pc:sldMk cId="735693732" sldId="314"/>
            <ac:spMk id="15" creationId="{A22BD442-2DB2-4485-B425-F7550E213249}"/>
          </ac:spMkLst>
        </pc:spChg>
        <pc:spChg chg="add">
          <ac:chgData name="Nicolas PATRIARCHE 861" userId="d1848907-ef35-4bf0-83f2-8110b9052c08" providerId="ADAL" clId="{B4AB9797-BE81-49D0-95B8-02C248204755}" dt="2022-07-08T07:42:42.170" v="1841" actId="26606"/>
          <ac:spMkLst>
            <pc:docMk/>
            <pc:sldMk cId="735693732" sldId="314"/>
            <ac:spMk id="23" creationId="{24C6BC13-FB1E-48CC-B421-3D06039728B4}"/>
          </ac:spMkLst>
        </pc:spChg>
        <pc:spChg chg="add mod">
          <ac:chgData name="Nicolas PATRIARCHE 861" userId="d1848907-ef35-4bf0-83f2-8110b9052c08" providerId="ADAL" clId="{B4AB9797-BE81-49D0-95B8-02C248204755}" dt="2022-07-08T07:43:32.746" v="1844" actId="1076"/>
          <ac:spMkLst>
            <pc:docMk/>
            <pc:sldMk cId="735693732" sldId="314"/>
            <ac:spMk id="28" creationId="{5FD60B81-ED3E-4A0F-A388-6935D13A4AAD}"/>
          </ac:spMkLst>
        </pc:spChg>
        <pc:spChg chg="add mod">
          <ac:chgData name="Nicolas PATRIARCHE 861" userId="d1848907-ef35-4bf0-83f2-8110b9052c08" providerId="ADAL" clId="{B4AB9797-BE81-49D0-95B8-02C248204755}" dt="2022-07-08T07:55:12.940" v="1959" actId="2711"/>
          <ac:spMkLst>
            <pc:docMk/>
            <pc:sldMk cId="735693732" sldId="314"/>
            <ac:spMk id="29" creationId="{1A83FCAB-EBE3-4523-B204-F579CBCF2FF1}"/>
          </ac:spMkLst>
        </pc:spChg>
        <pc:spChg chg="add del mod">
          <ac:chgData name="Nicolas PATRIARCHE 861" userId="d1848907-ef35-4bf0-83f2-8110b9052c08" providerId="ADAL" clId="{B4AB9797-BE81-49D0-95B8-02C248204755}" dt="2022-07-08T07:56:43.347" v="1962" actId="478"/>
          <ac:spMkLst>
            <pc:docMk/>
            <pc:sldMk cId="735693732" sldId="314"/>
            <ac:spMk id="30" creationId="{E0EF6A89-6F26-4761-BC1D-26A909022613}"/>
          </ac:spMkLst>
        </pc:spChg>
        <pc:spChg chg="add mod">
          <ac:chgData name="Nicolas PATRIARCHE 861" userId="d1848907-ef35-4bf0-83f2-8110b9052c08" providerId="ADAL" clId="{B4AB9797-BE81-49D0-95B8-02C248204755}" dt="2022-07-08T07:48:17.187" v="1888" actId="1076"/>
          <ac:spMkLst>
            <pc:docMk/>
            <pc:sldMk cId="735693732" sldId="314"/>
            <ac:spMk id="31" creationId="{35ABE675-A720-416C-BDE2-7C6A58406C34}"/>
          </ac:spMkLst>
        </pc:spChg>
        <pc:spChg chg="add mod">
          <ac:chgData name="Nicolas PATRIARCHE 861" userId="d1848907-ef35-4bf0-83f2-8110b9052c08" providerId="ADAL" clId="{B4AB9797-BE81-49D0-95B8-02C248204755}" dt="2022-07-08T08:02:55.323" v="2219" actId="1076"/>
          <ac:spMkLst>
            <pc:docMk/>
            <pc:sldMk cId="735693732" sldId="314"/>
            <ac:spMk id="32" creationId="{8F2C478F-F6E2-4FD5-A288-103C756C39E2}"/>
          </ac:spMkLst>
        </pc:spChg>
        <pc:grpChg chg="add">
          <ac:chgData name="Nicolas PATRIARCHE 861" userId="d1848907-ef35-4bf0-83f2-8110b9052c08" providerId="ADAL" clId="{B4AB9797-BE81-49D0-95B8-02C248204755}" dt="2022-07-08T07:42:42.170" v="1841" actId="26606"/>
          <ac:grpSpMkLst>
            <pc:docMk/>
            <pc:sldMk cId="735693732" sldId="314"/>
            <ac:grpSpMk id="22" creationId="{09DD65AA-8280-4962-92F3-DF1CB53349DB}"/>
          </ac:grpSpMkLst>
        </pc:grpChg>
        <pc:graphicFrameChg chg="add del">
          <ac:chgData name="Nicolas PATRIARCHE 861" userId="d1848907-ef35-4bf0-83f2-8110b9052c08" providerId="ADAL" clId="{B4AB9797-BE81-49D0-95B8-02C248204755}" dt="2022-07-08T07:42:49.539" v="1842" actId="478"/>
          <ac:graphicFrameMkLst>
            <pc:docMk/>
            <pc:sldMk cId="735693732" sldId="314"/>
            <ac:graphicFrameMk id="27" creationId="{F7500342-FE45-857D-1062-E2C830AB3572}"/>
          </ac:graphicFrameMkLst>
        </pc:graphicFrameChg>
        <pc:picChg chg="del">
          <ac:chgData name="Nicolas PATRIARCHE 861" userId="d1848907-ef35-4bf0-83f2-8110b9052c08" providerId="ADAL" clId="{B4AB9797-BE81-49D0-95B8-02C248204755}" dt="2022-06-29T13:00:06.822" v="33" actId="478"/>
          <ac:picMkLst>
            <pc:docMk/>
            <pc:sldMk cId="735693732" sldId="314"/>
            <ac:picMk id="4" creationId="{96A63BBF-95C7-4EAC-9E62-52CCE51E04EC}"/>
          </ac:picMkLst>
        </pc:picChg>
        <pc:picChg chg="del">
          <ac:chgData name="Nicolas PATRIARCHE 861" userId="d1848907-ef35-4bf0-83f2-8110b9052c08" providerId="ADAL" clId="{B4AB9797-BE81-49D0-95B8-02C248204755}" dt="2022-06-29T13:00:07.565" v="34" actId="478"/>
          <ac:picMkLst>
            <pc:docMk/>
            <pc:sldMk cId="735693732" sldId="314"/>
            <ac:picMk id="5" creationId="{6B291ECE-0B9D-49A5-A244-DB860CAB7334}"/>
          </ac:picMkLst>
        </pc:picChg>
        <pc:picChg chg="del">
          <ac:chgData name="Nicolas PATRIARCHE 861" userId="d1848907-ef35-4bf0-83f2-8110b9052c08" providerId="ADAL" clId="{B4AB9797-BE81-49D0-95B8-02C248204755}" dt="2022-06-29T13:00:17.269" v="42" actId="478"/>
          <ac:picMkLst>
            <pc:docMk/>
            <pc:sldMk cId="735693732" sldId="314"/>
            <ac:picMk id="6" creationId="{4473E2F2-8ADD-4615-BA15-DBFC89CDCAB8}"/>
          </ac:picMkLst>
        </pc:picChg>
        <pc:picChg chg="del">
          <ac:chgData name="Nicolas PATRIARCHE 861" userId="d1848907-ef35-4bf0-83f2-8110b9052c08" providerId="ADAL" clId="{B4AB9797-BE81-49D0-95B8-02C248204755}" dt="2022-06-29T14:48:32.313" v="1370" actId="478"/>
          <ac:picMkLst>
            <pc:docMk/>
            <pc:sldMk cId="735693732" sldId="314"/>
            <ac:picMk id="7" creationId="{A527E8D9-CACB-491E-A189-B828FE8DEF1E}"/>
          </ac:picMkLst>
        </pc:picChg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4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0" sldId="345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2684597801" sldId="346"/>
        </pc:sldMkLst>
      </pc:sldChg>
      <pc:sldChg chg="del">
        <pc:chgData name="Nicolas PATRIARCHE 861" userId="d1848907-ef35-4bf0-83f2-8110b9052c08" providerId="ADAL" clId="{B4AB9797-BE81-49D0-95B8-02C248204755}" dt="2022-06-29T14:48:26.496" v="1369" actId="47"/>
        <pc:sldMkLst>
          <pc:docMk/>
          <pc:sldMk cId="507756184" sldId="347"/>
        </pc:sldMkLst>
      </pc:sldChg>
      <pc:sldChg chg="addSp delSp modSp mod">
        <pc:chgData name="Nicolas PATRIARCHE 861" userId="d1848907-ef35-4bf0-83f2-8110b9052c08" providerId="ADAL" clId="{B4AB9797-BE81-49D0-95B8-02C248204755}" dt="2022-07-08T07:41:36.006" v="1839" actId="27636"/>
        <pc:sldMkLst>
          <pc:docMk/>
          <pc:sldMk cId="2670281985" sldId="348"/>
        </pc:sldMkLst>
        <pc:spChg chg="add del">
          <ac:chgData name="Nicolas PATRIARCHE 861" userId="d1848907-ef35-4bf0-83f2-8110b9052c08" providerId="ADAL" clId="{B4AB9797-BE81-49D0-95B8-02C248204755}" dt="2022-06-29T13:08:12.546" v="256" actId="478"/>
          <ac:spMkLst>
            <pc:docMk/>
            <pc:sldMk cId="2670281985" sldId="348"/>
            <ac:spMk id="8" creationId="{7932CB4A-0F76-4BBE-9F5B-889C1554818F}"/>
          </ac:spMkLst>
        </pc:spChg>
        <pc:spChg chg="add del">
          <ac:chgData name="Nicolas PATRIARCHE 861" userId="d1848907-ef35-4bf0-83f2-8110b9052c08" providerId="ADAL" clId="{B4AB9797-BE81-49D0-95B8-02C248204755}" dt="2022-06-29T13:08:37.484" v="258" actId="478"/>
          <ac:spMkLst>
            <pc:docMk/>
            <pc:sldMk cId="2670281985" sldId="348"/>
            <ac:spMk id="10" creationId="{E7E671C0-D3D2-4855-B494-F625F8FD323C}"/>
          </ac:spMkLst>
        </pc:spChg>
        <pc:spChg chg="add mod">
          <ac:chgData name="Nicolas PATRIARCHE 861" userId="d1848907-ef35-4bf0-83f2-8110b9052c08" providerId="ADAL" clId="{B4AB9797-BE81-49D0-95B8-02C248204755}" dt="2022-06-29T13:09:38.068" v="331" actId="1076"/>
          <ac:spMkLst>
            <pc:docMk/>
            <pc:sldMk cId="2670281985" sldId="348"/>
            <ac:spMk id="11" creationId="{3B0AF246-E0FC-4888-AC6E-70F4FC16C017}"/>
          </ac:spMkLst>
        </pc:spChg>
        <pc:spChg chg="add mod">
          <ac:chgData name="Nicolas PATRIARCHE 861" userId="d1848907-ef35-4bf0-83f2-8110b9052c08" providerId="ADAL" clId="{B4AB9797-BE81-49D0-95B8-02C248204755}" dt="2022-07-08T07:41:36.006" v="1839" actId="27636"/>
          <ac:spMkLst>
            <pc:docMk/>
            <pc:sldMk cId="2670281985" sldId="348"/>
            <ac:spMk id="15" creationId="{F6D7D937-3B7E-4E35-AE9B-310FB21D845C}"/>
          </ac:spMkLst>
        </pc:spChg>
        <pc:spChg chg="del">
          <ac:chgData name="Nicolas PATRIARCHE 861" userId="d1848907-ef35-4bf0-83f2-8110b9052c08" providerId="ADAL" clId="{B4AB9797-BE81-49D0-95B8-02C248204755}" dt="2022-06-29T12:50:15.388" v="20" actId="478"/>
          <ac:spMkLst>
            <pc:docMk/>
            <pc:sldMk cId="2670281985" sldId="348"/>
            <ac:spMk id="31" creationId="{D64E1B3B-AB31-4854-BF04-2D583E13C9CC}"/>
          </ac:spMkLst>
        </pc:spChg>
        <pc:picChg chg="del">
          <ac:chgData name="Nicolas PATRIARCHE 861" userId="d1848907-ef35-4bf0-83f2-8110b9052c08" providerId="ADAL" clId="{B4AB9797-BE81-49D0-95B8-02C248204755}" dt="2022-06-29T12:50:17.332" v="23" actId="478"/>
          <ac:picMkLst>
            <pc:docMk/>
            <pc:sldMk cId="2670281985" sldId="348"/>
            <ac:picMk id="9" creationId="{88675137-08A5-42E8-972A-34FDD2F87BCF}"/>
          </ac:picMkLst>
        </pc:picChg>
        <pc:picChg chg="del">
          <ac:chgData name="Nicolas PATRIARCHE 861" userId="d1848907-ef35-4bf0-83f2-8110b9052c08" providerId="ADAL" clId="{B4AB9797-BE81-49D0-95B8-02C248204755}" dt="2022-06-29T12:50:16.080" v="21" actId="478"/>
          <ac:picMkLst>
            <pc:docMk/>
            <pc:sldMk cId="2670281985" sldId="348"/>
            <ac:picMk id="12" creationId="{EF186CCE-B68F-46C0-ACBF-E56956FE32E3}"/>
          </ac:picMkLst>
        </pc:picChg>
        <pc:picChg chg="del">
          <ac:chgData name="Nicolas PATRIARCHE 861" userId="d1848907-ef35-4bf0-83f2-8110b9052c08" providerId="ADAL" clId="{B4AB9797-BE81-49D0-95B8-02C248204755}" dt="2022-06-29T12:50:16.799" v="22" actId="478"/>
          <ac:picMkLst>
            <pc:docMk/>
            <pc:sldMk cId="2670281985" sldId="348"/>
            <ac:picMk id="13" creationId="{A6AFF2EF-2C08-4478-BB04-7E2CF6FDA2E6}"/>
          </ac:picMkLst>
        </pc:picChg>
        <pc:picChg chg="del">
          <ac:chgData name="Nicolas PATRIARCHE 861" userId="d1848907-ef35-4bf0-83f2-8110b9052c08" providerId="ADAL" clId="{B4AB9797-BE81-49D0-95B8-02C248204755}" dt="2022-06-29T12:50:21.325" v="24" actId="478"/>
          <ac:picMkLst>
            <pc:docMk/>
            <pc:sldMk cId="2670281985" sldId="348"/>
            <ac:picMk id="14" creationId="{17A9F808-946E-428B-A010-C02414B9AF8C}"/>
          </ac:picMkLst>
        </pc:picChg>
      </pc:sldChg>
      <pc:sldChg chg="modSp mod">
        <pc:chgData name="Nicolas PATRIARCHE 861" userId="d1848907-ef35-4bf0-83f2-8110b9052c08" providerId="ADAL" clId="{B4AB9797-BE81-49D0-95B8-02C248204755}" dt="2022-07-08T11:56:55.037" v="2286" actId="20577"/>
        <pc:sldMkLst>
          <pc:docMk/>
          <pc:sldMk cId="4252965894" sldId="351"/>
        </pc:sldMkLst>
        <pc:spChg chg="mod">
          <ac:chgData name="Nicolas PATRIARCHE 861" userId="d1848907-ef35-4bf0-83f2-8110b9052c08" providerId="ADAL" clId="{B4AB9797-BE81-49D0-95B8-02C248204755}" dt="2022-07-08T11:56:55.037" v="2286" actId="20577"/>
          <ac:spMkLst>
            <pc:docMk/>
            <pc:sldMk cId="4252965894" sldId="351"/>
            <ac:spMk id="4" creationId="{50E63301-F05A-4018-919B-4F770BBC8D0D}"/>
          </ac:spMkLst>
        </pc:spChg>
      </pc:sldChg>
      <pc:sldChg chg="modSp add mod ord">
        <pc:chgData name="Nicolas PATRIARCHE 861" userId="d1848907-ef35-4bf0-83f2-8110b9052c08" providerId="ADAL" clId="{B4AB9797-BE81-49D0-95B8-02C248204755}" dt="2022-07-04T12:17:43.690" v="1716" actId="14100"/>
        <pc:sldMkLst>
          <pc:docMk/>
          <pc:sldMk cId="1254451514" sldId="352"/>
        </pc:sldMkLst>
        <pc:spChg chg="mod">
          <ac:chgData name="Nicolas PATRIARCHE 861" userId="d1848907-ef35-4bf0-83f2-8110b9052c08" providerId="ADAL" clId="{B4AB9797-BE81-49D0-95B8-02C248204755}" dt="2022-07-04T12:17:43.690" v="1716" actId="14100"/>
          <ac:spMkLst>
            <pc:docMk/>
            <pc:sldMk cId="1254451514" sldId="352"/>
            <ac:spMk id="4" creationId="{50E63301-F05A-4018-919B-4F770BBC8D0D}"/>
          </ac:spMkLst>
        </pc:spChg>
      </pc:sldChg>
      <pc:sldChg chg="modSp add del mod">
        <pc:chgData name="Nicolas PATRIARCHE 861" userId="d1848907-ef35-4bf0-83f2-8110b9052c08" providerId="ADAL" clId="{B4AB9797-BE81-49D0-95B8-02C248204755}" dt="2022-07-08T07:41:47.405" v="1840" actId="2696"/>
        <pc:sldMkLst>
          <pc:docMk/>
          <pc:sldMk cId="450494147" sldId="353"/>
        </pc:sldMkLst>
        <pc:spChg chg="mod">
          <ac:chgData name="Nicolas PATRIARCHE 861" userId="d1848907-ef35-4bf0-83f2-8110b9052c08" providerId="ADAL" clId="{B4AB9797-BE81-49D0-95B8-02C248204755}" dt="2022-07-04T12:16:50.851" v="1642" actId="1076"/>
          <ac:spMkLst>
            <pc:docMk/>
            <pc:sldMk cId="450494147" sldId="353"/>
            <ac:spMk id="11" creationId="{3B0AF246-E0FC-4888-AC6E-70F4FC16C017}"/>
          </ac:spMkLst>
        </pc:spChg>
        <pc:spChg chg="mod">
          <ac:chgData name="Nicolas PATRIARCHE 861" userId="d1848907-ef35-4bf0-83f2-8110b9052c08" providerId="ADAL" clId="{B4AB9797-BE81-49D0-95B8-02C248204755}" dt="2022-07-04T12:18:16.757" v="1746" actId="27636"/>
          <ac:spMkLst>
            <pc:docMk/>
            <pc:sldMk cId="450494147" sldId="353"/>
            <ac:spMk id="15" creationId="{F6D7D937-3B7E-4E35-AE9B-310FB21D845C}"/>
          </ac:spMkLst>
        </pc:spChg>
      </pc:sldChg>
      <pc:sldChg chg="modSp add del mod ord">
        <pc:chgData name="Nicolas PATRIARCHE 861" userId="d1848907-ef35-4bf0-83f2-8110b9052c08" providerId="ADAL" clId="{B4AB9797-BE81-49D0-95B8-02C248204755}" dt="2022-07-08T11:57:21.290" v="2287" actId="2696"/>
        <pc:sldMkLst>
          <pc:docMk/>
          <pc:sldMk cId="3530658313" sldId="354"/>
        </pc:sldMkLst>
        <pc:spChg chg="mod">
          <ac:chgData name="Nicolas PATRIARCHE 861" userId="d1848907-ef35-4bf0-83f2-8110b9052c08" providerId="ADAL" clId="{B4AB9797-BE81-49D0-95B8-02C248204755}" dt="2022-07-04T12:18:07.214" v="1743" actId="27636"/>
          <ac:spMkLst>
            <pc:docMk/>
            <pc:sldMk cId="3530658313" sldId="354"/>
            <ac:spMk id="4" creationId="{50E63301-F05A-4018-919B-4F770BBC8D0D}"/>
          </ac:spMkLst>
        </pc:spChg>
      </pc:sldChg>
      <pc:sldChg chg="add del ord">
        <pc:chgData name="Nicolas PATRIARCHE 861" userId="d1848907-ef35-4bf0-83f2-8110b9052c08" providerId="ADAL" clId="{B4AB9797-BE81-49D0-95B8-02C248204755}" dt="2022-07-08T11:57:26.657" v="2288" actId="2696"/>
        <pc:sldMkLst>
          <pc:docMk/>
          <pc:sldMk cId="1039385093" sldId="355"/>
        </pc:sldMkLst>
      </pc:sldChg>
      <pc:sldChg chg="addSp delSp modSp mod setBg">
        <pc:chgData name="Nicolas PATRIARCHE 861" userId="d1848907-ef35-4bf0-83f2-8110b9052c08" providerId="ADAL" clId="{B4AB9797-BE81-49D0-95B8-02C248204755}" dt="2022-07-08T07:51:57.719" v="1919" actId="1076"/>
        <pc:sldMkLst>
          <pc:docMk/>
          <pc:sldMk cId="920927201" sldId="356"/>
        </pc:sldMkLst>
        <pc:spChg chg="mod or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3" creationId="{DE2E4C57-C6BA-4D81-9E22-6F2DDAE01402}"/>
          </ac:spMkLst>
        </pc:spChg>
        <pc:spChg chg="del">
          <ac:chgData name="Nicolas PATRIARCHE 861" userId="d1848907-ef35-4bf0-83f2-8110b9052c08" providerId="ADAL" clId="{B4AB9797-BE81-49D0-95B8-02C248204755}" dt="2022-07-08T07:49:08.171" v="1889" actId="478"/>
          <ac:spMkLst>
            <pc:docMk/>
            <pc:sldMk cId="920927201" sldId="356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5" creationId="{538C539B-95D5-4909-8D41-B5C3C9340D2D}"/>
          </ac:spMkLst>
        </pc:spChg>
        <pc:spChg chg="add mod">
          <ac:chgData name="Nicolas PATRIARCHE 861" userId="d1848907-ef35-4bf0-83f2-8110b9052c08" providerId="ADAL" clId="{B4AB9797-BE81-49D0-95B8-02C248204755}" dt="2022-07-08T07:50:03.924" v="1904" actId="20577"/>
          <ac:spMkLst>
            <pc:docMk/>
            <pc:sldMk cId="920927201" sldId="356"/>
            <ac:spMk id="6" creationId="{A0D4D648-F777-425A-8D65-2CC28A790C1E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2" creationId="{9F4444CE-BC8D-4D61-B303-4C05614E62AB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4" creationId="{62423CA5-E2E1-4789-B759-9906C1C94063}"/>
          </ac:spMkLst>
        </pc:spChg>
        <pc:spChg chg="add mod">
          <ac:chgData name="Nicolas PATRIARCHE 861" userId="d1848907-ef35-4bf0-83f2-8110b9052c08" providerId="ADAL" clId="{B4AB9797-BE81-49D0-95B8-02C248204755}" dt="2022-07-08T07:51:57.719" v="1919" actId="1076"/>
          <ac:spMkLst>
            <pc:docMk/>
            <pc:sldMk cId="920927201" sldId="356"/>
            <ac:spMk id="15" creationId="{F53C144E-79B5-4424-A24D-A91076B3D171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6" creationId="{73772B81-181F-48B7-8826-4D9686D15DF5}"/>
          </ac:spMkLst>
        </pc:spChg>
        <pc:spChg chg="add">
          <ac:chgData name="Nicolas PATRIARCHE 861" userId="d1848907-ef35-4bf0-83f2-8110b9052c08" providerId="ADAL" clId="{B4AB9797-BE81-49D0-95B8-02C248204755}" dt="2022-07-08T07:49:29.070" v="1891" actId="26606"/>
          <ac:spMkLst>
            <pc:docMk/>
            <pc:sldMk cId="920927201" sldId="356"/>
            <ac:spMk id="18" creationId="{B2205F6E-03C6-4E92-877C-E2482F6599AA}"/>
          </ac:spMkLst>
        </pc:spChg>
        <pc:graphicFrameChg chg="add mod">
          <ac:chgData name="Nicolas PATRIARCHE 861" userId="d1848907-ef35-4bf0-83f2-8110b9052c08" providerId="ADAL" clId="{B4AB9797-BE81-49D0-95B8-02C248204755}" dt="2022-07-08T07:51:13.344" v="1913" actId="1076"/>
          <ac:graphicFrameMkLst>
            <pc:docMk/>
            <pc:sldMk cId="920927201" sldId="356"/>
            <ac:graphicFrameMk id="11" creationId="{3D96A853-D6F1-459E-BD44-12C5F8040A14}"/>
          </ac:graphicFrameMkLst>
        </pc:graphicFrameChg>
        <pc:graphicFrameChg chg="add mod">
          <ac:chgData name="Nicolas PATRIARCHE 861" userId="d1848907-ef35-4bf0-83f2-8110b9052c08" providerId="ADAL" clId="{B4AB9797-BE81-49D0-95B8-02C248204755}" dt="2022-07-08T07:51:26.907" v="1916" actId="1076"/>
          <ac:graphicFrameMkLst>
            <pc:docMk/>
            <pc:sldMk cId="920927201" sldId="356"/>
            <ac:graphicFrameMk id="13" creationId="{5B78E3C2-8C74-4C7A-BDBC-1C03545A9646}"/>
          </ac:graphicFrameMkLst>
        </pc:graphicFrameChg>
        <pc:picChg chg="add del mod">
          <ac:chgData name="Nicolas PATRIARCHE 861" userId="d1848907-ef35-4bf0-83f2-8110b9052c08" providerId="ADAL" clId="{B4AB9797-BE81-49D0-95B8-02C248204755}" dt="2022-07-08T07:50:32.453" v="1909" actId="478"/>
          <ac:picMkLst>
            <pc:docMk/>
            <pc:sldMk cId="920927201" sldId="356"/>
            <ac:picMk id="7" creationId="{5853802F-246A-4D43-8469-F2D9199FF4A1}"/>
          </ac:picMkLst>
        </pc:picChg>
      </pc:sldChg>
      <pc:sldChg chg="del">
        <pc:chgData name="Nicolas PATRIARCHE 861" userId="d1848907-ef35-4bf0-83f2-8110b9052c08" providerId="ADAL" clId="{B4AB9797-BE81-49D0-95B8-02C248204755}" dt="2022-07-08T08:59:09.219" v="2255" actId="2696"/>
        <pc:sldMkLst>
          <pc:docMk/>
          <pc:sldMk cId="4092153578" sldId="357"/>
        </pc:sldMkLst>
      </pc:sldChg>
      <pc:sldChg chg="addSp delSp modSp mod">
        <pc:chgData name="Nicolas PATRIARCHE 861" userId="d1848907-ef35-4bf0-83f2-8110b9052c08" providerId="ADAL" clId="{B4AB9797-BE81-49D0-95B8-02C248204755}" dt="2022-07-08T08:04:30.550" v="2254" actId="14100"/>
        <pc:sldMkLst>
          <pc:docMk/>
          <pc:sldMk cId="1371607519" sldId="358"/>
        </pc:sldMkLst>
        <pc:spChg chg="del mod">
          <ac:chgData name="Nicolas PATRIARCHE 861" userId="d1848907-ef35-4bf0-83f2-8110b9052c08" providerId="ADAL" clId="{B4AB9797-BE81-49D0-95B8-02C248204755}" dt="2022-07-08T08:03:55.049" v="2235" actId="478"/>
          <ac:spMkLst>
            <pc:docMk/>
            <pc:sldMk cId="1371607519" sldId="358"/>
            <ac:spMk id="4" creationId="{08E27E82-362E-495E-876A-AD610DB87491}"/>
          </ac:spMkLst>
        </pc:spChg>
        <pc:spChg chg="add mod">
          <ac:chgData name="Nicolas PATRIARCHE 861" userId="d1848907-ef35-4bf0-83f2-8110b9052c08" providerId="ADAL" clId="{B4AB9797-BE81-49D0-95B8-02C248204755}" dt="2022-07-08T08:04:19.487" v="2251" actId="122"/>
          <ac:spMkLst>
            <pc:docMk/>
            <pc:sldMk cId="1371607519" sldId="358"/>
            <ac:spMk id="6" creationId="{F72EC5CB-D7CD-47E9-A881-A2CCF73424C2}"/>
          </ac:spMkLst>
        </pc:spChg>
        <pc:picChg chg="mod">
          <ac:chgData name="Nicolas PATRIARCHE 861" userId="d1848907-ef35-4bf0-83f2-8110b9052c08" providerId="ADAL" clId="{B4AB9797-BE81-49D0-95B8-02C248204755}" dt="2022-07-08T08:04:30.550" v="2254" actId="14100"/>
          <ac:picMkLst>
            <pc:docMk/>
            <pc:sldMk cId="1371607519" sldId="358"/>
            <ac:picMk id="5" creationId="{435DC542-AF60-4BB0-AF08-0687E23D41E9}"/>
          </ac:picMkLst>
        </pc:picChg>
      </pc:sldChg>
      <pc:sldChg chg="del">
        <pc:chgData name="Nicolas PATRIARCHE 861" userId="d1848907-ef35-4bf0-83f2-8110b9052c08" providerId="ADAL" clId="{B4AB9797-BE81-49D0-95B8-02C248204755}" dt="2022-07-08T11:57:33.067" v="2291" actId="2696"/>
        <pc:sldMkLst>
          <pc:docMk/>
          <pc:sldMk cId="2816378848" sldId="359"/>
        </pc:sldMkLst>
      </pc:sldChg>
      <pc:sldChg chg="del">
        <pc:chgData name="Nicolas PATRIARCHE 861" userId="d1848907-ef35-4bf0-83f2-8110b9052c08" providerId="ADAL" clId="{B4AB9797-BE81-49D0-95B8-02C248204755}" dt="2022-07-08T11:57:31.140" v="2290" actId="2696"/>
        <pc:sldMkLst>
          <pc:docMk/>
          <pc:sldMk cId="1288905196" sldId="360"/>
        </pc:sldMkLst>
      </pc:sldChg>
      <pc:sldChg chg="del">
        <pc:chgData name="Nicolas PATRIARCHE 861" userId="d1848907-ef35-4bf0-83f2-8110b9052c08" providerId="ADAL" clId="{B4AB9797-BE81-49D0-95B8-02C248204755}" dt="2022-07-08T11:57:28.875" v="2289" actId="2696"/>
        <pc:sldMkLst>
          <pc:docMk/>
          <pc:sldMk cId="3403526274" sldId="361"/>
        </pc:sldMkLst>
      </pc:sldChg>
      <pc:sldMasterChg chg="delSldLayout">
        <pc:chgData name="Nicolas PATRIARCHE 861" userId="d1848907-ef35-4bf0-83f2-8110b9052c08" providerId="ADAL" clId="{B4AB9797-BE81-49D0-95B8-02C248204755}" dt="2022-06-29T14:48:26.496" v="1369" actId="47"/>
        <pc:sldMasterMkLst>
          <pc:docMk/>
          <pc:sldMasterMk cId="4286025874" sldId="2147483725"/>
        </pc:sldMasterMkLst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1601320088" sldId="2147483743"/>
          </pc:sldLayoutMkLst>
        </pc:sldLayoutChg>
        <pc:sldLayoutChg chg="del">
          <pc:chgData name="Nicolas PATRIARCHE 861" userId="d1848907-ef35-4bf0-83f2-8110b9052c08" providerId="ADAL" clId="{B4AB9797-BE81-49D0-95B8-02C248204755}" dt="2022-06-29T14:48:26.496" v="1369" actId="47"/>
          <pc:sldLayoutMkLst>
            <pc:docMk/>
            <pc:sldMasterMk cId="4286025874" sldId="2147483725"/>
            <pc:sldLayoutMk cId="3876425242" sldId="2147483744"/>
          </pc:sldLayoutMkLst>
        </pc:sldLayoutChg>
      </pc:sldMasterChg>
    </pc:docChg>
  </pc:docChgLst>
  <pc:docChgLst>
    <pc:chgData name="Sophie ALLIX 861" userId="S::sophie.allix@caf86.caf.fr::653b8b07-0df8-4455-806f-e417d863b4cb" providerId="AD" clId="Web-{B0997933-745E-4D96-AE6F-6900E7E73F46}"/>
    <pc:docChg chg="modSld">
      <pc:chgData name="Sophie ALLIX 861" userId="S::sophie.allix@caf86.caf.fr::653b8b07-0df8-4455-806f-e417d863b4cb" providerId="AD" clId="Web-{B0997933-745E-4D96-AE6F-6900E7E73F46}" dt="2022-04-08T12:02:52.627" v="101" actId="20577"/>
      <pc:docMkLst>
        <pc:docMk/>
      </pc:docMkLst>
      <pc:sldChg chg="delSp modSp">
        <pc:chgData name="Sophie ALLIX 861" userId="S::sophie.allix@caf86.caf.fr::653b8b07-0df8-4455-806f-e417d863b4cb" providerId="AD" clId="Web-{B0997933-745E-4D96-AE6F-6900E7E73F46}" dt="2022-04-08T12:02:52.627" v="101" actId="20577"/>
        <pc:sldMkLst>
          <pc:docMk/>
          <pc:sldMk cId="3704208624" sldId="299"/>
        </pc:sldMkLst>
        <pc:spChg chg="mod">
          <ac:chgData name="Sophie ALLIX 861" userId="S::sophie.allix@caf86.caf.fr::653b8b07-0df8-4455-806f-e417d863b4cb" providerId="AD" clId="Web-{B0997933-745E-4D96-AE6F-6900E7E73F46}" dt="2022-04-08T11:58:31.824" v="49" actId="20577"/>
          <ac:spMkLst>
            <pc:docMk/>
            <pc:sldMk cId="3704208624" sldId="299"/>
            <ac:spMk id="2" creationId="{C349D36D-E990-4974-86D8-1AFA70473FE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1:57:32.901" v="27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S::sophie.allix@caf86.caf.fr::653b8b07-0df8-4455-806f-e417d863b4cb" providerId="AD" clId="Web-{B0997933-745E-4D96-AE6F-6900E7E73F46}" dt="2022-04-08T12:02:52.627" v="101" actId="20577"/>
          <ac:spMkLst>
            <pc:docMk/>
            <pc:sldMk cId="3704208624" sldId="299"/>
            <ac:spMk id="6" creationId="{6B0DD3C1-C060-47A3-8332-0FDD1A3696A3}"/>
          </ac:spMkLst>
        </pc:spChg>
        <pc:picChg chg="del">
          <ac:chgData name="Sophie ALLIX 861" userId="S::sophie.allix@caf86.caf.fr::653b8b07-0df8-4455-806f-e417d863b4cb" providerId="AD" clId="Web-{B0997933-745E-4D96-AE6F-6900E7E73F46}" dt="2022-04-08T11:57:41.011" v="30"/>
          <ac:picMkLst>
            <pc:docMk/>
            <pc:sldMk cId="3704208624" sldId="299"/>
            <ac:picMk id="8" creationId="{91BC17F4-A801-40DB-8845-11F5A8D66D11}"/>
          </ac:picMkLst>
        </pc:picChg>
      </pc:sldChg>
    </pc:docChg>
  </pc:docChgLst>
  <pc:docChgLst>
    <pc:chgData name="Nicolas PATRIARCHE 861" userId="d1848907-ef35-4bf0-83f2-8110b9052c08" providerId="ADAL" clId="{9793640A-7D46-433B-B68D-E45BF5ACD29C}"/>
    <pc:docChg chg="undo custSel addSld delSld modSld">
      <pc:chgData name="Nicolas PATRIARCHE 861" userId="d1848907-ef35-4bf0-83f2-8110b9052c08" providerId="ADAL" clId="{9793640A-7D46-433B-B68D-E45BF5ACD29C}" dt="2023-01-06T12:09:48.452" v="3918" actId="20577"/>
      <pc:docMkLst>
        <pc:docMk/>
      </pc:docMkLst>
      <pc:sldChg chg="modSp mod">
        <pc:chgData name="Nicolas PATRIARCHE 861" userId="d1848907-ef35-4bf0-83f2-8110b9052c08" providerId="ADAL" clId="{9793640A-7D46-433B-B68D-E45BF5ACD29C}" dt="2023-01-02T13:19:15.564" v="316" actId="313"/>
        <pc:sldMkLst>
          <pc:docMk/>
          <pc:sldMk cId="3155851385" sldId="257"/>
        </pc:sldMkLst>
        <pc:spChg chg="mod">
          <ac:chgData name="Nicolas PATRIARCHE 861" userId="d1848907-ef35-4bf0-83f2-8110b9052c08" providerId="ADAL" clId="{9793640A-7D46-433B-B68D-E45BF5ACD29C}" dt="2023-01-02T13:19:15.564" v="316" actId="313"/>
          <ac:spMkLst>
            <pc:docMk/>
            <pc:sldMk cId="3155851385" sldId="257"/>
            <ac:spMk id="3" creationId="{1980AA72-7CEC-47E0-8390-DCA22A2C1A8D}"/>
          </ac:spMkLst>
        </pc:spChg>
      </pc:sldChg>
      <pc:sldChg chg="modSp">
        <pc:chgData name="Nicolas PATRIARCHE 861" userId="d1848907-ef35-4bf0-83f2-8110b9052c08" providerId="ADAL" clId="{9793640A-7D46-433B-B68D-E45BF5ACD29C}" dt="2023-01-06T12:09:48.452" v="3918" actId="20577"/>
        <pc:sldMkLst>
          <pc:docMk/>
          <pc:sldMk cId="1059972565" sldId="269"/>
        </pc:sldMkLst>
        <pc:graphicFrameChg chg="mod">
          <ac:chgData name="Nicolas PATRIARCHE 861" userId="d1848907-ef35-4bf0-83f2-8110b9052c08" providerId="ADAL" clId="{9793640A-7D46-433B-B68D-E45BF5ACD29C}" dt="2023-01-06T12:09:48.452" v="3918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Nicolas PATRIARCHE 861" userId="d1848907-ef35-4bf0-83f2-8110b9052c08" providerId="ADAL" clId="{9793640A-7D46-433B-B68D-E45BF5ACD29C}" dt="2023-01-06T12:08:45.737" v="3886" actId="47"/>
        <pc:sldMkLst>
          <pc:docMk/>
          <pc:sldMk cId="2013777590" sldId="362"/>
        </pc:sldMkLst>
      </pc:sldChg>
      <pc:sldChg chg="modSp mod">
        <pc:chgData name="Nicolas PATRIARCHE 861" userId="d1848907-ef35-4bf0-83f2-8110b9052c08" providerId="ADAL" clId="{9793640A-7D46-433B-B68D-E45BF5ACD29C}" dt="2023-01-02T13:24:13.115" v="521" actId="207"/>
        <pc:sldMkLst>
          <pc:docMk/>
          <pc:sldMk cId="1314588359" sldId="365"/>
        </pc:sldMkLst>
        <pc:spChg chg="mod">
          <ac:chgData name="Nicolas PATRIARCHE 861" userId="d1848907-ef35-4bf0-83f2-8110b9052c08" providerId="ADAL" clId="{9793640A-7D46-433B-B68D-E45BF5ACD29C}" dt="2023-01-02T13:24:13.115" v="521" actId="207"/>
          <ac:spMkLst>
            <pc:docMk/>
            <pc:sldMk cId="1314588359" sldId="365"/>
            <ac:spMk id="4" creationId="{50E63301-F05A-4018-919B-4F770BBC8D0D}"/>
          </ac:spMkLst>
        </pc:spChg>
      </pc:sldChg>
      <pc:sldChg chg="delSp modSp mod">
        <pc:chgData name="Nicolas PATRIARCHE 861" userId="d1848907-ef35-4bf0-83f2-8110b9052c08" providerId="ADAL" clId="{9793640A-7D46-433B-B68D-E45BF5ACD29C}" dt="2023-01-02T13:19:57.675" v="362" actId="1076"/>
        <pc:sldMkLst>
          <pc:docMk/>
          <pc:sldMk cId="2625632517" sldId="366"/>
        </pc:sldMkLst>
        <pc:spChg chg="mod">
          <ac:chgData name="Nicolas PATRIARCHE 861" userId="d1848907-ef35-4bf0-83f2-8110b9052c08" providerId="ADAL" clId="{9793640A-7D46-433B-B68D-E45BF5ACD29C}" dt="2023-01-02T13:19:57.675" v="362" actId="1076"/>
          <ac:spMkLst>
            <pc:docMk/>
            <pc:sldMk cId="2625632517" sldId="366"/>
            <ac:spMk id="2" creationId="{9FFAE97F-5A7E-8A4A-43C9-E79BAB69AF04}"/>
          </ac:spMkLst>
        </pc:spChg>
        <pc:spChg chg="del mod">
          <ac:chgData name="Nicolas PATRIARCHE 861" userId="d1848907-ef35-4bf0-83f2-8110b9052c08" providerId="ADAL" clId="{9793640A-7D46-433B-B68D-E45BF5ACD29C}" dt="2023-01-02T13:19:46.381" v="358" actId="478"/>
          <ac:spMkLst>
            <pc:docMk/>
            <pc:sldMk cId="2625632517" sldId="366"/>
            <ac:spMk id="3" creationId="{3F6076F5-322A-50B7-688A-5FF76D846222}"/>
          </ac:spMkLst>
        </pc:spChg>
        <pc:picChg chg="del">
          <ac:chgData name="Nicolas PATRIARCHE 861" userId="d1848907-ef35-4bf0-83f2-8110b9052c08" providerId="ADAL" clId="{9793640A-7D46-433B-B68D-E45BF5ACD29C}" dt="2023-01-02T13:19:51.086" v="360" actId="478"/>
          <ac:picMkLst>
            <pc:docMk/>
            <pc:sldMk cId="2625632517" sldId="366"/>
            <ac:picMk id="4" creationId="{5FCAC01A-FB40-A082-3ED9-8F6AA0308FAB}"/>
          </ac:picMkLst>
        </pc:picChg>
        <pc:picChg chg="del">
          <ac:chgData name="Nicolas PATRIARCHE 861" userId="d1848907-ef35-4bf0-83f2-8110b9052c08" providerId="ADAL" clId="{9793640A-7D46-433B-B68D-E45BF5ACD29C}" dt="2023-01-02T13:19:49.188" v="359" actId="478"/>
          <ac:picMkLst>
            <pc:docMk/>
            <pc:sldMk cId="2625632517" sldId="366"/>
            <ac:picMk id="5" creationId="{C47FC317-B017-2EE5-ADD7-B7AAAAB55E4F}"/>
          </ac:picMkLst>
        </pc:picChg>
      </pc:sldChg>
      <pc:sldChg chg="del">
        <pc:chgData name="Nicolas PATRIARCHE 861" userId="d1848907-ef35-4bf0-83f2-8110b9052c08" providerId="ADAL" clId="{9793640A-7D46-433B-B68D-E45BF5ACD29C}" dt="2023-01-06T12:08:38.684" v="3885" actId="47"/>
        <pc:sldMkLst>
          <pc:docMk/>
          <pc:sldMk cId="2165906957" sldId="369"/>
        </pc:sldMkLst>
      </pc:sldChg>
      <pc:sldChg chg="del">
        <pc:chgData name="Nicolas PATRIARCHE 861" userId="d1848907-ef35-4bf0-83f2-8110b9052c08" providerId="ADAL" clId="{9793640A-7D46-433B-B68D-E45BF5ACD29C}" dt="2023-01-02T13:57:59.578" v="1124" actId="47"/>
        <pc:sldMkLst>
          <pc:docMk/>
          <pc:sldMk cId="634164076" sldId="371"/>
        </pc:sldMkLst>
      </pc:sldChg>
      <pc:sldChg chg="del">
        <pc:chgData name="Nicolas PATRIARCHE 861" userId="d1848907-ef35-4bf0-83f2-8110b9052c08" providerId="ADAL" clId="{9793640A-7D46-433B-B68D-E45BF5ACD29C}" dt="2023-01-02T13:58:00.743" v="1125" actId="47"/>
        <pc:sldMkLst>
          <pc:docMk/>
          <pc:sldMk cId="1689651447" sldId="372"/>
        </pc:sldMkLst>
      </pc:sldChg>
      <pc:sldChg chg="del">
        <pc:chgData name="Nicolas PATRIARCHE 861" userId="d1848907-ef35-4bf0-83f2-8110b9052c08" providerId="ADAL" clId="{9793640A-7D46-433B-B68D-E45BF5ACD29C}" dt="2023-01-02T13:58:01.313" v="1126" actId="47"/>
        <pc:sldMkLst>
          <pc:docMk/>
          <pc:sldMk cId="733326170" sldId="373"/>
        </pc:sldMkLst>
      </pc:sldChg>
      <pc:sldChg chg="addSp delSp modSp mod">
        <pc:chgData name="Nicolas PATRIARCHE 861" userId="d1848907-ef35-4bf0-83f2-8110b9052c08" providerId="ADAL" clId="{9793640A-7D46-433B-B68D-E45BF5ACD29C}" dt="2023-01-02T13:22:22.166" v="454" actId="1076"/>
        <pc:sldMkLst>
          <pc:docMk/>
          <pc:sldMk cId="379090198" sldId="374"/>
        </pc:sldMkLst>
        <pc:spChg chg="del">
          <ac:chgData name="Nicolas PATRIARCHE 861" userId="d1848907-ef35-4bf0-83f2-8110b9052c08" providerId="ADAL" clId="{9793640A-7D46-433B-B68D-E45BF5ACD29C}" dt="2023-01-02T13:20:46.136" v="364" actId="478"/>
          <ac:spMkLst>
            <pc:docMk/>
            <pc:sldMk cId="379090198" sldId="374"/>
            <ac:spMk id="5" creationId="{326387E5-0B4B-5FCA-E6A2-0E66A597F04B}"/>
          </ac:spMkLst>
        </pc:spChg>
        <pc:spChg chg="add mod">
          <ac:chgData name="Nicolas PATRIARCHE 861" userId="d1848907-ef35-4bf0-83f2-8110b9052c08" providerId="ADAL" clId="{9793640A-7D46-433B-B68D-E45BF5ACD29C}" dt="2023-01-02T13:22:22.166" v="454" actId="1076"/>
          <ac:spMkLst>
            <pc:docMk/>
            <pc:sldMk cId="379090198" sldId="374"/>
            <ac:spMk id="29" creationId="{E7390C54-8E56-4611-85AB-518D38F4CF80}"/>
          </ac:spMkLst>
        </pc:spChg>
        <pc:picChg chg="del">
          <ac:chgData name="Nicolas PATRIARCHE 861" userId="d1848907-ef35-4bf0-83f2-8110b9052c08" providerId="ADAL" clId="{9793640A-7D46-433B-B68D-E45BF5ACD29C}" dt="2023-01-02T13:20:43.150" v="363" actId="478"/>
          <ac:picMkLst>
            <pc:docMk/>
            <pc:sldMk cId="379090198" sldId="374"/>
            <ac:picMk id="4" creationId="{3DEAFC63-FD07-376F-8D1C-0D1C3D0EC7A1}"/>
          </ac:picMkLst>
        </pc:picChg>
      </pc:sldChg>
      <pc:sldChg chg="del">
        <pc:chgData name="Nicolas PATRIARCHE 861" userId="d1848907-ef35-4bf0-83f2-8110b9052c08" providerId="ADAL" clId="{9793640A-7D46-433B-B68D-E45BF5ACD29C}" dt="2023-01-02T13:58:02.228" v="1128" actId="47"/>
        <pc:sldMkLst>
          <pc:docMk/>
          <pc:sldMk cId="1689712453" sldId="375"/>
        </pc:sldMkLst>
      </pc:sldChg>
      <pc:sldChg chg="del">
        <pc:chgData name="Nicolas PATRIARCHE 861" userId="d1848907-ef35-4bf0-83f2-8110b9052c08" providerId="ADAL" clId="{9793640A-7D46-433B-B68D-E45BF5ACD29C}" dt="2023-01-02T13:58:01.799" v="1127" actId="47"/>
        <pc:sldMkLst>
          <pc:docMk/>
          <pc:sldMk cId="291302280" sldId="376"/>
        </pc:sldMkLst>
      </pc:sldChg>
      <pc:sldChg chg="del">
        <pc:chgData name="Nicolas PATRIARCHE 861" userId="d1848907-ef35-4bf0-83f2-8110b9052c08" providerId="ADAL" clId="{9793640A-7D46-433B-B68D-E45BF5ACD29C}" dt="2023-01-02T13:58:02.717" v="1129" actId="47"/>
        <pc:sldMkLst>
          <pc:docMk/>
          <pc:sldMk cId="1104211884" sldId="377"/>
        </pc:sldMkLst>
      </pc:sldChg>
      <pc:sldChg chg="del">
        <pc:chgData name="Nicolas PATRIARCHE 861" userId="d1848907-ef35-4bf0-83f2-8110b9052c08" providerId="ADAL" clId="{9793640A-7D46-433B-B68D-E45BF5ACD29C}" dt="2023-01-02T13:58:03.084" v="1130" actId="47"/>
        <pc:sldMkLst>
          <pc:docMk/>
          <pc:sldMk cId="3036393061" sldId="378"/>
        </pc:sldMkLst>
      </pc:sldChg>
      <pc:sldChg chg="del">
        <pc:chgData name="Nicolas PATRIARCHE 861" userId="d1848907-ef35-4bf0-83f2-8110b9052c08" providerId="ADAL" clId="{9793640A-7D46-433B-B68D-E45BF5ACD29C}" dt="2023-01-02T13:58:03.446" v="1131" actId="47"/>
        <pc:sldMkLst>
          <pc:docMk/>
          <pc:sldMk cId="241349117" sldId="379"/>
        </pc:sldMkLst>
      </pc:sldChg>
      <pc:sldChg chg="del">
        <pc:chgData name="Nicolas PATRIARCHE 861" userId="d1848907-ef35-4bf0-83f2-8110b9052c08" providerId="ADAL" clId="{9793640A-7D46-433B-B68D-E45BF5ACD29C}" dt="2023-01-06T12:08:36.351" v="3884" actId="47"/>
        <pc:sldMkLst>
          <pc:docMk/>
          <pc:sldMk cId="1374222957" sldId="380"/>
        </pc:sldMkLst>
      </pc:sldChg>
      <pc:sldChg chg="modSp mod">
        <pc:chgData name="Nicolas PATRIARCHE 861" userId="d1848907-ef35-4bf0-83f2-8110b9052c08" providerId="ADAL" clId="{9793640A-7D46-433B-B68D-E45BF5ACD29C}" dt="2023-01-02T13:24:35.109" v="537" actId="1076"/>
        <pc:sldMkLst>
          <pc:docMk/>
          <pc:sldMk cId="551238007" sldId="381"/>
        </pc:sldMkLst>
        <pc:spChg chg="mod">
          <ac:chgData name="Nicolas PATRIARCHE 861" userId="d1848907-ef35-4bf0-83f2-8110b9052c08" providerId="ADAL" clId="{9793640A-7D46-433B-B68D-E45BF5ACD29C}" dt="2023-01-02T13:24:35.109" v="537" actId="1076"/>
          <ac:spMkLst>
            <pc:docMk/>
            <pc:sldMk cId="551238007" sldId="381"/>
            <ac:spMk id="4" creationId="{50E63301-F05A-4018-919B-4F770BBC8D0D}"/>
          </ac:spMkLst>
        </pc:spChg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841492680" sldId="382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077626652" sldId="383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824223603" sldId="384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494797198" sldId="385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710656057" sldId="386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290350925" sldId="387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486501697" sldId="388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316620880" sldId="389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4032923871" sldId="391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1695400227" sldId="392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462831282" sldId="393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2104601895" sldId="394"/>
        </pc:sldMkLst>
      </pc:sldChg>
      <pc:sldChg chg="del">
        <pc:chgData name="Nicolas PATRIARCHE 861" userId="d1848907-ef35-4bf0-83f2-8110b9052c08" providerId="ADAL" clId="{9793640A-7D46-433B-B68D-E45BF5ACD29C}" dt="2023-01-02T13:28:04.508" v="552" actId="47"/>
        <pc:sldMkLst>
          <pc:docMk/>
          <pc:sldMk cId="3577761940" sldId="395"/>
        </pc:sldMkLst>
      </pc:sldChg>
      <pc:sldChg chg="addSp delSp modSp new del">
        <pc:chgData name="Nicolas PATRIARCHE 861" userId="d1848907-ef35-4bf0-83f2-8110b9052c08" providerId="ADAL" clId="{9793640A-7D46-433B-B68D-E45BF5ACD29C}" dt="2023-01-02T13:23:06.230" v="458" actId="2696"/>
        <pc:sldMkLst>
          <pc:docMk/>
          <pc:sldMk cId="628455269" sldId="396"/>
        </pc:sldMkLst>
        <pc:spChg chg="add del mod">
          <ac:chgData name="Nicolas PATRIARCHE 861" userId="d1848907-ef35-4bf0-83f2-8110b9052c08" providerId="ADAL" clId="{9793640A-7D46-433B-B68D-E45BF5ACD29C}" dt="2023-01-02T13:23:02.933" v="457"/>
          <ac:spMkLst>
            <pc:docMk/>
            <pc:sldMk cId="628455269" sldId="396"/>
            <ac:spMk id="4" creationId="{35B4353A-27C1-42E1-8F2F-D158076CB53A}"/>
          </ac:spMkLst>
        </pc:spChg>
      </pc:sldChg>
      <pc:sldChg chg="modSp add mod">
        <pc:chgData name="Nicolas PATRIARCHE 861" userId="d1848907-ef35-4bf0-83f2-8110b9052c08" providerId="ADAL" clId="{9793640A-7D46-433B-B68D-E45BF5ACD29C}" dt="2023-01-02T13:23:25.383" v="487" actId="1076"/>
        <pc:sldMkLst>
          <pc:docMk/>
          <pc:sldMk cId="2154662505" sldId="396"/>
        </pc:sldMkLst>
        <pc:spChg chg="mod">
          <ac:chgData name="Nicolas PATRIARCHE 861" userId="d1848907-ef35-4bf0-83f2-8110b9052c08" providerId="ADAL" clId="{9793640A-7D46-433B-B68D-E45BF5ACD29C}" dt="2023-01-02T13:23:25.383" v="487" actId="1076"/>
          <ac:spMkLst>
            <pc:docMk/>
            <pc:sldMk cId="2154662505" sldId="396"/>
            <ac:spMk id="29" creationId="{E7390C54-8E56-4611-85AB-518D38F4CF80}"/>
          </ac:spMkLst>
        </pc:spChg>
      </pc:sldChg>
      <pc:sldChg chg="modSp add mod">
        <pc:chgData name="Nicolas PATRIARCHE 861" userId="d1848907-ef35-4bf0-83f2-8110b9052c08" providerId="ADAL" clId="{9793640A-7D46-433B-B68D-E45BF5ACD29C}" dt="2023-01-06T12:08:19.925" v="3883" actId="1076"/>
        <pc:sldMkLst>
          <pc:docMk/>
          <pc:sldMk cId="1355208865" sldId="397"/>
        </pc:sldMkLst>
        <pc:spChg chg="mod">
          <ac:chgData name="Nicolas PATRIARCHE 861" userId="d1848907-ef35-4bf0-83f2-8110b9052c08" providerId="ADAL" clId="{9793640A-7D46-433B-B68D-E45BF5ACD29C}" dt="2023-01-06T12:08:19.925" v="3883" actId="1076"/>
          <ac:spMkLst>
            <pc:docMk/>
            <pc:sldMk cId="1355208865" sldId="397"/>
            <ac:spMk id="4" creationId="{50E63301-F05A-4018-919B-4F770BBC8D0D}"/>
          </ac:spMkLst>
        </pc:spChg>
      </pc:sldChg>
      <pc:sldChg chg="modSp add mod">
        <pc:chgData name="Nicolas PATRIARCHE 861" userId="d1848907-ef35-4bf0-83f2-8110b9052c08" providerId="ADAL" clId="{9793640A-7D46-433B-B68D-E45BF5ACD29C}" dt="2023-01-02T13:27:34.908" v="551" actId="1076"/>
        <pc:sldMkLst>
          <pc:docMk/>
          <pc:sldMk cId="1938475251" sldId="398"/>
        </pc:sldMkLst>
        <pc:spChg chg="mod">
          <ac:chgData name="Nicolas PATRIARCHE 861" userId="d1848907-ef35-4bf0-83f2-8110b9052c08" providerId="ADAL" clId="{9793640A-7D46-433B-B68D-E45BF5ACD29C}" dt="2023-01-02T13:27:34.908" v="551" actId="1076"/>
          <ac:spMkLst>
            <pc:docMk/>
            <pc:sldMk cId="1938475251" sldId="398"/>
            <ac:spMk id="4" creationId="{50E63301-F05A-4018-919B-4F770BBC8D0D}"/>
          </ac:spMkLst>
        </pc:spChg>
      </pc:sldChg>
      <pc:sldChg chg="modSp new mod">
        <pc:chgData name="Nicolas PATRIARCHE 861" userId="d1848907-ef35-4bf0-83f2-8110b9052c08" providerId="ADAL" clId="{9793640A-7D46-433B-B68D-E45BF5ACD29C}" dt="2023-01-02T13:57:53.620" v="1123" actId="20577"/>
        <pc:sldMkLst>
          <pc:docMk/>
          <pc:sldMk cId="915503992" sldId="399"/>
        </pc:sldMkLst>
        <pc:spChg chg="mod">
          <ac:chgData name="Nicolas PATRIARCHE 861" userId="d1848907-ef35-4bf0-83f2-8110b9052c08" providerId="ADAL" clId="{9793640A-7D46-433B-B68D-E45BF5ACD29C}" dt="2023-01-02T13:57:53.620" v="1123" actId="20577"/>
          <ac:spMkLst>
            <pc:docMk/>
            <pc:sldMk cId="915503992" sldId="399"/>
            <ac:spMk id="2" creationId="{E3AAF238-1C18-460F-94D7-59D9998644BA}"/>
          </ac:spMkLst>
        </pc:spChg>
        <pc:spChg chg="mod">
          <ac:chgData name="Nicolas PATRIARCHE 861" userId="d1848907-ef35-4bf0-83f2-8110b9052c08" providerId="ADAL" clId="{9793640A-7D46-433B-B68D-E45BF5ACD29C}" dt="2023-01-02T13:54:16.386" v="1062" actId="20577"/>
          <ac:spMkLst>
            <pc:docMk/>
            <pc:sldMk cId="915503992" sldId="399"/>
            <ac:spMk id="3" creationId="{5BE083C7-2F15-4968-B654-8BBD13DDCB32}"/>
          </ac:spMkLst>
        </pc:spChg>
      </pc:sldChg>
      <pc:sldChg chg="addSp delSp modSp new mod">
        <pc:chgData name="Nicolas PATRIARCHE 861" userId="d1848907-ef35-4bf0-83f2-8110b9052c08" providerId="ADAL" clId="{9793640A-7D46-433B-B68D-E45BF5ACD29C}" dt="2023-01-02T13:57:39.193" v="1090" actId="1076"/>
        <pc:sldMkLst>
          <pc:docMk/>
          <pc:sldMk cId="959326232" sldId="400"/>
        </pc:sldMkLst>
        <pc:spChg chg="del">
          <ac:chgData name="Nicolas PATRIARCHE 861" userId="d1848907-ef35-4bf0-83f2-8110b9052c08" providerId="ADAL" clId="{9793640A-7D46-433B-B68D-E45BF5ACD29C}" dt="2023-01-02T13:54:52.947" v="1064" actId="22"/>
          <ac:spMkLst>
            <pc:docMk/>
            <pc:sldMk cId="959326232" sldId="400"/>
            <ac:spMk id="3" creationId="{B57C4748-039D-4804-92E5-B5B84962BA5C}"/>
          </ac:spMkLst>
        </pc:spChg>
        <pc:spChg chg="add mod">
          <ac:chgData name="Nicolas PATRIARCHE 861" userId="d1848907-ef35-4bf0-83f2-8110b9052c08" providerId="ADAL" clId="{9793640A-7D46-433B-B68D-E45BF5ACD29C}" dt="2023-01-02T13:57:39.193" v="1090" actId="1076"/>
          <ac:spMkLst>
            <pc:docMk/>
            <pc:sldMk cId="959326232" sldId="400"/>
            <ac:spMk id="10" creationId="{50A641C0-A559-4786-A8D2-0D3646BF4429}"/>
          </ac:spMkLst>
        </pc:spChg>
        <pc:picChg chg="add mod ord">
          <ac:chgData name="Nicolas PATRIARCHE 861" userId="d1848907-ef35-4bf0-83f2-8110b9052c08" providerId="ADAL" clId="{9793640A-7D46-433B-B68D-E45BF5ACD29C}" dt="2023-01-02T13:56:11.288" v="1080" actId="1076"/>
          <ac:picMkLst>
            <pc:docMk/>
            <pc:sldMk cId="959326232" sldId="400"/>
            <ac:picMk id="5" creationId="{75AC7294-319E-4A05-8A0B-089E27D37D8D}"/>
          </ac:picMkLst>
        </pc:picChg>
        <pc:picChg chg="add mod">
          <ac:chgData name="Nicolas PATRIARCHE 861" userId="d1848907-ef35-4bf0-83f2-8110b9052c08" providerId="ADAL" clId="{9793640A-7D46-433B-B68D-E45BF5ACD29C}" dt="2023-01-02T13:56:17.470" v="1082" actId="14100"/>
          <ac:picMkLst>
            <pc:docMk/>
            <pc:sldMk cId="959326232" sldId="400"/>
            <ac:picMk id="7" creationId="{85948194-BAC8-4768-812D-62A0CE1AD566}"/>
          </ac:picMkLst>
        </pc:picChg>
        <pc:picChg chg="add mod">
          <ac:chgData name="Nicolas PATRIARCHE 861" userId="d1848907-ef35-4bf0-83f2-8110b9052c08" providerId="ADAL" clId="{9793640A-7D46-433B-B68D-E45BF5ACD29C}" dt="2023-01-02T13:57:09.578" v="1086" actId="1076"/>
          <ac:picMkLst>
            <pc:docMk/>
            <pc:sldMk cId="959326232" sldId="400"/>
            <ac:picMk id="9" creationId="{500C0C64-ADE9-4126-90DF-34BA070732DD}"/>
          </ac:picMkLst>
        </pc:picChg>
      </pc:sldChg>
      <pc:sldChg chg="modSp new mod">
        <pc:chgData name="Nicolas PATRIARCHE 861" userId="d1848907-ef35-4bf0-83f2-8110b9052c08" providerId="ADAL" clId="{9793640A-7D46-433B-B68D-E45BF5ACD29C}" dt="2023-01-03T09:27:16.874" v="1736" actId="20577"/>
        <pc:sldMkLst>
          <pc:docMk/>
          <pc:sldMk cId="3965839710" sldId="401"/>
        </pc:sldMkLst>
        <pc:spChg chg="mod">
          <ac:chgData name="Nicolas PATRIARCHE 861" userId="d1848907-ef35-4bf0-83f2-8110b9052c08" providerId="ADAL" clId="{9793640A-7D46-433B-B68D-E45BF5ACD29C}" dt="2023-01-03T09:04:00.424" v="1211" actId="20577"/>
          <ac:spMkLst>
            <pc:docMk/>
            <pc:sldMk cId="3965839710" sldId="401"/>
            <ac:spMk id="2" creationId="{60E627B6-9005-43CF-96D3-F5D5C134AD7D}"/>
          </ac:spMkLst>
        </pc:spChg>
        <pc:spChg chg="mod">
          <ac:chgData name="Nicolas PATRIARCHE 861" userId="d1848907-ef35-4bf0-83f2-8110b9052c08" providerId="ADAL" clId="{9793640A-7D46-433B-B68D-E45BF5ACD29C}" dt="2023-01-03T09:27:16.874" v="1736" actId="20577"/>
          <ac:spMkLst>
            <pc:docMk/>
            <pc:sldMk cId="3965839710" sldId="401"/>
            <ac:spMk id="3" creationId="{1ADBDF23-3200-40F7-8942-DE96251D6903}"/>
          </ac:spMkLst>
        </pc:spChg>
      </pc:sldChg>
      <pc:sldChg chg="addSp delSp modSp new mod setBg">
        <pc:chgData name="Nicolas PATRIARCHE 861" userId="d1848907-ef35-4bf0-83f2-8110b9052c08" providerId="ADAL" clId="{9793640A-7D46-433B-B68D-E45BF5ACD29C}" dt="2023-01-03T09:32:39.040" v="1752" actId="1076"/>
        <pc:sldMkLst>
          <pc:docMk/>
          <pc:sldMk cId="101654383" sldId="402"/>
        </pc:sldMkLst>
        <pc:spChg chg="del mod ord">
          <ac:chgData name="Nicolas PATRIARCHE 861" userId="d1848907-ef35-4bf0-83f2-8110b9052c08" providerId="ADAL" clId="{9793640A-7D46-433B-B68D-E45BF5ACD29C}" dt="2023-01-03T09:32:31.907" v="1751" actId="478"/>
          <ac:spMkLst>
            <pc:docMk/>
            <pc:sldMk cId="101654383" sldId="402"/>
            <ac:spMk id="2" creationId="{D2DB3FF5-FAF1-470E-8220-4E6ECC64ADA5}"/>
          </ac:spMkLst>
        </pc:spChg>
        <pc:spChg chg="del">
          <ac:chgData name="Nicolas PATRIARCHE 861" userId="d1848907-ef35-4bf0-83f2-8110b9052c08" providerId="ADAL" clId="{9793640A-7D46-433B-B68D-E45BF5ACD29C}" dt="2023-01-03T09:31:44.722" v="1738" actId="478"/>
          <ac:spMkLst>
            <pc:docMk/>
            <pc:sldMk cId="101654383" sldId="402"/>
            <ac:spMk id="3" creationId="{F5299149-4EE9-477C-9D5B-D9438AD166D8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26" creationId="{8CDA3497-1EDA-4EB3-9C27-4D9835D30AAB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28" creationId="{41F9764E-9AA0-49A3-9EA2-885EE9914014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0" creationId="{FA3A4F4A-4DC4-43F2-AC2D-06211A812FC0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2" creationId="{84CFB374-B343-457A-B567-B4D784B1FEAE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4" creationId="{0597FEEE-1E11-4396-BB69-B43FA92F9580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6" creationId="{A2DB2F81-3E68-4044-B7C2-03DEEC50D8F5}"/>
          </ac:spMkLst>
        </pc:spChg>
        <pc:spChg chg="add del">
          <ac:chgData name="Nicolas PATRIARCHE 861" userId="d1848907-ef35-4bf0-83f2-8110b9052c08" providerId="ADAL" clId="{9793640A-7D46-433B-B68D-E45BF5ACD29C}" dt="2023-01-03T09:32:03.521" v="1743" actId="26606"/>
          <ac:spMkLst>
            <pc:docMk/>
            <pc:sldMk cId="101654383" sldId="402"/>
            <ac:spMk id="38" creationId="{DC2F7294-2397-4C96-AB1E-E66CDEA3B5DF}"/>
          </ac:spMkLst>
        </pc:spChg>
        <pc:spChg chg="add del">
          <ac:chgData name="Nicolas PATRIARCHE 861" userId="d1848907-ef35-4bf0-83f2-8110b9052c08" providerId="ADAL" clId="{9793640A-7D46-433B-B68D-E45BF5ACD29C}" dt="2023-01-03T09:32:06.241" v="1745" actId="26606"/>
          <ac:spMkLst>
            <pc:docMk/>
            <pc:sldMk cId="101654383" sldId="402"/>
            <ac:spMk id="41" creationId="{F6E918B1-FA59-42EF-8A8E-B0F3D1E54084}"/>
          </ac:spMkLst>
        </pc:spChg>
        <pc:spChg chg="add">
          <ac:chgData name="Nicolas PATRIARCHE 861" userId="d1848907-ef35-4bf0-83f2-8110b9052c08" providerId="ADAL" clId="{9793640A-7D46-433B-B68D-E45BF5ACD29C}" dt="2023-01-03T09:32:06.248" v="1746" actId="26606"/>
          <ac:spMkLst>
            <pc:docMk/>
            <pc:sldMk cId="101654383" sldId="402"/>
            <ac:spMk id="44" creationId="{DC99427B-A97E-40A3-B1FD-4557346C6A91}"/>
          </ac:spMkLst>
        </pc:spChg>
        <pc:grpChg chg="add del">
          <ac:chgData name="Nicolas PATRIARCHE 861" userId="d1848907-ef35-4bf0-83f2-8110b9052c08" providerId="ADAL" clId="{9793640A-7D46-433B-B68D-E45BF5ACD29C}" dt="2023-01-03T09:32:00.841" v="1741" actId="26606"/>
          <ac:grpSpMkLst>
            <pc:docMk/>
            <pc:sldMk cId="101654383" sldId="402"/>
            <ac:grpSpMk id="10" creationId="{A5AFB369-4673-4727-A7CD-D86AFE0AE069}"/>
          </ac:grpSpMkLst>
        </pc:grpChg>
        <pc:grpChg chg="add del">
          <ac:chgData name="Nicolas PATRIARCHE 861" userId="d1848907-ef35-4bf0-83f2-8110b9052c08" providerId="ADAL" clId="{9793640A-7D46-433B-B68D-E45BF5ACD29C}" dt="2023-01-03T09:32:03.521" v="1743" actId="26606"/>
          <ac:grpSpMkLst>
            <pc:docMk/>
            <pc:sldMk cId="101654383" sldId="402"/>
            <ac:grpSpMk id="23" creationId="{A5AFB369-4673-4727-A7CD-D86AFE0AE069}"/>
          </ac:grpSpMkLst>
        </pc:grpChg>
        <pc:grpChg chg="add del">
          <ac:chgData name="Nicolas PATRIARCHE 861" userId="d1848907-ef35-4bf0-83f2-8110b9052c08" providerId="ADAL" clId="{9793640A-7D46-433B-B68D-E45BF5ACD29C}" dt="2023-01-03T09:32:06.241" v="1745" actId="26606"/>
          <ac:grpSpMkLst>
            <pc:docMk/>
            <pc:sldMk cId="101654383" sldId="402"/>
            <ac:grpSpMk id="40" creationId="{4815A7B4-532E-48C9-AC24-D78ACF3339DB}"/>
          </ac:grpSpMkLst>
        </pc:grpChg>
        <pc:grpChg chg="add">
          <ac:chgData name="Nicolas PATRIARCHE 861" userId="d1848907-ef35-4bf0-83f2-8110b9052c08" providerId="ADAL" clId="{9793640A-7D46-433B-B68D-E45BF5ACD29C}" dt="2023-01-03T09:32:06.248" v="1746" actId="26606"/>
          <ac:grpSpMkLst>
            <pc:docMk/>
            <pc:sldMk cId="101654383" sldId="402"/>
            <ac:grpSpMk id="43" creationId="{4815A7B4-532E-48C9-AC24-D78ACF3339DB}"/>
          </ac:grpSpMkLst>
        </pc:grpChg>
        <pc:picChg chg="add mod">
          <ac:chgData name="Nicolas PATRIARCHE 861" userId="d1848907-ef35-4bf0-83f2-8110b9052c08" providerId="ADAL" clId="{9793640A-7D46-433B-B68D-E45BF5ACD29C}" dt="2023-01-03T09:32:39.040" v="1752" actId="1076"/>
          <ac:picMkLst>
            <pc:docMk/>
            <pc:sldMk cId="101654383" sldId="402"/>
            <ac:picMk id="5" creationId="{8EAB843B-8D6A-4869-A82E-35D673B92D93}"/>
          </ac:picMkLst>
        </pc:picChg>
        <pc:cxnChg chg="add del">
          <ac:chgData name="Nicolas PATRIARCHE 861" userId="d1848907-ef35-4bf0-83f2-8110b9052c08" providerId="ADAL" clId="{9793640A-7D46-433B-B68D-E45BF5ACD29C}" dt="2023-01-03T09:32:03.521" v="1743" actId="26606"/>
          <ac:cxnSpMkLst>
            <pc:docMk/>
            <pc:sldMk cId="101654383" sldId="402"/>
            <ac:cxnSpMk id="22" creationId="{27A85E05-9D34-4977-8352-DB3956997445}"/>
          </ac:cxnSpMkLst>
        </pc:cxnChg>
        <pc:cxnChg chg="add del">
          <ac:chgData name="Nicolas PATRIARCHE 861" userId="d1848907-ef35-4bf0-83f2-8110b9052c08" providerId="ADAL" clId="{9793640A-7D46-433B-B68D-E45BF5ACD29C}" dt="2023-01-03T09:32:03.521" v="1743" actId="26606"/>
          <ac:cxnSpMkLst>
            <pc:docMk/>
            <pc:sldMk cId="101654383" sldId="402"/>
            <ac:cxnSpMk id="24" creationId="{5CDED616-E554-4DB6-9F28-08F38A64A940}"/>
          </ac:cxnSpMkLst>
        </pc:cxnChg>
      </pc:sldChg>
      <pc:sldChg chg="addSp delSp modSp new mod">
        <pc:chgData name="Nicolas PATRIARCHE 861" userId="d1848907-ef35-4bf0-83f2-8110b9052c08" providerId="ADAL" clId="{9793640A-7D46-433B-B68D-E45BF5ACD29C}" dt="2023-01-03T14:51:22.137" v="3882" actId="20577"/>
        <pc:sldMkLst>
          <pc:docMk/>
          <pc:sldMk cId="430512657" sldId="403"/>
        </pc:sldMkLst>
        <pc:spChg chg="del">
          <ac:chgData name="Nicolas PATRIARCHE 861" userId="d1848907-ef35-4bf0-83f2-8110b9052c08" providerId="ADAL" clId="{9793640A-7D46-433B-B68D-E45BF5ACD29C}" dt="2023-01-03T10:15:46.506" v="2307" actId="478"/>
          <ac:spMkLst>
            <pc:docMk/>
            <pc:sldMk cId="430512657" sldId="403"/>
            <ac:spMk id="2" creationId="{E636F4F3-A78E-4430-BAF5-E1824BB8B1EC}"/>
          </ac:spMkLst>
        </pc:spChg>
        <pc:spChg chg="mod">
          <ac:chgData name="Nicolas PATRIARCHE 861" userId="d1848907-ef35-4bf0-83f2-8110b9052c08" providerId="ADAL" clId="{9793640A-7D46-433B-B68D-E45BF5ACD29C}" dt="2023-01-03T14:51:22.137" v="3882" actId="20577"/>
          <ac:spMkLst>
            <pc:docMk/>
            <pc:sldMk cId="430512657" sldId="403"/>
            <ac:spMk id="3" creationId="{C4C63EAC-4E81-45AC-9124-D6447ED3BC4C}"/>
          </ac:spMkLst>
        </pc:spChg>
        <pc:spChg chg="add mod">
          <ac:chgData name="Nicolas PATRIARCHE 861" userId="d1848907-ef35-4bf0-83f2-8110b9052c08" providerId="ADAL" clId="{9793640A-7D46-433B-B68D-E45BF5ACD29C}" dt="2023-01-03T10:17:10.610" v="2455" actId="1076"/>
          <ac:spMkLst>
            <pc:docMk/>
            <pc:sldMk cId="430512657" sldId="403"/>
            <ac:spMk id="4" creationId="{93A28584-4C55-43DE-9190-921E6B3FE2C0}"/>
          </ac:spMkLst>
        </pc:spChg>
      </pc:sldChg>
      <pc:sldChg chg="modSp new mod">
        <pc:chgData name="Nicolas PATRIARCHE 861" userId="d1848907-ef35-4bf0-83f2-8110b9052c08" providerId="ADAL" clId="{9793640A-7D46-433B-B68D-E45BF5ACD29C}" dt="2023-01-03T13:45:29.190" v="3758" actId="20577"/>
        <pc:sldMkLst>
          <pc:docMk/>
          <pc:sldMk cId="3434778035" sldId="404"/>
        </pc:sldMkLst>
        <pc:spChg chg="mod">
          <ac:chgData name="Nicolas PATRIARCHE 861" userId="d1848907-ef35-4bf0-83f2-8110b9052c08" providerId="ADAL" clId="{9793640A-7D46-433B-B68D-E45BF5ACD29C}" dt="2023-01-03T10:27:20.503" v="2475" actId="20577"/>
          <ac:spMkLst>
            <pc:docMk/>
            <pc:sldMk cId="3434778035" sldId="404"/>
            <ac:spMk id="2" creationId="{8266FD19-A483-4C12-AC46-A823250C17ED}"/>
          </ac:spMkLst>
        </pc:spChg>
        <pc:spChg chg="mod">
          <ac:chgData name="Nicolas PATRIARCHE 861" userId="d1848907-ef35-4bf0-83f2-8110b9052c08" providerId="ADAL" clId="{9793640A-7D46-433B-B68D-E45BF5ACD29C}" dt="2023-01-03T13:45:29.190" v="3758" actId="20577"/>
          <ac:spMkLst>
            <pc:docMk/>
            <pc:sldMk cId="3434778035" sldId="404"/>
            <ac:spMk id="3" creationId="{ABF48817-6717-4DEB-A0FE-40003EAD181F}"/>
          </ac:spMkLst>
        </pc:spChg>
      </pc:sldChg>
      <pc:sldChg chg="modSp new mod">
        <pc:chgData name="Nicolas PATRIARCHE 861" userId="d1848907-ef35-4bf0-83f2-8110b9052c08" providerId="ADAL" clId="{9793640A-7D46-433B-B68D-E45BF5ACD29C}" dt="2023-01-03T13:00:59.157" v="3626" actId="20577"/>
        <pc:sldMkLst>
          <pc:docMk/>
          <pc:sldMk cId="3144677412" sldId="405"/>
        </pc:sldMkLst>
        <pc:spChg chg="mod">
          <ac:chgData name="Nicolas PATRIARCHE 861" userId="d1848907-ef35-4bf0-83f2-8110b9052c08" providerId="ADAL" clId="{9793640A-7D46-433B-B68D-E45BF5ACD29C}" dt="2023-01-03T12:54:41.686" v="2918" actId="14100"/>
          <ac:spMkLst>
            <pc:docMk/>
            <pc:sldMk cId="3144677412" sldId="405"/>
            <ac:spMk id="2" creationId="{29D6D5E0-817E-4E9D-8409-686DD37687E3}"/>
          </ac:spMkLst>
        </pc:spChg>
        <pc:spChg chg="mod">
          <ac:chgData name="Nicolas PATRIARCHE 861" userId="d1848907-ef35-4bf0-83f2-8110b9052c08" providerId="ADAL" clId="{9793640A-7D46-433B-B68D-E45BF5ACD29C}" dt="2023-01-03T13:00:59.157" v="3626" actId="20577"/>
          <ac:spMkLst>
            <pc:docMk/>
            <pc:sldMk cId="3144677412" sldId="405"/>
            <ac:spMk id="3" creationId="{791B5406-A588-40C8-96AE-810E9DCFB86C}"/>
          </ac:spMkLst>
        </pc:spChg>
      </pc:sldChg>
    </pc:docChg>
  </pc:docChgLst>
  <pc:docChgLst>
    <pc:chgData name="Sophie ALLIX 861" userId="653b8b07-0df8-4455-806f-e417d863b4cb" providerId="ADAL" clId="{0D528CCF-537D-41A2-96D8-A9DDA7920A46}"/>
    <pc:docChg chg="undo custSel addSld modSld">
      <pc:chgData name="Sophie ALLIX 861" userId="653b8b07-0df8-4455-806f-e417d863b4cb" providerId="ADAL" clId="{0D528CCF-537D-41A2-96D8-A9DDA7920A46}" dt="2022-04-08T13:07:13.243" v="832" actId="12"/>
      <pc:docMkLst>
        <pc:docMk/>
      </pc:docMkLst>
      <pc:sldChg chg="modSp mod">
        <pc:chgData name="Sophie ALLIX 861" userId="653b8b07-0df8-4455-806f-e417d863b4cb" providerId="ADAL" clId="{0D528CCF-537D-41A2-96D8-A9DDA7920A46}" dt="2022-04-08T12:42:56.047" v="620" actId="20577"/>
        <pc:sldMkLst>
          <pc:docMk/>
          <pc:sldMk cId="3704208624" sldId="299"/>
        </pc:sldMkLst>
        <pc:spChg chg="mod">
          <ac:chgData name="Sophie ALLIX 861" userId="653b8b07-0df8-4455-806f-e417d863b4cb" providerId="ADAL" clId="{0D528CCF-537D-41A2-96D8-A9DDA7920A46}" dt="2022-04-08T12:28:04.171" v="531" actId="20577"/>
          <ac:spMkLst>
            <pc:docMk/>
            <pc:sldMk cId="3704208624" sldId="299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2:56.047" v="620" actId="20577"/>
          <ac:spMkLst>
            <pc:docMk/>
            <pc:sldMk cId="3704208624" sldId="299"/>
            <ac:spMk id="6" creationId="{6B0DD3C1-C060-47A3-8332-0FDD1A3696A3}"/>
          </ac:spMkLst>
        </pc:spChg>
      </pc:sldChg>
      <pc:sldChg chg="addSp delSp modSp mod modClrScheme chgLayout">
        <pc:chgData name="Sophie ALLIX 861" userId="653b8b07-0df8-4455-806f-e417d863b4cb" providerId="ADAL" clId="{0D528CCF-537D-41A2-96D8-A9DDA7920A46}" dt="2022-04-08T12:48:56.257" v="757" actId="2711"/>
        <pc:sldMkLst>
          <pc:docMk/>
          <pc:sldMk cId="1335976215" sldId="300"/>
        </pc:sldMkLst>
        <pc:spChg chg="add del mod">
          <ac:chgData name="Sophie ALLIX 861" userId="653b8b07-0df8-4455-806f-e417d863b4cb" providerId="ADAL" clId="{0D528CCF-537D-41A2-96D8-A9DDA7920A46}" dt="2022-04-08T12:15:15.181" v="158" actId="478"/>
          <ac:spMkLst>
            <pc:docMk/>
            <pc:sldMk cId="1335976215" sldId="300"/>
            <ac:spMk id="2" creationId="{C349D36D-E990-4974-86D8-1AFA70473FED}"/>
          </ac:spMkLst>
        </pc:spChg>
        <pc:spChg chg="add del 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3" creationId="{EEE6CD81-BC15-429C-B42F-D4A030381B20}"/>
          </ac:spMkLst>
        </pc:spChg>
        <pc:spChg chg="mod ord">
          <ac:chgData name="Sophie ALLIX 861" userId="653b8b07-0df8-4455-806f-e417d863b4cb" providerId="ADAL" clId="{0D528CCF-537D-41A2-96D8-A9DDA7920A46}" dt="2022-04-08T12:13:30.415" v="95" actId="700"/>
          <ac:spMkLst>
            <pc:docMk/>
            <pc:sldMk cId="1335976215" sldId="300"/>
            <ac:spMk id="4" creationId="{00000000-0000-0000-0000-000000000000}"/>
          </ac:spMkLst>
        </pc:spChg>
        <pc:spChg chg="add del mod">
          <ac:chgData name="Sophie ALLIX 861" userId="653b8b07-0df8-4455-806f-e417d863b4cb" providerId="ADAL" clId="{0D528CCF-537D-41A2-96D8-A9DDA7920A46}" dt="2022-04-08T12:47:50.232" v="708" actId="20577"/>
          <ac:spMkLst>
            <pc:docMk/>
            <pc:sldMk cId="1335976215" sldId="300"/>
            <ac:spMk id="5" creationId="{2D01694D-F368-4FC5-9220-2826B0B688CD}"/>
          </ac:spMkLst>
        </pc:spChg>
        <pc:spChg chg="add del mod">
          <ac:chgData name="Sophie ALLIX 861" userId="653b8b07-0df8-4455-806f-e417d863b4cb" providerId="ADAL" clId="{0D528CCF-537D-41A2-96D8-A9DDA7920A46}" dt="2022-04-08T12:48:56.257" v="757" actId="2711"/>
          <ac:spMkLst>
            <pc:docMk/>
            <pc:sldMk cId="1335976215" sldId="300"/>
            <ac:spMk id="6" creationId="{6B0DD3C1-C060-47A3-8332-0FDD1A3696A3}"/>
          </ac:spMkLst>
        </pc:spChg>
        <pc:spChg chg="mod ord">
          <ac:chgData name="Sophie ALLIX 861" userId="653b8b07-0df8-4455-806f-e417d863b4cb" providerId="ADAL" clId="{0D528CCF-537D-41A2-96D8-A9DDA7920A46}" dt="2022-04-08T12:13:58.981" v="103" actId="14100"/>
          <ac:spMkLst>
            <pc:docMk/>
            <pc:sldMk cId="1335976215" sldId="300"/>
            <ac:spMk id="13314" creationId="{00000000-0000-0000-0000-000000000000}"/>
          </ac:spMkLst>
        </pc:spChg>
        <pc:picChg chg="add del">
          <ac:chgData name="Sophie ALLIX 861" userId="653b8b07-0df8-4455-806f-e417d863b4cb" providerId="ADAL" clId="{0D528CCF-537D-41A2-96D8-A9DDA7920A46}" dt="2022-04-08T12:14:34.728" v="150" actId="478"/>
          <ac:picMkLst>
            <pc:docMk/>
            <pc:sldMk cId="1335976215" sldId="300"/>
            <ac:picMk id="8" creationId="{91BC17F4-A801-40DB-8845-11F5A8D66D11}"/>
          </ac:picMkLst>
        </pc:picChg>
      </pc:sldChg>
      <pc:sldChg chg="modSp add mod">
        <pc:chgData name="Sophie ALLIX 861" userId="653b8b07-0df8-4455-806f-e417d863b4cb" providerId="ADAL" clId="{0D528CCF-537D-41A2-96D8-A9DDA7920A46}" dt="2022-04-08T12:26:26.918" v="512" actId="20577"/>
        <pc:sldMkLst>
          <pc:docMk/>
          <pc:sldMk cId="147448989" sldId="301"/>
        </pc:sldMkLst>
        <pc:spChg chg="mod">
          <ac:chgData name="Sophie ALLIX 861" userId="653b8b07-0df8-4455-806f-e417d863b4cb" providerId="ADAL" clId="{0D528CCF-537D-41A2-96D8-A9DDA7920A46}" dt="2022-04-08T12:25:26.002" v="398" actId="20577"/>
          <ac:spMkLst>
            <pc:docMk/>
            <pc:sldMk cId="147448989" sldId="301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26:26.918" v="512" actId="20577"/>
          <ac:spMkLst>
            <pc:docMk/>
            <pc:sldMk cId="147448989" sldId="301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5:41.372" v="828" actId="20577"/>
        <pc:sldMkLst>
          <pc:docMk/>
          <pc:sldMk cId="2004663829" sldId="302"/>
        </pc:sldMkLst>
        <pc:spChg chg="mod">
          <ac:chgData name="Sophie ALLIX 861" userId="653b8b07-0df8-4455-806f-e417d863b4cb" providerId="ADAL" clId="{0D528CCF-537D-41A2-96D8-A9DDA7920A46}" dt="2022-04-08T13:05:41.372" v="828" actId="20577"/>
          <ac:spMkLst>
            <pc:docMk/>
            <pc:sldMk cId="2004663829" sldId="302"/>
            <ac:spMk id="2" creationId="{C349D36D-E990-4974-86D8-1AFA70473FED}"/>
          </ac:spMkLst>
        </pc:spChg>
        <pc:spChg chg="mod">
          <ac:chgData name="Sophie ALLIX 861" userId="653b8b07-0df8-4455-806f-e417d863b4cb" providerId="ADAL" clId="{0D528CCF-537D-41A2-96D8-A9DDA7920A46}" dt="2022-04-08T12:40:16.366" v="585" actId="20577"/>
          <ac:spMkLst>
            <pc:docMk/>
            <pc:sldMk cId="2004663829" sldId="302"/>
            <ac:spMk id="5" creationId="{2D01694D-F368-4FC5-9220-2826B0B688CD}"/>
          </ac:spMkLst>
        </pc:spChg>
        <pc:spChg chg="mod">
          <ac:chgData name="Sophie ALLIX 861" userId="653b8b07-0df8-4455-806f-e417d863b4cb" providerId="ADAL" clId="{0D528CCF-537D-41A2-96D8-A9DDA7920A46}" dt="2022-04-08T12:44:37.598" v="643" actId="6549"/>
          <ac:spMkLst>
            <pc:docMk/>
            <pc:sldMk cId="2004663829" sldId="302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2:52:02.829" v="814" actId="6549"/>
        <pc:sldMkLst>
          <pc:docMk/>
          <pc:sldMk cId="642913501" sldId="303"/>
        </pc:sldMkLst>
        <pc:spChg chg="mod">
          <ac:chgData name="Sophie ALLIX 861" userId="653b8b07-0df8-4455-806f-e417d863b4cb" providerId="ADAL" clId="{0D528CCF-537D-41A2-96D8-A9DDA7920A46}" dt="2022-04-08T12:52:02.829" v="814" actId="6549"/>
          <ac:spMkLst>
            <pc:docMk/>
            <pc:sldMk cId="642913501" sldId="303"/>
            <ac:spMk id="6" creationId="{6B0DD3C1-C060-47A3-8332-0FDD1A3696A3}"/>
          </ac:spMkLst>
        </pc:spChg>
      </pc:sldChg>
      <pc:sldChg chg="modSp add mod">
        <pc:chgData name="Sophie ALLIX 861" userId="653b8b07-0df8-4455-806f-e417d863b4cb" providerId="ADAL" clId="{0D528CCF-537D-41A2-96D8-A9DDA7920A46}" dt="2022-04-08T13:07:13.243" v="832" actId="12"/>
        <pc:sldMkLst>
          <pc:docMk/>
          <pc:sldMk cId="680582384" sldId="304"/>
        </pc:sldMkLst>
        <pc:spChg chg="mod">
          <ac:chgData name="Sophie ALLIX 861" userId="653b8b07-0df8-4455-806f-e417d863b4cb" providerId="ADAL" clId="{0D528CCF-537D-41A2-96D8-A9DDA7920A46}" dt="2022-04-08T13:07:13.243" v="832" actId="12"/>
          <ac:spMkLst>
            <pc:docMk/>
            <pc:sldMk cId="680582384" sldId="304"/>
            <ac:spMk id="6" creationId="{6B0DD3C1-C060-47A3-8332-0FDD1A3696A3}"/>
          </ac:spMkLst>
        </pc:spChg>
      </pc:sldChg>
    </pc:docChg>
  </pc:docChgLst>
  <pc:docChgLst>
    <pc:chgData name="Nicolas PATRIARCHE" userId="d1848907-ef35-4bf0-83f2-8110b9052c08" providerId="ADAL" clId="{F2ACE74F-7E46-4954-A43E-FAA015482547}"/>
    <pc:docChg chg="custSel addSld delSld modSld sldOrd">
      <pc:chgData name="Nicolas PATRIARCHE" userId="d1848907-ef35-4bf0-83f2-8110b9052c08" providerId="ADAL" clId="{F2ACE74F-7E46-4954-A43E-FAA015482547}" dt="2022-06-01T14:39:53.822" v="212" actId="688"/>
      <pc:docMkLst>
        <pc:docMk/>
      </pc:docMkLst>
      <pc:sldChg chg="delSp new del mod">
        <pc:chgData name="Nicolas PATRIARCHE" userId="d1848907-ef35-4bf0-83f2-8110b9052c08" providerId="ADAL" clId="{F2ACE74F-7E46-4954-A43E-FAA015482547}" dt="2022-06-01T13:55:22.722" v="47" actId="2696"/>
        <pc:sldMkLst>
          <pc:docMk/>
          <pc:sldMk cId="2111888441" sldId="306"/>
        </pc:sldMkLst>
        <pc:spChg chg="del">
          <ac:chgData name="Nicolas PATRIARCHE" userId="d1848907-ef35-4bf0-83f2-8110b9052c08" providerId="ADAL" clId="{F2ACE74F-7E46-4954-A43E-FAA015482547}" dt="2022-06-01T13:52:19.540" v="1" actId="478"/>
          <ac:spMkLst>
            <pc:docMk/>
            <pc:sldMk cId="2111888441" sldId="306"/>
            <ac:spMk id="2" creationId="{BA2F2248-7F05-41F2-9245-741A1F1B3360}"/>
          </ac:spMkLst>
        </pc:spChg>
        <pc:spChg chg="del">
          <ac:chgData name="Nicolas PATRIARCHE" userId="d1848907-ef35-4bf0-83f2-8110b9052c08" providerId="ADAL" clId="{F2ACE74F-7E46-4954-A43E-FAA015482547}" dt="2022-06-01T13:52:20.560" v="2" actId="478"/>
          <ac:spMkLst>
            <pc:docMk/>
            <pc:sldMk cId="2111888441" sldId="306"/>
            <ac:spMk id="3" creationId="{B8B4831A-78D3-4F46-AFB3-D386CFA292B6}"/>
          </ac:spMkLst>
        </pc:spChg>
      </pc:sldChg>
      <pc:sldChg chg="addSp delSp modSp add mod ord">
        <pc:chgData name="Nicolas PATRIARCHE" userId="d1848907-ef35-4bf0-83f2-8110b9052c08" providerId="ADAL" clId="{F2ACE74F-7E46-4954-A43E-FAA015482547}" dt="2022-06-01T14:00:01.153" v="105" actId="20577"/>
        <pc:sldMkLst>
          <pc:docMk/>
          <pc:sldMk cId="0" sldId="344"/>
        </pc:sldMkLst>
        <pc:spChg chg="mod">
          <ac:chgData name="Nicolas PATRIARCHE" userId="d1848907-ef35-4bf0-83f2-8110b9052c08" providerId="ADAL" clId="{F2ACE74F-7E46-4954-A43E-FAA015482547}" dt="2022-06-01T13:57:01.739" v="50" actId="1076"/>
          <ac:spMkLst>
            <pc:docMk/>
            <pc:sldMk cId="0" sldId="344"/>
            <ac:spMk id="3" creationId="{00000000-0000-0000-0000-000000000000}"/>
          </ac:spMkLst>
        </pc:spChg>
        <pc:spChg chg="add mod">
          <ac:chgData name="Nicolas PATRIARCHE" userId="d1848907-ef35-4bf0-83f2-8110b9052c08" providerId="ADAL" clId="{F2ACE74F-7E46-4954-A43E-FAA015482547}" dt="2022-06-01T14:00:01.153" v="105" actId="20577"/>
          <ac:spMkLst>
            <pc:docMk/>
            <pc:sldMk cId="0" sldId="344"/>
            <ac:spMk id="5" creationId="{84470507-9042-45C6-9FA4-0D08E171E986}"/>
          </ac:spMkLst>
        </pc:spChg>
        <pc:spChg chg="mod ord">
          <ac:chgData name="Nicolas PATRIARCHE" userId="d1848907-ef35-4bf0-83f2-8110b9052c08" providerId="ADAL" clId="{F2ACE74F-7E46-4954-A43E-FAA015482547}" dt="2022-06-01T13:57:46.993" v="63" actId="1076"/>
          <ac:spMkLst>
            <pc:docMk/>
            <pc:sldMk cId="0" sldId="344"/>
            <ac:spMk id="6" creationId="{00000000-0000-0000-0000-000000000000}"/>
          </ac:spMkLst>
        </pc:spChg>
        <pc:spChg chg="del">
          <ac:chgData name="Nicolas PATRIARCHE" userId="d1848907-ef35-4bf0-83f2-8110b9052c08" providerId="ADAL" clId="{F2ACE74F-7E46-4954-A43E-FAA015482547}" dt="2022-06-01T13:54:29.148" v="35" actId="478"/>
          <ac:spMkLst>
            <pc:docMk/>
            <pc:sldMk cId="0" sldId="344"/>
            <ac:spMk id="7" creationId="{00000000-0000-0000-0000-000000000000}"/>
          </ac:spMkLst>
        </pc:spChg>
        <pc:spChg chg="add del mod">
          <ac:chgData name="Nicolas PATRIARCHE" userId="d1848907-ef35-4bf0-83f2-8110b9052c08" providerId="ADAL" clId="{F2ACE74F-7E46-4954-A43E-FAA015482547}" dt="2022-06-01T13:54:40" v="38" actId="478"/>
          <ac:spMkLst>
            <pc:docMk/>
            <pc:sldMk cId="0" sldId="344"/>
            <ac:spMk id="13" creationId="{72753530-5DBC-4169-A3DC-1050BC16A16F}"/>
          </ac:spMkLst>
        </pc:spChg>
        <pc:spChg chg="add mod">
          <ac:chgData name="Nicolas PATRIARCHE" userId="d1848907-ef35-4bf0-83f2-8110b9052c08" providerId="ADAL" clId="{F2ACE74F-7E46-4954-A43E-FAA015482547}" dt="2022-06-01T13:54:31.642" v="37"/>
          <ac:spMkLst>
            <pc:docMk/>
            <pc:sldMk cId="0" sldId="344"/>
            <ac:spMk id="16" creationId="{C4E3B8DF-6D49-45CD-8833-59B543DD9CDE}"/>
          </ac:spMkLst>
        </pc:spChg>
        <pc:spChg chg="add mod">
          <ac:chgData name="Nicolas PATRIARCHE" userId="d1848907-ef35-4bf0-83f2-8110b9052c08" providerId="ADAL" clId="{F2ACE74F-7E46-4954-A43E-FAA015482547}" dt="2022-06-01T13:55:10.145" v="42" actId="207"/>
          <ac:spMkLst>
            <pc:docMk/>
            <pc:sldMk cId="0" sldId="344"/>
            <ac:spMk id="17" creationId="{2854F38E-1860-4707-948C-A54C7FCCAE44}"/>
          </ac:spMkLst>
        </pc:spChg>
        <pc:grpChg chg="mod">
          <ac:chgData name="Nicolas PATRIARCHE" userId="d1848907-ef35-4bf0-83f2-8110b9052c08" providerId="ADAL" clId="{F2ACE74F-7E46-4954-A43E-FAA015482547}" dt="2022-06-01T13:57:11.487" v="54" actId="1076"/>
          <ac:grpSpMkLst>
            <pc:docMk/>
            <pc:sldMk cId="0" sldId="344"/>
            <ac:grpSpMk id="15" creationId="{E1F8D753-0F66-45CC-9C88-2E2E672FE52E}"/>
          </ac:grpSpMkLst>
        </pc:grpChg>
        <pc:picChg chg="mod">
          <ac:chgData name="Nicolas PATRIARCHE" userId="d1848907-ef35-4bf0-83f2-8110b9052c08" providerId="ADAL" clId="{F2ACE74F-7E46-4954-A43E-FAA015482547}" dt="2022-06-01T13:56:55.765" v="49" actId="14100"/>
          <ac:picMkLst>
            <pc:docMk/>
            <pc:sldMk cId="0" sldId="344"/>
            <ac:picMk id="2" creationId="{00000000-0000-0000-0000-000000000000}"/>
          </ac:picMkLst>
        </pc:picChg>
        <pc:picChg chg="del">
          <ac:chgData name="Nicolas PATRIARCHE" userId="d1848907-ef35-4bf0-83f2-8110b9052c08" providerId="ADAL" clId="{F2ACE74F-7E46-4954-A43E-FAA015482547}" dt="2022-06-01T13:54:31.439" v="36" actId="478"/>
          <ac:picMkLst>
            <pc:docMk/>
            <pc:sldMk cId="0" sldId="344"/>
            <ac:picMk id="4" creationId="{00000000-0000-0000-0000-000000000000}"/>
          </ac:picMkLst>
        </pc:picChg>
      </pc:sldChg>
      <pc:sldChg chg="addSp delSp modSp add mod ord">
        <pc:chgData name="Nicolas PATRIARCHE" userId="d1848907-ef35-4bf0-83f2-8110b9052c08" providerId="ADAL" clId="{F2ACE74F-7E46-4954-A43E-FAA015482547}" dt="2022-06-01T13:59:12.907" v="83" actId="6549"/>
        <pc:sldMkLst>
          <pc:docMk/>
          <pc:sldMk cId="0" sldId="345"/>
        </pc:sldMkLst>
        <pc:spChg chg="mod">
          <ac:chgData name="Nicolas PATRIARCHE" userId="d1848907-ef35-4bf0-83f2-8110b9052c08" providerId="ADAL" clId="{F2ACE74F-7E46-4954-A43E-FAA015482547}" dt="2022-06-01T13:58:40.099" v="78" actId="14100"/>
          <ac:spMkLst>
            <pc:docMk/>
            <pc:sldMk cId="0" sldId="345"/>
            <ac:spMk id="3" creationId="{040FF981-36D5-46C6-8462-73A6AD2052D0}"/>
          </ac:spMkLst>
        </pc:spChg>
        <pc:spChg chg="mod">
          <ac:chgData name="Nicolas PATRIARCHE" userId="d1848907-ef35-4bf0-83f2-8110b9052c08" providerId="ADAL" clId="{F2ACE74F-7E46-4954-A43E-FAA015482547}" dt="2022-06-01T13:53:48.373" v="33" actId="1076"/>
          <ac:spMkLst>
            <pc:docMk/>
            <pc:sldMk cId="0" sldId="345"/>
            <ac:spMk id="4" creationId="{00000000-0000-0000-0000-000000000000}"/>
          </ac:spMkLst>
        </pc:spChg>
        <pc:spChg chg="mod">
          <ac:chgData name="Nicolas PATRIARCHE" userId="d1848907-ef35-4bf0-83f2-8110b9052c08" providerId="ADAL" clId="{F2ACE74F-7E46-4954-A43E-FAA015482547}" dt="2022-06-01T13:59:12.907" v="83" actId="6549"/>
          <ac:spMkLst>
            <pc:docMk/>
            <pc:sldMk cId="0" sldId="345"/>
            <ac:spMk id="6" creationId="{0B736ADD-55BA-4B45-92EA-EACD9B12D673}"/>
          </ac:spMkLst>
        </pc:spChg>
        <pc:spChg chg="add mod">
          <ac:chgData name="Nicolas PATRIARCHE" userId="d1848907-ef35-4bf0-83f2-8110b9052c08" providerId="ADAL" clId="{F2ACE74F-7E46-4954-A43E-FAA015482547}" dt="2022-06-01T13:53:41.183" v="32" actId="14100"/>
          <ac:spMkLst>
            <pc:docMk/>
            <pc:sldMk cId="0" sldId="345"/>
            <ac:spMk id="7" creationId="{9F944EAB-E826-40D8-88A6-4252A4895D0B}"/>
          </ac:spMkLst>
        </pc:spChg>
        <pc:spChg chg="mod">
          <ac:chgData name="Nicolas PATRIARCHE" userId="d1848907-ef35-4bf0-83f2-8110b9052c08" providerId="ADAL" clId="{F2ACE74F-7E46-4954-A43E-FAA015482547}" dt="2022-06-01T13:58:12.006" v="71" actId="14100"/>
          <ac:spMkLst>
            <pc:docMk/>
            <pc:sldMk cId="0" sldId="345"/>
            <ac:spMk id="9" creationId="{C51C2F43-075D-432B-AC92-4EB7D66370B4}"/>
          </ac:spMkLst>
        </pc:spChg>
        <pc:spChg chg="mod">
          <ac:chgData name="Nicolas PATRIARCHE" userId="d1848907-ef35-4bf0-83f2-8110b9052c08" providerId="ADAL" clId="{F2ACE74F-7E46-4954-A43E-FAA015482547}" dt="2022-06-01T13:58:15.065" v="72" actId="1076"/>
          <ac:spMkLst>
            <pc:docMk/>
            <pc:sldMk cId="0" sldId="345"/>
            <ac:spMk id="10" creationId="{07FBC042-76ED-4B9B-84E7-893A7813FEFF}"/>
          </ac:spMkLst>
        </pc:spChg>
        <pc:picChg chg="del mod">
          <ac:chgData name="Nicolas PATRIARCHE" userId="d1848907-ef35-4bf0-83f2-8110b9052c08" providerId="ADAL" clId="{F2ACE74F-7E46-4954-A43E-FAA015482547}" dt="2022-06-01T13:53:28.690" v="29" actId="478"/>
          <ac:picMkLst>
            <pc:docMk/>
            <pc:sldMk cId="0" sldId="345"/>
            <ac:picMk id="2" creationId="{00000000-0000-0000-0000-000000000000}"/>
          </ac:picMkLst>
        </pc:picChg>
        <pc:picChg chg="mod">
          <ac:chgData name="Nicolas PATRIARCHE" userId="d1848907-ef35-4bf0-83f2-8110b9052c08" providerId="ADAL" clId="{F2ACE74F-7E46-4954-A43E-FAA015482547}" dt="2022-06-01T13:58:01.308" v="65" actId="1076"/>
          <ac:picMkLst>
            <pc:docMk/>
            <pc:sldMk cId="0" sldId="345"/>
            <ac:picMk id="5" creationId="{99BDB5C7-805C-4DCA-9C1B-2F1A7ECE4595}"/>
          </ac:picMkLst>
        </pc:picChg>
        <pc:cxnChg chg="mod">
          <ac:chgData name="Nicolas PATRIARCHE" userId="d1848907-ef35-4bf0-83f2-8110b9052c08" providerId="ADAL" clId="{F2ACE74F-7E46-4954-A43E-FAA015482547}" dt="2022-06-01T13:58:45.822" v="80" actId="14100"/>
          <ac:cxnSpMkLst>
            <pc:docMk/>
            <pc:sldMk cId="0" sldId="345"/>
            <ac:cxnSpMk id="8" creationId="{A7027EE1-469F-4227-B74D-83F269995B6B}"/>
          </ac:cxnSpMkLst>
        </pc:cxnChg>
        <pc:cxnChg chg="mod">
          <ac:chgData name="Nicolas PATRIARCHE" userId="d1848907-ef35-4bf0-83f2-8110b9052c08" providerId="ADAL" clId="{F2ACE74F-7E46-4954-A43E-FAA015482547}" dt="2022-06-01T13:58:18.023" v="73" actId="14100"/>
          <ac:cxnSpMkLst>
            <pc:docMk/>
            <pc:sldMk cId="0" sldId="345"/>
            <ac:cxnSpMk id="12" creationId="{AD546EDF-773C-4112-8ACA-584953C4FDF9}"/>
          </ac:cxnSpMkLst>
        </pc:cxnChg>
      </pc:sldChg>
      <pc:sldChg chg="addSp modSp new mod">
        <pc:chgData name="Nicolas PATRIARCHE" userId="d1848907-ef35-4bf0-83f2-8110b9052c08" providerId="ADAL" clId="{F2ACE74F-7E46-4954-A43E-FAA015482547}" dt="2022-06-01T14:37:01.885" v="174"/>
        <pc:sldMkLst>
          <pc:docMk/>
          <pc:sldMk cId="2684597801" sldId="346"/>
        </pc:sldMkLst>
        <pc:spChg chg="mod">
          <ac:chgData name="Nicolas PATRIARCHE" userId="d1848907-ef35-4bf0-83f2-8110b9052c08" providerId="ADAL" clId="{F2ACE74F-7E46-4954-A43E-FAA015482547}" dt="2022-06-01T14:35:59.319" v="166" actId="1076"/>
          <ac:spMkLst>
            <pc:docMk/>
            <pc:sldMk cId="2684597801" sldId="346"/>
            <ac:spMk id="2" creationId="{9EFAF722-3D38-4945-B3E6-7CE8BF94847E}"/>
          </ac:spMkLst>
        </pc:spChg>
        <pc:spChg chg="add">
          <ac:chgData name="Nicolas PATRIARCHE" userId="d1848907-ef35-4bf0-83f2-8110b9052c08" providerId="ADAL" clId="{F2ACE74F-7E46-4954-A43E-FAA015482547}" dt="2022-06-01T14:36:52.649" v="173" actId="11529"/>
          <ac:spMkLst>
            <pc:docMk/>
            <pc:sldMk cId="2684597801" sldId="346"/>
            <ac:spMk id="7" creationId="{90023C0E-D757-49AD-B776-A3D04BDBF416}"/>
          </ac:spMkLst>
        </pc:spChg>
        <pc:spChg chg="add mod">
          <ac:chgData name="Nicolas PATRIARCHE" userId="d1848907-ef35-4bf0-83f2-8110b9052c08" providerId="ADAL" clId="{F2ACE74F-7E46-4954-A43E-FAA015482547}" dt="2022-06-01T14:37:01.885" v="174"/>
          <ac:spMkLst>
            <pc:docMk/>
            <pc:sldMk cId="2684597801" sldId="346"/>
            <ac:spMk id="8" creationId="{602FEE02-D2FB-4CA4-B1DF-AAD9F36006A6}"/>
          </ac:spMkLst>
        </pc:spChg>
        <pc:picChg chg="add mod">
          <ac:chgData name="Nicolas PATRIARCHE" userId="d1848907-ef35-4bf0-83f2-8110b9052c08" providerId="ADAL" clId="{F2ACE74F-7E46-4954-A43E-FAA015482547}" dt="2022-06-01T14:36:22.094" v="170" actId="1076"/>
          <ac:picMkLst>
            <pc:docMk/>
            <pc:sldMk cId="2684597801" sldId="346"/>
            <ac:picMk id="4" creationId="{489DCA4E-65E9-4F17-914A-619E3817E11E}"/>
          </ac:picMkLst>
        </pc:picChg>
        <pc:picChg chg="add mod">
          <ac:chgData name="Nicolas PATRIARCHE" userId="d1848907-ef35-4bf0-83f2-8110b9052c08" providerId="ADAL" clId="{F2ACE74F-7E46-4954-A43E-FAA015482547}" dt="2022-06-01T14:36:43.270" v="172" actId="1076"/>
          <ac:picMkLst>
            <pc:docMk/>
            <pc:sldMk cId="2684597801" sldId="346"/>
            <ac:picMk id="6" creationId="{600FF903-1B96-4C43-9A85-33643BF6AA13}"/>
          </ac:picMkLst>
        </pc:picChg>
      </pc:sldChg>
      <pc:sldChg chg="addSp delSp modSp new mod">
        <pc:chgData name="Nicolas PATRIARCHE" userId="d1848907-ef35-4bf0-83f2-8110b9052c08" providerId="ADAL" clId="{F2ACE74F-7E46-4954-A43E-FAA015482547}" dt="2022-06-01T14:39:53.822" v="212" actId="688"/>
        <pc:sldMkLst>
          <pc:docMk/>
          <pc:sldMk cId="507756184" sldId="347"/>
        </pc:sldMkLst>
        <pc:spChg chg="del">
          <ac:chgData name="Nicolas PATRIARCHE" userId="d1848907-ef35-4bf0-83f2-8110b9052c08" providerId="ADAL" clId="{F2ACE74F-7E46-4954-A43E-FAA015482547}" dt="2022-06-01T14:37:47.122" v="178" actId="478"/>
          <ac:spMkLst>
            <pc:docMk/>
            <pc:sldMk cId="507756184" sldId="347"/>
            <ac:spMk id="2" creationId="{9A066BD8-2E0C-402F-B059-B47B4EF71CCB}"/>
          </ac:spMkLst>
        </pc:spChg>
        <pc:spChg chg="add mod">
          <ac:chgData name="Nicolas PATRIARCHE" userId="d1848907-ef35-4bf0-83f2-8110b9052c08" providerId="ADAL" clId="{F2ACE74F-7E46-4954-A43E-FAA015482547}" dt="2022-06-01T14:37:54.672" v="201" actId="20577"/>
          <ac:spMkLst>
            <pc:docMk/>
            <pc:sldMk cId="507756184" sldId="347"/>
            <ac:spMk id="3" creationId="{D140F859-2423-4920-A7AD-C7CE85D92BDB}"/>
          </ac:spMkLst>
        </pc:spChg>
        <pc:spChg chg="add mod">
          <ac:chgData name="Nicolas PATRIARCHE" userId="d1848907-ef35-4bf0-83f2-8110b9052c08" providerId="ADAL" clId="{F2ACE74F-7E46-4954-A43E-FAA015482547}" dt="2022-06-01T14:37:43.247" v="176"/>
          <ac:spMkLst>
            <pc:docMk/>
            <pc:sldMk cId="507756184" sldId="347"/>
            <ac:spMk id="4" creationId="{229B8154-7E15-4D61-8751-4A2291C4F2DA}"/>
          </ac:spMkLst>
        </pc:spChg>
        <pc:spChg chg="add">
          <ac:chgData name="Nicolas PATRIARCHE" userId="d1848907-ef35-4bf0-83f2-8110b9052c08" providerId="ADAL" clId="{F2ACE74F-7E46-4954-A43E-FAA015482547}" dt="2022-06-01T14:38:52.542" v="207" actId="11529"/>
          <ac:spMkLst>
            <pc:docMk/>
            <pc:sldMk cId="507756184" sldId="347"/>
            <ac:spMk id="9" creationId="{4B6B0C29-DFFA-486F-B0A9-0D4EFD6F1C37}"/>
          </ac:spMkLst>
        </pc:spChg>
        <pc:spChg chg="add mod">
          <ac:chgData name="Nicolas PATRIARCHE" userId="d1848907-ef35-4bf0-83f2-8110b9052c08" providerId="ADAL" clId="{F2ACE74F-7E46-4954-A43E-FAA015482547}" dt="2022-06-01T14:39:53.822" v="212" actId="688"/>
          <ac:spMkLst>
            <pc:docMk/>
            <pc:sldMk cId="507756184" sldId="347"/>
            <ac:spMk id="12" creationId="{1C2435C3-25CF-4EB9-9754-0045E2DB17B9}"/>
          </ac:spMkLst>
        </pc:spChg>
        <pc:picChg chg="add mod">
          <ac:chgData name="Nicolas PATRIARCHE" userId="d1848907-ef35-4bf0-83f2-8110b9052c08" providerId="ADAL" clId="{F2ACE74F-7E46-4954-A43E-FAA015482547}" dt="2022-06-01T14:38:38.578" v="204" actId="1076"/>
          <ac:picMkLst>
            <pc:docMk/>
            <pc:sldMk cId="507756184" sldId="347"/>
            <ac:picMk id="6" creationId="{154653C7-2683-4D6D-9DD3-A2D588958FAE}"/>
          </ac:picMkLst>
        </pc:picChg>
        <pc:picChg chg="add mod">
          <ac:chgData name="Nicolas PATRIARCHE" userId="d1848907-ef35-4bf0-83f2-8110b9052c08" providerId="ADAL" clId="{F2ACE74F-7E46-4954-A43E-FAA015482547}" dt="2022-06-01T14:38:41.639" v="206" actId="1076"/>
          <ac:picMkLst>
            <pc:docMk/>
            <pc:sldMk cId="507756184" sldId="347"/>
            <ac:picMk id="8" creationId="{7FAFE00B-2113-41C8-8A3A-0900695A2E6E}"/>
          </ac:picMkLst>
        </pc:picChg>
        <pc:picChg chg="add mod">
          <ac:chgData name="Nicolas PATRIARCHE" userId="d1848907-ef35-4bf0-83f2-8110b9052c08" providerId="ADAL" clId="{F2ACE74F-7E46-4954-A43E-FAA015482547}" dt="2022-06-01T14:39:29.980" v="210" actId="1076"/>
          <ac:picMkLst>
            <pc:docMk/>
            <pc:sldMk cId="507756184" sldId="347"/>
            <ac:picMk id="11" creationId="{2BEEA660-52E5-4161-9A78-17330368E5C7}"/>
          </ac:picMkLst>
        </pc:picChg>
      </pc:sldChg>
    </pc:docChg>
  </pc:docChgLst>
  <pc:docChgLst>
    <pc:chgData name="Lea GUILLARD 861" userId="d06662ec-9711-44e9-9f78-4b9cc7b21ed8" providerId="ADAL" clId="{0797D5B6-D2AD-47BC-BA60-D5B99F28B5FC}"/>
    <pc:docChg chg="custSel delSld modSld">
      <pc:chgData name="Lea GUILLARD 861" userId="d06662ec-9711-44e9-9f78-4b9cc7b21ed8" providerId="ADAL" clId="{0797D5B6-D2AD-47BC-BA60-D5B99F28B5FC}" dt="2022-09-09T12:11:41.219" v="3" actId="478"/>
      <pc:docMkLst>
        <pc:docMk/>
      </pc:docMkLst>
      <pc:sldChg chg="modSp mod">
        <pc:chgData name="Lea GUILLARD 861" userId="d06662ec-9711-44e9-9f78-4b9cc7b21ed8" providerId="ADAL" clId="{0797D5B6-D2AD-47BC-BA60-D5B99F28B5FC}" dt="2022-09-09T11:46:44.263" v="0" actId="6549"/>
        <pc:sldMkLst>
          <pc:docMk/>
          <pc:sldMk cId="3155851385" sldId="257"/>
        </pc:sldMkLst>
        <pc:spChg chg="mod">
          <ac:chgData name="Lea GUILLARD 861" userId="d06662ec-9711-44e9-9f78-4b9cc7b21ed8" providerId="ADAL" clId="{0797D5B6-D2AD-47BC-BA60-D5B99F28B5FC}" dt="2022-09-09T11:46:44.263" v="0" actId="6549"/>
          <ac:spMkLst>
            <pc:docMk/>
            <pc:sldMk cId="3155851385" sldId="257"/>
            <ac:spMk id="3" creationId="{1980AA72-7CEC-47E0-8390-DCA22A2C1A8D}"/>
          </ac:spMkLst>
        </pc:spChg>
      </pc:sldChg>
      <pc:sldChg chg="delSp modSp mod">
        <pc:chgData name="Lea GUILLARD 861" userId="d06662ec-9711-44e9-9f78-4b9cc7b21ed8" providerId="ADAL" clId="{0797D5B6-D2AD-47BC-BA60-D5B99F28B5FC}" dt="2022-09-09T12:11:41.219" v="3" actId="478"/>
        <pc:sldMkLst>
          <pc:docMk/>
          <pc:sldMk cId="3007228322" sldId="367"/>
        </pc:sldMkLst>
        <pc:spChg chg="del mod">
          <ac:chgData name="Lea GUILLARD 861" userId="d06662ec-9711-44e9-9f78-4b9cc7b21ed8" providerId="ADAL" clId="{0797D5B6-D2AD-47BC-BA60-D5B99F28B5FC}" dt="2022-09-09T12:11:41.219" v="3" actId="478"/>
          <ac:spMkLst>
            <pc:docMk/>
            <pc:sldMk cId="3007228322" sldId="367"/>
            <ac:spMk id="2" creationId="{FD625F2B-E859-4B83-3A47-CAAB9F03B2F5}"/>
          </ac:spMkLst>
        </pc:spChg>
      </pc:sldChg>
      <pc:sldChg chg="del">
        <pc:chgData name="Lea GUILLARD 861" userId="d06662ec-9711-44e9-9f78-4b9cc7b21ed8" providerId="ADAL" clId="{0797D5B6-D2AD-47BC-BA60-D5B99F28B5FC}" dt="2022-09-09T11:46:47.617" v="1" actId="47"/>
        <pc:sldMkLst>
          <pc:docMk/>
          <pc:sldMk cId="1120744233" sldId="368"/>
        </pc:sldMkLst>
      </pc:sldChg>
    </pc:docChg>
  </pc:docChgLst>
  <pc:docChgLst>
    <pc:chgData name="Lea MAZOUE GUILLARD 861" userId="S::lea.mazoue-guillard@caf86.caf.fr::d06662ec-9711-44e9-9f78-4b9cc7b21ed8" providerId="AD" clId="Web-{34B6E015-1A05-4906-A2E9-1DFAFC6454B4}"/>
    <pc:docChg chg="addSld modSld">
      <pc:chgData name="Lea MAZOUE GUILLARD 861" userId="S::lea.mazoue-guillard@caf86.caf.fr::d06662ec-9711-44e9-9f78-4b9cc7b21ed8" providerId="AD" clId="Web-{34B6E015-1A05-4906-A2E9-1DFAFC6454B4}" dt="2024-01-10T13:48:12.201" v="21" actId="20577"/>
      <pc:docMkLst>
        <pc:docMk/>
      </pc:docMkLst>
      <pc:sldChg chg="add">
        <pc:chgData name="Lea MAZOUE GUILLARD 861" userId="S::lea.mazoue-guillard@caf86.caf.fr::d06662ec-9711-44e9-9f78-4b9cc7b21ed8" providerId="AD" clId="Web-{34B6E015-1A05-4906-A2E9-1DFAFC6454B4}" dt="2024-01-10T13:47:16.137" v="5"/>
        <pc:sldMkLst>
          <pc:docMk/>
          <pc:sldMk cId="759622235" sldId="260"/>
        </pc:sldMkLst>
      </pc:sldChg>
      <pc:sldChg chg="add">
        <pc:chgData name="Lea MAZOUE GUILLARD 861" userId="S::lea.mazoue-guillard@caf86.caf.fr::d06662ec-9711-44e9-9f78-4b9cc7b21ed8" providerId="AD" clId="Web-{34B6E015-1A05-4906-A2E9-1DFAFC6454B4}" dt="2024-01-10T13:47:16.027" v="4"/>
        <pc:sldMkLst>
          <pc:docMk/>
          <pc:sldMk cId="3750916383" sldId="270"/>
        </pc:sldMkLst>
      </pc:sldChg>
      <pc:sldChg chg="modSp add">
        <pc:chgData name="Lea MAZOUE GUILLARD 861" userId="S::lea.mazoue-guillard@caf86.caf.fr::d06662ec-9711-44e9-9f78-4b9cc7b21ed8" providerId="AD" clId="Web-{34B6E015-1A05-4906-A2E9-1DFAFC6454B4}" dt="2024-01-10T13:47:34.481" v="8" actId="20577"/>
        <pc:sldMkLst>
          <pc:docMk/>
          <pc:sldMk cId="136345157" sldId="271"/>
        </pc:sldMkLst>
        <pc:spChg chg="mod">
          <ac:chgData name="Lea MAZOUE GUILLARD 861" userId="S::lea.mazoue-guillard@caf86.caf.fr::d06662ec-9711-44e9-9f78-4b9cc7b21ed8" providerId="AD" clId="Web-{34B6E015-1A05-4906-A2E9-1DFAFC6454B4}" dt="2024-01-10T13:47:34.481" v="8" actId="20577"/>
          <ac:spMkLst>
            <pc:docMk/>
            <pc:sldMk cId="136345157" sldId="271"/>
            <ac:spMk id="3" creationId="{6DBCC606-AB38-ADAF-0864-4F5DE30E3C8C}"/>
          </ac:spMkLst>
        </pc:spChg>
        <pc:graphicFrameChg chg="mod">
          <ac:chgData name="Lea MAZOUE GUILLARD 861" userId="S::lea.mazoue-guillard@caf86.caf.fr::d06662ec-9711-44e9-9f78-4b9cc7b21ed8" providerId="AD" clId="Web-{34B6E015-1A05-4906-A2E9-1DFAFC6454B4}" dt="2024-01-10T13:47:31.668" v="6" actId="1076"/>
          <ac:graphicFrameMkLst>
            <pc:docMk/>
            <pc:sldMk cId="136345157" sldId="271"/>
            <ac:graphicFrameMk id="4" creationId="{9FC2E137-95DF-19B0-8CC6-A65B254F7BAC}"/>
          </ac:graphicFrameMkLst>
        </pc:graphicFrameChg>
      </pc:sldChg>
      <pc:sldChg chg="add">
        <pc:chgData name="Lea MAZOUE GUILLARD 861" userId="S::lea.mazoue-guillard@caf86.caf.fr::d06662ec-9711-44e9-9f78-4b9cc7b21ed8" providerId="AD" clId="Web-{34B6E015-1A05-4906-A2E9-1DFAFC6454B4}" dt="2024-01-10T13:47:15.652" v="2"/>
        <pc:sldMkLst>
          <pc:docMk/>
          <pc:sldMk cId="1238069304" sldId="272"/>
        </pc:sldMkLst>
      </pc:sldChg>
      <pc:sldChg chg="modSp add">
        <pc:chgData name="Lea MAZOUE GUILLARD 861" userId="S::lea.mazoue-guillard@caf86.caf.fr::d06662ec-9711-44e9-9f78-4b9cc7b21ed8" providerId="AD" clId="Web-{34B6E015-1A05-4906-A2E9-1DFAFC6454B4}" dt="2024-01-10T13:47:43.247" v="10" actId="20577"/>
        <pc:sldMkLst>
          <pc:docMk/>
          <pc:sldMk cId="3720812671" sldId="273"/>
        </pc:sldMkLst>
        <pc:spChg chg="mod">
          <ac:chgData name="Lea MAZOUE GUILLARD 861" userId="S::lea.mazoue-guillard@caf86.caf.fr::d06662ec-9711-44e9-9f78-4b9cc7b21ed8" providerId="AD" clId="Web-{34B6E015-1A05-4906-A2E9-1DFAFC6454B4}" dt="2024-01-10T13:47:43.247" v="10" actId="20577"/>
          <ac:spMkLst>
            <pc:docMk/>
            <pc:sldMk cId="3720812671" sldId="273"/>
            <ac:spMk id="2" creationId="{57F6A688-6B2F-145B-C1BF-85C0DE5D639B}"/>
          </ac:spMkLst>
        </pc:spChg>
      </pc:sldChg>
      <pc:sldChg chg="modSp add">
        <pc:chgData name="Lea MAZOUE GUILLARD 861" userId="S::lea.mazoue-guillard@caf86.caf.fr::d06662ec-9711-44e9-9f78-4b9cc7b21ed8" providerId="AD" clId="Web-{34B6E015-1A05-4906-A2E9-1DFAFC6454B4}" dt="2024-01-10T13:47:58.029" v="14" actId="20577"/>
        <pc:sldMkLst>
          <pc:docMk/>
          <pc:sldMk cId="682041938" sldId="274"/>
        </pc:sldMkLst>
        <pc:graphicFrameChg chg="modGraphic">
          <ac:chgData name="Lea MAZOUE GUILLARD 861" userId="S::lea.mazoue-guillard@caf86.caf.fr::d06662ec-9711-44e9-9f78-4b9cc7b21ed8" providerId="AD" clId="Web-{34B6E015-1A05-4906-A2E9-1DFAFC6454B4}" dt="2024-01-10T13:47:58.029" v="14" actId="20577"/>
          <ac:graphicFrameMkLst>
            <pc:docMk/>
            <pc:sldMk cId="682041938" sldId="274"/>
            <ac:graphicFrameMk id="5" creationId="{09984EE5-1BBE-9DD7-5264-073318045EB9}"/>
          </ac:graphicFrameMkLst>
        </pc:graphicFrameChg>
      </pc:sldChg>
      <pc:sldChg chg="modSp">
        <pc:chgData name="Lea MAZOUE GUILLARD 861" userId="S::lea.mazoue-guillard@caf86.caf.fr::d06662ec-9711-44e9-9f78-4b9cc7b21ed8" providerId="AD" clId="Web-{34B6E015-1A05-4906-A2E9-1DFAFC6454B4}" dt="2024-01-10T13:48:12.201" v="21" actId="20577"/>
        <pc:sldMkLst>
          <pc:docMk/>
          <pc:sldMk cId="2625632517" sldId="366"/>
        </pc:sldMkLst>
        <pc:spChg chg="mod">
          <ac:chgData name="Lea MAZOUE GUILLARD 861" userId="S::lea.mazoue-guillard@caf86.caf.fr::d06662ec-9711-44e9-9f78-4b9cc7b21ed8" providerId="AD" clId="Web-{34B6E015-1A05-4906-A2E9-1DFAFC6454B4}" dt="2024-01-10T13:48:12.201" v="21" actId="20577"/>
          <ac:spMkLst>
            <pc:docMk/>
            <pc:sldMk cId="2625632517" sldId="366"/>
            <ac:spMk id="2" creationId="{9FFAE97F-5A7E-8A4A-43C9-E79BAB69AF04}"/>
          </ac:spMkLst>
        </pc:spChg>
      </pc:sldChg>
    </pc:docChg>
  </pc:docChgLst>
  <pc:docChgLst>
    <pc:chgData name="Sophie ALLIX 861" userId="S::sophie.allix@caf86.caf.fr::653b8b07-0df8-4455-806f-e417d863b4cb" providerId="AD" clId="Web-{83A99F6F-350E-40E3-A3E1-0124D3FB62AA}"/>
    <pc:docChg chg="modSld">
      <pc:chgData name="Sophie ALLIX 861" userId="S::sophie.allix@caf86.caf.fr::653b8b07-0df8-4455-806f-e417d863b4cb" providerId="AD" clId="Web-{83A99F6F-350E-40E3-A3E1-0124D3FB62AA}" dt="2022-09-08T14:22:32.704" v="35" actId="20577"/>
      <pc:docMkLst>
        <pc:docMk/>
      </pc:docMkLst>
      <pc:sldChg chg="modSp">
        <pc:chgData name="Sophie ALLIX 861" userId="S::sophie.allix@caf86.caf.fr::653b8b07-0df8-4455-806f-e417d863b4cb" providerId="AD" clId="Web-{83A99F6F-350E-40E3-A3E1-0124D3FB62AA}" dt="2022-09-08T14:19:51.840" v="1" actId="20577"/>
        <pc:sldMkLst>
          <pc:docMk/>
          <pc:sldMk cId="735693732" sldId="314"/>
        </pc:sldMkLst>
        <pc:spChg chg="mod">
          <ac:chgData name="Sophie ALLIX 861" userId="S::sophie.allix@caf86.caf.fr::653b8b07-0df8-4455-806f-e417d863b4cb" providerId="AD" clId="Web-{83A99F6F-350E-40E3-A3E1-0124D3FB62AA}" dt="2022-09-08T14:19:51.840" v="1" actId="20577"/>
          <ac:spMkLst>
            <pc:docMk/>
            <pc:sldMk cId="735693732" sldId="314"/>
            <ac:spMk id="29" creationId="{1A83FCAB-EBE3-4523-B204-F579CBCF2FF1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00.748" v="7" actId="20577"/>
        <pc:sldMkLst>
          <pc:docMk/>
          <pc:sldMk cId="2670281985" sldId="348"/>
        </pc:sldMkLst>
        <pc:spChg chg="mod">
          <ac:chgData name="Sophie ALLIX 861" userId="S::sophie.allix@caf86.caf.fr::653b8b07-0df8-4455-806f-e417d863b4cb" providerId="AD" clId="Web-{83A99F6F-350E-40E3-A3E1-0124D3FB62AA}" dt="2022-09-08T14:21:00.748" v="7" actId="20577"/>
          <ac:spMkLst>
            <pc:docMk/>
            <pc:sldMk cId="2670281985" sldId="348"/>
            <ac:spMk id="15" creationId="{F6D7D937-3B7E-4E35-AE9B-310FB21D845C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2:32.704" v="35" actId="20577"/>
        <pc:sldMkLst>
          <pc:docMk/>
          <pc:sldMk cId="3248280078" sldId="359"/>
        </pc:sldMkLst>
        <pc:spChg chg="mod">
          <ac:chgData name="Sophie ALLIX 861" userId="S::sophie.allix@caf86.caf.fr::653b8b07-0df8-4455-806f-e417d863b4cb" providerId="AD" clId="Web-{83A99F6F-350E-40E3-A3E1-0124D3FB62AA}" dt="2022-09-08T14:22:09.516" v="32" actId="20577"/>
          <ac:spMkLst>
            <pc:docMk/>
            <pc:sldMk cId="3248280078" sldId="359"/>
            <ac:spMk id="2" creationId="{B10E1BAE-6149-ED3C-887F-05D6488190D3}"/>
          </ac:spMkLst>
        </pc:spChg>
        <pc:spChg chg="mod">
          <ac:chgData name="Sophie ALLIX 861" userId="S::sophie.allix@caf86.caf.fr::653b8b07-0df8-4455-806f-e417d863b4cb" providerId="AD" clId="Web-{83A99F6F-350E-40E3-A3E1-0124D3FB62AA}" dt="2022-09-08T14:22:32.704" v="35" actId="20577"/>
          <ac:spMkLst>
            <pc:docMk/>
            <pc:sldMk cId="3248280078" sldId="359"/>
            <ac:spMk id="3" creationId="{FA882DB6-4061-B538-8A5F-343D60DFB760}"/>
          </ac:spMkLst>
        </pc:spChg>
      </pc:sldChg>
      <pc:sldChg chg="modSp">
        <pc:chgData name="Sophie ALLIX 861" userId="S::sophie.allix@caf86.caf.fr::653b8b07-0df8-4455-806f-e417d863b4cb" providerId="AD" clId="Web-{83A99F6F-350E-40E3-A3E1-0124D3FB62AA}" dt="2022-09-08T14:21:51.047" v="24" actId="20577"/>
        <pc:sldMkLst>
          <pc:docMk/>
          <pc:sldMk cId="1122837873" sldId="360"/>
        </pc:sldMkLst>
        <pc:spChg chg="mod">
          <ac:chgData name="Sophie ALLIX 861" userId="S::sophie.allix@caf86.caf.fr::653b8b07-0df8-4455-806f-e417d863b4cb" providerId="AD" clId="Web-{83A99F6F-350E-40E3-A3E1-0124D3FB62AA}" dt="2022-09-08T14:21:51.047" v="24" actId="20577"/>
          <ac:spMkLst>
            <pc:docMk/>
            <pc:sldMk cId="1122837873" sldId="360"/>
            <ac:spMk id="3" creationId="{CC3DB5D3-62AF-4866-96A9-75017C6FC7C8}"/>
          </ac:spMkLst>
        </pc:spChg>
      </pc:sldChg>
    </pc:docChg>
  </pc:docChgLst>
  <pc:docChgLst>
    <pc:chgData name="Sophie ALLIX 861" userId="S::sophie.allix@caf86.caf.fr::653b8b07-0df8-4455-806f-e417d863b4cb" providerId="AD" clId="Web-{33F0F080-4F42-4745-B31A-C7600F40BFA9}"/>
    <pc:docChg chg="addSld delSld modSld sldOrd">
      <pc:chgData name="Sophie ALLIX 861" userId="S::sophie.allix@caf86.caf.fr::653b8b07-0df8-4455-806f-e417d863b4cb" providerId="AD" clId="Web-{33F0F080-4F42-4745-B31A-C7600F40BFA9}" dt="2022-05-31T09:06:17.558" v="721" actId="20577"/>
      <pc:docMkLst>
        <pc:docMk/>
      </pc:docMkLst>
      <pc:sldChg chg="modSp add replId">
        <pc:chgData name="Sophie ALLIX 861" userId="S::sophie.allix@caf86.caf.fr::653b8b07-0df8-4455-806f-e417d863b4cb" providerId="AD" clId="Web-{33F0F080-4F42-4745-B31A-C7600F40BFA9}" dt="2022-05-31T09:03:49.564" v="672" actId="20577"/>
        <pc:sldMkLst>
          <pc:docMk/>
          <pc:sldMk cId="2510872342" sldId="301"/>
        </pc:sldMkLst>
        <pc:spChg chg="mod">
          <ac:chgData name="Sophie ALLIX 861" userId="S::sophie.allix@caf86.caf.fr::653b8b07-0df8-4455-806f-e417d863b4cb" providerId="AD" clId="Web-{33F0F080-4F42-4745-B31A-C7600F40BFA9}" dt="2022-05-31T08:27:35.662" v="4" actId="20577"/>
          <ac:spMkLst>
            <pc:docMk/>
            <pc:sldMk cId="2510872342" sldId="301"/>
            <ac:spMk id="2" creationId="{CD55427E-D962-4F9A-B40C-B68D9F25CA46}"/>
          </ac:spMkLst>
        </pc:spChg>
        <pc:spChg chg="mod">
          <ac:chgData name="Sophie ALLIX 861" userId="S::sophie.allix@caf86.caf.fr::653b8b07-0df8-4455-806f-e417d863b4cb" providerId="AD" clId="Web-{33F0F080-4F42-4745-B31A-C7600F40BFA9}" dt="2022-05-31T09:03:49.564" v="672" actId="20577"/>
          <ac:spMkLst>
            <pc:docMk/>
            <pc:sldMk cId="2510872342" sldId="301"/>
            <ac:spMk id="3" creationId="{1980AA72-7CEC-47E0-8390-DCA22A2C1A8D}"/>
          </ac:spMkLst>
        </pc:spChg>
      </pc:sldChg>
      <pc:sldChg chg="addSp delSp modSp add replId">
        <pc:chgData name="Sophie ALLIX 861" userId="S::sophie.allix@caf86.caf.fr::653b8b07-0df8-4455-806f-e417d863b4cb" providerId="AD" clId="Web-{33F0F080-4F42-4745-B31A-C7600F40BFA9}" dt="2022-05-31T08:28:58.434" v="12" actId="14100"/>
        <pc:sldMkLst>
          <pc:docMk/>
          <pc:sldMk cId="3001898529" sldId="302"/>
        </pc:sldMkLst>
        <pc:spChg chg="del mod">
          <ac:chgData name="Sophie ALLIX 861" userId="S::sophie.allix@caf86.caf.fr::653b8b07-0df8-4455-806f-e417d863b4cb" providerId="AD" clId="Web-{33F0F080-4F42-4745-B31A-C7600F40BFA9}" dt="2022-05-31T08:28:42.261" v="9"/>
          <ac:spMkLst>
            <pc:docMk/>
            <pc:sldMk cId="3001898529" sldId="302"/>
            <ac:spMk id="3" creationId="{1980AA72-7CEC-47E0-8390-DCA22A2C1A8D}"/>
          </ac:spMkLst>
        </pc:spChg>
        <pc:picChg chg="add mod ord">
          <ac:chgData name="Sophie ALLIX 861" userId="S::sophie.allix@caf86.caf.fr::653b8b07-0df8-4455-806f-e417d863b4cb" providerId="AD" clId="Web-{33F0F080-4F42-4745-B31A-C7600F40BFA9}" dt="2022-05-31T08:28:58.434" v="12" actId="14100"/>
          <ac:picMkLst>
            <pc:docMk/>
            <pc:sldMk cId="3001898529" sldId="302"/>
            <ac:picMk id="4" creationId="{380EF7A0-46D8-16D7-4A3C-2220EF7B8E20}"/>
          </ac:picMkLst>
        </pc:picChg>
      </pc:sldChg>
      <pc:sldChg chg="modSp add ord replId">
        <pc:chgData name="Sophie ALLIX 861" userId="S::sophie.allix@caf86.caf.fr::653b8b07-0df8-4455-806f-e417d863b4cb" providerId="AD" clId="Web-{33F0F080-4F42-4745-B31A-C7600F40BFA9}" dt="2022-05-31T09:05:07.679" v="718" actId="20577"/>
        <pc:sldMkLst>
          <pc:docMk/>
          <pc:sldMk cId="249429673" sldId="303"/>
        </pc:sldMkLst>
        <pc:spChg chg="mod">
          <ac:chgData name="Sophie ALLIX 861" userId="S::sophie.allix@caf86.caf.fr::653b8b07-0df8-4455-806f-e417d863b4cb" providerId="AD" clId="Web-{33F0F080-4F42-4745-B31A-C7600F40BFA9}" dt="2022-05-31T09:05:07.679" v="718" actId="20577"/>
          <ac:spMkLst>
            <pc:docMk/>
            <pc:sldMk cId="249429673" sldId="303"/>
            <ac:spMk id="3" creationId="{1980AA72-7CEC-47E0-8390-DCA22A2C1A8D}"/>
          </ac:spMkLst>
        </pc:spChg>
      </pc:sldChg>
      <pc:sldChg chg="addSp delSp modSp add del replId">
        <pc:chgData name="Sophie ALLIX 861" userId="S::sophie.allix@caf86.caf.fr::653b8b07-0df8-4455-806f-e417d863b4cb" providerId="AD" clId="Web-{33F0F080-4F42-4745-B31A-C7600F40BFA9}" dt="2022-05-31T08:37:51.533" v="15"/>
        <pc:sldMkLst>
          <pc:docMk/>
          <pc:sldMk cId="1998432440" sldId="303"/>
        </pc:sldMkLst>
        <pc:spChg chg="add mod">
          <ac:chgData name="Sophie ALLIX 861" userId="S::sophie.allix@caf86.caf.fr::653b8b07-0df8-4455-806f-e417d863b4cb" providerId="AD" clId="Web-{33F0F080-4F42-4745-B31A-C7600F40BFA9}" dt="2022-05-31T08:37:39.220" v="14"/>
          <ac:spMkLst>
            <pc:docMk/>
            <pc:sldMk cId="1998432440" sldId="303"/>
            <ac:spMk id="5" creationId="{BDE0513E-8231-1728-7B9E-87A96F4C124E}"/>
          </ac:spMkLst>
        </pc:spChg>
        <pc:picChg chg="del">
          <ac:chgData name="Sophie ALLIX 861" userId="S::sophie.allix@caf86.caf.fr::653b8b07-0df8-4455-806f-e417d863b4cb" providerId="AD" clId="Web-{33F0F080-4F42-4745-B31A-C7600F40BFA9}" dt="2022-05-31T08:37:39.220" v="14"/>
          <ac:picMkLst>
            <pc:docMk/>
            <pc:sldMk cId="1998432440" sldId="303"/>
            <ac:picMk id="4" creationId="{380EF7A0-46D8-16D7-4A3C-2220EF7B8E20}"/>
          </ac:picMkLst>
        </pc:picChg>
      </pc:sldChg>
      <pc:sldChg chg="modSp add replId">
        <pc:chgData name="Sophie ALLIX 861" userId="S::sophie.allix@caf86.caf.fr::653b8b07-0df8-4455-806f-e417d863b4cb" providerId="AD" clId="Web-{33F0F080-4F42-4745-B31A-C7600F40BFA9}" dt="2022-05-31T09:06:17.558" v="721" actId="20577"/>
        <pc:sldMkLst>
          <pc:docMk/>
          <pc:sldMk cId="3578797116" sldId="304"/>
        </pc:sldMkLst>
        <pc:spChg chg="mod">
          <ac:chgData name="Sophie ALLIX 861" userId="S::sophie.allix@caf86.caf.fr::653b8b07-0df8-4455-806f-e417d863b4cb" providerId="AD" clId="Web-{33F0F080-4F42-4745-B31A-C7600F40BFA9}" dt="2022-05-31T09:06:17.558" v="721" actId="20577"/>
          <ac:spMkLst>
            <pc:docMk/>
            <pc:sldMk cId="3578797116" sldId="304"/>
            <ac:spMk id="3" creationId="{1980AA72-7CEC-47E0-8390-DCA22A2C1A8D}"/>
          </ac:spMkLst>
        </pc:spChg>
      </pc:sldChg>
    </pc:docChg>
  </pc:docChgLst>
  <pc:docChgLst>
    <pc:chgData name="Nicolas PATRIARCHE 861" userId="S::nicolas.patriarche@caf86.caf.fr::d1848907-ef35-4bf0-83f2-8110b9052c08" providerId="AD" clId="Web-{0DB95E90-965D-40EF-A911-FBF7D26EFD94}"/>
    <pc:docChg chg="delSld modSld">
      <pc:chgData name="Nicolas PATRIARCHE 861" userId="S::nicolas.patriarche@caf86.caf.fr::d1848907-ef35-4bf0-83f2-8110b9052c08" providerId="AD" clId="Web-{0DB95E90-965D-40EF-A911-FBF7D26EFD94}" dt="2022-02-28T14:16:04.606" v="11" actId="20577"/>
      <pc:docMkLst>
        <pc:docMk/>
      </pc:docMkLst>
      <pc:sldChg chg="modSp">
        <pc:chgData name="Nicolas PATRIARCHE 861" userId="S::nicolas.patriarche@caf86.caf.fr::d1848907-ef35-4bf0-83f2-8110b9052c08" providerId="AD" clId="Web-{0DB95E90-965D-40EF-A911-FBF7D26EFD94}" dt="2022-02-28T14:16:04.606" v="11" actId="20577"/>
        <pc:sldMkLst>
          <pc:docMk/>
          <pc:sldMk cId="634816616" sldId="259"/>
        </pc:sldMkLst>
        <pc:spChg chg="mod">
          <ac:chgData name="Nicolas PATRIARCHE 861" userId="S::nicolas.patriarche@caf86.caf.fr::d1848907-ef35-4bf0-83f2-8110b9052c08" providerId="AD" clId="Web-{0DB95E90-965D-40EF-A911-FBF7D26EFD94}" dt="2022-02-28T14:16:04.606" v="11" actId="20577"/>
          <ac:spMkLst>
            <pc:docMk/>
            <pc:sldMk cId="634816616" sldId="259"/>
            <ac:spMk id="2" creationId="{3EFB79DF-6E4C-4777-BF7F-58FD0EF156BD}"/>
          </ac:spMkLst>
        </pc:spChg>
      </pc:sldChg>
      <pc:sldChg chg="del">
        <pc:chgData name="Nicolas PATRIARCHE 861" userId="S::nicolas.patriarche@caf86.caf.fr::d1848907-ef35-4bf0-83f2-8110b9052c08" providerId="AD" clId="Web-{0DB95E90-965D-40EF-A911-FBF7D26EFD94}" dt="2022-02-28T14:14:47.760" v="0"/>
        <pc:sldMkLst>
          <pc:docMk/>
          <pc:sldMk cId="3835494859" sldId="273"/>
        </pc:sldMkLst>
      </pc:sldChg>
    </pc:docChg>
  </pc:docChgLst>
  <pc:docChgLst>
    <pc:chgData name="Fabienne BOUTET 861" userId="S::fabienne.boutet@caf86.caf.fr::fa09bdb3-1d75-436f-b8cb-365a3331495b" providerId="AD" clId="Web-{B70B75F1-1F5A-F035-E735-688B25C948B0}"/>
    <pc:docChg chg="modSld sldOrd">
      <pc:chgData name="Fabienne BOUTET 861" userId="S::fabienne.boutet@caf86.caf.fr::fa09bdb3-1d75-436f-b8cb-365a3331495b" providerId="AD" clId="Web-{B70B75F1-1F5A-F035-E735-688B25C948B0}" dt="2022-10-07T08:18:41.483" v="386" actId="14100"/>
      <pc:docMkLst>
        <pc:docMk/>
      </pc:docMkLst>
      <pc:sldChg chg="ord">
        <pc:chgData name="Fabienne BOUTET 861" userId="S::fabienne.boutet@caf86.caf.fr::fa09bdb3-1d75-436f-b8cb-365a3331495b" providerId="AD" clId="Web-{B70B75F1-1F5A-F035-E735-688B25C948B0}" dt="2022-10-07T07:53:02.322" v="261"/>
        <pc:sldMkLst>
          <pc:docMk/>
          <pc:sldMk cId="524744576" sldId="258"/>
        </pc:sldMkLst>
      </pc:sldChg>
      <pc:sldChg chg="addSp delSp modSp ord">
        <pc:chgData name="Fabienne BOUTET 861" userId="S::fabienne.boutet@caf86.caf.fr::fa09bdb3-1d75-436f-b8cb-365a3331495b" providerId="AD" clId="Web-{B70B75F1-1F5A-F035-E735-688B25C948B0}" dt="2022-10-07T08:18:41.483" v="386" actId="14100"/>
        <pc:sldMkLst>
          <pc:docMk/>
          <pc:sldMk cId="3258785885" sldId="282"/>
        </pc:sldMkLst>
        <pc:spChg chg="mod">
          <ac:chgData name="Fabienne BOUTET 861" userId="S::fabienne.boutet@caf86.caf.fr::fa09bdb3-1d75-436f-b8cb-365a3331495b" providerId="AD" clId="Web-{B70B75F1-1F5A-F035-E735-688B25C948B0}" dt="2022-10-07T08:04:24.791" v="351" actId="1076"/>
          <ac:spMkLst>
            <pc:docMk/>
            <pc:sldMk cId="3258785885" sldId="282"/>
            <ac:spMk id="3" creationId="{BE397445-1761-F569-9E90-BAF6B7D0A50F}"/>
          </ac:spMkLst>
        </pc:spChg>
        <pc:spChg chg="add mod">
          <ac:chgData name="Fabienne BOUTET 861" userId="S::fabienne.boutet@caf86.caf.fr::fa09bdb3-1d75-436f-b8cb-365a3331495b" providerId="AD" clId="Web-{B70B75F1-1F5A-F035-E735-688B25C948B0}" dt="2022-10-07T08:04:37.338" v="352" actId="20577"/>
          <ac:spMkLst>
            <pc:docMk/>
            <pc:sldMk cId="3258785885" sldId="282"/>
            <ac:spMk id="9" creationId="{E441E616-F294-449C-D12A-19074A5E74B2}"/>
          </ac:spMkLst>
        </pc:spChg>
        <pc:spChg chg="add del mod">
          <ac:chgData name="Fabienne BOUTET 861" userId="S::fabienne.boutet@caf86.caf.fr::fa09bdb3-1d75-436f-b8cb-365a3331495b" providerId="AD" clId="Web-{B70B75F1-1F5A-F035-E735-688B25C948B0}" dt="2022-10-07T08:18:41.483" v="386" actId="14100"/>
          <ac:spMkLst>
            <pc:docMk/>
            <pc:sldMk cId="3258785885" sldId="282"/>
            <ac:spMk id="10" creationId="{6CA80FF9-2B07-2D8E-601E-072F0539BB4F}"/>
          </ac:spMkLst>
        </pc:spChg>
        <pc:picChg chg="del mod">
          <ac:chgData name="Fabienne BOUTET 861" userId="S::fabienne.boutet@caf86.caf.fr::fa09bdb3-1d75-436f-b8cb-365a3331495b" providerId="AD" clId="Web-{B70B75F1-1F5A-F035-E735-688B25C948B0}" dt="2022-10-07T07:35:15.062" v="19"/>
          <ac:picMkLst>
            <pc:docMk/>
            <pc:sldMk cId="3258785885" sldId="282"/>
            <ac:picMk id="4" creationId="{1917CDD4-084F-4592-BDAD-00E4C8BB5A6B}"/>
          </ac:picMkLst>
        </pc:picChg>
        <pc:picChg chg="add mod">
          <ac:chgData name="Fabienne BOUTET 861" userId="S::fabienne.boutet@caf86.caf.fr::fa09bdb3-1d75-436f-b8cb-365a3331495b" providerId="AD" clId="Web-{B70B75F1-1F5A-F035-E735-688B25C948B0}" dt="2022-10-07T08:03:33.430" v="337" actId="1076"/>
          <ac:picMkLst>
            <pc:docMk/>
            <pc:sldMk cId="3258785885" sldId="282"/>
            <ac:picMk id="5" creationId="{F2B0E987-4A54-D23E-75C5-6D6EAF0A3014}"/>
          </ac:picMkLst>
        </pc:picChg>
        <pc:picChg chg="del mod">
          <ac:chgData name="Fabienne BOUTET 861" userId="S::fabienne.boutet@caf86.caf.fr::fa09bdb3-1d75-436f-b8cb-365a3331495b" providerId="AD" clId="Web-{B70B75F1-1F5A-F035-E735-688B25C948B0}" dt="2022-10-07T07:35:28.922" v="20"/>
          <ac:picMkLst>
            <pc:docMk/>
            <pc:sldMk cId="3258785885" sldId="282"/>
            <ac:picMk id="6" creationId="{A2FCF94F-C7DF-4E2F-9D9B-6C6A4CEBA2BD}"/>
          </ac:picMkLst>
        </pc:picChg>
        <pc:picChg chg="add del mod">
          <ac:chgData name="Fabienne BOUTET 861" userId="S::fabienne.boutet@caf86.caf.fr::fa09bdb3-1d75-436f-b8cb-365a3331495b" providerId="AD" clId="Web-{B70B75F1-1F5A-F035-E735-688B25C948B0}" dt="2022-10-07T07:41:40.524" v="139"/>
          <ac:picMkLst>
            <pc:docMk/>
            <pc:sldMk cId="3258785885" sldId="282"/>
            <ac:picMk id="7" creationId="{91CDBD6B-B918-B3C7-A2F5-90CE754D6C44}"/>
          </ac:picMkLst>
        </pc:picChg>
        <pc:picChg chg="add del mod">
          <ac:chgData name="Fabienne BOUTET 861" userId="S::fabienne.boutet@caf86.caf.fr::fa09bdb3-1d75-436f-b8cb-365a3331495b" providerId="AD" clId="Web-{B70B75F1-1F5A-F035-E735-688B25C948B0}" dt="2022-10-07T07:48:33.268" v="219"/>
          <ac:picMkLst>
            <pc:docMk/>
            <pc:sldMk cId="3258785885" sldId="282"/>
            <ac:picMk id="8" creationId="{65D7649C-EA34-CED0-53D0-B707ADC779FA}"/>
          </ac:picMkLst>
        </pc:picChg>
      </pc:sldChg>
      <pc:sldChg chg="addSp delSp modSp delAnim">
        <pc:chgData name="Fabienne BOUTET 861" userId="S::fabienne.boutet@caf86.caf.fr::fa09bdb3-1d75-436f-b8cb-365a3331495b" providerId="AD" clId="Web-{B70B75F1-1F5A-F035-E735-688B25C948B0}" dt="2022-10-07T07:51:31.726" v="260"/>
        <pc:sldMkLst>
          <pc:docMk/>
          <pc:sldMk cId="2013777590" sldId="362"/>
        </pc:sldMkLst>
        <pc:spChg chg="del mod">
          <ac:chgData name="Fabienne BOUTET 861" userId="S::fabienne.boutet@caf86.caf.fr::fa09bdb3-1d75-436f-b8cb-365a3331495b" providerId="AD" clId="Web-{B70B75F1-1F5A-F035-E735-688B25C948B0}" dt="2022-10-07T07:51:31.726" v="260"/>
          <ac:spMkLst>
            <pc:docMk/>
            <pc:sldMk cId="2013777590" sldId="362"/>
            <ac:spMk id="2" creationId="{30BB1A7C-2978-4064-91FF-94F9BD76A91B}"/>
          </ac:spMkLst>
        </pc:spChg>
        <pc:spChg chg="add mod">
          <ac:chgData name="Fabienne BOUTET 861" userId="S::fabienne.boutet@caf86.caf.fr::fa09bdb3-1d75-436f-b8cb-365a3331495b" providerId="AD" clId="Web-{B70B75F1-1F5A-F035-E735-688B25C948B0}" dt="2022-10-07T07:51:31.726" v="260"/>
          <ac:spMkLst>
            <pc:docMk/>
            <pc:sldMk cId="2013777590" sldId="362"/>
            <ac:spMk id="5" creationId="{E7270041-3B0E-1B33-E269-D337C4D68D90}"/>
          </ac:spMkLst>
        </pc:spChg>
        <pc:picChg chg="del">
          <ac:chgData name="Fabienne BOUTET 861" userId="S::fabienne.boutet@caf86.caf.fr::fa09bdb3-1d75-436f-b8cb-365a3331495b" providerId="AD" clId="Web-{B70B75F1-1F5A-F035-E735-688B25C948B0}" dt="2022-10-07T07:33:33.982" v="8"/>
          <ac:picMkLst>
            <pc:docMk/>
            <pc:sldMk cId="2013777590" sldId="362"/>
            <ac:picMk id="4" creationId="{1917CDD4-084F-4592-BDAD-00E4C8BB5A6B}"/>
          </ac:picMkLst>
        </pc:picChg>
        <pc:picChg chg="del">
          <ac:chgData name="Fabienne BOUTET 861" userId="S::fabienne.boutet@caf86.caf.fr::fa09bdb3-1d75-436f-b8cb-365a3331495b" providerId="AD" clId="Web-{B70B75F1-1F5A-F035-E735-688B25C948B0}" dt="2022-10-07T07:33:37.935" v="9"/>
          <ac:picMkLst>
            <pc:docMk/>
            <pc:sldMk cId="2013777590" sldId="362"/>
            <ac:picMk id="6" creationId="{A2FCF94F-C7DF-4E2F-9D9B-6C6A4CEBA2BD}"/>
          </ac:picMkLst>
        </pc:picChg>
      </pc:sldChg>
      <pc:sldChg chg="addSp modSp ord">
        <pc:chgData name="Fabienne BOUTET 861" userId="S::fabienne.boutet@caf86.caf.fr::fa09bdb3-1d75-436f-b8cb-365a3331495b" providerId="AD" clId="Web-{B70B75F1-1F5A-F035-E735-688B25C948B0}" dt="2022-10-07T08:18:04.591" v="382" actId="1076"/>
        <pc:sldMkLst>
          <pc:docMk/>
          <pc:sldMk cId="2296735334" sldId="368"/>
        </pc:sldMkLst>
        <pc:spChg chg="mod">
          <ac:chgData name="Fabienne BOUTET 861" userId="S::fabienne.boutet@caf86.caf.fr::fa09bdb3-1d75-436f-b8cb-365a3331495b" providerId="AD" clId="Web-{B70B75F1-1F5A-F035-E735-688B25C948B0}" dt="2022-10-07T07:59:25.752" v="302" actId="1076"/>
          <ac:spMkLst>
            <pc:docMk/>
            <pc:sldMk cId="2296735334" sldId="368"/>
            <ac:spMk id="2" creationId="{B4B3209F-304C-504D-1AA0-08AE9B9A70DD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44.606" v="377" actId="1076"/>
          <ac:spMkLst>
            <pc:docMk/>
            <pc:sldMk cId="2296735334" sldId="368"/>
            <ac:spMk id="53" creationId="{EB43FC82-46AF-417B-8ED0-E37B8EE13E11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8:04.591" v="382" actId="1076"/>
          <ac:spMkLst>
            <pc:docMk/>
            <pc:sldMk cId="2296735334" sldId="368"/>
            <ac:spMk id="55" creationId="{07BC0BB2-032F-4AA1-B4F7-D1CD6D08FD49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7:59:58.675" v="308" actId="1076"/>
          <ac:spMkLst>
            <pc:docMk/>
            <pc:sldMk cId="2296735334" sldId="368"/>
            <ac:spMk id="56" creationId="{D2B74645-BF25-448B-9837-2875EC73A7FD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01:24.458" v="333" actId="20577"/>
          <ac:spMkLst>
            <pc:docMk/>
            <pc:sldMk cId="2296735334" sldId="368"/>
            <ac:spMk id="57" creationId="{3EFEAFE6-3373-4CCE-8BB8-02EC66093D04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7:59:56.253" v="307" actId="1076"/>
          <ac:spMkLst>
            <pc:docMk/>
            <pc:sldMk cId="2296735334" sldId="368"/>
            <ac:spMk id="58" creationId="{7C63EA0A-494A-4E3A-9515-28A9731E85CE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48.700" v="378" actId="1076"/>
          <ac:spMkLst>
            <pc:docMk/>
            <pc:sldMk cId="2296735334" sldId="368"/>
            <ac:spMk id="59" creationId="{149D400B-9858-4E62-86B2-A293A9EFB063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28.606" v="375" actId="1076"/>
          <ac:spMkLst>
            <pc:docMk/>
            <pc:sldMk cId="2296735334" sldId="368"/>
            <ac:spMk id="60" creationId="{55301533-DAB1-4701-A74F-9D3D631A5323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7:37.731" v="376" actId="14100"/>
          <ac:spMkLst>
            <pc:docMk/>
            <pc:sldMk cId="2296735334" sldId="368"/>
            <ac:spMk id="61" creationId="{56C263EB-7E28-4F10-A4C9-B34916CCF2B1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00:02.175" v="309" actId="1076"/>
          <ac:spMkLst>
            <pc:docMk/>
            <pc:sldMk cId="2296735334" sldId="368"/>
            <ac:spMk id="62" creationId="{D635FA3E-A89B-46E1-B89A-B0785D89F792}"/>
          </ac:spMkLst>
        </pc:spChg>
        <pc:spChg chg="mod">
          <ac:chgData name="Fabienne BOUTET 861" userId="S::fabienne.boutet@caf86.caf.fr::fa09bdb3-1d75-436f-b8cb-365a3331495b" providerId="AD" clId="Web-{B70B75F1-1F5A-F035-E735-688B25C948B0}" dt="2022-10-07T08:18:03.232" v="381" actId="1076"/>
          <ac:spMkLst>
            <pc:docMk/>
            <pc:sldMk cId="2296735334" sldId="368"/>
            <ac:spMk id="63" creationId="{B5ACA14C-3AF9-47B4-82FB-FB0F5DC63B64}"/>
          </ac:spMkLst>
        </pc:spChg>
        <pc:picChg chg="add mod">
          <ac:chgData name="Fabienne BOUTET 861" userId="S::fabienne.boutet@caf86.caf.fr::fa09bdb3-1d75-436f-b8cb-365a3331495b" providerId="AD" clId="Web-{B70B75F1-1F5A-F035-E735-688B25C948B0}" dt="2022-10-07T07:59:42.018" v="306" actId="1076"/>
          <ac:picMkLst>
            <pc:docMk/>
            <pc:sldMk cId="2296735334" sldId="368"/>
            <ac:picMk id="3" creationId="{08A6D1CF-426A-56CB-84E6-845676901175}"/>
          </ac:picMkLst>
        </pc:picChg>
      </pc:sldChg>
    </pc:docChg>
  </pc:docChgLst>
  <pc:docChgLst>
    <pc:chgData name="Nicolas PATRIARCHE 861" userId="d1848907-ef35-4bf0-83f2-8110b9052c08" providerId="ADAL" clId="{90C6353A-801F-4111-9FD8-08672F6A7E73}"/>
    <pc:docChg chg="custSel addSld modSld">
      <pc:chgData name="Nicolas PATRIARCHE 861" userId="d1848907-ef35-4bf0-83f2-8110b9052c08" providerId="ADAL" clId="{90C6353A-801F-4111-9FD8-08672F6A7E73}" dt="2022-02-04T12:56:45.412" v="2440" actId="20577"/>
      <pc:docMkLst>
        <pc:docMk/>
      </pc:docMkLst>
      <pc:sldChg chg="modSp mod">
        <pc:chgData name="Nicolas PATRIARCHE 861" userId="d1848907-ef35-4bf0-83f2-8110b9052c08" providerId="ADAL" clId="{90C6353A-801F-4111-9FD8-08672F6A7E73}" dt="2022-02-04T12:42:11.634" v="2256" actId="20577"/>
        <pc:sldMkLst>
          <pc:docMk/>
          <pc:sldMk cId="3155851385" sldId="257"/>
        </pc:sldMkLst>
        <pc:spChg chg="mod">
          <ac:chgData name="Nicolas PATRIARCHE 861" userId="d1848907-ef35-4bf0-83f2-8110b9052c08" providerId="ADAL" clId="{90C6353A-801F-4111-9FD8-08672F6A7E73}" dt="2022-02-04T12:42:11.634" v="2256" actId="20577"/>
          <ac:spMkLst>
            <pc:docMk/>
            <pc:sldMk cId="3155851385" sldId="257"/>
            <ac:spMk id="3" creationId="{1980AA72-7CEC-47E0-8390-DCA22A2C1A8D}"/>
          </ac:spMkLst>
        </pc:spChg>
      </pc:sldChg>
      <pc:sldChg chg="addSp delSp modSp mod">
        <pc:chgData name="Nicolas PATRIARCHE 861" userId="d1848907-ef35-4bf0-83f2-8110b9052c08" providerId="ADAL" clId="{90C6353A-801F-4111-9FD8-08672F6A7E73}" dt="2022-02-04T10:14:12.799" v="2219" actId="20577"/>
        <pc:sldMkLst>
          <pc:docMk/>
          <pc:sldMk cId="3750916383" sldId="270"/>
        </pc:sldMkLst>
        <pc:spChg chg="del">
          <ac:chgData name="Nicolas PATRIARCHE 861" userId="d1848907-ef35-4bf0-83f2-8110b9052c08" providerId="ADAL" clId="{90C6353A-801F-4111-9FD8-08672F6A7E73}" dt="2022-02-04T10:12:15.443" v="1933" actId="478"/>
          <ac:spMkLst>
            <pc:docMk/>
            <pc:sldMk cId="3750916383" sldId="270"/>
            <ac:spMk id="2" creationId="{87078993-575C-4DCA-A9B6-5EBECF932CC5}"/>
          </ac:spMkLst>
        </pc:spChg>
        <pc:spChg chg="add del mod">
          <ac:chgData name="Nicolas PATRIARCHE 861" userId="d1848907-ef35-4bf0-83f2-8110b9052c08" providerId="ADAL" clId="{90C6353A-801F-4111-9FD8-08672F6A7E73}" dt="2022-02-04T10:06:09.985" v="1299" actId="478"/>
          <ac:spMkLst>
            <pc:docMk/>
            <pc:sldMk cId="3750916383" sldId="270"/>
            <ac:spMk id="5" creationId="{0FE0A0D4-7E3E-47D3-BCD4-C0EE1A6028B9}"/>
          </ac:spMkLst>
        </pc:spChg>
        <pc:spChg chg="mod">
          <ac:chgData name="Nicolas PATRIARCHE 861" userId="d1848907-ef35-4bf0-83f2-8110b9052c08" providerId="ADAL" clId="{90C6353A-801F-4111-9FD8-08672F6A7E73}" dt="2022-02-02T16:11:14.730" v="677" actId="1076"/>
          <ac:spMkLst>
            <pc:docMk/>
            <pc:sldMk cId="3750916383" sldId="270"/>
            <ac:spMk id="6" creationId="{C1B2BF5A-F6FA-4756-979C-112180A6BADA}"/>
          </ac:spMkLst>
        </pc:spChg>
        <pc:spChg chg="add mod">
          <ac:chgData name="Nicolas PATRIARCHE 861" userId="d1848907-ef35-4bf0-83f2-8110b9052c08" providerId="ADAL" clId="{90C6353A-801F-4111-9FD8-08672F6A7E73}" dt="2022-02-04T10:07:50.901" v="1349" actId="1076"/>
          <ac:spMkLst>
            <pc:docMk/>
            <pc:sldMk cId="3750916383" sldId="270"/>
            <ac:spMk id="7" creationId="{FBCAE49C-588F-4060-A370-6939A9021039}"/>
          </ac:spMkLst>
        </pc:spChg>
        <pc:spChg chg="add mod">
          <ac:chgData name="Nicolas PATRIARCHE 861" userId="d1848907-ef35-4bf0-83f2-8110b9052c08" providerId="ADAL" clId="{90C6353A-801F-4111-9FD8-08672F6A7E73}" dt="2022-02-04T10:14:12.799" v="2219" actId="20577"/>
          <ac:spMkLst>
            <pc:docMk/>
            <pc:sldMk cId="3750916383" sldId="270"/>
            <ac:spMk id="8" creationId="{E2E356E3-8A83-4562-995B-AE65AF2A6FC3}"/>
          </ac:spMkLst>
        </pc:spChg>
        <pc:picChg chg="del mod">
          <ac:chgData name="Nicolas PATRIARCHE 861" userId="d1848907-ef35-4bf0-83f2-8110b9052c08" providerId="ADAL" clId="{90C6353A-801F-4111-9FD8-08672F6A7E73}" dt="2022-02-04T10:06:06.520" v="1298" actId="478"/>
          <ac:picMkLst>
            <pc:docMk/>
            <pc:sldMk cId="3750916383" sldId="270"/>
            <ac:picMk id="4" creationId="{7B53DD3F-7EED-4247-AECE-83A63F8A2461}"/>
          </ac:picMkLst>
        </pc:picChg>
      </pc:sldChg>
      <pc:sldChg chg="addSp delSp modSp new mod setBg delDesignElem chgLayout">
        <pc:chgData name="Nicolas PATRIARCHE 861" userId="d1848907-ef35-4bf0-83f2-8110b9052c08" providerId="ADAL" clId="{90C6353A-801F-4111-9FD8-08672F6A7E73}" dt="2022-02-02T14:49:59.298" v="18" actId="1076"/>
        <pc:sldMkLst>
          <pc:docMk/>
          <pc:sldMk cId="1547809775" sldId="271"/>
        </pc:sldMkLst>
        <pc:spChg chg="del mod">
          <ac:chgData name="Nicolas PATRIARCHE 861" userId="d1848907-ef35-4bf0-83f2-8110b9052c08" providerId="ADAL" clId="{90C6353A-801F-4111-9FD8-08672F6A7E73}" dt="2022-02-02T14:48:31.792" v="6" actId="478"/>
          <ac:spMkLst>
            <pc:docMk/>
            <pc:sldMk cId="1547809775" sldId="271"/>
            <ac:spMk id="2" creationId="{22F416C9-B03D-48AC-856E-F20A5A0D5FEB}"/>
          </ac:spMkLst>
        </pc:spChg>
        <pc:spChg chg="del">
          <ac:chgData name="Nicolas PATRIARCHE 861" userId="d1848907-ef35-4bf0-83f2-8110b9052c08" providerId="ADAL" clId="{90C6353A-801F-4111-9FD8-08672F6A7E73}" dt="2022-02-02T14:48:08.958" v="1" actId="478"/>
          <ac:spMkLst>
            <pc:docMk/>
            <pc:sldMk cId="1547809775" sldId="271"/>
            <ac:spMk id="3" creationId="{9E0C90B4-DC82-46FB-AF06-22B437B0C1E2}"/>
          </ac:spMkLst>
        </pc:spChg>
        <pc:spChg chg="add del mod ord">
          <ac:chgData name="Nicolas PATRIARCHE 861" userId="d1848907-ef35-4bf0-83f2-8110b9052c08" providerId="ADAL" clId="{90C6353A-801F-4111-9FD8-08672F6A7E73}" dt="2022-02-02T14:49:47.667" v="15" actId="478"/>
          <ac:spMkLst>
            <pc:docMk/>
            <pc:sldMk cId="1547809775" sldId="271"/>
            <ac:spMk id="6" creationId="{B7269395-9730-4808-88E6-4BEE91665098}"/>
          </ac:spMkLst>
        </pc:spChg>
        <pc:spChg chg="add del mod ord">
          <ac:chgData name="Nicolas PATRIARCHE 861" userId="d1848907-ef35-4bf0-83f2-8110b9052c08" providerId="ADAL" clId="{90C6353A-801F-4111-9FD8-08672F6A7E73}" dt="2022-02-02T14:49:50.251" v="16" actId="478"/>
          <ac:spMkLst>
            <pc:docMk/>
            <pc:sldMk cId="1547809775" sldId="271"/>
            <ac:spMk id="7" creationId="{A0111221-4A8C-4A93-BAB5-60D8C60A4D84}"/>
          </ac:spMkLst>
        </pc:spChg>
        <pc:grpChg chg="add del">
          <ac:chgData name="Nicolas PATRIARCHE 861" userId="d1848907-ef35-4bf0-83f2-8110b9052c08" providerId="ADAL" clId="{90C6353A-801F-4111-9FD8-08672F6A7E73}" dt="2022-02-02T14:49:41.623" v="13" actId="6264"/>
          <ac:grpSpMkLst>
            <pc:docMk/>
            <pc:sldMk cId="1547809775" sldId="271"/>
            <ac:grpSpMk id="10" creationId="{4815A7B4-532E-48C9-AC24-D78ACF3339DB}"/>
          </ac:grpSpMkLst>
        </pc:grpChg>
        <pc:picChg chg="add mod">
          <ac:chgData name="Nicolas PATRIARCHE 861" userId="d1848907-ef35-4bf0-83f2-8110b9052c08" providerId="ADAL" clId="{90C6353A-801F-4111-9FD8-08672F6A7E73}" dt="2022-02-02T14:49:59.298" v="18" actId="1076"/>
          <ac:picMkLst>
            <pc:docMk/>
            <pc:sldMk cId="1547809775" sldId="271"/>
            <ac:picMk id="5" creationId="{0CA1D752-26B3-4DDE-825C-624C1F398F6E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0:50.454" v="24" actId="478"/>
        <pc:sldMkLst>
          <pc:docMk/>
          <pc:sldMk cId="495123435" sldId="272"/>
        </pc:sldMkLst>
        <pc:spChg chg="del">
          <ac:chgData name="Nicolas PATRIARCHE 861" userId="d1848907-ef35-4bf0-83f2-8110b9052c08" providerId="ADAL" clId="{90C6353A-801F-4111-9FD8-08672F6A7E73}" dt="2022-02-02T14:50:50.454" v="24" actId="478"/>
          <ac:spMkLst>
            <pc:docMk/>
            <pc:sldMk cId="495123435" sldId="272"/>
            <ac:spMk id="2" creationId="{5DC73D21-B365-4FF2-97CB-37347BEA5BA3}"/>
          </ac:spMkLst>
        </pc:spChg>
        <pc:picChg chg="add del">
          <ac:chgData name="Nicolas PATRIARCHE 861" userId="d1848907-ef35-4bf0-83f2-8110b9052c08" providerId="ADAL" clId="{90C6353A-801F-4111-9FD8-08672F6A7E73}" dt="2022-02-02T14:50:29.251" v="22" actId="478"/>
          <ac:picMkLst>
            <pc:docMk/>
            <pc:sldMk cId="495123435" sldId="272"/>
            <ac:picMk id="5" creationId="{9DA02319-EEA4-4950-859D-4D0080BB8649}"/>
          </ac:picMkLst>
        </pc:picChg>
        <pc:picChg chg="add">
          <ac:chgData name="Nicolas PATRIARCHE 861" userId="d1848907-ef35-4bf0-83f2-8110b9052c08" providerId="ADAL" clId="{90C6353A-801F-4111-9FD8-08672F6A7E73}" dt="2022-02-02T14:50:46.490" v="23" actId="22"/>
          <ac:picMkLst>
            <pc:docMk/>
            <pc:sldMk cId="495123435" sldId="272"/>
            <ac:picMk id="7" creationId="{071C9151-9426-4988-A0BD-2F18F24746A2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10.626" v="2273" actId="20577"/>
        <pc:sldMkLst>
          <pc:docMk/>
          <pc:sldMk cId="3835494859" sldId="273"/>
        </pc:sldMkLst>
        <pc:spChg chg="del">
          <ac:chgData name="Nicolas PATRIARCHE 861" userId="d1848907-ef35-4bf0-83f2-8110b9052c08" providerId="ADAL" clId="{90C6353A-801F-4111-9FD8-08672F6A7E73}" dt="2022-02-02T14:51:12.748" v="26" actId="478"/>
          <ac:spMkLst>
            <pc:docMk/>
            <pc:sldMk cId="3835494859" sldId="273"/>
            <ac:spMk id="2" creationId="{1F4B9154-366A-44C0-9CC4-AEAAA0AEBB23}"/>
          </ac:spMkLst>
        </pc:spChg>
        <pc:spChg chg="del">
          <ac:chgData name="Nicolas PATRIARCHE 861" userId="d1848907-ef35-4bf0-83f2-8110b9052c08" providerId="ADAL" clId="{90C6353A-801F-4111-9FD8-08672F6A7E73}" dt="2022-02-02T14:51:10.718" v="25" actId="478"/>
          <ac:spMkLst>
            <pc:docMk/>
            <pc:sldMk cId="3835494859" sldId="273"/>
            <ac:spMk id="3" creationId="{EFD2D243-46D3-4E3F-87C3-D6BE4BDC8138}"/>
          </ac:spMkLst>
        </pc:spChg>
        <pc:picChg chg="add">
          <ac:chgData name="Nicolas PATRIARCHE 861" userId="d1848907-ef35-4bf0-83f2-8110b9052c08" providerId="ADAL" clId="{90C6353A-801F-4111-9FD8-08672F6A7E73}" dt="2022-02-02T14:51:14.312" v="27" actId="22"/>
          <ac:picMkLst>
            <pc:docMk/>
            <pc:sldMk cId="3835494859" sldId="273"/>
            <ac:picMk id="5" creationId="{3A6A13D3-FDD9-4B71-841B-42FEFB9F5AAF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2:15.479" v="32" actId="22"/>
        <pc:sldMkLst>
          <pc:docMk/>
          <pc:sldMk cId="2592453942" sldId="274"/>
        </pc:sldMkLst>
        <pc:spChg chg="del">
          <ac:chgData name="Nicolas PATRIARCHE 861" userId="d1848907-ef35-4bf0-83f2-8110b9052c08" providerId="ADAL" clId="{90C6353A-801F-4111-9FD8-08672F6A7E73}" dt="2022-02-02T14:52:14.037" v="31" actId="478"/>
          <ac:spMkLst>
            <pc:docMk/>
            <pc:sldMk cId="2592453942" sldId="274"/>
            <ac:spMk id="2" creationId="{EB8E62ED-E331-4C6F-AA4E-503E13457714}"/>
          </ac:spMkLst>
        </pc:spChg>
        <pc:spChg chg="del">
          <ac:chgData name="Nicolas PATRIARCHE 861" userId="d1848907-ef35-4bf0-83f2-8110b9052c08" providerId="ADAL" clId="{90C6353A-801F-4111-9FD8-08672F6A7E73}" dt="2022-02-02T14:52:12.734" v="30" actId="478"/>
          <ac:spMkLst>
            <pc:docMk/>
            <pc:sldMk cId="2592453942" sldId="274"/>
            <ac:spMk id="3" creationId="{5DE2B072-FADD-4706-A850-1D33E3486927}"/>
          </ac:spMkLst>
        </pc:spChg>
        <pc:picChg chg="add">
          <ac:chgData name="Nicolas PATRIARCHE 861" userId="d1848907-ef35-4bf0-83f2-8110b9052c08" providerId="ADAL" clId="{90C6353A-801F-4111-9FD8-08672F6A7E73}" dt="2022-02-02T14:52:15.479" v="32" actId="22"/>
          <ac:picMkLst>
            <pc:docMk/>
            <pc:sldMk cId="2592453942" sldId="274"/>
            <ac:picMk id="5" creationId="{9A868776-B155-4E2D-BA68-8B9F474E1C9B}"/>
          </ac:picMkLst>
        </pc:picChg>
      </pc:sldChg>
      <pc:sldChg chg="addSp delSp new mod modNotesTx">
        <pc:chgData name="Nicolas PATRIARCHE 861" userId="d1848907-ef35-4bf0-83f2-8110b9052c08" providerId="ADAL" clId="{90C6353A-801F-4111-9FD8-08672F6A7E73}" dt="2022-02-04T12:44:25.454" v="2314" actId="20577"/>
        <pc:sldMkLst>
          <pc:docMk/>
          <pc:sldMk cId="1742407666" sldId="275"/>
        </pc:sldMkLst>
        <pc:spChg chg="del">
          <ac:chgData name="Nicolas PATRIARCHE 861" userId="d1848907-ef35-4bf0-83f2-8110b9052c08" providerId="ADAL" clId="{90C6353A-801F-4111-9FD8-08672F6A7E73}" dt="2022-02-02T14:53:44.373" v="34" actId="478"/>
          <ac:spMkLst>
            <pc:docMk/>
            <pc:sldMk cId="1742407666" sldId="275"/>
            <ac:spMk id="2" creationId="{57405B4C-BB3D-4D0B-97CB-855C67ECE903}"/>
          </ac:spMkLst>
        </pc:spChg>
        <pc:spChg chg="del">
          <ac:chgData name="Nicolas PATRIARCHE 861" userId="d1848907-ef35-4bf0-83f2-8110b9052c08" providerId="ADAL" clId="{90C6353A-801F-4111-9FD8-08672F6A7E73}" dt="2022-02-02T14:53:42.334" v="33" actId="478"/>
          <ac:spMkLst>
            <pc:docMk/>
            <pc:sldMk cId="1742407666" sldId="275"/>
            <ac:spMk id="3" creationId="{40A34171-F969-4271-94FC-EE2BF4851776}"/>
          </ac:spMkLst>
        </pc:spChg>
        <pc:picChg chg="add">
          <ac:chgData name="Nicolas PATRIARCHE 861" userId="d1848907-ef35-4bf0-83f2-8110b9052c08" providerId="ADAL" clId="{90C6353A-801F-4111-9FD8-08672F6A7E73}" dt="2022-02-02T14:53:46.489" v="35" actId="22"/>
          <ac:picMkLst>
            <pc:docMk/>
            <pc:sldMk cId="1742407666" sldId="275"/>
            <ac:picMk id="5" creationId="{280C9A0B-E0B3-47CA-BD0F-38329F568085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30.916" v="40" actId="22"/>
        <pc:sldMkLst>
          <pc:docMk/>
          <pc:sldMk cId="24330778" sldId="276"/>
        </pc:sldMkLst>
        <pc:spChg chg="del">
          <ac:chgData name="Nicolas PATRIARCHE 861" userId="d1848907-ef35-4bf0-83f2-8110b9052c08" providerId="ADAL" clId="{90C6353A-801F-4111-9FD8-08672F6A7E73}" dt="2022-02-02T14:54:28.481" v="39" actId="478"/>
          <ac:spMkLst>
            <pc:docMk/>
            <pc:sldMk cId="24330778" sldId="276"/>
            <ac:spMk id="2" creationId="{BFE0D595-977E-4BAC-AF74-413F31242056}"/>
          </ac:spMkLst>
        </pc:spChg>
        <pc:spChg chg="del">
          <ac:chgData name="Nicolas PATRIARCHE 861" userId="d1848907-ef35-4bf0-83f2-8110b9052c08" providerId="ADAL" clId="{90C6353A-801F-4111-9FD8-08672F6A7E73}" dt="2022-02-02T14:54:27.949" v="38" actId="478"/>
          <ac:spMkLst>
            <pc:docMk/>
            <pc:sldMk cId="24330778" sldId="276"/>
            <ac:spMk id="3" creationId="{B19AAC84-9F7A-485B-AA0E-E1E593E178BC}"/>
          </ac:spMkLst>
        </pc:spChg>
        <pc:picChg chg="add">
          <ac:chgData name="Nicolas PATRIARCHE 861" userId="d1848907-ef35-4bf0-83f2-8110b9052c08" providerId="ADAL" clId="{90C6353A-801F-4111-9FD8-08672F6A7E73}" dt="2022-02-02T14:54:30.916" v="40" actId="22"/>
          <ac:picMkLst>
            <pc:docMk/>
            <pc:sldMk cId="24330778" sldId="276"/>
            <ac:picMk id="5" creationId="{E60F29DE-E837-457E-94A0-05A5E1670AF7}"/>
          </ac:picMkLst>
        </pc:picChg>
      </pc:sldChg>
      <pc:sldChg chg="addSp delSp new mod">
        <pc:chgData name="Nicolas PATRIARCHE 861" userId="d1848907-ef35-4bf0-83f2-8110b9052c08" providerId="ADAL" clId="{90C6353A-801F-4111-9FD8-08672F6A7E73}" dt="2022-02-02T14:54:56.207" v="43" actId="22"/>
        <pc:sldMkLst>
          <pc:docMk/>
          <pc:sldMk cId="2620325473" sldId="277"/>
        </pc:sldMkLst>
        <pc:spChg chg="del">
          <ac:chgData name="Nicolas PATRIARCHE 861" userId="d1848907-ef35-4bf0-83f2-8110b9052c08" providerId="ADAL" clId="{90C6353A-801F-4111-9FD8-08672F6A7E73}" dt="2022-02-02T14:54:54.301" v="42" actId="478"/>
          <ac:spMkLst>
            <pc:docMk/>
            <pc:sldMk cId="2620325473" sldId="277"/>
            <ac:spMk id="2" creationId="{BB7A1064-D7E3-465B-B88A-B1C25E958866}"/>
          </ac:spMkLst>
        </pc:spChg>
        <pc:spChg chg="del">
          <ac:chgData name="Nicolas PATRIARCHE 861" userId="d1848907-ef35-4bf0-83f2-8110b9052c08" providerId="ADAL" clId="{90C6353A-801F-4111-9FD8-08672F6A7E73}" dt="2022-02-02T14:54:53.286" v="41" actId="478"/>
          <ac:spMkLst>
            <pc:docMk/>
            <pc:sldMk cId="2620325473" sldId="277"/>
            <ac:spMk id="3" creationId="{93038997-2DDF-4B00-B231-3180E820E874}"/>
          </ac:spMkLst>
        </pc:spChg>
        <pc:picChg chg="add">
          <ac:chgData name="Nicolas PATRIARCHE 861" userId="d1848907-ef35-4bf0-83f2-8110b9052c08" providerId="ADAL" clId="{90C6353A-801F-4111-9FD8-08672F6A7E73}" dt="2022-02-02T14:54:56.207" v="43" actId="22"/>
          <ac:picMkLst>
            <pc:docMk/>
            <pc:sldMk cId="2620325473" sldId="277"/>
            <ac:picMk id="5" creationId="{61E09185-0196-4883-AF24-844172470345}"/>
          </ac:picMkLst>
        </pc:picChg>
      </pc:sldChg>
      <pc:sldChg chg="addSp modSp new mod addCm delCm modNotesTx">
        <pc:chgData name="Nicolas PATRIARCHE 861" userId="d1848907-ef35-4bf0-83f2-8110b9052c08" providerId="ADAL" clId="{90C6353A-801F-4111-9FD8-08672F6A7E73}" dt="2022-02-04T12:56:45.412" v="2440" actId="20577"/>
        <pc:sldMkLst>
          <pc:docMk/>
          <pc:sldMk cId="2428528142" sldId="278"/>
        </pc:sldMkLst>
        <pc:spChg chg="mod">
          <ac:chgData name="Nicolas PATRIARCHE 861" userId="d1848907-ef35-4bf0-83f2-8110b9052c08" providerId="ADAL" clId="{90C6353A-801F-4111-9FD8-08672F6A7E73}" dt="2022-02-02T15:34:05.857" v="55" actId="20577"/>
          <ac:spMkLst>
            <pc:docMk/>
            <pc:sldMk cId="2428528142" sldId="278"/>
            <ac:spMk id="2" creationId="{19F232F8-C0CD-48D2-A124-4C928971C86A}"/>
          </ac:spMkLst>
        </pc:spChg>
        <pc:spChg chg="mod">
          <ac:chgData name="Nicolas PATRIARCHE 861" userId="d1848907-ef35-4bf0-83f2-8110b9052c08" providerId="ADAL" clId="{90C6353A-801F-4111-9FD8-08672F6A7E73}" dt="2022-02-02T15:47:50.100" v="674" actId="20577"/>
          <ac:spMkLst>
            <pc:docMk/>
            <pc:sldMk cId="2428528142" sldId="278"/>
            <ac:spMk id="3" creationId="{0CF42C86-B87D-4F9D-9594-819D8FE54FDB}"/>
          </ac:spMkLst>
        </pc:spChg>
        <pc:picChg chg="add mod">
          <ac:chgData name="Nicolas PATRIARCHE 861" userId="d1848907-ef35-4bf0-83f2-8110b9052c08" providerId="ADAL" clId="{90C6353A-801F-4111-9FD8-08672F6A7E73}" dt="2022-02-02T15:47:57.888" v="676" actId="1076"/>
          <ac:picMkLst>
            <pc:docMk/>
            <pc:sldMk cId="2428528142" sldId="278"/>
            <ac:picMk id="5" creationId="{694BEEA1-9BFD-41F5-A374-8A1498412D5C}"/>
          </ac:picMkLst>
        </pc:picChg>
        <pc:picChg chg="add mod">
          <ac:chgData name="Nicolas PATRIARCHE 861" userId="d1848907-ef35-4bf0-83f2-8110b9052c08" providerId="ADAL" clId="{90C6353A-801F-4111-9FD8-08672F6A7E73}" dt="2022-02-02T15:47:55.800" v="675" actId="1076"/>
          <ac:picMkLst>
            <pc:docMk/>
            <pc:sldMk cId="2428528142" sldId="278"/>
            <ac:picMk id="7" creationId="{E7717077-B69E-45EA-9933-4EC095BCEC86}"/>
          </ac:picMkLst>
        </pc:picChg>
      </pc:sldChg>
      <pc:sldChg chg="modSp new mod">
        <pc:chgData name="Nicolas PATRIARCHE 861" userId="d1848907-ef35-4bf0-83f2-8110b9052c08" providerId="ADAL" clId="{90C6353A-801F-4111-9FD8-08672F6A7E73}" dt="2022-02-02T16:35:11.408" v="1296" actId="20577"/>
        <pc:sldMkLst>
          <pc:docMk/>
          <pc:sldMk cId="4012835241" sldId="279"/>
        </pc:sldMkLst>
        <pc:spChg chg="mod">
          <ac:chgData name="Nicolas PATRIARCHE 861" userId="d1848907-ef35-4bf0-83f2-8110b9052c08" providerId="ADAL" clId="{90C6353A-801F-4111-9FD8-08672F6A7E73}" dt="2022-02-02T16:21:56.148" v="689" actId="20577"/>
          <ac:spMkLst>
            <pc:docMk/>
            <pc:sldMk cId="4012835241" sldId="279"/>
            <ac:spMk id="2" creationId="{1799801B-D25F-4BFB-88B5-4CEACEB6C460}"/>
          </ac:spMkLst>
        </pc:spChg>
        <pc:spChg chg="mod">
          <ac:chgData name="Nicolas PATRIARCHE 861" userId="d1848907-ef35-4bf0-83f2-8110b9052c08" providerId="ADAL" clId="{90C6353A-801F-4111-9FD8-08672F6A7E73}" dt="2022-02-02T16:35:11.408" v="1296" actId="20577"/>
          <ac:spMkLst>
            <pc:docMk/>
            <pc:sldMk cId="4012835241" sldId="279"/>
            <ac:spMk id="3" creationId="{03A91957-62FB-4E3C-AD0F-3086F7BBBE51}"/>
          </ac:spMkLst>
        </pc:spChg>
      </pc:sldChg>
      <pc:sldChg chg="addSp delSp modSp new mod setBg">
        <pc:chgData name="Nicolas PATRIARCHE 861" userId="d1848907-ef35-4bf0-83f2-8110b9052c08" providerId="ADAL" clId="{90C6353A-801F-4111-9FD8-08672F6A7E73}" dt="2022-02-04T10:19:20.951" v="2253" actId="20577"/>
        <pc:sldMkLst>
          <pc:docMk/>
          <pc:sldMk cId="2133316995" sldId="280"/>
        </pc:sldMkLst>
        <pc:spChg chg="mod">
          <ac:chgData name="Nicolas PATRIARCHE 861" userId="d1848907-ef35-4bf0-83f2-8110b9052c08" providerId="ADAL" clId="{90C6353A-801F-4111-9FD8-08672F6A7E73}" dt="2022-02-04T10:19:20.951" v="2253" actId="20577"/>
          <ac:spMkLst>
            <pc:docMk/>
            <pc:sldMk cId="2133316995" sldId="280"/>
            <ac:spMk id="2" creationId="{05CC5006-F749-4D01-A7A2-C7490038FDFC}"/>
          </ac:spMkLst>
        </pc:spChg>
        <pc:spChg chg="del mod">
          <ac:chgData name="Nicolas PATRIARCHE 861" userId="d1848907-ef35-4bf0-83f2-8110b9052c08" providerId="ADAL" clId="{90C6353A-801F-4111-9FD8-08672F6A7E73}" dt="2022-02-04T10:19:08.910" v="2222" actId="478"/>
          <ac:spMkLst>
            <pc:docMk/>
            <pc:sldMk cId="2133316995" sldId="280"/>
            <ac:spMk id="3" creationId="{2D671E07-2369-497F-944C-4CB4AC1E00CE}"/>
          </ac:spMkLst>
        </pc:spChg>
        <pc:spChg chg="add">
          <ac:chgData name="Nicolas PATRIARCHE 861" userId="d1848907-ef35-4bf0-83f2-8110b9052c08" providerId="ADAL" clId="{90C6353A-801F-4111-9FD8-08672F6A7E73}" dt="2022-02-04T10:19:04.981" v="2221" actId="26606"/>
          <ac:spMkLst>
            <pc:docMk/>
            <pc:sldMk cId="2133316995" sldId="280"/>
            <ac:spMk id="8" creationId="{CE3A6A76-AE5D-49AE-9D49-90C0F1548261}"/>
          </ac:spMkLst>
        </pc:spChg>
        <pc:grpChg chg="add">
          <ac:chgData name="Nicolas PATRIARCHE 861" userId="d1848907-ef35-4bf0-83f2-8110b9052c08" providerId="ADAL" clId="{90C6353A-801F-4111-9FD8-08672F6A7E73}" dt="2022-02-04T10:19:04.981" v="2221" actId="26606"/>
          <ac:grpSpMkLst>
            <pc:docMk/>
            <pc:sldMk cId="2133316995" sldId="280"/>
            <ac:grpSpMk id="10" creationId="{64DBF464-02EB-49E8-BED5-CCD9C0E092FA}"/>
          </ac:grpSpMkLst>
        </pc:grpChg>
      </pc:sldChg>
    </pc:docChg>
  </pc:docChgLst>
  <pc:docChgLst>
    <pc:chgData name="Lea MAZOUE GUILLARD 861" userId="S::lea.mazoue-guillard@caf86.caf.fr::d06662ec-9711-44e9-9f78-4b9cc7b21ed8" providerId="AD" clId="Web-{8B7C59C2-D46C-4BE6-AC79-B756B73E906A}"/>
    <pc:docChg chg="delSld modSld">
      <pc:chgData name="Lea MAZOUE GUILLARD 861" userId="S::lea.mazoue-guillard@caf86.caf.fr::d06662ec-9711-44e9-9f78-4b9cc7b21ed8" providerId="AD" clId="Web-{8B7C59C2-D46C-4BE6-AC79-B756B73E906A}" dt="2024-01-29T14:32:59.131" v="25" actId="20577"/>
      <pc:docMkLst>
        <pc:docMk/>
      </pc:docMkLst>
      <pc:sldChg chg="modSp">
        <pc:chgData name="Lea MAZOUE GUILLARD 861" userId="S::lea.mazoue-guillard@caf86.caf.fr::d06662ec-9711-44e9-9f78-4b9cc7b21ed8" providerId="AD" clId="Web-{8B7C59C2-D46C-4BE6-AC79-B756B73E906A}" dt="2024-01-29T14:32:30.506" v="1" actId="20577"/>
        <pc:sldMkLst>
          <pc:docMk/>
          <pc:sldMk cId="3974185568" sldId="256"/>
        </pc:sldMkLst>
        <pc:spChg chg="mod">
          <ac:chgData name="Lea MAZOUE GUILLARD 861" userId="S::lea.mazoue-guillard@caf86.caf.fr::d06662ec-9711-44e9-9f78-4b9cc7b21ed8" providerId="AD" clId="Web-{8B7C59C2-D46C-4BE6-AC79-B756B73E906A}" dt="2024-01-29T14:32:30.506" v="1" actId="20577"/>
          <ac:spMkLst>
            <pc:docMk/>
            <pc:sldMk cId="3974185568" sldId="256"/>
            <ac:spMk id="10" creationId="{A2B5929A-19D3-495F-B557-ED84D46106C0}"/>
          </ac:spMkLst>
        </pc:spChg>
      </pc:sldChg>
      <pc:sldChg chg="modSp">
        <pc:chgData name="Lea MAZOUE GUILLARD 861" userId="S::lea.mazoue-guillard@caf86.caf.fr::d06662ec-9711-44e9-9f78-4b9cc7b21ed8" providerId="AD" clId="Web-{8B7C59C2-D46C-4BE6-AC79-B756B73E906A}" dt="2024-01-29T14:32:59.131" v="25" actId="20577"/>
        <pc:sldMkLst>
          <pc:docMk/>
          <pc:sldMk cId="3155851385" sldId="257"/>
        </pc:sldMkLst>
        <pc:spChg chg="mod">
          <ac:chgData name="Lea MAZOUE GUILLARD 861" userId="S::lea.mazoue-guillard@caf86.caf.fr::d06662ec-9711-44e9-9f78-4b9cc7b21ed8" providerId="AD" clId="Web-{8B7C59C2-D46C-4BE6-AC79-B756B73E906A}" dt="2024-01-29T14:32:59.131" v="25" actId="20577"/>
          <ac:spMkLst>
            <pc:docMk/>
            <pc:sldMk cId="3155851385" sldId="257"/>
            <ac:spMk id="4" creationId="{3416F5AB-7448-9E24-C765-EEE49B42F263}"/>
          </ac:spMkLst>
        </pc:spChg>
      </pc:sldChg>
      <pc:sldChg chg="addSp delSp modSp">
        <pc:chgData name="Lea MAZOUE GUILLARD 861" userId="S::lea.mazoue-guillard@caf86.caf.fr::d06662ec-9711-44e9-9f78-4b9cc7b21ed8" providerId="AD" clId="Web-{8B7C59C2-D46C-4BE6-AC79-B756B73E906A}" dt="2024-01-29T14:32:55.303" v="23" actId="20577"/>
        <pc:sldMkLst>
          <pc:docMk/>
          <pc:sldMk cId="1059972565" sldId="269"/>
        </pc:sldMkLst>
        <pc:spChg chg="add del mod">
          <ac:chgData name="Lea MAZOUE GUILLARD 861" userId="S::lea.mazoue-guillard@caf86.caf.fr::d06662ec-9711-44e9-9f78-4b9cc7b21ed8" providerId="AD" clId="Web-{8B7C59C2-D46C-4BE6-AC79-B756B73E906A}" dt="2024-01-29T14:32:47.569" v="15"/>
          <ac:spMkLst>
            <pc:docMk/>
            <pc:sldMk cId="1059972565" sldId="269"/>
            <ac:spMk id="55" creationId="{EFAA360C-B135-B6B0-A34E-F0C18E6F8916}"/>
          </ac:spMkLst>
        </pc:spChg>
        <pc:graphicFrameChg chg="add del modGraphic">
          <ac:chgData name="Lea MAZOUE GUILLARD 861" userId="S::lea.mazoue-guillard@caf86.caf.fr::d06662ec-9711-44e9-9f78-4b9cc7b21ed8" providerId="AD" clId="Web-{8B7C59C2-D46C-4BE6-AC79-B756B73E906A}" dt="2024-01-29T14:32:55.303" v="23" actId="20577"/>
          <ac:graphicFrameMkLst>
            <pc:docMk/>
            <pc:sldMk cId="1059972565" sldId="269"/>
            <ac:graphicFrameMk id="5" creationId="{2921862A-E048-4781-8BAD-D07411294F85}"/>
          </ac:graphicFrameMkLst>
        </pc:graphicFrameChg>
      </pc:sldChg>
      <pc:sldChg chg="del">
        <pc:chgData name="Lea MAZOUE GUILLARD 861" userId="S::lea.mazoue-guillard@caf86.caf.fr::d06662ec-9711-44e9-9f78-4b9cc7b21ed8" providerId="AD" clId="Web-{8B7C59C2-D46C-4BE6-AC79-B756B73E906A}" dt="2024-01-29T14:32:34.146" v="3"/>
        <pc:sldMkLst>
          <pc:docMk/>
          <pc:sldMk cId="3750916383" sldId="270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4.693" v="4"/>
        <pc:sldMkLst>
          <pc:docMk/>
          <pc:sldMk cId="136345157" sldId="271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5.115" v="5"/>
        <pc:sldMkLst>
          <pc:docMk/>
          <pc:sldMk cId="1238069304" sldId="272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5.522" v="6"/>
        <pc:sldMkLst>
          <pc:docMk/>
          <pc:sldMk cId="3720812671" sldId="273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6.537" v="7"/>
        <pc:sldMkLst>
          <pc:docMk/>
          <pc:sldMk cId="682041938" sldId="274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3.709" v="2"/>
        <pc:sldMkLst>
          <pc:docMk/>
          <pc:sldMk cId="1314588359" sldId="365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6.928" v="8"/>
        <pc:sldMkLst>
          <pc:docMk/>
          <pc:sldMk cId="2625632517" sldId="366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7.475" v="9"/>
        <pc:sldMkLst>
          <pc:docMk/>
          <pc:sldMk cId="4041273652" sldId="367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8.881" v="10"/>
        <pc:sldMkLst>
          <pc:docMk/>
          <pc:sldMk cId="2925497343" sldId="368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39.740" v="11"/>
        <pc:sldMkLst>
          <pc:docMk/>
          <pc:sldMk cId="1179317148" sldId="369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40.459" v="12"/>
        <pc:sldMkLst>
          <pc:docMk/>
          <pc:sldMk cId="3493193130" sldId="370"/>
        </pc:sldMkLst>
      </pc:sldChg>
      <pc:sldChg chg="del">
        <pc:chgData name="Lea MAZOUE GUILLARD 861" userId="S::lea.mazoue-guillard@caf86.caf.fr::d06662ec-9711-44e9-9f78-4b9cc7b21ed8" providerId="AD" clId="Web-{8B7C59C2-D46C-4BE6-AC79-B756B73E906A}" dt="2024-01-29T14:32:41.209" v="13"/>
        <pc:sldMkLst>
          <pc:docMk/>
          <pc:sldMk cId="1969941622" sldId="3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1A51E5-CBB0-46A1-AF39-8B34D270130A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4B4EC2A-3095-4B7F-96F6-2BBE2E4E4DF6}">
      <dgm:prSet custT="1"/>
      <dgm:spPr/>
      <dgm:t>
        <a:bodyPr/>
        <a:lstStyle/>
        <a:p>
          <a:pPr>
            <a:defRPr b="1"/>
          </a:pPr>
          <a:r>
            <a:rPr lang="en-US" sz="1500" b="0" dirty="0"/>
            <a:t>1 mars</a:t>
          </a:r>
        </a:p>
      </dgm:t>
    </dgm:pt>
    <dgm:pt modelId="{82B5627A-505A-42A9-92D3-1D74A5D39D2E}" type="parTrans" cxnId="{52B3C25E-E5FE-42E8-9479-75A51CE8E3A6}">
      <dgm:prSet/>
      <dgm:spPr/>
      <dgm:t>
        <a:bodyPr/>
        <a:lstStyle/>
        <a:p>
          <a:endParaRPr lang="en-US"/>
        </a:p>
      </dgm:t>
    </dgm:pt>
    <dgm:pt modelId="{ED8EC99E-5E37-4A48-B601-FA23808BF8F8}" type="sibTrans" cxnId="{52B3C25E-E5FE-42E8-9479-75A51CE8E3A6}">
      <dgm:prSet/>
      <dgm:spPr/>
      <dgm:t>
        <a:bodyPr/>
        <a:lstStyle/>
        <a:p>
          <a:endParaRPr lang="en-US"/>
        </a:p>
      </dgm:t>
    </dgm:pt>
    <dgm:pt modelId="{D7225BB6-1023-475C-8FDD-6A2D25F9EB47}">
      <dgm:prSet/>
      <dgm:spPr/>
      <dgm:t>
        <a:bodyPr/>
        <a:lstStyle/>
        <a:p>
          <a:pPr>
            <a:defRPr b="1"/>
          </a:pPr>
          <a:r>
            <a:rPr lang="en-US" dirty="0"/>
            <a:t>5 Avril</a:t>
          </a:r>
        </a:p>
      </dgm:t>
    </dgm:pt>
    <dgm:pt modelId="{B5B6F9CF-6DBE-43DB-93B1-F8895C757081}" type="parTrans" cxnId="{ACDEB0EF-8396-4A67-9393-A1F2008131AC}">
      <dgm:prSet/>
      <dgm:spPr/>
      <dgm:t>
        <a:bodyPr/>
        <a:lstStyle/>
        <a:p>
          <a:endParaRPr lang="en-US"/>
        </a:p>
      </dgm:t>
    </dgm:pt>
    <dgm:pt modelId="{DF9695FE-A3C7-4A26-B552-7B5C6563F236}" type="sibTrans" cxnId="{ACDEB0EF-8396-4A67-9393-A1F2008131AC}">
      <dgm:prSet/>
      <dgm:spPr/>
      <dgm:t>
        <a:bodyPr/>
        <a:lstStyle/>
        <a:p>
          <a:endParaRPr lang="en-US"/>
        </a:p>
      </dgm:t>
    </dgm:pt>
    <dgm:pt modelId="{9AA9C3DC-9E44-4B6F-A24F-EDBB5B1B96F5}">
      <dgm:prSet/>
      <dgm:spPr/>
      <dgm:t>
        <a:bodyPr/>
        <a:lstStyle/>
        <a:p>
          <a:pPr>
            <a:defRPr b="1"/>
          </a:pPr>
          <a:r>
            <a:rPr lang="en-US" dirty="0"/>
            <a:t>3 mai</a:t>
          </a:r>
        </a:p>
      </dgm:t>
    </dgm:pt>
    <dgm:pt modelId="{8197785A-EC59-4475-9B15-025F222B0268}" type="parTrans" cxnId="{32FE4C7B-9FD6-47B1-AF48-2E40DEB8F6D6}">
      <dgm:prSet/>
      <dgm:spPr/>
      <dgm:t>
        <a:bodyPr/>
        <a:lstStyle/>
        <a:p>
          <a:endParaRPr lang="fr-FR"/>
        </a:p>
      </dgm:t>
    </dgm:pt>
    <dgm:pt modelId="{B6F88C86-437C-4A3E-81B0-F68F2667A475}" type="sibTrans" cxnId="{32FE4C7B-9FD6-47B1-AF48-2E40DEB8F6D6}">
      <dgm:prSet/>
      <dgm:spPr/>
      <dgm:t>
        <a:bodyPr/>
        <a:lstStyle/>
        <a:p>
          <a:endParaRPr lang="fr-FR"/>
        </a:p>
      </dgm:t>
    </dgm:pt>
    <dgm:pt modelId="{061B7840-D47A-4ED8-850C-DFFB28519CCB}">
      <dgm:prSet/>
      <dgm:spPr/>
      <dgm:t>
        <a:bodyPr/>
        <a:lstStyle/>
        <a:p>
          <a:pPr>
            <a:defRPr b="1"/>
          </a:pPr>
          <a:r>
            <a:rPr lang="en-US" dirty="0"/>
            <a:t>7 juin</a:t>
          </a:r>
        </a:p>
      </dgm:t>
    </dgm:pt>
    <dgm:pt modelId="{58D0920A-31CF-4576-B574-068DB2037D37}" type="parTrans" cxnId="{C2F334B4-1B4F-4898-A1E5-E3330059E5EA}">
      <dgm:prSet/>
      <dgm:spPr/>
      <dgm:t>
        <a:bodyPr/>
        <a:lstStyle/>
        <a:p>
          <a:endParaRPr lang="fr-FR"/>
        </a:p>
      </dgm:t>
    </dgm:pt>
    <dgm:pt modelId="{2100F859-6F4E-4537-83C7-D9DB51FCF4A7}" type="sibTrans" cxnId="{C2F334B4-1B4F-4898-A1E5-E3330059E5EA}">
      <dgm:prSet/>
      <dgm:spPr/>
      <dgm:t>
        <a:bodyPr/>
        <a:lstStyle/>
        <a:p>
          <a:endParaRPr lang="fr-FR"/>
        </a:p>
      </dgm:t>
    </dgm:pt>
    <dgm:pt modelId="{B918587D-71B7-45C3-8E7D-3CDB3A8C1523}">
      <dgm:prSet/>
      <dgm:spPr/>
      <dgm:t>
        <a:bodyPr/>
        <a:lstStyle/>
        <a:p>
          <a:pPr>
            <a:defRPr b="1"/>
          </a:pPr>
          <a:r>
            <a:rPr lang="en-US" dirty="0"/>
            <a:t>5 </a:t>
          </a:r>
          <a:r>
            <a:rPr lang="en-US" dirty="0" err="1"/>
            <a:t>juillet</a:t>
          </a:r>
          <a:endParaRPr lang="en-US" dirty="0"/>
        </a:p>
        <a:p>
          <a:endParaRPr lang="en-US" dirty="0"/>
        </a:p>
      </dgm:t>
    </dgm:pt>
    <dgm:pt modelId="{56285AD8-0872-47D0-87AF-D3D6A9436A5B}" type="parTrans" cxnId="{62441105-4E5D-42C7-AB3A-9B0190A1986F}">
      <dgm:prSet/>
      <dgm:spPr/>
      <dgm:t>
        <a:bodyPr/>
        <a:lstStyle/>
        <a:p>
          <a:endParaRPr lang="fr-FR"/>
        </a:p>
      </dgm:t>
    </dgm:pt>
    <dgm:pt modelId="{BD702243-3F39-47E9-9636-FE2125777AC0}" type="sibTrans" cxnId="{62441105-4E5D-42C7-AB3A-9B0190A1986F}">
      <dgm:prSet/>
      <dgm:spPr/>
      <dgm:t>
        <a:bodyPr/>
        <a:lstStyle/>
        <a:p>
          <a:endParaRPr lang="fr-FR"/>
        </a:p>
      </dgm:t>
    </dgm:pt>
    <dgm:pt modelId="{9C9BFB88-F8A3-46F7-8948-1458221E9891}" type="pres">
      <dgm:prSet presAssocID="{661A51E5-CBB0-46A1-AF39-8B34D270130A}" presName="root" presStyleCnt="0">
        <dgm:presLayoutVars>
          <dgm:chMax/>
          <dgm:chPref/>
          <dgm:animLvl val="lvl"/>
        </dgm:presLayoutVars>
      </dgm:prSet>
      <dgm:spPr/>
    </dgm:pt>
    <dgm:pt modelId="{2306F122-3040-41EF-9EB2-FD70EC749591}" type="pres">
      <dgm:prSet presAssocID="{661A51E5-CBB0-46A1-AF39-8B34D270130A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EB1045DC-372C-4BCF-87C5-34476C17551F}" type="pres">
      <dgm:prSet presAssocID="{661A51E5-CBB0-46A1-AF39-8B34D270130A}" presName="nodes" presStyleCnt="0">
        <dgm:presLayoutVars>
          <dgm:chMax/>
          <dgm:chPref/>
          <dgm:animLvl val="lvl"/>
        </dgm:presLayoutVars>
      </dgm:prSet>
      <dgm:spPr/>
    </dgm:pt>
    <dgm:pt modelId="{3F3AC173-996C-4C09-88F6-48E4EAFB9B0E}" type="pres">
      <dgm:prSet presAssocID="{74B4EC2A-3095-4B7F-96F6-2BBE2E4E4DF6}" presName="composite" presStyleCnt="0"/>
      <dgm:spPr/>
    </dgm:pt>
    <dgm:pt modelId="{90546FB3-A6FC-48BD-B008-8ECA4BC6A101}" type="pres">
      <dgm:prSet presAssocID="{74B4EC2A-3095-4B7F-96F6-2BBE2E4E4DF6}" presName="ConnectorPoint" presStyleLbl="lnNode1" presStyleIdx="0" presStyleCnt="5"/>
      <dgm:spPr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06459A42-5B69-4F4B-8DAF-E2E8C2450740}" type="pres">
      <dgm:prSet presAssocID="{74B4EC2A-3095-4B7F-96F6-2BBE2E4E4DF6}" presName="DropPinPlaceHolder" presStyleCnt="0"/>
      <dgm:spPr/>
    </dgm:pt>
    <dgm:pt modelId="{A3F676B8-36E0-48DD-9D78-AC32FB159206}" type="pres">
      <dgm:prSet presAssocID="{74B4EC2A-3095-4B7F-96F6-2BBE2E4E4DF6}" presName="DropPin" presStyleLbl="alignNode1" presStyleIdx="0" presStyleCnt="5"/>
      <dgm:spPr/>
    </dgm:pt>
    <dgm:pt modelId="{2991818F-84D9-4B46-86F1-568B18BAE3CC}" type="pres">
      <dgm:prSet presAssocID="{74B4EC2A-3095-4B7F-96F6-2BBE2E4E4DF6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4EFEA84-41BC-49F9-A222-16FA1EF28AA9}" type="pres">
      <dgm:prSet presAssocID="{74B4EC2A-3095-4B7F-96F6-2BBE2E4E4DF6}" presName="L2TextContainer" presStyleLbl="revTx" presStyleIdx="0" presStyleCnt="10">
        <dgm:presLayoutVars>
          <dgm:bulletEnabled val="1"/>
        </dgm:presLayoutVars>
      </dgm:prSet>
      <dgm:spPr/>
    </dgm:pt>
    <dgm:pt modelId="{B4101365-45D4-42DD-A918-C376EF8CF8DB}" type="pres">
      <dgm:prSet presAssocID="{74B4EC2A-3095-4B7F-96F6-2BBE2E4E4DF6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57A0A67D-E961-4673-9432-C14600FF0218}" type="pres">
      <dgm:prSet presAssocID="{74B4EC2A-3095-4B7F-96F6-2BBE2E4E4DF6}" presName="ConnectLine" presStyleLbl="sibTrans1D1" presStyleIdx="0" presStyleCnt="5"/>
      <dgm:spPr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gm:spPr>
    </dgm:pt>
    <dgm:pt modelId="{7F8B4DA7-D29D-4E5E-9A14-E9134634223F}" type="pres">
      <dgm:prSet presAssocID="{74B4EC2A-3095-4B7F-96F6-2BBE2E4E4DF6}" presName="EmptyPlaceHolder" presStyleCnt="0"/>
      <dgm:spPr/>
    </dgm:pt>
    <dgm:pt modelId="{0A81B090-F860-462B-BEAE-D62229031365}" type="pres">
      <dgm:prSet presAssocID="{ED8EC99E-5E37-4A48-B601-FA23808BF8F8}" presName="spaceBetweenRectangles" presStyleCnt="0"/>
      <dgm:spPr/>
    </dgm:pt>
    <dgm:pt modelId="{C9D623F9-15EA-48C5-BA9D-2ED306C2D8F0}" type="pres">
      <dgm:prSet presAssocID="{D7225BB6-1023-475C-8FDD-6A2D25F9EB47}" presName="composite" presStyleCnt="0"/>
      <dgm:spPr/>
    </dgm:pt>
    <dgm:pt modelId="{B4B07929-5E0D-4708-A86D-5036CDE40F7D}" type="pres">
      <dgm:prSet presAssocID="{D7225BB6-1023-475C-8FDD-6A2D25F9EB47}" presName="ConnectorPoint" presStyleLbl="lnNode1" presStyleIdx="1" presStyleCnt="5"/>
      <dgm:spPr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1DDD2E71-E6F4-43AB-9315-E2273CE3E91E}" type="pres">
      <dgm:prSet presAssocID="{D7225BB6-1023-475C-8FDD-6A2D25F9EB47}" presName="DropPinPlaceHolder" presStyleCnt="0"/>
      <dgm:spPr/>
    </dgm:pt>
    <dgm:pt modelId="{5EB8A413-232D-4FAE-ADEE-F5D55E9B4B4C}" type="pres">
      <dgm:prSet presAssocID="{D7225BB6-1023-475C-8FDD-6A2D25F9EB47}" presName="DropPin" presStyleLbl="alignNode1" presStyleIdx="1" presStyleCnt="5"/>
      <dgm:spPr/>
    </dgm:pt>
    <dgm:pt modelId="{AB679596-7BD9-4FB0-A371-C1FA0EF1C9C7}" type="pres">
      <dgm:prSet presAssocID="{D7225BB6-1023-475C-8FDD-6A2D25F9EB47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F8BE09E7-E7AC-4299-A0E1-98FA6155C52F}" type="pres">
      <dgm:prSet presAssocID="{D7225BB6-1023-475C-8FDD-6A2D25F9EB47}" presName="L2TextContainer" presStyleLbl="revTx" presStyleIdx="2" presStyleCnt="10">
        <dgm:presLayoutVars>
          <dgm:bulletEnabled val="1"/>
        </dgm:presLayoutVars>
      </dgm:prSet>
      <dgm:spPr/>
    </dgm:pt>
    <dgm:pt modelId="{4D6C652D-BD61-4BCC-8E82-A1A748182CEB}" type="pres">
      <dgm:prSet presAssocID="{D7225BB6-1023-475C-8FDD-6A2D25F9EB47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BC7B3B86-5EF0-4B4F-8E0F-8208D1D207B7}" type="pres">
      <dgm:prSet presAssocID="{D7225BB6-1023-475C-8FDD-6A2D25F9EB47}" presName="ConnectLine" presStyleLbl="sibTrans1D1" presStyleIdx="1" presStyleCnt="5"/>
      <dgm:spPr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gm:spPr>
    </dgm:pt>
    <dgm:pt modelId="{E696A79E-F8C7-49D5-A408-5AF7F7B42BC5}" type="pres">
      <dgm:prSet presAssocID="{D7225BB6-1023-475C-8FDD-6A2D25F9EB47}" presName="EmptyPlaceHolder" presStyleCnt="0"/>
      <dgm:spPr/>
    </dgm:pt>
    <dgm:pt modelId="{236D6A0A-AD47-444F-A4DB-10BC4C5FC7B3}" type="pres">
      <dgm:prSet presAssocID="{DF9695FE-A3C7-4A26-B552-7B5C6563F236}" presName="spaceBetweenRectangles" presStyleCnt="0"/>
      <dgm:spPr/>
    </dgm:pt>
    <dgm:pt modelId="{E0610E6A-E2CA-4E79-BC82-FCCD853123B3}" type="pres">
      <dgm:prSet presAssocID="{9AA9C3DC-9E44-4B6F-A24F-EDBB5B1B96F5}" presName="composite" presStyleCnt="0"/>
      <dgm:spPr/>
    </dgm:pt>
    <dgm:pt modelId="{644D98BB-104F-472F-AA7E-E91994F4EE3E}" type="pres">
      <dgm:prSet presAssocID="{9AA9C3DC-9E44-4B6F-A24F-EDBB5B1B96F5}" presName="ConnectorPoint" presStyleLbl="lnNode1" presStyleIdx="2" presStyleCnt="5"/>
      <dgm:spPr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93B41E66-01B6-49F0-948F-3B283EC8F838}" type="pres">
      <dgm:prSet presAssocID="{9AA9C3DC-9E44-4B6F-A24F-EDBB5B1B96F5}" presName="DropPinPlaceHolder" presStyleCnt="0"/>
      <dgm:spPr/>
    </dgm:pt>
    <dgm:pt modelId="{EA9FF6FF-2B53-4913-9A70-14A193E1B1DC}" type="pres">
      <dgm:prSet presAssocID="{9AA9C3DC-9E44-4B6F-A24F-EDBB5B1B96F5}" presName="DropPin" presStyleLbl="alignNode1" presStyleIdx="2" presStyleCnt="5"/>
      <dgm:spPr/>
    </dgm:pt>
    <dgm:pt modelId="{CF4928CD-57D7-4985-A6FE-2B4017E1F7BB}" type="pres">
      <dgm:prSet presAssocID="{9AA9C3DC-9E44-4B6F-A24F-EDBB5B1B96F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8AE5A46A-7432-4337-9128-0B0AAD938E1D}" type="pres">
      <dgm:prSet presAssocID="{9AA9C3DC-9E44-4B6F-A24F-EDBB5B1B96F5}" presName="L2TextContainer" presStyleLbl="revTx" presStyleIdx="4" presStyleCnt="10">
        <dgm:presLayoutVars>
          <dgm:bulletEnabled val="1"/>
        </dgm:presLayoutVars>
      </dgm:prSet>
      <dgm:spPr/>
    </dgm:pt>
    <dgm:pt modelId="{1C589A34-1283-47FF-A1D0-D3694D8C8A75}" type="pres">
      <dgm:prSet presAssocID="{9AA9C3DC-9E44-4B6F-A24F-EDBB5B1B96F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C177C83F-B7DF-4A06-8E04-B767ADE768E6}" type="pres">
      <dgm:prSet presAssocID="{9AA9C3DC-9E44-4B6F-A24F-EDBB5B1B96F5}" presName="ConnectLine" presStyleLbl="sibTrans1D1" presStyleIdx="2" presStyleCnt="5"/>
      <dgm:spPr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gm:spPr>
    </dgm:pt>
    <dgm:pt modelId="{0C7A7274-9829-4D9F-852F-FA479F536B69}" type="pres">
      <dgm:prSet presAssocID="{9AA9C3DC-9E44-4B6F-A24F-EDBB5B1B96F5}" presName="EmptyPlaceHolder" presStyleCnt="0"/>
      <dgm:spPr/>
    </dgm:pt>
    <dgm:pt modelId="{A05F5B0F-D0CF-484B-8719-1DB7EAFB2288}" type="pres">
      <dgm:prSet presAssocID="{B6F88C86-437C-4A3E-81B0-F68F2667A475}" presName="spaceBetweenRectangles" presStyleCnt="0"/>
      <dgm:spPr/>
    </dgm:pt>
    <dgm:pt modelId="{60EE802C-C5B8-4819-8D59-777A5AF6EDF1}" type="pres">
      <dgm:prSet presAssocID="{061B7840-D47A-4ED8-850C-DFFB28519CCB}" presName="composite" presStyleCnt="0"/>
      <dgm:spPr/>
    </dgm:pt>
    <dgm:pt modelId="{42FADCC7-5305-453F-AAC9-36607F4CA806}" type="pres">
      <dgm:prSet presAssocID="{061B7840-D47A-4ED8-850C-DFFB28519CCB}" presName="ConnectorPoint" presStyleLbl="lnNode1" presStyleIdx="3" presStyleCnt="5"/>
      <dgm:spPr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2CD369A5-6656-4E5F-85F2-2876F06B20E4}" type="pres">
      <dgm:prSet presAssocID="{061B7840-D47A-4ED8-850C-DFFB28519CCB}" presName="DropPinPlaceHolder" presStyleCnt="0"/>
      <dgm:spPr/>
    </dgm:pt>
    <dgm:pt modelId="{55FEA985-6876-4337-AD3A-E581D199E573}" type="pres">
      <dgm:prSet presAssocID="{061B7840-D47A-4ED8-850C-DFFB28519CCB}" presName="DropPin" presStyleLbl="alignNode1" presStyleIdx="3" presStyleCnt="5"/>
      <dgm:spPr/>
    </dgm:pt>
    <dgm:pt modelId="{A855F2A3-2653-42F0-80B5-BE97FC3414CC}" type="pres">
      <dgm:prSet presAssocID="{061B7840-D47A-4ED8-850C-DFFB28519CCB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7D798ED2-44FA-47EF-8DAB-D2F909A62D4F}" type="pres">
      <dgm:prSet presAssocID="{061B7840-D47A-4ED8-850C-DFFB28519CCB}" presName="L2TextContainer" presStyleLbl="revTx" presStyleIdx="6" presStyleCnt="10">
        <dgm:presLayoutVars>
          <dgm:bulletEnabled val="1"/>
        </dgm:presLayoutVars>
      </dgm:prSet>
      <dgm:spPr/>
    </dgm:pt>
    <dgm:pt modelId="{C1004DDF-1CD1-4CAA-B1CE-698CCBB9342E}" type="pres">
      <dgm:prSet presAssocID="{061B7840-D47A-4ED8-850C-DFFB28519CCB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4FEA1169-986E-496E-9A31-75D92393368F}" type="pres">
      <dgm:prSet presAssocID="{061B7840-D47A-4ED8-850C-DFFB28519CCB}" presName="ConnectLine" presStyleLbl="sibTrans1D1" presStyleIdx="3" presStyleCnt="5"/>
      <dgm:spPr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gm:spPr>
    </dgm:pt>
    <dgm:pt modelId="{9D24CE6E-DBD9-43EB-8933-D86AF12A0CD8}" type="pres">
      <dgm:prSet presAssocID="{061B7840-D47A-4ED8-850C-DFFB28519CCB}" presName="EmptyPlaceHolder" presStyleCnt="0"/>
      <dgm:spPr/>
    </dgm:pt>
    <dgm:pt modelId="{509732F5-42B9-4D8F-9B36-34821B432753}" type="pres">
      <dgm:prSet presAssocID="{2100F859-6F4E-4537-83C7-D9DB51FCF4A7}" presName="spaceBetweenRectangles" presStyleCnt="0"/>
      <dgm:spPr/>
    </dgm:pt>
    <dgm:pt modelId="{C531D38E-220B-4698-84FF-05E807F5B8A6}" type="pres">
      <dgm:prSet presAssocID="{B918587D-71B7-45C3-8E7D-3CDB3A8C1523}" presName="composite" presStyleCnt="0"/>
      <dgm:spPr/>
    </dgm:pt>
    <dgm:pt modelId="{B14BAF8D-802F-4ECF-BC8E-7E3EBFB4B2D5}" type="pres">
      <dgm:prSet presAssocID="{B918587D-71B7-45C3-8E7D-3CDB3A8C1523}" presName="ConnectorPoint" presStyleLbl="lnNode1" presStyleIdx="4" presStyleCnt="5"/>
      <dgm:spPr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78ABEDC-A987-4E64-91FE-4417120084AB}" type="pres">
      <dgm:prSet presAssocID="{B918587D-71B7-45C3-8E7D-3CDB3A8C1523}" presName="DropPinPlaceHolder" presStyleCnt="0"/>
      <dgm:spPr/>
    </dgm:pt>
    <dgm:pt modelId="{BF2566AF-2D74-4940-9EFE-5A37EF6CFD53}" type="pres">
      <dgm:prSet presAssocID="{B918587D-71B7-45C3-8E7D-3CDB3A8C1523}" presName="DropPin" presStyleLbl="alignNode1" presStyleIdx="4" presStyleCnt="5"/>
      <dgm:spPr/>
    </dgm:pt>
    <dgm:pt modelId="{22ED9F2F-058A-4F47-959F-3759CC7296DC}" type="pres">
      <dgm:prSet presAssocID="{B918587D-71B7-45C3-8E7D-3CDB3A8C152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gm:spPr>
    </dgm:pt>
    <dgm:pt modelId="{10A21AA8-A6F2-4262-B8BA-0530201494C3}" type="pres">
      <dgm:prSet presAssocID="{B918587D-71B7-45C3-8E7D-3CDB3A8C1523}" presName="L2TextContainer" presStyleLbl="revTx" presStyleIdx="8" presStyleCnt="10">
        <dgm:presLayoutVars>
          <dgm:bulletEnabled val="1"/>
        </dgm:presLayoutVars>
      </dgm:prSet>
      <dgm:spPr/>
    </dgm:pt>
    <dgm:pt modelId="{D398FF41-E7C6-49B9-826E-85EBEFD34E83}" type="pres">
      <dgm:prSet presAssocID="{B918587D-71B7-45C3-8E7D-3CDB3A8C152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5B27D37D-1083-45EB-BD73-FAE9A21E874B}" type="pres">
      <dgm:prSet presAssocID="{B918587D-71B7-45C3-8E7D-3CDB3A8C1523}" presName="ConnectLine" presStyleLbl="sibTrans1D1" presStyleIdx="4" presStyleCnt="5"/>
      <dgm:spPr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gm:spPr>
    </dgm:pt>
    <dgm:pt modelId="{892E597E-2E71-4445-8180-D14BC6999744}" type="pres">
      <dgm:prSet presAssocID="{B918587D-71B7-45C3-8E7D-3CDB3A8C1523}" presName="EmptyPlaceHolder" presStyleCnt="0"/>
      <dgm:spPr/>
    </dgm:pt>
  </dgm:ptLst>
  <dgm:cxnLst>
    <dgm:cxn modelId="{62441105-4E5D-42C7-AB3A-9B0190A1986F}" srcId="{661A51E5-CBB0-46A1-AF39-8B34D270130A}" destId="{B918587D-71B7-45C3-8E7D-3CDB3A8C1523}" srcOrd="4" destOrd="0" parTransId="{56285AD8-0872-47D0-87AF-D3D6A9436A5B}" sibTransId="{BD702243-3F39-47E9-9636-FE2125777AC0}"/>
    <dgm:cxn modelId="{D30C2212-60DB-472F-9D23-2813B511ECB3}" type="presOf" srcId="{9AA9C3DC-9E44-4B6F-A24F-EDBB5B1B96F5}" destId="{1C589A34-1283-47FF-A1D0-D3694D8C8A75}" srcOrd="0" destOrd="0" presId="urn:microsoft.com/office/officeart/2017/3/layout/DropPinTimeline"/>
    <dgm:cxn modelId="{838BE214-9974-4937-93E0-AD2659F1A3A3}" type="presOf" srcId="{74B4EC2A-3095-4B7F-96F6-2BBE2E4E4DF6}" destId="{B4101365-45D4-42DD-A918-C376EF8CF8DB}" srcOrd="0" destOrd="0" presId="urn:microsoft.com/office/officeart/2017/3/layout/DropPinTimeline"/>
    <dgm:cxn modelId="{D6815820-8096-494B-B038-0B07604F25D0}" type="presOf" srcId="{661A51E5-CBB0-46A1-AF39-8B34D270130A}" destId="{9C9BFB88-F8A3-46F7-8948-1458221E9891}" srcOrd="0" destOrd="0" presId="urn:microsoft.com/office/officeart/2017/3/layout/DropPinTimeline"/>
    <dgm:cxn modelId="{52B3C25E-E5FE-42E8-9479-75A51CE8E3A6}" srcId="{661A51E5-CBB0-46A1-AF39-8B34D270130A}" destId="{74B4EC2A-3095-4B7F-96F6-2BBE2E4E4DF6}" srcOrd="0" destOrd="0" parTransId="{82B5627A-505A-42A9-92D3-1D74A5D39D2E}" sibTransId="{ED8EC99E-5E37-4A48-B601-FA23808BF8F8}"/>
    <dgm:cxn modelId="{32FE4C7B-9FD6-47B1-AF48-2E40DEB8F6D6}" srcId="{661A51E5-CBB0-46A1-AF39-8B34D270130A}" destId="{9AA9C3DC-9E44-4B6F-A24F-EDBB5B1B96F5}" srcOrd="2" destOrd="0" parTransId="{8197785A-EC59-4475-9B15-025F222B0268}" sibTransId="{B6F88C86-437C-4A3E-81B0-F68F2667A475}"/>
    <dgm:cxn modelId="{501C7E80-C17A-4393-BEBC-6A7A0FE1525E}" type="presOf" srcId="{061B7840-D47A-4ED8-850C-DFFB28519CCB}" destId="{C1004DDF-1CD1-4CAA-B1CE-698CCBB9342E}" srcOrd="0" destOrd="0" presId="urn:microsoft.com/office/officeart/2017/3/layout/DropPinTimeline"/>
    <dgm:cxn modelId="{AF645D8E-AC85-4264-BE30-B6E8DD8D747E}" type="presOf" srcId="{B918587D-71B7-45C3-8E7D-3CDB3A8C1523}" destId="{D398FF41-E7C6-49B9-826E-85EBEFD34E83}" srcOrd="0" destOrd="0" presId="urn:microsoft.com/office/officeart/2017/3/layout/DropPinTimeline"/>
    <dgm:cxn modelId="{8E6D66A0-6B06-4D9C-BDBE-8235998C1552}" type="presOf" srcId="{D7225BB6-1023-475C-8FDD-6A2D25F9EB47}" destId="{4D6C652D-BD61-4BCC-8E82-A1A748182CEB}" srcOrd="0" destOrd="0" presId="urn:microsoft.com/office/officeart/2017/3/layout/DropPinTimeline"/>
    <dgm:cxn modelId="{C2F334B4-1B4F-4898-A1E5-E3330059E5EA}" srcId="{661A51E5-CBB0-46A1-AF39-8B34D270130A}" destId="{061B7840-D47A-4ED8-850C-DFFB28519CCB}" srcOrd="3" destOrd="0" parTransId="{58D0920A-31CF-4576-B574-068DB2037D37}" sibTransId="{2100F859-6F4E-4537-83C7-D9DB51FCF4A7}"/>
    <dgm:cxn modelId="{ACDEB0EF-8396-4A67-9393-A1F2008131AC}" srcId="{661A51E5-CBB0-46A1-AF39-8B34D270130A}" destId="{D7225BB6-1023-475C-8FDD-6A2D25F9EB47}" srcOrd="1" destOrd="0" parTransId="{B5B6F9CF-6DBE-43DB-93B1-F8895C757081}" sibTransId="{DF9695FE-A3C7-4A26-B552-7B5C6563F236}"/>
    <dgm:cxn modelId="{73010AC0-5B84-44EB-BC7F-ACC63933EB7F}" type="presParOf" srcId="{9C9BFB88-F8A3-46F7-8948-1458221E9891}" destId="{2306F122-3040-41EF-9EB2-FD70EC749591}" srcOrd="0" destOrd="0" presId="urn:microsoft.com/office/officeart/2017/3/layout/DropPinTimeline"/>
    <dgm:cxn modelId="{932FC348-1574-4899-AD15-807846830E91}" type="presParOf" srcId="{9C9BFB88-F8A3-46F7-8948-1458221E9891}" destId="{EB1045DC-372C-4BCF-87C5-34476C17551F}" srcOrd="1" destOrd="0" presId="urn:microsoft.com/office/officeart/2017/3/layout/DropPinTimeline"/>
    <dgm:cxn modelId="{9C77E0D3-462A-4802-824E-607B7CBDE476}" type="presParOf" srcId="{EB1045DC-372C-4BCF-87C5-34476C17551F}" destId="{3F3AC173-996C-4C09-88F6-48E4EAFB9B0E}" srcOrd="0" destOrd="0" presId="urn:microsoft.com/office/officeart/2017/3/layout/DropPinTimeline"/>
    <dgm:cxn modelId="{CD598F66-8493-41FB-9321-3A4DE405E4BB}" type="presParOf" srcId="{3F3AC173-996C-4C09-88F6-48E4EAFB9B0E}" destId="{90546FB3-A6FC-48BD-B008-8ECA4BC6A101}" srcOrd="0" destOrd="0" presId="urn:microsoft.com/office/officeart/2017/3/layout/DropPinTimeline"/>
    <dgm:cxn modelId="{8E758FFC-1271-46FC-84F7-D74BF25C735C}" type="presParOf" srcId="{3F3AC173-996C-4C09-88F6-48E4EAFB9B0E}" destId="{06459A42-5B69-4F4B-8DAF-E2E8C2450740}" srcOrd="1" destOrd="0" presId="urn:microsoft.com/office/officeart/2017/3/layout/DropPinTimeline"/>
    <dgm:cxn modelId="{18A61556-62E9-40C5-8C7B-16FE357E6DD1}" type="presParOf" srcId="{06459A42-5B69-4F4B-8DAF-E2E8C2450740}" destId="{A3F676B8-36E0-48DD-9D78-AC32FB159206}" srcOrd="0" destOrd="0" presId="urn:microsoft.com/office/officeart/2017/3/layout/DropPinTimeline"/>
    <dgm:cxn modelId="{4DA10F55-91D9-44DA-B9DB-8D3A42D333D8}" type="presParOf" srcId="{06459A42-5B69-4F4B-8DAF-E2E8C2450740}" destId="{2991818F-84D9-4B46-86F1-568B18BAE3CC}" srcOrd="1" destOrd="0" presId="urn:microsoft.com/office/officeart/2017/3/layout/DropPinTimeline"/>
    <dgm:cxn modelId="{515E1F8C-CBE0-4251-97C7-A979450C5EC7}" type="presParOf" srcId="{3F3AC173-996C-4C09-88F6-48E4EAFB9B0E}" destId="{84EFEA84-41BC-49F9-A222-16FA1EF28AA9}" srcOrd="2" destOrd="0" presId="urn:microsoft.com/office/officeart/2017/3/layout/DropPinTimeline"/>
    <dgm:cxn modelId="{22F61A7F-5D1B-4D7D-AD61-047F8E004525}" type="presParOf" srcId="{3F3AC173-996C-4C09-88F6-48E4EAFB9B0E}" destId="{B4101365-45D4-42DD-A918-C376EF8CF8DB}" srcOrd="3" destOrd="0" presId="urn:microsoft.com/office/officeart/2017/3/layout/DropPinTimeline"/>
    <dgm:cxn modelId="{D142EC24-39DE-4155-B2C4-4180965F16E8}" type="presParOf" srcId="{3F3AC173-996C-4C09-88F6-48E4EAFB9B0E}" destId="{57A0A67D-E961-4673-9432-C14600FF0218}" srcOrd="4" destOrd="0" presId="urn:microsoft.com/office/officeart/2017/3/layout/DropPinTimeline"/>
    <dgm:cxn modelId="{013DD87B-A167-4478-9D1A-DDE75ED5DB9B}" type="presParOf" srcId="{3F3AC173-996C-4C09-88F6-48E4EAFB9B0E}" destId="{7F8B4DA7-D29D-4E5E-9A14-E9134634223F}" srcOrd="5" destOrd="0" presId="urn:microsoft.com/office/officeart/2017/3/layout/DropPinTimeline"/>
    <dgm:cxn modelId="{BED03053-5854-4FAA-84A5-9B48CB435E7E}" type="presParOf" srcId="{EB1045DC-372C-4BCF-87C5-34476C17551F}" destId="{0A81B090-F860-462B-BEAE-D62229031365}" srcOrd="1" destOrd="0" presId="urn:microsoft.com/office/officeart/2017/3/layout/DropPinTimeline"/>
    <dgm:cxn modelId="{F887F10C-6839-484F-B36E-026D9E44B901}" type="presParOf" srcId="{EB1045DC-372C-4BCF-87C5-34476C17551F}" destId="{C9D623F9-15EA-48C5-BA9D-2ED306C2D8F0}" srcOrd="2" destOrd="0" presId="urn:microsoft.com/office/officeart/2017/3/layout/DropPinTimeline"/>
    <dgm:cxn modelId="{E86B71B8-FC28-4241-94C2-5610AC49DB18}" type="presParOf" srcId="{C9D623F9-15EA-48C5-BA9D-2ED306C2D8F0}" destId="{B4B07929-5E0D-4708-A86D-5036CDE40F7D}" srcOrd="0" destOrd="0" presId="urn:microsoft.com/office/officeart/2017/3/layout/DropPinTimeline"/>
    <dgm:cxn modelId="{11B3B7D0-1C29-407E-A223-F855EBC24050}" type="presParOf" srcId="{C9D623F9-15EA-48C5-BA9D-2ED306C2D8F0}" destId="{1DDD2E71-E6F4-43AB-9315-E2273CE3E91E}" srcOrd="1" destOrd="0" presId="urn:microsoft.com/office/officeart/2017/3/layout/DropPinTimeline"/>
    <dgm:cxn modelId="{CFC962FE-110B-4A69-A814-0B8C20311442}" type="presParOf" srcId="{1DDD2E71-E6F4-43AB-9315-E2273CE3E91E}" destId="{5EB8A413-232D-4FAE-ADEE-F5D55E9B4B4C}" srcOrd="0" destOrd="0" presId="urn:microsoft.com/office/officeart/2017/3/layout/DropPinTimeline"/>
    <dgm:cxn modelId="{05F5646D-6245-47F6-973B-2AD36F1637E5}" type="presParOf" srcId="{1DDD2E71-E6F4-43AB-9315-E2273CE3E91E}" destId="{AB679596-7BD9-4FB0-A371-C1FA0EF1C9C7}" srcOrd="1" destOrd="0" presId="urn:microsoft.com/office/officeart/2017/3/layout/DropPinTimeline"/>
    <dgm:cxn modelId="{06415DBE-02BD-4478-9961-69C42B38F3BE}" type="presParOf" srcId="{C9D623F9-15EA-48C5-BA9D-2ED306C2D8F0}" destId="{F8BE09E7-E7AC-4299-A0E1-98FA6155C52F}" srcOrd="2" destOrd="0" presId="urn:microsoft.com/office/officeart/2017/3/layout/DropPinTimeline"/>
    <dgm:cxn modelId="{422795FC-2255-449A-907E-63B2CA50F6E8}" type="presParOf" srcId="{C9D623F9-15EA-48C5-BA9D-2ED306C2D8F0}" destId="{4D6C652D-BD61-4BCC-8E82-A1A748182CEB}" srcOrd="3" destOrd="0" presId="urn:microsoft.com/office/officeart/2017/3/layout/DropPinTimeline"/>
    <dgm:cxn modelId="{50BDAAE9-DD96-4A07-B691-3ABF199467C4}" type="presParOf" srcId="{C9D623F9-15EA-48C5-BA9D-2ED306C2D8F0}" destId="{BC7B3B86-5EF0-4B4F-8E0F-8208D1D207B7}" srcOrd="4" destOrd="0" presId="urn:microsoft.com/office/officeart/2017/3/layout/DropPinTimeline"/>
    <dgm:cxn modelId="{9C682232-8C02-4490-98CE-BF000ADAE275}" type="presParOf" srcId="{C9D623F9-15EA-48C5-BA9D-2ED306C2D8F0}" destId="{E696A79E-F8C7-49D5-A408-5AF7F7B42BC5}" srcOrd="5" destOrd="0" presId="urn:microsoft.com/office/officeart/2017/3/layout/DropPinTimeline"/>
    <dgm:cxn modelId="{3B5D9261-1149-4E2D-AE9D-CAF7D5144770}" type="presParOf" srcId="{EB1045DC-372C-4BCF-87C5-34476C17551F}" destId="{236D6A0A-AD47-444F-A4DB-10BC4C5FC7B3}" srcOrd="3" destOrd="0" presId="urn:microsoft.com/office/officeart/2017/3/layout/DropPinTimeline"/>
    <dgm:cxn modelId="{AAC60A50-4338-4CC1-BA71-A04F811750EB}" type="presParOf" srcId="{EB1045DC-372C-4BCF-87C5-34476C17551F}" destId="{E0610E6A-E2CA-4E79-BC82-FCCD853123B3}" srcOrd="4" destOrd="0" presId="urn:microsoft.com/office/officeart/2017/3/layout/DropPinTimeline"/>
    <dgm:cxn modelId="{760FD42E-11FB-4F3B-AEED-3900F5E2788C}" type="presParOf" srcId="{E0610E6A-E2CA-4E79-BC82-FCCD853123B3}" destId="{644D98BB-104F-472F-AA7E-E91994F4EE3E}" srcOrd="0" destOrd="0" presId="urn:microsoft.com/office/officeart/2017/3/layout/DropPinTimeline"/>
    <dgm:cxn modelId="{38C10669-52CB-4E5E-84BC-29D211B6CF35}" type="presParOf" srcId="{E0610E6A-E2CA-4E79-BC82-FCCD853123B3}" destId="{93B41E66-01B6-49F0-948F-3B283EC8F838}" srcOrd="1" destOrd="0" presId="urn:microsoft.com/office/officeart/2017/3/layout/DropPinTimeline"/>
    <dgm:cxn modelId="{FAC74A2D-D51B-490B-B4C5-DE8572D2333A}" type="presParOf" srcId="{93B41E66-01B6-49F0-948F-3B283EC8F838}" destId="{EA9FF6FF-2B53-4913-9A70-14A193E1B1DC}" srcOrd="0" destOrd="0" presId="urn:microsoft.com/office/officeart/2017/3/layout/DropPinTimeline"/>
    <dgm:cxn modelId="{860424E4-8917-48FD-BC0B-465901CDB6C0}" type="presParOf" srcId="{93B41E66-01B6-49F0-948F-3B283EC8F838}" destId="{CF4928CD-57D7-4985-A6FE-2B4017E1F7BB}" srcOrd="1" destOrd="0" presId="urn:microsoft.com/office/officeart/2017/3/layout/DropPinTimeline"/>
    <dgm:cxn modelId="{F7D3EC32-D785-4756-B57A-4A58AACAC799}" type="presParOf" srcId="{E0610E6A-E2CA-4E79-BC82-FCCD853123B3}" destId="{8AE5A46A-7432-4337-9128-0B0AAD938E1D}" srcOrd="2" destOrd="0" presId="urn:microsoft.com/office/officeart/2017/3/layout/DropPinTimeline"/>
    <dgm:cxn modelId="{FD1012C5-8962-4C77-8A7B-766B9D3F4034}" type="presParOf" srcId="{E0610E6A-E2CA-4E79-BC82-FCCD853123B3}" destId="{1C589A34-1283-47FF-A1D0-D3694D8C8A75}" srcOrd="3" destOrd="0" presId="urn:microsoft.com/office/officeart/2017/3/layout/DropPinTimeline"/>
    <dgm:cxn modelId="{6600954A-1706-45EF-AE77-FB945B427474}" type="presParOf" srcId="{E0610E6A-E2CA-4E79-BC82-FCCD853123B3}" destId="{C177C83F-B7DF-4A06-8E04-B767ADE768E6}" srcOrd="4" destOrd="0" presId="urn:microsoft.com/office/officeart/2017/3/layout/DropPinTimeline"/>
    <dgm:cxn modelId="{CF333769-92F1-4B8B-88E3-A0463C40D0E4}" type="presParOf" srcId="{E0610E6A-E2CA-4E79-BC82-FCCD853123B3}" destId="{0C7A7274-9829-4D9F-852F-FA479F536B69}" srcOrd="5" destOrd="0" presId="urn:microsoft.com/office/officeart/2017/3/layout/DropPinTimeline"/>
    <dgm:cxn modelId="{3EDC92E4-F283-431F-BDDD-61A64C516523}" type="presParOf" srcId="{EB1045DC-372C-4BCF-87C5-34476C17551F}" destId="{A05F5B0F-D0CF-484B-8719-1DB7EAFB2288}" srcOrd="5" destOrd="0" presId="urn:microsoft.com/office/officeart/2017/3/layout/DropPinTimeline"/>
    <dgm:cxn modelId="{9CA249CD-8C87-49B0-8B97-40A7E39EE8C4}" type="presParOf" srcId="{EB1045DC-372C-4BCF-87C5-34476C17551F}" destId="{60EE802C-C5B8-4819-8D59-777A5AF6EDF1}" srcOrd="6" destOrd="0" presId="urn:microsoft.com/office/officeart/2017/3/layout/DropPinTimeline"/>
    <dgm:cxn modelId="{E4F6563D-1088-4A92-8504-1F5ADD0FD5B8}" type="presParOf" srcId="{60EE802C-C5B8-4819-8D59-777A5AF6EDF1}" destId="{42FADCC7-5305-453F-AAC9-36607F4CA806}" srcOrd="0" destOrd="0" presId="urn:microsoft.com/office/officeart/2017/3/layout/DropPinTimeline"/>
    <dgm:cxn modelId="{FDAD3D0B-9398-413B-A338-464C49E764F9}" type="presParOf" srcId="{60EE802C-C5B8-4819-8D59-777A5AF6EDF1}" destId="{2CD369A5-6656-4E5F-85F2-2876F06B20E4}" srcOrd="1" destOrd="0" presId="urn:microsoft.com/office/officeart/2017/3/layout/DropPinTimeline"/>
    <dgm:cxn modelId="{D303A496-A436-4780-92CC-B0F21BFAD2F0}" type="presParOf" srcId="{2CD369A5-6656-4E5F-85F2-2876F06B20E4}" destId="{55FEA985-6876-4337-AD3A-E581D199E573}" srcOrd="0" destOrd="0" presId="urn:microsoft.com/office/officeart/2017/3/layout/DropPinTimeline"/>
    <dgm:cxn modelId="{3CD0C766-56C6-4A9E-BA0D-A07F368F9A10}" type="presParOf" srcId="{2CD369A5-6656-4E5F-85F2-2876F06B20E4}" destId="{A855F2A3-2653-42F0-80B5-BE97FC3414CC}" srcOrd="1" destOrd="0" presId="urn:microsoft.com/office/officeart/2017/3/layout/DropPinTimeline"/>
    <dgm:cxn modelId="{CCE91CD7-09C8-419E-A6B1-26C3FF1298D7}" type="presParOf" srcId="{60EE802C-C5B8-4819-8D59-777A5AF6EDF1}" destId="{7D798ED2-44FA-47EF-8DAB-D2F909A62D4F}" srcOrd="2" destOrd="0" presId="urn:microsoft.com/office/officeart/2017/3/layout/DropPinTimeline"/>
    <dgm:cxn modelId="{D885684C-225E-4AE3-8FD7-41810F8A165F}" type="presParOf" srcId="{60EE802C-C5B8-4819-8D59-777A5AF6EDF1}" destId="{C1004DDF-1CD1-4CAA-B1CE-698CCBB9342E}" srcOrd="3" destOrd="0" presId="urn:microsoft.com/office/officeart/2017/3/layout/DropPinTimeline"/>
    <dgm:cxn modelId="{AEE9ADB3-69B4-40A9-8C4A-20114C2561CD}" type="presParOf" srcId="{60EE802C-C5B8-4819-8D59-777A5AF6EDF1}" destId="{4FEA1169-986E-496E-9A31-75D92393368F}" srcOrd="4" destOrd="0" presId="urn:microsoft.com/office/officeart/2017/3/layout/DropPinTimeline"/>
    <dgm:cxn modelId="{B73AF9EB-16C6-4BAC-8F55-97E4385ACD6E}" type="presParOf" srcId="{60EE802C-C5B8-4819-8D59-777A5AF6EDF1}" destId="{9D24CE6E-DBD9-43EB-8933-D86AF12A0CD8}" srcOrd="5" destOrd="0" presId="urn:microsoft.com/office/officeart/2017/3/layout/DropPinTimeline"/>
    <dgm:cxn modelId="{50EABC2A-C748-42AF-A42B-17F8F07AA5B5}" type="presParOf" srcId="{EB1045DC-372C-4BCF-87C5-34476C17551F}" destId="{509732F5-42B9-4D8F-9B36-34821B432753}" srcOrd="7" destOrd="0" presId="urn:microsoft.com/office/officeart/2017/3/layout/DropPinTimeline"/>
    <dgm:cxn modelId="{240484B3-8673-4062-9EEB-4009B06DB3DE}" type="presParOf" srcId="{EB1045DC-372C-4BCF-87C5-34476C17551F}" destId="{C531D38E-220B-4698-84FF-05E807F5B8A6}" srcOrd="8" destOrd="0" presId="urn:microsoft.com/office/officeart/2017/3/layout/DropPinTimeline"/>
    <dgm:cxn modelId="{AEC2F323-9308-460F-A9F6-BB3F68ACF654}" type="presParOf" srcId="{C531D38E-220B-4698-84FF-05E807F5B8A6}" destId="{B14BAF8D-802F-4ECF-BC8E-7E3EBFB4B2D5}" srcOrd="0" destOrd="0" presId="urn:microsoft.com/office/officeart/2017/3/layout/DropPinTimeline"/>
    <dgm:cxn modelId="{61901564-D759-4657-84F3-E244CA259783}" type="presParOf" srcId="{C531D38E-220B-4698-84FF-05E807F5B8A6}" destId="{578ABEDC-A987-4E64-91FE-4417120084AB}" srcOrd="1" destOrd="0" presId="urn:microsoft.com/office/officeart/2017/3/layout/DropPinTimeline"/>
    <dgm:cxn modelId="{F14D3F88-DDDC-4A72-A163-D0219D4AF4F4}" type="presParOf" srcId="{578ABEDC-A987-4E64-91FE-4417120084AB}" destId="{BF2566AF-2D74-4940-9EFE-5A37EF6CFD53}" srcOrd="0" destOrd="0" presId="urn:microsoft.com/office/officeart/2017/3/layout/DropPinTimeline"/>
    <dgm:cxn modelId="{0C43131D-3A15-423D-BAC0-9281C4757AFA}" type="presParOf" srcId="{578ABEDC-A987-4E64-91FE-4417120084AB}" destId="{22ED9F2F-058A-4F47-959F-3759CC7296DC}" srcOrd="1" destOrd="0" presId="urn:microsoft.com/office/officeart/2017/3/layout/DropPinTimeline"/>
    <dgm:cxn modelId="{FFB0E5E4-11BE-4639-9B83-1DE924343739}" type="presParOf" srcId="{C531D38E-220B-4698-84FF-05E807F5B8A6}" destId="{10A21AA8-A6F2-4262-B8BA-0530201494C3}" srcOrd="2" destOrd="0" presId="urn:microsoft.com/office/officeart/2017/3/layout/DropPinTimeline"/>
    <dgm:cxn modelId="{458C6E8E-A551-4069-8626-B5F2F060540B}" type="presParOf" srcId="{C531D38E-220B-4698-84FF-05E807F5B8A6}" destId="{D398FF41-E7C6-49B9-826E-85EBEFD34E83}" srcOrd="3" destOrd="0" presId="urn:microsoft.com/office/officeart/2017/3/layout/DropPinTimeline"/>
    <dgm:cxn modelId="{B7114F1A-A498-4193-98E1-DB259AB9124E}" type="presParOf" srcId="{C531D38E-220B-4698-84FF-05E807F5B8A6}" destId="{5B27D37D-1083-45EB-BD73-FAE9A21E874B}" srcOrd="4" destOrd="0" presId="urn:microsoft.com/office/officeart/2017/3/layout/DropPinTimeline"/>
    <dgm:cxn modelId="{4B62D476-5987-415A-9DC9-4560316FB205}" type="presParOf" srcId="{C531D38E-220B-4698-84FF-05E807F5B8A6}" destId="{892E597E-2E71-4445-8180-D14BC6999744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6F122-3040-41EF-9EB2-FD70EC749591}">
      <dsp:nvSpPr>
        <dsp:cNvPr id="0" name=""/>
        <dsp:cNvSpPr/>
      </dsp:nvSpPr>
      <dsp:spPr>
        <a:xfrm>
          <a:off x="0" y="1811172"/>
          <a:ext cx="9564159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676B8-36E0-48DD-9D78-AC32FB159206}">
      <dsp:nvSpPr>
        <dsp:cNvPr id="0" name=""/>
        <dsp:cNvSpPr/>
      </dsp:nvSpPr>
      <dsp:spPr>
        <a:xfrm rot="8100000">
          <a:off x="5846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1818F-84D9-4B46-86F1-568B18BAE3CC}">
      <dsp:nvSpPr>
        <dsp:cNvPr id="0" name=""/>
        <dsp:cNvSpPr/>
      </dsp:nvSpPr>
      <dsp:spPr>
        <a:xfrm>
          <a:off x="8806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FEA84-41BC-49F9-A222-16FA1EF28AA9}">
      <dsp:nvSpPr>
        <dsp:cNvPr id="0" name=""/>
        <dsp:cNvSpPr/>
      </dsp:nvSpPr>
      <dsp:spPr>
        <a:xfrm>
          <a:off x="380022" y="738958"/>
          <a:ext cx="2647376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01365-45D4-42DD-A918-C376EF8CF8DB}">
      <dsp:nvSpPr>
        <dsp:cNvPr id="0" name=""/>
        <dsp:cNvSpPr/>
      </dsp:nvSpPr>
      <dsp:spPr>
        <a:xfrm>
          <a:off x="380022" y="362234"/>
          <a:ext cx="2647376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52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b="0" kern="1200" dirty="0"/>
            <a:t>1 mars</a:t>
          </a:r>
        </a:p>
      </dsp:txBody>
      <dsp:txXfrm>
        <a:off x="380022" y="362234"/>
        <a:ext cx="2647376" cy="376723"/>
      </dsp:txXfrm>
    </dsp:sp>
    <dsp:sp modelId="{57A0A67D-E961-4673-9432-C14600FF0218}">
      <dsp:nvSpPr>
        <dsp:cNvPr id="0" name=""/>
        <dsp:cNvSpPr/>
      </dsp:nvSpPr>
      <dsp:spPr>
        <a:xfrm>
          <a:off x="19166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169960"/>
              <a:satOff val="-1325"/>
              <a:lumOff val="5177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46FB3-A6FC-48BD-B008-8ECA4BC6A101}">
      <dsp:nvSpPr>
        <dsp:cNvPr id="0" name=""/>
        <dsp:cNvSpPr/>
      </dsp:nvSpPr>
      <dsp:spPr>
        <a:xfrm>
          <a:off x="157755" y="1777266"/>
          <a:ext cx="67810" cy="67810"/>
        </a:xfrm>
        <a:prstGeom prst="ellipse">
          <a:avLst/>
        </a:prstGeom>
        <a:solidFill>
          <a:schemeClr val="accent2">
            <a:hueOff val="-2169960"/>
            <a:satOff val="-1325"/>
            <a:lumOff val="5177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8A413-232D-4FAE-ADEE-F5D55E9B4B4C}">
      <dsp:nvSpPr>
        <dsp:cNvPr id="0" name=""/>
        <dsp:cNvSpPr/>
      </dsp:nvSpPr>
      <dsp:spPr>
        <a:xfrm rot="18900000">
          <a:off x="1653273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accent2">
              <a:hueOff val="-678113"/>
              <a:satOff val="-414"/>
              <a:lumOff val="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79596-7BD9-4FB0-A371-C1FA0EF1C9C7}">
      <dsp:nvSpPr>
        <dsp:cNvPr id="0" name=""/>
        <dsp:cNvSpPr/>
      </dsp:nvSpPr>
      <dsp:spPr>
        <a:xfrm>
          <a:off x="1682866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E09E7-E7AC-4299-A0E1-98FA6155C52F}">
      <dsp:nvSpPr>
        <dsp:cNvPr id="0" name=""/>
        <dsp:cNvSpPr/>
      </dsp:nvSpPr>
      <dsp:spPr>
        <a:xfrm>
          <a:off x="1974827" y="1811172"/>
          <a:ext cx="2647376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C652D-BD61-4BCC-8E82-A1A748182CEB}">
      <dsp:nvSpPr>
        <dsp:cNvPr id="0" name=""/>
        <dsp:cNvSpPr/>
      </dsp:nvSpPr>
      <dsp:spPr>
        <a:xfrm>
          <a:off x="1974827" y="2883385"/>
          <a:ext cx="2647376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5 Avril</a:t>
          </a:r>
        </a:p>
      </dsp:txBody>
      <dsp:txXfrm>
        <a:off x="1974827" y="2883385"/>
        <a:ext cx="2647376" cy="376723"/>
      </dsp:txXfrm>
    </dsp:sp>
    <dsp:sp modelId="{BC7B3B86-5EF0-4B4F-8E0F-8208D1D207B7}">
      <dsp:nvSpPr>
        <dsp:cNvPr id="0" name=""/>
        <dsp:cNvSpPr/>
      </dsp:nvSpPr>
      <dsp:spPr>
        <a:xfrm>
          <a:off x="1786465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07929-5E0D-4708-A86D-5036CDE40F7D}">
      <dsp:nvSpPr>
        <dsp:cNvPr id="0" name=""/>
        <dsp:cNvSpPr/>
      </dsp:nvSpPr>
      <dsp:spPr>
        <a:xfrm>
          <a:off x="1752560" y="1777266"/>
          <a:ext cx="67810" cy="67810"/>
        </a:xfrm>
        <a:prstGeom prst="ellipse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9FF6FF-2B53-4913-9A70-14A193E1B1DC}">
      <dsp:nvSpPr>
        <dsp:cNvPr id="0" name=""/>
        <dsp:cNvSpPr/>
      </dsp:nvSpPr>
      <dsp:spPr>
        <a:xfrm rot="8100000">
          <a:off x="324807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accent2">
              <a:hueOff val="-1356225"/>
              <a:satOff val="-828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928CD-57D7-4985-A6FE-2B4017E1F7BB}">
      <dsp:nvSpPr>
        <dsp:cNvPr id="0" name=""/>
        <dsp:cNvSpPr/>
      </dsp:nvSpPr>
      <dsp:spPr>
        <a:xfrm>
          <a:off x="327767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E5A46A-7432-4337-9128-0B0AAD938E1D}">
      <dsp:nvSpPr>
        <dsp:cNvPr id="0" name=""/>
        <dsp:cNvSpPr/>
      </dsp:nvSpPr>
      <dsp:spPr>
        <a:xfrm>
          <a:off x="3569632" y="738958"/>
          <a:ext cx="2647376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89A34-1283-47FF-A1D0-D3694D8C8A75}">
      <dsp:nvSpPr>
        <dsp:cNvPr id="0" name=""/>
        <dsp:cNvSpPr/>
      </dsp:nvSpPr>
      <dsp:spPr>
        <a:xfrm>
          <a:off x="3569632" y="362234"/>
          <a:ext cx="2647376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3 mai</a:t>
          </a:r>
        </a:p>
      </dsp:txBody>
      <dsp:txXfrm>
        <a:off x="3569632" y="362234"/>
        <a:ext cx="2647376" cy="376723"/>
      </dsp:txXfrm>
    </dsp:sp>
    <dsp:sp modelId="{C177C83F-B7DF-4A06-8E04-B767ADE768E6}">
      <dsp:nvSpPr>
        <dsp:cNvPr id="0" name=""/>
        <dsp:cNvSpPr/>
      </dsp:nvSpPr>
      <dsp:spPr>
        <a:xfrm>
          <a:off x="338127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D98BB-104F-472F-AA7E-E91994F4EE3E}">
      <dsp:nvSpPr>
        <dsp:cNvPr id="0" name=""/>
        <dsp:cNvSpPr/>
      </dsp:nvSpPr>
      <dsp:spPr>
        <a:xfrm>
          <a:off x="3347365" y="1777266"/>
          <a:ext cx="67810" cy="67810"/>
        </a:xfrm>
        <a:prstGeom prst="ellips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EA985-6876-4337-AD3A-E581D199E573}">
      <dsp:nvSpPr>
        <dsp:cNvPr id="0" name=""/>
        <dsp:cNvSpPr/>
      </dsp:nvSpPr>
      <dsp:spPr>
        <a:xfrm rot="18900000">
          <a:off x="4842883" y="2938555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accent2">
              <a:hueOff val="-2034338"/>
              <a:satOff val="-1242"/>
              <a:lumOff val="48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F2A3-2653-42F0-80B5-BE97FC3414CC}">
      <dsp:nvSpPr>
        <dsp:cNvPr id="0" name=""/>
        <dsp:cNvSpPr/>
      </dsp:nvSpPr>
      <dsp:spPr>
        <a:xfrm>
          <a:off x="4872476" y="2968148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798ED2-44FA-47EF-8DAB-D2F909A62D4F}">
      <dsp:nvSpPr>
        <dsp:cNvPr id="0" name=""/>
        <dsp:cNvSpPr/>
      </dsp:nvSpPr>
      <dsp:spPr>
        <a:xfrm>
          <a:off x="5164437" y="1811172"/>
          <a:ext cx="2647376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04DDF-1CD1-4CAA-B1CE-698CCBB9342E}">
      <dsp:nvSpPr>
        <dsp:cNvPr id="0" name=""/>
        <dsp:cNvSpPr/>
      </dsp:nvSpPr>
      <dsp:spPr>
        <a:xfrm>
          <a:off x="5164437" y="2883385"/>
          <a:ext cx="2647376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7 juin</a:t>
          </a:r>
        </a:p>
      </dsp:txBody>
      <dsp:txXfrm>
        <a:off x="5164437" y="2883385"/>
        <a:ext cx="2647376" cy="376723"/>
      </dsp:txXfrm>
    </dsp:sp>
    <dsp:sp modelId="{4FEA1169-986E-496E-9A31-75D92393368F}">
      <dsp:nvSpPr>
        <dsp:cNvPr id="0" name=""/>
        <dsp:cNvSpPr/>
      </dsp:nvSpPr>
      <dsp:spPr>
        <a:xfrm>
          <a:off x="4976075" y="1811172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260375"/>
              <a:satOff val="-1380"/>
              <a:lumOff val="539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ADCC7-5305-453F-AAC9-36607F4CA806}">
      <dsp:nvSpPr>
        <dsp:cNvPr id="0" name=""/>
        <dsp:cNvSpPr/>
      </dsp:nvSpPr>
      <dsp:spPr>
        <a:xfrm>
          <a:off x="4942170" y="1777266"/>
          <a:ext cx="67810" cy="67810"/>
        </a:xfrm>
        <a:prstGeom prst="ellipse">
          <a:avLst/>
        </a:prstGeom>
        <a:solidFill>
          <a:schemeClr val="accent2">
            <a:hueOff val="-2260375"/>
            <a:satOff val="-1380"/>
            <a:lumOff val="5392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2566AF-2D74-4940-9EFE-5A37EF6CFD53}">
      <dsp:nvSpPr>
        <dsp:cNvPr id="0" name=""/>
        <dsp:cNvSpPr/>
      </dsp:nvSpPr>
      <dsp:spPr>
        <a:xfrm rot="8100000">
          <a:off x="6437688" y="417404"/>
          <a:ext cx="266383" cy="266383"/>
        </a:xfrm>
        <a:prstGeom prst="teardrop">
          <a:avLst>
            <a:gd name="adj" fmla="val 115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D9F2F-058A-4F47-959F-3759CC7296DC}">
      <dsp:nvSpPr>
        <dsp:cNvPr id="0" name=""/>
        <dsp:cNvSpPr/>
      </dsp:nvSpPr>
      <dsp:spPr>
        <a:xfrm>
          <a:off x="6467281" y="446997"/>
          <a:ext cx="207198" cy="2071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21AA8-A6F2-4262-B8BA-0530201494C3}">
      <dsp:nvSpPr>
        <dsp:cNvPr id="0" name=""/>
        <dsp:cNvSpPr/>
      </dsp:nvSpPr>
      <dsp:spPr>
        <a:xfrm>
          <a:off x="6759242" y="738958"/>
          <a:ext cx="2638024" cy="1072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98FF41-E7C6-49B9-826E-85EBEFD34E83}">
      <dsp:nvSpPr>
        <dsp:cNvPr id="0" name=""/>
        <dsp:cNvSpPr/>
      </dsp:nvSpPr>
      <dsp:spPr>
        <a:xfrm>
          <a:off x="6759242" y="362234"/>
          <a:ext cx="2638024" cy="3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2550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300" kern="1200" dirty="0"/>
            <a:t>5 </a:t>
          </a:r>
          <a:r>
            <a:rPr lang="en-US" sz="1300" kern="1200" dirty="0" err="1"/>
            <a:t>juillet</a:t>
          </a:r>
          <a:endParaRPr lang="en-US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</dsp:txBody>
      <dsp:txXfrm>
        <a:off x="6759242" y="362234"/>
        <a:ext cx="2638024" cy="376723"/>
      </dsp:txXfrm>
    </dsp:sp>
    <dsp:sp modelId="{5B27D37D-1083-45EB-BD73-FAE9A21E874B}">
      <dsp:nvSpPr>
        <dsp:cNvPr id="0" name=""/>
        <dsp:cNvSpPr/>
      </dsp:nvSpPr>
      <dsp:spPr>
        <a:xfrm>
          <a:off x="6570880" y="738958"/>
          <a:ext cx="0" cy="1072213"/>
        </a:xfrm>
        <a:prstGeom prst="line">
          <a:avLst/>
        </a:prstGeom>
        <a:noFill/>
        <a:ln w="1270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4BAF8D-802F-4ECF-BC8E-7E3EBFB4B2D5}">
      <dsp:nvSpPr>
        <dsp:cNvPr id="0" name=""/>
        <dsp:cNvSpPr/>
      </dsp:nvSpPr>
      <dsp:spPr>
        <a:xfrm>
          <a:off x="6536975" y="1777266"/>
          <a:ext cx="67810" cy="67810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63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91175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5ECE5-1166-400F-A2E6-2864B01B33B2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327400" y="842963"/>
            <a:ext cx="3214688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87425" y="3243263"/>
            <a:ext cx="7894638" cy="2652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91175" y="640080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CE3EE-897B-4F25-8C79-F9706EA50F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24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246188" y="1143000"/>
            <a:ext cx="43656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71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899" y="-9334"/>
            <a:ext cx="10723753" cy="7578343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1972" y="2650553"/>
            <a:ext cx="6813013" cy="1814743"/>
          </a:xfrm>
        </p:spPr>
        <p:txBody>
          <a:bodyPr anchor="b">
            <a:noAutofit/>
          </a:bodyPr>
          <a:lstStyle>
            <a:lvl1pPr algn="r">
              <a:defRPr sz="5952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1972" y="4465295"/>
            <a:ext cx="6813013" cy="120912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64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3751839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4927788"/>
            <a:ext cx="7422197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87454" y="4003828"/>
            <a:ext cx="6337219" cy="41998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76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27788"/>
            <a:ext cx="7422198" cy="1731695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3665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129659"/>
            <a:ext cx="7422198" cy="2861014"/>
          </a:xfrm>
        </p:spPr>
        <p:txBody>
          <a:bodyPr anchor="b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09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050" y="671971"/>
            <a:ext cx="7100026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64420" y="871246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889888" y="3181894"/>
            <a:ext cx="534730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917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4" y="671971"/>
            <a:ext cx="7414890" cy="3331857"/>
          </a:xfrm>
        </p:spPr>
        <p:txBody>
          <a:bodyPr anchor="ctr">
            <a:normAutofit/>
          </a:bodyPr>
          <a:lstStyle>
            <a:lvl1pPr algn="l">
              <a:defRPr sz="4850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2784" y="4423810"/>
            <a:ext cx="7422200" cy="56686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646">
                <a:solidFill>
                  <a:schemeClr val="accent1"/>
                </a:solidFill>
              </a:defRPr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1668810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0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44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097" y="671972"/>
            <a:ext cx="1144496" cy="5788752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6" y="671972"/>
            <a:ext cx="6074393" cy="578875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670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8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97834" y="1760000"/>
            <a:ext cx="4233290" cy="598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88" b="0" i="0">
                <a:solidFill>
                  <a:srgbClr val="18176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39810" y="2670525"/>
            <a:ext cx="4489076" cy="17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11" b="0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91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577118" cy="7500178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052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06601" y="3098666"/>
            <a:ext cx="7885212" cy="1390344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508" b="1" spc="-263" dirty="0"/>
            </a:lvl1pPr>
          </a:lstStyle>
          <a:p>
            <a:pPr lvl="0" algn="r" rtl="0"/>
            <a:r>
              <a:rPr lang="fr-FR" noProof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6601" y="4476544"/>
            <a:ext cx="5770517" cy="640358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33896" lvl="0" indent="-233896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8576693" y="7499434"/>
            <a:ext cx="1736277" cy="602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579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7499434"/>
            <a:ext cx="8576693" cy="602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579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0312969" y="7499434"/>
            <a:ext cx="378844" cy="602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579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577118" y="2974720"/>
            <a:ext cx="2114695" cy="1265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579" noProof="0"/>
          </a:p>
        </p:txBody>
      </p:sp>
    </p:spTree>
    <p:extLst>
      <p:ext uri="{BB962C8B-B14F-4D97-AF65-F5344CB8AC3E}">
        <p14:creationId xmlns:p14="http://schemas.microsoft.com/office/powerpoint/2010/main" val="412356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5906" y="-1"/>
            <a:ext cx="5345907" cy="702323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052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6715" y="4191992"/>
            <a:ext cx="4076254" cy="108578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157" b="1" spc="-2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36715" y="5277773"/>
            <a:ext cx="4076254" cy="1281772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33896" indent="0">
              <a:buNone/>
              <a:defRPr/>
            </a:lvl2pPr>
            <a:lvl3pPr marL="476145" indent="0">
              <a:buNone/>
              <a:defRPr/>
            </a:lvl3pPr>
            <a:lvl4pPr marL="710041" indent="0">
              <a:buNone/>
              <a:defRPr/>
            </a:lvl4pPr>
            <a:lvl5pPr marL="943937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8844" y="2941732"/>
            <a:ext cx="4798688" cy="3306312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8198274" y="4079419"/>
            <a:ext cx="2114695" cy="126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579" noProof="0"/>
          </a:p>
        </p:txBody>
      </p:sp>
    </p:spTree>
    <p:extLst>
      <p:ext uri="{BB962C8B-B14F-4D97-AF65-F5344CB8AC3E}">
        <p14:creationId xmlns:p14="http://schemas.microsoft.com/office/powerpoint/2010/main" val="167057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968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4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Image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5345907" cy="7023235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052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8334" y="2061103"/>
            <a:ext cx="5824635" cy="1239382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210" b="1" spc="-2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8539" y="3300486"/>
            <a:ext cx="5824395" cy="650537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33896" indent="0">
              <a:buNone/>
              <a:defRPr/>
            </a:lvl2pPr>
            <a:lvl3pPr marL="476145" indent="0">
              <a:buNone/>
              <a:defRPr/>
            </a:lvl3pPr>
            <a:lvl4pPr marL="710041" indent="0">
              <a:buNone/>
              <a:defRPr/>
            </a:lvl4pPr>
            <a:lvl5pPr marL="943937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14281" y="4148726"/>
            <a:ext cx="4798688" cy="2676807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 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8572940" y="1942355"/>
            <a:ext cx="1740029" cy="1265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579" noProof="0"/>
          </a:p>
        </p:txBody>
      </p:sp>
    </p:spTree>
    <p:extLst>
      <p:ext uri="{BB962C8B-B14F-4D97-AF65-F5344CB8AC3E}">
        <p14:creationId xmlns:p14="http://schemas.microsoft.com/office/powerpoint/2010/main" val="414212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2977208"/>
            <a:ext cx="7422198" cy="2013467"/>
          </a:xfrm>
        </p:spPr>
        <p:txBody>
          <a:bodyPr anchor="b"/>
          <a:lstStyle>
            <a:lvl1pPr algn="l">
              <a:defRPr sz="4409" b="0" cap="none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4990673"/>
            <a:ext cx="7422198" cy="948432"/>
          </a:xfrm>
        </p:spPr>
        <p:txBody>
          <a:bodyPr anchor="t"/>
          <a:lstStyle>
            <a:lvl1pPr marL="0" indent="0" algn="l">
              <a:buNone/>
              <a:defRPr sz="220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2788" y="2381649"/>
            <a:ext cx="3610836" cy="4277832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4148" y="2381651"/>
            <a:ext cx="3610837" cy="4277834"/>
          </a:xfrm>
        </p:spPr>
        <p:txBody>
          <a:bodyPr>
            <a:normAutofit/>
          </a:bodyPr>
          <a:lstStyle>
            <a:lvl1pPr>
              <a:defRPr sz="1984"/>
            </a:lvl1pPr>
            <a:lvl2pPr>
              <a:defRPr sz="1764"/>
            </a:lvl2pPr>
            <a:lvl3pPr>
              <a:defRPr sz="1543"/>
            </a:lvl3pPr>
            <a:lvl4pPr>
              <a:defRPr sz="1323"/>
            </a:lvl4pPr>
            <a:lvl5pPr>
              <a:defRPr sz="1323"/>
            </a:lvl5pPr>
            <a:lvl6pPr>
              <a:defRPr sz="1323"/>
            </a:lvl6pPr>
            <a:lvl7pPr>
              <a:defRPr sz="1323"/>
            </a:lvl7pPr>
            <a:lvl8pPr>
              <a:defRPr sz="1323"/>
            </a:lvl8pPr>
            <a:lvl9pPr>
              <a:defRPr sz="132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6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21149" y="2382084"/>
            <a:ext cx="3613833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21149" y="3017307"/>
            <a:ext cx="3613833" cy="364217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671971"/>
            <a:ext cx="7422197" cy="1455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1651933"/>
            <a:ext cx="3262479" cy="1409272"/>
          </a:xfrm>
        </p:spPr>
        <p:txBody>
          <a:bodyPr anchor="b">
            <a:normAutofit/>
          </a:bodyPr>
          <a:lstStyle>
            <a:lvl1pPr>
              <a:defRPr sz="220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789" y="567610"/>
            <a:ext cx="3959194" cy="609187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3061205"/>
            <a:ext cx="3262479" cy="2848876"/>
          </a:xfrm>
        </p:spPr>
        <p:txBody>
          <a:bodyPr>
            <a:normAutofit/>
          </a:bodyPr>
          <a:lstStyle>
            <a:lvl1pPr marL="0" indent="0">
              <a:buNone/>
              <a:defRPr sz="1543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8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6" y="5291772"/>
            <a:ext cx="7422197" cy="624724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2786" y="671971"/>
            <a:ext cx="7422197" cy="4239192"/>
          </a:xfrm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2786" y="5916496"/>
            <a:ext cx="7422197" cy="742987"/>
          </a:xfrm>
        </p:spPr>
        <p:txBody>
          <a:bodyPr>
            <a:normAutofit/>
          </a:bodyPr>
          <a:lstStyle>
            <a:lvl1pPr marL="0" indent="0">
              <a:buNone/>
              <a:defRPr sz="1323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7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900" y="-9334"/>
            <a:ext cx="10723754" cy="7578343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7" y="671971"/>
            <a:ext cx="7422196" cy="14559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6" y="2381651"/>
            <a:ext cx="7422197" cy="4277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20211" y="6659484"/>
            <a:ext cx="79993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2787" y="6659484"/>
            <a:ext cx="54055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35572" y="6659484"/>
            <a:ext cx="599413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2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5" r:id="rId18"/>
    <p:sldLayoutId id="2147483756" r:id="rId19"/>
    <p:sldLayoutId id="2147483757" r:id="rId20"/>
  </p:sldLayoutIdLst>
  <p:txStyles>
    <p:titleStyle>
      <a:lvl1pPr algn="l" defTabSz="503972" rtl="0" eaLnBrk="1" latinLnBrk="0" hangingPunct="1">
        <a:spcBef>
          <a:spcPct val="0"/>
        </a:spcBef>
        <a:buNone/>
        <a:defRPr sz="3968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77979" indent="-377979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8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64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4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ts val="1102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: Top Corners Rounded 70">
            <a:extLst>
              <a:ext uri="{FF2B5EF4-FFF2-40B4-BE49-F238E27FC236}">
                <a16:creationId xmlns:a16="http://schemas.microsoft.com/office/drawing/2014/main" id="{A06622B5-0D3E-459F-977C-302B9D998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85" y="650901"/>
            <a:ext cx="3232146" cy="3385715"/>
          </a:xfrm>
          <a:prstGeom prst="round2SameRect">
            <a:avLst>
              <a:gd name="adj1" fmla="val 4735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Freeform: Shape 72">
            <a:extLst>
              <a:ext uri="{FF2B5EF4-FFF2-40B4-BE49-F238E27FC236}">
                <a16:creationId xmlns:a16="http://schemas.microsoft.com/office/drawing/2014/main" id="{A8C57116-FF6E-4139-8821-B2C87DACD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07421"/>
            <a:ext cx="3239619" cy="2872676"/>
          </a:xfrm>
          <a:custGeom>
            <a:avLst/>
            <a:gdLst>
              <a:gd name="connsiteX0" fmla="*/ 0 w 3694176"/>
              <a:gd name="connsiteY0" fmla="*/ 0 h 2606040"/>
              <a:gd name="connsiteX1" fmla="*/ 3578728 w 3694176"/>
              <a:gd name="connsiteY1" fmla="*/ 0 h 2606040"/>
              <a:gd name="connsiteX2" fmla="*/ 3694176 w 3694176"/>
              <a:gd name="connsiteY2" fmla="*/ 115448 h 2606040"/>
              <a:gd name="connsiteX3" fmla="*/ 3694176 w 3694176"/>
              <a:gd name="connsiteY3" fmla="*/ 2490592 h 2606040"/>
              <a:gd name="connsiteX4" fmla="*/ 3578728 w 3694176"/>
              <a:gd name="connsiteY4" fmla="*/ 2606040 h 2606040"/>
              <a:gd name="connsiteX5" fmla="*/ 0 w 3694176"/>
              <a:gd name="connsiteY5" fmla="*/ 2606040 h 2606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4176" h="2606040">
                <a:moveTo>
                  <a:pt x="0" y="0"/>
                </a:moveTo>
                <a:lnTo>
                  <a:pt x="3578728" y="0"/>
                </a:lnTo>
                <a:cubicBezTo>
                  <a:pt x="3642488" y="0"/>
                  <a:pt x="3694176" y="51688"/>
                  <a:pt x="3694176" y="115448"/>
                </a:cubicBezTo>
                <a:lnTo>
                  <a:pt x="3694176" y="2490592"/>
                </a:lnTo>
                <a:cubicBezTo>
                  <a:pt x="3694176" y="2554352"/>
                  <a:pt x="3642488" y="2606040"/>
                  <a:pt x="3578728" y="2606040"/>
                </a:cubicBezTo>
                <a:lnTo>
                  <a:pt x="0" y="26060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1007E8-34BF-4691-B8BB-3873A54D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084" y="1665426"/>
            <a:ext cx="2675311" cy="138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Rectangle: Top Corners Rounded 74">
            <a:extLst>
              <a:ext uri="{FF2B5EF4-FFF2-40B4-BE49-F238E27FC236}">
                <a16:creationId xmlns:a16="http://schemas.microsoft.com/office/drawing/2014/main" id="{B22EB6A2-EE25-4D0A-B8F7-560339BF7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645631" y="-1"/>
            <a:ext cx="3799439" cy="3451345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7" name="Freeform: Shape 76">
            <a:extLst>
              <a:ext uri="{FF2B5EF4-FFF2-40B4-BE49-F238E27FC236}">
                <a16:creationId xmlns:a16="http://schemas.microsoft.com/office/drawing/2014/main" id="{D2C3104C-4206-4F13-AC1B-BD1A0833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9220" y="1"/>
            <a:ext cx="3512261" cy="3265779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57D380A-B82C-45BD-BF77-B0215AFF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066" y="413319"/>
            <a:ext cx="2279103" cy="2437544"/>
          </a:xfrm>
          <a:prstGeom prst="rect">
            <a:avLst/>
          </a:prstGeom>
        </p:spPr>
      </p:pic>
      <p:sp>
        <p:nvSpPr>
          <p:cNvPr id="79" name="Rectangle: Top Corners Rounded 78">
            <a:extLst>
              <a:ext uri="{FF2B5EF4-FFF2-40B4-BE49-F238E27FC236}">
                <a16:creationId xmlns:a16="http://schemas.microsoft.com/office/drawing/2014/main" id="{E075FF7B-260C-401F-825B-033879C5E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645630" y="3865487"/>
            <a:ext cx="3799439" cy="3694188"/>
          </a:xfrm>
          <a:prstGeom prst="round2SameRect">
            <a:avLst>
              <a:gd name="adj1" fmla="val 3211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1D5037CA-A2EE-4AB1-869B-76219B61E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789220" y="4051051"/>
            <a:ext cx="3512261" cy="3508624"/>
          </a:xfrm>
          <a:custGeom>
            <a:avLst/>
            <a:gdLst>
              <a:gd name="connsiteX0" fmla="*/ 0 w 4005072"/>
              <a:gd name="connsiteY0" fmla="*/ 0 h 2962656"/>
              <a:gd name="connsiteX1" fmla="*/ 4005072 w 4005072"/>
              <a:gd name="connsiteY1" fmla="*/ 0 h 2962656"/>
              <a:gd name="connsiteX2" fmla="*/ 4005072 w 4005072"/>
              <a:gd name="connsiteY2" fmla="*/ 2867525 h 2962656"/>
              <a:gd name="connsiteX3" fmla="*/ 3909941 w 4005072"/>
              <a:gd name="connsiteY3" fmla="*/ 2962656 h 2962656"/>
              <a:gd name="connsiteX4" fmla="*/ 95131 w 4005072"/>
              <a:gd name="connsiteY4" fmla="*/ 2962656 h 2962656"/>
              <a:gd name="connsiteX5" fmla="*/ 0 w 4005072"/>
              <a:gd name="connsiteY5" fmla="*/ 2867525 h 29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5072" h="2962656">
                <a:moveTo>
                  <a:pt x="0" y="0"/>
                </a:moveTo>
                <a:lnTo>
                  <a:pt x="4005072" y="0"/>
                </a:lnTo>
                <a:lnTo>
                  <a:pt x="4005072" y="2867525"/>
                </a:lnTo>
                <a:cubicBezTo>
                  <a:pt x="4005072" y="2920064"/>
                  <a:pt x="3962480" y="2962656"/>
                  <a:pt x="3909941" y="2962656"/>
                </a:cubicBezTo>
                <a:lnTo>
                  <a:pt x="95131" y="2962656"/>
                </a:lnTo>
                <a:cubicBezTo>
                  <a:pt x="42592" y="2962656"/>
                  <a:pt x="0" y="2920064"/>
                  <a:pt x="0" y="2867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FF3A5EA-153A-4A1B-BA7C-D519F58DA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850" y="4459389"/>
            <a:ext cx="2272367" cy="2626396"/>
          </a:xfrm>
          <a:prstGeom prst="rect">
            <a:avLst/>
          </a:prstGeom>
        </p:spPr>
      </p:pic>
      <p:sp>
        <p:nvSpPr>
          <p:cNvPr id="83" name="Rectangle: Top Corners Rounded 82">
            <a:extLst>
              <a:ext uri="{FF2B5EF4-FFF2-40B4-BE49-F238E27FC236}">
                <a16:creationId xmlns:a16="http://schemas.microsoft.com/office/drawing/2014/main" id="{03EE06E7-68E3-478C-8B9B-551876F1B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408937" y="2016855"/>
            <a:ext cx="5572043" cy="2993708"/>
          </a:xfrm>
          <a:prstGeom prst="round2SameRect">
            <a:avLst>
              <a:gd name="adj1" fmla="val 3803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5" name="Freeform: Shape 84">
            <a:extLst>
              <a:ext uri="{FF2B5EF4-FFF2-40B4-BE49-F238E27FC236}">
                <a16:creationId xmlns:a16="http://schemas.microsoft.com/office/drawing/2014/main" id="{34533210-0571-49A3-9F72-A917C934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117" y="908140"/>
            <a:ext cx="2846695" cy="5211136"/>
          </a:xfrm>
          <a:custGeom>
            <a:avLst/>
            <a:gdLst>
              <a:gd name="connsiteX0" fmla="*/ 75732 w 3246120"/>
              <a:gd name="connsiteY0" fmla="*/ 0 h 4727448"/>
              <a:gd name="connsiteX1" fmla="*/ 3246120 w 3246120"/>
              <a:gd name="connsiteY1" fmla="*/ 0 h 4727448"/>
              <a:gd name="connsiteX2" fmla="*/ 3246120 w 3246120"/>
              <a:gd name="connsiteY2" fmla="*/ 4727448 h 4727448"/>
              <a:gd name="connsiteX3" fmla="*/ 75732 w 3246120"/>
              <a:gd name="connsiteY3" fmla="*/ 4727448 h 4727448"/>
              <a:gd name="connsiteX4" fmla="*/ 0 w 3246120"/>
              <a:gd name="connsiteY4" fmla="*/ 4651716 h 4727448"/>
              <a:gd name="connsiteX5" fmla="*/ 0 w 3246120"/>
              <a:gd name="connsiteY5" fmla="*/ 75732 h 4727448"/>
              <a:gd name="connsiteX6" fmla="*/ 75732 w 3246120"/>
              <a:gd name="connsiteY6" fmla="*/ 0 h 472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6120" h="4727448">
                <a:moveTo>
                  <a:pt x="75732" y="0"/>
                </a:moveTo>
                <a:lnTo>
                  <a:pt x="3246120" y="0"/>
                </a:lnTo>
                <a:lnTo>
                  <a:pt x="3246120" y="4727448"/>
                </a:lnTo>
                <a:lnTo>
                  <a:pt x="75732" y="4727448"/>
                </a:lnTo>
                <a:cubicBezTo>
                  <a:pt x="33906" y="4727448"/>
                  <a:pt x="0" y="4693542"/>
                  <a:pt x="0" y="4651716"/>
                </a:cubicBezTo>
                <a:lnTo>
                  <a:pt x="0" y="75732"/>
                </a:lnTo>
                <a:cubicBezTo>
                  <a:pt x="0" y="33906"/>
                  <a:pt x="33906" y="0"/>
                  <a:pt x="7573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2D1FC8-2951-446E-9E35-F380FD1A5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885" y="1973557"/>
            <a:ext cx="2072979" cy="318748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6AAA476-D86A-43E9-A87E-B3DDEAE93A66}"/>
              </a:ext>
            </a:extLst>
          </p:cNvPr>
          <p:cNvSpPr txBox="1"/>
          <p:nvPr/>
        </p:nvSpPr>
        <p:spPr>
          <a:xfrm>
            <a:off x="537984" y="4237628"/>
            <a:ext cx="2847732" cy="2062103"/>
          </a:xfrm>
          <a:custGeom>
            <a:avLst/>
            <a:gdLst>
              <a:gd name="connsiteX0" fmla="*/ 0 w 2847732"/>
              <a:gd name="connsiteY0" fmla="*/ 0 h 2062103"/>
              <a:gd name="connsiteX1" fmla="*/ 569546 w 2847732"/>
              <a:gd name="connsiteY1" fmla="*/ 0 h 2062103"/>
              <a:gd name="connsiteX2" fmla="*/ 1196047 w 2847732"/>
              <a:gd name="connsiteY2" fmla="*/ 0 h 2062103"/>
              <a:gd name="connsiteX3" fmla="*/ 1765594 w 2847732"/>
              <a:gd name="connsiteY3" fmla="*/ 0 h 2062103"/>
              <a:gd name="connsiteX4" fmla="*/ 2335140 w 2847732"/>
              <a:gd name="connsiteY4" fmla="*/ 0 h 2062103"/>
              <a:gd name="connsiteX5" fmla="*/ 2847732 w 2847732"/>
              <a:gd name="connsiteY5" fmla="*/ 0 h 2062103"/>
              <a:gd name="connsiteX6" fmla="*/ 2847732 w 2847732"/>
              <a:gd name="connsiteY6" fmla="*/ 666747 h 2062103"/>
              <a:gd name="connsiteX7" fmla="*/ 2847732 w 2847732"/>
              <a:gd name="connsiteY7" fmla="*/ 1312872 h 2062103"/>
              <a:gd name="connsiteX8" fmla="*/ 2847732 w 2847732"/>
              <a:gd name="connsiteY8" fmla="*/ 2062103 h 2062103"/>
              <a:gd name="connsiteX9" fmla="*/ 2221231 w 2847732"/>
              <a:gd name="connsiteY9" fmla="*/ 2062103 h 2062103"/>
              <a:gd name="connsiteX10" fmla="*/ 1594730 w 2847732"/>
              <a:gd name="connsiteY10" fmla="*/ 2062103 h 2062103"/>
              <a:gd name="connsiteX11" fmla="*/ 1025184 w 2847732"/>
              <a:gd name="connsiteY11" fmla="*/ 2062103 h 2062103"/>
              <a:gd name="connsiteX12" fmla="*/ 541069 w 2847732"/>
              <a:gd name="connsiteY12" fmla="*/ 2062103 h 2062103"/>
              <a:gd name="connsiteX13" fmla="*/ 0 w 2847732"/>
              <a:gd name="connsiteY13" fmla="*/ 2062103 h 2062103"/>
              <a:gd name="connsiteX14" fmla="*/ 0 w 2847732"/>
              <a:gd name="connsiteY14" fmla="*/ 1436598 h 2062103"/>
              <a:gd name="connsiteX15" fmla="*/ 0 w 2847732"/>
              <a:gd name="connsiteY15" fmla="*/ 811094 h 2062103"/>
              <a:gd name="connsiteX16" fmla="*/ 0 w 2847732"/>
              <a:gd name="connsiteY16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47732" h="2062103" fill="none" extrusionOk="0">
                <a:moveTo>
                  <a:pt x="0" y="0"/>
                </a:moveTo>
                <a:cubicBezTo>
                  <a:pt x="165025" y="26760"/>
                  <a:pt x="358545" y="-4967"/>
                  <a:pt x="569546" y="0"/>
                </a:cubicBezTo>
                <a:cubicBezTo>
                  <a:pt x="780547" y="4967"/>
                  <a:pt x="896231" y="-9547"/>
                  <a:pt x="1196047" y="0"/>
                </a:cubicBezTo>
                <a:cubicBezTo>
                  <a:pt x="1495863" y="9547"/>
                  <a:pt x="1503094" y="-25918"/>
                  <a:pt x="1765594" y="0"/>
                </a:cubicBezTo>
                <a:cubicBezTo>
                  <a:pt x="2028094" y="25918"/>
                  <a:pt x="2088499" y="21189"/>
                  <a:pt x="2335140" y="0"/>
                </a:cubicBezTo>
                <a:cubicBezTo>
                  <a:pt x="2581781" y="-21189"/>
                  <a:pt x="2601697" y="-25564"/>
                  <a:pt x="2847732" y="0"/>
                </a:cubicBezTo>
                <a:cubicBezTo>
                  <a:pt x="2872342" y="273362"/>
                  <a:pt x="2815371" y="402952"/>
                  <a:pt x="2847732" y="666747"/>
                </a:cubicBezTo>
                <a:cubicBezTo>
                  <a:pt x="2880093" y="930542"/>
                  <a:pt x="2864983" y="1016703"/>
                  <a:pt x="2847732" y="1312872"/>
                </a:cubicBezTo>
                <a:cubicBezTo>
                  <a:pt x="2830481" y="1609041"/>
                  <a:pt x="2844143" y="1722353"/>
                  <a:pt x="2847732" y="2062103"/>
                </a:cubicBezTo>
                <a:cubicBezTo>
                  <a:pt x="2686237" y="2042183"/>
                  <a:pt x="2533944" y="2080800"/>
                  <a:pt x="2221231" y="2062103"/>
                </a:cubicBezTo>
                <a:cubicBezTo>
                  <a:pt x="1908518" y="2043406"/>
                  <a:pt x="1789877" y="2044534"/>
                  <a:pt x="1594730" y="2062103"/>
                </a:cubicBezTo>
                <a:cubicBezTo>
                  <a:pt x="1399583" y="2079672"/>
                  <a:pt x="1164585" y="2069114"/>
                  <a:pt x="1025184" y="2062103"/>
                </a:cubicBezTo>
                <a:cubicBezTo>
                  <a:pt x="885783" y="2055092"/>
                  <a:pt x="665739" y="2073187"/>
                  <a:pt x="541069" y="2062103"/>
                </a:cubicBezTo>
                <a:cubicBezTo>
                  <a:pt x="416399" y="2051019"/>
                  <a:pt x="209086" y="2037464"/>
                  <a:pt x="0" y="2062103"/>
                </a:cubicBezTo>
                <a:cubicBezTo>
                  <a:pt x="19136" y="1843184"/>
                  <a:pt x="27985" y="1585998"/>
                  <a:pt x="0" y="1436598"/>
                </a:cubicBezTo>
                <a:cubicBezTo>
                  <a:pt x="-27985" y="1287198"/>
                  <a:pt x="8971" y="1025346"/>
                  <a:pt x="0" y="811094"/>
                </a:cubicBezTo>
                <a:cubicBezTo>
                  <a:pt x="-8971" y="596842"/>
                  <a:pt x="16629" y="234467"/>
                  <a:pt x="0" y="0"/>
                </a:cubicBezTo>
                <a:close/>
              </a:path>
              <a:path w="2847732" h="2062103" stroke="0" extrusionOk="0">
                <a:moveTo>
                  <a:pt x="0" y="0"/>
                </a:moveTo>
                <a:cubicBezTo>
                  <a:pt x="221109" y="-23465"/>
                  <a:pt x="488033" y="20329"/>
                  <a:pt x="626501" y="0"/>
                </a:cubicBezTo>
                <a:cubicBezTo>
                  <a:pt x="764969" y="-20329"/>
                  <a:pt x="1073524" y="28450"/>
                  <a:pt x="1196047" y="0"/>
                </a:cubicBezTo>
                <a:cubicBezTo>
                  <a:pt x="1318570" y="-28450"/>
                  <a:pt x="1552419" y="-16970"/>
                  <a:pt x="1765594" y="0"/>
                </a:cubicBezTo>
                <a:cubicBezTo>
                  <a:pt x="1978769" y="16970"/>
                  <a:pt x="2092007" y="-21322"/>
                  <a:pt x="2249708" y="0"/>
                </a:cubicBezTo>
                <a:cubicBezTo>
                  <a:pt x="2407409" y="21322"/>
                  <a:pt x="2569345" y="20247"/>
                  <a:pt x="2847732" y="0"/>
                </a:cubicBezTo>
                <a:cubicBezTo>
                  <a:pt x="2842395" y="198274"/>
                  <a:pt x="2822327" y="414448"/>
                  <a:pt x="2847732" y="728610"/>
                </a:cubicBezTo>
                <a:cubicBezTo>
                  <a:pt x="2873138" y="1042772"/>
                  <a:pt x="2866997" y="1094544"/>
                  <a:pt x="2847732" y="1395356"/>
                </a:cubicBezTo>
                <a:cubicBezTo>
                  <a:pt x="2828467" y="1696168"/>
                  <a:pt x="2834156" y="1813557"/>
                  <a:pt x="2847732" y="2062103"/>
                </a:cubicBezTo>
                <a:cubicBezTo>
                  <a:pt x="2654064" y="2065208"/>
                  <a:pt x="2540416" y="2073082"/>
                  <a:pt x="2363618" y="2062103"/>
                </a:cubicBezTo>
                <a:cubicBezTo>
                  <a:pt x="2186820" y="2051124"/>
                  <a:pt x="2009016" y="2040070"/>
                  <a:pt x="1822548" y="2062103"/>
                </a:cubicBezTo>
                <a:cubicBezTo>
                  <a:pt x="1636080" y="2084137"/>
                  <a:pt x="1437118" y="2051396"/>
                  <a:pt x="1253002" y="2062103"/>
                </a:cubicBezTo>
                <a:cubicBezTo>
                  <a:pt x="1068886" y="2072810"/>
                  <a:pt x="868020" y="2090084"/>
                  <a:pt x="683456" y="2062103"/>
                </a:cubicBezTo>
                <a:cubicBezTo>
                  <a:pt x="498892" y="2034122"/>
                  <a:pt x="175777" y="2074448"/>
                  <a:pt x="0" y="2062103"/>
                </a:cubicBezTo>
                <a:cubicBezTo>
                  <a:pt x="-12685" y="1811273"/>
                  <a:pt x="17674" y="1600973"/>
                  <a:pt x="0" y="1354114"/>
                </a:cubicBezTo>
                <a:cubicBezTo>
                  <a:pt x="-17674" y="1107255"/>
                  <a:pt x="10503" y="951411"/>
                  <a:pt x="0" y="625505"/>
                </a:cubicBezTo>
                <a:cubicBezTo>
                  <a:pt x="-10503" y="299599"/>
                  <a:pt x="1795" y="267504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41870382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/>
              <a:t>Réunion mensuelle des partenaires d’accueil Caf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2B5929A-19D3-495F-B557-ED84D46106C0}"/>
              </a:ext>
            </a:extLst>
          </p:cNvPr>
          <p:cNvSpPr txBox="1"/>
          <p:nvPr/>
        </p:nvSpPr>
        <p:spPr>
          <a:xfrm>
            <a:off x="661481" y="6562121"/>
            <a:ext cx="257813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400" b="1" dirty="0"/>
              <a:t>2/02/24</a:t>
            </a:r>
          </a:p>
        </p:txBody>
      </p:sp>
    </p:spTree>
    <p:extLst>
      <p:ext uri="{BB962C8B-B14F-4D97-AF65-F5344CB8AC3E}">
        <p14:creationId xmlns:p14="http://schemas.microsoft.com/office/powerpoint/2010/main" val="39741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9863" y="1609930"/>
            <a:ext cx="0" cy="4339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CD55427E-D962-4F9A-B40C-B68D9F25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89" y="900192"/>
            <a:ext cx="3054397" cy="5759290"/>
          </a:xfrm>
        </p:spPr>
        <p:txBody>
          <a:bodyPr anchor="ctr">
            <a:normAutofit/>
          </a:bodyPr>
          <a:lstStyle/>
          <a:p>
            <a:r>
              <a:rPr lang="fr-FR" dirty="0"/>
              <a:t>Ordre du jour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80AA72-7CEC-47E0-8390-DCA22A2C1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1041" y="1260116"/>
            <a:ext cx="5694697" cy="5759290"/>
          </a:xfrm>
        </p:spPr>
        <p:txBody>
          <a:bodyPr anchor="ctr">
            <a:normAutofit/>
          </a:bodyPr>
          <a:lstStyle/>
          <a:p>
            <a:pPr marL="377825" indent="-377825"/>
            <a:endParaRPr lang="fr-FR" sz="1950">
              <a:ea typeface="+mn-lt"/>
              <a:cs typeface="+mn-lt"/>
            </a:endParaRPr>
          </a:p>
          <a:p>
            <a:pPr marL="0" indent="0">
              <a:buNone/>
            </a:pPr>
            <a:endParaRPr lang="en-US" sz="1950">
              <a:ea typeface="+mn-lt"/>
              <a:cs typeface="+mn-lt"/>
            </a:endParaRPr>
          </a:p>
          <a:p>
            <a:pPr marL="0" indent="0">
              <a:buNone/>
            </a:pPr>
            <a:endParaRPr lang="fr-FR" sz="1950"/>
          </a:p>
          <a:p>
            <a:pPr marL="377825" indent="-377825"/>
            <a:endParaRPr lang="fr-FR" sz="195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416F5AB-7448-9E24-C765-EEE49B42F263}"/>
              </a:ext>
            </a:extLst>
          </p:cNvPr>
          <p:cNvSpPr txBox="1"/>
          <p:nvPr/>
        </p:nvSpPr>
        <p:spPr>
          <a:xfrm>
            <a:off x="4021450" y="2089608"/>
            <a:ext cx="5281679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endParaRPr lang="en-US" dirty="0"/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b="1" dirty="0"/>
              <a:t>VACAF 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dirty="0"/>
              <a:t> Atelier  </a:t>
            </a:r>
            <a:r>
              <a:rPr lang="en-US" dirty="0" err="1"/>
              <a:t>numerique</a:t>
            </a:r>
            <a:r>
              <a:rPr lang="en-US" dirty="0"/>
              <a:t> à la </a:t>
            </a:r>
            <a:r>
              <a:rPr lang="en-US" dirty="0" err="1"/>
              <a:t>Caf</a:t>
            </a:r>
            <a:endParaRPr lang="en-US" dirty="0"/>
          </a:p>
          <a:p>
            <a:pPr marL="285750" indent="-285750">
              <a:spcBef>
                <a:spcPts val="1000"/>
              </a:spcBef>
              <a:buClr>
                <a:srgbClr val="5FCBEF"/>
              </a:buClr>
              <a:buSzPct val="80000"/>
              <a:buFont typeface="Arial"/>
              <a:buChar char="•"/>
            </a:pPr>
            <a:r>
              <a:rPr lang="en-US" dirty="0"/>
              <a:t>Nos </a:t>
            </a:r>
            <a:r>
              <a:rPr lang="en-US" dirty="0" err="1"/>
              <a:t>canaux</a:t>
            </a:r>
            <a:r>
              <a:rPr lang="en-US" dirty="0"/>
              <a:t> de contact 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endParaRPr lang="en-US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Arial"/>
              <a:buChar char="•"/>
            </a:pPr>
            <a:r>
              <a:rPr lang="en-US" dirty="0"/>
              <a:t>   Questions diverses </a:t>
            </a:r>
          </a:p>
        </p:txBody>
      </p:sp>
    </p:spTree>
    <p:extLst>
      <p:ext uri="{BB962C8B-B14F-4D97-AF65-F5344CB8AC3E}">
        <p14:creationId xmlns:p14="http://schemas.microsoft.com/office/powerpoint/2010/main" val="315585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’image 11" descr="Mains rassemblées en ce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7506" y="3237927"/>
            <a:ext cx="8124306" cy="1106097"/>
          </a:xfrm>
        </p:spPr>
        <p:txBody>
          <a:bodyPr tIns="189422" rtlCol="0"/>
          <a:lstStyle/>
          <a:p>
            <a:pPr rtl="0"/>
            <a:r>
              <a:rPr lang="fr-FR" sz="5262"/>
              <a:t>Atelier Caf.fr et Atelier DTRSA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8670" y="359924"/>
            <a:ext cx="4713539" cy="4152003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r-FR" sz="1600" b="1" i="1" u="sng" dirty="0">
                <a:solidFill>
                  <a:srgbClr val="00B0F0"/>
                </a:solidFill>
              </a:rPr>
              <a:t>Qui est concerné ?</a:t>
            </a:r>
          </a:p>
          <a:p>
            <a:pPr marL="0" indent="0">
              <a:buNone/>
            </a:pPr>
            <a:r>
              <a:rPr lang="fr-FR" sz="1600" dirty="0">
                <a:latin typeface="Aparajita"/>
                <a:cs typeface="Aparajita"/>
              </a:rPr>
              <a:t>L’ensemble de nos allocataires qui ne savent pas très bien naviguer sur le site Caf.fr. </a:t>
            </a:r>
            <a:endParaRPr lang="fr-FR" sz="1600" dirty="0">
              <a:latin typeface="Aparajita" panose="020B0502040204020203" pitchFamily="18" charset="0"/>
              <a:cs typeface="Aparajita" panose="020B0502040204020203" pitchFamily="18" charset="0"/>
            </a:endParaRPr>
          </a:p>
          <a:p>
            <a:pPr marL="0" indent="0" rtl="0">
              <a:buNone/>
            </a:pPr>
            <a:r>
              <a:rPr lang="fr-FR" sz="1600" dirty="0">
                <a:latin typeface="Aparajita"/>
                <a:cs typeface="Aparajita"/>
              </a:rPr>
              <a:t>Attention, cet atelier est destiné aux personnes avec un peu d’autonomie.</a:t>
            </a:r>
          </a:p>
          <a:p>
            <a:pPr marL="0" indent="0">
              <a:buNone/>
            </a:pPr>
            <a:r>
              <a:rPr lang="fr-FR" sz="1600" dirty="0">
                <a:latin typeface="Aparajita"/>
                <a:cs typeface="Aparajita"/>
              </a:rPr>
              <a:t>Nous proposons l'atelier aussi bien sur le site caf.fr que sur l'application mobile.</a:t>
            </a:r>
          </a:p>
          <a:p>
            <a:pPr marL="0" indent="0">
              <a:buNone/>
            </a:pPr>
            <a:endParaRPr lang="fr-FR" sz="1600" dirty="0">
              <a:solidFill>
                <a:srgbClr val="404040"/>
              </a:solidFill>
            </a:endParaRPr>
          </a:p>
          <a:p>
            <a:pPr marL="0" indent="0" rtl="0">
              <a:buNone/>
            </a:pPr>
            <a:r>
              <a:rPr lang="fr-FR" sz="1600" b="1" i="1" u="sng" dirty="0">
                <a:solidFill>
                  <a:srgbClr val="00B0F0"/>
                </a:solidFill>
              </a:rPr>
              <a:t>Où, quand et comment </a:t>
            </a:r>
            <a:r>
              <a:rPr lang="fr-FR" sz="1600" b="1" dirty="0">
                <a:solidFill>
                  <a:srgbClr val="00B0F0"/>
                </a:solidFill>
              </a:rPr>
              <a:t>:</a:t>
            </a:r>
          </a:p>
          <a:p>
            <a:pPr marL="0" indent="0" rtl="0">
              <a:buNone/>
            </a:pPr>
            <a:r>
              <a:rPr lang="fr-FR" sz="1600" dirty="0">
                <a:latin typeface="Aparajita"/>
                <a:cs typeface="Aparajita"/>
              </a:rPr>
              <a:t>Les ateliers durent environ 1h pour 6 personnes maxi.</a:t>
            </a:r>
          </a:p>
          <a:p>
            <a:pPr marL="0" indent="0">
              <a:buNone/>
            </a:pPr>
            <a:r>
              <a:rPr lang="fr-FR" sz="1600" dirty="0">
                <a:latin typeface="Aparajita"/>
                <a:cs typeface="Aparajita"/>
              </a:rPr>
              <a:t>Sur Poitiers, les ateliers se déroulent certains lundis à 14h et sur Châtellerault certains  jeudis à 10h. </a:t>
            </a:r>
          </a:p>
        </p:txBody>
      </p:sp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5906" y="780273"/>
            <a:ext cx="5345906" cy="5587376"/>
          </a:xfrm>
        </p:spPr>
      </p:pic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98273" y="4007034"/>
            <a:ext cx="2114695" cy="100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579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fr-FR" sz="4210"/>
              <a:t>Nos Ateliers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761373" y="4971529"/>
            <a:ext cx="2551596" cy="1126369"/>
          </a:xfrm>
        </p:spPr>
        <p:txBody>
          <a:bodyPr rtlCol="0">
            <a:normAutofit fontScale="62500" lnSpcReduction="20000"/>
          </a:bodyPr>
          <a:lstStyle/>
          <a:p>
            <a:pPr algn="l" rtl="0"/>
            <a:r>
              <a:rPr lang="fr-FR"/>
              <a:t>Qui est concerné ?</a:t>
            </a:r>
          </a:p>
          <a:p>
            <a:pPr algn="l" rtl="0"/>
            <a:r>
              <a:rPr lang="fr-FR"/>
              <a:t>Comment les sensibiliser ?</a:t>
            </a:r>
          </a:p>
          <a:p>
            <a:pPr algn="l" rtl="0"/>
            <a:r>
              <a:rPr lang="fr-FR"/>
              <a:t>Où, quand et comment ?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864885" y="6360141"/>
            <a:ext cx="1826927" cy="426768"/>
          </a:xfrm>
        </p:spPr>
        <p:txBody>
          <a:bodyPr rtlCol="0"/>
          <a:lstStyle/>
          <a:p>
            <a:r>
              <a:rPr lang="fr-FR"/>
              <a:t>Caf.fr / DTRSA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874B769-5127-4411-865B-193F2DEACECC}"/>
              </a:ext>
            </a:extLst>
          </p:cNvPr>
          <p:cNvSpPr/>
          <p:nvPr/>
        </p:nvSpPr>
        <p:spPr>
          <a:xfrm>
            <a:off x="242715" y="4296649"/>
            <a:ext cx="161848" cy="10299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7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3EAA67-A867-8147-E0C9-0ACE9990324E}"/>
              </a:ext>
            </a:extLst>
          </p:cNvPr>
          <p:cNvSpPr txBox="1"/>
          <p:nvPr/>
        </p:nvSpPr>
        <p:spPr>
          <a:xfrm>
            <a:off x="265842" y="4734882"/>
            <a:ext cx="4413162" cy="2790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80189" tIns="40094" rIns="80189" bIns="40094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3" b="1" dirty="0">
                <a:solidFill>
                  <a:srgbClr val="0070C0"/>
                </a:solidFill>
                <a:latin typeface="Aparajita"/>
                <a:cs typeface="Aparajita"/>
              </a:rPr>
              <a:t>Un atelier spécifique selon le besoin de l'allocataire : </a:t>
            </a:r>
          </a:p>
          <a:p>
            <a:r>
              <a:rPr lang="fr-FR" sz="2400" b="1" dirty="0">
                <a:solidFill>
                  <a:srgbClr val="0070C0"/>
                </a:solidFill>
                <a:latin typeface="Aparajita"/>
                <a:cs typeface="Aparajita"/>
              </a:rPr>
              <a:t>caf.fr ou déclaration trimestrielle RSA</a:t>
            </a:r>
          </a:p>
          <a:p>
            <a:endParaRPr lang="fr-FR" sz="2400" b="1" dirty="0">
              <a:solidFill>
                <a:srgbClr val="0070C0"/>
              </a:solidFill>
              <a:latin typeface="Aparajita"/>
              <a:cs typeface="Aparajita"/>
            </a:endParaRPr>
          </a:p>
          <a:p>
            <a:r>
              <a:rPr lang="fr-FR" sz="2000" b="1" dirty="0">
                <a:solidFill>
                  <a:srgbClr val="0070C0"/>
                </a:solidFill>
                <a:latin typeface="Aparajita"/>
                <a:cs typeface="Aparajita"/>
              </a:rPr>
              <a:t>Inscriptions dans nos accueils à Poitiers et Châtellerault.</a:t>
            </a:r>
          </a:p>
          <a:p>
            <a:r>
              <a:rPr lang="fr-FR" sz="2000" b="1" dirty="0">
                <a:solidFill>
                  <a:srgbClr val="0070C0"/>
                </a:solidFill>
                <a:latin typeface="Aparajita"/>
                <a:cs typeface="Aparajita"/>
              </a:rPr>
              <a:t>En tant que partenaire, vous pouvez nous solliciter pour inscrire des personnes ou organiser un atelier avec vos usagers.</a:t>
            </a:r>
          </a:p>
          <a:p>
            <a:endParaRPr lang="fr-FR" sz="1403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d’image 13" descr="Main écrivant sur un pense-bête">
            <a:extLst>
              <a:ext uri="{FF2B5EF4-FFF2-40B4-BE49-F238E27FC236}">
                <a16:creationId xmlns:a16="http://schemas.microsoft.com/office/drawing/2014/main" id="{7E468295-904F-0743-AD06-67DA21353B9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72764"/>
            <a:ext cx="5345906" cy="5587376"/>
          </a:xfrm>
        </p:spPr>
      </p:pic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2940" y="2318017"/>
            <a:ext cx="1740028" cy="1006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579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71" y="1005155"/>
            <a:ext cx="5824635" cy="985998"/>
          </a:xfrm>
        </p:spPr>
        <p:txBody>
          <a:bodyPr rtlCol="0">
            <a:normAutofit fontScale="90000"/>
          </a:bodyPr>
          <a:lstStyle/>
          <a:p>
            <a:r>
              <a:rPr lang="fr-FR" sz="5262"/>
              <a:t>Atelier Caf.fr 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01923" y="2020793"/>
            <a:ext cx="5824395" cy="517538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FR"/>
              <a:t>Comment se déroule l’atelier ?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51062" y="3129782"/>
            <a:ext cx="5077386" cy="2404719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fr-FR" sz="1754">
                <a:solidFill>
                  <a:srgbClr val="00B0F0"/>
                </a:solidFill>
                <a:latin typeface="Aparajita"/>
                <a:cs typeface="Aparajita"/>
              </a:rPr>
              <a:t>Cet atelier a pour but de faire découvrir l’essentiel du Caf.fr.</a:t>
            </a:r>
          </a:p>
          <a:p>
            <a:pPr marL="0" indent="0">
              <a:buNone/>
            </a:pPr>
            <a:r>
              <a:rPr lang="fr-FR" sz="1403">
                <a:latin typeface="Aparajita"/>
                <a:cs typeface="Aparajita"/>
              </a:rPr>
              <a:t>Durant 1 heure, nous montrons comment se connecter seul à l’espace Mon compte, repérer les alertes, voir les droits et paiements, mettre à jour le profil, télécharger une attestation, comment transmettre un document, comment contacter la caf (mail, RDV, téléphone), mon agenda …</a:t>
            </a:r>
          </a:p>
          <a:p>
            <a:pPr marL="0" indent="0">
              <a:buNone/>
            </a:pPr>
            <a:r>
              <a:rPr lang="fr-FR" sz="1403">
                <a:latin typeface="Aparajita"/>
                <a:cs typeface="Aparajita"/>
              </a:rPr>
              <a:t>En fin de séance, nous donnons un questionnaire de satisfaction à remplir + flyer</a:t>
            </a:r>
          </a:p>
          <a:p>
            <a:pPr marL="0" indent="0">
              <a:buNone/>
            </a:pPr>
            <a:r>
              <a:rPr lang="fr-FR" sz="1403">
                <a:latin typeface="Aparajita"/>
                <a:cs typeface="Aparajita"/>
              </a:rPr>
              <a:t>Grâce à ces ateliers, nos allocataires deviennent progressivement plus autonomes dans leurs démarches.</a:t>
            </a:r>
            <a:endParaRPr lang="fr-FR" sz="1403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r>
              <a:rPr lang="fr-FR" sz="1403">
                <a:latin typeface="Aparajita"/>
                <a:cs typeface="Aparajita"/>
              </a:rPr>
              <a:t>Ils peuvent, s'ils le souhaitent, faire plusieurs ateliers.</a:t>
            </a:r>
            <a:endParaRPr lang="fr-FR" sz="1403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fr-FR" sz="1403">
              <a:latin typeface="Aparajita"/>
            </a:endParaRPr>
          </a:p>
          <a:p>
            <a:pPr marL="0" indent="0">
              <a:buNone/>
            </a:pPr>
            <a:endParaRPr lang="fr-FR" sz="1403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r>
              <a:rPr lang="fr-FR" sz="1403">
                <a:latin typeface="Aparajita"/>
                <a:cs typeface="Aparajita"/>
              </a:rPr>
              <a:t>          </a:t>
            </a:r>
            <a:endParaRPr lang="fr-FR" sz="1403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951784" y="6360141"/>
            <a:ext cx="1740028" cy="378844"/>
          </a:xfrm>
        </p:spPr>
        <p:txBody>
          <a:bodyPr rtlCol="0"/>
          <a:lstStyle/>
          <a:p>
            <a:pPr rtl="0"/>
            <a:r>
              <a:rPr lang="fr-FR"/>
              <a:t>Caf.fr</a:t>
            </a:r>
          </a:p>
        </p:txBody>
      </p:sp>
    </p:spTree>
    <p:extLst>
      <p:ext uri="{BB962C8B-B14F-4D97-AF65-F5344CB8AC3E}">
        <p14:creationId xmlns:p14="http://schemas.microsoft.com/office/powerpoint/2010/main" val="72209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F8EC0126-28F1-1AA9-D91F-003B71F937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C5111EB-9EAE-EC0B-CD93-D8D19004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CEB652-796C-D73B-B3D1-C4D136F13CB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EFBC1EF-2362-5EB5-28F5-FE2E6FCD56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D70B22F-96A4-345A-95D3-023FE3C7B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70" y="122149"/>
            <a:ext cx="10373223" cy="738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0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D94F95D-89EF-455B-9F54-0F4231363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39784"/>
            <a:ext cx="10691812" cy="25198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2B9F8D-6DD1-481E-8CCE-81A7EEB15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1617" y="-9333"/>
            <a:ext cx="4180205" cy="756900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D531F65-BE00-4220-96DD-64DD545E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5BD48B8-B8E0-4EC6-889B-B9D503585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CB88335-CEFC-4E93-A849-B293A59F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68404B5-9CA3-4B1B-A75D-54F36B1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7260DE41-7357-49EC-A4FF-41B666696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D9D87BA-A306-430B-8BCF-468FF820D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9F522E6-2DF0-48FC-873D-74BF21019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1015C585-0283-4901-9837-57DD565CE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B6D253E-04B9-4649-B17B-DE58968B2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F58CBEFD-76F7-4F25-9336-37257B81B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990" y="5253601"/>
            <a:ext cx="7538875" cy="1455937"/>
          </a:xfrm>
        </p:spPr>
        <p:txBody>
          <a:bodyPr anchor="ctr">
            <a:normAutofit/>
          </a:bodyPr>
          <a:lstStyle/>
          <a:p>
            <a:r>
              <a:rPr lang="fr-FR" sz="4300">
                <a:solidFill>
                  <a:schemeClr val="bg1"/>
                </a:solidFill>
              </a:rPr>
              <a:t>Calendrier des prochaines réunions 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1AE21A0-AA96-4557-AB48-66255CF0A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0691812" cy="503978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2921862A-E048-4781-8BAD-D07411294F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899431"/>
              </p:ext>
            </p:extLst>
          </p:nvPr>
        </p:nvGraphicFramePr>
        <p:xfrm>
          <a:off x="563826" y="708720"/>
          <a:ext cx="9564160" cy="3622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9972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E3A6A76-AE5D-49AE-9D49-90C0F1548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91812" cy="75596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DBF464-02EB-49E8-BED5-CCD9C0E0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-9333"/>
            <a:ext cx="10691811" cy="7569008"/>
            <a:chOff x="0" y="-8467"/>
            <a:chExt cx="12192000" cy="6866467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5F9D5DC0-F10A-4613-AEEB-F3886E477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A43566CA-E28A-4758-B656-13F767ECA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9517B8F0-793D-4F61-80A8-8CB87BC08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D139FBAF-C134-4E1A-9404-4C7FB029E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DE9C77E-3EF1-4718-818D-55EA1600B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DB10DB84-C347-472C-96BD-AD4340F03D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70CA661F-8359-442A-A42C-A0993AF8B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75C8E99-F0B8-466B-A892-9E0643EAF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65DD307C-66C1-4F16-86F5-287334F7B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44416C0-DB16-4364-B13C-2EC6F1A8A0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05CC5006-F749-4D01-A7A2-C74900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468" y="3047202"/>
            <a:ext cx="7538875" cy="1455937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Merci pour votre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13331699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spcBef>
            <a:spcPts val="1000"/>
          </a:spcBef>
          <a:buClr>
            <a:schemeClr val="accent1"/>
          </a:buClr>
          <a:buSzPct val="80000"/>
          <a:buFont typeface="Wingdings 3" charset="2"/>
          <a:buChar char=""/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8C7C66777B948AB8386C0C8316A70" ma:contentTypeVersion="15" ma:contentTypeDescription="Crée un document." ma:contentTypeScope="" ma:versionID="9719fa26b6d322055c0a58ddae53c5ec">
  <xsd:schema xmlns:xsd="http://www.w3.org/2001/XMLSchema" xmlns:xs="http://www.w3.org/2001/XMLSchema" xmlns:p="http://schemas.microsoft.com/office/2006/metadata/properties" xmlns:ns2="5587b222-5307-4abc-b315-46f3816be8ff" xmlns:ns3="9695d04b-f1f1-4cca-b402-12059382b588" targetNamespace="http://schemas.microsoft.com/office/2006/metadata/properties" ma:root="true" ma:fieldsID="5178e534d9f11d2712904d0f42e0dbda" ns2:_="" ns3:_="">
    <xsd:import namespace="5587b222-5307-4abc-b315-46f3816be8ff"/>
    <xsd:import namespace="9695d04b-f1f1-4cca-b402-12059382b5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87b222-5307-4abc-b315-46f3816be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6d3a89c3-dfa8-4892-b639-3079eaac7c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5d04b-f1f1-4cca-b402-12059382b5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83341df5-9d52-4b16-902c-5443f897a79a}" ma:internalName="TaxCatchAll" ma:showField="CatchAllData" ma:web="9695d04b-f1f1-4cca-b402-12059382b5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95d04b-f1f1-4cca-b402-12059382b588" xsi:nil="true"/>
    <lcf76f155ced4ddcb4097134ff3c332f xmlns="5587b222-5307-4abc-b315-46f3816be8ff">
      <Terms xmlns="http://schemas.microsoft.com/office/infopath/2007/PartnerControls"/>
    </lcf76f155ced4ddcb4097134ff3c332f>
    <SharedWithUsers xmlns="9695d04b-f1f1-4cca-b402-12059382b588">
      <UserInfo>
        <DisplayName>Thi Oanh DO-NABTI 861</DisplayName>
        <AccountId>88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F1133E-37E0-4C76-8374-DD7AB0F2B0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DDDF8F-257C-4917-B88C-8ECED2EC6DF6}">
  <ds:schemaRefs>
    <ds:schemaRef ds:uri="5587b222-5307-4abc-b315-46f3816be8ff"/>
    <ds:schemaRef ds:uri="9695d04b-f1f1-4cca-b402-12059382b58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912CDF5-7FB3-42D4-87A9-DA7AF3DF3573}">
  <ds:schemaRefs>
    <ds:schemaRef ds:uri="5587b222-5307-4abc-b315-46f3816be8ff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9695d04b-f1f1-4cca-b402-12059382b58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327</Words>
  <Application>Microsoft Office PowerPoint</Application>
  <PresentationFormat>Personnalisé</PresentationFormat>
  <Paragraphs>52</Paragraphs>
  <Slides>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7" baseType="lpstr">
      <vt:lpstr>Aparajita</vt:lpstr>
      <vt:lpstr>Arial</vt:lpstr>
      <vt:lpstr>Calibri</vt:lpstr>
      <vt:lpstr>Open Sans</vt:lpstr>
      <vt:lpstr>Tahoma</vt:lpstr>
      <vt:lpstr>Times New Roman</vt:lpstr>
      <vt:lpstr>Trebuchet MS</vt:lpstr>
      <vt:lpstr>Wingdings 3</vt:lpstr>
      <vt:lpstr>Facette</vt:lpstr>
      <vt:lpstr>Présentation PowerPoint</vt:lpstr>
      <vt:lpstr>Ordre du jour </vt:lpstr>
      <vt:lpstr>Atelier Caf.fr et Atelier DTRSA</vt:lpstr>
      <vt:lpstr>Nos Ateliers </vt:lpstr>
      <vt:lpstr>Atelier Caf.fr </vt:lpstr>
      <vt:lpstr>Présentation PowerPoint</vt:lpstr>
      <vt:lpstr>Calendrier des prochaines réunions </vt:lpstr>
      <vt:lpstr>Merci pour votre participation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Lea GUILLARD 861</dc:creator>
  <cp:lastModifiedBy>Lea MAZOUE GUILLARD 861</cp:lastModifiedBy>
  <cp:revision>10</cp:revision>
  <cp:lastPrinted>2020-12-23T15:38:17Z</cp:lastPrinted>
  <dcterms:created xsi:type="dcterms:W3CDTF">2020-12-23T14:03:58Z</dcterms:created>
  <dcterms:modified xsi:type="dcterms:W3CDTF">2024-02-02T15:19:01Z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0x0101002EF8C7C66777B948AB8386C0C8316A70</vt:lpwstr>
  </property>
  <property fmtid="{D5CDD505-2E9C-101B-9397-08002B2CF9AE}" pid="3" name="MediaServiceImageTags">
    <vt:lpwstr/>
  </property>
</Properties>
</file>