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Lst>
  <p:notesMasterIdLst>
    <p:notesMasterId r:id="rId38"/>
  </p:notesMasterIdLst>
  <p:sldIdLst>
    <p:sldId id="256" r:id="rId5"/>
    <p:sldId id="257" r:id="rId6"/>
    <p:sldId id="366" r:id="rId7"/>
    <p:sldId id="374" r:id="rId8"/>
    <p:sldId id="371" r:id="rId9"/>
    <p:sldId id="372" r:id="rId10"/>
    <p:sldId id="373" r:id="rId11"/>
    <p:sldId id="376" r:id="rId12"/>
    <p:sldId id="375" r:id="rId13"/>
    <p:sldId id="377" r:id="rId14"/>
    <p:sldId id="378" r:id="rId15"/>
    <p:sldId id="379" r:id="rId16"/>
    <p:sldId id="365" r:id="rId17"/>
    <p:sldId id="381" r:id="rId18"/>
    <p:sldId id="383" r:id="rId19"/>
    <p:sldId id="382" r:id="rId20"/>
    <p:sldId id="384" r:id="rId21"/>
    <p:sldId id="385" r:id="rId22"/>
    <p:sldId id="386" r:id="rId23"/>
    <p:sldId id="387" r:id="rId24"/>
    <p:sldId id="389" r:id="rId25"/>
    <p:sldId id="388" r:id="rId26"/>
    <p:sldId id="391" r:id="rId27"/>
    <p:sldId id="392" r:id="rId28"/>
    <p:sldId id="393" r:id="rId29"/>
    <p:sldId id="394" r:id="rId30"/>
    <p:sldId id="395" r:id="rId31"/>
    <p:sldId id="380" r:id="rId32"/>
    <p:sldId id="369" r:id="rId33"/>
    <p:sldId id="297" r:id="rId34"/>
    <p:sldId id="269" r:id="rId35"/>
    <p:sldId id="280" r:id="rId36"/>
    <p:sldId id="362" r:id="rId37"/>
  </p:sldIdLst>
  <p:sldSz cx="10691813" cy="7559675"/>
  <p:notesSz cx="9869488" cy="673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GUILLARD 861" initials="LG8" lastIdx="2" clrIdx="0">
    <p:extLst>
      <p:ext uri="{19B8F6BF-5375-455C-9EA6-DF929625EA0E}">
        <p15:presenceInfo xmlns:p15="http://schemas.microsoft.com/office/powerpoint/2012/main" userId="S::lea.guillard@caf86.caf.fr::d06662ec-9711-44e9-9f78-4b9cc7b21ed8" providerId="AD"/>
      </p:ext>
    </p:extLst>
  </p:cmAuthor>
  <p:cmAuthor id="2" name="Nicolas PATRIARCHE 861" initials="NP8" lastIdx="1" clrIdx="1">
    <p:extLst>
      <p:ext uri="{19B8F6BF-5375-455C-9EA6-DF929625EA0E}">
        <p15:presenceInfo xmlns:p15="http://schemas.microsoft.com/office/powerpoint/2012/main" userId="S::nicolas.patriarche@caf86.caf.fr::d1848907-ef35-4bf0-83f2-8110b9052c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F6F"/>
    <a:srgbClr val="4A9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2BBB1-57E9-4E20-BDAF-D5C5AA6C2CA0}" v="10" dt="2022-12-01T13:24:34.154"/>
    <p1510:client id="{2F834F91-1E98-4659-85CF-D9D4DD5FC919}" v="35" dt="2022-11-30T14:32:14.478"/>
    <p1510:client id="{83F4E05F-0518-4774-934A-585C48AF0A5B}" v="1374" dt="2022-11-30T14:09:44.343"/>
    <p1510:client id="{B780DEF3-6C37-4D8B-9251-BE73E0B9CCDB}" v="7" dt="2022-12-02T13:22:03.413"/>
    <p1510:client id="{DC256706-9D8F-466B-966A-A624D8767A0D}" v="2" dt="2022-12-02T13:07:28.8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ALLIX 861" userId="S::sophie.allix@caf86.caf.fr::653b8b07-0df8-4455-806f-e417d863b4cb" providerId="AD" clId="Web-{0DCE43F2-D2B7-4B07-B972-154FB8D6B700}"/>
    <pc:docChg chg="addSld modSld">
      <pc:chgData name="Sophie ALLIX 861" userId="S::sophie.allix@caf86.caf.fr::653b8b07-0df8-4455-806f-e417d863b4cb" providerId="AD" clId="Web-{0DCE43F2-D2B7-4B07-B972-154FB8D6B700}" dt="2022-07-05T12:56:39.992" v="249" actId="1076"/>
      <pc:docMkLst>
        <pc:docMk/>
      </pc:docMkLst>
      <pc:sldChg chg="modSp">
        <pc:chgData name="Sophie ALLIX 861" userId="S::sophie.allix@caf86.caf.fr::653b8b07-0df8-4455-806f-e417d863b4cb" providerId="AD" clId="Web-{0DCE43F2-D2B7-4B07-B972-154FB8D6B700}" dt="2022-07-05T12:29:52.134" v="26" actId="20577"/>
        <pc:sldMkLst>
          <pc:docMk/>
          <pc:sldMk cId="3530658313" sldId="354"/>
        </pc:sldMkLst>
        <pc:spChg chg="mod">
          <ac:chgData name="Sophie ALLIX 861" userId="S::sophie.allix@caf86.caf.fr::653b8b07-0df8-4455-806f-e417d863b4cb" providerId="AD" clId="Web-{0DCE43F2-D2B7-4B07-B972-154FB8D6B700}" dt="2022-07-05T12:29:52.134" v="26" actId="20577"/>
          <ac:spMkLst>
            <pc:docMk/>
            <pc:sldMk cId="3530658313" sldId="354"/>
            <ac:spMk id="4" creationId="{50E63301-F05A-4018-919B-4F770BBC8D0D}"/>
          </ac:spMkLst>
        </pc:spChg>
      </pc:sldChg>
      <pc:sldChg chg="addSp delSp modSp">
        <pc:chgData name="Sophie ALLIX 861" userId="S::sophie.allix@caf86.caf.fr::653b8b07-0df8-4455-806f-e417d863b4cb" providerId="AD" clId="Web-{0DCE43F2-D2B7-4B07-B972-154FB8D6B700}" dt="2022-07-05T12:55:04.412" v="215" actId="20577"/>
        <pc:sldMkLst>
          <pc:docMk/>
          <pc:sldMk cId="1039385093" sldId="355"/>
        </pc:sldMkLst>
        <pc:spChg chg="add mod">
          <ac:chgData name="Sophie ALLIX 861" userId="S::sophie.allix@caf86.caf.fr::653b8b07-0df8-4455-806f-e417d863b4cb" providerId="AD" clId="Web-{0DCE43F2-D2B7-4B07-B972-154FB8D6B700}" dt="2022-07-05T12:55:04.412" v="215" actId="20577"/>
          <ac:spMkLst>
            <pc:docMk/>
            <pc:sldMk cId="1039385093" sldId="355"/>
            <ac:spMk id="5" creationId="{2D38B9CC-4E4F-3D43-48A4-3B932B544075}"/>
          </ac:spMkLst>
        </pc:spChg>
        <pc:picChg chg="add del mod">
          <ac:chgData name="Sophie ALLIX 861" userId="S::sophie.allix@caf86.caf.fr::653b8b07-0df8-4455-806f-e417d863b4cb" providerId="AD" clId="Web-{0DCE43F2-D2B7-4B07-B972-154FB8D6B700}" dt="2022-07-05T12:28:35.882" v="8"/>
          <ac:picMkLst>
            <pc:docMk/>
            <pc:sldMk cId="1039385093" sldId="355"/>
            <ac:picMk id="2" creationId="{59BCA3E5-154F-53BE-4E27-5B995A499300}"/>
          </ac:picMkLst>
        </pc:picChg>
        <pc:picChg chg="add del mod">
          <ac:chgData name="Sophie ALLIX 861" userId="S::sophie.allix@caf86.caf.fr::653b8b07-0df8-4455-806f-e417d863b4cb" providerId="AD" clId="Web-{0DCE43F2-D2B7-4B07-B972-154FB8D6B700}" dt="2022-07-05T12:30:44.573" v="28"/>
          <ac:picMkLst>
            <pc:docMk/>
            <pc:sldMk cId="1039385093" sldId="355"/>
            <ac:picMk id="4" creationId="{E8CA8757-E0B6-F92F-29B0-589D8B5D6E21}"/>
          </ac:picMkLst>
        </pc:picChg>
      </pc:sldChg>
      <pc:sldChg chg="modSp">
        <pc:chgData name="Sophie ALLIX 861" userId="S::sophie.allix@caf86.caf.fr::653b8b07-0df8-4455-806f-e417d863b4cb" providerId="AD" clId="Web-{0DCE43F2-D2B7-4B07-B972-154FB8D6B700}" dt="2022-07-05T12:11:33.150" v="2" actId="20577"/>
        <pc:sldMkLst>
          <pc:docMk/>
          <pc:sldMk cId="920927201" sldId="356"/>
        </pc:sldMkLst>
        <pc:spChg chg="mod">
          <ac:chgData name="Sophie ALLIX 861" userId="S::sophie.allix@caf86.caf.fr::653b8b07-0df8-4455-806f-e417d863b4cb" providerId="AD" clId="Web-{0DCE43F2-D2B7-4B07-B972-154FB8D6B700}" dt="2022-07-05T12:11:33.150" v="2" actId="20577"/>
          <ac:spMkLst>
            <pc:docMk/>
            <pc:sldMk cId="920927201" sldId="356"/>
            <ac:spMk id="4" creationId="{08E27E82-362E-495E-876A-AD610DB87491}"/>
          </ac:spMkLst>
        </pc:spChg>
      </pc:sldChg>
      <pc:sldChg chg="addSp delSp modSp add replId">
        <pc:chgData name="Sophie ALLIX 861" userId="S::sophie.allix@caf86.caf.fr::653b8b07-0df8-4455-806f-e417d863b4cb" providerId="AD" clId="Web-{0DCE43F2-D2B7-4B07-B972-154FB8D6B700}" dt="2022-07-05T12:29:24.930" v="19" actId="14100"/>
        <pc:sldMkLst>
          <pc:docMk/>
          <pc:sldMk cId="2816378848" sldId="359"/>
        </pc:sldMkLst>
        <pc:picChg chg="add mod">
          <ac:chgData name="Sophie ALLIX 861" userId="S::sophie.allix@caf86.caf.fr::653b8b07-0df8-4455-806f-e417d863b4cb" providerId="AD" clId="Web-{0DCE43F2-D2B7-4B07-B972-154FB8D6B700}" dt="2022-07-05T12:29:24.930" v="19" actId="14100"/>
          <ac:picMkLst>
            <pc:docMk/>
            <pc:sldMk cId="2816378848" sldId="359"/>
            <ac:picMk id="2" creationId="{808DEA1B-4510-51C2-9353-3C0A4DACBA69}"/>
          </ac:picMkLst>
        </pc:picChg>
        <pc:picChg chg="del">
          <ac:chgData name="Sophie ALLIX 861" userId="S::sophie.allix@caf86.caf.fr::653b8b07-0df8-4455-806f-e417d863b4cb" providerId="AD" clId="Web-{0DCE43F2-D2B7-4B07-B972-154FB8D6B700}" dt="2022-07-05T12:29:11.914" v="14"/>
          <ac:picMkLst>
            <pc:docMk/>
            <pc:sldMk cId="2816378848" sldId="359"/>
            <ac:picMk id="4" creationId="{E8CA8757-E0B6-F92F-29B0-589D8B5D6E21}"/>
          </ac:picMkLst>
        </pc:picChg>
      </pc:sldChg>
      <pc:sldChg chg="addSp modSp add replId">
        <pc:chgData name="Sophie ALLIX 861" userId="S::sophie.allix@caf86.caf.fr::653b8b07-0df8-4455-806f-e417d863b4cb" providerId="AD" clId="Web-{0DCE43F2-D2B7-4B07-B972-154FB8D6B700}" dt="2022-07-05T12:56:39.992" v="249" actId="1076"/>
        <pc:sldMkLst>
          <pc:docMk/>
          <pc:sldMk cId="1288905196" sldId="360"/>
        </pc:sldMkLst>
        <pc:spChg chg="add mod">
          <ac:chgData name="Sophie ALLIX 861" userId="S::sophie.allix@caf86.caf.fr::653b8b07-0df8-4455-806f-e417d863b4cb" providerId="AD" clId="Web-{0DCE43F2-D2B7-4B07-B972-154FB8D6B700}" dt="2022-07-05T12:56:15.101" v="244" actId="20577"/>
          <ac:spMkLst>
            <pc:docMk/>
            <pc:sldMk cId="1288905196" sldId="360"/>
            <ac:spMk id="2" creationId="{48227009-FF9C-0F4E-AEAD-37DEAF4D5966}"/>
          </ac:spMkLst>
        </pc:spChg>
        <pc:spChg chg="add mod">
          <ac:chgData name="Sophie ALLIX 861" userId="S::sophie.allix@caf86.caf.fr::653b8b07-0df8-4455-806f-e417d863b4cb" providerId="AD" clId="Web-{0DCE43F2-D2B7-4B07-B972-154FB8D6B700}" dt="2022-07-05T12:56:29.836" v="247" actId="20577"/>
          <ac:spMkLst>
            <pc:docMk/>
            <pc:sldMk cId="1288905196" sldId="360"/>
            <ac:spMk id="5" creationId="{A962DF5C-7B16-BA62-006A-E32958CC5469}"/>
          </ac:spMkLst>
        </pc:spChg>
        <pc:picChg chg="mod">
          <ac:chgData name="Sophie ALLIX 861" userId="S::sophie.allix@caf86.caf.fr::653b8b07-0df8-4455-806f-e417d863b4cb" providerId="AD" clId="Web-{0DCE43F2-D2B7-4B07-B972-154FB8D6B700}" dt="2022-07-05T12:56:39.992" v="249" actId="1076"/>
          <ac:picMkLst>
            <pc:docMk/>
            <pc:sldMk cId="1288905196" sldId="360"/>
            <ac:picMk id="4" creationId="{E8CA8757-E0B6-F92F-29B0-589D8B5D6E21}"/>
          </ac:picMkLst>
        </pc:picChg>
      </pc:sldChg>
      <pc:sldChg chg="addSp modSp add replId">
        <pc:chgData name="Sophie ALLIX 861" userId="S::sophie.allix@caf86.caf.fr::653b8b07-0df8-4455-806f-e417d863b4cb" providerId="AD" clId="Web-{0DCE43F2-D2B7-4B07-B972-154FB8D6B700}" dt="2022-07-05T12:43:14.688" v="201" actId="20577"/>
        <pc:sldMkLst>
          <pc:docMk/>
          <pc:sldMk cId="3403526274" sldId="361"/>
        </pc:sldMkLst>
        <pc:spChg chg="add mod">
          <ac:chgData name="Sophie ALLIX 861" userId="S::sophie.allix@caf86.caf.fr::653b8b07-0df8-4455-806f-e417d863b4cb" providerId="AD" clId="Web-{0DCE43F2-D2B7-4B07-B972-154FB8D6B700}" dt="2022-07-05T12:41:25.560" v="193" actId="20577"/>
          <ac:spMkLst>
            <pc:docMk/>
            <pc:sldMk cId="3403526274" sldId="361"/>
            <ac:spMk id="4" creationId="{2FDA7D88-B2D1-3D6F-91FA-000CD40E72EA}"/>
          </ac:spMkLst>
        </pc:spChg>
        <pc:spChg chg="mod">
          <ac:chgData name="Sophie ALLIX 861" userId="S::sophie.allix@caf86.caf.fr::653b8b07-0df8-4455-806f-e417d863b4cb" providerId="AD" clId="Web-{0DCE43F2-D2B7-4B07-B972-154FB8D6B700}" dt="2022-07-05T12:43:14.688" v="201" actId="20577"/>
          <ac:spMkLst>
            <pc:docMk/>
            <pc:sldMk cId="3403526274" sldId="361"/>
            <ac:spMk id="5" creationId="{2D38B9CC-4E4F-3D43-48A4-3B932B544075}"/>
          </ac:spMkLst>
        </pc:spChg>
        <pc:picChg chg="add mod">
          <ac:chgData name="Sophie ALLIX 861" userId="S::sophie.allix@caf86.caf.fr::653b8b07-0df8-4455-806f-e417d863b4cb" providerId="AD" clId="Web-{0DCE43F2-D2B7-4B07-B972-154FB8D6B700}" dt="2022-07-05T12:42:17.343" v="194" actId="1076"/>
          <ac:picMkLst>
            <pc:docMk/>
            <pc:sldMk cId="3403526274" sldId="361"/>
            <ac:picMk id="2" creationId="{DA9D9F87-A24F-8E24-7F66-A7DBCF3D348E}"/>
          </ac:picMkLst>
        </pc:picChg>
      </pc:sldChg>
    </pc:docChg>
  </pc:docChgLst>
  <pc:docChgLst>
    <pc:chgData name="Fabienne BOUTET 861" userId="S::fabienne.boutet@caf86.caf.fr::fa09bdb3-1d75-436f-b8cb-365a3331495b" providerId="AD" clId="Web-{B70B75F1-1F5A-F035-E735-688B25C948B0}"/>
    <pc:docChg chg="modSld sldOrd">
      <pc:chgData name="Fabienne BOUTET 861" userId="S::fabienne.boutet@caf86.caf.fr::fa09bdb3-1d75-436f-b8cb-365a3331495b" providerId="AD" clId="Web-{B70B75F1-1F5A-F035-E735-688B25C948B0}" dt="2022-10-07T08:18:41.483" v="386" actId="14100"/>
      <pc:docMkLst>
        <pc:docMk/>
      </pc:docMkLst>
      <pc:sldChg chg="ord">
        <pc:chgData name="Fabienne BOUTET 861" userId="S::fabienne.boutet@caf86.caf.fr::fa09bdb3-1d75-436f-b8cb-365a3331495b" providerId="AD" clId="Web-{B70B75F1-1F5A-F035-E735-688B25C948B0}" dt="2022-10-07T07:53:02.322" v="261"/>
        <pc:sldMkLst>
          <pc:docMk/>
          <pc:sldMk cId="524744576" sldId="258"/>
        </pc:sldMkLst>
      </pc:sldChg>
      <pc:sldChg chg="addSp delSp modSp ord">
        <pc:chgData name="Fabienne BOUTET 861" userId="S::fabienne.boutet@caf86.caf.fr::fa09bdb3-1d75-436f-b8cb-365a3331495b" providerId="AD" clId="Web-{B70B75F1-1F5A-F035-E735-688B25C948B0}" dt="2022-10-07T08:18:41.483" v="386" actId="14100"/>
        <pc:sldMkLst>
          <pc:docMk/>
          <pc:sldMk cId="3258785885" sldId="282"/>
        </pc:sldMkLst>
        <pc:spChg chg="mod">
          <ac:chgData name="Fabienne BOUTET 861" userId="S::fabienne.boutet@caf86.caf.fr::fa09bdb3-1d75-436f-b8cb-365a3331495b" providerId="AD" clId="Web-{B70B75F1-1F5A-F035-E735-688B25C948B0}" dt="2022-10-07T08:04:24.791" v="351" actId="1076"/>
          <ac:spMkLst>
            <pc:docMk/>
            <pc:sldMk cId="3258785885" sldId="282"/>
            <ac:spMk id="3" creationId="{BE397445-1761-F569-9E90-BAF6B7D0A50F}"/>
          </ac:spMkLst>
        </pc:spChg>
        <pc:spChg chg="add mod">
          <ac:chgData name="Fabienne BOUTET 861" userId="S::fabienne.boutet@caf86.caf.fr::fa09bdb3-1d75-436f-b8cb-365a3331495b" providerId="AD" clId="Web-{B70B75F1-1F5A-F035-E735-688B25C948B0}" dt="2022-10-07T08:04:37.338" v="352" actId="20577"/>
          <ac:spMkLst>
            <pc:docMk/>
            <pc:sldMk cId="3258785885" sldId="282"/>
            <ac:spMk id="9" creationId="{E441E616-F294-449C-D12A-19074A5E74B2}"/>
          </ac:spMkLst>
        </pc:spChg>
        <pc:spChg chg="add del mod">
          <ac:chgData name="Fabienne BOUTET 861" userId="S::fabienne.boutet@caf86.caf.fr::fa09bdb3-1d75-436f-b8cb-365a3331495b" providerId="AD" clId="Web-{B70B75F1-1F5A-F035-E735-688B25C948B0}" dt="2022-10-07T08:18:41.483" v="386" actId="14100"/>
          <ac:spMkLst>
            <pc:docMk/>
            <pc:sldMk cId="3258785885" sldId="282"/>
            <ac:spMk id="10" creationId="{6CA80FF9-2B07-2D8E-601E-072F0539BB4F}"/>
          </ac:spMkLst>
        </pc:spChg>
        <pc:picChg chg="del mod">
          <ac:chgData name="Fabienne BOUTET 861" userId="S::fabienne.boutet@caf86.caf.fr::fa09bdb3-1d75-436f-b8cb-365a3331495b" providerId="AD" clId="Web-{B70B75F1-1F5A-F035-E735-688B25C948B0}" dt="2022-10-07T07:35:15.062" v="19"/>
          <ac:picMkLst>
            <pc:docMk/>
            <pc:sldMk cId="3258785885" sldId="282"/>
            <ac:picMk id="4" creationId="{1917CDD4-084F-4592-BDAD-00E4C8BB5A6B}"/>
          </ac:picMkLst>
        </pc:picChg>
        <pc:picChg chg="add mod">
          <ac:chgData name="Fabienne BOUTET 861" userId="S::fabienne.boutet@caf86.caf.fr::fa09bdb3-1d75-436f-b8cb-365a3331495b" providerId="AD" clId="Web-{B70B75F1-1F5A-F035-E735-688B25C948B0}" dt="2022-10-07T08:03:33.430" v="337" actId="1076"/>
          <ac:picMkLst>
            <pc:docMk/>
            <pc:sldMk cId="3258785885" sldId="282"/>
            <ac:picMk id="5" creationId="{F2B0E987-4A54-D23E-75C5-6D6EAF0A3014}"/>
          </ac:picMkLst>
        </pc:picChg>
        <pc:picChg chg="del mod">
          <ac:chgData name="Fabienne BOUTET 861" userId="S::fabienne.boutet@caf86.caf.fr::fa09bdb3-1d75-436f-b8cb-365a3331495b" providerId="AD" clId="Web-{B70B75F1-1F5A-F035-E735-688B25C948B0}" dt="2022-10-07T07:35:28.922" v="20"/>
          <ac:picMkLst>
            <pc:docMk/>
            <pc:sldMk cId="3258785885" sldId="282"/>
            <ac:picMk id="6" creationId="{A2FCF94F-C7DF-4E2F-9D9B-6C6A4CEBA2BD}"/>
          </ac:picMkLst>
        </pc:picChg>
        <pc:picChg chg="add del mod">
          <ac:chgData name="Fabienne BOUTET 861" userId="S::fabienne.boutet@caf86.caf.fr::fa09bdb3-1d75-436f-b8cb-365a3331495b" providerId="AD" clId="Web-{B70B75F1-1F5A-F035-E735-688B25C948B0}" dt="2022-10-07T07:41:40.524" v="139"/>
          <ac:picMkLst>
            <pc:docMk/>
            <pc:sldMk cId="3258785885" sldId="282"/>
            <ac:picMk id="7" creationId="{91CDBD6B-B918-B3C7-A2F5-90CE754D6C44}"/>
          </ac:picMkLst>
        </pc:picChg>
        <pc:picChg chg="add del mod">
          <ac:chgData name="Fabienne BOUTET 861" userId="S::fabienne.boutet@caf86.caf.fr::fa09bdb3-1d75-436f-b8cb-365a3331495b" providerId="AD" clId="Web-{B70B75F1-1F5A-F035-E735-688B25C948B0}" dt="2022-10-07T07:48:33.268" v="219"/>
          <ac:picMkLst>
            <pc:docMk/>
            <pc:sldMk cId="3258785885" sldId="282"/>
            <ac:picMk id="8" creationId="{65D7649C-EA34-CED0-53D0-B707ADC779FA}"/>
          </ac:picMkLst>
        </pc:picChg>
      </pc:sldChg>
      <pc:sldChg chg="addSp delSp modSp delAnim">
        <pc:chgData name="Fabienne BOUTET 861" userId="S::fabienne.boutet@caf86.caf.fr::fa09bdb3-1d75-436f-b8cb-365a3331495b" providerId="AD" clId="Web-{B70B75F1-1F5A-F035-E735-688B25C948B0}" dt="2022-10-07T07:51:31.726" v="260"/>
        <pc:sldMkLst>
          <pc:docMk/>
          <pc:sldMk cId="2013777590" sldId="362"/>
        </pc:sldMkLst>
        <pc:spChg chg="del mod">
          <ac:chgData name="Fabienne BOUTET 861" userId="S::fabienne.boutet@caf86.caf.fr::fa09bdb3-1d75-436f-b8cb-365a3331495b" providerId="AD" clId="Web-{B70B75F1-1F5A-F035-E735-688B25C948B0}" dt="2022-10-07T07:51:31.726" v="260"/>
          <ac:spMkLst>
            <pc:docMk/>
            <pc:sldMk cId="2013777590" sldId="362"/>
            <ac:spMk id="2" creationId="{30BB1A7C-2978-4064-91FF-94F9BD76A91B}"/>
          </ac:spMkLst>
        </pc:spChg>
        <pc:spChg chg="add mod">
          <ac:chgData name="Fabienne BOUTET 861" userId="S::fabienne.boutet@caf86.caf.fr::fa09bdb3-1d75-436f-b8cb-365a3331495b" providerId="AD" clId="Web-{B70B75F1-1F5A-F035-E735-688B25C948B0}" dt="2022-10-07T07:51:31.726" v="260"/>
          <ac:spMkLst>
            <pc:docMk/>
            <pc:sldMk cId="2013777590" sldId="362"/>
            <ac:spMk id="5" creationId="{E7270041-3B0E-1B33-E269-D337C4D68D90}"/>
          </ac:spMkLst>
        </pc:spChg>
        <pc:picChg chg="del">
          <ac:chgData name="Fabienne BOUTET 861" userId="S::fabienne.boutet@caf86.caf.fr::fa09bdb3-1d75-436f-b8cb-365a3331495b" providerId="AD" clId="Web-{B70B75F1-1F5A-F035-E735-688B25C948B0}" dt="2022-10-07T07:33:33.982" v="8"/>
          <ac:picMkLst>
            <pc:docMk/>
            <pc:sldMk cId="2013777590" sldId="362"/>
            <ac:picMk id="4" creationId="{1917CDD4-084F-4592-BDAD-00E4C8BB5A6B}"/>
          </ac:picMkLst>
        </pc:picChg>
        <pc:picChg chg="del">
          <ac:chgData name="Fabienne BOUTET 861" userId="S::fabienne.boutet@caf86.caf.fr::fa09bdb3-1d75-436f-b8cb-365a3331495b" providerId="AD" clId="Web-{B70B75F1-1F5A-F035-E735-688B25C948B0}" dt="2022-10-07T07:33:37.935" v="9"/>
          <ac:picMkLst>
            <pc:docMk/>
            <pc:sldMk cId="2013777590" sldId="362"/>
            <ac:picMk id="6" creationId="{A2FCF94F-C7DF-4E2F-9D9B-6C6A4CEBA2BD}"/>
          </ac:picMkLst>
        </pc:picChg>
      </pc:sldChg>
      <pc:sldChg chg="addSp modSp ord">
        <pc:chgData name="Fabienne BOUTET 861" userId="S::fabienne.boutet@caf86.caf.fr::fa09bdb3-1d75-436f-b8cb-365a3331495b" providerId="AD" clId="Web-{B70B75F1-1F5A-F035-E735-688B25C948B0}" dt="2022-10-07T08:18:04.591" v="382" actId="1076"/>
        <pc:sldMkLst>
          <pc:docMk/>
          <pc:sldMk cId="2296735334" sldId="368"/>
        </pc:sldMkLst>
        <pc:spChg chg="mod">
          <ac:chgData name="Fabienne BOUTET 861" userId="S::fabienne.boutet@caf86.caf.fr::fa09bdb3-1d75-436f-b8cb-365a3331495b" providerId="AD" clId="Web-{B70B75F1-1F5A-F035-E735-688B25C948B0}" dt="2022-10-07T07:59:25.752" v="302" actId="1076"/>
          <ac:spMkLst>
            <pc:docMk/>
            <pc:sldMk cId="2296735334" sldId="368"/>
            <ac:spMk id="2" creationId="{B4B3209F-304C-504D-1AA0-08AE9B9A70DD}"/>
          </ac:spMkLst>
        </pc:spChg>
        <pc:spChg chg="mod">
          <ac:chgData name="Fabienne BOUTET 861" userId="S::fabienne.boutet@caf86.caf.fr::fa09bdb3-1d75-436f-b8cb-365a3331495b" providerId="AD" clId="Web-{B70B75F1-1F5A-F035-E735-688B25C948B0}" dt="2022-10-07T08:17:44.606" v="377" actId="1076"/>
          <ac:spMkLst>
            <pc:docMk/>
            <pc:sldMk cId="2296735334" sldId="368"/>
            <ac:spMk id="53" creationId="{EB43FC82-46AF-417B-8ED0-E37B8EE13E11}"/>
          </ac:spMkLst>
        </pc:spChg>
        <pc:spChg chg="mod">
          <ac:chgData name="Fabienne BOUTET 861" userId="S::fabienne.boutet@caf86.caf.fr::fa09bdb3-1d75-436f-b8cb-365a3331495b" providerId="AD" clId="Web-{B70B75F1-1F5A-F035-E735-688B25C948B0}" dt="2022-10-07T08:18:04.591" v="382" actId="1076"/>
          <ac:spMkLst>
            <pc:docMk/>
            <pc:sldMk cId="2296735334" sldId="368"/>
            <ac:spMk id="55" creationId="{07BC0BB2-032F-4AA1-B4F7-D1CD6D08FD49}"/>
          </ac:spMkLst>
        </pc:spChg>
        <pc:spChg chg="mod">
          <ac:chgData name="Fabienne BOUTET 861" userId="S::fabienne.boutet@caf86.caf.fr::fa09bdb3-1d75-436f-b8cb-365a3331495b" providerId="AD" clId="Web-{B70B75F1-1F5A-F035-E735-688B25C948B0}" dt="2022-10-07T07:59:58.675" v="308" actId="1076"/>
          <ac:spMkLst>
            <pc:docMk/>
            <pc:sldMk cId="2296735334" sldId="368"/>
            <ac:spMk id="56" creationId="{D2B74645-BF25-448B-9837-2875EC73A7FD}"/>
          </ac:spMkLst>
        </pc:spChg>
        <pc:spChg chg="mod">
          <ac:chgData name="Fabienne BOUTET 861" userId="S::fabienne.boutet@caf86.caf.fr::fa09bdb3-1d75-436f-b8cb-365a3331495b" providerId="AD" clId="Web-{B70B75F1-1F5A-F035-E735-688B25C948B0}" dt="2022-10-07T08:01:24.458" v="333" actId="20577"/>
          <ac:spMkLst>
            <pc:docMk/>
            <pc:sldMk cId="2296735334" sldId="368"/>
            <ac:spMk id="57" creationId="{3EFEAFE6-3373-4CCE-8BB8-02EC66093D04}"/>
          </ac:spMkLst>
        </pc:spChg>
        <pc:spChg chg="mod">
          <ac:chgData name="Fabienne BOUTET 861" userId="S::fabienne.boutet@caf86.caf.fr::fa09bdb3-1d75-436f-b8cb-365a3331495b" providerId="AD" clId="Web-{B70B75F1-1F5A-F035-E735-688B25C948B0}" dt="2022-10-07T07:59:56.253" v="307" actId="1076"/>
          <ac:spMkLst>
            <pc:docMk/>
            <pc:sldMk cId="2296735334" sldId="368"/>
            <ac:spMk id="58" creationId="{7C63EA0A-494A-4E3A-9515-28A9731E85CE}"/>
          </ac:spMkLst>
        </pc:spChg>
        <pc:spChg chg="mod">
          <ac:chgData name="Fabienne BOUTET 861" userId="S::fabienne.boutet@caf86.caf.fr::fa09bdb3-1d75-436f-b8cb-365a3331495b" providerId="AD" clId="Web-{B70B75F1-1F5A-F035-E735-688B25C948B0}" dt="2022-10-07T08:17:48.700" v="378" actId="1076"/>
          <ac:spMkLst>
            <pc:docMk/>
            <pc:sldMk cId="2296735334" sldId="368"/>
            <ac:spMk id="59" creationId="{149D400B-9858-4E62-86B2-A293A9EFB063}"/>
          </ac:spMkLst>
        </pc:spChg>
        <pc:spChg chg="mod">
          <ac:chgData name="Fabienne BOUTET 861" userId="S::fabienne.boutet@caf86.caf.fr::fa09bdb3-1d75-436f-b8cb-365a3331495b" providerId="AD" clId="Web-{B70B75F1-1F5A-F035-E735-688B25C948B0}" dt="2022-10-07T08:17:28.606" v="375" actId="1076"/>
          <ac:spMkLst>
            <pc:docMk/>
            <pc:sldMk cId="2296735334" sldId="368"/>
            <ac:spMk id="60" creationId="{55301533-DAB1-4701-A74F-9D3D631A5323}"/>
          </ac:spMkLst>
        </pc:spChg>
        <pc:spChg chg="mod">
          <ac:chgData name="Fabienne BOUTET 861" userId="S::fabienne.boutet@caf86.caf.fr::fa09bdb3-1d75-436f-b8cb-365a3331495b" providerId="AD" clId="Web-{B70B75F1-1F5A-F035-E735-688B25C948B0}" dt="2022-10-07T08:17:37.731" v="376" actId="14100"/>
          <ac:spMkLst>
            <pc:docMk/>
            <pc:sldMk cId="2296735334" sldId="368"/>
            <ac:spMk id="61" creationId="{56C263EB-7E28-4F10-A4C9-B34916CCF2B1}"/>
          </ac:spMkLst>
        </pc:spChg>
        <pc:spChg chg="mod">
          <ac:chgData name="Fabienne BOUTET 861" userId="S::fabienne.boutet@caf86.caf.fr::fa09bdb3-1d75-436f-b8cb-365a3331495b" providerId="AD" clId="Web-{B70B75F1-1F5A-F035-E735-688B25C948B0}" dt="2022-10-07T08:00:02.175" v="309" actId="1076"/>
          <ac:spMkLst>
            <pc:docMk/>
            <pc:sldMk cId="2296735334" sldId="368"/>
            <ac:spMk id="62" creationId="{D635FA3E-A89B-46E1-B89A-B0785D89F792}"/>
          </ac:spMkLst>
        </pc:spChg>
        <pc:spChg chg="mod">
          <ac:chgData name="Fabienne BOUTET 861" userId="S::fabienne.boutet@caf86.caf.fr::fa09bdb3-1d75-436f-b8cb-365a3331495b" providerId="AD" clId="Web-{B70B75F1-1F5A-F035-E735-688B25C948B0}" dt="2022-10-07T08:18:03.232" v="381" actId="1076"/>
          <ac:spMkLst>
            <pc:docMk/>
            <pc:sldMk cId="2296735334" sldId="368"/>
            <ac:spMk id="63" creationId="{B5ACA14C-3AF9-47B4-82FB-FB0F5DC63B64}"/>
          </ac:spMkLst>
        </pc:spChg>
        <pc:picChg chg="add mod">
          <ac:chgData name="Fabienne BOUTET 861" userId="S::fabienne.boutet@caf86.caf.fr::fa09bdb3-1d75-436f-b8cb-365a3331495b" providerId="AD" clId="Web-{B70B75F1-1F5A-F035-E735-688B25C948B0}" dt="2022-10-07T07:59:42.018" v="306" actId="1076"/>
          <ac:picMkLst>
            <pc:docMk/>
            <pc:sldMk cId="2296735334" sldId="368"/>
            <ac:picMk id="3" creationId="{08A6D1CF-426A-56CB-84E6-845676901175}"/>
          </ac:picMkLst>
        </pc:picChg>
      </pc:sldChg>
    </pc:docChg>
  </pc:docChgLst>
  <pc:docChgLst>
    <pc:chgData name="Fabienne BOUTET 861" userId="S::fabienne.boutet@caf86.caf.fr::fa09bdb3-1d75-436f-b8cb-365a3331495b" providerId="AD" clId="Web-{7C488339-61D0-E26A-E334-7309B55F2F15}"/>
    <pc:docChg chg="modSld">
      <pc:chgData name="Fabienne BOUTET 861" userId="S::fabienne.boutet@caf86.caf.fr::fa09bdb3-1d75-436f-b8cb-365a3331495b" providerId="AD" clId="Web-{7C488339-61D0-E26A-E334-7309B55F2F15}" dt="2022-09-09T12:20:13.010" v="146" actId="20577"/>
      <pc:docMkLst>
        <pc:docMk/>
      </pc:docMkLst>
      <pc:sldChg chg="modSp">
        <pc:chgData name="Fabienne BOUTET 861" userId="S::fabienne.boutet@caf86.caf.fr::fa09bdb3-1d75-436f-b8cb-365a3331495b" providerId="AD" clId="Web-{7C488339-61D0-E26A-E334-7309B55F2F15}" dt="2022-09-09T12:20:13.010" v="146" actId="20577"/>
        <pc:sldMkLst>
          <pc:docMk/>
          <pc:sldMk cId="3125560883" sldId="274"/>
        </pc:sldMkLst>
        <pc:spChg chg="mod">
          <ac:chgData name="Fabienne BOUTET 861" userId="S::fabienne.boutet@caf86.caf.fr::fa09bdb3-1d75-436f-b8cb-365a3331495b" providerId="AD" clId="Web-{7C488339-61D0-E26A-E334-7309B55F2F15}" dt="2022-09-09T12:20:13.010" v="146" actId="20577"/>
          <ac:spMkLst>
            <pc:docMk/>
            <pc:sldMk cId="3125560883" sldId="274"/>
            <ac:spMk id="3" creationId="{CA9D75FD-8EB3-4347-8A2B-D41D90478F29}"/>
          </ac:spMkLst>
        </pc:spChg>
      </pc:sldChg>
      <pc:sldChg chg="modSp">
        <pc:chgData name="Fabienne BOUTET 861" userId="S::fabienne.boutet@caf86.caf.fr::fa09bdb3-1d75-436f-b8cb-365a3331495b" providerId="AD" clId="Web-{7C488339-61D0-E26A-E334-7309B55F2F15}" dt="2022-09-09T12:19:56.166" v="144" actId="20577"/>
        <pc:sldMkLst>
          <pc:docMk/>
          <pc:sldMk cId="4129279756" sldId="278"/>
        </pc:sldMkLst>
        <pc:spChg chg="mod">
          <ac:chgData name="Fabienne BOUTET 861" userId="S::fabienne.boutet@caf86.caf.fr::fa09bdb3-1d75-436f-b8cb-365a3331495b" providerId="AD" clId="Web-{7C488339-61D0-E26A-E334-7309B55F2F15}" dt="2022-09-09T12:19:56.166" v="144" actId="20577"/>
          <ac:spMkLst>
            <pc:docMk/>
            <pc:sldMk cId="4129279756" sldId="278"/>
            <ac:spMk id="3" creationId="{47EF5585-EA4B-4366-838A-12E99AE64212}"/>
          </ac:spMkLst>
        </pc:spChg>
      </pc:sldChg>
      <pc:sldChg chg="modSp">
        <pc:chgData name="Fabienne BOUTET 861" userId="S::fabienne.boutet@caf86.caf.fr::fa09bdb3-1d75-436f-b8cb-365a3331495b" providerId="AD" clId="Web-{7C488339-61D0-E26A-E334-7309B55F2F15}" dt="2022-09-09T12:17:07.582" v="20" actId="20577"/>
        <pc:sldMkLst>
          <pc:docMk/>
          <pc:sldMk cId="801926592" sldId="363"/>
        </pc:sldMkLst>
        <pc:spChg chg="mod">
          <ac:chgData name="Fabienne BOUTET 861" userId="S::fabienne.boutet@caf86.caf.fr::fa09bdb3-1d75-436f-b8cb-365a3331495b" providerId="AD" clId="Web-{7C488339-61D0-E26A-E334-7309B55F2F15}" dt="2022-09-09T12:17:07.582" v="20" actId="20577"/>
          <ac:spMkLst>
            <pc:docMk/>
            <pc:sldMk cId="801926592" sldId="363"/>
            <ac:spMk id="3" creationId="{9D9969BC-42EB-44C6-BECA-9FF01519765A}"/>
          </ac:spMkLst>
        </pc:spChg>
      </pc:sldChg>
      <pc:sldChg chg="modSp">
        <pc:chgData name="Fabienne BOUTET 861" userId="S::fabienne.boutet@caf86.caf.fr::fa09bdb3-1d75-436f-b8cb-365a3331495b" providerId="AD" clId="Web-{7C488339-61D0-E26A-E334-7309B55F2F15}" dt="2022-09-09T12:17:50.802" v="33" actId="14100"/>
        <pc:sldMkLst>
          <pc:docMk/>
          <pc:sldMk cId="904732758" sldId="364"/>
        </pc:sldMkLst>
        <pc:spChg chg="mod">
          <ac:chgData name="Fabienne BOUTET 861" userId="S::fabienne.boutet@caf86.caf.fr::fa09bdb3-1d75-436f-b8cb-365a3331495b" providerId="AD" clId="Web-{7C488339-61D0-E26A-E334-7309B55F2F15}" dt="2022-09-09T12:17:50.802" v="33" actId="14100"/>
          <ac:spMkLst>
            <pc:docMk/>
            <pc:sldMk cId="904732758" sldId="364"/>
            <ac:spMk id="3" creationId="{A862200D-984D-4871-994A-9B626852E24C}"/>
          </ac:spMkLst>
        </pc:spChg>
      </pc:sldChg>
    </pc:docChg>
  </pc:docChgLst>
  <pc:docChgLst>
    <pc:chgData name="Fabienne BOUTET 861" userId="S::fabienne.boutet@caf86.caf.fr::fa09bdb3-1d75-436f-b8cb-365a3331495b" providerId="AD" clId="Web-{FDD5B32C-FE7B-4371-B595-1B9A306F6D29}"/>
    <pc:docChg chg="modSld">
      <pc:chgData name="Fabienne BOUTET 861" userId="S::fabienne.boutet@caf86.caf.fr::fa09bdb3-1d75-436f-b8cb-365a3331495b" providerId="AD" clId="Web-{FDD5B32C-FE7B-4371-B595-1B9A306F6D29}" dt="2022-06-03T11:48:20.033" v="1"/>
      <pc:docMkLst>
        <pc:docMk/>
      </pc:docMkLst>
      <pc:sldChg chg="addSp delSp modSp">
        <pc:chgData name="Fabienne BOUTET 861" userId="S::fabienne.boutet@caf86.caf.fr::fa09bdb3-1d75-436f-b8cb-365a3331495b" providerId="AD" clId="Web-{FDD5B32C-FE7B-4371-B595-1B9A306F6D29}" dt="2022-06-03T11:48:20.033" v="1"/>
        <pc:sldMkLst>
          <pc:docMk/>
          <pc:sldMk cId="1019429926" sldId="298"/>
        </pc:sldMkLst>
        <pc:picChg chg="add del mod">
          <ac:chgData name="Fabienne BOUTET 861" userId="S::fabienne.boutet@caf86.caf.fr::fa09bdb3-1d75-436f-b8cb-365a3331495b" providerId="AD" clId="Web-{FDD5B32C-FE7B-4371-B595-1B9A306F6D29}" dt="2022-06-03T11:48:20.033" v="1"/>
          <ac:picMkLst>
            <pc:docMk/>
            <pc:sldMk cId="1019429926" sldId="298"/>
            <ac:picMk id="2" creationId="{8E7C1FE0-5762-4D87-12A7-7D05FC897211}"/>
          </ac:picMkLst>
        </pc:picChg>
      </pc:sldChg>
    </pc:docChg>
  </pc:docChgLst>
  <pc:docChgLst>
    <pc:chgData name="Lea GUILLARD 861" userId="S::lea.guillard@caf86.caf.fr::d06662ec-9711-44e9-9f78-4b9cc7b21ed8" providerId="AD" clId="Web-{0EC5CECA-1D55-4F8B-8AC3-2EB84F7E7E83}"/>
    <pc:docChg chg="delSld modSld">
      <pc:chgData name="Lea GUILLARD 861" userId="S::lea.guillard@caf86.caf.fr::d06662ec-9711-44e9-9f78-4b9cc7b21ed8" providerId="AD" clId="Web-{0EC5CECA-1D55-4F8B-8AC3-2EB84F7E7E83}" dt="2022-04-01T09:12:26.992" v="23" actId="20577"/>
      <pc:docMkLst>
        <pc:docMk/>
      </pc:docMkLst>
      <pc:sldChg chg="modSp">
        <pc:chgData name="Lea GUILLARD 861" userId="S::lea.guillard@caf86.caf.fr::d06662ec-9711-44e9-9f78-4b9cc7b21ed8" providerId="AD" clId="Web-{0EC5CECA-1D55-4F8B-8AC3-2EB84F7E7E83}" dt="2022-04-01T09:11:36.725" v="1" actId="20577"/>
        <pc:sldMkLst>
          <pc:docMk/>
          <pc:sldMk cId="3974185568" sldId="256"/>
        </pc:sldMkLst>
        <pc:spChg chg="mod">
          <ac:chgData name="Lea GUILLARD 861" userId="S::lea.guillard@caf86.caf.fr::d06662ec-9711-44e9-9f78-4b9cc7b21ed8" providerId="AD" clId="Web-{0EC5CECA-1D55-4F8B-8AC3-2EB84F7E7E83}" dt="2022-04-01T09:11:36.725" v="1" actId="20577"/>
          <ac:spMkLst>
            <pc:docMk/>
            <pc:sldMk cId="3974185568" sldId="256"/>
            <ac:spMk id="10" creationId="{A2B5929A-19D3-495F-B557-ED84D46106C0}"/>
          </ac:spMkLst>
        </pc:spChg>
      </pc:sldChg>
      <pc:sldChg chg="modSp">
        <pc:chgData name="Lea GUILLARD 861" userId="S::lea.guillard@caf86.caf.fr::d06662ec-9711-44e9-9f78-4b9cc7b21ed8" providerId="AD" clId="Web-{0EC5CECA-1D55-4F8B-8AC3-2EB84F7E7E83}" dt="2022-04-01T09:12:26.992" v="23" actId="20577"/>
        <pc:sldMkLst>
          <pc:docMk/>
          <pc:sldMk cId="3155851385" sldId="257"/>
        </pc:sldMkLst>
        <pc:spChg chg="mod">
          <ac:chgData name="Lea GUILLARD 861" userId="S::lea.guillard@caf86.caf.fr::d06662ec-9711-44e9-9f78-4b9cc7b21ed8" providerId="AD" clId="Web-{0EC5CECA-1D55-4F8B-8AC3-2EB84F7E7E83}" dt="2022-04-01T09:12:26.992" v="23" actId="20577"/>
          <ac:spMkLst>
            <pc:docMk/>
            <pc:sldMk cId="3155851385" sldId="257"/>
            <ac:spMk id="3" creationId="{1980AA72-7CEC-47E0-8390-DCA22A2C1A8D}"/>
          </ac:spMkLst>
        </pc:spChg>
      </pc:sldChg>
      <pc:sldChg chg="del">
        <pc:chgData name="Lea GUILLARD 861" userId="S::lea.guillard@caf86.caf.fr::d06662ec-9711-44e9-9f78-4b9cc7b21ed8" providerId="AD" clId="Web-{0EC5CECA-1D55-4F8B-8AC3-2EB84F7E7E83}" dt="2022-04-01T09:11:42.710" v="4"/>
        <pc:sldMkLst>
          <pc:docMk/>
          <pc:sldMk cId="634816616" sldId="259"/>
        </pc:sldMkLst>
      </pc:sldChg>
      <pc:sldChg chg="del">
        <pc:chgData name="Lea GUILLARD 861" userId="S::lea.guillard@caf86.caf.fr::d06662ec-9711-44e9-9f78-4b9cc7b21ed8" providerId="AD" clId="Web-{0EC5CECA-1D55-4F8B-8AC3-2EB84F7E7E83}" dt="2022-04-01T09:11:48.350" v="9"/>
        <pc:sldMkLst>
          <pc:docMk/>
          <pc:sldMk cId="627601221" sldId="260"/>
        </pc:sldMkLst>
      </pc:sldChg>
      <pc:sldChg chg="del">
        <pc:chgData name="Lea GUILLARD 861" userId="S::lea.guillard@caf86.caf.fr::d06662ec-9711-44e9-9f78-4b9cc7b21ed8" providerId="AD" clId="Web-{0EC5CECA-1D55-4F8B-8AC3-2EB84F7E7E83}" dt="2022-04-01T09:11:54.788" v="14"/>
        <pc:sldMkLst>
          <pc:docMk/>
          <pc:sldMk cId="1318349590" sldId="261"/>
        </pc:sldMkLst>
      </pc:sldChg>
      <pc:sldChg chg="del">
        <pc:chgData name="Lea GUILLARD 861" userId="S::lea.guillard@caf86.caf.fr::d06662ec-9711-44e9-9f78-4b9cc7b21ed8" providerId="AD" clId="Web-{0EC5CECA-1D55-4F8B-8AC3-2EB84F7E7E83}" dt="2022-04-01T09:11:56.460" v="16"/>
        <pc:sldMkLst>
          <pc:docMk/>
          <pc:sldMk cId="1299320679" sldId="264"/>
        </pc:sldMkLst>
      </pc:sldChg>
      <pc:sldChg chg="del">
        <pc:chgData name="Lea GUILLARD 861" userId="S::lea.guillard@caf86.caf.fr::d06662ec-9711-44e9-9f78-4b9cc7b21ed8" providerId="AD" clId="Web-{0EC5CECA-1D55-4F8B-8AC3-2EB84F7E7E83}" dt="2022-04-01T09:11:57.413" v="17"/>
        <pc:sldMkLst>
          <pc:docMk/>
          <pc:sldMk cId="434940700" sldId="265"/>
        </pc:sldMkLst>
      </pc:sldChg>
      <pc:sldChg chg="del">
        <pc:chgData name="Lea GUILLARD 861" userId="S::lea.guillard@caf86.caf.fr::d06662ec-9711-44e9-9f78-4b9cc7b21ed8" providerId="AD" clId="Web-{0EC5CECA-1D55-4F8B-8AC3-2EB84F7E7E83}" dt="2022-04-01T09:11:58.147" v="18"/>
        <pc:sldMkLst>
          <pc:docMk/>
          <pc:sldMk cId="749894833" sldId="266"/>
        </pc:sldMkLst>
      </pc:sldChg>
      <pc:sldChg chg="modSp">
        <pc:chgData name="Lea GUILLARD 861" userId="S::lea.guillard@caf86.caf.fr::d06662ec-9711-44e9-9f78-4b9cc7b21ed8" providerId="AD" clId="Web-{0EC5CECA-1D55-4F8B-8AC3-2EB84F7E7E83}" dt="2022-04-01T09:12:18.710" v="21" actId="20577"/>
        <pc:sldMkLst>
          <pc:docMk/>
          <pc:sldMk cId="1059972565" sldId="269"/>
        </pc:sldMkLst>
        <pc:graphicFrameChg chg="modGraphic">
          <ac:chgData name="Lea GUILLARD 861" userId="S::lea.guillard@caf86.caf.fr::d06662ec-9711-44e9-9f78-4b9cc7b21ed8" providerId="AD" clId="Web-{0EC5CECA-1D55-4F8B-8AC3-2EB84F7E7E83}" dt="2022-04-01T09:12:18.710" v="21" actId="20577"/>
          <ac:graphicFrameMkLst>
            <pc:docMk/>
            <pc:sldMk cId="1059972565" sldId="269"/>
            <ac:graphicFrameMk id="5" creationId="{2921862A-E048-4781-8BAD-D07411294F85}"/>
          </ac:graphicFrameMkLst>
        </pc:graphicFrameChg>
      </pc:sldChg>
      <pc:sldChg chg="del">
        <pc:chgData name="Lea GUILLARD 861" userId="S::lea.guillard@caf86.caf.fr::d06662ec-9711-44e9-9f78-4b9cc7b21ed8" providerId="AD" clId="Web-{0EC5CECA-1D55-4F8B-8AC3-2EB84F7E7E83}" dt="2022-04-01T09:11:55.647" v="15"/>
        <pc:sldMkLst>
          <pc:docMk/>
          <pc:sldMk cId="3750916383" sldId="270"/>
        </pc:sldMkLst>
      </pc:sldChg>
      <pc:sldChg chg="del">
        <pc:chgData name="Lea GUILLARD 861" userId="S::lea.guillard@caf86.caf.fr::d06662ec-9711-44e9-9f78-4b9cc7b21ed8" providerId="AD" clId="Web-{0EC5CECA-1D55-4F8B-8AC3-2EB84F7E7E83}" dt="2022-04-01T09:11:41.256" v="2"/>
        <pc:sldMkLst>
          <pc:docMk/>
          <pc:sldMk cId="1547809775" sldId="271"/>
        </pc:sldMkLst>
      </pc:sldChg>
      <pc:sldChg chg="del">
        <pc:chgData name="Lea GUILLARD 861" userId="S::lea.guillard@caf86.caf.fr::d06662ec-9711-44e9-9f78-4b9cc7b21ed8" providerId="AD" clId="Web-{0EC5CECA-1D55-4F8B-8AC3-2EB84F7E7E83}" dt="2022-04-01T09:11:42.209" v="3"/>
        <pc:sldMkLst>
          <pc:docMk/>
          <pc:sldMk cId="495123435" sldId="272"/>
        </pc:sldMkLst>
      </pc:sldChg>
      <pc:sldChg chg="del">
        <pc:chgData name="Lea GUILLARD 861" userId="S::lea.guillard@caf86.caf.fr::d06662ec-9711-44e9-9f78-4b9cc7b21ed8" providerId="AD" clId="Web-{0EC5CECA-1D55-4F8B-8AC3-2EB84F7E7E83}" dt="2022-04-01T09:11:43.538" v="5"/>
        <pc:sldMkLst>
          <pc:docMk/>
          <pc:sldMk cId="2428528142" sldId="278"/>
        </pc:sldMkLst>
      </pc:sldChg>
      <pc:sldChg chg="del">
        <pc:chgData name="Lea GUILLARD 861" userId="S::lea.guillard@caf86.caf.fr::d06662ec-9711-44e9-9f78-4b9cc7b21ed8" providerId="AD" clId="Web-{0EC5CECA-1D55-4F8B-8AC3-2EB84F7E7E83}" dt="2022-04-01T09:11:44.350" v="6"/>
        <pc:sldMkLst>
          <pc:docMk/>
          <pc:sldMk cId="403577554" sldId="281"/>
        </pc:sldMkLst>
      </pc:sldChg>
      <pc:sldChg chg="del">
        <pc:chgData name="Lea GUILLARD 861" userId="S::lea.guillard@caf86.caf.fr::d06662ec-9711-44e9-9f78-4b9cc7b21ed8" providerId="AD" clId="Web-{0EC5CECA-1D55-4F8B-8AC3-2EB84F7E7E83}" dt="2022-04-01T09:11:45.131" v="7"/>
        <pc:sldMkLst>
          <pc:docMk/>
          <pc:sldMk cId="1936084598" sldId="282"/>
        </pc:sldMkLst>
      </pc:sldChg>
      <pc:sldChg chg="del">
        <pc:chgData name="Lea GUILLARD 861" userId="S::lea.guillard@caf86.caf.fr::d06662ec-9711-44e9-9f78-4b9cc7b21ed8" providerId="AD" clId="Web-{0EC5CECA-1D55-4F8B-8AC3-2EB84F7E7E83}" dt="2022-04-01T09:11:46.053" v="8"/>
        <pc:sldMkLst>
          <pc:docMk/>
          <pc:sldMk cId="2882115921" sldId="283"/>
        </pc:sldMkLst>
      </pc:sldChg>
      <pc:sldChg chg="del">
        <pc:chgData name="Lea GUILLARD 861" userId="S::lea.guillard@caf86.caf.fr::d06662ec-9711-44e9-9f78-4b9cc7b21ed8" providerId="AD" clId="Web-{0EC5CECA-1D55-4F8B-8AC3-2EB84F7E7E83}" dt="2022-04-01T09:11:50.678" v="10"/>
        <pc:sldMkLst>
          <pc:docMk/>
          <pc:sldMk cId="0" sldId="284"/>
        </pc:sldMkLst>
      </pc:sldChg>
      <pc:sldChg chg="del">
        <pc:chgData name="Lea GUILLARD 861" userId="S::lea.guillard@caf86.caf.fr::d06662ec-9711-44e9-9f78-4b9cc7b21ed8" providerId="AD" clId="Web-{0EC5CECA-1D55-4F8B-8AC3-2EB84F7E7E83}" dt="2022-04-01T09:11:51.710" v="11"/>
        <pc:sldMkLst>
          <pc:docMk/>
          <pc:sldMk cId="0" sldId="285"/>
        </pc:sldMkLst>
      </pc:sldChg>
      <pc:sldChg chg="del">
        <pc:chgData name="Lea GUILLARD 861" userId="S::lea.guillard@caf86.caf.fr::d06662ec-9711-44e9-9f78-4b9cc7b21ed8" providerId="AD" clId="Web-{0EC5CECA-1D55-4F8B-8AC3-2EB84F7E7E83}" dt="2022-04-01T09:11:52.772" v="12"/>
        <pc:sldMkLst>
          <pc:docMk/>
          <pc:sldMk cId="0" sldId="286"/>
        </pc:sldMkLst>
      </pc:sldChg>
      <pc:sldChg chg="del">
        <pc:chgData name="Lea GUILLARD 861" userId="S::lea.guillard@caf86.caf.fr::d06662ec-9711-44e9-9f78-4b9cc7b21ed8" providerId="AD" clId="Web-{0EC5CECA-1D55-4F8B-8AC3-2EB84F7E7E83}" dt="2022-04-01T09:11:53.741" v="13"/>
        <pc:sldMkLst>
          <pc:docMk/>
          <pc:sldMk cId="0" sldId="287"/>
        </pc:sldMkLst>
      </pc:sldChg>
    </pc:docChg>
  </pc:docChgLst>
  <pc:docChgLst>
    <pc:chgData name="Lea GUILLARD 861" userId="S::lea.guillard@caf86.caf.fr::d06662ec-9711-44e9-9f78-4b9cc7b21ed8" providerId="AD" clId="Web-{FA047DD4-3441-4AB4-B18A-3FBA7FECA778}"/>
    <pc:docChg chg="modSld">
      <pc:chgData name="Lea GUILLARD 861" userId="S::lea.guillard@caf86.caf.fr::d06662ec-9711-44e9-9f78-4b9cc7b21ed8" providerId="AD" clId="Web-{FA047DD4-3441-4AB4-B18A-3FBA7FECA778}" dt="2022-03-04T07:48:57.326" v="81" actId="20577"/>
      <pc:docMkLst>
        <pc:docMk/>
      </pc:docMkLst>
      <pc:sldChg chg="addSp delSp modSp mod setBg setClrOvrMap">
        <pc:chgData name="Lea GUILLARD 861" userId="S::lea.guillard@caf86.caf.fr::d06662ec-9711-44e9-9f78-4b9cc7b21ed8" providerId="AD" clId="Web-{FA047DD4-3441-4AB4-B18A-3FBA7FECA778}" dt="2022-03-04T07:48:57.326" v="81" actId="20577"/>
        <pc:sldMkLst>
          <pc:docMk/>
          <pc:sldMk cId="1547809775" sldId="271"/>
        </pc:sldMkLst>
        <pc:spChg chg="add mod">
          <ac:chgData name="Lea GUILLARD 861" userId="S::lea.guillard@caf86.caf.fr::d06662ec-9711-44e9-9f78-4b9cc7b21ed8" providerId="AD" clId="Web-{FA047DD4-3441-4AB4-B18A-3FBA7FECA778}" dt="2022-03-04T07:48:57.326" v="81" actId="20577"/>
          <ac:spMkLst>
            <pc:docMk/>
            <pc:sldMk cId="1547809775" sldId="271"/>
            <ac:spMk id="2" creationId="{7894EDF5-A744-4EFF-A060-0B2E6831F29A}"/>
          </ac:spMkLst>
        </pc:spChg>
        <pc:spChg chg="add del mod">
          <ac:chgData name="Lea GUILLARD 861" userId="S::lea.guillard@caf86.caf.fr::d06662ec-9711-44e9-9f78-4b9cc7b21ed8" providerId="AD" clId="Web-{FA047DD4-3441-4AB4-B18A-3FBA7FECA778}" dt="2022-03-04T07:48:25.918" v="78"/>
          <ac:spMkLst>
            <pc:docMk/>
            <pc:sldMk cId="1547809775" sldId="271"/>
            <ac:spMk id="5" creationId="{4D1543B9-9BF9-4EA5-8ECE-B7DCD749F51E}"/>
          </ac:spMkLst>
        </pc:spChg>
        <pc:spChg chg="add">
          <ac:chgData name="Lea GUILLARD 861" userId="S::lea.guillard@caf86.caf.fr::d06662ec-9711-44e9-9f78-4b9cc7b21ed8" providerId="AD" clId="Web-{FA047DD4-3441-4AB4-B18A-3FBA7FECA778}" dt="2022-03-04T07:48:32.356" v="79"/>
          <ac:spMkLst>
            <pc:docMk/>
            <pc:sldMk cId="1547809775" sldId="271"/>
            <ac:spMk id="21" creationId="{4F71A406-3CB7-4E4D-B434-24E6AA4F3997}"/>
          </ac:spMkLst>
        </pc:spChg>
        <pc:grpChg chg="add">
          <ac:chgData name="Lea GUILLARD 861" userId="S::lea.guillard@caf86.caf.fr::d06662ec-9711-44e9-9f78-4b9cc7b21ed8" providerId="AD" clId="Web-{FA047DD4-3441-4AB4-B18A-3FBA7FECA778}" dt="2022-03-04T07:48:32.356" v="79"/>
          <ac:grpSpMkLst>
            <pc:docMk/>
            <pc:sldMk cId="1547809775" sldId="271"/>
            <ac:grpSpMk id="9" creationId="{3DFBBA17-68C1-41F9-89F3-78F3F2DB97BC}"/>
          </ac:grpSpMkLst>
        </pc:grpChg>
        <pc:picChg chg="add mod">
          <ac:chgData name="Lea GUILLARD 861" userId="S::lea.guillard@caf86.caf.fr::d06662ec-9711-44e9-9f78-4b9cc7b21ed8" providerId="AD" clId="Web-{FA047DD4-3441-4AB4-B18A-3FBA7FECA778}" dt="2022-03-04T07:48:32.356" v="79"/>
          <ac:picMkLst>
            <pc:docMk/>
            <pc:sldMk cId="1547809775" sldId="271"/>
            <ac:picMk id="3" creationId="{52DE97B9-176F-46FD-B651-D343A4A813B1}"/>
          </ac:picMkLst>
        </pc:picChg>
        <pc:picChg chg="add mod">
          <ac:chgData name="Lea GUILLARD 861" userId="S::lea.guillard@caf86.caf.fr::d06662ec-9711-44e9-9f78-4b9cc7b21ed8" providerId="AD" clId="Web-{FA047DD4-3441-4AB4-B18A-3FBA7FECA778}" dt="2022-03-04T07:48:32.356" v="79"/>
          <ac:picMkLst>
            <pc:docMk/>
            <pc:sldMk cId="1547809775" sldId="271"/>
            <ac:picMk id="4" creationId="{DBD42D5F-412C-4C65-8BCB-7CA85D73DA3D}"/>
          </ac:picMkLst>
        </pc:picChg>
      </pc:sldChg>
      <pc:sldChg chg="addSp delSp modSp">
        <pc:chgData name="Lea GUILLARD 861" userId="S::lea.guillard@caf86.caf.fr::d06662ec-9711-44e9-9f78-4b9cc7b21ed8" providerId="AD" clId="Web-{FA047DD4-3441-4AB4-B18A-3FBA7FECA778}" dt="2022-03-04T07:47:24.806" v="29" actId="1076"/>
        <pc:sldMkLst>
          <pc:docMk/>
          <pc:sldMk cId="495123435" sldId="272"/>
        </pc:sldMkLst>
        <pc:spChg chg="del">
          <ac:chgData name="Lea GUILLARD 861" userId="S::lea.guillard@caf86.caf.fr::d06662ec-9711-44e9-9f78-4b9cc7b21ed8" providerId="AD" clId="Web-{FA047DD4-3441-4AB4-B18A-3FBA7FECA778}" dt="2022-03-04T07:45:30.956" v="23"/>
          <ac:spMkLst>
            <pc:docMk/>
            <pc:sldMk cId="495123435" sldId="272"/>
            <ac:spMk id="3" creationId="{C5C5C47F-B0D8-4A75-A85A-D1DE1A509DDC}"/>
          </ac:spMkLst>
        </pc:spChg>
        <pc:picChg chg="add mod ord">
          <ac:chgData name="Lea GUILLARD 861" userId="S::lea.guillard@caf86.caf.fr::d06662ec-9711-44e9-9f78-4b9cc7b21ed8" providerId="AD" clId="Web-{FA047DD4-3441-4AB4-B18A-3FBA7FECA778}" dt="2022-03-04T07:45:32.815" v="24" actId="1076"/>
          <ac:picMkLst>
            <pc:docMk/>
            <pc:sldMk cId="495123435" sldId="272"/>
            <ac:picMk id="2" creationId="{3026D51F-9588-4C85-A7FA-51683B5AB2C7}"/>
          </ac:picMkLst>
        </pc:picChg>
        <pc:picChg chg="add mod">
          <ac:chgData name="Lea GUILLARD 861" userId="S::lea.guillard@caf86.caf.fr::d06662ec-9711-44e9-9f78-4b9cc7b21ed8" providerId="AD" clId="Web-{FA047DD4-3441-4AB4-B18A-3FBA7FECA778}" dt="2022-03-04T07:47:24.806" v="29" actId="1076"/>
          <ac:picMkLst>
            <pc:docMk/>
            <pc:sldMk cId="495123435" sldId="272"/>
            <ac:picMk id="4" creationId="{EB6D076E-9257-44D4-B365-CDE0014C2CF0}"/>
          </ac:picMkLst>
        </pc:picChg>
      </pc:sldChg>
    </pc:docChg>
  </pc:docChgLst>
  <pc:docChgLst>
    <pc:chgData name="Lea GUILLARD 861" userId="S::lea.guillard@caf86.caf.fr::d06662ec-9711-44e9-9f78-4b9cc7b21ed8" providerId="AD" clId="Web-{1D732C0E-266D-43DF-951F-3BFB21C791F5}"/>
    <pc:docChg chg="modSld">
      <pc:chgData name="Lea GUILLARD 861" userId="S::lea.guillard@caf86.caf.fr::d06662ec-9711-44e9-9f78-4b9cc7b21ed8" providerId="AD" clId="Web-{1D732C0E-266D-43DF-951F-3BFB21C791F5}" dt="2022-02-04T08:56:30.830" v="42" actId="14100"/>
      <pc:docMkLst>
        <pc:docMk/>
      </pc:docMkLst>
      <pc:sldChg chg="addSp modSp">
        <pc:chgData name="Lea GUILLARD 861" userId="S::lea.guillard@caf86.caf.fr::d06662ec-9711-44e9-9f78-4b9cc7b21ed8" providerId="AD" clId="Web-{1D732C0E-266D-43DF-951F-3BFB21C791F5}" dt="2022-02-04T08:56:30.830" v="42" actId="14100"/>
        <pc:sldMkLst>
          <pc:docMk/>
          <pc:sldMk cId="2620325473" sldId="277"/>
        </pc:sldMkLst>
        <pc:spChg chg="add mod">
          <ac:chgData name="Lea GUILLARD 861" userId="S::lea.guillard@caf86.caf.fr::d06662ec-9711-44e9-9f78-4b9cc7b21ed8" providerId="AD" clId="Web-{1D732C0E-266D-43DF-951F-3BFB21C791F5}" dt="2022-02-04T08:56:30.830" v="42" actId="14100"/>
          <ac:spMkLst>
            <pc:docMk/>
            <pc:sldMk cId="2620325473" sldId="277"/>
            <ac:spMk id="2" creationId="{29918C46-34B9-472C-AD33-E3F4B3EFCBE2}"/>
          </ac:spMkLst>
        </pc:spChg>
      </pc:sldChg>
    </pc:docChg>
  </pc:docChgLst>
  <pc:docChgLst>
    <pc:chgData name="Sophie ALLIX 861" userId="S::sophie.allix@caf86.caf.fr::653b8b07-0df8-4455-806f-e417d863b4cb" providerId="AD" clId="Web-{DCD05E3A-F62A-4ECA-8782-DB0F1DFAEBEC}"/>
    <pc:docChg chg="modSld">
      <pc:chgData name="Sophie ALLIX 861" userId="S::sophie.allix@caf86.caf.fr::653b8b07-0df8-4455-806f-e417d863b4cb" providerId="AD" clId="Web-{DCD05E3A-F62A-4ECA-8782-DB0F1DFAEBEC}" dt="2022-09-08T14:23:50.322" v="1" actId="20577"/>
      <pc:docMkLst>
        <pc:docMk/>
      </pc:docMkLst>
      <pc:sldChg chg="modSp">
        <pc:chgData name="Sophie ALLIX 861" userId="S::sophie.allix@caf86.caf.fr::653b8b07-0df8-4455-806f-e417d863b4cb" providerId="AD" clId="Web-{DCD05E3A-F62A-4ECA-8782-DB0F1DFAEBEC}" dt="2022-09-08T14:23:50.322" v="1" actId="20577"/>
        <pc:sldMkLst>
          <pc:docMk/>
          <pc:sldMk cId="3974185568" sldId="256"/>
        </pc:sldMkLst>
        <pc:spChg chg="mod">
          <ac:chgData name="Sophie ALLIX 861" userId="S::sophie.allix@caf86.caf.fr::653b8b07-0df8-4455-806f-e417d863b4cb" providerId="AD" clId="Web-{DCD05E3A-F62A-4ECA-8782-DB0F1DFAEBEC}" dt="2022-09-08T14:23:50.322" v="1" actId="20577"/>
          <ac:spMkLst>
            <pc:docMk/>
            <pc:sldMk cId="3974185568" sldId="256"/>
            <ac:spMk id="10" creationId="{A2B5929A-19D3-495F-B557-ED84D46106C0}"/>
          </ac:spMkLst>
        </pc:spChg>
      </pc:sldChg>
    </pc:docChg>
  </pc:docChgLst>
  <pc:docChgLst>
    <pc:chgData name="Lea GUILLARD 861" userId="S::lea.guillard@caf86.caf.fr::d06662ec-9711-44e9-9f78-4b9cc7b21ed8" providerId="AD" clId="Web-{CEECDC6B-F291-4030-B6F9-09112CB5F984}"/>
    <pc:docChg chg="addSld modSld">
      <pc:chgData name="Lea GUILLARD 861" userId="S::lea.guillard@caf86.caf.fr::d06662ec-9711-44e9-9f78-4b9cc7b21ed8" providerId="AD" clId="Web-{CEECDC6B-F291-4030-B6F9-09112CB5F984}" dt="2022-02-02T11:22:39.537" v="49"/>
      <pc:docMkLst>
        <pc:docMk/>
      </pc:docMkLst>
      <pc:sldChg chg="addSp delSp modSp new">
        <pc:chgData name="Lea GUILLARD 861" userId="S::lea.guillard@caf86.caf.fr::d06662ec-9711-44e9-9f78-4b9cc7b21ed8" providerId="AD" clId="Web-{CEECDC6B-F291-4030-B6F9-09112CB5F984}" dt="2022-02-02T11:22:39.537" v="49"/>
        <pc:sldMkLst>
          <pc:docMk/>
          <pc:sldMk cId="3750916383" sldId="270"/>
        </pc:sldMkLst>
        <pc:spChg chg="del">
          <ac:chgData name="Lea GUILLARD 861" userId="S::lea.guillard@caf86.caf.fr::d06662ec-9711-44e9-9f78-4b9cc7b21ed8" providerId="AD" clId="Web-{CEECDC6B-F291-4030-B6F9-09112CB5F984}" dt="2022-02-02T11:19:32.172" v="3"/>
          <ac:spMkLst>
            <pc:docMk/>
            <pc:sldMk cId="3750916383" sldId="270"/>
            <ac:spMk id="2" creationId="{37A6CD85-8A67-4CDF-B05D-9803A3C8603A}"/>
          </ac:spMkLst>
        </pc:spChg>
        <pc:spChg chg="del">
          <ac:chgData name="Lea GUILLARD 861" userId="S::lea.guillard@caf86.caf.fr::d06662ec-9711-44e9-9f78-4b9cc7b21ed8" providerId="AD" clId="Web-{CEECDC6B-F291-4030-B6F9-09112CB5F984}" dt="2022-02-02T11:19:28.156" v="1"/>
          <ac:spMkLst>
            <pc:docMk/>
            <pc:sldMk cId="3750916383" sldId="270"/>
            <ac:spMk id="3" creationId="{6611249C-9710-4767-97CF-66244387676C}"/>
          </ac:spMkLst>
        </pc:spChg>
        <pc:spChg chg="add del mod">
          <ac:chgData name="Lea GUILLARD 861" userId="S::lea.guillard@caf86.caf.fr::d06662ec-9711-44e9-9f78-4b9cc7b21ed8" providerId="AD" clId="Web-{CEECDC6B-F291-4030-B6F9-09112CB5F984}" dt="2022-02-02T11:21:57.192" v="12"/>
          <ac:spMkLst>
            <pc:docMk/>
            <pc:sldMk cId="3750916383" sldId="270"/>
            <ac:spMk id="5" creationId="{9378CF6C-6100-4F75-991B-AC728C295ABC}"/>
          </ac:spMkLst>
        </pc:spChg>
        <pc:spChg chg="add mod">
          <ac:chgData name="Lea GUILLARD 861" userId="S::lea.guillard@caf86.caf.fr::d06662ec-9711-44e9-9f78-4b9cc7b21ed8" providerId="AD" clId="Web-{CEECDC6B-F291-4030-B6F9-09112CB5F984}" dt="2022-02-02T11:22:39.537" v="49"/>
          <ac:spMkLst>
            <pc:docMk/>
            <pc:sldMk cId="3750916383" sldId="270"/>
            <ac:spMk id="6" creationId="{C1B2BF5A-F6FA-4756-979C-112180A6BADA}"/>
          </ac:spMkLst>
        </pc:spChg>
        <pc:picChg chg="add mod ord">
          <ac:chgData name="Lea GUILLARD 861" userId="S::lea.guillard@caf86.caf.fr::d06662ec-9711-44e9-9f78-4b9cc7b21ed8" providerId="AD" clId="Web-{CEECDC6B-F291-4030-B6F9-09112CB5F984}" dt="2022-02-02T11:21:39.035" v="7" actId="1076"/>
          <ac:picMkLst>
            <pc:docMk/>
            <pc:sldMk cId="3750916383" sldId="270"/>
            <ac:picMk id="4" creationId="{7B53DD3F-7EED-4247-AECE-83A63F8A2461}"/>
          </ac:picMkLst>
        </pc:picChg>
      </pc:sldChg>
    </pc:docChg>
  </pc:docChgLst>
  <pc:docChgLst>
    <pc:chgData name="Lea GUILLARD 861" userId="S::lea.guillard@caf86.caf.fr::d06662ec-9711-44e9-9f78-4b9cc7b21ed8" providerId="AD" clId="Web-{92133FD7-093F-4966-A144-17723738827A}"/>
    <pc:docChg chg="delSld modSld">
      <pc:chgData name="Lea GUILLARD 861" userId="S::lea.guillard@caf86.caf.fr::d06662ec-9711-44e9-9f78-4b9cc7b21ed8" providerId="AD" clId="Web-{92133FD7-093F-4966-A144-17723738827A}" dt="2022-05-06T09:34:49.381" v="7"/>
      <pc:docMkLst>
        <pc:docMk/>
      </pc:docMkLst>
      <pc:sldChg chg="modSp">
        <pc:chgData name="Lea GUILLARD 861" userId="S::lea.guillard@caf86.caf.fr::d06662ec-9711-44e9-9f78-4b9cc7b21ed8" providerId="AD" clId="Web-{92133FD7-093F-4966-A144-17723738827A}" dt="2022-05-06T09:34:42.365" v="5" actId="20577"/>
        <pc:sldMkLst>
          <pc:docMk/>
          <pc:sldMk cId="3155851385" sldId="257"/>
        </pc:sldMkLst>
        <pc:spChg chg="mod">
          <ac:chgData name="Lea GUILLARD 861" userId="S::lea.guillard@caf86.caf.fr::d06662ec-9711-44e9-9f78-4b9cc7b21ed8" providerId="AD" clId="Web-{92133FD7-093F-4966-A144-17723738827A}" dt="2022-05-06T09:34:42.365" v="5" actId="20577"/>
          <ac:spMkLst>
            <pc:docMk/>
            <pc:sldMk cId="3155851385" sldId="257"/>
            <ac:spMk id="3" creationId="{1980AA72-7CEC-47E0-8390-DCA22A2C1A8D}"/>
          </ac:spMkLst>
        </pc:spChg>
      </pc:sldChg>
      <pc:sldChg chg="del">
        <pc:chgData name="Lea GUILLARD 861" userId="S::lea.guillard@caf86.caf.fr::d06662ec-9711-44e9-9f78-4b9cc7b21ed8" providerId="AD" clId="Web-{92133FD7-093F-4966-A144-17723738827A}" dt="2022-05-06T09:34:42.990" v="6"/>
        <pc:sldMkLst>
          <pc:docMk/>
          <pc:sldMk cId="1608236116" sldId="295"/>
        </pc:sldMkLst>
      </pc:sldChg>
      <pc:sldChg chg="del">
        <pc:chgData name="Lea GUILLARD 861" userId="S::lea.guillard@caf86.caf.fr::d06662ec-9711-44e9-9f78-4b9cc7b21ed8" providerId="AD" clId="Web-{92133FD7-093F-4966-A144-17723738827A}" dt="2022-05-06T09:34:49.381" v="7"/>
        <pc:sldMkLst>
          <pc:docMk/>
          <pc:sldMk cId="4028519768" sldId="312"/>
        </pc:sldMkLst>
      </pc:sldChg>
    </pc:docChg>
  </pc:docChgLst>
  <pc:docChgLst>
    <pc:chgData name="Lea GUILLARD 861" userId="d06662ec-9711-44e9-9f78-4b9cc7b21ed8" providerId="ADAL" clId="{D5372A79-4FFD-4435-8B21-59DDAD5E0138}"/>
    <pc:docChg chg="undo custSel addSld delSld modSld sldOrd">
      <pc:chgData name="Lea GUILLARD 861" userId="d06662ec-9711-44e9-9f78-4b9cc7b21ed8" providerId="ADAL" clId="{D5372A79-4FFD-4435-8B21-59DDAD5E0138}" dt="2022-04-15T07:25:48.918" v="2867" actId="1076"/>
      <pc:docMkLst>
        <pc:docMk/>
      </pc:docMkLst>
      <pc:sldChg chg="addSp delSp delDesignElem">
        <pc:chgData name="Lea GUILLARD 861" userId="d06662ec-9711-44e9-9f78-4b9cc7b21ed8" providerId="ADAL" clId="{D5372A79-4FFD-4435-8B21-59DDAD5E0138}" dt="2022-04-15T06:22:28.179" v="634"/>
        <pc:sldMkLst>
          <pc:docMk/>
          <pc:sldMk cId="3974185568" sldId="256"/>
        </pc:sldMkLst>
        <pc:spChg chg="add del">
          <ac:chgData name="Lea GUILLARD 861" userId="d06662ec-9711-44e9-9f78-4b9cc7b21ed8" providerId="ADAL" clId="{D5372A79-4FFD-4435-8B21-59DDAD5E0138}" dt="2022-04-15T06:22:28.179" v="634"/>
          <ac:spMkLst>
            <pc:docMk/>
            <pc:sldMk cId="3974185568" sldId="256"/>
            <ac:spMk id="71" creationId="{A06622B5-0D3E-459F-977C-302B9D9989E1}"/>
          </ac:spMkLst>
        </pc:spChg>
        <pc:spChg chg="add del">
          <ac:chgData name="Lea GUILLARD 861" userId="d06662ec-9711-44e9-9f78-4b9cc7b21ed8" providerId="ADAL" clId="{D5372A79-4FFD-4435-8B21-59DDAD5E0138}" dt="2022-04-15T06:22:28.179" v="634"/>
          <ac:spMkLst>
            <pc:docMk/>
            <pc:sldMk cId="3974185568" sldId="256"/>
            <ac:spMk id="73" creationId="{A8C57116-FF6E-4139-8821-B2C87DACD77F}"/>
          </ac:spMkLst>
        </pc:spChg>
        <pc:spChg chg="add del">
          <ac:chgData name="Lea GUILLARD 861" userId="d06662ec-9711-44e9-9f78-4b9cc7b21ed8" providerId="ADAL" clId="{D5372A79-4FFD-4435-8B21-59DDAD5E0138}" dt="2022-04-15T06:22:28.179" v="634"/>
          <ac:spMkLst>
            <pc:docMk/>
            <pc:sldMk cId="3974185568" sldId="256"/>
            <ac:spMk id="75" creationId="{B22EB6A2-EE25-4D0A-B8F7-560339BF7EF6}"/>
          </ac:spMkLst>
        </pc:spChg>
        <pc:spChg chg="add del">
          <ac:chgData name="Lea GUILLARD 861" userId="d06662ec-9711-44e9-9f78-4b9cc7b21ed8" providerId="ADAL" clId="{D5372A79-4FFD-4435-8B21-59DDAD5E0138}" dt="2022-04-15T06:22:28.179" v="634"/>
          <ac:spMkLst>
            <pc:docMk/>
            <pc:sldMk cId="3974185568" sldId="256"/>
            <ac:spMk id="77" creationId="{D2C3104C-4206-4F13-AC1B-BD1A0833E721}"/>
          </ac:spMkLst>
        </pc:spChg>
        <pc:spChg chg="add del">
          <ac:chgData name="Lea GUILLARD 861" userId="d06662ec-9711-44e9-9f78-4b9cc7b21ed8" providerId="ADAL" clId="{D5372A79-4FFD-4435-8B21-59DDAD5E0138}" dt="2022-04-15T06:22:28.179" v="634"/>
          <ac:spMkLst>
            <pc:docMk/>
            <pc:sldMk cId="3974185568" sldId="256"/>
            <ac:spMk id="79" creationId="{E075FF7B-260C-401F-825B-033879C5EB45}"/>
          </ac:spMkLst>
        </pc:spChg>
        <pc:spChg chg="add del">
          <ac:chgData name="Lea GUILLARD 861" userId="d06662ec-9711-44e9-9f78-4b9cc7b21ed8" providerId="ADAL" clId="{D5372A79-4FFD-4435-8B21-59DDAD5E0138}" dt="2022-04-15T06:22:28.179" v="634"/>
          <ac:spMkLst>
            <pc:docMk/>
            <pc:sldMk cId="3974185568" sldId="256"/>
            <ac:spMk id="81" creationId="{1D5037CA-A2EE-4AB1-869B-76219B61EBF6}"/>
          </ac:spMkLst>
        </pc:spChg>
        <pc:spChg chg="add del">
          <ac:chgData name="Lea GUILLARD 861" userId="d06662ec-9711-44e9-9f78-4b9cc7b21ed8" providerId="ADAL" clId="{D5372A79-4FFD-4435-8B21-59DDAD5E0138}" dt="2022-04-15T06:22:28.179" v="634"/>
          <ac:spMkLst>
            <pc:docMk/>
            <pc:sldMk cId="3974185568" sldId="256"/>
            <ac:spMk id="83" creationId="{03EE06E7-68E3-478C-8B9B-551876F1B7C2}"/>
          </ac:spMkLst>
        </pc:spChg>
        <pc:spChg chg="add del">
          <ac:chgData name="Lea GUILLARD 861" userId="d06662ec-9711-44e9-9f78-4b9cc7b21ed8" providerId="ADAL" clId="{D5372A79-4FFD-4435-8B21-59DDAD5E0138}" dt="2022-04-15T06:22:28.179" v="634"/>
          <ac:spMkLst>
            <pc:docMk/>
            <pc:sldMk cId="3974185568" sldId="256"/>
            <ac:spMk id="85" creationId="{34533210-0571-49A3-9F72-A917C934BC05}"/>
          </ac:spMkLst>
        </pc:spChg>
      </pc:sldChg>
      <pc:sldChg chg="addSp delSp modSp mod delDesignElem">
        <pc:chgData name="Lea GUILLARD 861" userId="d06662ec-9711-44e9-9f78-4b9cc7b21ed8" providerId="ADAL" clId="{D5372A79-4FFD-4435-8B21-59DDAD5E0138}" dt="2022-04-15T06:22:28.179" v="634"/>
        <pc:sldMkLst>
          <pc:docMk/>
          <pc:sldMk cId="3155851385" sldId="257"/>
        </pc:sldMkLst>
        <pc:spChg chg="mod">
          <ac:chgData name="Lea GUILLARD 861" userId="d06662ec-9711-44e9-9f78-4b9cc7b21ed8" providerId="ADAL" clId="{D5372A79-4FFD-4435-8B21-59DDAD5E0138}" dt="2022-04-01T09:18:50.617" v="517" actId="20577"/>
          <ac:spMkLst>
            <pc:docMk/>
            <pc:sldMk cId="3155851385" sldId="257"/>
            <ac:spMk id="3" creationId="{1980AA72-7CEC-47E0-8390-DCA22A2C1A8D}"/>
          </ac:spMkLst>
        </pc:spChg>
        <pc:cxnChg chg="add del">
          <ac:chgData name="Lea GUILLARD 861" userId="d06662ec-9711-44e9-9f78-4b9cc7b21ed8" providerId="ADAL" clId="{D5372A79-4FFD-4435-8B21-59DDAD5E0138}" dt="2022-04-15T06:22:28.179" v="634"/>
          <ac:cxnSpMkLst>
            <pc:docMk/>
            <pc:sldMk cId="3155851385" sldId="257"/>
            <ac:cxnSpMk id="8" creationId="{0B5F7E3B-C5F1-40E0-A491-558BAFBC1127}"/>
          </ac:cxnSpMkLst>
        </pc:cxnChg>
      </pc:sldChg>
      <pc:sldChg chg="addSp delSp modSp mod delDesignElem">
        <pc:chgData name="Lea GUILLARD 861" userId="d06662ec-9711-44e9-9f78-4b9cc7b21ed8" providerId="ADAL" clId="{D5372A79-4FFD-4435-8B21-59DDAD5E0138}" dt="2022-04-15T06:22:28.179" v="634"/>
        <pc:sldMkLst>
          <pc:docMk/>
          <pc:sldMk cId="524744576" sldId="258"/>
        </pc:sldMkLst>
        <pc:spChg chg="mod">
          <ac:chgData name="Lea GUILLARD 861" userId="d06662ec-9711-44e9-9f78-4b9cc7b21ed8" providerId="ADAL" clId="{D5372A79-4FFD-4435-8B21-59DDAD5E0138}" dt="2022-04-01T09:15:49.815" v="332" actId="20577"/>
          <ac:spMkLst>
            <pc:docMk/>
            <pc:sldMk cId="524744576" sldId="258"/>
            <ac:spMk id="2" creationId="{2A8C38EB-A5F6-48C4-B6CD-425F8A54FBFF}"/>
          </ac:spMkLst>
        </pc:spChg>
        <pc:spChg chg="add del">
          <ac:chgData name="Lea GUILLARD 861" userId="d06662ec-9711-44e9-9f78-4b9cc7b21ed8" providerId="ADAL" clId="{D5372A79-4FFD-4435-8B21-59DDAD5E0138}" dt="2022-04-15T06:22:28.179" v="634"/>
          <ac:spMkLst>
            <pc:docMk/>
            <pc:sldMk cId="524744576" sldId="258"/>
            <ac:spMk id="20" creationId="{9179DE42-5613-4B35-A1E6-6CCBAA13C743}"/>
          </ac:spMkLst>
        </pc:spChg>
        <pc:spChg chg="add del">
          <ac:chgData name="Lea GUILLARD 861" userId="d06662ec-9711-44e9-9f78-4b9cc7b21ed8" providerId="ADAL" clId="{D5372A79-4FFD-4435-8B21-59DDAD5E0138}" dt="2022-04-15T06:22:28.179" v="634"/>
          <ac:spMkLst>
            <pc:docMk/>
            <pc:sldMk cId="524744576" sldId="258"/>
            <ac:spMk id="26" creationId="{52FB45E9-914E-4471-AC87-E475CD51767D}"/>
          </ac:spMkLst>
        </pc:spChg>
        <pc:spChg chg="add del">
          <ac:chgData name="Lea GUILLARD 861" userId="d06662ec-9711-44e9-9f78-4b9cc7b21ed8" providerId="ADAL" clId="{D5372A79-4FFD-4435-8B21-59DDAD5E0138}" dt="2022-04-15T06:22:28.179" v="634"/>
          <ac:spMkLst>
            <pc:docMk/>
            <pc:sldMk cId="524744576" sldId="258"/>
            <ac:spMk id="28" creationId="{C310626D-5743-49D4-8F7D-88C4F8F05774}"/>
          </ac:spMkLst>
        </pc:spChg>
        <pc:spChg chg="add del">
          <ac:chgData name="Lea GUILLARD 861" userId="d06662ec-9711-44e9-9f78-4b9cc7b21ed8" providerId="ADAL" clId="{D5372A79-4FFD-4435-8B21-59DDAD5E0138}" dt="2022-04-15T06:22:28.179" v="634"/>
          <ac:spMkLst>
            <pc:docMk/>
            <pc:sldMk cId="524744576" sldId="258"/>
            <ac:spMk id="30" creationId="{3C195FC1-B568-4C72-9902-34CB35DDD7A1}"/>
          </ac:spMkLst>
        </pc:spChg>
        <pc:spChg chg="add del">
          <ac:chgData name="Lea GUILLARD 861" userId="d06662ec-9711-44e9-9f78-4b9cc7b21ed8" providerId="ADAL" clId="{D5372A79-4FFD-4435-8B21-59DDAD5E0138}" dt="2022-04-15T06:22:28.179" v="634"/>
          <ac:spMkLst>
            <pc:docMk/>
            <pc:sldMk cId="524744576" sldId="258"/>
            <ac:spMk id="32" creationId="{EF2BDF77-362C-43F0-8CBB-A969EC2AE0C4}"/>
          </ac:spMkLst>
        </pc:spChg>
        <pc:spChg chg="add del">
          <ac:chgData name="Lea GUILLARD 861" userId="d06662ec-9711-44e9-9f78-4b9cc7b21ed8" providerId="ADAL" clId="{D5372A79-4FFD-4435-8B21-59DDAD5E0138}" dt="2022-04-15T06:22:28.179" v="634"/>
          <ac:spMkLst>
            <pc:docMk/>
            <pc:sldMk cId="524744576" sldId="258"/>
            <ac:spMk id="34" creationId="{4BE96B01-3929-432D-B8C2-ADBCB74C2EF4}"/>
          </ac:spMkLst>
        </pc:spChg>
        <pc:spChg chg="add del">
          <ac:chgData name="Lea GUILLARD 861" userId="d06662ec-9711-44e9-9f78-4b9cc7b21ed8" providerId="ADAL" clId="{D5372A79-4FFD-4435-8B21-59DDAD5E0138}" dt="2022-04-15T06:22:28.179" v="634"/>
          <ac:spMkLst>
            <pc:docMk/>
            <pc:sldMk cId="524744576" sldId="258"/>
            <ac:spMk id="36" creationId="{2A6FCDE6-CDE2-4C51-B18E-A95CFB679714}"/>
          </ac:spMkLst>
        </pc:spChg>
        <pc:spChg chg="add del">
          <ac:chgData name="Lea GUILLARD 861" userId="d06662ec-9711-44e9-9f78-4b9cc7b21ed8" providerId="ADAL" clId="{D5372A79-4FFD-4435-8B21-59DDAD5E0138}" dt="2022-04-15T06:22:28.179" v="634"/>
          <ac:spMkLst>
            <pc:docMk/>
            <pc:sldMk cId="524744576" sldId="258"/>
            <ac:spMk id="38" creationId="{9D2E8756-2465-473A-BA2A-2DB1D6224745}"/>
          </ac:spMkLst>
        </pc:spChg>
        <pc:grpChg chg="add del">
          <ac:chgData name="Lea GUILLARD 861" userId="d06662ec-9711-44e9-9f78-4b9cc7b21ed8" providerId="ADAL" clId="{D5372A79-4FFD-4435-8B21-59DDAD5E0138}" dt="2022-04-15T06:22:28.179" v="634"/>
          <ac:grpSpMkLst>
            <pc:docMk/>
            <pc:sldMk cId="524744576" sldId="25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524744576" sldId="25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524744576" sldId="258"/>
            <ac:cxnSpMk id="24" creationId="{4AE4806D-B8F9-4679-A68A-9BD21C01A301}"/>
          </ac:cxnSpMkLst>
        </pc:cxnChg>
      </pc:sldChg>
      <pc:sldChg chg="addSp delSp modSp mod delDesignElem">
        <pc:chgData name="Lea GUILLARD 861" userId="d06662ec-9711-44e9-9f78-4b9cc7b21ed8" providerId="ADAL" clId="{D5372A79-4FFD-4435-8B21-59DDAD5E0138}" dt="2022-04-15T06:22:28.179" v="634"/>
        <pc:sldMkLst>
          <pc:docMk/>
          <pc:sldMk cId="3388352657" sldId="268"/>
        </pc:sldMkLst>
        <pc:spChg chg="mod">
          <ac:chgData name="Lea GUILLARD 861" userId="d06662ec-9711-44e9-9f78-4b9cc7b21ed8" providerId="ADAL" clId="{D5372A79-4FFD-4435-8B21-59DDAD5E0138}" dt="2022-04-01T09:15:58.938" v="352" actId="20577"/>
          <ac:spMkLst>
            <pc:docMk/>
            <pc:sldMk cId="3388352657" sldId="268"/>
            <ac:spMk id="2" creationId="{ACC9005C-ABDA-4D18-B669-ADE16A8A7AC3}"/>
          </ac:spMkLst>
        </pc:spChg>
        <pc:spChg chg="add del">
          <ac:chgData name="Lea GUILLARD 861" userId="d06662ec-9711-44e9-9f78-4b9cc7b21ed8" providerId="ADAL" clId="{D5372A79-4FFD-4435-8B21-59DDAD5E0138}" dt="2022-04-15T06:22:28.179" v="634"/>
          <ac:spMkLst>
            <pc:docMk/>
            <pc:sldMk cId="3388352657" sldId="268"/>
            <ac:spMk id="20" creationId="{9179DE42-5613-4B35-A1E6-6CCBAA13C743}"/>
          </ac:spMkLst>
        </pc:spChg>
        <pc:spChg chg="add del">
          <ac:chgData name="Lea GUILLARD 861" userId="d06662ec-9711-44e9-9f78-4b9cc7b21ed8" providerId="ADAL" clId="{D5372A79-4FFD-4435-8B21-59DDAD5E0138}" dt="2022-04-15T06:22:28.179" v="634"/>
          <ac:spMkLst>
            <pc:docMk/>
            <pc:sldMk cId="3388352657" sldId="268"/>
            <ac:spMk id="26" creationId="{52FB45E9-914E-4471-AC87-E475CD51767D}"/>
          </ac:spMkLst>
        </pc:spChg>
        <pc:spChg chg="add del">
          <ac:chgData name="Lea GUILLARD 861" userId="d06662ec-9711-44e9-9f78-4b9cc7b21ed8" providerId="ADAL" clId="{D5372A79-4FFD-4435-8B21-59DDAD5E0138}" dt="2022-04-15T06:22:28.179" v="634"/>
          <ac:spMkLst>
            <pc:docMk/>
            <pc:sldMk cId="3388352657" sldId="268"/>
            <ac:spMk id="28" creationId="{C310626D-5743-49D4-8F7D-88C4F8F05774}"/>
          </ac:spMkLst>
        </pc:spChg>
        <pc:spChg chg="add del">
          <ac:chgData name="Lea GUILLARD 861" userId="d06662ec-9711-44e9-9f78-4b9cc7b21ed8" providerId="ADAL" clId="{D5372A79-4FFD-4435-8B21-59DDAD5E0138}" dt="2022-04-15T06:22:28.179" v="634"/>
          <ac:spMkLst>
            <pc:docMk/>
            <pc:sldMk cId="3388352657" sldId="268"/>
            <ac:spMk id="30" creationId="{3C195FC1-B568-4C72-9902-34CB35DDD7A1}"/>
          </ac:spMkLst>
        </pc:spChg>
        <pc:spChg chg="add del">
          <ac:chgData name="Lea GUILLARD 861" userId="d06662ec-9711-44e9-9f78-4b9cc7b21ed8" providerId="ADAL" clId="{D5372A79-4FFD-4435-8B21-59DDAD5E0138}" dt="2022-04-15T06:22:28.179" v="634"/>
          <ac:spMkLst>
            <pc:docMk/>
            <pc:sldMk cId="3388352657" sldId="268"/>
            <ac:spMk id="32" creationId="{EF2BDF77-362C-43F0-8CBB-A969EC2AE0C4}"/>
          </ac:spMkLst>
        </pc:spChg>
        <pc:spChg chg="add del">
          <ac:chgData name="Lea GUILLARD 861" userId="d06662ec-9711-44e9-9f78-4b9cc7b21ed8" providerId="ADAL" clId="{D5372A79-4FFD-4435-8B21-59DDAD5E0138}" dt="2022-04-15T06:22:28.179" v="634"/>
          <ac:spMkLst>
            <pc:docMk/>
            <pc:sldMk cId="3388352657" sldId="268"/>
            <ac:spMk id="34" creationId="{4BE96B01-3929-432D-B8C2-ADBCB74C2EF4}"/>
          </ac:spMkLst>
        </pc:spChg>
        <pc:spChg chg="add del">
          <ac:chgData name="Lea GUILLARD 861" userId="d06662ec-9711-44e9-9f78-4b9cc7b21ed8" providerId="ADAL" clId="{D5372A79-4FFD-4435-8B21-59DDAD5E0138}" dt="2022-04-15T06:22:28.179" v="634"/>
          <ac:spMkLst>
            <pc:docMk/>
            <pc:sldMk cId="3388352657" sldId="268"/>
            <ac:spMk id="36" creationId="{2A6FCDE6-CDE2-4C51-B18E-A95CFB679714}"/>
          </ac:spMkLst>
        </pc:spChg>
        <pc:spChg chg="add del">
          <ac:chgData name="Lea GUILLARD 861" userId="d06662ec-9711-44e9-9f78-4b9cc7b21ed8" providerId="ADAL" clId="{D5372A79-4FFD-4435-8B21-59DDAD5E0138}" dt="2022-04-15T06:22:28.179" v="634"/>
          <ac:spMkLst>
            <pc:docMk/>
            <pc:sldMk cId="3388352657" sldId="268"/>
            <ac:spMk id="38" creationId="{9D2E8756-2465-473A-BA2A-2DB1D6224745}"/>
          </ac:spMkLst>
        </pc:spChg>
        <pc:grpChg chg="add del">
          <ac:chgData name="Lea GUILLARD 861" userId="d06662ec-9711-44e9-9f78-4b9cc7b21ed8" providerId="ADAL" clId="{D5372A79-4FFD-4435-8B21-59DDAD5E0138}" dt="2022-04-15T06:22:28.179" v="634"/>
          <ac:grpSpMkLst>
            <pc:docMk/>
            <pc:sldMk cId="3388352657" sldId="26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388352657" sldId="26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388352657" sldId="268"/>
            <ac:cxnSpMk id="24" creationId="{4AE4806D-B8F9-4679-A68A-9BD21C01A301}"/>
          </ac:cxnSpMkLst>
        </pc:cxnChg>
      </pc:sldChg>
      <pc:sldChg chg="addSp delSp delDesignElem">
        <pc:chgData name="Lea GUILLARD 861" userId="d06662ec-9711-44e9-9f78-4b9cc7b21ed8" providerId="ADAL" clId="{D5372A79-4FFD-4435-8B21-59DDAD5E0138}" dt="2022-04-15T06:22:28.179" v="634"/>
        <pc:sldMkLst>
          <pc:docMk/>
          <pc:sldMk cId="1059972565" sldId="269"/>
        </pc:sldMkLst>
        <pc:spChg chg="add del">
          <ac:chgData name="Lea GUILLARD 861" userId="d06662ec-9711-44e9-9f78-4b9cc7b21ed8" providerId="ADAL" clId="{D5372A79-4FFD-4435-8B21-59DDAD5E0138}" dt="2022-04-15T06:22:28.179" v="634"/>
          <ac:spMkLst>
            <pc:docMk/>
            <pc:sldMk cId="1059972565" sldId="269"/>
            <ac:spMk id="9" creationId="{2D94F95D-89EF-455B-9F54-0F4231363A8B}"/>
          </ac:spMkLst>
        </pc:spChg>
        <pc:spChg chg="add del">
          <ac:chgData name="Lea GUILLARD 861" userId="d06662ec-9711-44e9-9f78-4b9cc7b21ed8" providerId="ADAL" clId="{D5372A79-4FFD-4435-8B21-59DDAD5E0138}" dt="2022-04-15T06:22:28.179" v="634"/>
          <ac:spMkLst>
            <pc:docMk/>
            <pc:sldMk cId="1059972565" sldId="269"/>
            <ac:spMk id="22" creationId="{A1AE21A0-AA96-4557-AB48-66255CF0AD7F}"/>
          </ac:spMkLst>
        </pc:spChg>
        <pc:grpChg chg="add del">
          <ac:chgData name="Lea GUILLARD 861" userId="d06662ec-9711-44e9-9f78-4b9cc7b21ed8" providerId="ADAL" clId="{D5372A79-4FFD-4435-8B21-59DDAD5E0138}" dt="2022-04-15T06:22:28.179" v="634"/>
          <ac:grpSpMkLst>
            <pc:docMk/>
            <pc:sldMk cId="1059972565" sldId="269"/>
            <ac:grpSpMk id="11" creationId="{612B9F8D-6DD1-481E-8CCE-81A7EEB15F57}"/>
          </ac:grpSpMkLst>
        </pc:grpChg>
      </pc:sldChg>
      <pc:sldChg chg="addSp delSp delDesignElem">
        <pc:chgData name="Lea GUILLARD 861" userId="d06662ec-9711-44e9-9f78-4b9cc7b21ed8" providerId="ADAL" clId="{D5372A79-4FFD-4435-8B21-59DDAD5E0138}" dt="2022-04-15T06:22:28.179" v="634"/>
        <pc:sldMkLst>
          <pc:docMk/>
          <pc:sldMk cId="2133316995" sldId="280"/>
        </pc:sldMkLst>
        <pc:spChg chg="add del">
          <ac:chgData name="Lea GUILLARD 861" userId="d06662ec-9711-44e9-9f78-4b9cc7b21ed8" providerId="ADAL" clId="{D5372A79-4FFD-4435-8B21-59DDAD5E0138}" dt="2022-04-15T06:22:28.179" v="634"/>
          <ac:spMkLst>
            <pc:docMk/>
            <pc:sldMk cId="2133316995" sldId="280"/>
            <ac:spMk id="8" creationId="{CE3A6A76-AE5D-49AE-9D49-90C0F1548261}"/>
          </ac:spMkLst>
        </pc:spChg>
        <pc:grpChg chg="add del">
          <ac:chgData name="Lea GUILLARD 861" userId="d06662ec-9711-44e9-9f78-4b9cc7b21ed8" providerId="ADAL" clId="{D5372A79-4FFD-4435-8B21-59DDAD5E0138}" dt="2022-04-15T06:22:28.179" v="634"/>
          <ac:grpSpMkLst>
            <pc:docMk/>
            <pc:sldMk cId="2133316995" sldId="280"/>
            <ac:grpSpMk id="10" creationId="{64DBF464-02EB-49E8-BED5-CCD9C0E092FA}"/>
          </ac:grpSpMkLst>
        </pc:grpChg>
      </pc:sldChg>
      <pc:sldChg chg="addSp delSp modSp add mod delDesignElem">
        <pc:chgData name="Lea GUILLARD 861" userId="d06662ec-9711-44e9-9f78-4b9cc7b21ed8" providerId="ADAL" clId="{D5372A79-4FFD-4435-8B21-59DDAD5E0138}" dt="2022-04-15T06:22:28.179" v="634"/>
        <pc:sldMkLst>
          <pc:docMk/>
          <pc:sldMk cId="4147285639" sldId="281"/>
        </pc:sldMkLst>
        <pc:spChg chg="mod">
          <ac:chgData name="Lea GUILLARD 861" userId="d06662ec-9711-44e9-9f78-4b9cc7b21ed8" providerId="ADAL" clId="{D5372A79-4FFD-4435-8B21-59DDAD5E0138}" dt="2022-04-01T09:16:23.224" v="382" actId="20577"/>
          <ac:spMkLst>
            <pc:docMk/>
            <pc:sldMk cId="4147285639" sldId="281"/>
            <ac:spMk id="2" creationId="{ACC9005C-ABDA-4D18-B669-ADE16A8A7AC3}"/>
          </ac:spMkLst>
        </pc:spChg>
        <pc:spChg chg="add del">
          <ac:chgData name="Lea GUILLARD 861" userId="d06662ec-9711-44e9-9f78-4b9cc7b21ed8" providerId="ADAL" clId="{D5372A79-4FFD-4435-8B21-59DDAD5E0138}" dt="2022-04-15T06:22:28.179" v="634"/>
          <ac:spMkLst>
            <pc:docMk/>
            <pc:sldMk cId="4147285639" sldId="281"/>
            <ac:spMk id="20" creationId="{9179DE42-5613-4B35-A1E6-6CCBAA13C743}"/>
          </ac:spMkLst>
        </pc:spChg>
        <pc:spChg chg="add del">
          <ac:chgData name="Lea GUILLARD 861" userId="d06662ec-9711-44e9-9f78-4b9cc7b21ed8" providerId="ADAL" clId="{D5372A79-4FFD-4435-8B21-59DDAD5E0138}" dt="2022-04-15T06:22:28.179" v="634"/>
          <ac:spMkLst>
            <pc:docMk/>
            <pc:sldMk cId="4147285639" sldId="281"/>
            <ac:spMk id="26" creationId="{52FB45E9-914E-4471-AC87-E475CD51767D}"/>
          </ac:spMkLst>
        </pc:spChg>
        <pc:spChg chg="add del">
          <ac:chgData name="Lea GUILLARD 861" userId="d06662ec-9711-44e9-9f78-4b9cc7b21ed8" providerId="ADAL" clId="{D5372A79-4FFD-4435-8B21-59DDAD5E0138}" dt="2022-04-15T06:22:28.179" v="634"/>
          <ac:spMkLst>
            <pc:docMk/>
            <pc:sldMk cId="4147285639" sldId="281"/>
            <ac:spMk id="28" creationId="{C310626D-5743-49D4-8F7D-88C4F8F05774}"/>
          </ac:spMkLst>
        </pc:spChg>
        <pc:spChg chg="add del">
          <ac:chgData name="Lea GUILLARD 861" userId="d06662ec-9711-44e9-9f78-4b9cc7b21ed8" providerId="ADAL" clId="{D5372A79-4FFD-4435-8B21-59DDAD5E0138}" dt="2022-04-15T06:22:28.179" v="634"/>
          <ac:spMkLst>
            <pc:docMk/>
            <pc:sldMk cId="4147285639" sldId="281"/>
            <ac:spMk id="30" creationId="{3C195FC1-B568-4C72-9902-34CB35DDD7A1}"/>
          </ac:spMkLst>
        </pc:spChg>
        <pc:spChg chg="add del">
          <ac:chgData name="Lea GUILLARD 861" userId="d06662ec-9711-44e9-9f78-4b9cc7b21ed8" providerId="ADAL" clId="{D5372A79-4FFD-4435-8B21-59DDAD5E0138}" dt="2022-04-15T06:22:28.179" v="634"/>
          <ac:spMkLst>
            <pc:docMk/>
            <pc:sldMk cId="4147285639" sldId="281"/>
            <ac:spMk id="32" creationId="{EF2BDF77-362C-43F0-8CBB-A969EC2AE0C4}"/>
          </ac:spMkLst>
        </pc:spChg>
        <pc:spChg chg="add del">
          <ac:chgData name="Lea GUILLARD 861" userId="d06662ec-9711-44e9-9f78-4b9cc7b21ed8" providerId="ADAL" clId="{D5372A79-4FFD-4435-8B21-59DDAD5E0138}" dt="2022-04-15T06:22:28.179" v="634"/>
          <ac:spMkLst>
            <pc:docMk/>
            <pc:sldMk cId="4147285639" sldId="281"/>
            <ac:spMk id="34" creationId="{4BE96B01-3929-432D-B8C2-ADBCB74C2EF4}"/>
          </ac:spMkLst>
        </pc:spChg>
        <pc:spChg chg="add del">
          <ac:chgData name="Lea GUILLARD 861" userId="d06662ec-9711-44e9-9f78-4b9cc7b21ed8" providerId="ADAL" clId="{D5372A79-4FFD-4435-8B21-59DDAD5E0138}" dt="2022-04-15T06:22:28.179" v="634"/>
          <ac:spMkLst>
            <pc:docMk/>
            <pc:sldMk cId="4147285639" sldId="281"/>
            <ac:spMk id="36" creationId="{2A6FCDE6-CDE2-4C51-B18E-A95CFB679714}"/>
          </ac:spMkLst>
        </pc:spChg>
        <pc:spChg chg="add del">
          <ac:chgData name="Lea GUILLARD 861" userId="d06662ec-9711-44e9-9f78-4b9cc7b21ed8" providerId="ADAL" clId="{D5372A79-4FFD-4435-8B21-59DDAD5E0138}" dt="2022-04-15T06:22:28.179" v="634"/>
          <ac:spMkLst>
            <pc:docMk/>
            <pc:sldMk cId="4147285639" sldId="281"/>
            <ac:spMk id="38" creationId="{9D2E8756-2465-473A-BA2A-2DB1D6224745}"/>
          </ac:spMkLst>
        </pc:spChg>
        <pc:grpChg chg="add del">
          <ac:chgData name="Lea GUILLARD 861" userId="d06662ec-9711-44e9-9f78-4b9cc7b21ed8" providerId="ADAL" clId="{D5372A79-4FFD-4435-8B21-59DDAD5E0138}" dt="2022-04-15T06:22:28.179" v="634"/>
          <ac:grpSpMkLst>
            <pc:docMk/>
            <pc:sldMk cId="4147285639" sldId="281"/>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4147285639" sldId="281"/>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4147285639" sldId="281"/>
            <ac:cxnSpMk id="24" creationId="{4AE4806D-B8F9-4679-A68A-9BD21C01A301}"/>
          </ac:cxnSpMkLst>
        </pc:cxnChg>
      </pc:sldChg>
      <pc:sldChg chg="modSp mod">
        <pc:chgData name="Lea GUILLARD 861" userId="d06662ec-9711-44e9-9f78-4b9cc7b21ed8" providerId="ADAL" clId="{D5372A79-4FFD-4435-8B21-59DDAD5E0138}" dt="2022-04-15T07:22:08.551" v="2864" actId="1076"/>
        <pc:sldMkLst>
          <pc:docMk/>
          <pc:sldMk cId="2140682467" sldId="290"/>
        </pc:sldMkLst>
        <pc:spChg chg="mod">
          <ac:chgData name="Lea GUILLARD 861" userId="d06662ec-9711-44e9-9f78-4b9cc7b21ed8" providerId="ADAL" clId="{D5372A79-4FFD-4435-8B21-59DDAD5E0138}" dt="2022-04-15T06:22:28.179" v="634"/>
          <ac:spMkLst>
            <pc:docMk/>
            <pc:sldMk cId="2140682467" sldId="290"/>
            <ac:spMk id="4" creationId="{00000000-0000-0000-0000-000000000000}"/>
          </ac:spMkLst>
        </pc:spChg>
        <pc:spChg chg="mod">
          <ac:chgData name="Lea GUILLARD 861" userId="d06662ec-9711-44e9-9f78-4b9cc7b21ed8" providerId="ADAL" clId="{D5372A79-4FFD-4435-8B21-59DDAD5E0138}" dt="2022-04-15T07:22:08.551" v="2864" actId="1076"/>
          <ac:spMkLst>
            <pc:docMk/>
            <pc:sldMk cId="2140682467" sldId="290"/>
            <ac:spMk id="9" creationId="{0D9028AA-632B-473C-828B-1CE6A720650A}"/>
          </ac:spMkLst>
        </pc:spChg>
        <pc:spChg chg="mod">
          <ac:chgData name="Lea GUILLARD 861" userId="d06662ec-9711-44e9-9f78-4b9cc7b21ed8" providerId="ADAL" clId="{D5372A79-4FFD-4435-8B21-59DDAD5E0138}" dt="2022-04-15T07:21:47.725" v="2861" actId="1076"/>
          <ac:spMkLst>
            <pc:docMk/>
            <pc:sldMk cId="2140682467" sldId="290"/>
            <ac:spMk id="12" creationId="{9588CA31-240C-4334-902D-71D6E84392BF}"/>
          </ac:spMkLst>
        </pc:spChg>
        <pc:spChg chg="mod">
          <ac:chgData name="Lea GUILLARD 861" userId="d06662ec-9711-44e9-9f78-4b9cc7b21ed8" providerId="ADAL" clId="{D5372A79-4FFD-4435-8B21-59DDAD5E0138}" dt="2022-04-15T07:22:01.634" v="2863" actId="1076"/>
          <ac:spMkLst>
            <pc:docMk/>
            <pc:sldMk cId="2140682467" sldId="290"/>
            <ac:spMk id="13" creationId="{7E7CF697-BDDE-4FD8-A9ED-FDE5F76C31DC}"/>
          </ac:spMkLst>
        </pc:spChg>
      </pc:sldChg>
      <pc:sldChg chg="modSp">
        <pc:chgData name="Lea GUILLARD 861" userId="d06662ec-9711-44e9-9f78-4b9cc7b21ed8" providerId="ADAL" clId="{D5372A79-4FFD-4435-8B21-59DDAD5E0138}" dt="2022-04-15T06:22:28.179" v="634"/>
        <pc:sldMkLst>
          <pc:docMk/>
          <pc:sldMk cId="3394873606" sldId="291"/>
        </pc:sldMkLst>
        <pc:spChg chg="mod">
          <ac:chgData name="Lea GUILLARD 861" userId="d06662ec-9711-44e9-9f78-4b9cc7b21ed8" providerId="ADAL" clId="{D5372A79-4FFD-4435-8B21-59DDAD5E0138}" dt="2022-04-15T06:22:28.179" v="634"/>
          <ac:spMkLst>
            <pc:docMk/>
            <pc:sldMk cId="3394873606" sldId="291"/>
            <ac:spMk id="4" creationId="{00000000-0000-0000-0000-000000000000}"/>
          </ac:spMkLst>
        </pc:spChg>
      </pc:sldChg>
      <pc:sldChg chg="new del">
        <pc:chgData name="Lea GUILLARD 861" userId="d06662ec-9711-44e9-9f78-4b9cc7b21ed8" providerId="ADAL" clId="{D5372A79-4FFD-4435-8B21-59DDAD5E0138}" dt="2022-04-01T09:17:00.476" v="388" actId="47"/>
        <pc:sldMkLst>
          <pc:docMk/>
          <pc:sldMk cId="3595430007" sldId="291"/>
        </pc:sldMkLst>
      </pc:sldChg>
      <pc:sldChg chg="add ord">
        <pc:chgData name="Lea GUILLARD 861" userId="d06662ec-9711-44e9-9f78-4b9cc7b21ed8" providerId="ADAL" clId="{D5372A79-4FFD-4435-8B21-59DDAD5E0138}" dt="2022-04-01T09:16:59.267" v="387"/>
        <pc:sldMkLst>
          <pc:docMk/>
          <pc:sldMk cId="1631616132" sldId="292"/>
        </pc:sldMkLst>
      </pc:sldChg>
      <pc:sldChg chg="modSp mod">
        <pc:chgData name="Lea GUILLARD 861" userId="d06662ec-9711-44e9-9f78-4b9cc7b21ed8" providerId="ADAL" clId="{D5372A79-4FFD-4435-8B21-59DDAD5E0138}" dt="2022-04-15T07:24:54.588" v="2866" actId="14100"/>
        <pc:sldMkLst>
          <pc:docMk/>
          <pc:sldMk cId="713159971" sldId="293"/>
        </pc:sldMkLst>
        <pc:spChg chg="mod">
          <ac:chgData name="Lea GUILLARD 861" userId="d06662ec-9711-44e9-9f78-4b9cc7b21ed8" providerId="ADAL" clId="{D5372A79-4FFD-4435-8B21-59DDAD5E0138}" dt="2022-04-15T06:22:28.179" v="634"/>
          <ac:spMkLst>
            <pc:docMk/>
            <pc:sldMk cId="713159971" sldId="293"/>
            <ac:spMk id="4" creationId="{00000000-0000-0000-0000-000000000000}"/>
          </ac:spMkLst>
        </pc:spChg>
        <pc:spChg chg="mod">
          <ac:chgData name="Lea GUILLARD 861" userId="d06662ec-9711-44e9-9f78-4b9cc7b21ed8" providerId="ADAL" clId="{D5372A79-4FFD-4435-8B21-59DDAD5E0138}" dt="2022-04-15T07:24:54.588" v="2866" actId="14100"/>
          <ac:spMkLst>
            <pc:docMk/>
            <pc:sldMk cId="713159971" sldId="293"/>
            <ac:spMk id="6" creationId="{6B0DD3C1-C060-47A3-8332-0FDD1A3696A3}"/>
          </ac:spMkLst>
        </pc:spChg>
      </pc:sldChg>
      <pc:sldChg chg="new del">
        <pc:chgData name="Lea GUILLARD 861" userId="d06662ec-9711-44e9-9f78-4b9cc7b21ed8" providerId="ADAL" clId="{D5372A79-4FFD-4435-8B21-59DDAD5E0138}" dt="2022-04-01T09:18:36.167" v="491" actId="47"/>
        <pc:sldMkLst>
          <pc:docMk/>
          <pc:sldMk cId="3950517874" sldId="294"/>
        </pc:sldMkLst>
      </pc:sldChg>
      <pc:sldChg chg="addSp delSp modSp add mod ord delDesignElem">
        <pc:chgData name="Lea GUILLARD 861" userId="d06662ec-9711-44e9-9f78-4b9cc7b21ed8" providerId="ADAL" clId="{D5372A79-4FFD-4435-8B21-59DDAD5E0138}" dt="2022-04-15T06:22:28.179" v="634"/>
        <pc:sldMkLst>
          <pc:docMk/>
          <pc:sldMk cId="1608236116" sldId="295"/>
        </pc:sldMkLst>
        <pc:spChg chg="mod">
          <ac:chgData name="Lea GUILLARD 861" userId="d06662ec-9711-44e9-9f78-4b9cc7b21ed8" providerId="ADAL" clId="{D5372A79-4FFD-4435-8B21-59DDAD5E0138}" dt="2022-04-01T09:17:50.362" v="428" actId="20577"/>
          <ac:spMkLst>
            <pc:docMk/>
            <pc:sldMk cId="1608236116" sldId="295"/>
            <ac:spMk id="2" creationId="{ACC9005C-ABDA-4D18-B669-ADE16A8A7AC3}"/>
          </ac:spMkLst>
        </pc:spChg>
        <pc:spChg chg="add del">
          <ac:chgData name="Lea GUILLARD 861" userId="d06662ec-9711-44e9-9f78-4b9cc7b21ed8" providerId="ADAL" clId="{D5372A79-4FFD-4435-8B21-59DDAD5E0138}" dt="2022-04-15T06:22:28.179" v="634"/>
          <ac:spMkLst>
            <pc:docMk/>
            <pc:sldMk cId="1608236116" sldId="295"/>
            <ac:spMk id="20" creationId="{9179DE42-5613-4B35-A1E6-6CCBAA13C743}"/>
          </ac:spMkLst>
        </pc:spChg>
        <pc:spChg chg="add del">
          <ac:chgData name="Lea GUILLARD 861" userId="d06662ec-9711-44e9-9f78-4b9cc7b21ed8" providerId="ADAL" clId="{D5372A79-4FFD-4435-8B21-59DDAD5E0138}" dt="2022-04-15T06:22:28.179" v="634"/>
          <ac:spMkLst>
            <pc:docMk/>
            <pc:sldMk cId="1608236116" sldId="295"/>
            <ac:spMk id="26" creationId="{52FB45E9-914E-4471-AC87-E475CD51767D}"/>
          </ac:spMkLst>
        </pc:spChg>
        <pc:spChg chg="add del">
          <ac:chgData name="Lea GUILLARD 861" userId="d06662ec-9711-44e9-9f78-4b9cc7b21ed8" providerId="ADAL" clId="{D5372A79-4FFD-4435-8B21-59DDAD5E0138}" dt="2022-04-15T06:22:28.179" v="634"/>
          <ac:spMkLst>
            <pc:docMk/>
            <pc:sldMk cId="1608236116" sldId="295"/>
            <ac:spMk id="28" creationId="{C310626D-5743-49D4-8F7D-88C4F8F05774}"/>
          </ac:spMkLst>
        </pc:spChg>
        <pc:spChg chg="add del">
          <ac:chgData name="Lea GUILLARD 861" userId="d06662ec-9711-44e9-9f78-4b9cc7b21ed8" providerId="ADAL" clId="{D5372A79-4FFD-4435-8B21-59DDAD5E0138}" dt="2022-04-15T06:22:28.179" v="634"/>
          <ac:spMkLst>
            <pc:docMk/>
            <pc:sldMk cId="1608236116" sldId="295"/>
            <ac:spMk id="30" creationId="{3C195FC1-B568-4C72-9902-34CB35DDD7A1}"/>
          </ac:spMkLst>
        </pc:spChg>
        <pc:spChg chg="add del">
          <ac:chgData name="Lea GUILLARD 861" userId="d06662ec-9711-44e9-9f78-4b9cc7b21ed8" providerId="ADAL" clId="{D5372A79-4FFD-4435-8B21-59DDAD5E0138}" dt="2022-04-15T06:22:28.179" v="634"/>
          <ac:spMkLst>
            <pc:docMk/>
            <pc:sldMk cId="1608236116" sldId="295"/>
            <ac:spMk id="32" creationId="{EF2BDF77-362C-43F0-8CBB-A969EC2AE0C4}"/>
          </ac:spMkLst>
        </pc:spChg>
        <pc:spChg chg="add del">
          <ac:chgData name="Lea GUILLARD 861" userId="d06662ec-9711-44e9-9f78-4b9cc7b21ed8" providerId="ADAL" clId="{D5372A79-4FFD-4435-8B21-59DDAD5E0138}" dt="2022-04-15T06:22:28.179" v="634"/>
          <ac:spMkLst>
            <pc:docMk/>
            <pc:sldMk cId="1608236116" sldId="295"/>
            <ac:spMk id="34" creationId="{4BE96B01-3929-432D-B8C2-ADBCB74C2EF4}"/>
          </ac:spMkLst>
        </pc:spChg>
        <pc:spChg chg="add del">
          <ac:chgData name="Lea GUILLARD 861" userId="d06662ec-9711-44e9-9f78-4b9cc7b21ed8" providerId="ADAL" clId="{D5372A79-4FFD-4435-8B21-59DDAD5E0138}" dt="2022-04-15T06:22:28.179" v="634"/>
          <ac:spMkLst>
            <pc:docMk/>
            <pc:sldMk cId="1608236116" sldId="295"/>
            <ac:spMk id="36" creationId="{2A6FCDE6-CDE2-4C51-B18E-A95CFB679714}"/>
          </ac:spMkLst>
        </pc:spChg>
        <pc:spChg chg="add del">
          <ac:chgData name="Lea GUILLARD 861" userId="d06662ec-9711-44e9-9f78-4b9cc7b21ed8" providerId="ADAL" clId="{D5372A79-4FFD-4435-8B21-59DDAD5E0138}" dt="2022-04-15T06:22:28.179" v="634"/>
          <ac:spMkLst>
            <pc:docMk/>
            <pc:sldMk cId="1608236116" sldId="295"/>
            <ac:spMk id="38" creationId="{9D2E8756-2465-473A-BA2A-2DB1D6224745}"/>
          </ac:spMkLst>
        </pc:spChg>
        <pc:grpChg chg="add del">
          <ac:chgData name="Lea GUILLARD 861" userId="d06662ec-9711-44e9-9f78-4b9cc7b21ed8" providerId="ADAL" clId="{D5372A79-4FFD-4435-8B21-59DDAD5E0138}" dt="2022-04-15T06:22:28.179" v="634"/>
          <ac:grpSpMkLst>
            <pc:docMk/>
            <pc:sldMk cId="1608236116" sldId="295"/>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1608236116" sldId="295"/>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1608236116" sldId="295"/>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3438367126" sldId="296"/>
        </pc:sldMkLst>
        <pc:spChg chg="mod">
          <ac:chgData name="Lea GUILLARD 861" userId="d06662ec-9711-44e9-9f78-4b9cc7b21ed8" providerId="ADAL" clId="{D5372A79-4FFD-4435-8B21-59DDAD5E0138}" dt="2022-04-01T09:18:15.610" v="463" actId="20577"/>
          <ac:spMkLst>
            <pc:docMk/>
            <pc:sldMk cId="3438367126" sldId="296"/>
            <ac:spMk id="2" creationId="{ACC9005C-ABDA-4D18-B669-ADE16A8A7AC3}"/>
          </ac:spMkLst>
        </pc:spChg>
        <pc:spChg chg="add del">
          <ac:chgData name="Lea GUILLARD 861" userId="d06662ec-9711-44e9-9f78-4b9cc7b21ed8" providerId="ADAL" clId="{D5372A79-4FFD-4435-8B21-59DDAD5E0138}" dt="2022-04-15T06:22:28.179" v="634"/>
          <ac:spMkLst>
            <pc:docMk/>
            <pc:sldMk cId="3438367126" sldId="296"/>
            <ac:spMk id="20" creationId="{9179DE42-5613-4B35-A1E6-6CCBAA13C743}"/>
          </ac:spMkLst>
        </pc:spChg>
        <pc:spChg chg="add del">
          <ac:chgData name="Lea GUILLARD 861" userId="d06662ec-9711-44e9-9f78-4b9cc7b21ed8" providerId="ADAL" clId="{D5372A79-4FFD-4435-8B21-59DDAD5E0138}" dt="2022-04-15T06:22:28.179" v="634"/>
          <ac:spMkLst>
            <pc:docMk/>
            <pc:sldMk cId="3438367126" sldId="296"/>
            <ac:spMk id="26" creationId="{52FB45E9-914E-4471-AC87-E475CD51767D}"/>
          </ac:spMkLst>
        </pc:spChg>
        <pc:spChg chg="add del">
          <ac:chgData name="Lea GUILLARD 861" userId="d06662ec-9711-44e9-9f78-4b9cc7b21ed8" providerId="ADAL" clId="{D5372A79-4FFD-4435-8B21-59DDAD5E0138}" dt="2022-04-15T06:22:28.179" v="634"/>
          <ac:spMkLst>
            <pc:docMk/>
            <pc:sldMk cId="3438367126" sldId="296"/>
            <ac:spMk id="28" creationId="{C310626D-5743-49D4-8F7D-88C4F8F05774}"/>
          </ac:spMkLst>
        </pc:spChg>
        <pc:spChg chg="add del">
          <ac:chgData name="Lea GUILLARD 861" userId="d06662ec-9711-44e9-9f78-4b9cc7b21ed8" providerId="ADAL" clId="{D5372A79-4FFD-4435-8B21-59DDAD5E0138}" dt="2022-04-15T06:22:28.179" v="634"/>
          <ac:spMkLst>
            <pc:docMk/>
            <pc:sldMk cId="3438367126" sldId="296"/>
            <ac:spMk id="30" creationId="{3C195FC1-B568-4C72-9902-34CB35DDD7A1}"/>
          </ac:spMkLst>
        </pc:spChg>
        <pc:spChg chg="add del">
          <ac:chgData name="Lea GUILLARD 861" userId="d06662ec-9711-44e9-9f78-4b9cc7b21ed8" providerId="ADAL" clId="{D5372A79-4FFD-4435-8B21-59DDAD5E0138}" dt="2022-04-15T06:22:28.179" v="634"/>
          <ac:spMkLst>
            <pc:docMk/>
            <pc:sldMk cId="3438367126" sldId="296"/>
            <ac:spMk id="32" creationId="{EF2BDF77-362C-43F0-8CBB-A969EC2AE0C4}"/>
          </ac:spMkLst>
        </pc:spChg>
        <pc:spChg chg="add del">
          <ac:chgData name="Lea GUILLARD 861" userId="d06662ec-9711-44e9-9f78-4b9cc7b21ed8" providerId="ADAL" clId="{D5372A79-4FFD-4435-8B21-59DDAD5E0138}" dt="2022-04-15T06:22:28.179" v="634"/>
          <ac:spMkLst>
            <pc:docMk/>
            <pc:sldMk cId="3438367126" sldId="296"/>
            <ac:spMk id="34" creationId="{4BE96B01-3929-432D-B8C2-ADBCB74C2EF4}"/>
          </ac:spMkLst>
        </pc:spChg>
        <pc:spChg chg="add del">
          <ac:chgData name="Lea GUILLARD 861" userId="d06662ec-9711-44e9-9f78-4b9cc7b21ed8" providerId="ADAL" clId="{D5372A79-4FFD-4435-8B21-59DDAD5E0138}" dt="2022-04-15T06:22:28.179" v="634"/>
          <ac:spMkLst>
            <pc:docMk/>
            <pc:sldMk cId="3438367126" sldId="296"/>
            <ac:spMk id="36" creationId="{2A6FCDE6-CDE2-4C51-B18E-A95CFB679714}"/>
          </ac:spMkLst>
        </pc:spChg>
        <pc:spChg chg="add del">
          <ac:chgData name="Lea GUILLARD 861" userId="d06662ec-9711-44e9-9f78-4b9cc7b21ed8" providerId="ADAL" clId="{D5372A79-4FFD-4435-8B21-59DDAD5E0138}" dt="2022-04-15T06:22:28.179" v="634"/>
          <ac:spMkLst>
            <pc:docMk/>
            <pc:sldMk cId="3438367126" sldId="296"/>
            <ac:spMk id="38" creationId="{9D2E8756-2465-473A-BA2A-2DB1D6224745}"/>
          </ac:spMkLst>
        </pc:spChg>
        <pc:grpChg chg="add del">
          <ac:chgData name="Lea GUILLARD 861" userId="d06662ec-9711-44e9-9f78-4b9cc7b21ed8" providerId="ADAL" clId="{D5372A79-4FFD-4435-8B21-59DDAD5E0138}" dt="2022-04-15T06:22:28.179" v="634"/>
          <ac:grpSpMkLst>
            <pc:docMk/>
            <pc:sldMk cId="3438367126" sldId="296"/>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438367126" sldId="296"/>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438367126" sldId="296"/>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263390370" sldId="297"/>
        </pc:sldMkLst>
        <pc:spChg chg="mod">
          <ac:chgData name="Lea GUILLARD 861" userId="d06662ec-9711-44e9-9f78-4b9cc7b21ed8" providerId="ADAL" clId="{D5372A79-4FFD-4435-8B21-59DDAD5E0138}" dt="2022-04-01T09:18:34.216" v="490" actId="20577"/>
          <ac:spMkLst>
            <pc:docMk/>
            <pc:sldMk cId="263390370" sldId="297"/>
            <ac:spMk id="2" creationId="{ACC9005C-ABDA-4D18-B669-ADE16A8A7AC3}"/>
          </ac:spMkLst>
        </pc:spChg>
        <pc:spChg chg="add del">
          <ac:chgData name="Lea GUILLARD 861" userId="d06662ec-9711-44e9-9f78-4b9cc7b21ed8" providerId="ADAL" clId="{D5372A79-4FFD-4435-8B21-59DDAD5E0138}" dt="2022-04-15T06:22:28.179" v="634"/>
          <ac:spMkLst>
            <pc:docMk/>
            <pc:sldMk cId="263390370" sldId="297"/>
            <ac:spMk id="20" creationId="{9179DE42-5613-4B35-A1E6-6CCBAA13C743}"/>
          </ac:spMkLst>
        </pc:spChg>
        <pc:spChg chg="add del">
          <ac:chgData name="Lea GUILLARD 861" userId="d06662ec-9711-44e9-9f78-4b9cc7b21ed8" providerId="ADAL" clId="{D5372A79-4FFD-4435-8B21-59DDAD5E0138}" dt="2022-04-15T06:22:28.179" v="634"/>
          <ac:spMkLst>
            <pc:docMk/>
            <pc:sldMk cId="263390370" sldId="297"/>
            <ac:spMk id="26" creationId="{52FB45E9-914E-4471-AC87-E475CD51767D}"/>
          </ac:spMkLst>
        </pc:spChg>
        <pc:spChg chg="add del">
          <ac:chgData name="Lea GUILLARD 861" userId="d06662ec-9711-44e9-9f78-4b9cc7b21ed8" providerId="ADAL" clId="{D5372A79-4FFD-4435-8B21-59DDAD5E0138}" dt="2022-04-15T06:22:28.179" v="634"/>
          <ac:spMkLst>
            <pc:docMk/>
            <pc:sldMk cId="263390370" sldId="297"/>
            <ac:spMk id="28" creationId="{C310626D-5743-49D4-8F7D-88C4F8F05774}"/>
          </ac:spMkLst>
        </pc:spChg>
        <pc:spChg chg="add del">
          <ac:chgData name="Lea GUILLARD 861" userId="d06662ec-9711-44e9-9f78-4b9cc7b21ed8" providerId="ADAL" clId="{D5372A79-4FFD-4435-8B21-59DDAD5E0138}" dt="2022-04-15T06:22:28.179" v="634"/>
          <ac:spMkLst>
            <pc:docMk/>
            <pc:sldMk cId="263390370" sldId="297"/>
            <ac:spMk id="30" creationId="{3C195FC1-B568-4C72-9902-34CB35DDD7A1}"/>
          </ac:spMkLst>
        </pc:spChg>
        <pc:spChg chg="add del">
          <ac:chgData name="Lea GUILLARD 861" userId="d06662ec-9711-44e9-9f78-4b9cc7b21ed8" providerId="ADAL" clId="{D5372A79-4FFD-4435-8B21-59DDAD5E0138}" dt="2022-04-15T06:22:28.179" v="634"/>
          <ac:spMkLst>
            <pc:docMk/>
            <pc:sldMk cId="263390370" sldId="297"/>
            <ac:spMk id="32" creationId="{EF2BDF77-362C-43F0-8CBB-A969EC2AE0C4}"/>
          </ac:spMkLst>
        </pc:spChg>
        <pc:spChg chg="add del">
          <ac:chgData name="Lea GUILLARD 861" userId="d06662ec-9711-44e9-9f78-4b9cc7b21ed8" providerId="ADAL" clId="{D5372A79-4FFD-4435-8B21-59DDAD5E0138}" dt="2022-04-15T06:22:28.179" v="634"/>
          <ac:spMkLst>
            <pc:docMk/>
            <pc:sldMk cId="263390370" sldId="297"/>
            <ac:spMk id="34" creationId="{4BE96B01-3929-432D-B8C2-ADBCB74C2EF4}"/>
          </ac:spMkLst>
        </pc:spChg>
        <pc:spChg chg="add del">
          <ac:chgData name="Lea GUILLARD 861" userId="d06662ec-9711-44e9-9f78-4b9cc7b21ed8" providerId="ADAL" clId="{D5372A79-4FFD-4435-8B21-59DDAD5E0138}" dt="2022-04-15T06:22:28.179" v="634"/>
          <ac:spMkLst>
            <pc:docMk/>
            <pc:sldMk cId="263390370" sldId="297"/>
            <ac:spMk id="36" creationId="{2A6FCDE6-CDE2-4C51-B18E-A95CFB679714}"/>
          </ac:spMkLst>
        </pc:spChg>
        <pc:spChg chg="add del">
          <ac:chgData name="Lea GUILLARD 861" userId="d06662ec-9711-44e9-9f78-4b9cc7b21ed8" providerId="ADAL" clId="{D5372A79-4FFD-4435-8B21-59DDAD5E0138}" dt="2022-04-15T06:22:28.179" v="634"/>
          <ac:spMkLst>
            <pc:docMk/>
            <pc:sldMk cId="263390370" sldId="297"/>
            <ac:spMk id="38" creationId="{9D2E8756-2465-473A-BA2A-2DB1D6224745}"/>
          </ac:spMkLst>
        </pc:spChg>
        <pc:grpChg chg="add del">
          <ac:chgData name="Lea GUILLARD 861" userId="d06662ec-9711-44e9-9f78-4b9cc7b21ed8" providerId="ADAL" clId="{D5372A79-4FFD-4435-8B21-59DDAD5E0138}" dt="2022-04-15T06:22:28.179" v="634"/>
          <ac:grpSpMkLst>
            <pc:docMk/>
            <pc:sldMk cId="263390370" sldId="297"/>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263390370" sldId="297"/>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263390370" sldId="297"/>
            <ac:cxnSpMk id="24" creationId="{4AE4806D-B8F9-4679-A68A-9BD21C01A301}"/>
          </ac:cxnSpMkLst>
        </pc:cxnChg>
      </pc:sldChg>
      <pc:sldChg chg="modSp new mod">
        <pc:chgData name="Lea GUILLARD 861" userId="d06662ec-9711-44e9-9f78-4b9cc7b21ed8" providerId="ADAL" clId="{D5372A79-4FFD-4435-8B21-59DDAD5E0138}" dt="2022-04-15T06:22:28.179" v="634"/>
        <pc:sldMkLst>
          <pc:docMk/>
          <pc:sldMk cId="1163735035" sldId="298"/>
        </pc:sldMkLst>
        <pc:spChg chg="mod">
          <ac:chgData name="Lea GUILLARD 861" userId="d06662ec-9711-44e9-9f78-4b9cc7b21ed8" providerId="ADAL" clId="{D5372A79-4FFD-4435-8B21-59DDAD5E0138}" dt="2022-04-15T06:22:28.179" v="634"/>
          <ac:spMkLst>
            <pc:docMk/>
            <pc:sldMk cId="1163735035" sldId="298"/>
            <ac:spMk id="2" creationId="{564CC6F9-39E1-48EB-96F2-CF81B91170D8}"/>
          </ac:spMkLst>
        </pc:spChg>
        <pc:spChg chg="mod">
          <ac:chgData name="Lea GUILLARD 861" userId="d06662ec-9711-44e9-9f78-4b9cc7b21ed8" providerId="ADAL" clId="{D5372A79-4FFD-4435-8B21-59DDAD5E0138}" dt="2022-04-15T06:22:28.179" v="634"/>
          <ac:spMkLst>
            <pc:docMk/>
            <pc:sldMk cId="1163735035" sldId="298"/>
            <ac:spMk id="3" creationId="{2E62124D-538A-4D55-8565-B15DD059EA1B}"/>
          </ac:spMkLst>
        </pc:spChg>
      </pc:sldChg>
      <pc:sldChg chg="modSp mod">
        <pc:chgData name="Lea GUILLARD 861" userId="d06662ec-9711-44e9-9f78-4b9cc7b21ed8" providerId="ADAL" clId="{D5372A79-4FFD-4435-8B21-59DDAD5E0138}" dt="2022-04-15T07:25:48.918" v="2867" actId="1076"/>
        <pc:sldMkLst>
          <pc:docMk/>
          <pc:sldMk cId="3704208624" sldId="299"/>
        </pc:sldMkLst>
        <pc:spChg chg="mod">
          <ac:chgData name="Lea GUILLARD 861" userId="d06662ec-9711-44e9-9f78-4b9cc7b21ed8" providerId="ADAL" clId="{D5372A79-4FFD-4435-8B21-59DDAD5E0138}" dt="2022-04-15T06:22:28.179" v="634"/>
          <ac:spMkLst>
            <pc:docMk/>
            <pc:sldMk cId="3704208624" sldId="299"/>
            <ac:spMk id="4" creationId="{00000000-0000-0000-0000-000000000000}"/>
          </ac:spMkLst>
        </pc:spChg>
        <pc:spChg chg="mod">
          <ac:chgData name="Lea GUILLARD 861" userId="d06662ec-9711-44e9-9f78-4b9cc7b21ed8" providerId="ADAL" clId="{D5372A79-4FFD-4435-8B21-59DDAD5E0138}" dt="2022-04-15T07:25:48.918" v="2867" actId="1076"/>
          <ac:spMkLst>
            <pc:docMk/>
            <pc:sldMk cId="3704208624" sldId="299"/>
            <ac:spMk id="5" creationId="{2D01694D-F368-4FC5-9220-2826B0B688CD}"/>
          </ac:spMkLst>
        </pc:spChg>
      </pc:sldChg>
      <pc:sldChg chg="modSp">
        <pc:chgData name="Lea GUILLARD 861" userId="d06662ec-9711-44e9-9f78-4b9cc7b21ed8" providerId="ADAL" clId="{D5372A79-4FFD-4435-8B21-59DDAD5E0138}" dt="2022-04-15T06:22:28.179" v="634"/>
        <pc:sldMkLst>
          <pc:docMk/>
          <pc:sldMk cId="1335976215" sldId="300"/>
        </pc:sldMkLst>
        <pc:spChg chg="mod">
          <ac:chgData name="Lea GUILLARD 861" userId="d06662ec-9711-44e9-9f78-4b9cc7b21ed8" providerId="ADAL" clId="{D5372A79-4FFD-4435-8B21-59DDAD5E0138}" dt="2022-04-15T06:22:28.179" v="634"/>
          <ac:spMkLst>
            <pc:docMk/>
            <pc:sldMk cId="1335976215" sldId="300"/>
            <ac:spMk id="4" creationId="{00000000-0000-0000-0000-000000000000}"/>
          </ac:spMkLst>
        </pc:spChg>
      </pc:sldChg>
      <pc:sldChg chg="modSp">
        <pc:chgData name="Lea GUILLARD 861" userId="d06662ec-9711-44e9-9f78-4b9cc7b21ed8" providerId="ADAL" clId="{D5372A79-4FFD-4435-8B21-59DDAD5E0138}" dt="2022-04-15T06:22:28.179" v="634"/>
        <pc:sldMkLst>
          <pc:docMk/>
          <pc:sldMk cId="147448989" sldId="301"/>
        </pc:sldMkLst>
        <pc:spChg chg="mod">
          <ac:chgData name="Lea GUILLARD 861" userId="d06662ec-9711-44e9-9f78-4b9cc7b21ed8" providerId="ADAL" clId="{D5372A79-4FFD-4435-8B21-59DDAD5E0138}" dt="2022-04-15T06:22:28.179" v="634"/>
          <ac:spMkLst>
            <pc:docMk/>
            <pc:sldMk cId="147448989" sldId="301"/>
            <ac:spMk id="4" creationId="{00000000-0000-0000-0000-000000000000}"/>
          </ac:spMkLst>
        </pc:spChg>
      </pc:sldChg>
      <pc:sldChg chg="modSp">
        <pc:chgData name="Lea GUILLARD 861" userId="d06662ec-9711-44e9-9f78-4b9cc7b21ed8" providerId="ADAL" clId="{D5372A79-4FFD-4435-8B21-59DDAD5E0138}" dt="2022-04-15T06:22:28.179" v="634"/>
        <pc:sldMkLst>
          <pc:docMk/>
          <pc:sldMk cId="2004663829" sldId="302"/>
        </pc:sldMkLst>
        <pc:spChg chg="mod">
          <ac:chgData name="Lea GUILLARD 861" userId="d06662ec-9711-44e9-9f78-4b9cc7b21ed8" providerId="ADAL" clId="{D5372A79-4FFD-4435-8B21-59DDAD5E0138}" dt="2022-04-15T06:22:28.179" v="634"/>
          <ac:spMkLst>
            <pc:docMk/>
            <pc:sldMk cId="2004663829" sldId="302"/>
            <ac:spMk id="4" creationId="{00000000-0000-0000-0000-000000000000}"/>
          </ac:spMkLst>
        </pc:spChg>
      </pc:sldChg>
      <pc:sldChg chg="modSp">
        <pc:chgData name="Lea GUILLARD 861" userId="d06662ec-9711-44e9-9f78-4b9cc7b21ed8" providerId="ADAL" clId="{D5372A79-4FFD-4435-8B21-59DDAD5E0138}" dt="2022-04-15T06:22:28.179" v="634"/>
        <pc:sldMkLst>
          <pc:docMk/>
          <pc:sldMk cId="642913501" sldId="303"/>
        </pc:sldMkLst>
        <pc:spChg chg="mod">
          <ac:chgData name="Lea GUILLARD 861" userId="d06662ec-9711-44e9-9f78-4b9cc7b21ed8" providerId="ADAL" clId="{D5372A79-4FFD-4435-8B21-59DDAD5E0138}" dt="2022-04-15T06:22:28.179" v="634"/>
          <ac:spMkLst>
            <pc:docMk/>
            <pc:sldMk cId="642913501" sldId="303"/>
            <ac:spMk id="4" creationId="{00000000-0000-0000-0000-000000000000}"/>
          </ac:spMkLst>
        </pc:spChg>
      </pc:sldChg>
      <pc:sldChg chg="modSp">
        <pc:chgData name="Lea GUILLARD 861" userId="d06662ec-9711-44e9-9f78-4b9cc7b21ed8" providerId="ADAL" clId="{D5372A79-4FFD-4435-8B21-59DDAD5E0138}" dt="2022-04-15T06:22:28.179" v="634"/>
        <pc:sldMkLst>
          <pc:docMk/>
          <pc:sldMk cId="680582384" sldId="304"/>
        </pc:sldMkLst>
        <pc:spChg chg="mod">
          <ac:chgData name="Lea GUILLARD 861" userId="d06662ec-9711-44e9-9f78-4b9cc7b21ed8" providerId="ADAL" clId="{D5372A79-4FFD-4435-8B21-59DDAD5E0138}" dt="2022-04-15T06:22:28.179" v="634"/>
          <ac:spMkLst>
            <pc:docMk/>
            <pc:sldMk cId="680582384" sldId="304"/>
            <ac:spMk id="4" creationId="{00000000-0000-0000-0000-000000000000}"/>
          </ac:spMkLst>
        </pc:spChg>
      </pc:sldChg>
      <pc:sldChg chg="addSp delSp modSp mod setBg">
        <pc:chgData name="Lea GUILLARD 861" userId="d06662ec-9711-44e9-9f78-4b9cc7b21ed8" providerId="ADAL" clId="{D5372A79-4FFD-4435-8B21-59DDAD5E0138}" dt="2022-04-15T06:43:49.135" v="2015" actId="1076"/>
        <pc:sldMkLst>
          <pc:docMk/>
          <pc:sldMk cId="2982828975" sldId="305"/>
        </pc:sldMkLst>
        <pc:spChg chg="mod">
          <ac:chgData name="Lea GUILLARD 861" userId="d06662ec-9711-44e9-9f78-4b9cc7b21ed8" providerId="ADAL" clId="{D5372A79-4FFD-4435-8B21-59DDAD5E0138}" dt="2022-04-15T06:22:43.049" v="638" actId="1076"/>
          <ac:spMkLst>
            <pc:docMk/>
            <pc:sldMk cId="2982828975" sldId="305"/>
            <ac:spMk id="2" creationId="{DBF0C1DF-A686-C283-9DB2-48D40C98432C}"/>
          </ac:spMkLst>
        </pc:spChg>
        <pc:spChg chg="del mod">
          <ac:chgData name="Lea GUILLARD 861" userId="d06662ec-9711-44e9-9f78-4b9cc7b21ed8" providerId="ADAL" clId="{D5372A79-4FFD-4435-8B21-59DDAD5E0138}" dt="2022-04-15T06:22:45.586" v="640" actId="478"/>
          <ac:spMkLst>
            <pc:docMk/>
            <pc:sldMk cId="2982828975" sldId="305"/>
            <ac:spMk id="3" creationId="{5A67F6A8-F675-4DD0-27FE-90CCE4CA10C6}"/>
          </ac:spMkLst>
        </pc:spChg>
        <pc:spChg chg="add">
          <ac:chgData name="Lea GUILLARD 861" userId="d06662ec-9711-44e9-9f78-4b9cc7b21ed8" providerId="ADAL" clId="{D5372A79-4FFD-4435-8B21-59DDAD5E0138}" dt="2022-04-15T06:22:32.010" v="635" actId="26606"/>
          <ac:spMkLst>
            <pc:docMk/>
            <pc:sldMk cId="2982828975" sldId="305"/>
            <ac:spMk id="5" creationId="{E80B86A7-A1EC-475B-9166-88902B033A38}"/>
          </ac:spMkLst>
        </pc:spChg>
        <pc:spChg chg="add">
          <ac:chgData name="Lea GUILLARD 861" userId="d06662ec-9711-44e9-9f78-4b9cc7b21ed8" providerId="ADAL" clId="{D5372A79-4FFD-4435-8B21-59DDAD5E0138}" dt="2022-04-15T06:22:32.010" v="635" actId="26606"/>
          <ac:spMkLst>
            <pc:docMk/>
            <pc:sldMk cId="2982828975" sldId="305"/>
            <ac:spMk id="6" creationId="{C2C29CB1-9F74-4879-A6AF-AEA67B6F1F4D}"/>
          </ac:spMkLst>
        </pc:spChg>
        <pc:spChg chg="add">
          <ac:chgData name="Lea GUILLARD 861" userId="d06662ec-9711-44e9-9f78-4b9cc7b21ed8" providerId="ADAL" clId="{D5372A79-4FFD-4435-8B21-59DDAD5E0138}" dt="2022-04-15T06:22:32.010" v="635" actId="26606"/>
          <ac:spMkLst>
            <pc:docMk/>
            <pc:sldMk cId="2982828975" sldId="305"/>
            <ac:spMk id="7" creationId="{7E2C7115-5336-410C-AD71-0F0952A2E5A7}"/>
          </ac:spMkLst>
        </pc:spChg>
        <pc:spChg chg="add del">
          <ac:chgData name="Lea GUILLARD 861" userId="d06662ec-9711-44e9-9f78-4b9cc7b21ed8" providerId="ADAL" clId="{D5372A79-4FFD-4435-8B21-59DDAD5E0138}" dt="2022-04-15T06:22:21.857" v="632" actId="26606"/>
          <ac:spMkLst>
            <pc:docMk/>
            <pc:sldMk cId="2982828975" sldId="305"/>
            <ac:spMk id="8" creationId="{827B839B-9ADE-406B-8590-F1CAEDED45A1}"/>
          </ac:spMkLst>
        </pc:spChg>
        <pc:spChg chg="add del">
          <ac:chgData name="Lea GUILLARD 861" userId="d06662ec-9711-44e9-9f78-4b9cc7b21ed8" providerId="ADAL" clId="{D5372A79-4FFD-4435-8B21-59DDAD5E0138}" dt="2022-04-15T06:22:21.857" v="632" actId="26606"/>
          <ac:spMkLst>
            <pc:docMk/>
            <pc:sldMk cId="2982828975" sldId="305"/>
            <ac:spMk id="10" creationId="{CFE45BF0-46DB-408C-B5F7-7B11716805D4}"/>
          </ac:spMkLst>
        </pc:spChg>
        <pc:spChg chg="add del">
          <ac:chgData name="Lea GUILLARD 861" userId="d06662ec-9711-44e9-9f78-4b9cc7b21ed8" providerId="ADAL" clId="{D5372A79-4FFD-4435-8B21-59DDAD5E0138}" dt="2022-04-15T06:22:21.857" v="632" actId="26606"/>
          <ac:spMkLst>
            <pc:docMk/>
            <pc:sldMk cId="2982828975" sldId="305"/>
            <ac:spMk id="12" creationId="{2AEBC8F2-97B1-41B4-93F1-2D289E197FBA}"/>
          </ac:spMkLst>
        </pc:spChg>
        <pc:spChg chg="add del">
          <ac:chgData name="Lea GUILLARD 861" userId="d06662ec-9711-44e9-9f78-4b9cc7b21ed8" providerId="ADAL" clId="{D5372A79-4FFD-4435-8B21-59DDAD5E0138}" dt="2022-04-15T06:22:21.857" v="632" actId="26606"/>
          <ac:spMkLst>
            <pc:docMk/>
            <pc:sldMk cId="2982828975" sldId="305"/>
            <ac:spMk id="14" creationId="{472E3A19-F5D5-48FC-BB9C-48C2F68F598B}"/>
          </ac:spMkLst>
        </pc:spChg>
        <pc:spChg chg="add del">
          <ac:chgData name="Lea GUILLARD 861" userId="d06662ec-9711-44e9-9f78-4b9cc7b21ed8" providerId="ADAL" clId="{D5372A79-4FFD-4435-8B21-59DDAD5E0138}" dt="2022-04-15T06:22:21.857" v="632" actId="26606"/>
          <ac:spMkLst>
            <pc:docMk/>
            <pc:sldMk cId="2982828975" sldId="305"/>
            <ac:spMk id="16" creationId="{7A62E32F-BB65-43A8-8EB5-92346890E549}"/>
          </ac:spMkLst>
        </pc:spChg>
        <pc:spChg chg="add del">
          <ac:chgData name="Lea GUILLARD 861" userId="d06662ec-9711-44e9-9f78-4b9cc7b21ed8" providerId="ADAL" clId="{D5372A79-4FFD-4435-8B21-59DDAD5E0138}" dt="2022-04-15T06:22:21.857" v="632" actId="26606"/>
          <ac:spMkLst>
            <pc:docMk/>
            <pc:sldMk cId="2982828975" sldId="305"/>
            <ac:spMk id="18" creationId="{14E91B64-9FCC-451E-AFB4-A827D6329367}"/>
          </ac:spMkLst>
        </pc:spChg>
        <pc:spChg chg="add mod">
          <ac:chgData name="Lea GUILLARD 861" userId="d06662ec-9711-44e9-9f78-4b9cc7b21ed8" providerId="ADAL" clId="{D5372A79-4FFD-4435-8B21-59DDAD5E0138}" dt="2022-04-15T06:34:55.873" v="1256" actId="404"/>
          <ac:spMkLst>
            <pc:docMk/>
            <pc:sldMk cId="2982828975" sldId="305"/>
            <ac:spMk id="21" creationId="{2708D1A1-3BB1-4456-ACF8-18EC391BC3EC}"/>
          </ac:spMkLst>
        </pc:spChg>
        <pc:spChg chg="add mod">
          <ac:chgData name="Lea GUILLARD 861" userId="d06662ec-9711-44e9-9f78-4b9cc7b21ed8" providerId="ADAL" clId="{D5372A79-4FFD-4435-8B21-59DDAD5E0138}" dt="2022-04-15T06:43:49.135" v="2015" actId="1076"/>
          <ac:spMkLst>
            <pc:docMk/>
            <pc:sldMk cId="2982828975" sldId="305"/>
            <ac:spMk id="22" creationId="{97DBDDE7-087C-4E25-99BA-DE1C7800FD70}"/>
          </ac:spMkLst>
        </pc:spChg>
        <pc:spChg chg="add mod">
          <ac:chgData name="Lea GUILLARD 861" userId="d06662ec-9711-44e9-9f78-4b9cc7b21ed8" providerId="ADAL" clId="{D5372A79-4FFD-4435-8B21-59DDAD5E0138}" dt="2022-04-15T06:38:10.100" v="1534" actId="688"/>
          <ac:spMkLst>
            <pc:docMk/>
            <pc:sldMk cId="2982828975" sldId="305"/>
            <ac:spMk id="23" creationId="{FF0CF07F-27BB-414E-BD36-B1AD6E9AEDD0}"/>
          </ac:spMkLst>
        </pc:spChg>
        <pc:spChg chg="add del mod">
          <ac:chgData name="Lea GUILLARD 861" userId="d06662ec-9711-44e9-9f78-4b9cc7b21ed8" providerId="ADAL" clId="{D5372A79-4FFD-4435-8B21-59DDAD5E0138}" dt="2022-04-15T06:37:56.607" v="1528" actId="478"/>
          <ac:spMkLst>
            <pc:docMk/>
            <pc:sldMk cId="2982828975" sldId="305"/>
            <ac:spMk id="24" creationId="{24798B67-8D7E-4BD6-9A20-BFFB9DB29E41}"/>
          </ac:spMkLst>
        </pc:spChg>
        <pc:spChg chg="add mod">
          <ac:chgData name="Lea GUILLARD 861" userId="d06662ec-9711-44e9-9f78-4b9cc7b21ed8" providerId="ADAL" clId="{D5372A79-4FFD-4435-8B21-59DDAD5E0138}" dt="2022-04-15T06:38:23.559" v="1539" actId="113"/>
          <ac:spMkLst>
            <pc:docMk/>
            <pc:sldMk cId="2982828975" sldId="305"/>
            <ac:spMk id="25" creationId="{05A981FE-9943-4278-B563-694430EA4682}"/>
          </ac:spMkLst>
        </pc:spChg>
        <pc:spChg chg="add mod">
          <ac:chgData name="Lea GUILLARD 861" userId="d06662ec-9711-44e9-9f78-4b9cc7b21ed8" providerId="ADAL" clId="{D5372A79-4FFD-4435-8B21-59DDAD5E0138}" dt="2022-04-15T06:38:28.410" v="1540" actId="123"/>
          <ac:spMkLst>
            <pc:docMk/>
            <pc:sldMk cId="2982828975" sldId="305"/>
            <ac:spMk id="26" creationId="{C7ADC1C6-C46D-4137-9838-B1195B175004}"/>
          </ac:spMkLst>
        </pc:spChg>
        <pc:spChg chg="add mod">
          <ac:chgData name="Lea GUILLARD 861" userId="d06662ec-9711-44e9-9f78-4b9cc7b21ed8" providerId="ADAL" clId="{D5372A79-4FFD-4435-8B21-59DDAD5E0138}" dt="2022-04-15T06:39:59.401" v="1558" actId="1582"/>
          <ac:spMkLst>
            <pc:docMk/>
            <pc:sldMk cId="2982828975" sldId="305"/>
            <ac:spMk id="27" creationId="{D0415BAE-F9CD-4806-BEDB-D7BBA2F18411}"/>
          </ac:spMkLst>
        </pc:spChg>
        <pc:spChg chg="add mod">
          <ac:chgData name="Lea GUILLARD 861" userId="d06662ec-9711-44e9-9f78-4b9cc7b21ed8" providerId="ADAL" clId="{D5372A79-4FFD-4435-8B21-59DDAD5E0138}" dt="2022-04-15T06:42:16.625" v="1873" actId="113"/>
          <ac:spMkLst>
            <pc:docMk/>
            <pc:sldMk cId="2982828975" sldId="305"/>
            <ac:spMk id="28" creationId="{1AA40486-5EEC-4B04-99CA-14F5786C7351}"/>
          </ac:spMkLst>
        </pc:spChg>
        <pc:picChg chg="add mod ord">
          <ac:chgData name="Lea GUILLARD 861" userId="d06662ec-9711-44e9-9f78-4b9cc7b21ed8" providerId="ADAL" clId="{D5372A79-4FFD-4435-8B21-59DDAD5E0138}" dt="2022-04-15T06:32:48.461" v="1036" actId="1076"/>
          <ac:picMkLst>
            <pc:docMk/>
            <pc:sldMk cId="2982828975" sldId="305"/>
            <ac:picMk id="9" creationId="{9104F55C-23F1-4F0D-A1E0-5BF4B9E9EA16}"/>
          </ac:picMkLst>
        </pc:picChg>
        <pc:picChg chg="add mod">
          <ac:chgData name="Lea GUILLARD 861" userId="d06662ec-9711-44e9-9f78-4b9cc7b21ed8" providerId="ADAL" clId="{D5372A79-4FFD-4435-8B21-59DDAD5E0138}" dt="2022-04-15T06:32:47.088" v="1035" actId="1076"/>
          <ac:picMkLst>
            <pc:docMk/>
            <pc:sldMk cId="2982828975" sldId="305"/>
            <ac:picMk id="13" creationId="{E11CB0F8-D1DC-46E7-9334-EE5348764FE6}"/>
          </ac:picMkLst>
        </pc:picChg>
        <pc:picChg chg="add mod">
          <ac:chgData name="Lea GUILLARD 861" userId="d06662ec-9711-44e9-9f78-4b9cc7b21ed8" providerId="ADAL" clId="{D5372A79-4FFD-4435-8B21-59DDAD5E0138}" dt="2022-04-15T06:32:49.918" v="1037" actId="1076"/>
          <ac:picMkLst>
            <pc:docMk/>
            <pc:sldMk cId="2982828975" sldId="305"/>
            <ac:picMk id="17" creationId="{89B17CE4-D78F-4DF5-9309-FB27EB9955A4}"/>
          </ac:picMkLst>
        </pc:picChg>
        <pc:picChg chg="add mod">
          <ac:chgData name="Lea GUILLARD 861" userId="d06662ec-9711-44e9-9f78-4b9cc7b21ed8" providerId="ADAL" clId="{D5372A79-4FFD-4435-8B21-59DDAD5E0138}" dt="2022-04-15T06:34:46.316" v="1251" actId="1076"/>
          <ac:picMkLst>
            <pc:docMk/>
            <pc:sldMk cId="2982828975" sldId="305"/>
            <ac:picMk id="20" creationId="{8390A5E1-DA8A-4ADB-8023-1C7BF8CBCDFE}"/>
          </ac:picMkLst>
        </pc:picChg>
      </pc:sldChg>
      <pc:sldChg chg="addSp delSp modSp add mod">
        <pc:chgData name="Lea GUILLARD 861" userId="d06662ec-9711-44e9-9f78-4b9cc7b21ed8" providerId="ADAL" clId="{D5372A79-4FFD-4435-8B21-59DDAD5E0138}" dt="2022-04-15T07:20:59.985" v="2859" actId="20577"/>
        <pc:sldMkLst>
          <pc:docMk/>
          <pc:sldMk cId="3086873291" sldId="306"/>
        </pc:sldMkLst>
        <pc:spChg chg="del mod">
          <ac:chgData name="Lea GUILLARD 861" userId="d06662ec-9711-44e9-9f78-4b9cc7b21ed8" providerId="ADAL" clId="{D5372A79-4FFD-4435-8B21-59DDAD5E0138}" dt="2022-04-15T06:42:50.262" v="1890" actId="478"/>
          <ac:spMkLst>
            <pc:docMk/>
            <pc:sldMk cId="3086873291" sldId="306"/>
            <ac:spMk id="2" creationId="{DBF0C1DF-A686-C283-9DB2-48D40C98432C}"/>
          </ac:spMkLst>
        </pc:spChg>
        <pc:spChg chg="add del mod">
          <ac:chgData name="Lea GUILLARD 861" userId="d06662ec-9711-44e9-9f78-4b9cc7b21ed8" providerId="ADAL" clId="{D5372A79-4FFD-4435-8B21-59DDAD5E0138}" dt="2022-04-15T06:42:52.652" v="1892" actId="478"/>
          <ac:spMkLst>
            <pc:docMk/>
            <pc:sldMk cId="3086873291" sldId="306"/>
            <ac:spMk id="4" creationId="{73DE374F-D070-4BB7-ADED-50562007B384}"/>
          </ac:spMkLst>
        </pc:spChg>
        <pc:spChg chg="del mod">
          <ac:chgData name="Lea GUILLARD 861" userId="d06662ec-9711-44e9-9f78-4b9cc7b21ed8" providerId="ADAL" clId="{D5372A79-4FFD-4435-8B21-59DDAD5E0138}" dt="2022-04-15T06:42:48.555" v="1888" actId="478"/>
          <ac:spMkLst>
            <pc:docMk/>
            <pc:sldMk cId="3086873291" sldId="306"/>
            <ac:spMk id="21" creationId="{2708D1A1-3BB1-4456-ACF8-18EC391BC3EC}"/>
          </ac:spMkLst>
        </pc:spChg>
        <pc:spChg chg="del">
          <ac:chgData name="Lea GUILLARD 861" userId="d06662ec-9711-44e9-9f78-4b9cc7b21ed8" providerId="ADAL" clId="{D5372A79-4FFD-4435-8B21-59DDAD5E0138}" dt="2022-04-15T06:42:42.242" v="1881" actId="478"/>
          <ac:spMkLst>
            <pc:docMk/>
            <pc:sldMk cId="3086873291" sldId="306"/>
            <ac:spMk id="22" creationId="{97DBDDE7-087C-4E25-99BA-DE1C7800FD70}"/>
          </ac:spMkLst>
        </pc:spChg>
        <pc:spChg chg="del">
          <ac:chgData name="Lea GUILLARD 861" userId="d06662ec-9711-44e9-9f78-4b9cc7b21ed8" providerId="ADAL" clId="{D5372A79-4FFD-4435-8B21-59DDAD5E0138}" dt="2022-04-15T06:42:40.442" v="1878" actId="478"/>
          <ac:spMkLst>
            <pc:docMk/>
            <pc:sldMk cId="3086873291" sldId="306"/>
            <ac:spMk id="23" creationId="{FF0CF07F-27BB-414E-BD36-B1AD6E9AEDD0}"/>
          </ac:spMkLst>
        </pc:spChg>
        <pc:spChg chg="add mod">
          <ac:chgData name="Lea GUILLARD 861" userId="d06662ec-9711-44e9-9f78-4b9cc7b21ed8" providerId="ADAL" clId="{D5372A79-4FFD-4435-8B21-59DDAD5E0138}" dt="2022-04-15T07:20:34.358" v="2816"/>
          <ac:spMkLst>
            <pc:docMk/>
            <pc:sldMk cId="3086873291" sldId="306"/>
            <ac:spMk id="24" creationId="{92060AD9-C56C-4663-9E5D-B8F76B457F9C}"/>
          </ac:spMkLst>
        </pc:spChg>
        <pc:spChg chg="del mod">
          <ac:chgData name="Lea GUILLARD 861" userId="d06662ec-9711-44e9-9f78-4b9cc7b21ed8" providerId="ADAL" clId="{D5372A79-4FFD-4435-8B21-59DDAD5E0138}" dt="2022-04-15T06:42:43.940" v="1884" actId="478"/>
          <ac:spMkLst>
            <pc:docMk/>
            <pc:sldMk cId="3086873291" sldId="306"/>
            <ac:spMk id="25" creationId="{05A981FE-9943-4278-B563-694430EA4682}"/>
          </ac:spMkLst>
        </pc:spChg>
        <pc:spChg chg="del mod">
          <ac:chgData name="Lea GUILLARD 861" userId="d06662ec-9711-44e9-9f78-4b9cc7b21ed8" providerId="ADAL" clId="{D5372A79-4FFD-4435-8B21-59DDAD5E0138}" dt="2022-04-15T06:42:39.485" v="1877" actId="478"/>
          <ac:spMkLst>
            <pc:docMk/>
            <pc:sldMk cId="3086873291" sldId="306"/>
            <ac:spMk id="26" creationId="{C7ADC1C6-C46D-4137-9838-B1195B175004}"/>
          </ac:spMkLst>
        </pc:spChg>
        <pc:spChg chg="del">
          <ac:chgData name="Lea GUILLARD 861" userId="d06662ec-9711-44e9-9f78-4b9cc7b21ed8" providerId="ADAL" clId="{D5372A79-4FFD-4435-8B21-59DDAD5E0138}" dt="2022-04-15T06:42:38.172" v="1875" actId="478"/>
          <ac:spMkLst>
            <pc:docMk/>
            <pc:sldMk cId="3086873291" sldId="306"/>
            <ac:spMk id="27" creationId="{D0415BAE-F9CD-4806-BEDB-D7BBA2F18411}"/>
          </ac:spMkLst>
        </pc:spChg>
        <pc:spChg chg="mod">
          <ac:chgData name="Lea GUILLARD 861" userId="d06662ec-9711-44e9-9f78-4b9cc7b21ed8" providerId="ADAL" clId="{D5372A79-4FFD-4435-8B21-59DDAD5E0138}" dt="2022-04-15T07:20:59.985" v="2859" actId="20577"/>
          <ac:spMkLst>
            <pc:docMk/>
            <pc:sldMk cId="3086873291" sldId="306"/>
            <ac:spMk id="28" creationId="{1AA40486-5EEC-4B04-99CA-14F5786C7351}"/>
          </ac:spMkLst>
        </pc:spChg>
        <pc:picChg chg="del">
          <ac:chgData name="Lea GUILLARD 861" userId="d06662ec-9711-44e9-9f78-4b9cc7b21ed8" providerId="ADAL" clId="{D5372A79-4FFD-4435-8B21-59DDAD5E0138}" dt="2022-04-15T06:42:45.323" v="1886" actId="478"/>
          <ac:picMkLst>
            <pc:docMk/>
            <pc:sldMk cId="3086873291" sldId="306"/>
            <ac:picMk id="9" creationId="{9104F55C-23F1-4F0D-A1E0-5BF4B9E9EA16}"/>
          </ac:picMkLst>
        </pc:picChg>
        <pc:picChg chg="add mod">
          <ac:chgData name="Lea GUILLARD 861" userId="d06662ec-9711-44e9-9f78-4b9cc7b21ed8" providerId="ADAL" clId="{D5372A79-4FFD-4435-8B21-59DDAD5E0138}" dt="2022-04-15T07:20:38.022" v="2817" actId="1076"/>
          <ac:picMkLst>
            <pc:docMk/>
            <pc:sldMk cId="3086873291" sldId="306"/>
            <ac:picMk id="10" creationId="{7343146C-3C34-47DD-8B87-6DBF8671364A}"/>
          </ac:picMkLst>
        </pc:picChg>
        <pc:picChg chg="del">
          <ac:chgData name="Lea GUILLARD 861" userId="d06662ec-9711-44e9-9f78-4b9cc7b21ed8" providerId="ADAL" clId="{D5372A79-4FFD-4435-8B21-59DDAD5E0138}" dt="2022-04-15T06:42:44.779" v="1885" actId="478"/>
          <ac:picMkLst>
            <pc:docMk/>
            <pc:sldMk cId="3086873291" sldId="306"/>
            <ac:picMk id="13" creationId="{E11CB0F8-D1DC-46E7-9334-EE5348764FE6}"/>
          </ac:picMkLst>
        </pc:picChg>
        <pc:picChg chg="del">
          <ac:chgData name="Lea GUILLARD 861" userId="d06662ec-9711-44e9-9f78-4b9cc7b21ed8" providerId="ADAL" clId="{D5372A79-4FFD-4435-8B21-59DDAD5E0138}" dt="2022-04-15T06:42:40.858" v="1879" actId="478"/>
          <ac:picMkLst>
            <pc:docMk/>
            <pc:sldMk cId="3086873291" sldId="306"/>
            <ac:picMk id="17" creationId="{89B17CE4-D78F-4DF5-9309-FB27EB9955A4}"/>
          </ac:picMkLst>
        </pc:picChg>
        <pc:picChg chg="del">
          <ac:chgData name="Lea GUILLARD 861" userId="d06662ec-9711-44e9-9f78-4b9cc7b21ed8" providerId="ADAL" clId="{D5372A79-4FFD-4435-8B21-59DDAD5E0138}" dt="2022-04-15T06:42:41.738" v="1880" actId="478"/>
          <ac:picMkLst>
            <pc:docMk/>
            <pc:sldMk cId="3086873291" sldId="306"/>
            <ac:picMk id="20" creationId="{8390A5E1-DA8A-4ADB-8023-1C7BF8CBCDFE}"/>
          </ac:picMkLst>
        </pc:picChg>
      </pc:sldChg>
    </pc:docChg>
  </pc:docChgLst>
  <pc:docChgLst>
    <pc:chgData name="Lea GUILLARD 861" userId="S::lea.guillard@caf86.caf.fr::d06662ec-9711-44e9-9f78-4b9cc7b21ed8" providerId="AD" clId="Web-{F973287C-923E-44BE-8087-A63FA36563BC}"/>
    <pc:docChg chg="modSld">
      <pc:chgData name="Lea GUILLARD 861" userId="S::lea.guillard@caf86.caf.fr::d06662ec-9711-44e9-9f78-4b9cc7b21ed8" providerId="AD" clId="Web-{F973287C-923E-44BE-8087-A63FA36563BC}" dt="2022-03-04T13:00:52.249" v="2" actId="20577"/>
      <pc:docMkLst>
        <pc:docMk/>
      </pc:docMkLst>
      <pc:sldChg chg="modSp">
        <pc:chgData name="Lea GUILLARD 861" userId="S::lea.guillard@caf86.caf.fr::d06662ec-9711-44e9-9f78-4b9cc7b21ed8" providerId="AD" clId="Web-{F973287C-923E-44BE-8087-A63FA36563BC}" dt="2022-03-04T13:00:52.249" v="2" actId="20577"/>
        <pc:sldMkLst>
          <pc:docMk/>
          <pc:sldMk cId="3155851385" sldId="257"/>
        </pc:sldMkLst>
        <pc:spChg chg="mod">
          <ac:chgData name="Lea GUILLARD 861" userId="S::lea.guillard@caf86.caf.fr::d06662ec-9711-44e9-9f78-4b9cc7b21ed8" providerId="AD" clId="Web-{F973287C-923E-44BE-8087-A63FA36563BC}" dt="2022-03-04T13:00:52.249" v="2" actId="20577"/>
          <ac:spMkLst>
            <pc:docMk/>
            <pc:sldMk cId="3155851385" sldId="257"/>
            <ac:spMk id="3" creationId="{1980AA72-7CEC-47E0-8390-DCA22A2C1A8D}"/>
          </ac:spMkLst>
        </pc:spChg>
      </pc:sldChg>
    </pc:docChg>
  </pc:docChgLst>
  <pc:docChgLst>
    <pc:chgData name="Blandine BROSSARD 861" userId="c526530f-5d5f-4821-ad5e-1055fcd5c2cd" providerId="ADAL" clId="{A245722C-0C5D-4240-935E-39DD615C14CA}"/>
    <pc:docChg chg="custSel addSld delSld modSld">
      <pc:chgData name="Blandine BROSSARD 861" userId="c526530f-5d5f-4821-ad5e-1055fcd5c2cd" providerId="ADAL" clId="{A245722C-0C5D-4240-935E-39DD615C14CA}" dt="2022-06-01T12:56:44.320" v="776" actId="2696"/>
      <pc:docMkLst>
        <pc:docMk/>
      </pc:docMkLst>
      <pc:sldChg chg="addSp delSp modSp mod setBg">
        <pc:chgData name="Blandine BROSSARD 861" userId="c526530f-5d5f-4821-ad5e-1055fcd5c2cd" providerId="ADAL" clId="{A245722C-0C5D-4240-935E-39DD615C14CA}" dt="2022-06-01T12:56:35.445" v="775" actId="14100"/>
        <pc:sldMkLst>
          <pc:docMk/>
          <pc:sldMk cId="2901772940" sldId="305"/>
        </pc:sldMkLst>
        <pc:spChg chg="mod">
          <ac:chgData name="Blandine BROSSARD 861" userId="c526530f-5d5f-4821-ad5e-1055fcd5c2cd" providerId="ADAL" clId="{A245722C-0C5D-4240-935E-39DD615C14CA}" dt="2022-06-01T12:56:27.107" v="772" actId="1076"/>
          <ac:spMkLst>
            <pc:docMk/>
            <pc:sldMk cId="2901772940" sldId="305"/>
            <ac:spMk id="3" creationId="{7F0194D1-6887-2009-A322-CF9386C03115}"/>
          </ac:spMkLst>
        </pc:spChg>
        <pc:spChg chg="add del">
          <ac:chgData name="Blandine BROSSARD 861" userId="c526530f-5d5f-4821-ad5e-1055fcd5c2cd" providerId="ADAL" clId="{A245722C-0C5D-4240-935E-39DD615C14CA}" dt="2022-06-01T12:56:03.062" v="759" actId="26606"/>
          <ac:spMkLst>
            <pc:docMk/>
            <pc:sldMk cId="2901772940" sldId="305"/>
            <ac:spMk id="10" creationId="{9F4444CE-BC8D-4D61-B303-4C05614E62AB}"/>
          </ac:spMkLst>
        </pc:spChg>
        <pc:spChg chg="add del">
          <ac:chgData name="Blandine BROSSARD 861" userId="c526530f-5d5f-4821-ad5e-1055fcd5c2cd" providerId="ADAL" clId="{A245722C-0C5D-4240-935E-39DD615C14CA}" dt="2022-06-01T12:56:03.062" v="759" actId="26606"/>
          <ac:spMkLst>
            <pc:docMk/>
            <pc:sldMk cId="2901772940" sldId="305"/>
            <ac:spMk id="12" creationId="{62423CA5-E2E1-4789-B759-9906C1C94063}"/>
          </ac:spMkLst>
        </pc:spChg>
        <pc:spChg chg="add del">
          <ac:chgData name="Blandine BROSSARD 861" userId="c526530f-5d5f-4821-ad5e-1055fcd5c2cd" providerId="ADAL" clId="{A245722C-0C5D-4240-935E-39DD615C14CA}" dt="2022-06-01T12:56:03.062" v="759" actId="26606"/>
          <ac:spMkLst>
            <pc:docMk/>
            <pc:sldMk cId="2901772940" sldId="305"/>
            <ac:spMk id="14" creationId="{73772B81-181F-48B7-8826-4D9686D15DF5}"/>
          </ac:spMkLst>
        </pc:spChg>
        <pc:spChg chg="add del">
          <ac:chgData name="Blandine BROSSARD 861" userId="c526530f-5d5f-4821-ad5e-1055fcd5c2cd" providerId="ADAL" clId="{A245722C-0C5D-4240-935E-39DD615C14CA}" dt="2022-06-01T12:56:03.062" v="759" actId="26606"/>
          <ac:spMkLst>
            <pc:docMk/>
            <pc:sldMk cId="2901772940" sldId="305"/>
            <ac:spMk id="16" creationId="{B2205F6E-03C6-4E92-877C-E2482F6599AA}"/>
          </ac:spMkLst>
        </pc:spChg>
        <pc:picChg chg="add mod modCrop">
          <ac:chgData name="Blandine BROSSARD 861" userId="c526530f-5d5f-4821-ad5e-1055fcd5c2cd" providerId="ADAL" clId="{A245722C-0C5D-4240-935E-39DD615C14CA}" dt="2022-06-01T12:56:35.445" v="775" actId="14100"/>
          <ac:picMkLst>
            <pc:docMk/>
            <pc:sldMk cId="2901772940" sldId="305"/>
            <ac:picMk id="5" creationId="{4BCC2FB7-7534-4DA8-BDFD-99CFD7F78C7E}"/>
          </ac:picMkLst>
        </pc:picChg>
      </pc:sldChg>
      <pc:sldChg chg="modSp new del mod">
        <pc:chgData name="Blandine BROSSARD 861" userId="c526530f-5d5f-4821-ad5e-1055fcd5c2cd" providerId="ADAL" clId="{A245722C-0C5D-4240-935E-39DD615C14CA}" dt="2022-06-01T12:56:44.320" v="776" actId="2696"/>
        <pc:sldMkLst>
          <pc:docMk/>
          <pc:sldMk cId="295288036" sldId="306"/>
        </pc:sldMkLst>
        <pc:spChg chg="mod">
          <ac:chgData name="Blandine BROSSARD 861" userId="c526530f-5d5f-4821-ad5e-1055fcd5c2cd" providerId="ADAL" clId="{A245722C-0C5D-4240-935E-39DD615C14CA}" dt="2022-06-01T12:50:42.212" v="227" actId="20577"/>
          <ac:spMkLst>
            <pc:docMk/>
            <pc:sldMk cId="295288036" sldId="306"/>
            <ac:spMk id="2" creationId="{C3E152C5-2271-43BC-938A-0662C0DBE3A2}"/>
          </ac:spMkLst>
        </pc:spChg>
        <pc:spChg chg="mod">
          <ac:chgData name="Blandine BROSSARD 861" userId="c526530f-5d5f-4821-ad5e-1055fcd5c2cd" providerId="ADAL" clId="{A245722C-0C5D-4240-935E-39DD615C14CA}" dt="2022-06-01T12:51:31.579" v="483" actId="20577"/>
          <ac:spMkLst>
            <pc:docMk/>
            <pc:sldMk cId="295288036" sldId="306"/>
            <ac:spMk id="3" creationId="{37F0EB10-8A31-4274-804F-C013C8D7C4F4}"/>
          </ac:spMkLst>
        </pc:spChg>
      </pc:sldChg>
    </pc:docChg>
  </pc:docChgLst>
  <pc:docChgLst>
    <pc:chgData name="Sophie ALLIX 861" userId="S::sophie.allix@caf86.caf.fr::653b8b07-0df8-4455-806f-e417d863b4cb" providerId="AD" clId="Web-{00F2BBB1-57E9-4E20-BDAF-D5C5AA6C2CA0}"/>
    <pc:docChg chg="modSld">
      <pc:chgData name="Sophie ALLIX 861" userId="S::sophie.allix@caf86.caf.fr::653b8b07-0df8-4455-806f-e417d863b4cb" providerId="AD" clId="Web-{00F2BBB1-57E9-4E20-BDAF-D5C5AA6C2CA0}" dt="2022-12-01T13:24:34.154" v="8" actId="14100"/>
      <pc:docMkLst>
        <pc:docMk/>
      </pc:docMkLst>
      <pc:sldChg chg="addSp delSp modSp">
        <pc:chgData name="Sophie ALLIX 861" userId="S::sophie.allix@caf86.caf.fr::653b8b07-0df8-4455-806f-e417d863b4cb" providerId="AD" clId="Web-{00F2BBB1-57E9-4E20-BDAF-D5C5AA6C2CA0}" dt="2022-12-01T13:24:34.154" v="8" actId="14100"/>
        <pc:sldMkLst>
          <pc:docMk/>
          <pc:sldMk cId="3577761940" sldId="395"/>
        </pc:sldMkLst>
        <pc:graphicFrameChg chg="del">
          <ac:chgData name="Sophie ALLIX 861" userId="S::sophie.allix@caf86.caf.fr::653b8b07-0df8-4455-806f-e417d863b4cb" providerId="AD" clId="Web-{00F2BBB1-57E9-4E20-BDAF-D5C5AA6C2CA0}" dt="2022-12-01T13:23:39.574" v="2"/>
          <ac:graphicFrameMkLst>
            <pc:docMk/>
            <pc:sldMk cId="3577761940" sldId="395"/>
            <ac:graphicFrameMk id="3" creationId="{8B24BD38-D396-4024-8CC9-FE35366CF68E}"/>
          </ac:graphicFrameMkLst>
        </pc:graphicFrameChg>
        <pc:graphicFrameChg chg="del">
          <ac:chgData name="Sophie ALLIX 861" userId="S::sophie.allix@caf86.caf.fr::653b8b07-0df8-4455-806f-e417d863b4cb" providerId="AD" clId="Web-{00F2BBB1-57E9-4E20-BDAF-D5C5AA6C2CA0}" dt="2022-12-01T13:23:37.527" v="0"/>
          <ac:graphicFrameMkLst>
            <pc:docMk/>
            <pc:sldMk cId="3577761940" sldId="395"/>
            <ac:graphicFrameMk id="5" creationId="{805BB2FF-21F7-4DE2-A35D-0ABD657D368C}"/>
          </ac:graphicFrameMkLst>
        </pc:graphicFrameChg>
        <pc:graphicFrameChg chg="del">
          <ac:chgData name="Sophie ALLIX 861" userId="S::sophie.allix@caf86.caf.fr::653b8b07-0df8-4455-806f-e417d863b4cb" providerId="AD" clId="Web-{00F2BBB1-57E9-4E20-BDAF-D5C5AA6C2CA0}" dt="2022-12-01T13:23:38.495" v="1"/>
          <ac:graphicFrameMkLst>
            <pc:docMk/>
            <pc:sldMk cId="3577761940" sldId="395"/>
            <ac:graphicFrameMk id="6" creationId="{BA134CAC-AD44-44F2-B7F1-E279F603AAE8}"/>
          </ac:graphicFrameMkLst>
        </pc:graphicFrameChg>
        <pc:picChg chg="add mod">
          <ac:chgData name="Sophie ALLIX 861" userId="S::sophie.allix@caf86.caf.fr::653b8b07-0df8-4455-806f-e417d863b4cb" providerId="AD" clId="Web-{00F2BBB1-57E9-4E20-BDAF-D5C5AA6C2CA0}" dt="2022-12-01T13:24:34.154" v="8" actId="14100"/>
          <ac:picMkLst>
            <pc:docMk/>
            <pc:sldMk cId="3577761940" sldId="395"/>
            <ac:picMk id="4" creationId="{A9C6061F-1D3A-E8D5-60CF-82FAB590E6F0}"/>
          </ac:picMkLst>
        </pc:picChg>
      </pc:sldChg>
    </pc:docChg>
  </pc:docChgLst>
  <pc:docChgLst>
    <pc:chgData name="Sophie ALLIX 861" userId="S::sophie.allix@caf86.caf.fr::653b8b07-0df8-4455-806f-e417d863b4cb" providerId="AD" clId="Web-{C3F635DD-9E64-4AD8-955F-06EC8D17C687}"/>
    <pc:docChg chg="modSld">
      <pc:chgData name="Sophie ALLIX 861" userId="S::sophie.allix@caf86.caf.fr::653b8b07-0df8-4455-806f-e417d863b4cb" providerId="AD" clId="Web-{C3F635DD-9E64-4AD8-955F-06EC8D17C687}" dt="2022-07-04T15:17:15.619" v="3" actId="20577"/>
      <pc:docMkLst>
        <pc:docMk/>
      </pc:docMkLst>
      <pc:sldChg chg="modSp">
        <pc:chgData name="Sophie ALLIX 861" userId="S::sophie.allix@caf86.caf.fr::653b8b07-0df8-4455-806f-e417d863b4cb" providerId="AD" clId="Web-{C3F635DD-9E64-4AD8-955F-06EC8D17C687}" dt="2022-07-04T15:17:15.619" v="3" actId="20577"/>
        <pc:sldMkLst>
          <pc:docMk/>
          <pc:sldMk cId="3974185568" sldId="256"/>
        </pc:sldMkLst>
        <pc:spChg chg="mod">
          <ac:chgData name="Sophie ALLIX 861" userId="S::sophie.allix@caf86.caf.fr::653b8b07-0df8-4455-806f-e417d863b4cb" providerId="AD" clId="Web-{C3F635DD-9E64-4AD8-955F-06EC8D17C687}" dt="2022-07-04T15:17:15.619" v="3" actId="20577"/>
          <ac:spMkLst>
            <pc:docMk/>
            <pc:sldMk cId="3974185568" sldId="256"/>
            <ac:spMk id="10" creationId="{A2B5929A-19D3-495F-B557-ED84D46106C0}"/>
          </ac:spMkLst>
        </pc:spChg>
      </pc:sldChg>
    </pc:docChg>
  </pc:docChgLst>
  <pc:docChgLst>
    <pc:chgData name="Sophie ALLIX 861" userId="653b8b07-0df8-4455-806f-e417d863b4cb" providerId="ADAL" clId="{0D528CCF-537D-41A2-96D8-A9DDA7920A46}"/>
    <pc:docChg chg="undo custSel addSld modSld">
      <pc:chgData name="Sophie ALLIX 861" userId="653b8b07-0df8-4455-806f-e417d863b4cb" providerId="ADAL" clId="{0D528CCF-537D-41A2-96D8-A9DDA7920A46}" dt="2022-04-08T13:07:13.243" v="832" actId="12"/>
      <pc:docMkLst>
        <pc:docMk/>
      </pc:docMkLst>
      <pc:sldChg chg="modSp mod">
        <pc:chgData name="Sophie ALLIX 861" userId="653b8b07-0df8-4455-806f-e417d863b4cb" providerId="ADAL" clId="{0D528CCF-537D-41A2-96D8-A9DDA7920A46}" dt="2022-04-08T12:42:56.047" v="620" actId="20577"/>
        <pc:sldMkLst>
          <pc:docMk/>
          <pc:sldMk cId="3704208624" sldId="299"/>
        </pc:sldMkLst>
        <pc:spChg chg="mod">
          <ac:chgData name="Sophie ALLIX 861" userId="653b8b07-0df8-4455-806f-e417d863b4cb" providerId="ADAL" clId="{0D528CCF-537D-41A2-96D8-A9DDA7920A46}" dt="2022-04-08T12:28:04.171" v="531" actId="20577"/>
          <ac:spMkLst>
            <pc:docMk/>
            <pc:sldMk cId="3704208624" sldId="299"/>
            <ac:spMk id="5" creationId="{2D01694D-F368-4FC5-9220-2826B0B688CD}"/>
          </ac:spMkLst>
        </pc:spChg>
        <pc:spChg chg="mod">
          <ac:chgData name="Sophie ALLIX 861" userId="653b8b07-0df8-4455-806f-e417d863b4cb" providerId="ADAL" clId="{0D528CCF-537D-41A2-96D8-A9DDA7920A46}" dt="2022-04-08T12:42:56.047" v="620" actId="20577"/>
          <ac:spMkLst>
            <pc:docMk/>
            <pc:sldMk cId="3704208624" sldId="299"/>
            <ac:spMk id="6" creationId="{6B0DD3C1-C060-47A3-8332-0FDD1A3696A3}"/>
          </ac:spMkLst>
        </pc:spChg>
      </pc:sldChg>
      <pc:sldChg chg="addSp delSp modSp mod modClrScheme chgLayout">
        <pc:chgData name="Sophie ALLIX 861" userId="653b8b07-0df8-4455-806f-e417d863b4cb" providerId="ADAL" clId="{0D528CCF-537D-41A2-96D8-A9DDA7920A46}" dt="2022-04-08T12:48:56.257" v="757" actId="2711"/>
        <pc:sldMkLst>
          <pc:docMk/>
          <pc:sldMk cId="1335976215" sldId="300"/>
        </pc:sldMkLst>
        <pc:spChg chg="add del mod">
          <ac:chgData name="Sophie ALLIX 861" userId="653b8b07-0df8-4455-806f-e417d863b4cb" providerId="ADAL" clId="{0D528CCF-537D-41A2-96D8-A9DDA7920A46}" dt="2022-04-08T12:15:15.181" v="158" actId="478"/>
          <ac:spMkLst>
            <pc:docMk/>
            <pc:sldMk cId="1335976215" sldId="300"/>
            <ac:spMk id="2" creationId="{C349D36D-E990-4974-86D8-1AFA70473FED}"/>
          </ac:spMkLst>
        </pc:spChg>
        <pc:spChg chg="add del mod ord">
          <ac:chgData name="Sophie ALLIX 861" userId="653b8b07-0df8-4455-806f-e417d863b4cb" providerId="ADAL" clId="{0D528CCF-537D-41A2-96D8-A9DDA7920A46}" dt="2022-04-08T12:13:30.415" v="95" actId="700"/>
          <ac:spMkLst>
            <pc:docMk/>
            <pc:sldMk cId="1335976215" sldId="300"/>
            <ac:spMk id="3" creationId="{EEE6CD81-BC15-429C-B42F-D4A030381B20}"/>
          </ac:spMkLst>
        </pc:spChg>
        <pc:spChg chg="mod ord">
          <ac:chgData name="Sophie ALLIX 861" userId="653b8b07-0df8-4455-806f-e417d863b4cb" providerId="ADAL" clId="{0D528CCF-537D-41A2-96D8-A9DDA7920A46}" dt="2022-04-08T12:13:30.415" v="95" actId="700"/>
          <ac:spMkLst>
            <pc:docMk/>
            <pc:sldMk cId="1335976215" sldId="300"/>
            <ac:spMk id="4" creationId="{00000000-0000-0000-0000-000000000000}"/>
          </ac:spMkLst>
        </pc:spChg>
        <pc:spChg chg="add del mod">
          <ac:chgData name="Sophie ALLIX 861" userId="653b8b07-0df8-4455-806f-e417d863b4cb" providerId="ADAL" clId="{0D528CCF-537D-41A2-96D8-A9DDA7920A46}" dt="2022-04-08T12:47:50.232" v="708" actId="20577"/>
          <ac:spMkLst>
            <pc:docMk/>
            <pc:sldMk cId="1335976215" sldId="300"/>
            <ac:spMk id="5" creationId="{2D01694D-F368-4FC5-9220-2826B0B688CD}"/>
          </ac:spMkLst>
        </pc:spChg>
        <pc:spChg chg="add del mod">
          <ac:chgData name="Sophie ALLIX 861" userId="653b8b07-0df8-4455-806f-e417d863b4cb" providerId="ADAL" clId="{0D528CCF-537D-41A2-96D8-A9DDA7920A46}" dt="2022-04-08T12:48:56.257" v="757" actId="2711"/>
          <ac:spMkLst>
            <pc:docMk/>
            <pc:sldMk cId="1335976215" sldId="300"/>
            <ac:spMk id="6" creationId="{6B0DD3C1-C060-47A3-8332-0FDD1A3696A3}"/>
          </ac:spMkLst>
        </pc:spChg>
        <pc:spChg chg="mod ord">
          <ac:chgData name="Sophie ALLIX 861" userId="653b8b07-0df8-4455-806f-e417d863b4cb" providerId="ADAL" clId="{0D528CCF-537D-41A2-96D8-A9DDA7920A46}" dt="2022-04-08T12:13:58.981" v="103" actId="14100"/>
          <ac:spMkLst>
            <pc:docMk/>
            <pc:sldMk cId="1335976215" sldId="300"/>
            <ac:spMk id="13314" creationId="{00000000-0000-0000-0000-000000000000}"/>
          </ac:spMkLst>
        </pc:spChg>
        <pc:picChg chg="add del">
          <ac:chgData name="Sophie ALLIX 861" userId="653b8b07-0df8-4455-806f-e417d863b4cb" providerId="ADAL" clId="{0D528CCF-537D-41A2-96D8-A9DDA7920A46}" dt="2022-04-08T12:14:34.728" v="150" actId="478"/>
          <ac:picMkLst>
            <pc:docMk/>
            <pc:sldMk cId="1335976215" sldId="300"/>
            <ac:picMk id="8" creationId="{91BC17F4-A801-40DB-8845-11F5A8D66D11}"/>
          </ac:picMkLst>
        </pc:picChg>
      </pc:sldChg>
      <pc:sldChg chg="modSp add mod">
        <pc:chgData name="Sophie ALLIX 861" userId="653b8b07-0df8-4455-806f-e417d863b4cb" providerId="ADAL" clId="{0D528CCF-537D-41A2-96D8-A9DDA7920A46}" dt="2022-04-08T12:26:26.918" v="512" actId="20577"/>
        <pc:sldMkLst>
          <pc:docMk/>
          <pc:sldMk cId="147448989" sldId="301"/>
        </pc:sldMkLst>
        <pc:spChg chg="mod">
          <ac:chgData name="Sophie ALLIX 861" userId="653b8b07-0df8-4455-806f-e417d863b4cb" providerId="ADAL" clId="{0D528CCF-537D-41A2-96D8-A9DDA7920A46}" dt="2022-04-08T12:25:26.002" v="398" actId="20577"/>
          <ac:spMkLst>
            <pc:docMk/>
            <pc:sldMk cId="147448989" sldId="301"/>
            <ac:spMk id="5" creationId="{2D01694D-F368-4FC5-9220-2826B0B688CD}"/>
          </ac:spMkLst>
        </pc:spChg>
        <pc:spChg chg="mod">
          <ac:chgData name="Sophie ALLIX 861" userId="653b8b07-0df8-4455-806f-e417d863b4cb" providerId="ADAL" clId="{0D528CCF-537D-41A2-96D8-A9DDA7920A46}" dt="2022-04-08T12:26:26.918" v="512" actId="20577"/>
          <ac:spMkLst>
            <pc:docMk/>
            <pc:sldMk cId="147448989" sldId="301"/>
            <ac:spMk id="6" creationId="{6B0DD3C1-C060-47A3-8332-0FDD1A3696A3}"/>
          </ac:spMkLst>
        </pc:spChg>
      </pc:sldChg>
      <pc:sldChg chg="modSp add mod">
        <pc:chgData name="Sophie ALLIX 861" userId="653b8b07-0df8-4455-806f-e417d863b4cb" providerId="ADAL" clId="{0D528CCF-537D-41A2-96D8-A9DDA7920A46}" dt="2022-04-08T13:05:41.372" v="828" actId="20577"/>
        <pc:sldMkLst>
          <pc:docMk/>
          <pc:sldMk cId="2004663829" sldId="302"/>
        </pc:sldMkLst>
        <pc:spChg chg="mod">
          <ac:chgData name="Sophie ALLIX 861" userId="653b8b07-0df8-4455-806f-e417d863b4cb" providerId="ADAL" clId="{0D528CCF-537D-41A2-96D8-A9DDA7920A46}" dt="2022-04-08T13:05:41.372" v="828" actId="20577"/>
          <ac:spMkLst>
            <pc:docMk/>
            <pc:sldMk cId="2004663829" sldId="302"/>
            <ac:spMk id="2" creationId="{C349D36D-E990-4974-86D8-1AFA70473FED}"/>
          </ac:spMkLst>
        </pc:spChg>
        <pc:spChg chg="mod">
          <ac:chgData name="Sophie ALLIX 861" userId="653b8b07-0df8-4455-806f-e417d863b4cb" providerId="ADAL" clId="{0D528CCF-537D-41A2-96D8-A9DDA7920A46}" dt="2022-04-08T12:40:16.366" v="585" actId="20577"/>
          <ac:spMkLst>
            <pc:docMk/>
            <pc:sldMk cId="2004663829" sldId="302"/>
            <ac:spMk id="5" creationId="{2D01694D-F368-4FC5-9220-2826B0B688CD}"/>
          </ac:spMkLst>
        </pc:spChg>
        <pc:spChg chg="mod">
          <ac:chgData name="Sophie ALLIX 861" userId="653b8b07-0df8-4455-806f-e417d863b4cb" providerId="ADAL" clId="{0D528CCF-537D-41A2-96D8-A9DDA7920A46}" dt="2022-04-08T12:44:37.598" v="643" actId="6549"/>
          <ac:spMkLst>
            <pc:docMk/>
            <pc:sldMk cId="2004663829" sldId="302"/>
            <ac:spMk id="6" creationId="{6B0DD3C1-C060-47A3-8332-0FDD1A3696A3}"/>
          </ac:spMkLst>
        </pc:spChg>
      </pc:sldChg>
      <pc:sldChg chg="modSp add mod">
        <pc:chgData name="Sophie ALLIX 861" userId="653b8b07-0df8-4455-806f-e417d863b4cb" providerId="ADAL" clId="{0D528CCF-537D-41A2-96D8-A9DDA7920A46}" dt="2022-04-08T12:52:02.829" v="814" actId="6549"/>
        <pc:sldMkLst>
          <pc:docMk/>
          <pc:sldMk cId="642913501" sldId="303"/>
        </pc:sldMkLst>
        <pc:spChg chg="mod">
          <ac:chgData name="Sophie ALLIX 861" userId="653b8b07-0df8-4455-806f-e417d863b4cb" providerId="ADAL" clId="{0D528CCF-537D-41A2-96D8-A9DDA7920A46}" dt="2022-04-08T12:52:02.829" v="814" actId="6549"/>
          <ac:spMkLst>
            <pc:docMk/>
            <pc:sldMk cId="642913501" sldId="303"/>
            <ac:spMk id="6" creationId="{6B0DD3C1-C060-47A3-8332-0FDD1A3696A3}"/>
          </ac:spMkLst>
        </pc:spChg>
      </pc:sldChg>
      <pc:sldChg chg="modSp add mod">
        <pc:chgData name="Sophie ALLIX 861" userId="653b8b07-0df8-4455-806f-e417d863b4cb" providerId="ADAL" clId="{0D528CCF-537D-41A2-96D8-A9DDA7920A46}" dt="2022-04-08T13:07:13.243" v="832" actId="12"/>
        <pc:sldMkLst>
          <pc:docMk/>
          <pc:sldMk cId="680582384" sldId="304"/>
        </pc:sldMkLst>
        <pc:spChg chg="mod">
          <ac:chgData name="Sophie ALLIX 861" userId="653b8b07-0df8-4455-806f-e417d863b4cb" providerId="ADAL" clId="{0D528CCF-537D-41A2-96D8-A9DDA7920A46}" dt="2022-04-08T13:07:13.243" v="832" actId="12"/>
          <ac:spMkLst>
            <pc:docMk/>
            <pc:sldMk cId="680582384" sldId="304"/>
            <ac:spMk id="6" creationId="{6B0DD3C1-C060-47A3-8332-0FDD1A3696A3}"/>
          </ac:spMkLst>
        </pc:spChg>
      </pc:sldChg>
    </pc:docChg>
  </pc:docChgLst>
  <pc:docChgLst>
    <pc:chgData name="Sophie ALLIX 861" userId="653b8b07-0df8-4455-806f-e417d863b4cb" providerId="ADAL" clId="{2F834F91-1E98-4659-85CF-D9D4DD5FC919}"/>
    <pc:docChg chg="custSel addSld modSld">
      <pc:chgData name="Sophie ALLIX 861" userId="653b8b07-0df8-4455-806f-e417d863b4cb" providerId="ADAL" clId="{2F834F91-1E98-4659-85CF-D9D4DD5FC919}" dt="2022-11-30T14:31:13.324" v="28"/>
      <pc:docMkLst>
        <pc:docMk/>
      </pc:docMkLst>
      <pc:sldChg chg="addSp delSp modSp add mod">
        <pc:chgData name="Sophie ALLIX 861" userId="653b8b07-0df8-4455-806f-e417d863b4cb" providerId="ADAL" clId="{2F834F91-1E98-4659-85CF-D9D4DD5FC919}" dt="2022-11-30T14:31:13.324" v="28"/>
        <pc:sldMkLst>
          <pc:docMk/>
          <pc:sldMk cId="3577761940" sldId="395"/>
        </pc:sldMkLst>
        <pc:spChg chg="del mod">
          <ac:chgData name="Sophie ALLIX 861" userId="653b8b07-0df8-4455-806f-e417d863b4cb" providerId="ADAL" clId="{2F834F91-1E98-4659-85CF-D9D4DD5FC919}" dt="2022-11-30T14:25:51.282" v="3" actId="478"/>
          <ac:spMkLst>
            <pc:docMk/>
            <pc:sldMk cId="3577761940" sldId="395"/>
            <ac:spMk id="4" creationId="{50E63301-F05A-4018-919B-4F770BBC8D0D}"/>
          </ac:spMkLst>
        </pc:spChg>
        <pc:graphicFrameChg chg="mod">
          <ac:chgData name="Sophie ALLIX 861" userId="653b8b07-0df8-4455-806f-e417d863b4cb" providerId="ADAL" clId="{2F834F91-1E98-4659-85CF-D9D4DD5FC919}" dt="2022-11-30T14:27:06.029" v="9" actId="1076"/>
          <ac:graphicFrameMkLst>
            <pc:docMk/>
            <pc:sldMk cId="3577761940" sldId="395"/>
            <ac:graphicFrameMk id="3" creationId="{8B24BD38-D396-4024-8CC9-FE35366CF68E}"/>
          </ac:graphicFrameMkLst>
        </pc:graphicFrameChg>
        <pc:graphicFrameChg chg="add mod">
          <ac:chgData name="Sophie ALLIX 861" userId="653b8b07-0df8-4455-806f-e417d863b4cb" providerId="ADAL" clId="{2F834F91-1E98-4659-85CF-D9D4DD5FC919}" dt="2022-11-30T14:30:25.494" v="25" actId="14100"/>
          <ac:graphicFrameMkLst>
            <pc:docMk/>
            <pc:sldMk cId="3577761940" sldId="395"/>
            <ac:graphicFrameMk id="5" creationId="{805BB2FF-21F7-4DE2-A35D-0ABD657D368C}"/>
          </ac:graphicFrameMkLst>
        </pc:graphicFrameChg>
        <pc:graphicFrameChg chg="mod">
          <ac:chgData name="Sophie ALLIX 861" userId="653b8b07-0df8-4455-806f-e417d863b4cb" providerId="ADAL" clId="{2F834F91-1E98-4659-85CF-D9D4DD5FC919}" dt="2022-11-30T14:31:13.324" v="28"/>
          <ac:graphicFrameMkLst>
            <pc:docMk/>
            <pc:sldMk cId="3577761940" sldId="395"/>
            <ac:graphicFrameMk id="6" creationId="{BA134CAC-AD44-44F2-B7F1-E279F603AAE8}"/>
          </ac:graphicFrameMkLst>
        </pc:graphicFrameChg>
      </pc:sldChg>
    </pc:docChg>
  </pc:docChgLst>
  <pc:docChgLst>
    <pc:chgData name="Lea GUILLARD 861" userId="S::lea.guillard@caf86.caf.fr::d06662ec-9711-44e9-9f78-4b9cc7b21ed8" providerId="AD" clId="Web-{80082F96-27CF-4B16-831D-BFA9D749F945}"/>
    <pc:docChg chg="modSld">
      <pc:chgData name="Lea GUILLARD 861" userId="S::lea.guillard@caf86.caf.fr::d06662ec-9711-44e9-9f78-4b9cc7b21ed8" providerId="AD" clId="Web-{80082F96-27CF-4B16-831D-BFA9D749F945}" dt="2022-07-08T08:44:30.819" v="59" actId="20577"/>
      <pc:docMkLst>
        <pc:docMk/>
      </pc:docMkLst>
      <pc:sldChg chg="addSp modSp">
        <pc:chgData name="Lea GUILLARD 861" userId="S::lea.guillard@caf86.caf.fr::d06662ec-9711-44e9-9f78-4b9cc7b21ed8" providerId="AD" clId="Web-{80082F96-27CF-4B16-831D-BFA9D749F945}" dt="2022-07-08T08:43:51.537" v="56" actId="1076"/>
        <pc:sldMkLst>
          <pc:docMk/>
          <pc:sldMk cId="735693732" sldId="314"/>
        </pc:sldMkLst>
        <pc:spChg chg="add mod">
          <ac:chgData name="Lea GUILLARD 861" userId="S::lea.guillard@caf86.caf.fr::d06662ec-9711-44e9-9f78-4b9cc7b21ed8" providerId="AD" clId="Web-{80082F96-27CF-4B16-831D-BFA9D749F945}" dt="2022-07-08T08:43:51.537" v="56" actId="1076"/>
          <ac:spMkLst>
            <pc:docMk/>
            <pc:sldMk cId="735693732" sldId="314"/>
            <ac:spMk id="2" creationId="{28001757-4C75-C344-D764-E37A8BB9461F}"/>
          </ac:spMkLst>
        </pc:spChg>
        <pc:spChg chg="mod">
          <ac:chgData name="Lea GUILLARD 861" userId="S::lea.guillard@caf86.caf.fr::d06662ec-9711-44e9-9f78-4b9cc7b21ed8" providerId="AD" clId="Web-{80082F96-27CF-4B16-831D-BFA9D749F945}" dt="2022-07-08T08:43:01.333" v="1" actId="20577"/>
          <ac:spMkLst>
            <pc:docMk/>
            <pc:sldMk cId="735693732" sldId="314"/>
            <ac:spMk id="29" creationId="{1A83FCAB-EBE3-4523-B204-F579CBCF2FF1}"/>
          </ac:spMkLst>
        </pc:spChg>
        <pc:spChg chg="mod">
          <ac:chgData name="Lea GUILLARD 861" userId="S::lea.guillard@caf86.caf.fr::d06662ec-9711-44e9-9f78-4b9cc7b21ed8" providerId="AD" clId="Web-{80082F96-27CF-4B16-831D-BFA9D749F945}" dt="2022-07-08T08:43:05.786" v="3" actId="1076"/>
          <ac:spMkLst>
            <pc:docMk/>
            <pc:sldMk cId="735693732" sldId="314"/>
            <ac:spMk id="31" creationId="{35ABE675-A720-416C-BDE2-7C6A58406C34}"/>
          </ac:spMkLst>
        </pc:spChg>
        <pc:spChg chg="mod">
          <ac:chgData name="Lea GUILLARD 861" userId="S::lea.guillard@caf86.caf.fr::d06662ec-9711-44e9-9f78-4b9cc7b21ed8" providerId="AD" clId="Web-{80082F96-27CF-4B16-831D-BFA9D749F945}" dt="2022-07-08T08:43:09.583" v="4" actId="1076"/>
          <ac:spMkLst>
            <pc:docMk/>
            <pc:sldMk cId="735693732" sldId="314"/>
            <ac:spMk id="32" creationId="{8F2C478F-F6E2-4FD5-A288-103C756C39E2}"/>
          </ac:spMkLst>
        </pc:spChg>
      </pc:sldChg>
      <pc:sldChg chg="modSp">
        <pc:chgData name="Lea GUILLARD 861" userId="S::lea.guillard@caf86.caf.fr::d06662ec-9711-44e9-9f78-4b9cc7b21ed8" providerId="AD" clId="Web-{80082F96-27CF-4B16-831D-BFA9D749F945}" dt="2022-07-08T08:44:30.819" v="59" actId="20577"/>
        <pc:sldMkLst>
          <pc:docMk/>
          <pc:sldMk cId="4092153578" sldId="357"/>
        </pc:sldMkLst>
        <pc:spChg chg="mod">
          <ac:chgData name="Lea GUILLARD 861" userId="S::lea.guillard@caf86.caf.fr::d06662ec-9711-44e9-9f78-4b9cc7b21ed8" providerId="AD" clId="Web-{80082F96-27CF-4B16-831D-BFA9D749F945}" dt="2022-07-08T08:44:30.819" v="59" actId="20577"/>
          <ac:spMkLst>
            <pc:docMk/>
            <pc:sldMk cId="4092153578" sldId="357"/>
            <ac:spMk id="4" creationId="{08E27E82-362E-495E-876A-AD610DB87491}"/>
          </ac:spMkLst>
        </pc:spChg>
      </pc:sldChg>
    </pc:docChg>
  </pc:docChgLst>
  <pc:docChgLst>
    <pc:chgData name="Blandine BROSSARD 861" userId="S::blandine.brossard@caf86.caf.fr::c526530f-5d5f-4821-ad5e-1055fcd5c2cd" providerId="AD" clId="Web-{0029AEFE-5FB3-E052-5B71-147DD5768132}"/>
    <pc:docChg chg="modSld">
      <pc:chgData name="Blandine BROSSARD 861" userId="S::blandine.brossard@caf86.caf.fr::c526530f-5d5f-4821-ad5e-1055fcd5c2cd" providerId="AD" clId="Web-{0029AEFE-5FB3-E052-5B71-147DD5768132}" dt="2022-06-01T12:47:34.627" v="0"/>
      <pc:docMkLst>
        <pc:docMk/>
      </pc:docMkLst>
      <pc:sldChg chg="delSp">
        <pc:chgData name="Blandine BROSSARD 861" userId="S::blandine.brossard@caf86.caf.fr::c526530f-5d5f-4821-ad5e-1055fcd5c2cd" providerId="AD" clId="Web-{0029AEFE-5FB3-E052-5B71-147DD5768132}" dt="2022-06-01T12:47:34.627" v="0"/>
        <pc:sldMkLst>
          <pc:docMk/>
          <pc:sldMk cId="2901772940" sldId="305"/>
        </pc:sldMkLst>
        <pc:spChg chg="del">
          <ac:chgData name="Blandine BROSSARD 861" userId="S::blandine.brossard@caf86.caf.fr::c526530f-5d5f-4821-ad5e-1055fcd5c2cd" providerId="AD" clId="Web-{0029AEFE-5FB3-E052-5B71-147DD5768132}" dt="2022-06-01T12:47:34.627" v="0"/>
          <ac:spMkLst>
            <pc:docMk/>
            <pc:sldMk cId="2901772940" sldId="305"/>
            <ac:spMk id="2" creationId="{D7470D31-230B-BEB0-D357-3EDBD6B8F098}"/>
          </ac:spMkLst>
        </pc:spChg>
      </pc:sldChg>
    </pc:docChg>
  </pc:docChgLst>
  <pc:docChgLst>
    <pc:chgData name="Nicolas PATRIARCHE 861" userId="S::nicolas.patriarche@caf86.caf.fr::d1848907-ef35-4bf0-83f2-8110b9052c08" providerId="AD" clId="Web-{DCF2B60F-4B1D-49BA-A6A6-2483E38D9E9F}"/>
    <pc:docChg chg="modSld">
      <pc:chgData name="Nicolas PATRIARCHE 861" userId="S::nicolas.patriarche@caf86.caf.fr::d1848907-ef35-4bf0-83f2-8110b9052c08" providerId="AD" clId="Web-{DCF2B60F-4B1D-49BA-A6A6-2483E38D9E9F}" dt="2022-02-02T16:40:28.734" v="37" actId="20577"/>
      <pc:docMkLst>
        <pc:docMk/>
      </pc:docMkLst>
      <pc:sldChg chg="modSp">
        <pc:chgData name="Nicolas PATRIARCHE 861" userId="S::nicolas.patriarche@caf86.caf.fr::d1848907-ef35-4bf0-83f2-8110b9052c08" providerId="AD" clId="Web-{DCF2B60F-4B1D-49BA-A6A6-2483E38D9E9F}" dt="2022-02-02T16:40:28.734" v="37" actId="20577"/>
        <pc:sldMkLst>
          <pc:docMk/>
          <pc:sldMk cId="2428528142" sldId="278"/>
        </pc:sldMkLst>
        <pc:spChg chg="mod">
          <ac:chgData name="Nicolas PATRIARCHE 861" userId="S::nicolas.patriarche@caf86.caf.fr::d1848907-ef35-4bf0-83f2-8110b9052c08" providerId="AD" clId="Web-{DCF2B60F-4B1D-49BA-A6A6-2483E38D9E9F}" dt="2022-02-02T16:40:28.734" v="37" actId="20577"/>
          <ac:spMkLst>
            <pc:docMk/>
            <pc:sldMk cId="2428528142" sldId="278"/>
            <ac:spMk id="3" creationId="{0CF42C86-B87D-4F9D-9594-819D8FE54FDB}"/>
          </ac:spMkLst>
        </pc:spChg>
      </pc:sldChg>
    </pc:docChg>
  </pc:docChgLst>
  <pc:docChgLst>
    <pc:chgData name="Nicolas PATRIARCHE 861" userId="S::nicolas.patriarche@caf86.caf.fr::d1848907-ef35-4bf0-83f2-8110b9052c08" providerId="AD" clId="Web-{0DB95E90-965D-40EF-A911-FBF7D26EFD94}"/>
    <pc:docChg chg="delSld modSld">
      <pc:chgData name="Nicolas PATRIARCHE 861" userId="S::nicolas.patriarche@caf86.caf.fr::d1848907-ef35-4bf0-83f2-8110b9052c08" providerId="AD" clId="Web-{0DB95E90-965D-40EF-A911-FBF7D26EFD94}" dt="2022-02-28T14:16:04.606" v="11" actId="20577"/>
      <pc:docMkLst>
        <pc:docMk/>
      </pc:docMkLst>
      <pc:sldChg chg="modSp">
        <pc:chgData name="Nicolas PATRIARCHE 861" userId="S::nicolas.patriarche@caf86.caf.fr::d1848907-ef35-4bf0-83f2-8110b9052c08" providerId="AD" clId="Web-{0DB95E90-965D-40EF-A911-FBF7D26EFD94}" dt="2022-02-28T14:16:04.606" v="11" actId="20577"/>
        <pc:sldMkLst>
          <pc:docMk/>
          <pc:sldMk cId="634816616" sldId="259"/>
        </pc:sldMkLst>
        <pc:spChg chg="mod">
          <ac:chgData name="Nicolas PATRIARCHE 861" userId="S::nicolas.patriarche@caf86.caf.fr::d1848907-ef35-4bf0-83f2-8110b9052c08" providerId="AD" clId="Web-{0DB95E90-965D-40EF-A911-FBF7D26EFD94}" dt="2022-02-28T14:16:04.606" v="11" actId="20577"/>
          <ac:spMkLst>
            <pc:docMk/>
            <pc:sldMk cId="634816616" sldId="259"/>
            <ac:spMk id="2" creationId="{3EFB79DF-6E4C-4777-BF7F-58FD0EF156BD}"/>
          </ac:spMkLst>
        </pc:spChg>
      </pc:sldChg>
      <pc:sldChg chg="del">
        <pc:chgData name="Nicolas PATRIARCHE 861" userId="S::nicolas.patriarche@caf86.caf.fr::d1848907-ef35-4bf0-83f2-8110b9052c08" providerId="AD" clId="Web-{0DB95E90-965D-40EF-A911-FBF7D26EFD94}" dt="2022-02-28T14:14:47.760" v="0"/>
        <pc:sldMkLst>
          <pc:docMk/>
          <pc:sldMk cId="3835494859" sldId="273"/>
        </pc:sldMkLst>
      </pc:sldChg>
    </pc:docChg>
  </pc:docChgLst>
  <pc:docChgLst>
    <pc:chgData name="Fabienne BOUTET 861" userId="S::fabienne.boutet@caf86.caf.fr::fa09bdb3-1d75-436f-b8cb-365a3331495b" providerId="AD" clId="Web-{A6CEEBDF-4820-462A-8614-7DDA03F17675}"/>
    <pc:docChg chg="addSld delSld modSld">
      <pc:chgData name="Fabienne BOUTET 861" userId="S::fabienne.boutet@caf86.caf.fr::fa09bdb3-1d75-436f-b8cb-365a3331495b" providerId="AD" clId="Web-{A6CEEBDF-4820-462A-8614-7DDA03F17675}" dt="2022-10-06T12:15:04.545" v="3" actId="1076"/>
      <pc:docMkLst>
        <pc:docMk/>
      </pc:docMkLst>
      <pc:sldChg chg="modSp">
        <pc:chgData name="Fabienne BOUTET 861" userId="S::fabienne.boutet@caf86.caf.fr::fa09bdb3-1d75-436f-b8cb-365a3331495b" providerId="AD" clId="Web-{A6CEEBDF-4820-462A-8614-7DDA03F17675}" dt="2022-10-06T12:15:04.545" v="3" actId="1076"/>
        <pc:sldMkLst>
          <pc:docMk/>
          <pc:sldMk cId="3258785885" sldId="282"/>
        </pc:sldMkLst>
        <pc:picChg chg="mod">
          <ac:chgData name="Fabienne BOUTET 861" userId="S::fabienne.boutet@caf86.caf.fr::fa09bdb3-1d75-436f-b8cb-365a3331495b" providerId="AD" clId="Web-{A6CEEBDF-4820-462A-8614-7DDA03F17675}" dt="2022-10-06T12:15:04.545" v="3" actId="1076"/>
          <ac:picMkLst>
            <pc:docMk/>
            <pc:sldMk cId="3258785885" sldId="282"/>
            <ac:picMk id="6" creationId="{A2FCF94F-C7DF-4E2F-9D9B-6C6A4CEBA2BD}"/>
          </ac:picMkLst>
        </pc:picChg>
      </pc:sldChg>
      <pc:sldChg chg="add del replId">
        <pc:chgData name="Fabienne BOUTET 861" userId="S::fabienne.boutet@caf86.caf.fr::fa09bdb3-1d75-436f-b8cb-365a3331495b" providerId="AD" clId="Web-{A6CEEBDF-4820-462A-8614-7DDA03F17675}" dt="2022-10-06T12:14:41.654" v="1"/>
        <pc:sldMkLst>
          <pc:docMk/>
          <pc:sldMk cId="2467625891" sldId="369"/>
        </pc:sldMkLst>
      </pc:sldChg>
    </pc:docChg>
  </pc:docChgLst>
  <pc:docChgLst>
    <pc:chgData name="Sophie ALLIX 861" userId="S::sophie.allix@caf86.caf.fr::653b8b07-0df8-4455-806f-e417d863b4cb" providerId="AD" clId="Web-{B0997933-745E-4D96-AE6F-6900E7E73F46}"/>
    <pc:docChg chg="modSld">
      <pc:chgData name="Sophie ALLIX 861" userId="S::sophie.allix@caf86.caf.fr::653b8b07-0df8-4455-806f-e417d863b4cb" providerId="AD" clId="Web-{B0997933-745E-4D96-AE6F-6900E7E73F46}" dt="2022-04-08T12:02:52.627" v="101" actId="20577"/>
      <pc:docMkLst>
        <pc:docMk/>
      </pc:docMkLst>
      <pc:sldChg chg="delSp modSp">
        <pc:chgData name="Sophie ALLIX 861" userId="S::sophie.allix@caf86.caf.fr::653b8b07-0df8-4455-806f-e417d863b4cb" providerId="AD" clId="Web-{B0997933-745E-4D96-AE6F-6900E7E73F46}" dt="2022-04-08T12:02:52.627" v="101" actId="20577"/>
        <pc:sldMkLst>
          <pc:docMk/>
          <pc:sldMk cId="3704208624" sldId="299"/>
        </pc:sldMkLst>
        <pc:spChg chg="mod">
          <ac:chgData name="Sophie ALLIX 861" userId="S::sophie.allix@caf86.caf.fr::653b8b07-0df8-4455-806f-e417d863b4cb" providerId="AD" clId="Web-{B0997933-745E-4D96-AE6F-6900E7E73F46}" dt="2022-04-08T11:58:31.824" v="49" actId="20577"/>
          <ac:spMkLst>
            <pc:docMk/>
            <pc:sldMk cId="3704208624" sldId="299"/>
            <ac:spMk id="2" creationId="{C349D36D-E990-4974-86D8-1AFA70473FED}"/>
          </ac:spMkLst>
        </pc:spChg>
        <pc:spChg chg="mod">
          <ac:chgData name="Sophie ALLIX 861" userId="S::sophie.allix@caf86.caf.fr::653b8b07-0df8-4455-806f-e417d863b4cb" providerId="AD" clId="Web-{B0997933-745E-4D96-AE6F-6900E7E73F46}" dt="2022-04-08T11:57:32.901" v="27" actId="20577"/>
          <ac:spMkLst>
            <pc:docMk/>
            <pc:sldMk cId="3704208624" sldId="299"/>
            <ac:spMk id="5" creationId="{2D01694D-F368-4FC5-9220-2826B0B688CD}"/>
          </ac:spMkLst>
        </pc:spChg>
        <pc:spChg chg="mod">
          <ac:chgData name="Sophie ALLIX 861" userId="S::sophie.allix@caf86.caf.fr::653b8b07-0df8-4455-806f-e417d863b4cb" providerId="AD" clId="Web-{B0997933-745E-4D96-AE6F-6900E7E73F46}" dt="2022-04-08T12:02:52.627" v="101" actId="20577"/>
          <ac:spMkLst>
            <pc:docMk/>
            <pc:sldMk cId="3704208624" sldId="299"/>
            <ac:spMk id="6" creationId="{6B0DD3C1-C060-47A3-8332-0FDD1A3696A3}"/>
          </ac:spMkLst>
        </pc:spChg>
        <pc:picChg chg="del">
          <ac:chgData name="Sophie ALLIX 861" userId="S::sophie.allix@caf86.caf.fr::653b8b07-0df8-4455-806f-e417d863b4cb" providerId="AD" clId="Web-{B0997933-745E-4D96-AE6F-6900E7E73F46}" dt="2022-04-08T11:57:41.011" v="30"/>
          <ac:picMkLst>
            <pc:docMk/>
            <pc:sldMk cId="3704208624" sldId="299"/>
            <ac:picMk id="8" creationId="{91BC17F4-A801-40DB-8845-11F5A8D66D11}"/>
          </ac:picMkLst>
        </pc:picChg>
      </pc:sldChg>
    </pc:docChg>
  </pc:docChgLst>
  <pc:docChgLst>
    <pc:chgData name="Blandine BROSSARD 861" userId="S::blandine.brossard@caf86.caf.fr::c526530f-5d5f-4821-ad5e-1055fcd5c2cd" providerId="AD" clId="Web-{F20E0D04-4179-2052-30FF-FE2F92FCE042}"/>
    <pc:docChg chg="addSld">
      <pc:chgData name="Blandine BROSSARD 861" userId="S::blandine.brossard@caf86.caf.fr::c526530f-5d5f-4821-ad5e-1055fcd5c2cd" providerId="AD" clId="Web-{F20E0D04-4179-2052-30FF-FE2F92FCE042}" dt="2022-06-01T07:57:01.310" v="0"/>
      <pc:docMkLst>
        <pc:docMk/>
      </pc:docMkLst>
      <pc:sldChg chg="new">
        <pc:chgData name="Blandine BROSSARD 861" userId="S::blandine.brossard@caf86.caf.fr::c526530f-5d5f-4821-ad5e-1055fcd5c2cd" providerId="AD" clId="Web-{F20E0D04-4179-2052-30FF-FE2F92FCE042}" dt="2022-06-01T07:57:01.310" v="0"/>
        <pc:sldMkLst>
          <pc:docMk/>
          <pc:sldMk cId="2901772940" sldId="305"/>
        </pc:sldMkLst>
      </pc:sldChg>
    </pc:docChg>
  </pc:docChgLst>
  <pc:docChgLst>
    <pc:chgData name="Lea GUILLARD 861" userId="S::lea.guillard@caf86.caf.fr::d06662ec-9711-44e9-9f78-4b9cc7b21ed8" providerId="AD" clId="Web-{931AA482-BD68-4B7B-B717-32DBFB7B6554}"/>
    <pc:docChg chg="addSld modSld sldOrd">
      <pc:chgData name="Lea GUILLARD 861" userId="S::lea.guillard@caf86.caf.fr::d06662ec-9711-44e9-9f78-4b9cc7b21ed8" providerId="AD" clId="Web-{931AA482-BD68-4B7B-B717-32DBFB7B6554}" dt="2022-10-04T07:53:20.259" v="8"/>
      <pc:docMkLst>
        <pc:docMk/>
      </pc:docMkLst>
      <pc:sldChg chg="modSp ord">
        <pc:chgData name="Lea GUILLARD 861" userId="S::lea.guillard@caf86.caf.fr::d06662ec-9711-44e9-9f78-4b9cc7b21ed8" providerId="AD" clId="Web-{931AA482-BD68-4B7B-B717-32DBFB7B6554}" dt="2022-10-04T07:52:57.524" v="4" actId="1076"/>
        <pc:sldMkLst>
          <pc:docMk/>
          <pc:sldMk cId="3258785885" sldId="282"/>
        </pc:sldMkLst>
        <pc:spChg chg="mod">
          <ac:chgData name="Lea GUILLARD 861" userId="S::lea.guillard@caf86.caf.fr::d06662ec-9711-44e9-9f78-4b9cc7b21ed8" providerId="AD" clId="Web-{931AA482-BD68-4B7B-B717-32DBFB7B6554}" dt="2022-10-04T07:52:54.352" v="2" actId="1076"/>
          <ac:spMkLst>
            <pc:docMk/>
            <pc:sldMk cId="3258785885" sldId="282"/>
            <ac:spMk id="3" creationId="{BE397445-1761-F569-9E90-BAF6B7D0A50F}"/>
          </ac:spMkLst>
        </pc:spChg>
        <pc:picChg chg="mod">
          <ac:chgData name="Lea GUILLARD 861" userId="S::lea.guillard@caf86.caf.fr::d06662ec-9711-44e9-9f78-4b9cc7b21ed8" providerId="AD" clId="Web-{931AA482-BD68-4B7B-B717-32DBFB7B6554}" dt="2022-10-04T07:52:55.884" v="3" actId="1076"/>
          <ac:picMkLst>
            <pc:docMk/>
            <pc:sldMk cId="3258785885" sldId="282"/>
            <ac:picMk id="4" creationId="{1917CDD4-084F-4592-BDAD-00E4C8BB5A6B}"/>
          </ac:picMkLst>
        </pc:picChg>
        <pc:picChg chg="mod">
          <ac:chgData name="Lea GUILLARD 861" userId="S::lea.guillard@caf86.caf.fr::d06662ec-9711-44e9-9f78-4b9cc7b21ed8" providerId="AD" clId="Web-{931AA482-BD68-4B7B-B717-32DBFB7B6554}" dt="2022-10-04T07:52:57.524" v="4" actId="1076"/>
          <ac:picMkLst>
            <pc:docMk/>
            <pc:sldMk cId="3258785885" sldId="282"/>
            <ac:picMk id="6" creationId="{A2FCF94F-C7DF-4E2F-9D9B-6C6A4CEBA2BD}"/>
          </ac:picMkLst>
        </pc:picChg>
      </pc:sldChg>
      <pc:sldChg chg="modSp">
        <pc:chgData name="Lea GUILLARD 861" userId="S::lea.guillard@caf86.caf.fr::d06662ec-9711-44e9-9f78-4b9cc7b21ed8" providerId="AD" clId="Web-{931AA482-BD68-4B7B-B717-32DBFB7B6554}" dt="2022-10-04T07:53:14.431" v="6" actId="1076"/>
        <pc:sldMkLst>
          <pc:docMk/>
          <pc:sldMk cId="1314588359" sldId="365"/>
        </pc:sldMkLst>
        <pc:spChg chg="mod">
          <ac:chgData name="Lea GUILLARD 861" userId="S::lea.guillard@caf86.caf.fr::d06662ec-9711-44e9-9f78-4b9cc7b21ed8" providerId="AD" clId="Web-{931AA482-BD68-4B7B-B717-32DBFB7B6554}" dt="2022-10-04T07:53:14.431" v="6" actId="1076"/>
          <ac:spMkLst>
            <pc:docMk/>
            <pc:sldMk cId="1314588359" sldId="365"/>
            <ac:spMk id="4" creationId="{50E63301-F05A-4018-919B-4F770BBC8D0D}"/>
          </ac:spMkLst>
        </pc:spChg>
      </pc:sldChg>
      <pc:sldChg chg="new ord">
        <pc:chgData name="Lea GUILLARD 861" userId="S::lea.guillard@caf86.caf.fr::d06662ec-9711-44e9-9f78-4b9cc7b21ed8" providerId="AD" clId="Web-{931AA482-BD68-4B7B-B717-32DBFB7B6554}" dt="2022-10-04T07:53:20.259" v="8"/>
        <pc:sldMkLst>
          <pc:docMk/>
          <pc:sldMk cId="2296735334" sldId="368"/>
        </pc:sldMkLst>
      </pc:sldChg>
    </pc:docChg>
  </pc:docChgLst>
  <pc:docChgLst>
    <pc:chgData name="Nicolas PATRIARCHE 861" userId="d1848907-ef35-4bf0-83f2-8110b9052c08" providerId="ADAL" clId="{B4AB9797-BE81-49D0-95B8-02C248204755}"/>
    <pc:docChg chg="undo custSel addSld delSld modSld sldOrd">
      <pc:chgData name="Nicolas PATRIARCHE 861" userId="d1848907-ef35-4bf0-83f2-8110b9052c08" providerId="ADAL" clId="{B4AB9797-BE81-49D0-95B8-02C248204755}" dt="2022-07-08T11:57:33.067" v="2291" actId="2696"/>
      <pc:docMkLst>
        <pc:docMk/>
      </pc:docMkLst>
      <pc:sldChg chg="modSp mod">
        <pc:chgData name="Nicolas PATRIARCHE 861" userId="d1848907-ef35-4bf0-83f2-8110b9052c08" providerId="ADAL" clId="{B4AB9797-BE81-49D0-95B8-02C248204755}" dt="2022-07-08T07:29:46.271" v="1747" actId="20577"/>
        <pc:sldMkLst>
          <pc:docMk/>
          <pc:sldMk cId="3155851385" sldId="257"/>
        </pc:sldMkLst>
        <pc:spChg chg="mod">
          <ac:chgData name="Nicolas PATRIARCHE 861" userId="d1848907-ef35-4bf0-83f2-8110b9052c08" providerId="ADAL" clId="{B4AB9797-BE81-49D0-95B8-02C248204755}" dt="2022-07-08T07:29:46.271" v="1747" actId="20577"/>
          <ac:spMkLst>
            <pc:docMk/>
            <pc:sldMk cId="3155851385" sldId="257"/>
            <ac:spMk id="3" creationId="{1980AA72-7CEC-47E0-8390-DCA22A2C1A8D}"/>
          </ac:spMkLst>
        </pc:spChg>
      </pc:sldChg>
      <pc:sldChg chg="modSp mod ord">
        <pc:chgData name="Nicolas PATRIARCHE 861" userId="d1848907-ef35-4bf0-83f2-8110b9052c08" providerId="ADAL" clId="{B4AB9797-BE81-49D0-95B8-02C248204755}" dt="2022-07-04T12:17:11.425" v="1669" actId="20577"/>
        <pc:sldMkLst>
          <pc:docMk/>
          <pc:sldMk cId="524744576" sldId="258"/>
        </pc:sldMkLst>
        <pc:spChg chg="mod">
          <ac:chgData name="Nicolas PATRIARCHE 861" userId="d1848907-ef35-4bf0-83f2-8110b9052c08" providerId="ADAL" clId="{B4AB9797-BE81-49D0-95B8-02C248204755}" dt="2022-07-04T12:17:11.425" v="1669" actId="20577"/>
          <ac:spMkLst>
            <pc:docMk/>
            <pc:sldMk cId="524744576" sldId="258"/>
            <ac:spMk id="4" creationId="{50E63301-F05A-4018-919B-4F770BBC8D0D}"/>
          </ac:spMkLst>
        </pc:spChg>
      </pc:sldChg>
      <pc:sldChg chg="modSp">
        <pc:chgData name="Nicolas PATRIARCHE 861" userId="d1848907-ef35-4bf0-83f2-8110b9052c08" providerId="ADAL" clId="{B4AB9797-BE81-49D0-95B8-02C248204755}" dt="2022-06-29T14:49:44.590" v="1453" actId="20577"/>
        <pc:sldMkLst>
          <pc:docMk/>
          <pc:sldMk cId="1059972565" sldId="269"/>
        </pc:sldMkLst>
        <pc:graphicFrameChg chg="mod">
          <ac:chgData name="Nicolas PATRIARCHE 861" userId="d1848907-ef35-4bf0-83f2-8110b9052c08" providerId="ADAL" clId="{B4AB9797-BE81-49D0-95B8-02C248204755}" dt="2022-06-29T14:49:44.590" v="1453"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B4AB9797-BE81-49D0-95B8-02C248204755}" dt="2022-06-29T14:48:26.496" v="1369" actId="47"/>
        <pc:sldMkLst>
          <pc:docMk/>
          <pc:sldMk cId="3598112156" sldId="299"/>
        </pc:sldMkLst>
      </pc:sldChg>
      <pc:sldChg chg="del">
        <pc:chgData name="Nicolas PATRIARCHE 861" userId="d1848907-ef35-4bf0-83f2-8110b9052c08" providerId="ADAL" clId="{B4AB9797-BE81-49D0-95B8-02C248204755}" dt="2022-06-29T14:48:26.496" v="1369" actId="47"/>
        <pc:sldMkLst>
          <pc:docMk/>
          <pc:sldMk cId="4175982837" sldId="300"/>
        </pc:sldMkLst>
      </pc:sldChg>
      <pc:sldChg chg="del">
        <pc:chgData name="Nicolas PATRIARCHE 861" userId="d1848907-ef35-4bf0-83f2-8110b9052c08" providerId="ADAL" clId="{B4AB9797-BE81-49D0-95B8-02C248204755}" dt="2022-06-29T14:48:26.496" v="1369" actId="47"/>
        <pc:sldMkLst>
          <pc:docMk/>
          <pc:sldMk cId="2510872342" sldId="301"/>
        </pc:sldMkLst>
      </pc:sldChg>
      <pc:sldChg chg="del">
        <pc:chgData name="Nicolas PATRIARCHE 861" userId="d1848907-ef35-4bf0-83f2-8110b9052c08" providerId="ADAL" clId="{B4AB9797-BE81-49D0-95B8-02C248204755}" dt="2022-06-29T14:48:26.496" v="1369" actId="47"/>
        <pc:sldMkLst>
          <pc:docMk/>
          <pc:sldMk cId="3001898529" sldId="302"/>
        </pc:sldMkLst>
      </pc:sldChg>
      <pc:sldChg chg="del">
        <pc:chgData name="Nicolas PATRIARCHE 861" userId="d1848907-ef35-4bf0-83f2-8110b9052c08" providerId="ADAL" clId="{B4AB9797-BE81-49D0-95B8-02C248204755}" dt="2022-06-29T14:48:26.496" v="1369" actId="47"/>
        <pc:sldMkLst>
          <pc:docMk/>
          <pc:sldMk cId="249429673" sldId="303"/>
        </pc:sldMkLst>
      </pc:sldChg>
      <pc:sldChg chg="del">
        <pc:chgData name="Nicolas PATRIARCHE 861" userId="d1848907-ef35-4bf0-83f2-8110b9052c08" providerId="ADAL" clId="{B4AB9797-BE81-49D0-95B8-02C248204755}" dt="2022-06-29T14:48:26.496" v="1369" actId="47"/>
        <pc:sldMkLst>
          <pc:docMk/>
          <pc:sldMk cId="3578797116" sldId="304"/>
        </pc:sldMkLst>
      </pc:sldChg>
      <pc:sldChg chg="addSp delSp modSp del mod ord">
        <pc:chgData name="Nicolas PATRIARCHE 861" userId="d1848907-ef35-4bf0-83f2-8110b9052c08" providerId="ADAL" clId="{B4AB9797-BE81-49D0-95B8-02C248204755}" dt="2022-07-04T12:16:32.431" v="1625" actId="2696"/>
        <pc:sldMkLst>
          <pc:docMk/>
          <pc:sldMk cId="2901772940" sldId="305"/>
        </pc:sldMkLst>
        <pc:spChg chg="del">
          <ac:chgData name="Nicolas PATRIARCHE 861" userId="d1848907-ef35-4bf0-83f2-8110b9052c08" providerId="ADAL" clId="{B4AB9797-BE81-49D0-95B8-02C248204755}" dt="2022-06-29T12:50:02.641" v="11" actId="478"/>
          <ac:spMkLst>
            <pc:docMk/>
            <pc:sldMk cId="2901772940" sldId="305"/>
            <ac:spMk id="3" creationId="{7F0194D1-6887-2009-A322-CF9386C03115}"/>
          </ac:spMkLst>
        </pc:spChg>
        <pc:spChg chg="add mod">
          <ac:chgData name="Nicolas PATRIARCHE 861" userId="d1848907-ef35-4bf0-83f2-8110b9052c08" providerId="ADAL" clId="{B4AB9797-BE81-49D0-95B8-02C248204755}" dt="2022-06-29T12:50:02.641" v="11" actId="478"/>
          <ac:spMkLst>
            <pc:docMk/>
            <pc:sldMk cId="2901772940" sldId="305"/>
            <ac:spMk id="4" creationId="{046266C7-558B-4794-A63D-42BFC0FDAF76}"/>
          </ac:spMkLst>
        </pc:spChg>
        <pc:picChg chg="del">
          <ac:chgData name="Nicolas PATRIARCHE 861" userId="d1848907-ef35-4bf0-83f2-8110b9052c08" providerId="ADAL" clId="{B4AB9797-BE81-49D0-95B8-02C248204755}" dt="2022-06-29T12:50:03.319" v="12" actId="478"/>
          <ac:picMkLst>
            <pc:docMk/>
            <pc:sldMk cId="2901772940" sldId="305"/>
            <ac:picMk id="5" creationId="{4BCC2FB7-7534-4DA8-BDFD-99CFD7F78C7E}"/>
          </ac:picMkLst>
        </pc:picChg>
      </pc:sldChg>
      <pc:sldChg chg="addSp delSp modSp mod">
        <pc:chgData name="Nicolas PATRIARCHE 861" userId="d1848907-ef35-4bf0-83f2-8110b9052c08" providerId="ADAL" clId="{B4AB9797-BE81-49D0-95B8-02C248204755}" dt="2022-06-29T13:32:21.800" v="1360" actId="1076"/>
        <pc:sldMkLst>
          <pc:docMk/>
          <pc:sldMk cId="3745205531" sldId="309"/>
        </pc:sldMkLst>
        <pc:spChg chg="del">
          <ac:chgData name="Nicolas PATRIARCHE 861" userId="d1848907-ef35-4bf0-83f2-8110b9052c08" providerId="ADAL" clId="{B4AB9797-BE81-49D0-95B8-02C248204755}" dt="2022-06-29T12:50:29.081" v="28" actId="478"/>
          <ac:spMkLst>
            <pc:docMk/>
            <pc:sldMk cId="3745205531" sldId="309"/>
            <ac:spMk id="8" creationId="{CD083A65-6A2B-4C49-B3AA-9E3C107385AD}"/>
          </ac:spMkLst>
        </pc:spChg>
        <pc:spChg chg="del">
          <ac:chgData name="Nicolas PATRIARCHE 861" userId="d1848907-ef35-4bf0-83f2-8110b9052c08" providerId="ADAL" clId="{B4AB9797-BE81-49D0-95B8-02C248204755}" dt="2022-06-29T12:59:54.277" v="30" actId="478"/>
          <ac:spMkLst>
            <pc:docMk/>
            <pc:sldMk cId="3745205531" sldId="309"/>
            <ac:spMk id="9" creationId="{6CCB0643-07EE-4533-BC84-BCFDAEBF12E1}"/>
          </ac:spMkLst>
        </pc:spChg>
        <pc:spChg chg="add mod">
          <ac:chgData name="Nicolas PATRIARCHE 861" userId="d1848907-ef35-4bf0-83f2-8110b9052c08" providerId="ADAL" clId="{B4AB9797-BE81-49D0-95B8-02C248204755}" dt="2022-06-29T13:19:22.063" v="1182" actId="1076"/>
          <ac:spMkLst>
            <pc:docMk/>
            <pc:sldMk cId="3745205531" sldId="309"/>
            <ac:spMk id="11" creationId="{EB9506AD-E581-4431-BEC7-F2222A66FFD9}"/>
          </ac:spMkLst>
        </pc:spChg>
        <pc:spChg chg="del">
          <ac:chgData name="Nicolas PATRIARCHE 861" userId="d1848907-ef35-4bf0-83f2-8110b9052c08" providerId="ADAL" clId="{B4AB9797-BE81-49D0-95B8-02C248204755}" dt="2022-06-29T12:59:55.432" v="31" actId="478"/>
          <ac:spMkLst>
            <pc:docMk/>
            <pc:sldMk cId="3745205531" sldId="309"/>
            <ac:spMk id="12" creationId="{3BC6A431-902A-44FD-85A8-C176B92658C3}"/>
          </ac:spMkLst>
        </pc:spChg>
        <pc:spChg chg="add mod">
          <ac:chgData name="Nicolas PATRIARCHE 861" userId="d1848907-ef35-4bf0-83f2-8110b9052c08" providerId="ADAL" clId="{B4AB9797-BE81-49D0-95B8-02C248204755}" dt="2022-06-29T13:31:54.035" v="1356" actId="1076"/>
          <ac:spMkLst>
            <pc:docMk/>
            <pc:sldMk cId="3745205531" sldId="309"/>
            <ac:spMk id="13" creationId="{B8D2CEC9-C71C-4578-8F58-4009474793D2}"/>
          </ac:spMkLst>
        </pc:spChg>
        <pc:spChg chg="del">
          <ac:chgData name="Nicolas PATRIARCHE 861" userId="d1848907-ef35-4bf0-83f2-8110b9052c08" providerId="ADAL" clId="{B4AB9797-BE81-49D0-95B8-02C248204755}" dt="2022-06-29T12:50:26.607" v="27" actId="478"/>
          <ac:spMkLst>
            <pc:docMk/>
            <pc:sldMk cId="3745205531" sldId="309"/>
            <ac:spMk id="15" creationId="{A22BD442-2DB2-4485-B425-F7550E213249}"/>
          </ac:spMkLst>
        </pc:spChg>
        <pc:picChg chg="del">
          <ac:chgData name="Nicolas PATRIARCHE 861" userId="d1848907-ef35-4bf0-83f2-8110b9052c08" providerId="ADAL" clId="{B4AB9797-BE81-49D0-95B8-02C248204755}" dt="2022-06-29T12:50:24.431" v="25" actId="478"/>
          <ac:picMkLst>
            <pc:docMk/>
            <pc:sldMk cId="3745205531" sldId="309"/>
            <ac:picMk id="4" creationId="{96A63BBF-95C7-4EAC-9E62-52CCE51E04EC}"/>
          </ac:picMkLst>
        </pc:picChg>
        <pc:picChg chg="del">
          <ac:chgData name="Nicolas PATRIARCHE 861" userId="d1848907-ef35-4bf0-83f2-8110b9052c08" providerId="ADAL" clId="{B4AB9797-BE81-49D0-95B8-02C248204755}" dt="2022-06-29T12:50:25.108" v="26" actId="478"/>
          <ac:picMkLst>
            <pc:docMk/>
            <pc:sldMk cId="3745205531" sldId="309"/>
            <ac:picMk id="5" creationId="{6B291ECE-0B9D-49A5-A244-DB860CAB7334}"/>
          </ac:picMkLst>
        </pc:picChg>
        <pc:picChg chg="del">
          <ac:chgData name="Nicolas PATRIARCHE 861" userId="d1848907-ef35-4bf0-83f2-8110b9052c08" providerId="ADAL" clId="{B4AB9797-BE81-49D0-95B8-02C248204755}" dt="2022-06-29T12:50:29.991" v="29" actId="478"/>
          <ac:picMkLst>
            <pc:docMk/>
            <pc:sldMk cId="3745205531" sldId="309"/>
            <ac:picMk id="6" creationId="{4473E2F2-8ADD-4615-BA15-DBFC89CDCAB8}"/>
          </ac:picMkLst>
        </pc:picChg>
        <pc:picChg chg="del">
          <ac:chgData name="Nicolas PATRIARCHE 861" userId="d1848907-ef35-4bf0-83f2-8110b9052c08" providerId="ADAL" clId="{B4AB9797-BE81-49D0-95B8-02C248204755}" dt="2022-06-29T12:59:57.450" v="32" actId="478"/>
          <ac:picMkLst>
            <pc:docMk/>
            <pc:sldMk cId="3745205531" sldId="309"/>
            <ac:picMk id="7" creationId="{A527E8D9-CACB-491E-A189-B828FE8DEF1E}"/>
          </ac:picMkLst>
        </pc:picChg>
        <pc:picChg chg="add mod">
          <ac:chgData name="Nicolas PATRIARCHE 861" userId="d1848907-ef35-4bf0-83f2-8110b9052c08" providerId="ADAL" clId="{B4AB9797-BE81-49D0-95B8-02C248204755}" dt="2022-06-29T13:31:49.828" v="1355" actId="1076"/>
          <ac:picMkLst>
            <pc:docMk/>
            <pc:sldMk cId="3745205531" sldId="309"/>
            <ac:picMk id="14" creationId="{BAC24BA2-BBE2-403E-9C15-F7A6ED7406BA}"/>
          </ac:picMkLst>
        </pc:picChg>
        <pc:picChg chg="add mod">
          <ac:chgData name="Nicolas PATRIARCHE 861" userId="d1848907-ef35-4bf0-83f2-8110b9052c08" providerId="ADAL" clId="{B4AB9797-BE81-49D0-95B8-02C248204755}" dt="2022-06-29T13:32:09.828" v="1358" actId="1076"/>
          <ac:picMkLst>
            <pc:docMk/>
            <pc:sldMk cId="3745205531" sldId="309"/>
            <ac:picMk id="16" creationId="{F64A788A-9426-4155-B1C6-973E7666D93A}"/>
          </ac:picMkLst>
        </pc:picChg>
        <pc:picChg chg="add mod">
          <ac:chgData name="Nicolas PATRIARCHE 861" userId="d1848907-ef35-4bf0-83f2-8110b9052c08" providerId="ADAL" clId="{B4AB9797-BE81-49D0-95B8-02C248204755}" dt="2022-06-29T13:32:21.800" v="1360" actId="1076"/>
          <ac:picMkLst>
            <pc:docMk/>
            <pc:sldMk cId="3745205531" sldId="309"/>
            <ac:picMk id="17" creationId="{365C7E6B-3285-43FE-814C-FDDD46C65C3F}"/>
          </ac:picMkLst>
        </pc:picChg>
      </pc:sldChg>
      <pc:sldChg chg="addSp delSp modSp mod setBg">
        <pc:chgData name="Nicolas PATRIARCHE 861" userId="d1848907-ef35-4bf0-83f2-8110b9052c08" providerId="ADAL" clId="{B4AB9797-BE81-49D0-95B8-02C248204755}" dt="2022-07-08T08:02:55.323" v="2219" actId="1076"/>
        <pc:sldMkLst>
          <pc:docMk/>
          <pc:sldMk cId="735693732" sldId="314"/>
        </pc:sldMkLst>
        <pc:spChg chg="mod">
          <ac:chgData name="Nicolas PATRIARCHE 861" userId="d1848907-ef35-4bf0-83f2-8110b9052c08" providerId="ADAL" clId="{B4AB9797-BE81-49D0-95B8-02C248204755}" dt="2022-07-08T07:42:42.170" v="1841" actId="26606"/>
          <ac:spMkLst>
            <pc:docMk/>
            <pc:sldMk cId="735693732" sldId="314"/>
            <ac:spMk id="3" creationId="{DE2E4C57-C6BA-4D81-9E22-6F2DDAE01402}"/>
          </ac:spMkLst>
        </pc:spChg>
        <pc:spChg chg="del">
          <ac:chgData name="Nicolas PATRIARCHE 861" userId="d1848907-ef35-4bf0-83f2-8110b9052c08" providerId="ADAL" clId="{B4AB9797-BE81-49D0-95B8-02C248204755}" dt="2022-07-08T07:42:42.170" v="1841" actId="26606"/>
          <ac:spMkLst>
            <pc:docMk/>
            <pc:sldMk cId="735693732" sldId="314"/>
            <ac:spMk id="4" creationId="{08E27E82-362E-495E-876A-AD610DB87491}"/>
          </ac:spMkLst>
        </pc:spChg>
        <pc:spChg chg="del">
          <ac:chgData name="Nicolas PATRIARCHE 861" userId="d1848907-ef35-4bf0-83f2-8110b9052c08" providerId="ADAL" clId="{B4AB9797-BE81-49D0-95B8-02C248204755}" dt="2022-06-29T13:00:09.783" v="36" actId="478"/>
          <ac:spMkLst>
            <pc:docMk/>
            <pc:sldMk cId="735693732" sldId="314"/>
            <ac:spMk id="8" creationId="{CD083A65-6A2B-4C49-B3AA-9E3C107385AD}"/>
          </ac:spMkLst>
        </pc:spChg>
        <pc:spChg chg="del">
          <ac:chgData name="Nicolas PATRIARCHE 861" userId="d1848907-ef35-4bf0-83f2-8110b9052c08" providerId="ADAL" clId="{B4AB9797-BE81-49D0-95B8-02C248204755}" dt="2022-06-29T13:00:11.031" v="37" actId="478"/>
          <ac:spMkLst>
            <pc:docMk/>
            <pc:sldMk cId="735693732" sldId="314"/>
            <ac:spMk id="9" creationId="{6CCB0643-07EE-4533-BC84-BCFDAEBF12E1}"/>
          </ac:spMkLst>
        </pc:spChg>
        <pc:spChg chg="add">
          <ac:chgData name="Nicolas PATRIARCHE 861" userId="d1848907-ef35-4bf0-83f2-8110b9052c08" providerId="ADAL" clId="{B4AB9797-BE81-49D0-95B8-02C248204755}" dt="2022-07-08T07:42:42.170" v="1841" actId="26606"/>
          <ac:spMkLst>
            <pc:docMk/>
            <pc:sldMk cId="735693732" sldId="314"/>
            <ac:spMk id="10" creationId="{CB5AA8A5-25CC-4295-892F-367FCDAF2BF6}"/>
          </ac:spMkLst>
        </pc:spChg>
        <pc:spChg chg="del">
          <ac:chgData name="Nicolas PATRIARCHE 861" userId="d1848907-ef35-4bf0-83f2-8110b9052c08" providerId="ADAL" clId="{B4AB9797-BE81-49D0-95B8-02C248204755}" dt="2022-06-29T13:00:11.966" v="38" actId="478"/>
          <ac:spMkLst>
            <pc:docMk/>
            <pc:sldMk cId="735693732" sldId="314"/>
            <ac:spMk id="11" creationId="{5D9AB137-58D7-40A4-91FE-CE137F8C06AF}"/>
          </ac:spMkLst>
        </pc:spChg>
        <pc:spChg chg="del">
          <ac:chgData name="Nicolas PATRIARCHE 861" userId="d1848907-ef35-4bf0-83f2-8110b9052c08" providerId="ADAL" clId="{B4AB9797-BE81-49D0-95B8-02C248204755}" dt="2022-06-29T13:00:12.780" v="39" actId="478"/>
          <ac:spMkLst>
            <pc:docMk/>
            <pc:sldMk cId="735693732" sldId="314"/>
            <ac:spMk id="12" creationId="{3BC6A431-902A-44FD-85A8-C176B92658C3}"/>
          </ac:spMkLst>
        </pc:spChg>
        <pc:spChg chg="del">
          <ac:chgData name="Nicolas PATRIARCHE 861" userId="d1848907-ef35-4bf0-83f2-8110b9052c08" providerId="ADAL" clId="{B4AB9797-BE81-49D0-95B8-02C248204755}" dt="2022-06-29T13:00:13.701" v="40" actId="478"/>
          <ac:spMkLst>
            <pc:docMk/>
            <pc:sldMk cId="735693732" sldId="314"/>
            <ac:spMk id="13" creationId="{E597729A-E07E-4241-8E44-756986081F8B}"/>
          </ac:spMkLst>
        </pc:spChg>
        <pc:spChg chg="del">
          <ac:chgData name="Nicolas PATRIARCHE 861" userId="d1848907-ef35-4bf0-83f2-8110b9052c08" providerId="ADAL" clId="{B4AB9797-BE81-49D0-95B8-02C248204755}" dt="2022-06-29T13:00:16.166" v="41" actId="478"/>
          <ac:spMkLst>
            <pc:docMk/>
            <pc:sldMk cId="735693732" sldId="314"/>
            <ac:spMk id="14" creationId="{1D3A8F0D-B4AE-4BE3-9755-5F8CF4BAFEA8}"/>
          </ac:spMkLst>
        </pc:spChg>
        <pc:spChg chg="del">
          <ac:chgData name="Nicolas PATRIARCHE 861" userId="d1848907-ef35-4bf0-83f2-8110b9052c08" providerId="ADAL" clId="{B4AB9797-BE81-49D0-95B8-02C248204755}" dt="2022-06-29T13:00:09.157" v="35" actId="478"/>
          <ac:spMkLst>
            <pc:docMk/>
            <pc:sldMk cId="735693732" sldId="314"/>
            <ac:spMk id="15" creationId="{A22BD442-2DB2-4485-B425-F7550E213249}"/>
          </ac:spMkLst>
        </pc:spChg>
        <pc:spChg chg="add">
          <ac:chgData name="Nicolas PATRIARCHE 861" userId="d1848907-ef35-4bf0-83f2-8110b9052c08" providerId="ADAL" clId="{B4AB9797-BE81-49D0-95B8-02C248204755}" dt="2022-07-08T07:42:42.170" v="1841" actId="26606"/>
          <ac:spMkLst>
            <pc:docMk/>
            <pc:sldMk cId="735693732" sldId="314"/>
            <ac:spMk id="23" creationId="{24C6BC13-FB1E-48CC-B421-3D06039728B4}"/>
          </ac:spMkLst>
        </pc:spChg>
        <pc:spChg chg="add mod">
          <ac:chgData name="Nicolas PATRIARCHE 861" userId="d1848907-ef35-4bf0-83f2-8110b9052c08" providerId="ADAL" clId="{B4AB9797-BE81-49D0-95B8-02C248204755}" dt="2022-07-08T07:43:32.746" v="1844" actId="1076"/>
          <ac:spMkLst>
            <pc:docMk/>
            <pc:sldMk cId="735693732" sldId="314"/>
            <ac:spMk id="28" creationId="{5FD60B81-ED3E-4A0F-A388-6935D13A4AAD}"/>
          </ac:spMkLst>
        </pc:spChg>
        <pc:spChg chg="add mod">
          <ac:chgData name="Nicolas PATRIARCHE 861" userId="d1848907-ef35-4bf0-83f2-8110b9052c08" providerId="ADAL" clId="{B4AB9797-BE81-49D0-95B8-02C248204755}" dt="2022-07-08T07:55:12.940" v="1959" actId="2711"/>
          <ac:spMkLst>
            <pc:docMk/>
            <pc:sldMk cId="735693732" sldId="314"/>
            <ac:spMk id="29" creationId="{1A83FCAB-EBE3-4523-B204-F579CBCF2FF1}"/>
          </ac:spMkLst>
        </pc:spChg>
        <pc:spChg chg="add del mod">
          <ac:chgData name="Nicolas PATRIARCHE 861" userId="d1848907-ef35-4bf0-83f2-8110b9052c08" providerId="ADAL" clId="{B4AB9797-BE81-49D0-95B8-02C248204755}" dt="2022-07-08T07:56:43.347" v="1962" actId="478"/>
          <ac:spMkLst>
            <pc:docMk/>
            <pc:sldMk cId="735693732" sldId="314"/>
            <ac:spMk id="30" creationId="{E0EF6A89-6F26-4761-BC1D-26A909022613}"/>
          </ac:spMkLst>
        </pc:spChg>
        <pc:spChg chg="add mod">
          <ac:chgData name="Nicolas PATRIARCHE 861" userId="d1848907-ef35-4bf0-83f2-8110b9052c08" providerId="ADAL" clId="{B4AB9797-BE81-49D0-95B8-02C248204755}" dt="2022-07-08T07:48:17.187" v="1888" actId="1076"/>
          <ac:spMkLst>
            <pc:docMk/>
            <pc:sldMk cId="735693732" sldId="314"/>
            <ac:spMk id="31" creationId="{35ABE675-A720-416C-BDE2-7C6A58406C34}"/>
          </ac:spMkLst>
        </pc:spChg>
        <pc:spChg chg="add mod">
          <ac:chgData name="Nicolas PATRIARCHE 861" userId="d1848907-ef35-4bf0-83f2-8110b9052c08" providerId="ADAL" clId="{B4AB9797-BE81-49D0-95B8-02C248204755}" dt="2022-07-08T08:02:55.323" v="2219" actId="1076"/>
          <ac:spMkLst>
            <pc:docMk/>
            <pc:sldMk cId="735693732" sldId="314"/>
            <ac:spMk id="32" creationId="{8F2C478F-F6E2-4FD5-A288-103C756C39E2}"/>
          </ac:spMkLst>
        </pc:spChg>
        <pc:grpChg chg="add">
          <ac:chgData name="Nicolas PATRIARCHE 861" userId="d1848907-ef35-4bf0-83f2-8110b9052c08" providerId="ADAL" clId="{B4AB9797-BE81-49D0-95B8-02C248204755}" dt="2022-07-08T07:42:42.170" v="1841" actId="26606"/>
          <ac:grpSpMkLst>
            <pc:docMk/>
            <pc:sldMk cId="735693732" sldId="314"/>
            <ac:grpSpMk id="22" creationId="{09DD65AA-8280-4962-92F3-DF1CB53349DB}"/>
          </ac:grpSpMkLst>
        </pc:grpChg>
        <pc:graphicFrameChg chg="add del">
          <ac:chgData name="Nicolas PATRIARCHE 861" userId="d1848907-ef35-4bf0-83f2-8110b9052c08" providerId="ADAL" clId="{B4AB9797-BE81-49D0-95B8-02C248204755}" dt="2022-07-08T07:42:49.539" v="1842" actId="478"/>
          <ac:graphicFrameMkLst>
            <pc:docMk/>
            <pc:sldMk cId="735693732" sldId="314"/>
            <ac:graphicFrameMk id="27" creationId="{F7500342-FE45-857D-1062-E2C830AB3572}"/>
          </ac:graphicFrameMkLst>
        </pc:graphicFrameChg>
        <pc:picChg chg="del">
          <ac:chgData name="Nicolas PATRIARCHE 861" userId="d1848907-ef35-4bf0-83f2-8110b9052c08" providerId="ADAL" clId="{B4AB9797-BE81-49D0-95B8-02C248204755}" dt="2022-06-29T13:00:06.822" v="33" actId="478"/>
          <ac:picMkLst>
            <pc:docMk/>
            <pc:sldMk cId="735693732" sldId="314"/>
            <ac:picMk id="4" creationId="{96A63BBF-95C7-4EAC-9E62-52CCE51E04EC}"/>
          </ac:picMkLst>
        </pc:picChg>
        <pc:picChg chg="del">
          <ac:chgData name="Nicolas PATRIARCHE 861" userId="d1848907-ef35-4bf0-83f2-8110b9052c08" providerId="ADAL" clId="{B4AB9797-BE81-49D0-95B8-02C248204755}" dt="2022-06-29T13:00:07.565" v="34" actId="478"/>
          <ac:picMkLst>
            <pc:docMk/>
            <pc:sldMk cId="735693732" sldId="314"/>
            <ac:picMk id="5" creationId="{6B291ECE-0B9D-49A5-A244-DB860CAB7334}"/>
          </ac:picMkLst>
        </pc:picChg>
        <pc:picChg chg="del">
          <ac:chgData name="Nicolas PATRIARCHE 861" userId="d1848907-ef35-4bf0-83f2-8110b9052c08" providerId="ADAL" clId="{B4AB9797-BE81-49D0-95B8-02C248204755}" dt="2022-06-29T13:00:17.269" v="42" actId="478"/>
          <ac:picMkLst>
            <pc:docMk/>
            <pc:sldMk cId="735693732" sldId="314"/>
            <ac:picMk id="6" creationId="{4473E2F2-8ADD-4615-BA15-DBFC89CDCAB8}"/>
          </ac:picMkLst>
        </pc:picChg>
        <pc:picChg chg="del">
          <ac:chgData name="Nicolas PATRIARCHE 861" userId="d1848907-ef35-4bf0-83f2-8110b9052c08" providerId="ADAL" clId="{B4AB9797-BE81-49D0-95B8-02C248204755}" dt="2022-06-29T14:48:32.313" v="1370" actId="478"/>
          <ac:picMkLst>
            <pc:docMk/>
            <pc:sldMk cId="735693732" sldId="314"/>
            <ac:picMk id="7" creationId="{A527E8D9-CACB-491E-A189-B828FE8DEF1E}"/>
          </ac:picMkLst>
        </pc:picChg>
      </pc:sldChg>
      <pc:sldChg chg="del">
        <pc:chgData name="Nicolas PATRIARCHE 861" userId="d1848907-ef35-4bf0-83f2-8110b9052c08" providerId="ADAL" clId="{B4AB9797-BE81-49D0-95B8-02C248204755}" dt="2022-06-29T14:48:26.496" v="1369" actId="47"/>
        <pc:sldMkLst>
          <pc:docMk/>
          <pc:sldMk cId="0" sldId="344"/>
        </pc:sldMkLst>
      </pc:sldChg>
      <pc:sldChg chg="del">
        <pc:chgData name="Nicolas PATRIARCHE 861" userId="d1848907-ef35-4bf0-83f2-8110b9052c08" providerId="ADAL" clId="{B4AB9797-BE81-49D0-95B8-02C248204755}" dt="2022-06-29T14:48:26.496" v="1369" actId="47"/>
        <pc:sldMkLst>
          <pc:docMk/>
          <pc:sldMk cId="0" sldId="345"/>
        </pc:sldMkLst>
      </pc:sldChg>
      <pc:sldChg chg="del">
        <pc:chgData name="Nicolas PATRIARCHE 861" userId="d1848907-ef35-4bf0-83f2-8110b9052c08" providerId="ADAL" clId="{B4AB9797-BE81-49D0-95B8-02C248204755}" dt="2022-06-29T14:48:26.496" v="1369" actId="47"/>
        <pc:sldMkLst>
          <pc:docMk/>
          <pc:sldMk cId="2684597801" sldId="346"/>
        </pc:sldMkLst>
      </pc:sldChg>
      <pc:sldChg chg="del">
        <pc:chgData name="Nicolas PATRIARCHE 861" userId="d1848907-ef35-4bf0-83f2-8110b9052c08" providerId="ADAL" clId="{B4AB9797-BE81-49D0-95B8-02C248204755}" dt="2022-06-29T14:48:26.496" v="1369" actId="47"/>
        <pc:sldMkLst>
          <pc:docMk/>
          <pc:sldMk cId="507756184" sldId="347"/>
        </pc:sldMkLst>
      </pc:sldChg>
      <pc:sldChg chg="addSp delSp modSp mod">
        <pc:chgData name="Nicolas PATRIARCHE 861" userId="d1848907-ef35-4bf0-83f2-8110b9052c08" providerId="ADAL" clId="{B4AB9797-BE81-49D0-95B8-02C248204755}" dt="2022-07-08T07:41:36.006" v="1839" actId="27636"/>
        <pc:sldMkLst>
          <pc:docMk/>
          <pc:sldMk cId="2670281985" sldId="348"/>
        </pc:sldMkLst>
        <pc:spChg chg="add del">
          <ac:chgData name="Nicolas PATRIARCHE 861" userId="d1848907-ef35-4bf0-83f2-8110b9052c08" providerId="ADAL" clId="{B4AB9797-BE81-49D0-95B8-02C248204755}" dt="2022-06-29T13:08:12.546" v="256" actId="478"/>
          <ac:spMkLst>
            <pc:docMk/>
            <pc:sldMk cId="2670281985" sldId="348"/>
            <ac:spMk id="8" creationId="{7932CB4A-0F76-4BBE-9F5B-889C1554818F}"/>
          </ac:spMkLst>
        </pc:spChg>
        <pc:spChg chg="add del">
          <ac:chgData name="Nicolas PATRIARCHE 861" userId="d1848907-ef35-4bf0-83f2-8110b9052c08" providerId="ADAL" clId="{B4AB9797-BE81-49D0-95B8-02C248204755}" dt="2022-06-29T13:08:37.484" v="258" actId="478"/>
          <ac:spMkLst>
            <pc:docMk/>
            <pc:sldMk cId="2670281985" sldId="348"/>
            <ac:spMk id="10" creationId="{E7E671C0-D3D2-4855-B494-F625F8FD323C}"/>
          </ac:spMkLst>
        </pc:spChg>
        <pc:spChg chg="add mod">
          <ac:chgData name="Nicolas PATRIARCHE 861" userId="d1848907-ef35-4bf0-83f2-8110b9052c08" providerId="ADAL" clId="{B4AB9797-BE81-49D0-95B8-02C248204755}" dt="2022-06-29T13:09:38.068" v="331" actId="1076"/>
          <ac:spMkLst>
            <pc:docMk/>
            <pc:sldMk cId="2670281985" sldId="348"/>
            <ac:spMk id="11" creationId="{3B0AF246-E0FC-4888-AC6E-70F4FC16C017}"/>
          </ac:spMkLst>
        </pc:spChg>
        <pc:spChg chg="add mod">
          <ac:chgData name="Nicolas PATRIARCHE 861" userId="d1848907-ef35-4bf0-83f2-8110b9052c08" providerId="ADAL" clId="{B4AB9797-BE81-49D0-95B8-02C248204755}" dt="2022-07-08T07:41:36.006" v="1839" actId="27636"/>
          <ac:spMkLst>
            <pc:docMk/>
            <pc:sldMk cId="2670281985" sldId="348"/>
            <ac:spMk id="15" creationId="{F6D7D937-3B7E-4E35-AE9B-310FB21D845C}"/>
          </ac:spMkLst>
        </pc:spChg>
        <pc:spChg chg="del">
          <ac:chgData name="Nicolas PATRIARCHE 861" userId="d1848907-ef35-4bf0-83f2-8110b9052c08" providerId="ADAL" clId="{B4AB9797-BE81-49D0-95B8-02C248204755}" dt="2022-06-29T12:50:15.388" v="20" actId="478"/>
          <ac:spMkLst>
            <pc:docMk/>
            <pc:sldMk cId="2670281985" sldId="348"/>
            <ac:spMk id="31" creationId="{D64E1B3B-AB31-4854-BF04-2D583E13C9CC}"/>
          </ac:spMkLst>
        </pc:spChg>
        <pc:picChg chg="del">
          <ac:chgData name="Nicolas PATRIARCHE 861" userId="d1848907-ef35-4bf0-83f2-8110b9052c08" providerId="ADAL" clId="{B4AB9797-BE81-49D0-95B8-02C248204755}" dt="2022-06-29T12:50:17.332" v="23" actId="478"/>
          <ac:picMkLst>
            <pc:docMk/>
            <pc:sldMk cId="2670281985" sldId="348"/>
            <ac:picMk id="9" creationId="{88675137-08A5-42E8-972A-34FDD2F87BCF}"/>
          </ac:picMkLst>
        </pc:picChg>
        <pc:picChg chg="del">
          <ac:chgData name="Nicolas PATRIARCHE 861" userId="d1848907-ef35-4bf0-83f2-8110b9052c08" providerId="ADAL" clId="{B4AB9797-BE81-49D0-95B8-02C248204755}" dt="2022-06-29T12:50:16.080" v="21" actId="478"/>
          <ac:picMkLst>
            <pc:docMk/>
            <pc:sldMk cId="2670281985" sldId="348"/>
            <ac:picMk id="12" creationId="{EF186CCE-B68F-46C0-ACBF-E56956FE32E3}"/>
          </ac:picMkLst>
        </pc:picChg>
        <pc:picChg chg="del">
          <ac:chgData name="Nicolas PATRIARCHE 861" userId="d1848907-ef35-4bf0-83f2-8110b9052c08" providerId="ADAL" clId="{B4AB9797-BE81-49D0-95B8-02C248204755}" dt="2022-06-29T12:50:16.799" v="22" actId="478"/>
          <ac:picMkLst>
            <pc:docMk/>
            <pc:sldMk cId="2670281985" sldId="348"/>
            <ac:picMk id="13" creationId="{A6AFF2EF-2C08-4478-BB04-7E2CF6FDA2E6}"/>
          </ac:picMkLst>
        </pc:picChg>
        <pc:picChg chg="del">
          <ac:chgData name="Nicolas PATRIARCHE 861" userId="d1848907-ef35-4bf0-83f2-8110b9052c08" providerId="ADAL" clId="{B4AB9797-BE81-49D0-95B8-02C248204755}" dt="2022-06-29T12:50:21.325" v="24" actId="478"/>
          <ac:picMkLst>
            <pc:docMk/>
            <pc:sldMk cId="2670281985" sldId="348"/>
            <ac:picMk id="14" creationId="{17A9F808-946E-428B-A010-C02414B9AF8C}"/>
          </ac:picMkLst>
        </pc:picChg>
      </pc:sldChg>
      <pc:sldChg chg="modSp mod">
        <pc:chgData name="Nicolas PATRIARCHE 861" userId="d1848907-ef35-4bf0-83f2-8110b9052c08" providerId="ADAL" clId="{B4AB9797-BE81-49D0-95B8-02C248204755}" dt="2022-07-08T11:56:55.037" v="2286" actId="20577"/>
        <pc:sldMkLst>
          <pc:docMk/>
          <pc:sldMk cId="4252965894" sldId="351"/>
        </pc:sldMkLst>
        <pc:spChg chg="mod">
          <ac:chgData name="Nicolas PATRIARCHE 861" userId="d1848907-ef35-4bf0-83f2-8110b9052c08" providerId="ADAL" clId="{B4AB9797-BE81-49D0-95B8-02C248204755}" dt="2022-07-08T11:56:55.037" v="2286" actId="20577"/>
          <ac:spMkLst>
            <pc:docMk/>
            <pc:sldMk cId="4252965894" sldId="351"/>
            <ac:spMk id="4" creationId="{50E63301-F05A-4018-919B-4F770BBC8D0D}"/>
          </ac:spMkLst>
        </pc:spChg>
      </pc:sldChg>
      <pc:sldChg chg="modSp add mod ord">
        <pc:chgData name="Nicolas PATRIARCHE 861" userId="d1848907-ef35-4bf0-83f2-8110b9052c08" providerId="ADAL" clId="{B4AB9797-BE81-49D0-95B8-02C248204755}" dt="2022-07-04T12:17:43.690" v="1716" actId="14100"/>
        <pc:sldMkLst>
          <pc:docMk/>
          <pc:sldMk cId="1254451514" sldId="352"/>
        </pc:sldMkLst>
        <pc:spChg chg="mod">
          <ac:chgData name="Nicolas PATRIARCHE 861" userId="d1848907-ef35-4bf0-83f2-8110b9052c08" providerId="ADAL" clId="{B4AB9797-BE81-49D0-95B8-02C248204755}" dt="2022-07-04T12:17:43.690" v="1716" actId="14100"/>
          <ac:spMkLst>
            <pc:docMk/>
            <pc:sldMk cId="1254451514" sldId="352"/>
            <ac:spMk id="4" creationId="{50E63301-F05A-4018-919B-4F770BBC8D0D}"/>
          </ac:spMkLst>
        </pc:spChg>
      </pc:sldChg>
      <pc:sldChg chg="modSp add del mod">
        <pc:chgData name="Nicolas PATRIARCHE 861" userId="d1848907-ef35-4bf0-83f2-8110b9052c08" providerId="ADAL" clId="{B4AB9797-BE81-49D0-95B8-02C248204755}" dt="2022-07-08T07:41:47.405" v="1840" actId="2696"/>
        <pc:sldMkLst>
          <pc:docMk/>
          <pc:sldMk cId="450494147" sldId="353"/>
        </pc:sldMkLst>
        <pc:spChg chg="mod">
          <ac:chgData name="Nicolas PATRIARCHE 861" userId="d1848907-ef35-4bf0-83f2-8110b9052c08" providerId="ADAL" clId="{B4AB9797-BE81-49D0-95B8-02C248204755}" dt="2022-07-04T12:16:50.851" v="1642" actId="1076"/>
          <ac:spMkLst>
            <pc:docMk/>
            <pc:sldMk cId="450494147" sldId="353"/>
            <ac:spMk id="11" creationId="{3B0AF246-E0FC-4888-AC6E-70F4FC16C017}"/>
          </ac:spMkLst>
        </pc:spChg>
        <pc:spChg chg="mod">
          <ac:chgData name="Nicolas PATRIARCHE 861" userId="d1848907-ef35-4bf0-83f2-8110b9052c08" providerId="ADAL" clId="{B4AB9797-BE81-49D0-95B8-02C248204755}" dt="2022-07-04T12:18:16.757" v="1746" actId="27636"/>
          <ac:spMkLst>
            <pc:docMk/>
            <pc:sldMk cId="450494147" sldId="353"/>
            <ac:spMk id="15" creationId="{F6D7D937-3B7E-4E35-AE9B-310FB21D845C}"/>
          </ac:spMkLst>
        </pc:spChg>
      </pc:sldChg>
      <pc:sldChg chg="modSp add del mod ord">
        <pc:chgData name="Nicolas PATRIARCHE 861" userId="d1848907-ef35-4bf0-83f2-8110b9052c08" providerId="ADAL" clId="{B4AB9797-BE81-49D0-95B8-02C248204755}" dt="2022-07-08T11:57:21.290" v="2287" actId="2696"/>
        <pc:sldMkLst>
          <pc:docMk/>
          <pc:sldMk cId="3530658313" sldId="354"/>
        </pc:sldMkLst>
        <pc:spChg chg="mod">
          <ac:chgData name="Nicolas PATRIARCHE 861" userId="d1848907-ef35-4bf0-83f2-8110b9052c08" providerId="ADAL" clId="{B4AB9797-BE81-49D0-95B8-02C248204755}" dt="2022-07-04T12:18:07.214" v="1743" actId="27636"/>
          <ac:spMkLst>
            <pc:docMk/>
            <pc:sldMk cId="3530658313" sldId="354"/>
            <ac:spMk id="4" creationId="{50E63301-F05A-4018-919B-4F770BBC8D0D}"/>
          </ac:spMkLst>
        </pc:spChg>
      </pc:sldChg>
      <pc:sldChg chg="add del ord">
        <pc:chgData name="Nicolas PATRIARCHE 861" userId="d1848907-ef35-4bf0-83f2-8110b9052c08" providerId="ADAL" clId="{B4AB9797-BE81-49D0-95B8-02C248204755}" dt="2022-07-08T11:57:26.657" v="2288" actId="2696"/>
        <pc:sldMkLst>
          <pc:docMk/>
          <pc:sldMk cId="1039385093" sldId="355"/>
        </pc:sldMkLst>
      </pc:sldChg>
      <pc:sldChg chg="addSp delSp modSp mod setBg">
        <pc:chgData name="Nicolas PATRIARCHE 861" userId="d1848907-ef35-4bf0-83f2-8110b9052c08" providerId="ADAL" clId="{B4AB9797-BE81-49D0-95B8-02C248204755}" dt="2022-07-08T07:51:57.719" v="1919" actId="1076"/>
        <pc:sldMkLst>
          <pc:docMk/>
          <pc:sldMk cId="920927201" sldId="356"/>
        </pc:sldMkLst>
        <pc:spChg chg="mod ord">
          <ac:chgData name="Nicolas PATRIARCHE 861" userId="d1848907-ef35-4bf0-83f2-8110b9052c08" providerId="ADAL" clId="{B4AB9797-BE81-49D0-95B8-02C248204755}" dt="2022-07-08T07:49:29.070" v="1891" actId="26606"/>
          <ac:spMkLst>
            <pc:docMk/>
            <pc:sldMk cId="920927201" sldId="356"/>
            <ac:spMk id="3" creationId="{DE2E4C57-C6BA-4D81-9E22-6F2DDAE01402}"/>
          </ac:spMkLst>
        </pc:spChg>
        <pc:spChg chg="del">
          <ac:chgData name="Nicolas PATRIARCHE 861" userId="d1848907-ef35-4bf0-83f2-8110b9052c08" providerId="ADAL" clId="{B4AB9797-BE81-49D0-95B8-02C248204755}" dt="2022-07-08T07:49:08.171" v="1889" actId="478"/>
          <ac:spMkLst>
            <pc:docMk/>
            <pc:sldMk cId="920927201" sldId="356"/>
            <ac:spMk id="4" creationId="{08E27E82-362E-495E-876A-AD610DB87491}"/>
          </ac:spMkLst>
        </pc:spChg>
        <pc:spChg chg="add mod">
          <ac:chgData name="Nicolas PATRIARCHE 861" userId="d1848907-ef35-4bf0-83f2-8110b9052c08" providerId="ADAL" clId="{B4AB9797-BE81-49D0-95B8-02C248204755}" dt="2022-07-08T07:49:29.070" v="1891" actId="26606"/>
          <ac:spMkLst>
            <pc:docMk/>
            <pc:sldMk cId="920927201" sldId="356"/>
            <ac:spMk id="5" creationId="{538C539B-95D5-4909-8D41-B5C3C9340D2D}"/>
          </ac:spMkLst>
        </pc:spChg>
        <pc:spChg chg="add mod">
          <ac:chgData name="Nicolas PATRIARCHE 861" userId="d1848907-ef35-4bf0-83f2-8110b9052c08" providerId="ADAL" clId="{B4AB9797-BE81-49D0-95B8-02C248204755}" dt="2022-07-08T07:50:03.924" v="1904" actId="20577"/>
          <ac:spMkLst>
            <pc:docMk/>
            <pc:sldMk cId="920927201" sldId="356"/>
            <ac:spMk id="6" creationId="{A0D4D648-F777-425A-8D65-2CC28A790C1E}"/>
          </ac:spMkLst>
        </pc:spChg>
        <pc:spChg chg="add">
          <ac:chgData name="Nicolas PATRIARCHE 861" userId="d1848907-ef35-4bf0-83f2-8110b9052c08" providerId="ADAL" clId="{B4AB9797-BE81-49D0-95B8-02C248204755}" dt="2022-07-08T07:49:29.070" v="1891" actId="26606"/>
          <ac:spMkLst>
            <pc:docMk/>
            <pc:sldMk cId="920927201" sldId="356"/>
            <ac:spMk id="12" creationId="{9F4444CE-BC8D-4D61-B303-4C05614E62AB}"/>
          </ac:spMkLst>
        </pc:spChg>
        <pc:spChg chg="add">
          <ac:chgData name="Nicolas PATRIARCHE 861" userId="d1848907-ef35-4bf0-83f2-8110b9052c08" providerId="ADAL" clId="{B4AB9797-BE81-49D0-95B8-02C248204755}" dt="2022-07-08T07:49:29.070" v="1891" actId="26606"/>
          <ac:spMkLst>
            <pc:docMk/>
            <pc:sldMk cId="920927201" sldId="356"/>
            <ac:spMk id="14" creationId="{62423CA5-E2E1-4789-B759-9906C1C94063}"/>
          </ac:spMkLst>
        </pc:spChg>
        <pc:spChg chg="add mod">
          <ac:chgData name="Nicolas PATRIARCHE 861" userId="d1848907-ef35-4bf0-83f2-8110b9052c08" providerId="ADAL" clId="{B4AB9797-BE81-49D0-95B8-02C248204755}" dt="2022-07-08T07:51:57.719" v="1919" actId="1076"/>
          <ac:spMkLst>
            <pc:docMk/>
            <pc:sldMk cId="920927201" sldId="356"/>
            <ac:spMk id="15" creationId="{F53C144E-79B5-4424-A24D-A91076B3D171}"/>
          </ac:spMkLst>
        </pc:spChg>
        <pc:spChg chg="add">
          <ac:chgData name="Nicolas PATRIARCHE 861" userId="d1848907-ef35-4bf0-83f2-8110b9052c08" providerId="ADAL" clId="{B4AB9797-BE81-49D0-95B8-02C248204755}" dt="2022-07-08T07:49:29.070" v="1891" actId="26606"/>
          <ac:spMkLst>
            <pc:docMk/>
            <pc:sldMk cId="920927201" sldId="356"/>
            <ac:spMk id="16" creationId="{73772B81-181F-48B7-8826-4D9686D15DF5}"/>
          </ac:spMkLst>
        </pc:spChg>
        <pc:spChg chg="add">
          <ac:chgData name="Nicolas PATRIARCHE 861" userId="d1848907-ef35-4bf0-83f2-8110b9052c08" providerId="ADAL" clId="{B4AB9797-BE81-49D0-95B8-02C248204755}" dt="2022-07-08T07:49:29.070" v="1891" actId="26606"/>
          <ac:spMkLst>
            <pc:docMk/>
            <pc:sldMk cId="920927201" sldId="356"/>
            <ac:spMk id="18" creationId="{B2205F6E-03C6-4E92-877C-E2482F6599AA}"/>
          </ac:spMkLst>
        </pc:spChg>
        <pc:graphicFrameChg chg="add mod">
          <ac:chgData name="Nicolas PATRIARCHE 861" userId="d1848907-ef35-4bf0-83f2-8110b9052c08" providerId="ADAL" clId="{B4AB9797-BE81-49D0-95B8-02C248204755}" dt="2022-07-08T07:51:13.344" v="1913" actId="1076"/>
          <ac:graphicFrameMkLst>
            <pc:docMk/>
            <pc:sldMk cId="920927201" sldId="356"/>
            <ac:graphicFrameMk id="11" creationId="{3D96A853-D6F1-459E-BD44-12C5F8040A14}"/>
          </ac:graphicFrameMkLst>
        </pc:graphicFrameChg>
        <pc:graphicFrameChg chg="add mod">
          <ac:chgData name="Nicolas PATRIARCHE 861" userId="d1848907-ef35-4bf0-83f2-8110b9052c08" providerId="ADAL" clId="{B4AB9797-BE81-49D0-95B8-02C248204755}" dt="2022-07-08T07:51:26.907" v="1916" actId="1076"/>
          <ac:graphicFrameMkLst>
            <pc:docMk/>
            <pc:sldMk cId="920927201" sldId="356"/>
            <ac:graphicFrameMk id="13" creationId="{5B78E3C2-8C74-4C7A-BDBC-1C03545A9646}"/>
          </ac:graphicFrameMkLst>
        </pc:graphicFrameChg>
        <pc:picChg chg="add del mod">
          <ac:chgData name="Nicolas PATRIARCHE 861" userId="d1848907-ef35-4bf0-83f2-8110b9052c08" providerId="ADAL" clId="{B4AB9797-BE81-49D0-95B8-02C248204755}" dt="2022-07-08T07:50:32.453" v="1909" actId="478"/>
          <ac:picMkLst>
            <pc:docMk/>
            <pc:sldMk cId="920927201" sldId="356"/>
            <ac:picMk id="7" creationId="{5853802F-246A-4D43-8469-F2D9199FF4A1}"/>
          </ac:picMkLst>
        </pc:picChg>
      </pc:sldChg>
      <pc:sldChg chg="del">
        <pc:chgData name="Nicolas PATRIARCHE 861" userId="d1848907-ef35-4bf0-83f2-8110b9052c08" providerId="ADAL" clId="{B4AB9797-BE81-49D0-95B8-02C248204755}" dt="2022-07-08T08:59:09.219" v="2255" actId="2696"/>
        <pc:sldMkLst>
          <pc:docMk/>
          <pc:sldMk cId="4092153578" sldId="357"/>
        </pc:sldMkLst>
      </pc:sldChg>
      <pc:sldChg chg="addSp delSp modSp mod">
        <pc:chgData name="Nicolas PATRIARCHE 861" userId="d1848907-ef35-4bf0-83f2-8110b9052c08" providerId="ADAL" clId="{B4AB9797-BE81-49D0-95B8-02C248204755}" dt="2022-07-08T08:04:30.550" v="2254" actId="14100"/>
        <pc:sldMkLst>
          <pc:docMk/>
          <pc:sldMk cId="1371607519" sldId="358"/>
        </pc:sldMkLst>
        <pc:spChg chg="del mod">
          <ac:chgData name="Nicolas PATRIARCHE 861" userId="d1848907-ef35-4bf0-83f2-8110b9052c08" providerId="ADAL" clId="{B4AB9797-BE81-49D0-95B8-02C248204755}" dt="2022-07-08T08:03:55.049" v="2235" actId="478"/>
          <ac:spMkLst>
            <pc:docMk/>
            <pc:sldMk cId="1371607519" sldId="358"/>
            <ac:spMk id="4" creationId="{08E27E82-362E-495E-876A-AD610DB87491}"/>
          </ac:spMkLst>
        </pc:spChg>
        <pc:spChg chg="add mod">
          <ac:chgData name="Nicolas PATRIARCHE 861" userId="d1848907-ef35-4bf0-83f2-8110b9052c08" providerId="ADAL" clId="{B4AB9797-BE81-49D0-95B8-02C248204755}" dt="2022-07-08T08:04:19.487" v="2251" actId="122"/>
          <ac:spMkLst>
            <pc:docMk/>
            <pc:sldMk cId="1371607519" sldId="358"/>
            <ac:spMk id="6" creationId="{F72EC5CB-D7CD-47E9-A881-A2CCF73424C2}"/>
          </ac:spMkLst>
        </pc:spChg>
        <pc:picChg chg="mod">
          <ac:chgData name="Nicolas PATRIARCHE 861" userId="d1848907-ef35-4bf0-83f2-8110b9052c08" providerId="ADAL" clId="{B4AB9797-BE81-49D0-95B8-02C248204755}" dt="2022-07-08T08:04:30.550" v="2254" actId="14100"/>
          <ac:picMkLst>
            <pc:docMk/>
            <pc:sldMk cId="1371607519" sldId="358"/>
            <ac:picMk id="5" creationId="{435DC542-AF60-4BB0-AF08-0687E23D41E9}"/>
          </ac:picMkLst>
        </pc:picChg>
      </pc:sldChg>
      <pc:sldChg chg="del">
        <pc:chgData name="Nicolas PATRIARCHE 861" userId="d1848907-ef35-4bf0-83f2-8110b9052c08" providerId="ADAL" clId="{B4AB9797-BE81-49D0-95B8-02C248204755}" dt="2022-07-08T11:57:33.067" v="2291" actId="2696"/>
        <pc:sldMkLst>
          <pc:docMk/>
          <pc:sldMk cId="2816378848" sldId="359"/>
        </pc:sldMkLst>
      </pc:sldChg>
      <pc:sldChg chg="del">
        <pc:chgData name="Nicolas PATRIARCHE 861" userId="d1848907-ef35-4bf0-83f2-8110b9052c08" providerId="ADAL" clId="{B4AB9797-BE81-49D0-95B8-02C248204755}" dt="2022-07-08T11:57:31.140" v="2290" actId="2696"/>
        <pc:sldMkLst>
          <pc:docMk/>
          <pc:sldMk cId="1288905196" sldId="360"/>
        </pc:sldMkLst>
      </pc:sldChg>
      <pc:sldChg chg="del">
        <pc:chgData name="Nicolas PATRIARCHE 861" userId="d1848907-ef35-4bf0-83f2-8110b9052c08" providerId="ADAL" clId="{B4AB9797-BE81-49D0-95B8-02C248204755}" dt="2022-07-08T11:57:28.875" v="2289" actId="2696"/>
        <pc:sldMkLst>
          <pc:docMk/>
          <pc:sldMk cId="3403526274" sldId="361"/>
        </pc:sldMkLst>
      </pc:sldChg>
      <pc:sldMasterChg chg="delSldLayout">
        <pc:chgData name="Nicolas PATRIARCHE 861" userId="d1848907-ef35-4bf0-83f2-8110b9052c08" providerId="ADAL" clId="{B4AB9797-BE81-49D0-95B8-02C248204755}" dt="2022-06-29T14:48:26.496" v="1369" actId="47"/>
        <pc:sldMasterMkLst>
          <pc:docMk/>
          <pc:sldMasterMk cId="4286025874" sldId="2147483725"/>
        </pc:sldMasterMkLst>
        <pc:sldLayoutChg chg="del">
          <pc:chgData name="Nicolas PATRIARCHE 861" userId="d1848907-ef35-4bf0-83f2-8110b9052c08" providerId="ADAL" clId="{B4AB9797-BE81-49D0-95B8-02C248204755}" dt="2022-06-29T14:48:26.496" v="1369" actId="47"/>
          <pc:sldLayoutMkLst>
            <pc:docMk/>
            <pc:sldMasterMk cId="4286025874" sldId="2147483725"/>
            <pc:sldLayoutMk cId="1601320088" sldId="2147483743"/>
          </pc:sldLayoutMkLst>
        </pc:sldLayoutChg>
        <pc:sldLayoutChg chg="del">
          <pc:chgData name="Nicolas PATRIARCHE 861" userId="d1848907-ef35-4bf0-83f2-8110b9052c08" providerId="ADAL" clId="{B4AB9797-BE81-49D0-95B8-02C248204755}" dt="2022-06-29T14:48:26.496" v="1369" actId="47"/>
          <pc:sldLayoutMkLst>
            <pc:docMk/>
            <pc:sldMasterMk cId="4286025874" sldId="2147483725"/>
            <pc:sldLayoutMk cId="3876425242" sldId="2147483744"/>
          </pc:sldLayoutMkLst>
        </pc:sldLayoutChg>
      </pc:sldMasterChg>
    </pc:docChg>
  </pc:docChgLst>
  <pc:docChgLst>
    <pc:chgData name="Lea GUILLARD 861" userId="S::lea.guillard@caf86.caf.fr::d06662ec-9711-44e9-9f78-4b9cc7b21ed8" providerId="AD" clId="Web-{5F08D731-EE3F-4B35-BC43-7857F8F2A9EF}"/>
    <pc:docChg chg="modSld">
      <pc:chgData name="Lea GUILLARD 861" userId="S::lea.guillard@caf86.caf.fr::d06662ec-9711-44e9-9f78-4b9cc7b21ed8" providerId="AD" clId="Web-{5F08D731-EE3F-4B35-BC43-7857F8F2A9EF}" dt="2022-10-03T12:18:38.122" v="2" actId="20577"/>
      <pc:docMkLst>
        <pc:docMk/>
      </pc:docMkLst>
      <pc:sldChg chg="modSp">
        <pc:chgData name="Lea GUILLARD 861" userId="S::lea.guillard@caf86.caf.fr::d06662ec-9711-44e9-9f78-4b9cc7b21ed8" providerId="AD" clId="Web-{5F08D731-EE3F-4B35-BC43-7857F8F2A9EF}" dt="2022-10-03T12:18:38.122" v="2" actId="20577"/>
        <pc:sldMkLst>
          <pc:docMk/>
          <pc:sldMk cId="3974185568" sldId="256"/>
        </pc:sldMkLst>
        <pc:spChg chg="mod">
          <ac:chgData name="Lea GUILLARD 861" userId="S::lea.guillard@caf86.caf.fr::d06662ec-9711-44e9-9f78-4b9cc7b21ed8" providerId="AD" clId="Web-{5F08D731-EE3F-4B35-BC43-7857F8F2A9EF}" dt="2022-10-03T12:18:38.122" v="2" actId="20577"/>
          <ac:spMkLst>
            <pc:docMk/>
            <pc:sldMk cId="3974185568" sldId="256"/>
            <ac:spMk id="10" creationId="{A2B5929A-19D3-495F-B557-ED84D46106C0}"/>
          </ac:spMkLst>
        </pc:spChg>
      </pc:sldChg>
    </pc:docChg>
  </pc:docChgLst>
  <pc:docChgLst>
    <pc:chgData name="Sophie ALLIX 861" userId="S::sophie.allix@caf86.caf.fr::653b8b07-0df8-4455-806f-e417d863b4cb" providerId="AD" clId="Web-{A8DD1377-95C0-4934-B486-AAB9C47E803C}"/>
    <pc:docChg chg="modSld">
      <pc:chgData name="Sophie ALLIX 861" userId="S::sophie.allix@caf86.caf.fr::653b8b07-0df8-4455-806f-e417d863b4cb" providerId="AD" clId="Web-{A8DD1377-95C0-4934-B486-AAB9C47E803C}" dt="2022-04-11T07:30:23.637" v="17" actId="20577"/>
      <pc:docMkLst>
        <pc:docMk/>
      </pc:docMkLst>
      <pc:sldChg chg="modSp">
        <pc:chgData name="Sophie ALLIX 861" userId="S::sophie.allix@caf86.caf.fr::653b8b07-0df8-4455-806f-e417d863b4cb" providerId="AD" clId="Web-{A8DD1377-95C0-4934-B486-AAB9C47E803C}" dt="2022-04-11T07:29:45.198" v="12" actId="20577"/>
        <pc:sldMkLst>
          <pc:docMk/>
          <pc:sldMk cId="1335976215" sldId="300"/>
        </pc:sldMkLst>
        <pc:spChg chg="mod">
          <ac:chgData name="Sophie ALLIX 861" userId="S::sophie.allix@caf86.caf.fr::653b8b07-0df8-4455-806f-e417d863b4cb" providerId="AD" clId="Web-{A8DD1377-95C0-4934-B486-AAB9C47E803C}" dt="2022-04-11T07:29:45.198" v="12" actId="20577"/>
          <ac:spMkLst>
            <pc:docMk/>
            <pc:sldMk cId="1335976215" sldId="300"/>
            <ac:spMk id="6" creationId="{6B0DD3C1-C060-47A3-8332-0FDD1A3696A3}"/>
          </ac:spMkLst>
        </pc:spChg>
      </pc:sldChg>
      <pc:sldChg chg="modSp">
        <pc:chgData name="Sophie ALLIX 861" userId="S::sophie.allix@caf86.caf.fr::653b8b07-0df8-4455-806f-e417d863b4cb" providerId="AD" clId="Web-{A8DD1377-95C0-4934-B486-AAB9C47E803C}" dt="2022-04-11T07:28:32.712" v="4" actId="20577"/>
        <pc:sldMkLst>
          <pc:docMk/>
          <pc:sldMk cId="2004663829" sldId="302"/>
        </pc:sldMkLst>
        <pc:spChg chg="mod">
          <ac:chgData name="Sophie ALLIX 861" userId="S::sophie.allix@caf86.caf.fr::653b8b07-0df8-4455-806f-e417d863b4cb" providerId="AD" clId="Web-{A8DD1377-95C0-4934-B486-AAB9C47E803C}" dt="2022-04-11T07:28:32.712" v="4" actId="20577"/>
          <ac:spMkLst>
            <pc:docMk/>
            <pc:sldMk cId="2004663829" sldId="302"/>
            <ac:spMk id="2" creationId="{C349D36D-E990-4974-86D8-1AFA70473FED}"/>
          </ac:spMkLst>
        </pc:spChg>
      </pc:sldChg>
      <pc:sldChg chg="modSp">
        <pc:chgData name="Sophie ALLIX 861" userId="S::sophie.allix@caf86.caf.fr::653b8b07-0df8-4455-806f-e417d863b4cb" providerId="AD" clId="Web-{A8DD1377-95C0-4934-B486-AAB9C47E803C}" dt="2022-04-11T07:29:28.807" v="10" actId="20577"/>
        <pc:sldMkLst>
          <pc:docMk/>
          <pc:sldMk cId="642913501" sldId="303"/>
        </pc:sldMkLst>
        <pc:spChg chg="mod">
          <ac:chgData name="Sophie ALLIX 861" userId="S::sophie.allix@caf86.caf.fr::653b8b07-0df8-4455-806f-e417d863b4cb" providerId="AD" clId="Web-{A8DD1377-95C0-4934-B486-AAB9C47E803C}" dt="2022-04-11T07:29:28.807" v="10" actId="20577"/>
          <ac:spMkLst>
            <pc:docMk/>
            <pc:sldMk cId="642913501" sldId="303"/>
            <ac:spMk id="6" creationId="{6B0DD3C1-C060-47A3-8332-0FDD1A3696A3}"/>
          </ac:spMkLst>
        </pc:spChg>
      </pc:sldChg>
      <pc:sldChg chg="modSp">
        <pc:chgData name="Sophie ALLIX 861" userId="S::sophie.allix@caf86.caf.fr::653b8b07-0df8-4455-806f-e417d863b4cb" providerId="AD" clId="Web-{A8DD1377-95C0-4934-B486-AAB9C47E803C}" dt="2022-04-11T07:30:23.637" v="17" actId="20577"/>
        <pc:sldMkLst>
          <pc:docMk/>
          <pc:sldMk cId="680582384" sldId="304"/>
        </pc:sldMkLst>
        <pc:spChg chg="mod">
          <ac:chgData name="Sophie ALLIX 861" userId="S::sophie.allix@caf86.caf.fr::653b8b07-0df8-4455-806f-e417d863b4cb" providerId="AD" clId="Web-{A8DD1377-95C0-4934-B486-AAB9C47E803C}" dt="2022-04-11T07:30:23.637" v="17" actId="20577"/>
          <ac:spMkLst>
            <pc:docMk/>
            <pc:sldMk cId="680582384" sldId="304"/>
            <ac:spMk id="6" creationId="{6B0DD3C1-C060-47A3-8332-0FDD1A3696A3}"/>
          </ac:spMkLst>
        </pc:spChg>
      </pc:sldChg>
    </pc:docChg>
  </pc:docChgLst>
  <pc:docChgLst>
    <pc:chgData name="Lea GUILLARD 861" userId="d06662ec-9711-44e9-9f78-4b9cc7b21ed8" providerId="ADAL" clId="{EA511C64-694E-4CB6-88CC-364841BE9B6B}"/>
    <pc:docChg chg="undo custSel addSld delSld modSld">
      <pc:chgData name="Lea GUILLARD 861" userId="d06662ec-9711-44e9-9f78-4b9cc7b21ed8" providerId="ADAL" clId="{EA511C64-694E-4CB6-88CC-364841BE9B6B}" dt="2022-05-30T09:22:52.149" v="470" actId="14100"/>
      <pc:docMkLst>
        <pc:docMk/>
      </pc:docMkLst>
      <pc:sldChg chg="modSp mod">
        <pc:chgData name="Lea GUILLARD 861" userId="d06662ec-9711-44e9-9f78-4b9cc7b21ed8" providerId="ADAL" clId="{EA511C64-694E-4CB6-88CC-364841BE9B6B}" dt="2022-05-30T09:20:01.533" v="230" actId="6549"/>
        <pc:sldMkLst>
          <pc:docMk/>
          <pc:sldMk cId="3155851385" sldId="257"/>
        </pc:sldMkLst>
        <pc:spChg chg="mod">
          <ac:chgData name="Lea GUILLARD 861" userId="d06662ec-9711-44e9-9f78-4b9cc7b21ed8" providerId="ADAL" clId="{EA511C64-694E-4CB6-88CC-364841BE9B6B}" dt="2022-05-30T09:20:01.533" v="230" actId="6549"/>
          <ac:spMkLst>
            <pc:docMk/>
            <pc:sldMk cId="3155851385" sldId="257"/>
            <ac:spMk id="3" creationId="{1980AA72-7CEC-47E0-8390-DCA22A2C1A8D}"/>
          </ac:spMkLst>
        </pc:spChg>
      </pc:sldChg>
      <pc:sldChg chg="addSp delSp modSp mod">
        <pc:chgData name="Lea GUILLARD 861" userId="d06662ec-9711-44e9-9f78-4b9cc7b21ed8" providerId="ADAL" clId="{EA511C64-694E-4CB6-88CC-364841BE9B6B}" dt="2022-05-30T09:21:50.012" v="366" actId="1076"/>
        <pc:sldMkLst>
          <pc:docMk/>
          <pc:sldMk cId="524744576" sldId="258"/>
        </pc:sldMkLst>
        <pc:spChg chg="del">
          <ac:chgData name="Lea GUILLARD 861" userId="d06662ec-9711-44e9-9f78-4b9cc7b21ed8" providerId="ADAL" clId="{EA511C64-694E-4CB6-88CC-364841BE9B6B}" dt="2022-05-30T09:18:46.667" v="86" actId="478"/>
          <ac:spMkLst>
            <pc:docMk/>
            <pc:sldMk cId="524744576" sldId="258"/>
            <ac:spMk id="2" creationId="{2A8C38EB-A5F6-48C4-B6CD-425F8A54FBFF}"/>
          </ac:spMkLst>
        </pc:spChg>
        <pc:spChg chg="add mod">
          <ac:chgData name="Lea GUILLARD 861" userId="d06662ec-9711-44e9-9f78-4b9cc7b21ed8" providerId="ADAL" clId="{EA511C64-694E-4CB6-88CC-364841BE9B6B}" dt="2022-05-30T09:21:50.012" v="366" actId="1076"/>
          <ac:spMkLst>
            <pc:docMk/>
            <pc:sldMk cId="524744576" sldId="258"/>
            <ac:spMk id="4" creationId="{50E63301-F05A-4018-919B-4F770BBC8D0D}"/>
          </ac:spMkLst>
        </pc:spChg>
      </pc:sldChg>
      <pc:sldChg chg="del">
        <pc:chgData name="Lea GUILLARD 861" userId="d06662ec-9711-44e9-9f78-4b9cc7b21ed8" providerId="ADAL" clId="{EA511C64-694E-4CB6-88CC-364841BE9B6B}" dt="2022-05-30T09:18:48.692" v="89" actId="47"/>
        <pc:sldMkLst>
          <pc:docMk/>
          <pc:sldMk cId="3388352657" sldId="268"/>
        </pc:sldMkLst>
      </pc:sldChg>
      <pc:sldChg chg="modSp">
        <pc:chgData name="Lea GUILLARD 861" userId="d06662ec-9711-44e9-9f78-4b9cc7b21ed8" providerId="ADAL" clId="{EA511C64-694E-4CB6-88CC-364841BE9B6B}" dt="2022-05-30T09:18:55.919" v="97" actId="478"/>
        <pc:sldMkLst>
          <pc:docMk/>
          <pc:sldMk cId="1059972565" sldId="269"/>
        </pc:sldMkLst>
        <pc:graphicFrameChg chg="mod">
          <ac:chgData name="Lea GUILLARD 861" userId="d06662ec-9711-44e9-9f78-4b9cc7b21ed8" providerId="ADAL" clId="{EA511C64-694E-4CB6-88CC-364841BE9B6B}" dt="2022-05-30T09:18:55.919" v="97" actId="478"/>
          <ac:graphicFrameMkLst>
            <pc:docMk/>
            <pc:sldMk cId="1059972565" sldId="269"/>
            <ac:graphicFrameMk id="5" creationId="{2921862A-E048-4781-8BAD-D07411294F85}"/>
          </ac:graphicFrameMkLst>
        </pc:graphicFrameChg>
      </pc:sldChg>
      <pc:sldChg chg="del">
        <pc:chgData name="Lea GUILLARD 861" userId="d06662ec-9711-44e9-9f78-4b9cc7b21ed8" providerId="ADAL" clId="{EA511C64-694E-4CB6-88CC-364841BE9B6B}" dt="2022-05-30T09:18:51.010" v="94" actId="47"/>
        <pc:sldMkLst>
          <pc:docMk/>
          <pc:sldMk cId="4147285639" sldId="281"/>
        </pc:sldMkLst>
      </pc:sldChg>
      <pc:sldChg chg="modSp add mod">
        <pc:chgData name="Lea GUILLARD 861" userId="d06662ec-9711-44e9-9f78-4b9cc7b21ed8" providerId="ADAL" clId="{EA511C64-694E-4CB6-88CC-364841BE9B6B}" dt="2022-05-30T09:22:52.149" v="470" actId="14100"/>
        <pc:sldMkLst>
          <pc:docMk/>
          <pc:sldMk cId="1019429926" sldId="298"/>
        </pc:sldMkLst>
        <pc:spChg chg="mod">
          <ac:chgData name="Lea GUILLARD 861" userId="d06662ec-9711-44e9-9f78-4b9cc7b21ed8" providerId="ADAL" clId="{EA511C64-694E-4CB6-88CC-364841BE9B6B}" dt="2022-05-30T09:22:52.149" v="470" actId="14100"/>
          <ac:spMkLst>
            <pc:docMk/>
            <pc:sldMk cId="1019429926" sldId="298"/>
            <ac:spMk id="4" creationId="{50E63301-F05A-4018-919B-4F770BBC8D0D}"/>
          </ac:spMkLst>
        </pc:spChg>
      </pc:sldChg>
      <pc:sldChg chg="modSp add mod">
        <pc:chgData name="Lea GUILLARD 861" userId="d06662ec-9711-44e9-9f78-4b9cc7b21ed8" providerId="ADAL" clId="{EA511C64-694E-4CB6-88CC-364841BE9B6B}" dt="2022-05-30T09:22:47.798" v="469" actId="14100"/>
        <pc:sldMkLst>
          <pc:docMk/>
          <pc:sldMk cId="3598112156" sldId="299"/>
        </pc:sldMkLst>
        <pc:spChg chg="mod">
          <ac:chgData name="Lea GUILLARD 861" userId="d06662ec-9711-44e9-9f78-4b9cc7b21ed8" providerId="ADAL" clId="{EA511C64-694E-4CB6-88CC-364841BE9B6B}" dt="2022-05-30T09:22:47.798" v="469" actId="14100"/>
          <ac:spMkLst>
            <pc:docMk/>
            <pc:sldMk cId="3598112156" sldId="299"/>
            <ac:spMk id="4" creationId="{50E63301-F05A-4018-919B-4F770BBC8D0D}"/>
          </ac:spMkLst>
        </pc:spChg>
      </pc:sldChg>
      <pc:sldChg chg="modSp add mod">
        <pc:chgData name="Lea GUILLARD 861" userId="d06662ec-9711-44e9-9f78-4b9cc7b21ed8" providerId="ADAL" clId="{EA511C64-694E-4CB6-88CC-364841BE9B6B}" dt="2022-05-30T09:22:41.749" v="468" actId="1076"/>
        <pc:sldMkLst>
          <pc:docMk/>
          <pc:sldMk cId="4175982837" sldId="300"/>
        </pc:sldMkLst>
        <pc:spChg chg="mod">
          <ac:chgData name="Lea GUILLARD 861" userId="d06662ec-9711-44e9-9f78-4b9cc7b21ed8" providerId="ADAL" clId="{EA511C64-694E-4CB6-88CC-364841BE9B6B}" dt="2022-05-30T09:22:41.749" v="468" actId="1076"/>
          <ac:spMkLst>
            <pc:docMk/>
            <pc:sldMk cId="4175982837" sldId="300"/>
            <ac:spMk id="4" creationId="{50E63301-F05A-4018-919B-4F770BBC8D0D}"/>
          </ac:spMkLst>
        </pc:spChg>
      </pc:sldChg>
      <pc:sldChg chg="del">
        <pc:chgData name="Lea GUILLARD 861" userId="d06662ec-9711-44e9-9f78-4b9cc7b21ed8" providerId="ADAL" clId="{EA511C64-694E-4CB6-88CC-364841BE9B6B}" dt="2022-05-30T09:18:48.270" v="88" actId="47"/>
        <pc:sldMkLst>
          <pc:docMk/>
          <pc:sldMk cId="2480743365" sldId="309"/>
        </pc:sldMkLst>
      </pc:sldChg>
      <pc:sldChg chg="del">
        <pc:chgData name="Lea GUILLARD 861" userId="d06662ec-9711-44e9-9f78-4b9cc7b21ed8" providerId="ADAL" clId="{EA511C64-694E-4CB6-88CC-364841BE9B6B}" dt="2022-05-30T09:18:49.124" v="90" actId="47"/>
        <pc:sldMkLst>
          <pc:docMk/>
          <pc:sldMk cId="322499915" sldId="310"/>
        </pc:sldMkLst>
      </pc:sldChg>
      <pc:sldChg chg="del">
        <pc:chgData name="Lea GUILLARD 861" userId="d06662ec-9711-44e9-9f78-4b9cc7b21ed8" providerId="ADAL" clId="{EA511C64-694E-4CB6-88CC-364841BE9B6B}" dt="2022-05-30T09:18:51.440" v="95" actId="47"/>
        <pc:sldMkLst>
          <pc:docMk/>
          <pc:sldMk cId="3334230957" sldId="311"/>
        </pc:sldMkLst>
      </pc:sldChg>
      <pc:sldChg chg="del">
        <pc:chgData name="Lea GUILLARD 861" userId="d06662ec-9711-44e9-9f78-4b9cc7b21ed8" providerId="ADAL" clId="{EA511C64-694E-4CB6-88CC-364841BE9B6B}" dt="2022-05-30T09:18:49.556" v="91" actId="47"/>
        <pc:sldMkLst>
          <pc:docMk/>
          <pc:sldMk cId="905880550" sldId="313"/>
        </pc:sldMkLst>
      </pc:sldChg>
      <pc:sldChg chg="del">
        <pc:chgData name="Lea GUILLARD 861" userId="d06662ec-9711-44e9-9f78-4b9cc7b21ed8" providerId="ADAL" clId="{EA511C64-694E-4CB6-88CC-364841BE9B6B}" dt="2022-05-30T09:18:50.104" v="92" actId="47"/>
        <pc:sldMkLst>
          <pc:docMk/>
          <pc:sldMk cId="3083918791" sldId="314"/>
        </pc:sldMkLst>
      </pc:sldChg>
      <pc:sldChg chg="del">
        <pc:chgData name="Lea GUILLARD 861" userId="d06662ec-9711-44e9-9f78-4b9cc7b21ed8" providerId="ADAL" clId="{EA511C64-694E-4CB6-88CC-364841BE9B6B}" dt="2022-05-30T09:18:50.546" v="93" actId="47"/>
        <pc:sldMkLst>
          <pc:docMk/>
          <pc:sldMk cId="3080046067" sldId="315"/>
        </pc:sldMkLst>
      </pc:sldChg>
      <pc:sldChg chg="del">
        <pc:chgData name="Lea GUILLARD 861" userId="d06662ec-9711-44e9-9f78-4b9cc7b21ed8" providerId="ADAL" clId="{EA511C64-694E-4CB6-88CC-364841BE9B6B}" dt="2022-05-30T09:18:47.721" v="87" actId="47"/>
        <pc:sldMkLst>
          <pc:docMk/>
          <pc:sldMk cId="205645212" sldId="316"/>
        </pc:sldMkLst>
      </pc:sldChg>
    </pc:docChg>
  </pc:docChgLst>
  <pc:docChgLst>
    <pc:chgData name="Nicolas PATRIARCHE 861" userId="d1848907-ef35-4bf0-83f2-8110b9052c08" providerId="ADAL" clId="{F2ACE74F-7E46-4954-A43E-FAA015482547}"/>
    <pc:docChg chg="addSld delSld modSld sldOrd">
      <pc:chgData name="Nicolas PATRIARCHE 861" userId="d1848907-ef35-4bf0-83f2-8110b9052c08" providerId="ADAL" clId="{F2ACE74F-7E46-4954-A43E-FAA015482547}" dt="2022-06-03T11:53:46.056" v="14" actId="2696"/>
      <pc:docMkLst>
        <pc:docMk/>
      </pc:docMkLst>
      <pc:sldChg chg="new del">
        <pc:chgData name="Nicolas PATRIARCHE 861" userId="d1848907-ef35-4bf0-83f2-8110b9052c08" providerId="ADAL" clId="{F2ACE74F-7E46-4954-A43E-FAA015482547}" dt="2022-06-03T11:53:16.217" v="4" actId="2696"/>
        <pc:sldMkLst>
          <pc:docMk/>
          <pc:sldMk cId="218406738" sldId="349"/>
        </pc:sldMkLst>
      </pc:sldChg>
      <pc:sldChg chg="delSp add del setBg delDesignElem">
        <pc:chgData name="Nicolas PATRIARCHE 861" userId="d1848907-ef35-4bf0-83f2-8110b9052c08" providerId="ADAL" clId="{F2ACE74F-7E46-4954-A43E-FAA015482547}" dt="2022-06-03T11:53:46.056" v="14" actId="2696"/>
        <pc:sldMkLst>
          <pc:docMk/>
          <pc:sldMk cId="1757724128" sldId="350"/>
        </pc:sldMkLst>
        <pc:spChg chg="del">
          <ac:chgData name="Nicolas PATRIARCHE 861" userId="d1848907-ef35-4bf0-83f2-8110b9052c08" providerId="ADAL" clId="{F2ACE74F-7E46-4954-A43E-FAA015482547}" dt="2022-06-03T11:53:09.036" v="2"/>
          <ac:spMkLst>
            <pc:docMk/>
            <pc:sldMk cId="1757724128" sldId="350"/>
            <ac:spMk id="20" creationId="{9179DE42-5613-4B35-A1E6-6CCBAA13C743}"/>
          </ac:spMkLst>
        </pc:spChg>
        <pc:spChg chg="del">
          <ac:chgData name="Nicolas PATRIARCHE 861" userId="d1848907-ef35-4bf0-83f2-8110b9052c08" providerId="ADAL" clId="{F2ACE74F-7E46-4954-A43E-FAA015482547}" dt="2022-06-03T11:53:09.036" v="2"/>
          <ac:spMkLst>
            <pc:docMk/>
            <pc:sldMk cId="1757724128" sldId="350"/>
            <ac:spMk id="26" creationId="{52FB45E9-914E-4471-AC87-E475CD51767D}"/>
          </ac:spMkLst>
        </pc:spChg>
        <pc:spChg chg="del">
          <ac:chgData name="Nicolas PATRIARCHE 861" userId="d1848907-ef35-4bf0-83f2-8110b9052c08" providerId="ADAL" clId="{F2ACE74F-7E46-4954-A43E-FAA015482547}" dt="2022-06-03T11:53:09.036" v="2"/>
          <ac:spMkLst>
            <pc:docMk/>
            <pc:sldMk cId="1757724128" sldId="350"/>
            <ac:spMk id="28" creationId="{C310626D-5743-49D4-8F7D-88C4F8F05774}"/>
          </ac:spMkLst>
        </pc:spChg>
        <pc:spChg chg="del">
          <ac:chgData name="Nicolas PATRIARCHE 861" userId="d1848907-ef35-4bf0-83f2-8110b9052c08" providerId="ADAL" clId="{F2ACE74F-7E46-4954-A43E-FAA015482547}" dt="2022-06-03T11:53:09.036" v="2"/>
          <ac:spMkLst>
            <pc:docMk/>
            <pc:sldMk cId="1757724128" sldId="350"/>
            <ac:spMk id="30" creationId="{3C195FC1-B568-4C72-9902-34CB35DDD7A1}"/>
          </ac:spMkLst>
        </pc:spChg>
        <pc:spChg chg="del">
          <ac:chgData name="Nicolas PATRIARCHE 861" userId="d1848907-ef35-4bf0-83f2-8110b9052c08" providerId="ADAL" clId="{F2ACE74F-7E46-4954-A43E-FAA015482547}" dt="2022-06-03T11:53:09.036" v="2"/>
          <ac:spMkLst>
            <pc:docMk/>
            <pc:sldMk cId="1757724128" sldId="350"/>
            <ac:spMk id="32" creationId="{EF2BDF77-362C-43F0-8CBB-A969EC2AE0C4}"/>
          </ac:spMkLst>
        </pc:spChg>
        <pc:spChg chg="del">
          <ac:chgData name="Nicolas PATRIARCHE 861" userId="d1848907-ef35-4bf0-83f2-8110b9052c08" providerId="ADAL" clId="{F2ACE74F-7E46-4954-A43E-FAA015482547}" dt="2022-06-03T11:53:09.036" v="2"/>
          <ac:spMkLst>
            <pc:docMk/>
            <pc:sldMk cId="1757724128" sldId="350"/>
            <ac:spMk id="34" creationId="{4BE96B01-3929-432D-B8C2-ADBCB74C2EF4}"/>
          </ac:spMkLst>
        </pc:spChg>
        <pc:spChg chg="del">
          <ac:chgData name="Nicolas PATRIARCHE 861" userId="d1848907-ef35-4bf0-83f2-8110b9052c08" providerId="ADAL" clId="{F2ACE74F-7E46-4954-A43E-FAA015482547}" dt="2022-06-03T11:53:09.036" v="2"/>
          <ac:spMkLst>
            <pc:docMk/>
            <pc:sldMk cId="1757724128" sldId="350"/>
            <ac:spMk id="36" creationId="{2A6FCDE6-CDE2-4C51-B18E-A95CFB679714}"/>
          </ac:spMkLst>
        </pc:spChg>
        <pc:spChg chg="del">
          <ac:chgData name="Nicolas PATRIARCHE 861" userId="d1848907-ef35-4bf0-83f2-8110b9052c08" providerId="ADAL" clId="{F2ACE74F-7E46-4954-A43E-FAA015482547}" dt="2022-06-03T11:53:09.036" v="2"/>
          <ac:spMkLst>
            <pc:docMk/>
            <pc:sldMk cId="1757724128" sldId="350"/>
            <ac:spMk id="38" creationId="{9D2E8756-2465-473A-BA2A-2DB1D6224745}"/>
          </ac:spMkLst>
        </pc:spChg>
        <pc:grpChg chg="del">
          <ac:chgData name="Nicolas PATRIARCHE 861" userId="d1848907-ef35-4bf0-83f2-8110b9052c08" providerId="ADAL" clId="{F2ACE74F-7E46-4954-A43E-FAA015482547}" dt="2022-06-03T11:53:09.036" v="2"/>
          <ac:grpSpMkLst>
            <pc:docMk/>
            <pc:sldMk cId="1757724128" sldId="350"/>
            <ac:grpSpMk id="8" creationId="{76582886-877C-4AEC-A77F-8055EB9A0CF9}"/>
          </ac:grpSpMkLst>
        </pc:grpChg>
        <pc:cxnChg chg="del">
          <ac:chgData name="Nicolas PATRIARCHE 861" userId="d1848907-ef35-4bf0-83f2-8110b9052c08" providerId="ADAL" clId="{F2ACE74F-7E46-4954-A43E-FAA015482547}" dt="2022-06-03T11:53:09.036" v="2"/>
          <ac:cxnSpMkLst>
            <pc:docMk/>
            <pc:sldMk cId="1757724128" sldId="350"/>
            <ac:cxnSpMk id="22" creationId="{EB898B32-3891-4C3A-8F58-C5969D2E9033}"/>
          </ac:cxnSpMkLst>
        </pc:cxnChg>
        <pc:cxnChg chg="del">
          <ac:chgData name="Nicolas PATRIARCHE 861" userId="d1848907-ef35-4bf0-83f2-8110b9052c08" providerId="ADAL" clId="{F2ACE74F-7E46-4954-A43E-FAA015482547}" dt="2022-06-03T11:53:09.036" v="2"/>
          <ac:cxnSpMkLst>
            <pc:docMk/>
            <pc:sldMk cId="1757724128" sldId="350"/>
            <ac:cxnSpMk id="24" creationId="{4AE4806D-B8F9-4679-A68A-9BD21C01A301}"/>
          </ac:cxnSpMkLst>
        </pc:cxnChg>
      </pc:sldChg>
      <pc:sldChg chg="modSp add mod ord">
        <pc:chgData name="Nicolas PATRIARCHE 861" userId="d1848907-ef35-4bf0-83f2-8110b9052c08" providerId="ADAL" clId="{F2ACE74F-7E46-4954-A43E-FAA015482547}" dt="2022-06-03T11:53:27.532" v="13" actId="1076"/>
        <pc:sldMkLst>
          <pc:docMk/>
          <pc:sldMk cId="4252965894" sldId="351"/>
        </pc:sldMkLst>
        <pc:spChg chg="mod">
          <ac:chgData name="Nicolas PATRIARCHE 861" userId="d1848907-ef35-4bf0-83f2-8110b9052c08" providerId="ADAL" clId="{F2ACE74F-7E46-4954-A43E-FAA015482547}" dt="2022-06-03T11:53:27.532" v="13" actId="1076"/>
          <ac:spMkLst>
            <pc:docMk/>
            <pc:sldMk cId="4252965894" sldId="351"/>
            <ac:spMk id="4" creationId="{50E63301-F05A-4018-919B-4F770BBC8D0D}"/>
          </ac:spMkLst>
        </pc:spChg>
      </pc:sldChg>
    </pc:docChg>
  </pc:docChgLst>
  <pc:docChgLst>
    <pc:chgData name="Delphine GUIMBAULT 861" userId="cebb8262-e306-4285-b292-4c4d208e296b" providerId="ADAL" clId="{CC7FDA3F-90C1-4A0E-95C0-036D0E5183FD}"/>
    <pc:docChg chg="custSel addSld delSld modSld">
      <pc:chgData name="Delphine GUIMBAULT 861" userId="cebb8262-e306-4285-b292-4c4d208e296b" providerId="ADAL" clId="{CC7FDA3F-90C1-4A0E-95C0-036D0E5183FD}" dt="2022-03-01T11:31:09.431" v="150" actId="207"/>
      <pc:docMkLst>
        <pc:docMk/>
      </pc:docMkLst>
      <pc:sldChg chg="addSp modSp mod">
        <pc:chgData name="Delphine GUIMBAULT 861" userId="cebb8262-e306-4285-b292-4c4d208e296b" providerId="ADAL" clId="{CC7FDA3F-90C1-4A0E-95C0-036D0E5183FD}" dt="2022-03-01T11:26:36.006" v="122" actId="207"/>
        <pc:sldMkLst>
          <pc:docMk/>
          <pc:sldMk cId="627601221" sldId="260"/>
        </pc:sldMkLst>
        <pc:spChg chg="mod">
          <ac:chgData name="Delphine GUIMBAULT 861" userId="cebb8262-e306-4285-b292-4c4d208e296b" providerId="ADAL" clId="{CC7FDA3F-90C1-4A0E-95C0-036D0E5183FD}" dt="2022-03-01T11:26:36.006" v="122" actId="207"/>
          <ac:spMkLst>
            <pc:docMk/>
            <pc:sldMk cId="627601221" sldId="260"/>
            <ac:spMk id="2" creationId="{EC1709DF-EFC4-412E-92A7-2C9641B4EB53}"/>
          </ac:spMkLst>
        </pc:spChg>
        <pc:picChg chg="add mod">
          <ac:chgData name="Delphine GUIMBAULT 861" userId="cebb8262-e306-4285-b292-4c4d208e296b" providerId="ADAL" clId="{CC7FDA3F-90C1-4A0E-95C0-036D0E5183FD}" dt="2022-03-01T11:19:57.072" v="4" actId="1076"/>
          <ac:picMkLst>
            <pc:docMk/>
            <pc:sldMk cId="627601221" sldId="260"/>
            <ac:picMk id="25" creationId="{911AA74A-6E38-4007-980D-207097772C20}"/>
          </ac:picMkLst>
        </pc:picChg>
      </pc:sldChg>
      <pc:sldChg chg="del">
        <pc:chgData name="Delphine GUIMBAULT 861" userId="cebb8262-e306-4285-b292-4c4d208e296b" providerId="ADAL" clId="{CC7FDA3F-90C1-4A0E-95C0-036D0E5183FD}" dt="2022-03-01T11:21:49.514" v="39" actId="47"/>
        <pc:sldMkLst>
          <pc:docMk/>
          <pc:sldMk cId="4012835241" sldId="279"/>
        </pc:sldMkLst>
      </pc:sldChg>
      <pc:sldChg chg="add">
        <pc:chgData name="Delphine GUIMBAULT 861" userId="cebb8262-e306-4285-b292-4c4d208e296b" providerId="ADAL" clId="{CC7FDA3F-90C1-4A0E-95C0-036D0E5183FD}" dt="2022-03-01T11:21:47.254" v="38"/>
        <pc:sldMkLst>
          <pc:docMk/>
          <pc:sldMk cId="0" sldId="284"/>
        </pc:sldMkLst>
      </pc:sldChg>
      <pc:sldChg chg="modSp mod">
        <pc:chgData name="Delphine GUIMBAULT 861" userId="cebb8262-e306-4285-b292-4c4d208e296b" providerId="ADAL" clId="{CC7FDA3F-90C1-4A0E-95C0-036D0E5183FD}" dt="2022-03-01T11:31:09.431" v="150" actId="207"/>
        <pc:sldMkLst>
          <pc:docMk/>
          <pc:sldMk cId="0" sldId="286"/>
        </pc:sldMkLst>
        <pc:spChg chg="mod">
          <ac:chgData name="Delphine GUIMBAULT 861" userId="cebb8262-e306-4285-b292-4c4d208e296b" providerId="ADAL" clId="{CC7FDA3F-90C1-4A0E-95C0-036D0E5183FD}" dt="2022-03-01T11:25:34.136" v="115" actId="207"/>
          <ac:spMkLst>
            <pc:docMk/>
            <pc:sldMk cId="0" sldId="286"/>
            <ac:spMk id="2" creationId="{00000000-0000-0000-0000-000000000000}"/>
          </ac:spMkLst>
        </pc:spChg>
        <pc:spChg chg="mod">
          <ac:chgData name="Delphine GUIMBAULT 861" userId="cebb8262-e306-4285-b292-4c4d208e296b" providerId="ADAL" clId="{CC7FDA3F-90C1-4A0E-95C0-036D0E5183FD}" dt="2022-03-01T11:31:09.431" v="150" actId="207"/>
          <ac:spMkLst>
            <pc:docMk/>
            <pc:sldMk cId="0" sldId="286"/>
            <ac:spMk id="4" creationId="{00000000-0000-0000-0000-000000000000}"/>
          </ac:spMkLst>
        </pc:spChg>
        <pc:spChg chg="mod">
          <ac:chgData name="Delphine GUIMBAULT 861" userId="cebb8262-e306-4285-b292-4c4d208e296b" providerId="ADAL" clId="{CC7FDA3F-90C1-4A0E-95C0-036D0E5183FD}" dt="2022-03-01T11:25:40.775" v="116" actId="207"/>
          <ac:spMkLst>
            <pc:docMk/>
            <pc:sldMk cId="0" sldId="286"/>
            <ac:spMk id="8" creationId="{00000000-0000-0000-0000-000000000000}"/>
          </ac:spMkLst>
        </pc:spChg>
        <pc:spChg chg="mod">
          <ac:chgData name="Delphine GUIMBAULT 861" userId="cebb8262-e306-4285-b292-4c4d208e296b" providerId="ADAL" clId="{CC7FDA3F-90C1-4A0E-95C0-036D0E5183FD}" dt="2022-03-01T11:27:05.531" v="129" actId="20577"/>
          <ac:spMkLst>
            <pc:docMk/>
            <pc:sldMk cId="0" sldId="286"/>
            <ac:spMk id="9" creationId="{00000000-0000-0000-0000-000000000000}"/>
          </ac:spMkLst>
        </pc:spChg>
        <pc:grpChg chg="mod">
          <ac:chgData name="Delphine GUIMBAULT 861" userId="cebb8262-e306-4285-b292-4c4d208e296b" providerId="ADAL" clId="{CC7FDA3F-90C1-4A0E-95C0-036D0E5183FD}" dt="2022-03-01T11:31:09.431" v="150" actId="207"/>
          <ac:grpSpMkLst>
            <pc:docMk/>
            <pc:sldMk cId="0" sldId="286"/>
            <ac:grpSpMk id="3" creationId="{00000000-0000-0000-0000-000000000000}"/>
          </ac:grpSpMkLst>
        </pc:grpChg>
        <pc:picChg chg="mod">
          <ac:chgData name="Delphine GUIMBAULT 861" userId="cebb8262-e306-4285-b292-4c4d208e296b" providerId="ADAL" clId="{CC7FDA3F-90C1-4A0E-95C0-036D0E5183FD}" dt="2022-03-01T11:31:09.431" v="150" actId="207"/>
          <ac:picMkLst>
            <pc:docMk/>
            <pc:sldMk cId="0" sldId="286"/>
            <ac:picMk id="5" creationId="{00000000-0000-0000-0000-000000000000}"/>
          </ac:picMkLst>
        </pc:picChg>
        <pc:picChg chg="mod">
          <ac:chgData name="Delphine GUIMBAULT 861" userId="cebb8262-e306-4285-b292-4c4d208e296b" providerId="ADAL" clId="{CC7FDA3F-90C1-4A0E-95C0-036D0E5183FD}" dt="2022-03-01T11:31:09.431" v="150" actId="207"/>
          <ac:picMkLst>
            <pc:docMk/>
            <pc:sldMk cId="0" sldId="286"/>
            <ac:picMk id="6" creationId="{00000000-0000-0000-0000-000000000000}"/>
          </ac:picMkLst>
        </pc:picChg>
      </pc:sldChg>
      <pc:sldChg chg="addSp delSp modSp mod">
        <pc:chgData name="Delphine GUIMBAULT 861" userId="cebb8262-e306-4285-b292-4c4d208e296b" providerId="ADAL" clId="{CC7FDA3F-90C1-4A0E-95C0-036D0E5183FD}" dt="2022-03-01T11:31:06.538" v="149" actId="207"/>
        <pc:sldMkLst>
          <pc:docMk/>
          <pc:sldMk cId="0" sldId="287"/>
        </pc:sldMkLst>
        <pc:spChg chg="del">
          <ac:chgData name="Delphine GUIMBAULT 861" userId="cebb8262-e306-4285-b292-4c4d208e296b" providerId="ADAL" clId="{CC7FDA3F-90C1-4A0E-95C0-036D0E5183FD}" dt="2022-03-01T11:22:48.327" v="48" actId="478"/>
          <ac:spMkLst>
            <pc:docMk/>
            <pc:sldMk cId="0" sldId="287"/>
            <ac:spMk id="2" creationId="{00000000-0000-0000-0000-000000000000}"/>
          </ac:spMkLst>
        </pc:spChg>
        <pc:spChg chg="mod">
          <ac:chgData name="Delphine GUIMBAULT 861" userId="cebb8262-e306-4285-b292-4c4d208e296b" providerId="ADAL" clId="{CC7FDA3F-90C1-4A0E-95C0-036D0E5183FD}" dt="2022-03-01T11:31:06.538" v="149" actId="207"/>
          <ac:spMkLst>
            <pc:docMk/>
            <pc:sldMk cId="0" sldId="287"/>
            <ac:spMk id="4" creationId="{00000000-0000-0000-0000-000000000000}"/>
          </ac:spMkLst>
        </pc:spChg>
        <pc:spChg chg="mod">
          <ac:chgData name="Delphine GUIMBAULT 861" userId="cebb8262-e306-4285-b292-4c4d208e296b" providerId="ADAL" clId="{CC7FDA3F-90C1-4A0E-95C0-036D0E5183FD}" dt="2022-03-01T11:27:43.826" v="144" actId="14100"/>
          <ac:spMkLst>
            <pc:docMk/>
            <pc:sldMk cId="0" sldId="287"/>
            <ac:spMk id="7" creationId="{00000000-0000-0000-0000-000000000000}"/>
          </ac:spMkLst>
        </pc:spChg>
        <pc:spChg chg="del mod">
          <ac:chgData name="Delphine GUIMBAULT 861" userId="cebb8262-e306-4285-b292-4c4d208e296b" providerId="ADAL" clId="{CC7FDA3F-90C1-4A0E-95C0-036D0E5183FD}" dt="2022-03-01T11:22:52.735" v="51" actId="478"/>
          <ac:spMkLst>
            <pc:docMk/>
            <pc:sldMk cId="0" sldId="287"/>
            <ac:spMk id="8" creationId="{00000000-0000-0000-0000-000000000000}"/>
          </ac:spMkLst>
        </pc:spChg>
        <pc:spChg chg="del mod">
          <ac:chgData name="Delphine GUIMBAULT 861" userId="cebb8262-e306-4285-b292-4c4d208e296b" providerId="ADAL" clId="{CC7FDA3F-90C1-4A0E-95C0-036D0E5183FD}" dt="2022-03-01T11:22:47.178" v="47" actId="478"/>
          <ac:spMkLst>
            <pc:docMk/>
            <pc:sldMk cId="0" sldId="287"/>
            <ac:spMk id="9" creationId="{00000000-0000-0000-0000-000000000000}"/>
          </ac:spMkLst>
        </pc:spChg>
        <pc:spChg chg="add del mod">
          <ac:chgData name="Delphine GUIMBAULT 861" userId="cebb8262-e306-4285-b292-4c4d208e296b" providerId="ADAL" clId="{CC7FDA3F-90C1-4A0E-95C0-036D0E5183FD}" dt="2022-03-01T11:22:55.846" v="52" actId="478"/>
          <ac:spMkLst>
            <pc:docMk/>
            <pc:sldMk cId="0" sldId="287"/>
            <ac:spMk id="11" creationId="{D4A92809-1CD3-4280-B48B-E9D5CA6519F1}"/>
          </ac:spMkLst>
        </pc:spChg>
        <pc:spChg chg="mod">
          <ac:chgData name="Delphine GUIMBAULT 861" userId="cebb8262-e306-4285-b292-4c4d208e296b" providerId="ADAL" clId="{CC7FDA3F-90C1-4A0E-95C0-036D0E5183FD}" dt="2022-03-01T11:25:26.115" v="114" actId="207"/>
          <ac:spMkLst>
            <pc:docMk/>
            <pc:sldMk cId="0" sldId="287"/>
            <ac:spMk id="13" creationId="{DD2E8E05-4894-4609-B71E-9DC8B8FD314A}"/>
          </ac:spMkLst>
        </pc:spChg>
        <pc:grpChg chg="mod">
          <ac:chgData name="Delphine GUIMBAULT 861" userId="cebb8262-e306-4285-b292-4c4d208e296b" providerId="ADAL" clId="{CC7FDA3F-90C1-4A0E-95C0-036D0E5183FD}" dt="2022-03-01T11:31:06.538" v="149" actId="207"/>
          <ac:grpSpMkLst>
            <pc:docMk/>
            <pc:sldMk cId="0" sldId="287"/>
            <ac:grpSpMk id="3" creationId="{00000000-0000-0000-0000-000000000000}"/>
          </ac:grpSpMkLst>
        </pc:grpChg>
        <pc:grpChg chg="add del mod">
          <ac:chgData name="Delphine GUIMBAULT 861" userId="cebb8262-e306-4285-b292-4c4d208e296b" providerId="ADAL" clId="{CC7FDA3F-90C1-4A0E-95C0-036D0E5183FD}" dt="2022-03-01T11:27:24.939" v="138" actId="478"/>
          <ac:grpSpMkLst>
            <pc:docMk/>
            <pc:sldMk cId="0" sldId="287"/>
            <ac:grpSpMk id="12" creationId="{4DC1454F-7E48-49CD-9A03-28DD10BF0CA1}"/>
          </ac:grpSpMkLst>
        </pc:grpChg>
        <pc:picChg chg="mod">
          <ac:chgData name="Delphine GUIMBAULT 861" userId="cebb8262-e306-4285-b292-4c4d208e296b" providerId="ADAL" clId="{CC7FDA3F-90C1-4A0E-95C0-036D0E5183FD}" dt="2022-03-01T11:31:06.538" v="149" actId="207"/>
          <ac:picMkLst>
            <pc:docMk/>
            <pc:sldMk cId="0" sldId="287"/>
            <ac:picMk id="5" creationId="{00000000-0000-0000-0000-000000000000}"/>
          </ac:picMkLst>
        </pc:picChg>
        <pc:picChg chg="del">
          <ac:chgData name="Delphine GUIMBAULT 861" userId="cebb8262-e306-4285-b292-4c4d208e296b" providerId="ADAL" clId="{CC7FDA3F-90C1-4A0E-95C0-036D0E5183FD}" dt="2022-03-01T11:22:49.983" v="49" actId="478"/>
          <ac:picMkLst>
            <pc:docMk/>
            <pc:sldMk cId="0" sldId="287"/>
            <ac:picMk id="6" creationId="{00000000-0000-0000-0000-000000000000}"/>
          </ac:picMkLst>
        </pc:picChg>
        <pc:picChg chg="mod">
          <ac:chgData name="Delphine GUIMBAULT 861" userId="cebb8262-e306-4285-b292-4c4d208e296b" providerId="ADAL" clId="{CC7FDA3F-90C1-4A0E-95C0-036D0E5183FD}" dt="2022-03-01T11:25:14.998" v="112"/>
          <ac:picMkLst>
            <pc:docMk/>
            <pc:sldMk cId="0" sldId="287"/>
            <ac:picMk id="14" creationId="{FA28F74E-7628-46E9-8967-49173BA8540B}"/>
          </ac:picMkLst>
        </pc:picChg>
        <pc:picChg chg="add mod">
          <ac:chgData name="Delphine GUIMBAULT 861" userId="cebb8262-e306-4285-b292-4c4d208e296b" providerId="ADAL" clId="{CC7FDA3F-90C1-4A0E-95C0-036D0E5183FD}" dt="2022-03-01T11:27:56.028" v="148" actId="14100"/>
          <ac:picMkLst>
            <pc:docMk/>
            <pc:sldMk cId="0" sldId="287"/>
            <ac:picMk id="15" creationId="{E87FCB80-E091-497B-B074-8B6F24C957B3}"/>
          </ac:picMkLst>
        </pc:picChg>
      </pc:sldChg>
      <pc:sldChg chg="modSp del mod">
        <pc:chgData name="Delphine GUIMBAULT 861" userId="cebb8262-e306-4285-b292-4c4d208e296b" providerId="ADAL" clId="{CC7FDA3F-90C1-4A0E-95C0-036D0E5183FD}" dt="2022-03-01T11:23:25.779" v="109" actId="2696"/>
        <pc:sldMkLst>
          <pc:docMk/>
          <pc:sldMk cId="0" sldId="288"/>
        </pc:sldMkLst>
        <pc:spChg chg="mod">
          <ac:chgData name="Delphine GUIMBAULT 861" userId="cebb8262-e306-4285-b292-4c4d208e296b" providerId="ADAL" clId="{CC7FDA3F-90C1-4A0E-95C0-036D0E5183FD}" dt="2022-03-01T11:23:23.174" v="108" actId="1076"/>
          <ac:spMkLst>
            <pc:docMk/>
            <pc:sldMk cId="0" sldId="288"/>
            <ac:spMk id="12" creationId="{00000000-0000-0000-0000-000000000000}"/>
          </ac:spMkLst>
        </pc:spChg>
      </pc:sldChg>
    </pc:docChg>
  </pc:docChgLst>
  <pc:docChgLst>
    <pc:chgData name="Sophie ALLIX 861" userId="653b8b07-0df8-4455-806f-e417d863b4cb" providerId="ADAL" clId="{8F0B3CBE-5452-4233-AD37-EBFE79196B62}"/>
    <pc:docChg chg="undo custSel addSld modSld">
      <pc:chgData name="Sophie ALLIX 861" userId="653b8b07-0df8-4455-806f-e417d863b4cb" providerId="ADAL" clId="{8F0B3CBE-5452-4233-AD37-EBFE79196B62}" dt="2022-07-05T13:12:55.125" v="472" actId="14100"/>
      <pc:docMkLst>
        <pc:docMk/>
      </pc:docMkLst>
      <pc:sldChg chg="addSp modSp mod">
        <pc:chgData name="Sophie ALLIX 861" userId="653b8b07-0df8-4455-806f-e417d863b4cb" providerId="ADAL" clId="{8F0B3CBE-5452-4233-AD37-EBFE79196B62}" dt="2022-07-04T15:16:01.945" v="440" actId="255"/>
        <pc:sldMkLst>
          <pc:docMk/>
          <pc:sldMk cId="735693732" sldId="314"/>
        </pc:sldMkLst>
        <pc:spChg chg="add mod">
          <ac:chgData name="Sophie ALLIX 861" userId="653b8b07-0df8-4455-806f-e417d863b4cb" providerId="ADAL" clId="{8F0B3CBE-5452-4233-AD37-EBFE79196B62}" dt="2022-07-04T15:16:01.945" v="440" actId="255"/>
          <ac:spMkLst>
            <pc:docMk/>
            <pc:sldMk cId="735693732" sldId="314"/>
            <ac:spMk id="4" creationId="{08E27E82-362E-495E-876A-AD610DB87491}"/>
          </ac:spMkLst>
        </pc:spChg>
      </pc:sldChg>
      <pc:sldChg chg="modSp add mod">
        <pc:chgData name="Sophie ALLIX 861" userId="653b8b07-0df8-4455-806f-e417d863b4cb" providerId="ADAL" clId="{8F0B3CBE-5452-4233-AD37-EBFE79196B62}" dt="2022-07-04T15:16:08.703" v="441" actId="2711"/>
        <pc:sldMkLst>
          <pc:docMk/>
          <pc:sldMk cId="920927201" sldId="356"/>
        </pc:sldMkLst>
        <pc:spChg chg="mod">
          <ac:chgData name="Sophie ALLIX 861" userId="653b8b07-0df8-4455-806f-e417d863b4cb" providerId="ADAL" clId="{8F0B3CBE-5452-4233-AD37-EBFE79196B62}" dt="2022-07-04T15:16:08.703" v="441" actId="2711"/>
          <ac:spMkLst>
            <pc:docMk/>
            <pc:sldMk cId="920927201" sldId="356"/>
            <ac:spMk id="4" creationId="{08E27E82-362E-495E-876A-AD610DB87491}"/>
          </ac:spMkLst>
        </pc:spChg>
      </pc:sldChg>
      <pc:sldChg chg="modSp add mod">
        <pc:chgData name="Sophie ALLIX 861" userId="653b8b07-0df8-4455-806f-e417d863b4cb" providerId="ADAL" clId="{8F0B3CBE-5452-4233-AD37-EBFE79196B62}" dt="2022-07-04T15:14:20.718" v="430" actId="255"/>
        <pc:sldMkLst>
          <pc:docMk/>
          <pc:sldMk cId="4092153578" sldId="357"/>
        </pc:sldMkLst>
        <pc:spChg chg="mod">
          <ac:chgData name="Sophie ALLIX 861" userId="653b8b07-0df8-4455-806f-e417d863b4cb" providerId="ADAL" clId="{8F0B3CBE-5452-4233-AD37-EBFE79196B62}" dt="2022-07-04T15:14:20.718" v="430" actId="255"/>
          <ac:spMkLst>
            <pc:docMk/>
            <pc:sldMk cId="4092153578" sldId="357"/>
            <ac:spMk id="4" creationId="{08E27E82-362E-495E-876A-AD610DB87491}"/>
          </ac:spMkLst>
        </pc:spChg>
      </pc:sldChg>
      <pc:sldChg chg="addSp modSp add mod">
        <pc:chgData name="Sophie ALLIX 861" userId="653b8b07-0df8-4455-806f-e417d863b4cb" providerId="ADAL" clId="{8F0B3CBE-5452-4233-AD37-EBFE79196B62}" dt="2022-07-04T15:15:44.427" v="438" actId="14100"/>
        <pc:sldMkLst>
          <pc:docMk/>
          <pc:sldMk cId="1371607519" sldId="358"/>
        </pc:sldMkLst>
        <pc:spChg chg="mod">
          <ac:chgData name="Sophie ALLIX 861" userId="653b8b07-0df8-4455-806f-e417d863b4cb" providerId="ADAL" clId="{8F0B3CBE-5452-4233-AD37-EBFE79196B62}" dt="2022-07-04T15:15:08.772" v="432" actId="6549"/>
          <ac:spMkLst>
            <pc:docMk/>
            <pc:sldMk cId="1371607519" sldId="358"/>
            <ac:spMk id="4" creationId="{08E27E82-362E-495E-876A-AD610DB87491}"/>
          </ac:spMkLst>
        </pc:spChg>
        <pc:picChg chg="add mod">
          <ac:chgData name="Sophie ALLIX 861" userId="653b8b07-0df8-4455-806f-e417d863b4cb" providerId="ADAL" clId="{8F0B3CBE-5452-4233-AD37-EBFE79196B62}" dt="2022-07-04T15:15:44.427" v="438" actId="14100"/>
          <ac:picMkLst>
            <pc:docMk/>
            <pc:sldMk cId="1371607519" sldId="358"/>
            <ac:picMk id="5" creationId="{435DC542-AF60-4BB0-AF08-0687E23D41E9}"/>
          </ac:picMkLst>
        </pc:picChg>
      </pc:sldChg>
      <pc:sldChg chg="addSp modSp mod modClrScheme chgLayout">
        <pc:chgData name="Sophie ALLIX 861" userId="653b8b07-0df8-4455-806f-e417d863b4cb" providerId="ADAL" clId="{8F0B3CBE-5452-4233-AD37-EBFE79196B62}" dt="2022-07-05T13:12:55.125" v="472" actId="14100"/>
        <pc:sldMkLst>
          <pc:docMk/>
          <pc:sldMk cId="2816378848" sldId="359"/>
        </pc:sldMkLst>
        <pc:spChg chg="mod ord">
          <ac:chgData name="Sophie ALLIX 861" userId="653b8b07-0df8-4455-806f-e417d863b4cb" providerId="ADAL" clId="{8F0B3CBE-5452-4233-AD37-EBFE79196B62}" dt="2022-07-05T13:12:25.089" v="454" actId="700"/>
          <ac:spMkLst>
            <pc:docMk/>
            <pc:sldMk cId="2816378848" sldId="359"/>
            <ac:spMk id="3" creationId="{DE2E4C57-C6BA-4D81-9E22-6F2DDAE01402}"/>
          </ac:spMkLst>
        </pc:spChg>
        <pc:spChg chg="add mod ord">
          <ac:chgData name="Sophie ALLIX 861" userId="653b8b07-0df8-4455-806f-e417d863b4cb" providerId="ADAL" clId="{8F0B3CBE-5452-4233-AD37-EBFE79196B62}" dt="2022-07-05T13:12:25.089" v="454" actId="700"/>
          <ac:spMkLst>
            <pc:docMk/>
            <pc:sldMk cId="2816378848" sldId="359"/>
            <ac:spMk id="4" creationId="{D73A1564-E034-4B83-810F-66CB9811126E}"/>
          </ac:spMkLst>
        </pc:spChg>
        <pc:spChg chg="add mod ord">
          <ac:chgData name="Sophie ALLIX 861" userId="653b8b07-0df8-4455-806f-e417d863b4cb" providerId="ADAL" clId="{8F0B3CBE-5452-4233-AD37-EBFE79196B62}" dt="2022-07-05T13:12:40.173" v="470" actId="20577"/>
          <ac:spMkLst>
            <pc:docMk/>
            <pc:sldMk cId="2816378848" sldId="359"/>
            <ac:spMk id="5" creationId="{37CC79BD-3CE3-43F0-ACE7-DD778F4A574E}"/>
          </ac:spMkLst>
        </pc:spChg>
        <pc:picChg chg="mod">
          <ac:chgData name="Sophie ALLIX 861" userId="653b8b07-0df8-4455-806f-e417d863b4cb" providerId="ADAL" clId="{8F0B3CBE-5452-4233-AD37-EBFE79196B62}" dt="2022-07-05T13:12:55.125" v="472" actId="14100"/>
          <ac:picMkLst>
            <pc:docMk/>
            <pc:sldMk cId="2816378848" sldId="359"/>
            <ac:picMk id="2" creationId="{808DEA1B-4510-51C2-9353-3C0A4DACBA69}"/>
          </ac:picMkLst>
        </pc:picChg>
      </pc:sldChg>
      <pc:sldChg chg="modSp mod">
        <pc:chgData name="Sophie ALLIX 861" userId="653b8b07-0df8-4455-806f-e417d863b4cb" providerId="ADAL" clId="{8F0B3CBE-5452-4233-AD37-EBFE79196B62}" dt="2022-07-05T13:10:02.076" v="451" actId="20577"/>
        <pc:sldMkLst>
          <pc:docMk/>
          <pc:sldMk cId="3403526274" sldId="361"/>
        </pc:sldMkLst>
        <pc:spChg chg="mod">
          <ac:chgData name="Sophie ALLIX 861" userId="653b8b07-0df8-4455-806f-e417d863b4cb" providerId="ADAL" clId="{8F0B3CBE-5452-4233-AD37-EBFE79196B62}" dt="2022-07-05T13:10:02.076" v="451" actId="20577"/>
          <ac:spMkLst>
            <pc:docMk/>
            <pc:sldMk cId="3403526274" sldId="361"/>
            <ac:spMk id="5" creationId="{2D38B9CC-4E4F-3D43-48A4-3B932B544075}"/>
          </ac:spMkLst>
        </pc:spChg>
      </pc:sldChg>
    </pc:docChg>
  </pc:docChgLst>
  <pc:docChgLst>
    <pc:chgData name="Nicolas PATRIARCHE 861" userId="d1848907-ef35-4bf0-83f2-8110b9052c08" providerId="ADAL" clId="{E6A8DBC9-9F58-49FD-B683-8CF6A6DB8E49}"/>
    <pc:docChg chg="modSld">
      <pc:chgData name="Nicolas PATRIARCHE 861" userId="d1848907-ef35-4bf0-83f2-8110b9052c08" providerId="ADAL" clId="{E6A8DBC9-9F58-49FD-B683-8CF6A6DB8E49}" dt="2022-10-07T14:08:03.196" v="6" actId="20577"/>
      <pc:docMkLst>
        <pc:docMk/>
      </pc:docMkLst>
      <pc:sldChg chg="modSp mod">
        <pc:chgData name="Nicolas PATRIARCHE 861" userId="d1848907-ef35-4bf0-83f2-8110b9052c08" providerId="ADAL" clId="{E6A8DBC9-9F58-49FD-B683-8CF6A6DB8E49}" dt="2022-10-07T14:08:03.196" v="6" actId="20577"/>
        <pc:sldMkLst>
          <pc:docMk/>
          <pc:sldMk cId="3258785885" sldId="282"/>
        </pc:sldMkLst>
        <pc:spChg chg="mod">
          <ac:chgData name="Nicolas PATRIARCHE 861" userId="d1848907-ef35-4bf0-83f2-8110b9052c08" providerId="ADAL" clId="{E6A8DBC9-9F58-49FD-B683-8CF6A6DB8E49}" dt="2022-10-07T14:08:03.196" v="6" actId="20577"/>
          <ac:spMkLst>
            <pc:docMk/>
            <pc:sldMk cId="3258785885" sldId="282"/>
            <ac:spMk id="9" creationId="{E441E616-F294-449C-D12A-19074A5E74B2}"/>
          </ac:spMkLst>
        </pc:spChg>
      </pc:sldChg>
      <pc:sldChg chg="modSp mod">
        <pc:chgData name="Nicolas PATRIARCHE 861" userId="d1848907-ef35-4bf0-83f2-8110b9052c08" providerId="ADAL" clId="{E6A8DBC9-9F58-49FD-B683-8CF6A6DB8E49}" dt="2022-10-07T14:07:48.404" v="4" actId="6549"/>
        <pc:sldMkLst>
          <pc:docMk/>
          <pc:sldMk cId="2296735334" sldId="368"/>
        </pc:sldMkLst>
        <pc:spChg chg="mod">
          <ac:chgData name="Nicolas PATRIARCHE 861" userId="d1848907-ef35-4bf0-83f2-8110b9052c08" providerId="ADAL" clId="{E6A8DBC9-9F58-49FD-B683-8CF6A6DB8E49}" dt="2022-10-07T14:07:42.590" v="3" actId="20577"/>
          <ac:spMkLst>
            <pc:docMk/>
            <pc:sldMk cId="2296735334" sldId="368"/>
            <ac:spMk id="58" creationId="{7C63EA0A-494A-4E3A-9515-28A9731E85CE}"/>
          </ac:spMkLst>
        </pc:spChg>
        <pc:spChg chg="mod">
          <ac:chgData name="Nicolas PATRIARCHE 861" userId="d1848907-ef35-4bf0-83f2-8110b9052c08" providerId="ADAL" clId="{E6A8DBC9-9F58-49FD-B683-8CF6A6DB8E49}" dt="2022-10-07T14:07:48.404" v="4" actId="6549"/>
          <ac:spMkLst>
            <pc:docMk/>
            <pc:sldMk cId="2296735334" sldId="368"/>
            <ac:spMk id="59" creationId="{149D400B-9858-4E62-86B2-A293A9EFB063}"/>
          </ac:spMkLst>
        </pc:spChg>
      </pc:sldChg>
    </pc:docChg>
  </pc:docChgLst>
  <pc:docChgLst>
    <pc:chgData name="Sophie ALLIX 861" userId="S::sophie.allix@caf86.caf.fr::653b8b07-0df8-4455-806f-e417d863b4cb" providerId="AD" clId="Web-{A71D1D70-F6F6-4940-A7AA-FA323A15746F}"/>
    <pc:docChg chg="modSld">
      <pc:chgData name="Sophie ALLIX 861" userId="S::sophie.allix@caf86.caf.fr::653b8b07-0df8-4455-806f-e417d863b4cb" providerId="AD" clId="Web-{A71D1D70-F6F6-4940-A7AA-FA323A15746F}" dt="2022-05-06T11:53:55.096" v="86" actId="20577"/>
      <pc:docMkLst>
        <pc:docMk/>
      </pc:docMkLst>
      <pc:sldChg chg="modSp">
        <pc:chgData name="Sophie ALLIX 861" userId="S::sophie.allix@caf86.caf.fr::653b8b07-0df8-4455-806f-e417d863b4cb" providerId="AD" clId="Web-{A71D1D70-F6F6-4940-A7AA-FA323A15746F}" dt="2022-05-06T11:53:55.096" v="86" actId="20577"/>
        <pc:sldMkLst>
          <pc:docMk/>
          <pc:sldMk cId="3080046067" sldId="315"/>
        </pc:sldMkLst>
        <pc:spChg chg="mod">
          <ac:chgData name="Sophie ALLIX 861" userId="S::sophie.allix@caf86.caf.fr::653b8b07-0df8-4455-806f-e417d863b4cb" providerId="AD" clId="Web-{A71D1D70-F6F6-4940-A7AA-FA323A15746F}" dt="2022-05-06T11:53:55.096" v="86" actId="20577"/>
          <ac:spMkLst>
            <pc:docMk/>
            <pc:sldMk cId="3080046067" sldId="315"/>
            <ac:spMk id="3" creationId="{D9574EDB-6239-4920-B0C9-A5E4B398056A}"/>
          </ac:spMkLst>
        </pc:spChg>
      </pc:sldChg>
    </pc:docChg>
  </pc:docChgLst>
  <pc:docChgLst>
    <pc:chgData name="Nicolas PATRIARCHE 861" userId="d1848907-ef35-4bf0-83f2-8110b9052c08" providerId="ADAL" clId="{90C6353A-801F-4111-9FD8-08672F6A7E73}"/>
    <pc:docChg chg="custSel addSld modSld">
      <pc:chgData name="Nicolas PATRIARCHE 861" userId="d1848907-ef35-4bf0-83f2-8110b9052c08" providerId="ADAL" clId="{90C6353A-801F-4111-9FD8-08672F6A7E73}" dt="2022-02-04T12:56:45.412" v="2440" actId="20577"/>
      <pc:docMkLst>
        <pc:docMk/>
      </pc:docMkLst>
      <pc:sldChg chg="modSp mod">
        <pc:chgData name="Nicolas PATRIARCHE 861" userId="d1848907-ef35-4bf0-83f2-8110b9052c08" providerId="ADAL" clId="{90C6353A-801F-4111-9FD8-08672F6A7E73}" dt="2022-02-04T12:42:11.634" v="2256" actId="20577"/>
        <pc:sldMkLst>
          <pc:docMk/>
          <pc:sldMk cId="3155851385" sldId="257"/>
        </pc:sldMkLst>
        <pc:spChg chg="mod">
          <ac:chgData name="Nicolas PATRIARCHE 861" userId="d1848907-ef35-4bf0-83f2-8110b9052c08" providerId="ADAL" clId="{90C6353A-801F-4111-9FD8-08672F6A7E73}" dt="2022-02-04T12:42:11.634" v="2256" actId="20577"/>
          <ac:spMkLst>
            <pc:docMk/>
            <pc:sldMk cId="3155851385" sldId="257"/>
            <ac:spMk id="3" creationId="{1980AA72-7CEC-47E0-8390-DCA22A2C1A8D}"/>
          </ac:spMkLst>
        </pc:spChg>
      </pc:sldChg>
      <pc:sldChg chg="addSp delSp modSp mod">
        <pc:chgData name="Nicolas PATRIARCHE 861" userId="d1848907-ef35-4bf0-83f2-8110b9052c08" providerId="ADAL" clId="{90C6353A-801F-4111-9FD8-08672F6A7E73}" dt="2022-02-04T10:14:12.799" v="2219" actId="20577"/>
        <pc:sldMkLst>
          <pc:docMk/>
          <pc:sldMk cId="3750916383" sldId="270"/>
        </pc:sldMkLst>
        <pc:spChg chg="del">
          <ac:chgData name="Nicolas PATRIARCHE 861" userId="d1848907-ef35-4bf0-83f2-8110b9052c08" providerId="ADAL" clId="{90C6353A-801F-4111-9FD8-08672F6A7E73}" dt="2022-02-04T10:12:15.443" v="1933" actId="478"/>
          <ac:spMkLst>
            <pc:docMk/>
            <pc:sldMk cId="3750916383" sldId="270"/>
            <ac:spMk id="2" creationId="{87078993-575C-4DCA-A9B6-5EBECF932CC5}"/>
          </ac:spMkLst>
        </pc:spChg>
        <pc:spChg chg="add del mod">
          <ac:chgData name="Nicolas PATRIARCHE 861" userId="d1848907-ef35-4bf0-83f2-8110b9052c08" providerId="ADAL" clId="{90C6353A-801F-4111-9FD8-08672F6A7E73}" dt="2022-02-04T10:06:09.985" v="1299" actId="478"/>
          <ac:spMkLst>
            <pc:docMk/>
            <pc:sldMk cId="3750916383" sldId="270"/>
            <ac:spMk id="5" creationId="{0FE0A0D4-7E3E-47D3-BCD4-C0EE1A6028B9}"/>
          </ac:spMkLst>
        </pc:spChg>
        <pc:spChg chg="mod">
          <ac:chgData name="Nicolas PATRIARCHE 861" userId="d1848907-ef35-4bf0-83f2-8110b9052c08" providerId="ADAL" clId="{90C6353A-801F-4111-9FD8-08672F6A7E73}" dt="2022-02-02T16:11:14.730" v="677" actId="1076"/>
          <ac:spMkLst>
            <pc:docMk/>
            <pc:sldMk cId="3750916383" sldId="270"/>
            <ac:spMk id="6" creationId="{C1B2BF5A-F6FA-4756-979C-112180A6BADA}"/>
          </ac:spMkLst>
        </pc:spChg>
        <pc:spChg chg="add mod">
          <ac:chgData name="Nicolas PATRIARCHE 861" userId="d1848907-ef35-4bf0-83f2-8110b9052c08" providerId="ADAL" clId="{90C6353A-801F-4111-9FD8-08672F6A7E73}" dt="2022-02-04T10:07:50.901" v="1349" actId="1076"/>
          <ac:spMkLst>
            <pc:docMk/>
            <pc:sldMk cId="3750916383" sldId="270"/>
            <ac:spMk id="7" creationId="{FBCAE49C-588F-4060-A370-6939A9021039}"/>
          </ac:spMkLst>
        </pc:spChg>
        <pc:spChg chg="add mod">
          <ac:chgData name="Nicolas PATRIARCHE 861" userId="d1848907-ef35-4bf0-83f2-8110b9052c08" providerId="ADAL" clId="{90C6353A-801F-4111-9FD8-08672F6A7E73}" dt="2022-02-04T10:14:12.799" v="2219" actId="20577"/>
          <ac:spMkLst>
            <pc:docMk/>
            <pc:sldMk cId="3750916383" sldId="270"/>
            <ac:spMk id="8" creationId="{E2E356E3-8A83-4562-995B-AE65AF2A6FC3}"/>
          </ac:spMkLst>
        </pc:spChg>
        <pc:picChg chg="del mod">
          <ac:chgData name="Nicolas PATRIARCHE 861" userId="d1848907-ef35-4bf0-83f2-8110b9052c08" providerId="ADAL" clId="{90C6353A-801F-4111-9FD8-08672F6A7E73}" dt="2022-02-04T10:06:06.520" v="1298" actId="478"/>
          <ac:picMkLst>
            <pc:docMk/>
            <pc:sldMk cId="3750916383" sldId="270"/>
            <ac:picMk id="4" creationId="{7B53DD3F-7EED-4247-AECE-83A63F8A2461}"/>
          </ac:picMkLst>
        </pc:picChg>
      </pc:sldChg>
      <pc:sldChg chg="addSp delSp modSp new mod setBg delDesignElem chgLayout">
        <pc:chgData name="Nicolas PATRIARCHE 861" userId="d1848907-ef35-4bf0-83f2-8110b9052c08" providerId="ADAL" clId="{90C6353A-801F-4111-9FD8-08672F6A7E73}" dt="2022-02-02T14:49:59.298" v="18" actId="1076"/>
        <pc:sldMkLst>
          <pc:docMk/>
          <pc:sldMk cId="1547809775" sldId="271"/>
        </pc:sldMkLst>
        <pc:spChg chg="del mod">
          <ac:chgData name="Nicolas PATRIARCHE 861" userId="d1848907-ef35-4bf0-83f2-8110b9052c08" providerId="ADAL" clId="{90C6353A-801F-4111-9FD8-08672F6A7E73}" dt="2022-02-02T14:48:31.792" v="6" actId="478"/>
          <ac:spMkLst>
            <pc:docMk/>
            <pc:sldMk cId="1547809775" sldId="271"/>
            <ac:spMk id="2" creationId="{22F416C9-B03D-48AC-856E-F20A5A0D5FEB}"/>
          </ac:spMkLst>
        </pc:spChg>
        <pc:spChg chg="del">
          <ac:chgData name="Nicolas PATRIARCHE 861" userId="d1848907-ef35-4bf0-83f2-8110b9052c08" providerId="ADAL" clId="{90C6353A-801F-4111-9FD8-08672F6A7E73}" dt="2022-02-02T14:48:08.958" v="1" actId="478"/>
          <ac:spMkLst>
            <pc:docMk/>
            <pc:sldMk cId="1547809775" sldId="271"/>
            <ac:spMk id="3" creationId="{9E0C90B4-DC82-46FB-AF06-22B437B0C1E2}"/>
          </ac:spMkLst>
        </pc:spChg>
        <pc:spChg chg="add del mod ord">
          <ac:chgData name="Nicolas PATRIARCHE 861" userId="d1848907-ef35-4bf0-83f2-8110b9052c08" providerId="ADAL" clId="{90C6353A-801F-4111-9FD8-08672F6A7E73}" dt="2022-02-02T14:49:47.667" v="15" actId="478"/>
          <ac:spMkLst>
            <pc:docMk/>
            <pc:sldMk cId="1547809775" sldId="271"/>
            <ac:spMk id="6" creationId="{B7269395-9730-4808-88E6-4BEE91665098}"/>
          </ac:spMkLst>
        </pc:spChg>
        <pc:spChg chg="add del mod ord">
          <ac:chgData name="Nicolas PATRIARCHE 861" userId="d1848907-ef35-4bf0-83f2-8110b9052c08" providerId="ADAL" clId="{90C6353A-801F-4111-9FD8-08672F6A7E73}" dt="2022-02-02T14:49:50.251" v="16" actId="478"/>
          <ac:spMkLst>
            <pc:docMk/>
            <pc:sldMk cId="1547809775" sldId="271"/>
            <ac:spMk id="7" creationId="{A0111221-4A8C-4A93-BAB5-60D8C60A4D84}"/>
          </ac:spMkLst>
        </pc:spChg>
        <pc:grpChg chg="add del">
          <ac:chgData name="Nicolas PATRIARCHE 861" userId="d1848907-ef35-4bf0-83f2-8110b9052c08" providerId="ADAL" clId="{90C6353A-801F-4111-9FD8-08672F6A7E73}" dt="2022-02-02T14:49:41.623" v="13" actId="6264"/>
          <ac:grpSpMkLst>
            <pc:docMk/>
            <pc:sldMk cId="1547809775" sldId="271"/>
            <ac:grpSpMk id="10" creationId="{4815A7B4-532E-48C9-AC24-D78ACF3339DB}"/>
          </ac:grpSpMkLst>
        </pc:grpChg>
        <pc:picChg chg="add mod">
          <ac:chgData name="Nicolas PATRIARCHE 861" userId="d1848907-ef35-4bf0-83f2-8110b9052c08" providerId="ADAL" clId="{90C6353A-801F-4111-9FD8-08672F6A7E73}" dt="2022-02-02T14:49:59.298" v="18" actId="1076"/>
          <ac:picMkLst>
            <pc:docMk/>
            <pc:sldMk cId="1547809775" sldId="271"/>
            <ac:picMk id="5" creationId="{0CA1D752-26B3-4DDE-825C-624C1F398F6E}"/>
          </ac:picMkLst>
        </pc:picChg>
      </pc:sldChg>
      <pc:sldChg chg="addSp delSp new mod">
        <pc:chgData name="Nicolas PATRIARCHE 861" userId="d1848907-ef35-4bf0-83f2-8110b9052c08" providerId="ADAL" clId="{90C6353A-801F-4111-9FD8-08672F6A7E73}" dt="2022-02-02T14:50:50.454" v="24" actId="478"/>
        <pc:sldMkLst>
          <pc:docMk/>
          <pc:sldMk cId="495123435" sldId="272"/>
        </pc:sldMkLst>
        <pc:spChg chg="del">
          <ac:chgData name="Nicolas PATRIARCHE 861" userId="d1848907-ef35-4bf0-83f2-8110b9052c08" providerId="ADAL" clId="{90C6353A-801F-4111-9FD8-08672F6A7E73}" dt="2022-02-02T14:50:50.454" v="24" actId="478"/>
          <ac:spMkLst>
            <pc:docMk/>
            <pc:sldMk cId="495123435" sldId="272"/>
            <ac:spMk id="2" creationId="{5DC73D21-B365-4FF2-97CB-37347BEA5BA3}"/>
          </ac:spMkLst>
        </pc:spChg>
        <pc:picChg chg="add del">
          <ac:chgData name="Nicolas PATRIARCHE 861" userId="d1848907-ef35-4bf0-83f2-8110b9052c08" providerId="ADAL" clId="{90C6353A-801F-4111-9FD8-08672F6A7E73}" dt="2022-02-02T14:50:29.251" v="22" actId="478"/>
          <ac:picMkLst>
            <pc:docMk/>
            <pc:sldMk cId="495123435" sldId="272"/>
            <ac:picMk id="5" creationId="{9DA02319-EEA4-4950-859D-4D0080BB8649}"/>
          </ac:picMkLst>
        </pc:picChg>
        <pc:picChg chg="add">
          <ac:chgData name="Nicolas PATRIARCHE 861" userId="d1848907-ef35-4bf0-83f2-8110b9052c08" providerId="ADAL" clId="{90C6353A-801F-4111-9FD8-08672F6A7E73}" dt="2022-02-02T14:50:46.490" v="23" actId="22"/>
          <ac:picMkLst>
            <pc:docMk/>
            <pc:sldMk cId="495123435" sldId="272"/>
            <ac:picMk id="7" creationId="{071C9151-9426-4988-A0BD-2F18F24746A2}"/>
          </ac:picMkLst>
        </pc:picChg>
      </pc:sldChg>
      <pc:sldChg chg="addSp delSp new mod modNotesTx">
        <pc:chgData name="Nicolas PATRIARCHE 861" userId="d1848907-ef35-4bf0-83f2-8110b9052c08" providerId="ADAL" clId="{90C6353A-801F-4111-9FD8-08672F6A7E73}" dt="2022-02-04T12:44:10.626" v="2273" actId="20577"/>
        <pc:sldMkLst>
          <pc:docMk/>
          <pc:sldMk cId="3835494859" sldId="273"/>
        </pc:sldMkLst>
        <pc:spChg chg="del">
          <ac:chgData name="Nicolas PATRIARCHE 861" userId="d1848907-ef35-4bf0-83f2-8110b9052c08" providerId="ADAL" clId="{90C6353A-801F-4111-9FD8-08672F6A7E73}" dt="2022-02-02T14:51:12.748" v="26" actId="478"/>
          <ac:spMkLst>
            <pc:docMk/>
            <pc:sldMk cId="3835494859" sldId="273"/>
            <ac:spMk id="2" creationId="{1F4B9154-366A-44C0-9CC4-AEAAA0AEBB23}"/>
          </ac:spMkLst>
        </pc:spChg>
        <pc:spChg chg="del">
          <ac:chgData name="Nicolas PATRIARCHE 861" userId="d1848907-ef35-4bf0-83f2-8110b9052c08" providerId="ADAL" clId="{90C6353A-801F-4111-9FD8-08672F6A7E73}" dt="2022-02-02T14:51:10.718" v="25" actId="478"/>
          <ac:spMkLst>
            <pc:docMk/>
            <pc:sldMk cId="3835494859" sldId="273"/>
            <ac:spMk id="3" creationId="{EFD2D243-46D3-4E3F-87C3-D6BE4BDC8138}"/>
          </ac:spMkLst>
        </pc:spChg>
        <pc:picChg chg="add">
          <ac:chgData name="Nicolas PATRIARCHE 861" userId="d1848907-ef35-4bf0-83f2-8110b9052c08" providerId="ADAL" clId="{90C6353A-801F-4111-9FD8-08672F6A7E73}" dt="2022-02-02T14:51:14.312" v="27" actId="22"/>
          <ac:picMkLst>
            <pc:docMk/>
            <pc:sldMk cId="3835494859" sldId="273"/>
            <ac:picMk id="5" creationId="{3A6A13D3-FDD9-4B71-841B-42FEFB9F5AAF}"/>
          </ac:picMkLst>
        </pc:picChg>
      </pc:sldChg>
      <pc:sldChg chg="addSp delSp new mod">
        <pc:chgData name="Nicolas PATRIARCHE 861" userId="d1848907-ef35-4bf0-83f2-8110b9052c08" providerId="ADAL" clId="{90C6353A-801F-4111-9FD8-08672F6A7E73}" dt="2022-02-02T14:52:15.479" v="32" actId="22"/>
        <pc:sldMkLst>
          <pc:docMk/>
          <pc:sldMk cId="2592453942" sldId="274"/>
        </pc:sldMkLst>
        <pc:spChg chg="del">
          <ac:chgData name="Nicolas PATRIARCHE 861" userId="d1848907-ef35-4bf0-83f2-8110b9052c08" providerId="ADAL" clId="{90C6353A-801F-4111-9FD8-08672F6A7E73}" dt="2022-02-02T14:52:14.037" v="31" actId="478"/>
          <ac:spMkLst>
            <pc:docMk/>
            <pc:sldMk cId="2592453942" sldId="274"/>
            <ac:spMk id="2" creationId="{EB8E62ED-E331-4C6F-AA4E-503E13457714}"/>
          </ac:spMkLst>
        </pc:spChg>
        <pc:spChg chg="del">
          <ac:chgData name="Nicolas PATRIARCHE 861" userId="d1848907-ef35-4bf0-83f2-8110b9052c08" providerId="ADAL" clId="{90C6353A-801F-4111-9FD8-08672F6A7E73}" dt="2022-02-02T14:52:12.734" v="30" actId="478"/>
          <ac:spMkLst>
            <pc:docMk/>
            <pc:sldMk cId="2592453942" sldId="274"/>
            <ac:spMk id="3" creationId="{5DE2B072-FADD-4706-A850-1D33E3486927}"/>
          </ac:spMkLst>
        </pc:spChg>
        <pc:picChg chg="add">
          <ac:chgData name="Nicolas PATRIARCHE 861" userId="d1848907-ef35-4bf0-83f2-8110b9052c08" providerId="ADAL" clId="{90C6353A-801F-4111-9FD8-08672F6A7E73}" dt="2022-02-02T14:52:15.479" v="32" actId="22"/>
          <ac:picMkLst>
            <pc:docMk/>
            <pc:sldMk cId="2592453942" sldId="274"/>
            <ac:picMk id="5" creationId="{9A868776-B155-4E2D-BA68-8B9F474E1C9B}"/>
          </ac:picMkLst>
        </pc:picChg>
      </pc:sldChg>
      <pc:sldChg chg="addSp delSp new mod modNotesTx">
        <pc:chgData name="Nicolas PATRIARCHE 861" userId="d1848907-ef35-4bf0-83f2-8110b9052c08" providerId="ADAL" clId="{90C6353A-801F-4111-9FD8-08672F6A7E73}" dt="2022-02-04T12:44:25.454" v="2314" actId="20577"/>
        <pc:sldMkLst>
          <pc:docMk/>
          <pc:sldMk cId="1742407666" sldId="275"/>
        </pc:sldMkLst>
        <pc:spChg chg="del">
          <ac:chgData name="Nicolas PATRIARCHE 861" userId="d1848907-ef35-4bf0-83f2-8110b9052c08" providerId="ADAL" clId="{90C6353A-801F-4111-9FD8-08672F6A7E73}" dt="2022-02-02T14:53:44.373" v="34" actId="478"/>
          <ac:spMkLst>
            <pc:docMk/>
            <pc:sldMk cId="1742407666" sldId="275"/>
            <ac:spMk id="2" creationId="{57405B4C-BB3D-4D0B-97CB-855C67ECE903}"/>
          </ac:spMkLst>
        </pc:spChg>
        <pc:spChg chg="del">
          <ac:chgData name="Nicolas PATRIARCHE 861" userId="d1848907-ef35-4bf0-83f2-8110b9052c08" providerId="ADAL" clId="{90C6353A-801F-4111-9FD8-08672F6A7E73}" dt="2022-02-02T14:53:42.334" v="33" actId="478"/>
          <ac:spMkLst>
            <pc:docMk/>
            <pc:sldMk cId="1742407666" sldId="275"/>
            <ac:spMk id="3" creationId="{40A34171-F969-4271-94FC-EE2BF4851776}"/>
          </ac:spMkLst>
        </pc:spChg>
        <pc:picChg chg="add">
          <ac:chgData name="Nicolas PATRIARCHE 861" userId="d1848907-ef35-4bf0-83f2-8110b9052c08" providerId="ADAL" clId="{90C6353A-801F-4111-9FD8-08672F6A7E73}" dt="2022-02-02T14:53:46.489" v="35" actId="22"/>
          <ac:picMkLst>
            <pc:docMk/>
            <pc:sldMk cId="1742407666" sldId="275"/>
            <ac:picMk id="5" creationId="{280C9A0B-E0B3-47CA-BD0F-38329F568085}"/>
          </ac:picMkLst>
        </pc:picChg>
      </pc:sldChg>
      <pc:sldChg chg="addSp delSp new mod">
        <pc:chgData name="Nicolas PATRIARCHE 861" userId="d1848907-ef35-4bf0-83f2-8110b9052c08" providerId="ADAL" clId="{90C6353A-801F-4111-9FD8-08672F6A7E73}" dt="2022-02-02T14:54:30.916" v="40" actId="22"/>
        <pc:sldMkLst>
          <pc:docMk/>
          <pc:sldMk cId="24330778" sldId="276"/>
        </pc:sldMkLst>
        <pc:spChg chg="del">
          <ac:chgData name="Nicolas PATRIARCHE 861" userId="d1848907-ef35-4bf0-83f2-8110b9052c08" providerId="ADAL" clId="{90C6353A-801F-4111-9FD8-08672F6A7E73}" dt="2022-02-02T14:54:28.481" v="39" actId="478"/>
          <ac:spMkLst>
            <pc:docMk/>
            <pc:sldMk cId="24330778" sldId="276"/>
            <ac:spMk id="2" creationId="{BFE0D595-977E-4BAC-AF74-413F31242056}"/>
          </ac:spMkLst>
        </pc:spChg>
        <pc:spChg chg="del">
          <ac:chgData name="Nicolas PATRIARCHE 861" userId="d1848907-ef35-4bf0-83f2-8110b9052c08" providerId="ADAL" clId="{90C6353A-801F-4111-9FD8-08672F6A7E73}" dt="2022-02-02T14:54:27.949" v="38" actId="478"/>
          <ac:spMkLst>
            <pc:docMk/>
            <pc:sldMk cId="24330778" sldId="276"/>
            <ac:spMk id="3" creationId="{B19AAC84-9F7A-485B-AA0E-E1E593E178BC}"/>
          </ac:spMkLst>
        </pc:spChg>
        <pc:picChg chg="add">
          <ac:chgData name="Nicolas PATRIARCHE 861" userId="d1848907-ef35-4bf0-83f2-8110b9052c08" providerId="ADAL" clId="{90C6353A-801F-4111-9FD8-08672F6A7E73}" dt="2022-02-02T14:54:30.916" v="40" actId="22"/>
          <ac:picMkLst>
            <pc:docMk/>
            <pc:sldMk cId="24330778" sldId="276"/>
            <ac:picMk id="5" creationId="{E60F29DE-E837-457E-94A0-05A5E1670AF7}"/>
          </ac:picMkLst>
        </pc:picChg>
      </pc:sldChg>
      <pc:sldChg chg="addSp delSp new mod">
        <pc:chgData name="Nicolas PATRIARCHE 861" userId="d1848907-ef35-4bf0-83f2-8110b9052c08" providerId="ADAL" clId="{90C6353A-801F-4111-9FD8-08672F6A7E73}" dt="2022-02-02T14:54:56.207" v="43" actId="22"/>
        <pc:sldMkLst>
          <pc:docMk/>
          <pc:sldMk cId="2620325473" sldId="277"/>
        </pc:sldMkLst>
        <pc:spChg chg="del">
          <ac:chgData name="Nicolas PATRIARCHE 861" userId="d1848907-ef35-4bf0-83f2-8110b9052c08" providerId="ADAL" clId="{90C6353A-801F-4111-9FD8-08672F6A7E73}" dt="2022-02-02T14:54:54.301" v="42" actId="478"/>
          <ac:spMkLst>
            <pc:docMk/>
            <pc:sldMk cId="2620325473" sldId="277"/>
            <ac:spMk id="2" creationId="{BB7A1064-D7E3-465B-B88A-B1C25E958866}"/>
          </ac:spMkLst>
        </pc:spChg>
        <pc:spChg chg="del">
          <ac:chgData name="Nicolas PATRIARCHE 861" userId="d1848907-ef35-4bf0-83f2-8110b9052c08" providerId="ADAL" clId="{90C6353A-801F-4111-9FD8-08672F6A7E73}" dt="2022-02-02T14:54:53.286" v="41" actId="478"/>
          <ac:spMkLst>
            <pc:docMk/>
            <pc:sldMk cId="2620325473" sldId="277"/>
            <ac:spMk id="3" creationId="{93038997-2DDF-4B00-B231-3180E820E874}"/>
          </ac:spMkLst>
        </pc:spChg>
        <pc:picChg chg="add">
          <ac:chgData name="Nicolas PATRIARCHE 861" userId="d1848907-ef35-4bf0-83f2-8110b9052c08" providerId="ADAL" clId="{90C6353A-801F-4111-9FD8-08672F6A7E73}" dt="2022-02-02T14:54:56.207" v="43" actId="22"/>
          <ac:picMkLst>
            <pc:docMk/>
            <pc:sldMk cId="2620325473" sldId="277"/>
            <ac:picMk id="5" creationId="{61E09185-0196-4883-AF24-844172470345}"/>
          </ac:picMkLst>
        </pc:picChg>
      </pc:sldChg>
      <pc:sldChg chg="addSp modSp new mod addCm delCm modNotesTx">
        <pc:chgData name="Nicolas PATRIARCHE 861" userId="d1848907-ef35-4bf0-83f2-8110b9052c08" providerId="ADAL" clId="{90C6353A-801F-4111-9FD8-08672F6A7E73}" dt="2022-02-04T12:56:45.412" v="2440" actId="20577"/>
        <pc:sldMkLst>
          <pc:docMk/>
          <pc:sldMk cId="2428528142" sldId="278"/>
        </pc:sldMkLst>
        <pc:spChg chg="mod">
          <ac:chgData name="Nicolas PATRIARCHE 861" userId="d1848907-ef35-4bf0-83f2-8110b9052c08" providerId="ADAL" clId="{90C6353A-801F-4111-9FD8-08672F6A7E73}" dt="2022-02-02T15:34:05.857" v="55" actId="20577"/>
          <ac:spMkLst>
            <pc:docMk/>
            <pc:sldMk cId="2428528142" sldId="278"/>
            <ac:spMk id="2" creationId="{19F232F8-C0CD-48D2-A124-4C928971C86A}"/>
          </ac:spMkLst>
        </pc:spChg>
        <pc:spChg chg="mod">
          <ac:chgData name="Nicolas PATRIARCHE 861" userId="d1848907-ef35-4bf0-83f2-8110b9052c08" providerId="ADAL" clId="{90C6353A-801F-4111-9FD8-08672F6A7E73}" dt="2022-02-02T15:47:50.100" v="674" actId="20577"/>
          <ac:spMkLst>
            <pc:docMk/>
            <pc:sldMk cId="2428528142" sldId="278"/>
            <ac:spMk id="3" creationId="{0CF42C86-B87D-4F9D-9594-819D8FE54FDB}"/>
          </ac:spMkLst>
        </pc:spChg>
        <pc:picChg chg="add mod">
          <ac:chgData name="Nicolas PATRIARCHE 861" userId="d1848907-ef35-4bf0-83f2-8110b9052c08" providerId="ADAL" clId="{90C6353A-801F-4111-9FD8-08672F6A7E73}" dt="2022-02-02T15:47:57.888" v="676" actId="1076"/>
          <ac:picMkLst>
            <pc:docMk/>
            <pc:sldMk cId="2428528142" sldId="278"/>
            <ac:picMk id="5" creationId="{694BEEA1-9BFD-41F5-A374-8A1498412D5C}"/>
          </ac:picMkLst>
        </pc:picChg>
        <pc:picChg chg="add mod">
          <ac:chgData name="Nicolas PATRIARCHE 861" userId="d1848907-ef35-4bf0-83f2-8110b9052c08" providerId="ADAL" clId="{90C6353A-801F-4111-9FD8-08672F6A7E73}" dt="2022-02-02T15:47:55.800" v="675" actId="1076"/>
          <ac:picMkLst>
            <pc:docMk/>
            <pc:sldMk cId="2428528142" sldId="278"/>
            <ac:picMk id="7" creationId="{E7717077-B69E-45EA-9933-4EC095BCEC86}"/>
          </ac:picMkLst>
        </pc:picChg>
      </pc:sldChg>
      <pc:sldChg chg="modSp new mod">
        <pc:chgData name="Nicolas PATRIARCHE 861" userId="d1848907-ef35-4bf0-83f2-8110b9052c08" providerId="ADAL" clId="{90C6353A-801F-4111-9FD8-08672F6A7E73}" dt="2022-02-02T16:35:11.408" v="1296" actId="20577"/>
        <pc:sldMkLst>
          <pc:docMk/>
          <pc:sldMk cId="4012835241" sldId="279"/>
        </pc:sldMkLst>
        <pc:spChg chg="mod">
          <ac:chgData name="Nicolas PATRIARCHE 861" userId="d1848907-ef35-4bf0-83f2-8110b9052c08" providerId="ADAL" clId="{90C6353A-801F-4111-9FD8-08672F6A7E73}" dt="2022-02-02T16:21:56.148" v="689" actId="20577"/>
          <ac:spMkLst>
            <pc:docMk/>
            <pc:sldMk cId="4012835241" sldId="279"/>
            <ac:spMk id="2" creationId="{1799801B-D25F-4BFB-88B5-4CEACEB6C460}"/>
          </ac:spMkLst>
        </pc:spChg>
        <pc:spChg chg="mod">
          <ac:chgData name="Nicolas PATRIARCHE 861" userId="d1848907-ef35-4bf0-83f2-8110b9052c08" providerId="ADAL" clId="{90C6353A-801F-4111-9FD8-08672F6A7E73}" dt="2022-02-02T16:35:11.408" v="1296" actId="20577"/>
          <ac:spMkLst>
            <pc:docMk/>
            <pc:sldMk cId="4012835241" sldId="279"/>
            <ac:spMk id="3" creationId="{03A91957-62FB-4E3C-AD0F-3086F7BBBE51}"/>
          </ac:spMkLst>
        </pc:spChg>
      </pc:sldChg>
      <pc:sldChg chg="addSp delSp modSp new mod setBg">
        <pc:chgData name="Nicolas PATRIARCHE 861" userId="d1848907-ef35-4bf0-83f2-8110b9052c08" providerId="ADAL" clId="{90C6353A-801F-4111-9FD8-08672F6A7E73}" dt="2022-02-04T10:19:20.951" v="2253" actId="20577"/>
        <pc:sldMkLst>
          <pc:docMk/>
          <pc:sldMk cId="2133316995" sldId="280"/>
        </pc:sldMkLst>
        <pc:spChg chg="mod">
          <ac:chgData name="Nicolas PATRIARCHE 861" userId="d1848907-ef35-4bf0-83f2-8110b9052c08" providerId="ADAL" clId="{90C6353A-801F-4111-9FD8-08672F6A7E73}" dt="2022-02-04T10:19:20.951" v="2253" actId="20577"/>
          <ac:spMkLst>
            <pc:docMk/>
            <pc:sldMk cId="2133316995" sldId="280"/>
            <ac:spMk id="2" creationId="{05CC5006-F749-4D01-A7A2-C7490038FDFC}"/>
          </ac:spMkLst>
        </pc:spChg>
        <pc:spChg chg="del mod">
          <ac:chgData name="Nicolas PATRIARCHE 861" userId="d1848907-ef35-4bf0-83f2-8110b9052c08" providerId="ADAL" clId="{90C6353A-801F-4111-9FD8-08672F6A7E73}" dt="2022-02-04T10:19:08.910" v="2222" actId="478"/>
          <ac:spMkLst>
            <pc:docMk/>
            <pc:sldMk cId="2133316995" sldId="280"/>
            <ac:spMk id="3" creationId="{2D671E07-2369-497F-944C-4CB4AC1E00CE}"/>
          </ac:spMkLst>
        </pc:spChg>
        <pc:spChg chg="add">
          <ac:chgData name="Nicolas PATRIARCHE 861" userId="d1848907-ef35-4bf0-83f2-8110b9052c08" providerId="ADAL" clId="{90C6353A-801F-4111-9FD8-08672F6A7E73}" dt="2022-02-04T10:19:04.981" v="2221" actId="26606"/>
          <ac:spMkLst>
            <pc:docMk/>
            <pc:sldMk cId="2133316995" sldId="280"/>
            <ac:spMk id="8" creationId="{CE3A6A76-AE5D-49AE-9D49-90C0F1548261}"/>
          </ac:spMkLst>
        </pc:spChg>
        <pc:grpChg chg="add">
          <ac:chgData name="Nicolas PATRIARCHE 861" userId="d1848907-ef35-4bf0-83f2-8110b9052c08" providerId="ADAL" clId="{90C6353A-801F-4111-9FD8-08672F6A7E73}" dt="2022-02-04T10:19:04.981" v="2221" actId="26606"/>
          <ac:grpSpMkLst>
            <pc:docMk/>
            <pc:sldMk cId="2133316995" sldId="280"/>
            <ac:grpSpMk id="10" creationId="{64DBF464-02EB-49E8-BED5-CCD9C0E092FA}"/>
          </ac:grpSpMkLst>
        </pc:grpChg>
      </pc:sldChg>
    </pc:docChg>
  </pc:docChgLst>
  <pc:docChgLst>
    <pc:chgData name="Nicolas PATRIARCHE" userId="d1848907-ef35-4bf0-83f2-8110b9052c08" providerId="ADAL" clId="{F2ACE74F-7E46-4954-A43E-FAA015482547}"/>
    <pc:docChg chg="custSel addSld delSld modSld sldOrd">
      <pc:chgData name="Nicolas PATRIARCHE" userId="d1848907-ef35-4bf0-83f2-8110b9052c08" providerId="ADAL" clId="{F2ACE74F-7E46-4954-A43E-FAA015482547}" dt="2022-06-01T14:39:53.822" v="212" actId="688"/>
      <pc:docMkLst>
        <pc:docMk/>
      </pc:docMkLst>
      <pc:sldChg chg="delSp new del mod">
        <pc:chgData name="Nicolas PATRIARCHE" userId="d1848907-ef35-4bf0-83f2-8110b9052c08" providerId="ADAL" clId="{F2ACE74F-7E46-4954-A43E-FAA015482547}" dt="2022-06-01T13:55:22.722" v="47" actId="2696"/>
        <pc:sldMkLst>
          <pc:docMk/>
          <pc:sldMk cId="2111888441" sldId="306"/>
        </pc:sldMkLst>
        <pc:spChg chg="del">
          <ac:chgData name="Nicolas PATRIARCHE" userId="d1848907-ef35-4bf0-83f2-8110b9052c08" providerId="ADAL" clId="{F2ACE74F-7E46-4954-A43E-FAA015482547}" dt="2022-06-01T13:52:19.540" v="1" actId="478"/>
          <ac:spMkLst>
            <pc:docMk/>
            <pc:sldMk cId="2111888441" sldId="306"/>
            <ac:spMk id="2" creationId="{BA2F2248-7F05-41F2-9245-741A1F1B3360}"/>
          </ac:spMkLst>
        </pc:spChg>
        <pc:spChg chg="del">
          <ac:chgData name="Nicolas PATRIARCHE" userId="d1848907-ef35-4bf0-83f2-8110b9052c08" providerId="ADAL" clId="{F2ACE74F-7E46-4954-A43E-FAA015482547}" dt="2022-06-01T13:52:20.560" v="2" actId="478"/>
          <ac:spMkLst>
            <pc:docMk/>
            <pc:sldMk cId="2111888441" sldId="306"/>
            <ac:spMk id="3" creationId="{B8B4831A-78D3-4F46-AFB3-D386CFA292B6}"/>
          </ac:spMkLst>
        </pc:spChg>
      </pc:sldChg>
      <pc:sldChg chg="addSp delSp modSp add mod ord">
        <pc:chgData name="Nicolas PATRIARCHE" userId="d1848907-ef35-4bf0-83f2-8110b9052c08" providerId="ADAL" clId="{F2ACE74F-7E46-4954-A43E-FAA015482547}" dt="2022-06-01T14:00:01.153" v="105" actId="20577"/>
        <pc:sldMkLst>
          <pc:docMk/>
          <pc:sldMk cId="0" sldId="344"/>
        </pc:sldMkLst>
        <pc:spChg chg="mod">
          <ac:chgData name="Nicolas PATRIARCHE" userId="d1848907-ef35-4bf0-83f2-8110b9052c08" providerId="ADAL" clId="{F2ACE74F-7E46-4954-A43E-FAA015482547}" dt="2022-06-01T13:57:01.739" v="50" actId="1076"/>
          <ac:spMkLst>
            <pc:docMk/>
            <pc:sldMk cId="0" sldId="344"/>
            <ac:spMk id="3" creationId="{00000000-0000-0000-0000-000000000000}"/>
          </ac:spMkLst>
        </pc:spChg>
        <pc:spChg chg="add mod">
          <ac:chgData name="Nicolas PATRIARCHE" userId="d1848907-ef35-4bf0-83f2-8110b9052c08" providerId="ADAL" clId="{F2ACE74F-7E46-4954-A43E-FAA015482547}" dt="2022-06-01T14:00:01.153" v="105" actId="20577"/>
          <ac:spMkLst>
            <pc:docMk/>
            <pc:sldMk cId="0" sldId="344"/>
            <ac:spMk id="5" creationId="{84470507-9042-45C6-9FA4-0D08E171E986}"/>
          </ac:spMkLst>
        </pc:spChg>
        <pc:spChg chg="mod ord">
          <ac:chgData name="Nicolas PATRIARCHE" userId="d1848907-ef35-4bf0-83f2-8110b9052c08" providerId="ADAL" clId="{F2ACE74F-7E46-4954-A43E-FAA015482547}" dt="2022-06-01T13:57:46.993" v="63" actId="1076"/>
          <ac:spMkLst>
            <pc:docMk/>
            <pc:sldMk cId="0" sldId="344"/>
            <ac:spMk id="6" creationId="{00000000-0000-0000-0000-000000000000}"/>
          </ac:spMkLst>
        </pc:spChg>
        <pc:spChg chg="del">
          <ac:chgData name="Nicolas PATRIARCHE" userId="d1848907-ef35-4bf0-83f2-8110b9052c08" providerId="ADAL" clId="{F2ACE74F-7E46-4954-A43E-FAA015482547}" dt="2022-06-01T13:54:29.148" v="35" actId="478"/>
          <ac:spMkLst>
            <pc:docMk/>
            <pc:sldMk cId="0" sldId="344"/>
            <ac:spMk id="7" creationId="{00000000-0000-0000-0000-000000000000}"/>
          </ac:spMkLst>
        </pc:spChg>
        <pc:spChg chg="add del mod">
          <ac:chgData name="Nicolas PATRIARCHE" userId="d1848907-ef35-4bf0-83f2-8110b9052c08" providerId="ADAL" clId="{F2ACE74F-7E46-4954-A43E-FAA015482547}" dt="2022-06-01T13:54:40" v="38" actId="478"/>
          <ac:spMkLst>
            <pc:docMk/>
            <pc:sldMk cId="0" sldId="344"/>
            <ac:spMk id="13" creationId="{72753530-5DBC-4169-A3DC-1050BC16A16F}"/>
          </ac:spMkLst>
        </pc:spChg>
        <pc:spChg chg="add mod">
          <ac:chgData name="Nicolas PATRIARCHE" userId="d1848907-ef35-4bf0-83f2-8110b9052c08" providerId="ADAL" clId="{F2ACE74F-7E46-4954-A43E-FAA015482547}" dt="2022-06-01T13:54:31.642" v="37"/>
          <ac:spMkLst>
            <pc:docMk/>
            <pc:sldMk cId="0" sldId="344"/>
            <ac:spMk id="16" creationId="{C4E3B8DF-6D49-45CD-8833-59B543DD9CDE}"/>
          </ac:spMkLst>
        </pc:spChg>
        <pc:spChg chg="add mod">
          <ac:chgData name="Nicolas PATRIARCHE" userId="d1848907-ef35-4bf0-83f2-8110b9052c08" providerId="ADAL" clId="{F2ACE74F-7E46-4954-A43E-FAA015482547}" dt="2022-06-01T13:55:10.145" v="42" actId="207"/>
          <ac:spMkLst>
            <pc:docMk/>
            <pc:sldMk cId="0" sldId="344"/>
            <ac:spMk id="17" creationId="{2854F38E-1860-4707-948C-A54C7FCCAE44}"/>
          </ac:spMkLst>
        </pc:spChg>
        <pc:grpChg chg="mod">
          <ac:chgData name="Nicolas PATRIARCHE" userId="d1848907-ef35-4bf0-83f2-8110b9052c08" providerId="ADAL" clId="{F2ACE74F-7E46-4954-A43E-FAA015482547}" dt="2022-06-01T13:57:11.487" v="54" actId="1076"/>
          <ac:grpSpMkLst>
            <pc:docMk/>
            <pc:sldMk cId="0" sldId="344"/>
            <ac:grpSpMk id="15" creationId="{E1F8D753-0F66-45CC-9C88-2E2E672FE52E}"/>
          </ac:grpSpMkLst>
        </pc:grpChg>
        <pc:picChg chg="mod">
          <ac:chgData name="Nicolas PATRIARCHE" userId="d1848907-ef35-4bf0-83f2-8110b9052c08" providerId="ADAL" clId="{F2ACE74F-7E46-4954-A43E-FAA015482547}" dt="2022-06-01T13:56:55.765" v="49" actId="14100"/>
          <ac:picMkLst>
            <pc:docMk/>
            <pc:sldMk cId="0" sldId="344"/>
            <ac:picMk id="2" creationId="{00000000-0000-0000-0000-000000000000}"/>
          </ac:picMkLst>
        </pc:picChg>
        <pc:picChg chg="del">
          <ac:chgData name="Nicolas PATRIARCHE" userId="d1848907-ef35-4bf0-83f2-8110b9052c08" providerId="ADAL" clId="{F2ACE74F-7E46-4954-A43E-FAA015482547}" dt="2022-06-01T13:54:31.439" v="36" actId="478"/>
          <ac:picMkLst>
            <pc:docMk/>
            <pc:sldMk cId="0" sldId="344"/>
            <ac:picMk id="4" creationId="{00000000-0000-0000-0000-000000000000}"/>
          </ac:picMkLst>
        </pc:picChg>
      </pc:sldChg>
      <pc:sldChg chg="addSp delSp modSp add mod ord">
        <pc:chgData name="Nicolas PATRIARCHE" userId="d1848907-ef35-4bf0-83f2-8110b9052c08" providerId="ADAL" clId="{F2ACE74F-7E46-4954-A43E-FAA015482547}" dt="2022-06-01T13:59:12.907" v="83" actId="6549"/>
        <pc:sldMkLst>
          <pc:docMk/>
          <pc:sldMk cId="0" sldId="345"/>
        </pc:sldMkLst>
        <pc:spChg chg="mod">
          <ac:chgData name="Nicolas PATRIARCHE" userId="d1848907-ef35-4bf0-83f2-8110b9052c08" providerId="ADAL" clId="{F2ACE74F-7E46-4954-A43E-FAA015482547}" dt="2022-06-01T13:58:40.099" v="78" actId="14100"/>
          <ac:spMkLst>
            <pc:docMk/>
            <pc:sldMk cId="0" sldId="345"/>
            <ac:spMk id="3" creationId="{040FF981-36D5-46C6-8462-73A6AD2052D0}"/>
          </ac:spMkLst>
        </pc:spChg>
        <pc:spChg chg="mod">
          <ac:chgData name="Nicolas PATRIARCHE" userId="d1848907-ef35-4bf0-83f2-8110b9052c08" providerId="ADAL" clId="{F2ACE74F-7E46-4954-A43E-FAA015482547}" dt="2022-06-01T13:53:48.373" v="33" actId="1076"/>
          <ac:spMkLst>
            <pc:docMk/>
            <pc:sldMk cId="0" sldId="345"/>
            <ac:spMk id="4" creationId="{00000000-0000-0000-0000-000000000000}"/>
          </ac:spMkLst>
        </pc:spChg>
        <pc:spChg chg="mod">
          <ac:chgData name="Nicolas PATRIARCHE" userId="d1848907-ef35-4bf0-83f2-8110b9052c08" providerId="ADAL" clId="{F2ACE74F-7E46-4954-A43E-FAA015482547}" dt="2022-06-01T13:59:12.907" v="83" actId="6549"/>
          <ac:spMkLst>
            <pc:docMk/>
            <pc:sldMk cId="0" sldId="345"/>
            <ac:spMk id="6" creationId="{0B736ADD-55BA-4B45-92EA-EACD9B12D673}"/>
          </ac:spMkLst>
        </pc:spChg>
        <pc:spChg chg="add mod">
          <ac:chgData name="Nicolas PATRIARCHE" userId="d1848907-ef35-4bf0-83f2-8110b9052c08" providerId="ADAL" clId="{F2ACE74F-7E46-4954-A43E-FAA015482547}" dt="2022-06-01T13:53:41.183" v="32" actId="14100"/>
          <ac:spMkLst>
            <pc:docMk/>
            <pc:sldMk cId="0" sldId="345"/>
            <ac:spMk id="7" creationId="{9F944EAB-E826-40D8-88A6-4252A4895D0B}"/>
          </ac:spMkLst>
        </pc:spChg>
        <pc:spChg chg="mod">
          <ac:chgData name="Nicolas PATRIARCHE" userId="d1848907-ef35-4bf0-83f2-8110b9052c08" providerId="ADAL" clId="{F2ACE74F-7E46-4954-A43E-FAA015482547}" dt="2022-06-01T13:58:12.006" v="71" actId="14100"/>
          <ac:spMkLst>
            <pc:docMk/>
            <pc:sldMk cId="0" sldId="345"/>
            <ac:spMk id="9" creationId="{C51C2F43-075D-432B-AC92-4EB7D66370B4}"/>
          </ac:spMkLst>
        </pc:spChg>
        <pc:spChg chg="mod">
          <ac:chgData name="Nicolas PATRIARCHE" userId="d1848907-ef35-4bf0-83f2-8110b9052c08" providerId="ADAL" clId="{F2ACE74F-7E46-4954-A43E-FAA015482547}" dt="2022-06-01T13:58:15.065" v="72" actId="1076"/>
          <ac:spMkLst>
            <pc:docMk/>
            <pc:sldMk cId="0" sldId="345"/>
            <ac:spMk id="10" creationId="{07FBC042-76ED-4B9B-84E7-893A7813FEFF}"/>
          </ac:spMkLst>
        </pc:spChg>
        <pc:picChg chg="del mod">
          <ac:chgData name="Nicolas PATRIARCHE" userId="d1848907-ef35-4bf0-83f2-8110b9052c08" providerId="ADAL" clId="{F2ACE74F-7E46-4954-A43E-FAA015482547}" dt="2022-06-01T13:53:28.690" v="29" actId="478"/>
          <ac:picMkLst>
            <pc:docMk/>
            <pc:sldMk cId="0" sldId="345"/>
            <ac:picMk id="2" creationId="{00000000-0000-0000-0000-000000000000}"/>
          </ac:picMkLst>
        </pc:picChg>
        <pc:picChg chg="mod">
          <ac:chgData name="Nicolas PATRIARCHE" userId="d1848907-ef35-4bf0-83f2-8110b9052c08" providerId="ADAL" clId="{F2ACE74F-7E46-4954-A43E-FAA015482547}" dt="2022-06-01T13:58:01.308" v="65" actId="1076"/>
          <ac:picMkLst>
            <pc:docMk/>
            <pc:sldMk cId="0" sldId="345"/>
            <ac:picMk id="5" creationId="{99BDB5C7-805C-4DCA-9C1B-2F1A7ECE4595}"/>
          </ac:picMkLst>
        </pc:picChg>
        <pc:cxnChg chg="mod">
          <ac:chgData name="Nicolas PATRIARCHE" userId="d1848907-ef35-4bf0-83f2-8110b9052c08" providerId="ADAL" clId="{F2ACE74F-7E46-4954-A43E-FAA015482547}" dt="2022-06-01T13:58:45.822" v="80" actId="14100"/>
          <ac:cxnSpMkLst>
            <pc:docMk/>
            <pc:sldMk cId="0" sldId="345"/>
            <ac:cxnSpMk id="8" creationId="{A7027EE1-469F-4227-B74D-83F269995B6B}"/>
          </ac:cxnSpMkLst>
        </pc:cxnChg>
        <pc:cxnChg chg="mod">
          <ac:chgData name="Nicolas PATRIARCHE" userId="d1848907-ef35-4bf0-83f2-8110b9052c08" providerId="ADAL" clId="{F2ACE74F-7E46-4954-A43E-FAA015482547}" dt="2022-06-01T13:58:18.023" v="73" actId="14100"/>
          <ac:cxnSpMkLst>
            <pc:docMk/>
            <pc:sldMk cId="0" sldId="345"/>
            <ac:cxnSpMk id="12" creationId="{AD546EDF-773C-4112-8ACA-584953C4FDF9}"/>
          </ac:cxnSpMkLst>
        </pc:cxnChg>
      </pc:sldChg>
      <pc:sldChg chg="addSp modSp new mod">
        <pc:chgData name="Nicolas PATRIARCHE" userId="d1848907-ef35-4bf0-83f2-8110b9052c08" providerId="ADAL" clId="{F2ACE74F-7E46-4954-A43E-FAA015482547}" dt="2022-06-01T14:37:01.885" v="174"/>
        <pc:sldMkLst>
          <pc:docMk/>
          <pc:sldMk cId="2684597801" sldId="346"/>
        </pc:sldMkLst>
        <pc:spChg chg="mod">
          <ac:chgData name="Nicolas PATRIARCHE" userId="d1848907-ef35-4bf0-83f2-8110b9052c08" providerId="ADAL" clId="{F2ACE74F-7E46-4954-A43E-FAA015482547}" dt="2022-06-01T14:35:59.319" v="166" actId="1076"/>
          <ac:spMkLst>
            <pc:docMk/>
            <pc:sldMk cId="2684597801" sldId="346"/>
            <ac:spMk id="2" creationId="{9EFAF722-3D38-4945-B3E6-7CE8BF94847E}"/>
          </ac:spMkLst>
        </pc:spChg>
        <pc:spChg chg="add">
          <ac:chgData name="Nicolas PATRIARCHE" userId="d1848907-ef35-4bf0-83f2-8110b9052c08" providerId="ADAL" clId="{F2ACE74F-7E46-4954-A43E-FAA015482547}" dt="2022-06-01T14:36:52.649" v="173" actId="11529"/>
          <ac:spMkLst>
            <pc:docMk/>
            <pc:sldMk cId="2684597801" sldId="346"/>
            <ac:spMk id="7" creationId="{90023C0E-D757-49AD-B776-A3D04BDBF416}"/>
          </ac:spMkLst>
        </pc:spChg>
        <pc:spChg chg="add mod">
          <ac:chgData name="Nicolas PATRIARCHE" userId="d1848907-ef35-4bf0-83f2-8110b9052c08" providerId="ADAL" clId="{F2ACE74F-7E46-4954-A43E-FAA015482547}" dt="2022-06-01T14:37:01.885" v="174"/>
          <ac:spMkLst>
            <pc:docMk/>
            <pc:sldMk cId="2684597801" sldId="346"/>
            <ac:spMk id="8" creationId="{602FEE02-D2FB-4CA4-B1DF-AAD9F36006A6}"/>
          </ac:spMkLst>
        </pc:spChg>
        <pc:picChg chg="add mod">
          <ac:chgData name="Nicolas PATRIARCHE" userId="d1848907-ef35-4bf0-83f2-8110b9052c08" providerId="ADAL" clId="{F2ACE74F-7E46-4954-A43E-FAA015482547}" dt="2022-06-01T14:36:22.094" v="170" actId="1076"/>
          <ac:picMkLst>
            <pc:docMk/>
            <pc:sldMk cId="2684597801" sldId="346"/>
            <ac:picMk id="4" creationId="{489DCA4E-65E9-4F17-914A-619E3817E11E}"/>
          </ac:picMkLst>
        </pc:picChg>
        <pc:picChg chg="add mod">
          <ac:chgData name="Nicolas PATRIARCHE" userId="d1848907-ef35-4bf0-83f2-8110b9052c08" providerId="ADAL" clId="{F2ACE74F-7E46-4954-A43E-FAA015482547}" dt="2022-06-01T14:36:43.270" v="172" actId="1076"/>
          <ac:picMkLst>
            <pc:docMk/>
            <pc:sldMk cId="2684597801" sldId="346"/>
            <ac:picMk id="6" creationId="{600FF903-1B96-4C43-9A85-33643BF6AA13}"/>
          </ac:picMkLst>
        </pc:picChg>
      </pc:sldChg>
      <pc:sldChg chg="addSp delSp modSp new mod">
        <pc:chgData name="Nicolas PATRIARCHE" userId="d1848907-ef35-4bf0-83f2-8110b9052c08" providerId="ADAL" clId="{F2ACE74F-7E46-4954-A43E-FAA015482547}" dt="2022-06-01T14:39:53.822" v="212" actId="688"/>
        <pc:sldMkLst>
          <pc:docMk/>
          <pc:sldMk cId="507756184" sldId="347"/>
        </pc:sldMkLst>
        <pc:spChg chg="del">
          <ac:chgData name="Nicolas PATRIARCHE" userId="d1848907-ef35-4bf0-83f2-8110b9052c08" providerId="ADAL" clId="{F2ACE74F-7E46-4954-A43E-FAA015482547}" dt="2022-06-01T14:37:47.122" v="178" actId="478"/>
          <ac:spMkLst>
            <pc:docMk/>
            <pc:sldMk cId="507756184" sldId="347"/>
            <ac:spMk id="2" creationId="{9A066BD8-2E0C-402F-B059-B47B4EF71CCB}"/>
          </ac:spMkLst>
        </pc:spChg>
        <pc:spChg chg="add mod">
          <ac:chgData name="Nicolas PATRIARCHE" userId="d1848907-ef35-4bf0-83f2-8110b9052c08" providerId="ADAL" clId="{F2ACE74F-7E46-4954-A43E-FAA015482547}" dt="2022-06-01T14:37:54.672" v="201" actId="20577"/>
          <ac:spMkLst>
            <pc:docMk/>
            <pc:sldMk cId="507756184" sldId="347"/>
            <ac:spMk id="3" creationId="{D140F859-2423-4920-A7AD-C7CE85D92BDB}"/>
          </ac:spMkLst>
        </pc:spChg>
        <pc:spChg chg="add mod">
          <ac:chgData name="Nicolas PATRIARCHE" userId="d1848907-ef35-4bf0-83f2-8110b9052c08" providerId="ADAL" clId="{F2ACE74F-7E46-4954-A43E-FAA015482547}" dt="2022-06-01T14:37:43.247" v="176"/>
          <ac:spMkLst>
            <pc:docMk/>
            <pc:sldMk cId="507756184" sldId="347"/>
            <ac:spMk id="4" creationId="{229B8154-7E15-4D61-8751-4A2291C4F2DA}"/>
          </ac:spMkLst>
        </pc:spChg>
        <pc:spChg chg="add">
          <ac:chgData name="Nicolas PATRIARCHE" userId="d1848907-ef35-4bf0-83f2-8110b9052c08" providerId="ADAL" clId="{F2ACE74F-7E46-4954-A43E-FAA015482547}" dt="2022-06-01T14:38:52.542" v="207" actId="11529"/>
          <ac:spMkLst>
            <pc:docMk/>
            <pc:sldMk cId="507756184" sldId="347"/>
            <ac:spMk id="9" creationId="{4B6B0C29-DFFA-486F-B0A9-0D4EFD6F1C37}"/>
          </ac:spMkLst>
        </pc:spChg>
        <pc:spChg chg="add mod">
          <ac:chgData name="Nicolas PATRIARCHE" userId="d1848907-ef35-4bf0-83f2-8110b9052c08" providerId="ADAL" clId="{F2ACE74F-7E46-4954-A43E-FAA015482547}" dt="2022-06-01T14:39:53.822" v="212" actId="688"/>
          <ac:spMkLst>
            <pc:docMk/>
            <pc:sldMk cId="507756184" sldId="347"/>
            <ac:spMk id="12" creationId="{1C2435C3-25CF-4EB9-9754-0045E2DB17B9}"/>
          </ac:spMkLst>
        </pc:spChg>
        <pc:picChg chg="add mod">
          <ac:chgData name="Nicolas PATRIARCHE" userId="d1848907-ef35-4bf0-83f2-8110b9052c08" providerId="ADAL" clId="{F2ACE74F-7E46-4954-A43E-FAA015482547}" dt="2022-06-01T14:38:38.578" v="204" actId="1076"/>
          <ac:picMkLst>
            <pc:docMk/>
            <pc:sldMk cId="507756184" sldId="347"/>
            <ac:picMk id="6" creationId="{154653C7-2683-4D6D-9DD3-A2D588958FAE}"/>
          </ac:picMkLst>
        </pc:picChg>
        <pc:picChg chg="add mod">
          <ac:chgData name="Nicolas PATRIARCHE" userId="d1848907-ef35-4bf0-83f2-8110b9052c08" providerId="ADAL" clId="{F2ACE74F-7E46-4954-A43E-FAA015482547}" dt="2022-06-01T14:38:41.639" v="206" actId="1076"/>
          <ac:picMkLst>
            <pc:docMk/>
            <pc:sldMk cId="507756184" sldId="347"/>
            <ac:picMk id="8" creationId="{7FAFE00B-2113-41C8-8A3A-0900695A2E6E}"/>
          </ac:picMkLst>
        </pc:picChg>
        <pc:picChg chg="add mod">
          <ac:chgData name="Nicolas PATRIARCHE" userId="d1848907-ef35-4bf0-83f2-8110b9052c08" providerId="ADAL" clId="{F2ACE74F-7E46-4954-A43E-FAA015482547}" dt="2022-06-01T14:39:29.980" v="210" actId="1076"/>
          <ac:picMkLst>
            <pc:docMk/>
            <pc:sldMk cId="507756184" sldId="347"/>
            <ac:picMk id="11" creationId="{2BEEA660-52E5-4161-9A78-17330368E5C7}"/>
          </ac:picMkLst>
        </pc:picChg>
      </pc:sldChg>
    </pc:docChg>
  </pc:docChgLst>
  <pc:docChgLst>
    <pc:chgData name="Lea GUILLARD 861" userId="S::lea.guillard@caf86.caf.fr::d06662ec-9711-44e9-9f78-4b9cc7b21ed8" providerId="AD" clId="Web-{DC256706-9D8F-466B-966A-A624D8767A0D}"/>
    <pc:docChg chg="modSld">
      <pc:chgData name="Lea GUILLARD 861" userId="S::lea.guillard@caf86.caf.fr::d06662ec-9711-44e9-9f78-4b9cc7b21ed8" providerId="AD" clId="Web-{DC256706-9D8F-466B-966A-A624D8767A0D}" dt="2022-12-02T13:08:05.397" v="9" actId="20577"/>
      <pc:docMkLst>
        <pc:docMk/>
      </pc:docMkLst>
      <pc:sldChg chg="addSp delSp modSp">
        <pc:chgData name="Lea GUILLARD 861" userId="S::lea.guillard@caf86.caf.fr::d06662ec-9711-44e9-9f78-4b9cc7b21ed8" providerId="AD" clId="Web-{DC256706-9D8F-466B-966A-A624D8767A0D}" dt="2022-12-02T13:08:05.397" v="9" actId="20577"/>
        <pc:sldMkLst>
          <pc:docMk/>
          <pc:sldMk cId="1059972565" sldId="269"/>
        </pc:sldMkLst>
        <pc:spChg chg="add del mod">
          <ac:chgData name="Lea GUILLARD 861" userId="S::lea.guillard@caf86.caf.fr::d06662ec-9711-44e9-9f78-4b9cc7b21ed8" providerId="AD" clId="Web-{DC256706-9D8F-466B-966A-A624D8767A0D}" dt="2022-12-02T13:07:28.896" v="1"/>
          <ac:spMkLst>
            <pc:docMk/>
            <pc:sldMk cId="1059972565" sldId="269"/>
            <ac:spMk id="49" creationId="{EE10C1AE-5B72-0139-1461-6CC0E251D4A7}"/>
          </ac:spMkLst>
        </pc:spChg>
        <pc:graphicFrameChg chg="add del modGraphic">
          <ac:chgData name="Lea GUILLARD 861" userId="S::lea.guillard@caf86.caf.fr::d06662ec-9711-44e9-9f78-4b9cc7b21ed8" providerId="AD" clId="Web-{DC256706-9D8F-466B-966A-A624D8767A0D}" dt="2022-12-02T13:08:05.397" v="9" actId="20577"/>
          <ac:graphicFrameMkLst>
            <pc:docMk/>
            <pc:sldMk cId="1059972565" sldId="269"/>
            <ac:graphicFrameMk id="5" creationId="{2921862A-E048-4781-8BAD-D07411294F85}"/>
          </ac:graphicFrameMkLst>
        </pc:graphicFrameChg>
      </pc:sldChg>
    </pc:docChg>
  </pc:docChgLst>
  <pc:docChgLst>
    <pc:chgData name="Nicolas PATRIARCHE 861" userId="d1848907-ef35-4bf0-83f2-8110b9052c08" providerId="ADAL" clId="{ECE49E0E-208A-40D0-8A3D-894A80470A61}"/>
    <pc:docChg chg="custSel addSld delSld modSld">
      <pc:chgData name="Nicolas PATRIARCHE 861" userId="d1848907-ef35-4bf0-83f2-8110b9052c08" providerId="ADAL" clId="{ECE49E0E-208A-40D0-8A3D-894A80470A61}" dt="2022-05-04T12:19:34.130" v="1799" actId="1076"/>
      <pc:docMkLst>
        <pc:docMk/>
      </pc:docMkLst>
      <pc:sldChg chg="modSp mod">
        <pc:chgData name="Nicolas PATRIARCHE 861" userId="d1848907-ef35-4bf0-83f2-8110b9052c08" providerId="ADAL" clId="{ECE49E0E-208A-40D0-8A3D-894A80470A61}" dt="2022-05-02T14:52:55.415" v="360" actId="20577"/>
        <pc:sldMkLst>
          <pc:docMk/>
          <pc:sldMk cId="3974185568" sldId="256"/>
        </pc:sldMkLst>
        <pc:spChg chg="mod">
          <ac:chgData name="Nicolas PATRIARCHE 861" userId="d1848907-ef35-4bf0-83f2-8110b9052c08" providerId="ADAL" clId="{ECE49E0E-208A-40D0-8A3D-894A80470A61}" dt="2022-05-02T14:52:55.415" v="360" actId="20577"/>
          <ac:spMkLst>
            <pc:docMk/>
            <pc:sldMk cId="3974185568" sldId="256"/>
            <ac:spMk id="10" creationId="{A2B5929A-19D3-495F-B557-ED84D46106C0}"/>
          </ac:spMkLst>
        </pc:spChg>
      </pc:sldChg>
      <pc:sldChg chg="modSp mod">
        <pc:chgData name="Nicolas PATRIARCHE 861" userId="d1848907-ef35-4bf0-83f2-8110b9052c08" providerId="ADAL" clId="{ECE49E0E-208A-40D0-8A3D-894A80470A61}" dt="2022-05-02T14:50:53.152" v="290" actId="20577"/>
        <pc:sldMkLst>
          <pc:docMk/>
          <pc:sldMk cId="3155851385" sldId="257"/>
        </pc:sldMkLst>
        <pc:spChg chg="mod">
          <ac:chgData name="Nicolas PATRIARCHE 861" userId="d1848907-ef35-4bf0-83f2-8110b9052c08" providerId="ADAL" clId="{ECE49E0E-208A-40D0-8A3D-894A80470A61}" dt="2022-05-02T14:50:53.152" v="290" actId="20577"/>
          <ac:spMkLst>
            <pc:docMk/>
            <pc:sldMk cId="3155851385" sldId="257"/>
            <ac:spMk id="3" creationId="{1980AA72-7CEC-47E0-8390-DCA22A2C1A8D}"/>
          </ac:spMkLst>
        </pc:spChg>
      </pc:sldChg>
      <pc:sldChg chg="modSp mod">
        <pc:chgData name="Nicolas PATRIARCHE 861" userId="d1848907-ef35-4bf0-83f2-8110b9052c08" providerId="ADAL" clId="{ECE49E0E-208A-40D0-8A3D-894A80470A61}" dt="2022-05-02T14:48:27.209" v="149" actId="1076"/>
        <pc:sldMkLst>
          <pc:docMk/>
          <pc:sldMk cId="524744576" sldId="258"/>
        </pc:sldMkLst>
        <pc:spChg chg="mod">
          <ac:chgData name="Nicolas PATRIARCHE 861" userId="d1848907-ef35-4bf0-83f2-8110b9052c08" providerId="ADAL" clId="{ECE49E0E-208A-40D0-8A3D-894A80470A61}" dt="2022-05-02T14:48:27.209" v="149" actId="1076"/>
          <ac:spMkLst>
            <pc:docMk/>
            <pc:sldMk cId="524744576" sldId="258"/>
            <ac:spMk id="2" creationId="{2A8C38EB-A5F6-48C4-B6CD-425F8A54FBFF}"/>
          </ac:spMkLst>
        </pc:spChg>
      </pc:sldChg>
      <pc:sldChg chg="modSp mod">
        <pc:chgData name="Nicolas PATRIARCHE 861" userId="d1848907-ef35-4bf0-83f2-8110b9052c08" providerId="ADAL" clId="{ECE49E0E-208A-40D0-8A3D-894A80470A61}" dt="2022-05-02T14:49:15.190" v="201" actId="1076"/>
        <pc:sldMkLst>
          <pc:docMk/>
          <pc:sldMk cId="3388352657" sldId="268"/>
        </pc:sldMkLst>
        <pc:spChg chg="mod">
          <ac:chgData name="Nicolas PATRIARCHE 861" userId="d1848907-ef35-4bf0-83f2-8110b9052c08" providerId="ADAL" clId="{ECE49E0E-208A-40D0-8A3D-894A80470A61}" dt="2022-05-02T14:49:15.190" v="201" actId="1076"/>
          <ac:spMkLst>
            <pc:docMk/>
            <pc:sldMk cId="3388352657" sldId="268"/>
            <ac:spMk id="2" creationId="{ACC9005C-ABDA-4D18-B669-ADE16A8A7AC3}"/>
          </ac:spMkLst>
        </pc:spChg>
      </pc:sldChg>
      <pc:sldChg chg="modSp">
        <pc:chgData name="Nicolas PATRIARCHE 861" userId="d1848907-ef35-4bf0-83f2-8110b9052c08" providerId="ADAL" clId="{ECE49E0E-208A-40D0-8A3D-894A80470A61}" dt="2022-05-02T14:52:19.269" v="355" actId="20577"/>
        <pc:sldMkLst>
          <pc:docMk/>
          <pc:sldMk cId="1059972565" sldId="269"/>
        </pc:sldMkLst>
        <pc:graphicFrameChg chg="mod">
          <ac:chgData name="Nicolas PATRIARCHE 861" userId="d1848907-ef35-4bf0-83f2-8110b9052c08" providerId="ADAL" clId="{ECE49E0E-208A-40D0-8A3D-894A80470A61}" dt="2022-05-02T14:52:19.269" v="355" actId="20577"/>
          <ac:graphicFrameMkLst>
            <pc:docMk/>
            <pc:sldMk cId="1059972565" sldId="269"/>
            <ac:graphicFrameMk id="5" creationId="{2921862A-E048-4781-8BAD-D07411294F85}"/>
          </ac:graphicFrameMkLst>
        </pc:graphicFrameChg>
      </pc:sldChg>
      <pc:sldChg chg="modSp mod">
        <pc:chgData name="Nicolas PATRIARCHE 861" userId="d1848907-ef35-4bf0-83f2-8110b9052c08" providerId="ADAL" clId="{ECE49E0E-208A-40D0-8A3D-894A80470A61}" dt="2022-05-02T14:49:42.719" v="234" actId="1076"/>
        <pc:sldMkLst>
          <pc:docMk/>
          <pc:sldMk cId="4147285639" sldId="281"/>
        </pc:sldMkLst>
        <pc:spChg chg="mod">
          <ac:chgData name="Nicolas PATRIARCHE 861" userId="d1848907-ef35-4bf0-83f2-8110b9052c08" providerId="ADAL" clId="{ECE49E0E-208A-40D0-8A3D-894A80470A61}" dt="2022-05-02T14:49:42.719" v="234" actId="1076"/>
          <ac:spMkLst>
            <pc:docMk/>
            <pc:sldMk cId="4147285639" sldId="281"/>
            <ac:spMk id="2" creationId="{ACC9005C-ABDA-4D18-B669-ADE16A8A7AC3}"/>
          </ac:spMkLst>
        </pc:spChg>
      </pc:sldChg>
      <pc:sldChg chg="del">
        <pc:chgData name="Nicolas PATRIARCHE 861" userId="d1848907-ef35-4bf0-83f2-8110b9052c08" providerId="ADAL" clId="{ECE49E0E-208A-40D0-8A3D-894A80470A61}" dt="2022-05-02T14:49:52.025" v="235" actId="2696"/>
        <pc:sldMkLst>
          <pc:docMk/>
          <pc:sldMk cId="2140682467" sldId="290"/>
        </pc:sldMkLst>
      </pc:sldChg>
      <pc:sldChg chg="del">
        <pc:chgData name="Nicolas PATRIARCHE 861" userId="d1848907-ef35-4bf0-83f2-8110b9052c08" providerId="ADAL" clId="{ECE49E0E-208A-40D0-8A3D-894A80470A61}" dt="2022-05-02T14:49:52.025" v="235" actId="2696"/>
        <pc:sldMkLst>
          <pc:docMk/>
          <pc:sldMk cId="3394873606" sldId="291"/>
        </pc:sldMkLst>
      </pc:sldChg>
      <pc:sldChg chg="del">
        <pc:chgData name="Nicolas PATRIARCHE 861" userId="d1848907-ef35-4bf0-83f2-8110b9052c08" providerId="ADAL" clId="{ECE49E0E-208A-40D0-8A3D-894A80470A61}" dt="2022-05-02T14:49:52.025" v="235" actId="2696"/>
        <pc:sldMkLst>
          <pc:docMk/>
          <pc:sldMk cId="1631616132" sldId="292"/>
        </pc:sldMkLst>
      </pc:sldChg>
      <pc:sldChg chg="del">
        <pc:chgData name="Nicolas PATRIARCHE 861" userId="d1848907-ef35-4bf0-83f2-8110b9052c08" providerId="ADAL" clId="{ECE49E0E-208A-40D0-8A3D-894A80470A61}" dt="2022-05-02T14:49:52.025" v="235" actId="2696"/>
        <pc:sldMkLst>
          <pc:docMk/>
          <pc:sldMk cId="713159971" sldId="293"/>
        </pc:sldMkLst>
      </pc:sldChg>
      <pc:sldChg chg="modSp mod">
        <pc:chgData name="Nicolas PATRIARCHE 861" userId="d1848907-ef35-4bf0-83f2-8110b9052c08" providerId="ADAL" clId="{ECE49E0E-208A-40D0-8A3D-894A80470A61}" dt="2022-05-02T14:50:25.112" v="266" actId="1076"/>
        <pc:sldMkLst>
          <pc:docMk/>
          <pc:sldMk cId="1608236116" sldId="295"/>
        </pc:sldMkLst>
        <pc:spChg chg="mod">
          <ac:chgData name="Nicolas PATRIARCHE 861" userId="d1848907-ef35-4bf0-83f2-8110b9052c08" providerId="ADAL" clId="{ECE49E0E-208A-40D0-8A3D-894A80470A61}" dt="2022-05-02T14:50:25.112" v="266" actId="1076"/>
          <ac:spMkLst>
            <pc:docMk/>
            <pc:sldMk cId="1608236116" sldId="295"/>
            <ac:spMk id="2" creationId="{ACC9005C-ABDA-4D18-B669-ADE16A8A7AC3}"/>
          </ac:spMkLst>
        </pc:spChg>
      </pc:sldChg>
      <pc:sldChg chg="del">
        <pc:chgData name="Nicolas PATRIARCHE 861" userId="d1848907-ef35-4bf0-83f2-8110b9052c08" providerId="ADAL" clId="{ECE49E0E-208A-40D0-8A3D-894A80470A61}" dt="2022-05-02T14:50:36.172" v="270" actId="47"/>
        <pc:sldMkLst>
          <pc:docMk/>
          <pc:sldMk cId="3438367126" sldId="296"/>
        </pc:sldMkLst>
      </pc:sldChg>
      <pc:sldChg chg="del">
        <pc:chgData name="Nicolas PATRIARCHE 861" userId="d1848907-ef35-4bf0-83f2-8110b9052c08" providerId="ADAL" clId="{ECE49E0E-208A-40D0-8A3D-894A80470A61}" dt="2022-05-02T14:48:41.113" v="150" actId="2696"/>
        <pc:sldMkLst>
          <pc:docMk/>
          <pc:sldMk cId="1163735035" sldId="298"/>
        </pc:sldMkLst>
      </pc:sldChg>
      <pc:sldChg chg="del">
        <pc:chgData name="Nicolas PATRIARCHE 861" userId="d1848907-ef35-4bf0-83f2-8110b9052c08" providerId="ADAL" clId="{ECE49E0E-208A-40D0-8A3D-894A80470A61}" dt="2022-05-02T14:50:42.707" v="271" actId="47"/>
        <pc:sldMkLst>
          <pc:docMk/>
          <pc:sldMk cId="3704208624" sldId="299"/>
        </pc:sldMkLst>
      </pc:sldChg>
      <pc:sldChg chg="del">
        <pc:chgData name="Nicolas PATRIARCHE 861" userId="d1848907-ef35-4bf0-83f2-8110b9052c08" providerId="ADAL" clId="{ECE49E0E-208A-40D0-8A3D-894A80470A61}" dt="2022-05-02T14:50:42.707" v="271" actId="47"/>
        <pc:sldMkLst>
          <pc:docMk/>
          <pc:sldMk cId="1335976215" sldId="300"/>
        </pc:sldMkLst>
      </pc:sldChg>
      <pc:sldChg chg="del">
        <pc:chgData name="Nicolas PATRIARCHE 861" userId="d1848907-ef35-4bf0-83f2-8110b9052c08" providerId="ADAL" clId="{ECE49E0E-208A-40D0-8A3D-894A80470A61}" dt="2022-05-02T14:50:42.707" v="271" actId="47"/>
        <pc:sldMkLst>
          <pc:docMk/>
          <pc:sldMk cId="147448989" sldId="301"/>
        </pc:sldMkLst>
      </pc:sldChg>
      <pc:sldChg chg="del">
        <pc:chgData name="Nicolas PATRIARCHE 861" userId="d1848907-ef35-4bf0-83f2-8110b9052c08" providerId="ADAL" clId="{ECE49E0E-208A-40D0-8A3D-894A80470A61}" dt="2022-05-02T14:50:42.707" v="271" actId="47"/>
        <pc:sldMkLst>
          <pc:docMk/>
          <pc:sldMk cId="2004663829" sldId="302"/>
        </pc:sldMkLst>
      </pc:sldChg>
      <pc:sldChg chg="del">
        <pc:chgData name="Nicolas PATRIARCHE 861" userId="d1848907-ef35-4bf0-83f2-8110b9052c08" providerId="ADAL" clId="{ECE49E0E-208A-40D0-8A3D-894A80470A61}" dt="2022-05-02T14:50:42.707" v="271" actId="47"/>
        <pc:sldMkLst>
          <pc:docMk/>
          <pc:sldMk cId="642913501" sldId="303"/>
        </pc:sldMkLst>
      </pc:sldChg>
      <pc:sldChg chg="del">
        <pc:chgData name="Nicolas PATRIARCHE 861" userId="d1848907-ef35-4bf0-83f2-8110b9052c08" providerId="ADAL" clId="{ECE49E0E-208A-40D0-8A3D-894A80470A61}" dt="2022-05-02T14:50:42.707" v="271" actId="47"/>
        <pc:sldMkLst>
          <pc:docMk/>
          <pc:sldMk cId="680582384" sldId="304"/>
        </pc:sldMkLst>
      </pc:sldChg>
      <pc:sldChg chg="del">
        <pc:chgData name="Nicolas PATRIARCHE 861" userId="d1848907-ef35-4bf0-83f2-8110b9052c08" providerId="ADAL" clId="{ECE49E0E-208A-40D0-8A3D-894A80470A61}" dt="2022-05-02T14:50:28.881" v="267" actId="47"/>
        <pc:sldMkLst>
          <pc:docMk/>
          <pc:sldMk cId="2982828975" sldId="305"/>
        </pc:sldMkLst>
      </pc:sldChg>
      <pc:sldChg chg="del">
        <pc:chgData name="Nicolas PATRIARCHE 861" userId="d1848907-ef35-4bf0-83f2-8110b9052c08" providerId="ADAL" clId="{ECE49E0E-208A-40D0-8A3D-894A80470A61}" dt="2022-05-02T14:50:30.148" v="268" actId="47"/>
        <pc:sldMkLst>
          <pc:docMk/>
          <pc:sldMk cId="3086873291" sldId="306"/>
        </pc:sldMkLst>
      </pc:sldChg>
      <pc:sldChg chg="del">
        <pc:chgData name="Nicolas PATRIARCHE 861" userId="d1848907-ef35-4bf0-83f2-8110b9052c08" providerId="ADAL" clId="{ECE49E0E-208A-40D0-8A3D-894A80470A61}" dt="2022-05-02T14:48:41.113" v="150" actId="2696"/>
        <pc:sldMkLst>
          <pc:docMk/>
          <pc:sldMk cId="174290640" sldId="307"/>
        </pc:sldMkLst>
      </pc:sldChg>
      <pc:sldChg chg="del">
        <pc:chgData name="Nicolas PATRIARCHE 861" userId="d1848907-ef35-4bf0-83f2-8110b9052c08" providerId="ADAL" clId="{ECE49E0E-208A-40D0-8A3D-894A80470A61}" dt="2022-05-02T14:49:24.156" v="202" actId="2696"/>
        <pc:sldMkLst>
          <pc:docMk/>
          <pc:sldMk cId="737616765" sldId="308"/>
        </pc:sldMkLst>
      </pc:sldChg>
      <pc:sldChg chg="addSp delSp modSp new mod">
        <pc:chgData name="Nicolas PATRIARCHE 861" userId="d1848907-ef35-4bf0-83f2-8110b9052c08" providerId="ADAL" clId="{ECE49E0E-208A-40D0-8A3D-894A80470A61}" dt="2022-05-03T12:00:45.026" v="832" actId="255"/>
        <pc:sldMkLst>
          <pc:docMk/>
          <pc:sldMk cId="2480743365" sldId="309"/>
        </pc:sldMkLst>
        <pc:spChg chg="del">
          <ac:chgData name="Nicolas PATRIARCHE 861" userId="d1848907-ef35-4bf0-83f2-8110b9052c08" providerId="ADAL" clId="{ECE49E0E-208A-40D0-8A3D-894A80470A61}" dt="2022-05-03T10:46:01.450" v="363" actId="478"/>
          <ac:spMkLst>
            <pc:docMk/>
            <pc:sldMk cId="2480743365" sldId="309"/>
            <ac:spMk id="2" creationId="{E273754B-4BEC-4DBB-95BF-A8F1E67B08A1}"/>
          </ac:spMkLst>
        </pc:spChg>
        <pc:spChg chg="del">
          <ac:chgData name="Nicolas PATRIARCHE 861" userId="d1848907-ef35-4bf0-83f2-8110b9052c08" providerId="ADAL" clId="{ECE49E0E-208A-40D0-8A3D-894A80470A61}" dt="2022-05-03T10:47:00.391" v="368" actId="478"/>
          <ac:spMkLst>
            <pc:docMk/>
            <pc:sldMk cId="2480743365" sldId="309"/>
            <ac:spMk id="3" creationId="{17B5AA41-0F57-4B72-BB56-B43E3045161E}"/>
          </ac:spMkLst>
        </pc:spChg>
        <pc:spChg chg="add mod">
          <ac:chgData name="Nicolas PATRIARCHE 861" userId="d1848907-ef35-4bf0-83f2-8110b9052c08" providerId="ADAL" clId="{ECE49E0E-208A-40D0-8A3D-894A80470A61}" dt="2022-05-03T12:00:45.026" v="832" actId="255"/>
          <ac:spMkLst>
            <pc:docMk/>
            <pc:sldMk cId="2480743365" sldId="309"/>
            <ac:spMk id="5" creationId="{68B8602A-4561-414A-AB31-ADC22ADA1086}"/>
          </ac:spMkLst>
        </pc:spChg>
        <pc:spChg chg="add mod">
          <ac:chgData name="Nicolas PATRIARCHE 861" userId="d1848907-ef35-4bf0-83f2-8110b9052c08" providerId="ADAL" clId="{ECE49E0E-208A-40D0-8A3D-894A80470A61}" dt="2022-05-03T10:48:16.456" v="385" actId="1076"/>
          <ac:spMkLst>
            <pc:docMk/>
            <pc:sldMk cId="2480743365" sldId="309"/>
            <ac:spMk id="8" creationId="{D613049E-2981-4D40-A050-63AAC19D75FA}"/>
          </ac:spMkLst>
        </pc:spChg>
        <pc:spChg chg="add mod">
          <ac:chgData name="Nicolas PATRIARCHE 861" userId="d1848907-ef35-4bf0-83f2-8110b9052c08" providerId="ADAL" clId="{ECE49E0E-208A-40D0-8A3D-894A80470A61}" dt="2022-05-03T10:48:16.456" v="385" actId="1076"/>
          <ac:spMkLst>
            <pc:docMk/>
            <pc:sldMk cId="2480743365" sldId="309"/>
            <ac:spMk id="9" creationId="{1BCEAA58-BD1A-4D80-9310-F313B4E9FAD4}"/>
          </ac:spMkLst>
        </pc:spChg>
        <pc:spChg chg="add mod">
          <ac:chgData name="Nicolas PATRIARCHE 861" userId="d1848907-ef35-4bf0-83f2-8110b9052c08" providerId="ADAL" clId="{ECE49E0E-208A-40D0-8A3D-894A80470A61}" dt="2022-05-03T10:48:30.066" v="387" actId="1076"/>
          <ac:spMkLst>
            <pc:docMk/>
            <pc:sldMk cId="2480743365" sldId="309"/>
            <ac:spMk id="10" creationId="{EFDA7661-F071-462F-916A-CB48EC524292}"/>
          </ac:spMkLst>
        </pc:spChg>
        <pc:spChg chg="add mod">
          <ac:chgData name="Nicolas PATRIARCHE 861" userId="d1848907-ef35-4bf0-83f2-8110b9052c08" providerId="ADAL" clId="{ECE49E0E-208A-40D0-8A3D-894A80470A61}" dt="2022-05-03T10:48:35.246" v="392" actId="20577"/>
          <ac:spMkLst>
            <pc:docMk/>
            <pc:sldMk cId="2480743365" sldId="309"/>
            <ac:spMk id="11" creationId="{79B913D3-4030-4688-B058-26B15BC26891}"/>
          </ac:spMkLst>
        </pc:spChg>
        <pc:picChg chg="add del mod">
          <ac:chgData name="Nicolas PATRIARCHE 861" userId="d1848907-ef35-4bf0-83f2-8110b9052c08" providerId="ADAL" clId="{ECE49E0E-208A-40D0-8A3D-894A80470A61}" dt="2022-05-03T12:00:31.841" v="829" actId="478"/>
          <ac:picMkLst>
            <pc:docMk/>
            <pc:sldMk cId="2480743365" sldId="309"/>
            <ac:picMk id="4" creationId="{4D423CF7-3FA8-4A75-B179-5015BFE7189C}"/>
          </ac:picMkLst>
        </pc:picChg>
        <pc:picChg chg="add mod">
          <ac:chgData name="Nicolas PATRIARCHE 861" userId="d1848907-ef35-4bf0-83f2-8110b9052c08" providerId="ADAL" clId="{ECE49E0E-208A-40D0-8A3D-894A80470A61}" dt="2022-05-03T11:41:13.722" v="393" actId="1076"/>
          <ac:picMkLst>
            <pc:docMk/>
            <pc:sldMk cId="2480743365" sldId="309"/>
            <ac:picMk id="6" creationId="{ADBD95C9-07E5-44AF-8C9A-4DC33D47DE68}"/>
          </ac:picMkLst>
        </pc:picChg>
        <pc:picChg chg="add mod">
          <ac:chgData name="Nicolas PATRIARCHE 861" userId="d1848907-ef35-4bf0-83f2-8110b9052c08" providerId="ADAL" clId="{ECE49E0E-208A-40D0-8A3D-894A80470A61}" dt="2022-05-03T10:47:27.197" v="374" actId="1076"/>
          <ac:picMkLst>
            <pc:docMk/>
            <pc:sldMk cId="2480743365" sldId="309"/>
            <ac:picMk id="7" creationId="{0524F765-0B24-4CCB-8954-8D3DF0B62E7D}"/>
          </ac:picMkLst>
        </pc:picChg>
      </pc:sldChg>
      <pc:sldChg chg="new">
        <pc:chgData name="Nicolas PATRIARCHE 861" userId="d1848907-ef35-4bf0-83f2-8110b9052c08" providerId="ADAL" clId="{ECE49E0E-208A-40D0-8A3D-894A80470A61}" dt="2022-05-02T14:49:26.413" v="203" actId="680"/>
        <pc:sldMkLst>
          <pc:docMk/>
          <pc:sldMk cId="322499915" sldId="310"/>
        </pc:sldMkLst>
      </pc:sldChg>
      <pc:sldChg chg="addSp delSp modSp new mod">
        <pc:chgData name="Nicolas PATRIARCHE 861" userId="d1848907-ef35-4bf0-83f2-8110b9052c08" providerId="ADAL" clId="{ECE49E0E-208A-40D0-8A3D-894A80470A61}" dt="2022-05-04T12:19:34.130" v="1799" actId="1076"/>
        <pc:sldMkLst>
          <pc:docMk/>
          <pc:sldMk cId="3334230957" sldId="311"/>
        </pc:sldMkLst>
        <pc:spChg chg="del">
          <ac:chgData name="Nicolas PATRIARCHE 861" userId="d1848907-ef35-4bf0-83f2-8110b9052c08" providerId="ADAL" clId="{ECE49E0E-208A-40D0-8A3D-894A80470A61}" dt="2022-05-04T12:12:31.128" v="922" actId="478"/>
          <ac:spMkLst>
            <pc:docMk/>
            <pc:sldMk cId="3334230957" sldId="311"/>
            <ac:spMk id="2" creationId="{1653447F-928A-4B63-997C-06D6ADAE0873}"/>
          </ac:spMkLst>
        </pc:spChg>
        <pc:spChg chg="mod">
          <ac:chgData name="Nicolas PATRIARCHE 861" userId="d1848907-ef35-4bf0-83f2-8110b9052c08" providerId="ADAL" clId="{ECE49E0E-208A-40D0-8A3D-894A80470A61}" dt="2022-05-04T12:19:34.130" v="1799" actId="1076"/>
          <ac:spMkLst>
            <pc:docMk/>
            <pc:sldMk cId="3334230957" sldId="311"/>
            <ac:spMk id="3" creationId="{C0C94B60-4548-4B18-9F9E-AFC63F128708}"/>
          </ac:spMkLst>
        </pc:spChg>
        <pc:spChg chg="add mod">
          <ac:chgData name="Nicolas PATRIARCHE 861" userId="d1848907-ef35-4bf0-83f2-8110b9052c08" providerId="ADAL" clId="{ECE49E0E-208A-40D0-8A3D-894A80470A61}" dt="2022-05-04T12:13:42.303" v="1012" actId="20577"/>
          <ac:spMkLst>
            <pc:docMk/>
            <pc:sldMk cId="3334230957" sldId="311"/>
            <ac:spMk id="4" creationId="{2DDBB5A8-ADE7-44DF-88D4-7E24CB408D06}"/>
          </ac:spMkLst>
        </pc:spChg>
      </pc:sldChg>
      <pc:sldChg chg="new">
        <pc:chgData name="Nicolas PATRIARCHE 861" userId="d1848907-ef35-4bf0-83f2-8110b9052c08" providerId="ADAL" clId="{ECE49E0E-208A-40D0-8A3D-894A80470A61}" dt="2022-05-02T14:50:33.902" v="269" actId="680"/>
        <pc:sldMkLst>
          <pc:docMk/>
          <pc:sldMk cId="4028519768" sldId="312"/>
        </pc:sldMkLst>
      </pc:sldChg>
      <pc:sldChg chg="addSp delSp modSp new mod setBg setClrOvrMap">
        <pc:chgData name="Nicolas PATRIARCHE 861" userId="d1848907-ef35-4bf0-83f2-8110b9052c08" providerId="ADAL" clId="{ECE49E0E-208A-40D0-8A3D-894A80470A61}" dt="2022-05-03T12:00:17.519" v="828" actId="11529"/>
        <pc:sldMkLst>
          <pc:docMk/>
          <pc:sldMk cId="205645212" sldId="316"/>
        </pc:sldMkLst>
        <pc:spChg chg="mod">
          <ac:chgData name="Nicolas PATRIARCHE 861" userId="d1848907-ef35-4bf0-83f2-8110b9052c08" providerId="ADAL" clId="{ECE49E0E-208A-40D0-8A3D-894A80470A61}" dt="2022-05-03T11:57:19.998" v="409" actId="1076"/>
          <ac:spMkLst>
            <pc:docMk/>
            <pc:sldMk cId="205645212" sldId="316"/>
            <ac:spMk id="2" creationId="{A8B640EC-2FC4-4E7B-AD24-BCFB7FA4B91F}"/>
          </ac:spMkLst>
        </pc:spChg>
        <pc:spChg chg="del">
          <ac:chgData name="Nicolas PATRIARCHE 861" userId="d1848907-ef35-4bf0-83f2-8110b9052c08" providerId="ADAL" clId="{ECE49E0E-208A-40D0-8A3D-894A80470A61}" dt="2022-05-03T11:57:02.722" v="398" actId="26606"/>
          <ac:spMkLst>
            <pc:docMk/>
            <pc:sldMk cId="205645212" sldId="316"/>
            <ac:spMk id="3" creationId="{892052CC-9CA5-42CF-97DB-894902798B15}"/>
          </ac:spMkLst>
        </pc:spChg>
        <pc:spChg chg="add mod">
          <ac:chgData name="Nicolas PATRIARCHE 861" userId="d1848907-ef35-4bf0-83f2-8110b9052c08" providerId="ADAL" clId="{ECE49E0E-208A-40D0-8A3D-894A80470A61}" dt="2022-05-03T11:58:36.099" v="509" actId="1076"/>
          <ac:spMkLst>
            <pc:docMk/>
            <pc:sldMk cId="205645212" sldId="316"/>
            <ac:spMk id="4" creationId="{589E5CD9-4AE9-4618-A03E-FD7CE671542B}"/>
          </ac:spMkLst>
        </pc:spChg>
        <pc:spChg chg="add mod">
          <ac:chgData name="Nicolas PATRIARCHE 861" userId="d1848907-ef35-4bf0-83f2-8110b9052c08" providerId="ADAL" clId="{ECE49E0E-208A-40D0-8A3D-894A80470A61}" dt="2022-05-03T12:00:02.315" v="826" actId="1076"/>
          <ac:spMkLst>
            <pc:docMk/>
            <pc:sldMk cId="205645212" sldId="316"/>
            <ac:spMk id="5" creationId="{9B8B9B03-171E-4EFE-A52C-CDC4F0481DFA}"/>
          </ac:spMkLst>
        </pc:spChg>
        <pc:spChg chg="add">
          <ac:chgData name="Nicolas PATRIARCHE 861" userId="d1848907-ef35-4bf0-83f2-8110b9052c08" providerId="ADAL" clId="{ECE49E0E-208A-40D0-8A3D-894A80470A61}" dt="2022-05-03T11:57:02.722" v="398" actId="26606"/>
          <ac:spMkLst>
            <pc:docMk/>
            <pc:sldMk cId="205645212" sldId="316"/>
            <ac:spMk id="20" creationId="{27577DEC-D9A5-404D-9789-702F4319BEC8}"/>
          </ac:spMkLst>
        </pc:spChg>
        <pc:spChg chg="add mod">
          <ac:chgData name="Nicolas PATRIARCHE 861" userId="d1848907-ef35-4bf0-83f2-8110b9052c08" providerId="ADAL" clId="{ECE49E0E-208A-40D0-8A3D-894A80470A61}" dt="2022-05-03T12:00:06.609" v="827" actId="1076"/>
          <ac:spMkLst>
            <pc:docMk/>
            <pc:sldMk cId="205645212" sldId="316"/>
            <ac:spMk id="32" creationId="{326369FA-82DE-4DD5-A359-4C0E5A9350D4}"/>
          </ac:spMkLst>
        </pc:spChg>
        <pc:grpChg chg="add">
          <ac:chgData name="Nicolas PATRIARCHE 861" userId="d1848907-ef35-4bf0-83f2-8110b9052c08" providerId="ADAL" clId="{ECE49E0E-208A-40D0-8A3D-894A80470A61}" dt="2022-05-03T11:57:02.722" v="398" actId="26606"/>
          <ac:grpSpMkLst>
            <pc:docMk/>
            <pc:sldMk cId="205645212" sldId="316"/>
            <ac:grpSpMk id="8" creationId="{76582886-877C-4AEC-A77F-8055EB9A0CF9}"/>
          </ac:grpSpMkLst>
        </pc:grpChg>
        <pc:grpChg chg="add">
          <ac:chgData name="Nicolas PATRIARCHE 861" userId="d1848907-ef35-4bf0-83f2-8110b9052c08" providerId="ADAL" clId="{ECE49E0E-208A-40D0-8A3D-894A80470A61}" dt="2022-05-03T11:57:02.722" v="398" actId="26606"/>
          <ac:grpSpMkLst>
            <pc:docMk/>
            <pc:sldMk cId="205645212" sldId="316"/>
            <ac:grpSpMk id="22" creationId="{CEEA9366-CEA8-4F23-B065-4337F0D836FE}"/>
          </ac:grpSpMkLst>
        </pc:grpChg>
        <pc:cxnChg chg="add">
          <ac:chgData name="Nicolas PATRIARCHE 861" userId="d1848907-ef35-4bf0-83f2-8110b9052c08" providerId="ADAL" clId="{ECE49E0E-208A-40D0-8A3D-894A80470A61}" dt="2022-05-03T12:00:17.519" v="828" actId="11529"/>
          <ac:cxnSpMkLst>
            <pc:docMk/>
            <pc:sldMk cId="205645212" sldId="316"/>
            <ac:cxnSpMk id="7" creationId="{445B5207-A557-48CE-B812-208491820042}"/>
          </ac:cxnSpMkLst>
        </pc:cxnChg>
      </pc:sldChg>
      <pc:sldMasterChg chg="delSldLayout">
        <pc:chgData name="Nicolas PATRIARCHE 861" userId="d1848907-ef35-4bf0-83f2-8110b9052c08" providerId="ADAL" clId="{ECE49E0E-208A-40D0-8A3D-894A80470A61}" dt="2022-05-02T14:50:42.707" v="271" actId="47"/>
        <pc:sldMasterMkLst>
          <pc:docMk/>
          <pc:sldMasterMk cId="4286025874" sldId="2147483725"/>
        </pc:sldMasterMkLst>
        <pc:sldLayoutChg chg="del">
          <pc:chgData name="Nicolas PATRIARCHE 861" userId="d1848907-ef35-4bf0-83f2-8110b9052c08" providerId="ADAL" clId="{ECE49E0E-208A-40D0-8A3D-894A80470A61}" dt="2022-05-02T14:50:42.707" v="271" actId="47"/>
          <pc:sldLayoutMkLst>
            <pc:docMk/>
            <pc:sldMasterMk cId="4286025874" sldId="2147483725"/>
            <pc:sldLayoutMk cId="3147311099" sldId="2147483743"/>
          </pc:sldLayoutMkLst>
        </pc:sldLayoutChg>
      </pc:sldMasterChg>
    </pc:docChg>
  </pc:docChgLst>
  <pc:docChgLst>
    <pc:chgData name="Nicolas PATRIARCHE 861" userId="d1848907-ef35-4bf0-83f2-8110b9052c08" providerId="ADAL" clId="{42D08B69-C9CB-4D7D-9EFB-2EC46318B90A}"/>
    <pc:docChg chg="custSel addSld modSld">
      <pc:chgData name="Nicolas PATRIARCHE 861" userId="d1848907-ef35-4bf0-83f2-8110b9052c08" providerId="ADAL" clId="{42D08B69-C9CB-4D7D-9EFB-2EC46318B90A}" dt="2022-04-15T11:52:56.979" v="2022" actId="1076"/>
      <pc:docMkLst>
        <pc:docMk/>
      </pc:docMkLst>
      <pc:sldChg chg="modSp mod">
        <pc:chgData name="Nicolas PATRIARCHE 861" userId="d1848907-ef35-4bf0-83f2-8110b9052c08" providerId="ADAL" clId="{42D08B69-C9CB-4D7D-9EFB-2EC46318B90A}" dt="2022-04-15T07:22:12.350" v="18" actId="20577"/>
        <pc:sldMkLst>
          <pc:docMk/>
          <pc:sldMk cId="3155851385" sldId="257"/>
        </pc:sldMkLst>
        <pc:spChg chg="mod">
          <ac:chgData name="Nicolas PATRIARCHE 861" userId="d1848907-ef35-4bf0-83f2-8110b9052c08" providerId="ADAL" clId="{42D08B69-C9CB-4D7D-9EFB-2EC46318B90A}" dt="2022-04-15T07:22:12.350" v="18" actId="20577"/>
          <ac:spMkLst>
            <pc:docMk/>
            <pc:sldMk cId="3155851385" sldId="257"/>
            <ac:spMk id="3" creationId="{1980AA72-7CEC-47E0-8390-DCA22A2C1A8D}"/>
          </ac:spMkLst>
        </pc:spChg>
      </pc:sldChg>
      <pc:sldChg chg="modSp mod">
        <pc:chgData name="Nicolas PATRIARCHE 861" userId="d1848907-ef35-4bf0-83f2-8110b9052c08" providerId="ADAL" clId="{42D08B69-C9CB-4D7D-9EFB-2EC46318B90A}" dt="2022-04-15T07:22:28.366" v="33" actId="20577"/>
        <pc:sldMkLst>
          <pc:docMk/>
          <pc:sldMk cId="524744576" sldId="258"/>
        </pc:sldMkLst>
        <pc:spChg chg="mod">
          <ac:chgData name="Nicolas PATRIARCHE 861" userId="d1848907-ef35-4bf0-83f2-8110b9052c08" providerId="ADAL" clId="{42D08B69-C9CB-4D7D-9EFB-2EC46318B90A}" dt="2022-04-15T07:22:28.366" v="33" actId="20577"/>
          <ac:spMkLst>
            <pc:docMk/>
            <pc:sldMk cId="524744576" sldId="258"/>
            <ac:spMk id="2" creationId="{2A8C38EB-A5F6-48C4-B6CD-425F8A54FBFF}"/>
          </ac:spMkLst>
        </pc:spChg>
      </pc:sldChg>
      <pc:sldChg chg="modSp mod">
        <pc:chgData name="Nicolas PATRIARCHE 861" userId="d1848907-ef35-4bf0-83f2-8110b9052c08" providerId="ADAL" clId="{42D08B69-C9CB-4D7D-9EFB-2EC46318B90A}" dt="2022-04-15T11:52:56.979" v="2022" actId="1076"/>
        <pc:sldMkLst>
          <pc:docMk/>
          <pc:sldMk cId="2140682467" sldId="290"/>
        </pc:sldMkLst>
        <pc:spChg chg="mod">
          <ac:chgData name="Nicolas PATRIARCHE 861" userId="d1848907-ef35-4bf0-83f2-8110b9052c08" providerId="ADAL" clId="{42D08B69-C9CB-4D7D-9EFB-2EC46318B90A}" dt="2022-04-15T11:52:53.018" v="2021" actId="1076"/>
          <ac:spMkLst>
            <pc:docMk/>
            <pc:sldMk cId="2140682467" sldId="290"/>
            <ac:spMk id="9" creationId="{0D9028AA-632B-473C-828B-1CE6A720650A}"/>
          </ac:spMkLst>
        </pc:spChg>
        <pc:spChg chg="mod">
          <ac:chgData name="Nicolas PATRIARCHE 861" userId="d1848907-ef35-4bf0-83f2-8110b9052c08" providerId="ADAL" clId="{42D08B69-C9CB-4D7D-9EFB-2EC46318B90A}" dt="2022-04-15T11:52:56.979" v="2022" actId="1076"/>
          <ac:spMkLst>
            <pc:docMk/>
            <pc:sldMk cId="2140682467" sldId="290"/>
            <ac:spMk id="13" creationId="{7E7CF697-BDDE-4FD8-A9ED-FDE5F76C31DC}"/>
          </ac:spMkLst>
        </pc:spChg>
      </pc:sldChg>
      <pc:sldChg chg="modSp mod">
        <pc:chgData name="Nicolas PATRIARCHE 861" userId="d1848907-ef35-4bf0-83f2-8110b9052c08" providerId="ADAL" clId="{42D08B69-C9CB-4D7D-9EFB-2EC46318B90A}" dt="2022-04-15T08:56:01.802" v="2019" actId="1076"/>
        <pc:sldMkLst>
          <pc:docMk/>
          <pc:sldMk cId="713159971" sldId="293"/>
        </pc:sldMkLst>
        <pc:spChg chg="mod">
          <ac:chgData name="Nicolas PATRIARCHE 861" userId="d1848907-ef35-4bf0-83f2-8110b9052c08" providerId="ADAL" clId="{42D08B69-C9CB-4D7D-9EFB-2EC46318B90A}" dt="2022-04-15T08:56:01.802" v="2019" actId="1076"/>
          <ac:spMkLst>
            <pc:docMk/>
            <pc:sldMk cId="713159971" sldId="293"/>
            <ac:spMk id="6" creationId="{6B0DD3C1-C060-47A3-8332-0FDD1A3696A3}"/>
          </ac:spMkLst>
        </pc:spChg>
      </pc:sldChg>
      <pc:sldChg chg="modSp mod">
        <pc:chgData name="Nicolas PATRIARCHE 861" userId="d1848907-ef35-4bf0-83f2-8110b9052c08" providerId="ADAL" clId="{42D08B69-C9CB-4D7D-9EFB-2EC46318B90A}" dt="2022-04-15T08:14:05.933" v="1200" actId="27636"/>
        <pc:sldMkLst>
          <pc:docMk/>
          <pc:sldMk cId="1163735035" sldId="298"/>
        </pc:sldMkLst>
        <pc:spChg chg="mod">
          <ac:chgData name="Nicolas PATRIARCHE 861" userId="d1848907-ef35-4bf0-83f2-8110b9052c08" providerId="ADAL" clId="{42D08B69-C9CB-4D7D-9EFB-2EC46318B90A}" dt="2022-04-15T07:32:20.973" v="117" actId="20577"/>
          <ac:spMkLst>
            <pc:docMk/>
            <pc:sldMk cId="1163735035" sldId="298"/>
            <ac:spMk id="2" creationId="{564CC6F9-39E1-48EB-96F2-CF81B91170D8}"/>
          </ac:spMkLst>
        </pc:spChg>
        <pc:spChg chg="mod">
          <ac:chgData name="Nicolas PATRIARCHE 861" userId="d1848907-ef35-4bf0-83f2-8110b9052c08" providerId="ADAL" clId="{42D08B69-C9CB-4D7D-9EFB-2EC46318B90A}" dt="2022-04-15T08:14:05.933" v="1200" actId="27636"/>
          <ac:spMkLst>
            <pc:docMk/>
            <pc:sldMk cId="1163735035" sldId="298"/>
            <ac:spMk id="3" creationId="{2E62124D-538A-4D55-8565-B15DD059EA1B}"/>
          </ac:spMkLst>
        </pc:spChg>
      </pc:sldChg>
      <pc:sldChg chg="addSp modSp new mod">
        <pc:chgData name="Nicolas PATRIARCHE 861" userId="d1848907-ef35-4bf0-83f2-8110b9052c08" providerId="ADAL" clId="{42D08B69-C9CB-4D7D-9EFB-2EC46318B90A}" dt="2022-04-15T08:26:54.815" v="1903" actId="20577"/>
        <pc:sldMkLst>
          <pc:docMk/>
          <pc:sldMk cId="174290640" sldId="307"/>
        </pc:sldMkLst>
        <pc:spChg chg="mod">
          <ac:chgData name="Nicolas PATRIARCHE 861" userId="d1848907-ef35-4bf0-83f2-8110b9052c08" providerId="ADAL" clId="{42D08B69-C9CB-4D7D-9EFB-2EC46318B90A}" dt="2022-04-15T07:55:01.002" v="1111" actId="20577"/>
          <ac:spMkLst>
            <pc:docMk/>
            <pc:sldMk cId="174290640" sldId="307"/>
            <ac:spMk id="2" creationId="{FCCF02FA-313E-4339-B456-BACEF9FF704D}"/>
          </ac:spMkLst>
        </pc:spChg>
        <pc:spChg chg="mod">
          <ac:chgData name="Nicolas PATRIARCHE 861" userId="d1848907-ef35-4bf0-83f2-8110b9052c08" providerId="ADAL" clId="{42D08B69-C9CB-4D7D-9EFB-2EC46318B90A}" dt="2022-04-15T08:25:13.107" v="1783" actId="1076"/>
          <ac:spMkLst>
            <pc:docMk/>
            <pc:sldMk cId="174290640" sldId="307"/>
            <ac:spMk id="3" creationId="{5D976807-80B4-43C2-A0B5-89BDA3144C8B}"/>
          </ac:spMkLst>
        </pc:spChg>
        <pc:spChg chg="mod">
          <ac:chgData name="Nicolas PATRIARCHE 861" userId="d1848907-ef35-4bf0-83f2-8110b9052c08" providerId="ADAL" clId="{42D08B69-C9CB-4D7D-9EFB-2EC46318B90A}" dt="2022-04-15T08:25:50.238" v="1788"/>
          <ac:spMkLst>
            <pc:docMk/>
            <pc:sldMk cId="174290640" sldId="307"/>
            <ac:spMk id="7" creationId="{33C58400-8959-4E3A-BC18-A87A1238AFB4}"/>
          </ac:spMkLst>
        </pc:spChg>
        <pc:spChg chg="mod">
          <ac:chgData name="Nicolas PATRIARCHE 861" userId="d1848907-ef35-4bf0-83f2-8110b9052c08" providerId="ADAL" clId="{42D08B69-C9CB-4D7D-9EFB-2EC46318B90A}" dt="2022-04-15T08:25:50.238" v="1788"/>
          <ac:spMkLst>
            <pc:docMk/>
            <pc:sldMk cId="174290640" sldId="307"/>
            <ac:spMk id="8" creationId="{93611995-CD17-426E-A598-796F4A0F05F8}"/>
          </ac:spMkLst>
        </pc:spChg>
        <pc:spChg chg="add mod">
          <ac:chgData name="Nicolas PATRIARCHE 861" userId="d1848907-ef35-4bf0-83f2-8110b9052c08" providerId="ADAL" clId="{42D08B69-C9CB-4D7D-9EFB-2EC46318B90A}" dt="2022-04-15T08:25:55.700" v="1789" actId="1076"/>
          <ac:spMkLst>
            <pc:docMk/>
            <pc:sldMk cId="174290640" sldId="307"/>
            <ac:spMk id="9" creationId="{044E8765-E3E2-41A0-8F0A-03251487C528}"/>
          </ac:spMkLst>
        </pc:spChg>
        <pc:spChg chg="mod">
          <ac:chgData name="Nicolas PATRIARCHE 861" userId="d1848907-ef35-4bf0-83f2-8110b9052c08" providerId="ADAL" clId="{42D08B69-C9CB-4D7D-9EFB-2EC46318B90A}" dt="2022-04-15T08:25:50.238" v="1788"/>
          <ac:spMkLst>
            <pc:docMk/>
            <pc:sldMk cId="174290640" sldId="307"/>
            <ac:spMk id="11" creationId="{E17DBAFF-2807-4F2F-9BCC-B895C6A69258}"/>
          </ac:spMkLst>
        </pc:spChg>
        <pc:spChg chg="mod">
          <ac:chgData name="Nicolas PATRIARCHE 861" userId="d1848907-ef35-4bf0-83f2-8110b9052c08" providerId="ADAL" clId="{42D08B69-C9CB-4D7D-9EFB-2EC46318B90A}" dt="2022-04-15T08:25:50.238" v="1788"/>
          <ac:spMkLst>
            <pc:docMk/>
            <pc:sldMk cId="174290640" sldId="307"/>
            <ac:spMk id="12" creationId="{4C60C488-30A8-43E7-8650-26C5DB6D06B2}"/>
          </ac:spMkLst>
        </pc:spChg>
        <pc:grpChg chg="add mod">
          <ac:chgData name="Nicolas PATRIARCHE 861" userId="d1848907-ef35-4bf0-83f2-8110b9052c08" providerId="ADAL" clId="{42D08B69-C9CB-4D7D-9EFB-2EC46318B90A}" dt="2022-04-15T08:25:55.700" v="1789" actId="1076"/>
          <ac:grpSpMkLst>
            <pc:docMk/>
            <pc:sldMk cId="174290640" sldId="307"/>
            <ac:grpSpMk id="6" creationId="{874313CD-9FA6-48F0-944E-FC3C7A6A39BE}"/>
          </ac:grpSpMkLst>
        </pc:grpChg>
        <pc:grpChg chg="add mod">
          <ac:chgData name="Nicolas PATRIARCHE 861" userId="d1848907-ef35-4bf0-83f2-8110b9052c08" providerId="ADAL" clId="{42D08B69-C9CB-4D7D-9EFB-2EC46318B90A}" dt="2022-04-15T08:25:55.700" v="1789" actId="1076"/>
          <ac:grpSpMkLst>
            <pc:docMk/>
            <pc:sldMk cId="174290640" sldId="307"/>
            <ac:grpSpMk id="10" creationId="{62102AA5-5922-491D-9E7B-F02D9ADD3E2A}"/>
          </ac:grpSpMkLst>
        </pc:grpChg>
        <pc:graphicFrameChg chg="add mod">
          <ac:chgData name="Nicolas PATRIARCHE 861" userId="d1848907-ef35-4bf0-83f2-8110b9052c08" providerId="ADAL" clId="{42D08B69-C9CB-4D7D-9EFB-2EC46318B90A}" dt="2022-04-15T08:26:54.815" v="1903" actId="20577"/>
          <ac:graphicFrameMkLst>
            <pc:docMk/>
            <pc:sldMk cId="174290640" sldId="307"/>
            <ac:graphicFrameMk id="4" creationId="{7A5B7FA6-5E1A-45A9-A6D8-44AEFEA9C09E}"/>
          </ac:graphicFrameMkLst>
        </pc:graphicFrameChg>
        <pc:picChg chg="add mod">
          <ac:chgData name="Nicolas PATRIARCHE 861" userId="d1848907-ef35-4bf0-83f2-8110b9052c08" providerId="ADAL" clId="{42D08B69-C9CB-4D7D-9EFB-2EC46318B90A}" dt="2022-04-15T08:26:17.580" v="1878" actId="1037"/>
          <ac:picMkLst>
            <pc:docMk/>
            <pc:sldMk cId="174290640" sldId="307"/>
            <ac:picMk id="5" creationId="{158AF031-E78C-47D6-92CA-4A0CFF1A47DD}"/>
          </ac:picMkLst>
        </pc:picChg>
      </pc:sldChg>
      <pc:sldChg chg="addSp delSp modSp new mod">
        <pc:chgData name="Nicolas PATRIARCHE 861" userId="d1848907-ef35-4bf0-83f2-8110b9052c08" providerId="ADAL" clId="{42D08B69-C9CB-4D7D-9EFB-2EC46318B90A}" dt="2022-04-15T08:54:52.833" v="2018" actId="20577"/>
        <pc:sldMkLst>
          <pc:docMk/>
          <pc:sldMk cId="737616765" sldId="308"/>
        </pc:sldMkLst>
        <pc:spChg chg="del">
          <ac:chgData name="Nicolas PATRIARCHE 861" userId="d1848907-ef35-4bf0-83f2-8110b9052c08" providerId="ADAL" clId="{42D08B69-C9CB-4D7D-9EFB-2EC46318B90A}" dt="2022-04-15T08:29:20.804" v="1905" actId="478"/>
          <ac:spMkLst>
            <pc:docMk/>
            <pc:sldMk cId="737616765" sldId="308"/>
            <ac:spMk id="2" creationId="{71898E9F-8FCF-43B6-B8F2-5FF67CCA649A}"/>
          </ac:spMkLst>
        </pc:spChg>
        <pc:spChg chg="del">
          <ac:chgData name="Nicolas PATRIARCHE 861" userId="d1848907-ef35-4bf0-83f2-8110b9052c08" providerId="ADAL" clId="{42D08B69-C9CB-4D7D-9EFB-2EC46318B90A}" dt="2022-04-15T08:29:23.130" v="1906" actId="478"/>
          <ac:spMkLst>
            <pc:docMk/>
            <pc:sldMk cId="737616765" sldId="308"/>
            <ac:spMk id="3" creationId="{9283CB64-FF71-4531-8FE1-D494CA293F48}"/>
          </ac:spMkLst>
        </pc:spChg>
        <pc:spChg chg="add mod">
          <ac:chgData name="Nicolas PATRIARCHE 861" userId="d1848907-ef35-4bf0-83f2-8110b9052c08" providerId="ADAL" clId="{42D08B69-C9CB-4D7D-9EFB-2EC46318B90A}" dt="2022-04-15T08:54:52.833" v="2018" actId="20577"/>
          <ac:spMkLst>
            <pc:docMk/>
            <pc:sldMk cId="737616765" sldId="308"/>
            <ac:spMk id="4" creationId="{7312D3CF-7A61-4132-807F-E0BB4C44C3A2}"/>
          </ac:spMkLst>
        </pc:spChg>
        <pc:spChg chg="add mod">
          <ac:chgData name="Nicolas PATRIARCHE 861" userId="d1848907-ef35-4bf0-83f2-8110b9052c08" providerId="ADAL" clId="{42D08B69-C9CB-4D7D-9EFB-2EC46318B90A}" dt="2022-04-15T08:52:03.082" v="2004" actId="20577"/>
          <ac:spMkLst>
            <pc:docMk/>
            <pc:sldMk cId="737616765" sldId="308"/>
            <ac:spMk id="5" creationId="{C86AEE49-3E36-42E1-A2DB-448F52400DDB}"/>
          </ac:spMkLst>
        </pc:spChg>
      </pc:sldChg>
    </pc:docChg>
  </pc:docChgLst>
  <pc:docChgLst>
    <pc:chgData name="Lea GUILLARD 861" userId="S::lea.guillard@caf86.caf.fr::d06662ec-9711-44e9-9f78-4b9cc7b21ed8" providerId="AD" clId="Web-{9A7450D7-AC96-4C54-9316-311E31684EF9}"/>
    <pc:docChg chg="modSld">
      <pc:chgData name="Lea GUILLARD 861" userId="S::lea.guillard@caf86.caf.fr::d06662ec-9711-44e9-9f78-4b9cc7b21ed8" providerId="AD" clId="Web-{9A7450D7-AC96-4C54-9316-311E31684EF9}" dt="2022-07-08T08:46:50.264" v="4"/>
      <pc:docMkLst>
        <pc:docMk/>
      </pc:docMkLst>
      <pc:sldChg chg="mod modShow">
        <pc:chgData name="Lea GUILLARD 861" userId="S::lea.guillard@caf86.caf.fr::d06662ec-9711-44e9-9f78-4b9cc7b21ed8" providerId="AD" clId="Web-{9A7450D7-AC96-4C54-9316-311E31684EF9}" dt="2022-07-08T08:46:39.372" v="0"/>
        <pc:sldMkLst>
          <pc:docMk/>
          <pc:sldMk cId="3530658313" sldId="354"/>
        </pc:sldMkLst>
      </pc:sldChg>
      <pc:sldChg chg="mod modShow">
        <pc:chgData name="Lea GUILLARD 861" userId="S::lea.guillard@caf86.caf.fr::d06662ec-9711-44e9-9f78-4b9cc7b21ed8" providerId="AD" clId="Web-{9A7450D7-AC96-4C54-9316-311E31684EF9}" dt="2022-07-08T08:46:41.076" v="1"/>
        <pc:sldMkLst>
          <pc:docMk/>
          <pc:sldMk cId="1039385093" sldId="355"/>
        </pc:sldMkLst>
      </pc:sldChg>
      <pc:sldChg chg="mod modShow">
        <pc:chgData name="Lea GUILLARD 861" userId="S::lea.guillard@caf86.caf.fr::d06662ec-9711-44e9-9f78-4b9cc7b21ed8" providerId="AD" clId="Web-{9A7450D7-AC96-4C54-9316-311E31684EF9}" dt="2022-07-08T08:46:50.264" v="4"/>
        <pc:sldMkLst>
          <pc:docMk/>
          <pc:sldMk cId="2816378848" sldId="359"/>
        </pc:sldMkLst>
      </pc:sldChg>
      <pc:sldChg chg="mod modShow">
        <pc:chgData name="Lea GUILLARD 861" userId="S::lea.guillard@caf86.caf.fr::d06662ec-9711-44e9-9f78-4b9cc7b21ed8" providerId="AD" clId="Web-{9A7450D7-AC96-4C54-9316-311E31684EF9}" dt="2022-07-08T08:46:46.060" v="3"/>
        <pc:sldMkLst>
          <pc:docMk/>
          <pc:sldMk cId="1288905196" sldId="360"/>
        </pc:sldMkLst>
      </pc:sldChg>
      <pc:sldChg chg="mod modShow">
        <pc:chgData name="Lea GUILLARD 861" userId="S::lea.guillard@caf86.caf.fr::d06662ec-9711-44e9-9f78-4b9cc7b21ed8" providerId="AD" clId="Web-{9A7450D7-AC96-4C54-9316-311E31684EF9}" dt="2022-07-08T08:46:43.513" v="2"/>
        <pc:sldMkLst>
          <pc:docMk/>
          <pc:sldMk cId="3403526274" sldId="361"/>
        </pc:sldMkLst>
      </pc:sldChg>
    </pc:docChg>
  </pc:docChgLst>
  <pc:docChgLst>
    <pc:chgData name="Lea GUILLARD 861" userId="S::lea.guillard@caf86.caf.fr::d06662ec-9711-44e9-9f78-4b9cc7b21ed8" providerId="AD" clId="Web-{B780DEF3-6C37-4D8B-9251-BE73E0B9CCDB}"/>
    <pc:docChg chg="modSld">
      <pc:chgData name="Lea GUILLARD 861" userId="S::lea.guillard@caf86.caf.fr::d06662ec-9711-44e9-9f78-4b9cc7b21ed8" providerId="AD" clId="Web-{B780DEF3-6C37-4D8B-9251-BE73E0B9CCDB}" dt="2022-12-02T13:22:03.413" v="6" actId="14100"/>
      <pc:docMkLst>
        <pc:docMk/>
      </pc:docMkLst>
      <pc:sldChg chg="modSp">
        <pc:chgData name="Lea GUILLARD 861" userId="S::lea.guillard@caf86.caf.fr::d06662ec-9711-44e9-9f78-4b9cc7b21ed8" providerId="AD" clId="Web-{B780DEF3-6C37-4D8B-9251-BE73E0B9CCDB}" dt="2022-12-02T13:22:03.413" v="6" actId="14100"/>
        <pc:sldMkLst>
          <pc:docMk/>
          <pc:sldMk cId="634164076" sldId="371"/>
        </pc:sldMkLst>
        <pc:picChg chg="mod">
          <ac:chgData name="Lea GUILLARD 861" userId="S::lea.guillard@caf86.caf.fr::d06662ec-9711-44e9-9f78-4b9cc7b21ed8" providerId="AD" clId="Web-{B780DEF3-6C37-4D8B-9251-BE73E0B9CCDB}" dt="2022-12-02T13:21:58.538" v="4" actId="1076"/>
          <ac:picMkLst>
            <pc:docMk/>
            <pc:sldMk cId="634164076" sldId="371"/>
            <ac:picMk id="6" creationId="{249AF1CF-4B1B-E700-4FDC-28898A71764F}"/>
          </ac:picMkLst>
        </pc:picChg>
        <pc:cxnChg chg="mod">
          <ac:chgData name="Lea GUILLARD 861" userId="S::lea.guillard@caf86.caf.fr::d06662ec-9711-44e9-9f78-4b9cc7b21ed8" providerId="AD" clId="Web-{B780DEF3-6C37-4D8B-9251-BE73E0B9CCDB}" dt="2022-12-02T13:22:03.413" v="6" actId="14100"/>
          <ac:cxnSpMkLst>
            <pc:docMk/>
            <pc:sldMk cId="634164076" sldId="371"/>
            <ac:cxnSpMk id="7" creationId="{29074DEE-4756-E02E-FC14-74E354DB5673}"/>
          </ac:cxnSpMkLst>
        </pc:cxnChg>
      </pc:sldChg>
    </pc:docChg>
  </pc:docChgLst>
  <pc:docChgLst>
    <pc:chgData name="Lea GUILLARD 861" userId="S::lea.guillard@caf86.caf.fr::d06662ec-9711-44e9-9f78-4b9cc7b21ed8" providerId="AD" clId="Web-{07C660B6-2065-4950-890F-1D214039F606}"/>
    <pc:docChg chg="addSld modSld sldOrd">
      <pc:chgData name="Lea GUILLARD 861" userId="S::lea.guillard@caf86.caf.fr::d06662ec-9711-44e9-9f78-4b9cc7b21ed8" providerId="AD" clId="Web-{07C660B6-2065-4950-890F-1D214039F606}" dt="2022-09-08T08:11:31.219" v="22"/>
      <pc:docMkLst>
        <pc:docMk/>
      </pc:docMkLst>
      <pc:sldChg chg="modSp">
        <pc:chgData name="Lea GUILLARD 861" userId="S::lea.guillard@caf86.caf.fr::d06662ec-9711-44e9-9f78-4b9cc7b21ed8" providerId="AD" clId="Web-{07C660B6-2065-4950-890F-1D214039F606}" dt="2022-09-08T08:11:07.218" v="7" actId="20577"/>
        <pc:sldMkLst>
          <pc:docMk/>
          <pc:sldMk cId="3155851385" sldId="257"/>
        </pc:sldMkLst>
        <pc:spChg chg="mod">
          <ac:chgData name="Lea GUILLARD 861" userId="S::lea.guillard@caf86.caf.fr::d06662ec-9711-44e9-9f78-4b9cc7b21ed8" providerId="AD" clId="Web-{07C660B6-2065-4950-890F-1D214039F606}" dt="2022-09-08T08:11:07.218" v="7" actId="20577"/>
          <ac:spMkLst>
            <pc:docMk/>
            <pc:sldMk cId="3155851385" sldId="257"/>
            <ac:spMk id="3" creationId="{1980AA72-7CEC-47E0-8390-DCA22A2C1A8D}"/>
          </ac:spMkLst>
        </pc:spChg>
      </pc:sldChg>
      <pc:sldChg chg="modSp add ord replId">
        <pc:chgData name="Lea GUILLARD 861" userId="S::lea.guillard@caf86.caf.fr::d06662ec-9711-44e9-9f78-4b9cc7b21ed8" providerId="AD" clId="Web-{07C660B6-2065-4950-890F-1D214039F606}" dt="2022-09-08T08:11:30.172" v="21" actId="20577"/>
        <pc:sldMkLst>
          <pc:docMk/>
          <pc:sldMk cId="2625632517" sldId="366"/>
        </pc:sldMkLst>
        <pc:spChg chg="mod">
          <ac:chgData name="Lea GUILLARD 861" userId="S::lea.guillard@caf86.caf.fr::d06662ec-9711-44e9-9f78-4b9cc7b21ed8" providerId="AD" clId="Web-{07C660B6-2065-4950-890F-1D214039F606}" dt="2022-09-08T08:11:30.172" v="21" actId="20577"/>
          <ac:spMkLst>
            <pc:docMk/>
            <pc:sldMk cId="2625632517" sldId="366"/>
            <ac:spMk id="4" creationId="{50E63301-F05A-4018-919B-4F770BBC8D0D}"/>
          </ac:spMkLst>
        </pc:spChg>
      </pc:sldChg>
      <pc:sldChg chg="new">
        <pc:chgData name="Lea GUILLARD 861" userId="S::lea.guillard@caf86.caf.fr::d06662ec-9711-44e9-9f78-4b9cc7b21ed8" providerId="AD" clId="Web-{07C660B6-2065-4950-890F-1D214039F606}" dt="2022-09-08T08:11:31.219" v="22"/>
        <pc:sldMkLst>
          <pc:docMk/>
          <pc:sldMk cId="3007228322" sldId="367"/>
        </pc:sldMkLst>
      </pc:sldChg>
    </pc:docChg>
  </pc:docChgLst>
  <pc:docChgLst>
    <pc:chgData name="Lea GUILLARD 861" userId="d06662ec-9711-44e9-9f78-4b9cc7b21ed8" providerId="ADAL" clId="{0797D5B6-D2AD-47BC-BA60-D5B99F28B5FC}"/>
    <pc:docChg chg="custSel delSld modSld">
      <pc:chgData name="Lea GUILLARD 861" userId="d06662ec-9711-44e9-9f78-4b9cc7b21ed8" providerId="ADAL" clId="{0797D5B6-D2AD-47BC-BA60-D5B99F28B5FC}" dt="2022-09-09T12:11:41.219" v="3" actId="478"/>
      <pc:docMkLst>
        <pc:docMk/>
      </pc:docMkLst>
      <pc:sldChg chg="modSp mod">
        <pc:chgData name="Lea GUILLARD 861" userId="d06662ec-9711-44e9-9f78-4b9cc7b21ed8" providerId="ADAL" clId="{0797D5B6-D2AD-47BC-BA60-D5B99F28B5FC}" dt="2022-09-09T11:46:44.263" v="0" actId="6549"/>
        <pc:sldMkLst>
          <pc:docMk/>
          <pc:sldMk cId="3155851385" sldId="257"/>
        </pc:sldMkLst>
        <pc:spChg chg="mod">
          <ac:chgData name="Lea GUILLARD 861" userId="d06662ec-9711-44e9-9f78-4b9cc7b21ed8" providerId="ADAL" clId="{0797D5B6-D2AD-47BC-BA60-D5B99F28B5FC}" dt="2022-09-09T11:46:44.263" v="0" actId="6549"/>
          <ac:spMkLst>
            <pc:docMk/>
            <pc:sldMk cId="3155851385" sldId="257"/>
            <ac:spMk id="3" creationId="{1980AA72-7CEC-47E0-8390-DCA22A2C1A8D}"/>
          </ac:spMkLst>
        </pc:spChg>
      </pc:sldChg>
      <pc:sldChg chg="delSp modSp mod">
        <pc:chgData name="Lea GUILLARD 861" userId="d06662ec-9711-44e9-9f78-4b9cc7b21ed8" providerId="ADAL" clId="{0797D5B6-D2AD-47BC-BA60-D5B99F28B5FC}" dt="2022-09-09T12:11:41.219" v="3" actId="478"/>
        <pc:sldMkLst>
          <pc:docMk/>
          <pc:sldMk cId="3007228322" sldId="367"/>
        </pc:sldMkLst>
        <pc:spChg chg="del mod">
          <ac:chgData name="Lea GUILLARD 861" userId="d06662ec-9711-44e9-9f78-4b9cc7b21ed8" providerId="ADAL" clId="{0797D5B6-D2AD-47BC-BA60-D5B99F28B5FC}" dt="2022-09-09T12:11:41.219" v="3" actId="478"/>
          <ac:spMkLst>
            <pc:docMk/>
            <pc:sldMk cId="3007228322" sldId="367"/>
            <ac:spMk id="2" creationId="{FD625F2B-E859-4B83-3A47-CAAB9F03B2F5}"/>
          </ac:spMkLst>
        </pc:spChg>
      </pc:sldChg>
      <pc:sldChg chg="del">
        <pc:chgData name="Lea GUILLARD 861" userId="d06662ec-9711-44e9-9f78-4b9cc7b21ed8" providerId="ADAL" clId="{0797D5B6-D2AD-47BC-BA60-D5B99F28B5FC}" dt="2022-09-09T11:46:47.617" v="1" actId="47"/>
        <pc:sldMkLst>
          <pc:docMk/>
          <pc:sldMk cId="1120744233" sldId="368"/>
        </pc:sldMkLst>
      </pc:sldChg>
    </pc:docChg>
  </pc:docChgLst>
  <pc:docChgLst>
    <pc:chgData name="Nicolas PATRIARCHE 861" userId="d1848907-ef35-4bf0-83f2-8110b9052c08" providerId="ADAL" clId="{0F173B1C-F9B9-484D-90CC-8664CAA92990}"/>
    <pc:docChg chg="undo custSel addSld delSld modSld">
      <pc:chgData name="Nicolas PATRIARCHE 861" userId="d1848907-ef35-4bf0-83f2-8110b9052c08" providerId="ADAL" clId="{0F173B1C-F9B9-484D-90CC-8664CAA92990}" dt="2022-10-07T08:48:00.831" v="1748" actId="2696"/>
      <pc:docMkLst>
        <pc:docMk/>
      </pc:docMkLst>
      <pc:sldChg chg="modSp mod">
        <pc:chgData name="Nicolas PATRIARCHE 861" userId="d1848907-ef35-4bf0-83f2-8110b9052c08" providerId="ADAL" clId="{0F173B1C-F9B9-484D-90CC-8664CAA92990}" dt="2022-10-05T10:38:57.848" v="1730" actId="20577"/>
        <pc:sldMkLst>
          <pc:docMk/>
          <pc:sldMk cId="3155851385" sldId="257"/>
        </pc:sldMkLst>
        <pc:spChg chg="mod">
          <ac:chgData name="Nicolas PATRIARCHE 861" userId="d1848907-ef35-4bf0-83f2-8110b9052c08" providerId="ADAL" clId="{0F173B1C-F9B9-484D-90CC-8664CAA92990}" dt="2022-10-05T10:38:57.848" v="1730" actId="20577"/>
          <ac:spMkLst>
            <pc:docMk/>
            <pc:sldMk cId="3155851385" sldId="257"/>
            <ac:spMk id="3" creationId="{1980AA72-7CEC-47E0-8390-DCA22A2C1A8D}"/>
          </ac:spMkLst>
        </pc:spChg>
      </pc:sldChg>
      <pc:sldChg chg="modSp mod">
        <pc:chgData name="Nicolas PATRIARCHE 861" userId="d1848907-ef35-4bf0-83f2-8110b9052c08" providerId="ADAL" clId="{0F173B1C-F9B9-484D-90CC-8664CAA92990}" dt="2022-10-05T10:39:11.740" v="1745" actId="20577"/>
        <pc:sldMkLst>
          <pc:docMk/>
          <pc:sldMk cId="524744576" sldId="258"/>
        </pc:sldMkLst>
        <pc:spChg chg="mod">
          <ac:chgData name="Nicolas PATRIARCHE 861" userId="d1848907-ef35-4bf0-83f2-8110b9052c08" providerId="ADAL" clId="{0F173B1C-F9B9-484D-90CC-8664CAA92990}" dt="2022-10-05T10:39:11.740" v="1745" actId="20577"/>
          <ac:spMkLst>
            <pc:docMk/>
            <pc:sldMk cId="524744576" sldId="258"/>
            <ac:spMk id="4" creationId="{50E63301-F05A-4018-919B-4F770BBC8D0D}"/>
          </ac:spMkLst>
        </pc:spChg>
      </pc:sldChg>
      <pc:sldChg chg="modSp">
        <pc:chgData name="Nicolas PATRIARCHE 861" userId="d1848907-ef35-4bf0-83f2-8110b9052c08" providerId="ADAL" clId="{0F173B1C-F9B9-484D-90CC-8664CAA92990}" dt="2022-10-03T12:28:30.563" v="454" actId="20577"/>
        <pc:sldMkLst>
          <pc:docMk/>
          <pc:sldMk cId="1059972565" sldId="269"/>
        </pc:sldMkLst>
        <pc:graphicFrameChg chg="mod">
          <ac:chgData name="Nicolas PATRIARCHE 861" userId="d1848907-ef35-4bf0-83f2-8110b9052c08" providerId="ADAL" clId="{0F173B1C-F9B9-484D-90CC-8664CAA92990}" dt="2022-10-03T12:28:30.563" v="454" actId="20577"/>
          <ac:graphicFrameMkLst>
            <pc:docMk/>
            <pc:sldMk cId="1059972565" sldId="269"/>
            <ac:graphicFrameMk id="5" creationId="{2921862A-E048-4781-8BAD-D07411294F85}"/>
          </ac:graphicFrameMkLst>
        </pc:graphicFrameChg>
      </pc:sldChg>
      <pc:sldChg chg="add del">
        <pc:chgData name="Nicolas PATRIARCHE 861" userId="d1848907-ef35-4bf0-83f2-8110b9052c08" providerId="ADAL" clId="{0F173B1C-F9B9-484D-90CC-8664CAA92990}" dt="2022-10-03T14:34:54.610" v="1118" actId="2696"/>
        <pc:sldMkLst>
          <pc:docMk/>
          <pc:sldMk cId="3815556615" sldId="275"/>
        </pc:sldMkLst>
      </pc:sldChg>
      <pc:sldChg chg="addSp delSp modSp mod">
        <pc:chgData name="Nicolas PATRIARCHE 861" userId="d1848907-ef35-4bf0-83f2-8110b9052c08" providerId="ADAL" clId="{0F173B1C-F9B9-484D-90CC-8664CAA92990}" dt="2022-10-05T10:26:38.744" v="1137" actId="1076"/>
        <pc:sldMkLst>
          <pc:docMk/>
          <pc:sldMk cId="735693732" sldId="314"/>
        </pc:sldMkLst>
        <pc:spChg chg="add del mod">
          <ac:chgData name="Nicolas PATRIARCHE 861" userId="d1848907-ef35-4bf0-83f2-8110b9052c08" providerId="ADAL" clId="{0F173B1C-F9B9-484D-90CC-8664CAA92990}" dt="2022-10-03T13:55:25.279" v="835" actId="478"/>
          <ac:spMkLst>
            <pc:docMk/>
            <pc:sldMk cId="735693732" sldId="314"/>
            <ac:spMk id="4" creationId="{61578742-82AA-4CC5-BA71-44A5427BBDF5}"/>
          </ac:spMkLst>
        </pc:spChg>
        <pc:spChg chg="add mod">
          <ac:chgData name="Nicolas PATRIARCHE 861" userId="d1848907-ef35-4bf0-83f2-8110b9052c08" providerId="ADAL" clId="{0F173B1C-F9B9-484D-90CC-8664CAA92990}" dt="2022-10-05T10:25:26.697" v="1136" actId="207"/>
          <ac:spMkLst>
            <pc:docMk/>
            <pc:sldMk cId="735693732" sldId="314"/>
            <ac:spMk id="27" creationId="{184470FF-3C46-481C-BE99-2A58E6F6ED90}"/>
          </ac:spMkLst>
        </pc:spChg>
        <pc:spChg chg="del">
          <ac:chgData name="Nicolas PATRIARCHE 861" userId="d1848907-ef35-4bf0-83f2-8110b9052c08" providerId="ADAL" clId="{0F173B1C-F9B9-484D-90CC-8664CAA92990}" dt="2022-10-03T13:55:21.804" v="834" actId="478"/>
          <ac:spMkLst>
            <pc:docMk/>
            <pc:sldMk cId="735693732" sldId="314"/>
            <ac:spMk id="28" creationId="{5FD60B81-ED3E-4A0F-A388-6935D13A4AAD}"/>
          </ac:spMkLst>
        </pc:spChg>
        <pc:spChg chg="mod">
          <ac:chgData name="Nicolas PATRIARCHE 861" userId="d1848907-ef35-4bf0-83f2-8110b9052c08" providerId="ADAL" clId="{0F173B1C-F9B9-484D-90CC-8664CAA92990}" dt="2022-10-05T10:26:38.744" v="1137" actId="1076"/>
          <ac:spMkLst>
            <pc:docMk/>
            <pc:sldMk cId="735693732" sldId="314"/>
            <ac:spMk id="29" creationId="{1A83FCAB-EBE3-4523-B204-F579CBCF2FF1}"/>
          </ac:spMkLst>
        </pc:spChg>
        <pc:spChg chg="mod">
          <ac:chgData name="Nicolas PATRIARCHE 861" userId="d1848907-ef35-4bf0-83f2-8110b9052c08" providerId="ADAL" clId="{0F173B1C-F9B9-484D-90CC-8664CAA92990}" dt="2022-10-05T10:24:56.359" v="1135" actId="1076"/>
          <ac:spMkLst>
            <pc:docMk/>
            <pc:sldMk cId="735693732" sldId="314"/>
            <ac:spMk id="31" creationId="{35ABE675-A720-416C-BDE2-7C6A58406C34}"/>
          </ac:spMkLst>
        </pc:spChg>
        <pc:spChg chg="del">
          <ac:chgData name="Nicolas PATRIARCHE 861" userId="d1848907-ef35-4bf0-83f2-8110b9052c08" providerId="ADAL" clId="{0F173B1C-F9B9-484D-90CC-8664CAA92990}" dt="2022-10-03T13:55:10.083" v="833" actId="478"/>
          <ac:spMkLst>
            <pc:docMk/>
            <pc:sldMk cId="735693732" sldId="314"/>
            <ac:spMk id="32" creationId="{8F2C478F-F6E2-4FD5-A288-103C756C39E2}"/>
          </ac:spMkLst>
        </pc:spChg>
        <pc:picChg chg="add mod">
          <ac:chgData name="Nicolas PATRIARCHE 861" userId="d1848907-ef35-4bf0-83f2-8110b9052c08" providerId="ADAL" clId="{0F173B1C-F9B9-484D-90CC-8664CAA92990}" dt="2022-10-03T13:56:08.356" v="837" actId="1076"/>
          <ac:picMkLst>
            <pc:docMk/>
            <pc:sldMk cId="735693732" sldId="314"/>
            <ac:picMk id="6" creationId="{A9ADDE0B-48C6-4A9A-ADD5-ABBE2CB86A42}"/>
          </ac:picMkLst>
        </pc:picChg>
        <pc:picChg chg="add mod">
          <ac:chgData name="Nicolas PATRIARCHE 861" userId="d1848907-ef35-4bf0-83f2-8110b9052c08" providerId="ADAL" clId="{0F173B1C-F9B9-484D-90CC-8664CAA92990}" dt="2022-10-03T13:57:59.828" v="959" actId="1076"/>
          <ac:picMkLst>
            <pc:docMk/>
            <pc:sldMk cId="735693732" sldId="314"/>
            <ac:picMk id="8" creationId="{0035B003-8591-4AB4-B259-6B91A6AD474C}"/>
          </ac:picMkLst>
        </pc:picChg>
      </pc:sldChg>
      <pc:sldChg chg="addSp modSp mod">
        <pc:chgData name="Nicolas PATRIARCHE 861" userId="d1848907-ef35-4bf0-83f2-8110b9052c08" providerId="ADAL" clId="{0F173B1C-F9B9-484D-90CC-8664CAA92990}" dt="2022-10-07T08:47:51.925" v="1747" actId="20577"/>
        <pc:sldMkLst>
          <pc:docMk/>
          <pc:sldMk cId="2670281985" sldId="348"/>
        </pc:sldMkLst>
        <pc:spChg chg="add mod">
          <ac:chgData name="Nicolas PATRIARCHE 861" userId="d1848907-ef35-4bf0-83f2-8110b9052c08" providerId="ADAL" clId="{0F173B1C-F9B9-484D-90CC-8664CAA92990}" dt="2022-10-05T10:28:30.091" v="1149" actId="1076"/>
          <ac:spMkLst>
            <pc:docMk/>
            <pc:sldMk cId="2670281985" sldId="348"/>
            <ac:spMk id="4" creationId="{D659A103-E710-4739-9F48-DAC592BDA108}"/>
          </ac:spMkLst>
        </pc:spChg>
        <pc:spChg chg="add mod">
          <ac:chgData name="Nicolas PATRIARCHE 861" userId="d1848907-ef35-4bf0-83f2-8110b9052c08" providerId="ADAL" clId="{0F173B1C-F9B9-484D-90CC-8664CAA92990}" dt="2022-10-05T10:28:36.192" v="1156" actId="20577"/>
          <ac:spMkLst>
            <pc:docMk/>
            <pc:sldMk cId="2670281985" sldId="348"/>
            <ac:spMk id="5" creationId="{4F4DEB5D-8E34-4181-BD74-09363B015FBC}"/>
          </ac:spMkLst>
        </pc:spChg>
        <pc:spChg chg="mod">
          <ac:chgData name="Nicolas PATRIARCHE 861" userId="d1848907-ef35-4bf0-83f2-8110b9052c08" providerId="ADAL" clId="{0F173B1C-F9B9-484D-90CC-8664CAA92990}" dt="2022-10-05T10:36:10.987" v="1635" actId="1076"/>
          <ac:spMkLst>
            <pc:docMk/>
            <pc:sldMk cId="2670281985" sldId="348"/>
            <ac:spMk id="11" creationId="{3B0AF246-E0FC-4888-AC6E-70F4FC16C017}"/>
          </ac:spMkLst>
        </pc:spChg>
        <pc:spChg chg="mod">
          <ac:chgData name="Nicolas PATRIARCHE 861" userId="d1848907-ef35-4bf0-83f2-8110b9052c08" providerId="ADAL" clId="{0F173B1C-F9B9-484D-90CC-8664CAA92990}" dt="2022-10-07T08:47:51.925" v="1747" actId="20577"/>
          <ac:spMkLst>
            <pc:docMk/>
            <pc:sldMk cId="2670281985" sldId="348"/>
            <ac:spMk id="15" creationId="{F6D7D937-3B7E-4E35-AE9B-310FB21D845C}"/>
          </ac:spMkLst>
        </pc:spChg>
      </pc:sldChg>
      <pc:sldChg chg="addSp delSp modSp mod">
        <pc:chgData name="Nicolas PATRIARCHE 861" userId="d1848907-ef35-4bf0-83f2-8110b9052c08" providerId="ADAL" clId="{0F173B1C-F9B9-484D-90CC-8664CAA92990}" dt="2022-10-03T12:26:40.343" v="330" actId="20577"/>
        <pc:sldMkLst>
          <pc:docMk/>
          <pc:sldMk cId="4252965894" sldId="351"/>
        </pc:sldMkLst>
        <pc:spChg chg="add del mod">
          <ac:chgData name="Nicolas PATRIARCHE 861" userId="d1848907-ef35-4bf0-83f2-8110b9052c08" providerId="ADAL" clId="{0F173B1C-F9B9-484D-90CC-8664CAA92990}" dt="2022-10-03T12:26:30.615" v="298" actId="478"/>
          <ac:spMkLst>
            <pc:docMk/>
            <pc:sldMk cId="4252965894" sldId="351"/>
            <ac:spMk id="3" creationId="{770261A5-E46E-4190-AB18-546693E5F35D}"/>
          </ac:spMkLst>
        </pc:spChg>
        <pc:spChg chg="del">
          <ac:chgData name="Nicolas PATRIARCHE 861" userId="d1848907-ef35-4bf0-83f2-8110b9052c08" providerId="ADAL" clId="{0F173B1C-F9B9-484D-90CC-8664CAA92990}" dt="2022-10-03T12:26:27.493" v="297" actId="478"/>
          <ac:spMkLst>
            <pc:docMk/>
            <pc:sldMk cId="4252965894" sldId="351"/>
            <ac:spMk id="4" creationId="{50E63301-F05A-4018-919B-4F770BBC8D0D}"/>
          </ac:spMkLst>
        </pc:spChg>
        <pc:spChg chg="add del mod">
          <ac:chgData name="Nicolas PATRIARCHE 861" userId="d1848907-ef35-4bf0-83f2-8110b9052c08" providerId="ADAL" clId="{0F173B1C-F9B9-484D-90CC-8664CAA92990}" dt="2022-10-03T12:26:24.938" v="296" actId="478"/>
          <ac:spMkLst>
            <pc:docMk/>
            <pc:sldMk cId="4252965894" sldId="351"/>
            <ac:spMk id="25" creationId="{00896EC1-A329-4242-BF33-F85EB0F7F485}"/>
          </ac:spMkLst>
        </pc:spChg>
        <pc:spChg chg="add mod">
          <ac:chgData name="Nicolas PATRIARCHE 861" userId="d1848907-ef35-4bf0-83f2-8110b9052c08" providerId="ADAL" clId="{0F173B1C-F9B9-484D-90CC-8664CAA92990}" dt="2022-10-03T12:26:40.343" v="330" actId="20577"/>
          <ac:spMkLst>
            <pc:docMk/>
            <pc:sldMk cId="4252965894" sldId="351"/>
            <ac:spMk id="27" creationId="{17633404-7B99-4538-9494-5997C55216EE}"/>
          </ac:spMkLst>
        </pc:spChg>
      </pc:sldChg>
      <pc:sldChg chg="modSp mod">
        <pc:chgData name="Nicolas PATRIARCHE 861" userId="d1848907-ef35-4bf0-83f2-8110b9052c08" providerId="ADAL" clId="{0F173B1C-F9B9-484D-90CC-8664CAA92990}" dt="2022-10-03T12:26:05.009" v="294" actId="1076"/>
        <pc:sldMkLst>
          <pc:docMk/>
          <pc:sldMk cId="1254451514" sldId="352"/>
        </pc:sldMkLst>
        <pc:spChg chg="mod">
          <ac:chgData name="Nicolas PATRIARCHE 861" userId="d1848907-ef35-4bf0-83f2-8110b9052c08" providerId="ADAL" clId="{0F173B1C-F9B9-484D-90CC-8664CAA92990}" dt="2022-10-03T12:26:05.009" v="294" actId="1076"/>
          <ac:spMkLst>
            <pc:docMk/>
            <pc:sldMk cId="1254451514" sldId="352"/>
            <ac:spMk id="4" creationId="{50E63301-F05A-4018-919B-4F770BBC8D0D}"/>
          </ac:spMkLst>
        </pc:spChg>
      </pc:sldChg>
      <pc:sldChg chg="del">
        <pc:chgData name="Nicolas PATRIARCHE 861" userId="d1848907-ef35-4bf0-83f2-8110b9052c08" providerId="ADAL" clId="{0F173B1C-F9B9-484D-90CC-8664CAA92990}" dt="2022-10-03T13:58:10.676" v="960" actId="2696"/>
        <pc:sldMkLst>
          <pc:docMk/>
          <pc:sldMk cId="920927201" sldId="356"/>
        </pc:sldMkLst>
      </pc:sldChg>
      <pc:sldChg chg="del">
        <pc:chgData name="Nicolas PATRIARCHE 861" userId="d1848907-ef35-4bf0-83f2-8110b9052c08" providerId="ADAL" clId="{0F173B1C-F9B9-484D-90CC-8664CAA92990}" dt="2022-10-03T14:26:52.381" v="1111" actId="2696"/>
        <pc:sldMkLst>
          <pc:docMk/>
          <pc:sldMk cId="3248280078" sldId="359"/>
        </pc:sldMkLst>
      </pc:sldChg>
      <pc:sldChg chg="del">
        <pc:chgData name="Nicolas PATRIARCHE 861" userId="d1848907-ef35-4bf0-83f2-8110b9052c08" providerId="ADAL" clId="{0F173B1C-F9B9-484D-90CC-8664CAA92990}" dt="2022-10-03T14:18:37.839" v="1110" actId="2696"/>
        <pc:sldMkLst>
          <pc:docMk/>
          <pc:sldMk cId="1122837873" sldId="360"/>
        </pc:sldMkLst>
      </pc:sldChg>
      <pc:sldChg chg="del">
        <pc:chgData name="Nicolas PATRIARCHE 861" userId="d1848907-ef35-4bf0-83f2-8110b9052c08" providerId="ADAL" clId="{0F173B1C-F9B9-484D-90CC-8664CAA92990}" dt="2022-10-07T08:48:00.831" v="1748" actId="2696"/>
        <pc:sldMkLst>
          <pc:docMk/>
          <pc:sldMk cId="1381671427" sldId="361"/>
        </pc:sldMkLst>
      </pc:sldChg>
      <pc:sldChg chg="add del">
        <pc:chgData name="Nicolas PATRIARCHE 861" userId="d1848907-ef35-4bf0-83f2-8110b9052c08" providerId="ADAL" clId="{0F173B1C-F9B9-484D-90CC-8664CAA92990}" dt="2022-10-03T14:34:59.274" v="1121" actId="2696"/>
        <pc:sldMkLst>
          <pc:docMk/>
          <pc:sldMk cId="2013777590" sldId="362"/>
        </pc:sldMkLst>
      </pc:sldChg>
      <pc:sldChg chg="add del">
        <pc:chgData name="Nicolas PATRIARCHE 861" userId="d1848907-ef35-4bf0-83f2-8110b9052c08" providerId="ADAL" clId="{0F173B1C-F9B9-484D-90CC-8664CAA92990}" dt="2022-10-03T14:34:58.223" v="1120" actId="2696"/>
        <pc:sldMkLst>
          <pc:docMk/>
          <pc:sldMk cId="801926592" sldId="363"/>
        </pc:sldMkLst>
      </pc:sldChg>
      <pc:sldChg chg="add del">
        <pc:chgData name="Nicolas PATRIARCHE 861" userId="d1848907-ef35-4bf0-83f2-8110b9052c08" providerId="ADAL" clId="{0F173B1C-F9B9-484D-90CC-8664CAA92990}" dt="2022-10-03T14:34:56.619" v="1119" actId="2696"/>
        <pc:sldMkLst>
          <pc:docMk/>
          <pc:sldMk cId="904732758" sldId="364"/>
        </pc:sldMkLst>
      </pc:sldChg>
      <pc:sldChg chg="modSp mod">
        <pc:chgData name="Nicolas PATRIARCHE 861" userId="d1848907-ef35-4bf0-83f2-8110b9052c08" providerId="ADAL" clId="{0F173B1C-F9B9-484D-90CC-8664CAA92990}" dt="2022-10-03T12:27:22.357" v="390" actId="1076"/>
        <pc:sldMkLst>
          <pc:docMk/>
          <pc:sldMk cId="1314588359" sldId="365"/>
        </pc:sldMkLst>
        <pc:spChg chg="mod">
          <ac:chgData name="Nicolas PATRIARCHE 861" userId="d1848907-ef35-4bf0-83f2-8110b9052c08" providerId="ADAL" clId="{0F173B1C-F9B9-484D-90CC-8664CAA92990}" dt="2022-10-03T12:27:22.357" v="390" actId="1076"/>
          <ac:spMkLst>
            <pc:docMk/>
            <pc:sldMk cId="1314588359" sldId="365"/>
            <ac:spMk id="4" creationId="{50E63301-F05A-4018-919B-4F770BBC8D0D}"/>
          </ac:spMkLst>
        </pc:spChg>
      </pc:sldChg>
      <pc:sldChg chg="addSp delSp modSp mod">
        <pc:chgData name="Nicolas PATRIARCHE 861" userId="d1848907-ef35-4bf0-83f2-8110b9052c08" providerId="ADAL" clId="{0F173B1C-F9B9-484D-90CC-8664CAA92990}" dt="2022-10-03T12:25:22.748" v="272" actId="478"/>
        <pc:sldMkLst>
          <pc:docMk/>
          <pc:sldMk cId="2625632517" sldId="366"/>
        </pc:sldMkLst>
        <pc:spChg chg="add del mod">
          <ac:chgData name="Nicolas PATRIARCHE 861" userId="d1848907-ef35-4bf0-83f2-8110b9052c08" providerId="ADAL" clId="{0F173B1C-F9B9-484D-90CC-8664CAA92990}" dt="2022-10-03T12:25:22.748" v="272" actId="478"/>
          <ac:spMkLst>
            <pc:docMk/>
            <pc:sldMk cId="2625632517" sldId="366"/>
            <ac:spMk id="3" creationId="{DF6C62BF-3797-44D7-83A7-17C7099E6915}"/>
          </ac:spMkLst>
        </pc:spChg>
        <pc:spChg chg="del mod">
          <ac:chgData name="Nicolas PATRIARCHE 861" userId="d1848907-ef35-4bf0-83f2-8110b9052c08" providerId="ADAL" clId="{0F173B1C-F9B9-484D-90CC-8664CAA92990}" dt="2022-10-03T12:24:55.491" v="217" actId="478"/>
          <ac:spMkLst>
            <pc:docMk/>
            <pc:sldMk cId="2625632517" sldId="366"/>
            <ac:spMk id="4" creationId="{50E63301-F05A-4018-919B-4F770BBC8D0D}"/>
          </ac:spMkLst>
        </pc:spChg>
        <pc:spChg chg="add mod">
          <ac:chgData name="Nicolas PATRIARCHE 861" userId="d1848907-ef35-4bf0-83f2-8110b9052c08" providerId="ADAL" clId="{0F173B1C-F9B9-484D-90CC-8664CAA92990}" dt="2022-10-03T12:25:20.687" v="271" actId="1076"/>
          <ac:spMkLst>
            <pc:docMk/>
            <pc:sldMk cId="2625632517" sldId="366"/>
            <ac:spMk id="27" creationId="{23D644D4-BBEB-489C-B21D-5F3151BF1943}"/>
          </ac:spMkLst>
        </pc:spChg>
      </pc:sldChg>
      <pc:sldChg chg="addSp modSp mod">
        <pc:chgData name="Nicolas PATRIARCHE 861" userId="d1848907-ef35-4bf0-83f2-8110b9052c08" providerId="ADAL" clId="{0F173B1C-F9B9-484D-90CC-8664CAA92990}" dt="2022-10-05T10:23:43.377" v="1130" actId="20577"/>
        <pc:sldMkLst>
          <pc:docMk/>
          <pc:sldMk cId="3007228322" sldId="367"/>
        </pc:sldMkLst>
        <pc:spChg chg="mod">
          <ac:chgData name="Nicolas PATRIARCHE 861" userId="d1848907-ef35-4bf0-83f2-8110b9052c08" providerId="ADAL" clId="{0F173B1C-F9B9-484D-90CC-8664CAA92990}" dt="2022-10-05T10:23:43.377" v="1130" actId="20577"/>
          <ac:spMkLst>
            <pc:docMk/>
            <pc:sldMk cId="3007228322" sldId="367"/>
            <ac:spMk id="3" creationId="{7F8B00AC-B3D4-2087-9A1B-3AB1D3FCA5EB}"/>
          </ac:spMkLst>
        </pc:spChg>
        <pc:spChg chg="add mod">
          <ac:chgData name="Nicolas PATRIARCHE 861" userId="d1848907-ef35-4bf0-83f2-8110b9052c08" providerId="ADAL" clId="{0F173B1C-F9B9-484D-90CC-8664CAA92990}" dt="2022-10-03T12:29:48.702" v="459" actId="1076"/>
          <ac:spMkLst>
            <pc:docMk/>
            <pc:sldMk cId="3007228322" sldId="367"/>
            <ac:spMk id="4" creationId="{94697B3E-BEC0-4546-B76D-8F2A4F7EB0E0}"/>
          </ac:spMkLst>
        </pc:spChg>
        <pc:picChg chg="add mod">
          <ac:chgData name="Nicolas PATRIARCHE 861" userId="d1848907-ef35-4bf0-83f2-8110b9052c08" providerId="ADAL" clId="{0F173B1C-F9B9-484D-90CC-8664CAA92990}" dt="2022-10-03T12:41:13.513" v="802" actId="1076"/>
          <ac:picMkLst>
            <pc:docMk/>
            <pc:sldMk cId="3007228322" sldId="367"/>
            <ac:picMk id="5" creationId="{A90BD082-5295-4589-8734-43CB7FD61203}"/>
          </ac:picMkLst>
        </pc:picChg>
      </pc:sldChg>
    </pc:docChg>
  </pc:docChgLst>
  <pc:docChgLst>
    <pc:chgData name="Nicolas PATRIARCHE 861" userId="S::nicolas.patriarche@caf86.caf.fr::d1848907-ef35-4bf0-83f2-8110b9052c08" providerId="AD" clId="Web-{102462EB-F39A-474A-8CEF-3DA8A70E16CD}"/>
    <pc:docChg chg="modSld">
      <pc:chgData name="Nicolas PATRIARCHE 861" userId="S::nicolas.patriarche@caf86.caf.fr::d1848907-ef35-4bf0-83f2-8110b9052c08" providerId="AD" clId="Web-{102462EB-F39A-474A-8CEF-3DA8A70E16CD}" dt="2022-02-04T08:46:26.191" v="9" actId="1076"/>
      <pc:docMkLst>
        <pc:docMk/>
      </pc:docMkLst>
      <pc:sldChg chg="addSp delSp modSp">
        <pc:chgData name="Nicolas PATRIARCHE 861" userId="S::nicolas.patriarche@caf86.caf.fr::d1848907-ef35-4bf0-83f2-8110b9052c08" providerId="AD" clId="Web-{102462EB-F39A-474A-8CEF-3DA8A70E16CD}" dt="2022-02-04T08:46:26.191" v="9" actId="1076"/>
        <pc:sldMkLst>
          <pc:docMk/>
          <pc:sldMk cId="3750916383" sldId="270"/>
        </pc:sldMkLst>
        <pc:spChg chg="add mod">
          <ac:chgData name="Nicolas PATRIARCHE 861" userId="S::nicolas.patriarche@caf86.caf.fr::d1848907-ef35-4bf0-83f2-8110b9052c08" providerId="AD" clId="Web-{102462EB-F39A-474A-8CEF-3DA8A70E16CD}" dt="2022-02-04T08:46:05.456" v="8"/>
          <ac:spMkLst>
            <pc:docMk/>
            <pc:sldMk cId="3750916383" sldId="270"/>
            <ac:spMk id="2" creationId="{87078993-575C-4DCA-A9B6-5EBECF932CC5}"/>
          </ac:spMkLst>
        </pc:spChg>
        <pc:spChg chg="del mod">
          <ac:chgData name="Nicolas PATRIARCHE 861" userId="S::nicolas.patriarche@caf86.caf.fr::d1848907-ef35-4bf0-83f2-8110b9052c08" providerId="AD" clId="Web-{102462EB-F39A-474A-8CEF-3DA8A70E16CD}" dt="2022-02-04T08:36:05.641" v="2"/>
          <ac:spMkLst>
            <pc:docMk/>
            <pc:sldMk cId="3750916383" sldId="270"/>
            <ac:spMk id="6" creationId="{C1B2BF5A-F6FA-4756-979C-112180A6BADA}"/>
          </ac:spMkLst>
        </pc:spChg>
        <pc:picChg chg="mod">
          <ac:chgData name="Nicolas PATRIARCHE 861" userId="S::nicolas.patriarche@caf86.caf.fr::d1848907-ef35-4bf0-83f2-8110b9052c08" providerId="AD" clId="Web-{102462EB-F39A-474A-8CEF-3DA8A70E16CD}" dt="2022-02-04T08:46:26.191" v="9" actId="1076"/>
          <ac:picMkLst>
            <pc:docMk/>
            <pc:sldMk cId="3750916383" sldId="270"/>
            <ac:picMk id="4" creationId="{7B53DD3F-7EED-4247-AECE-83A63F8A2461}"/>
          </ac:picMkLst>
        </pc:picChg>
      </pc:sldChg>
    </pc:docChg>
  </pc:docChgLst>
  <pc:docChgLst>
    <pc:chgData name="Sophie ALLIX 861" userId="S::sophie.allix@caf86.caf.fr::653b8b07-0df8-4455-806f-e417d863b4cb" providerId="AD" clId="Web-{83F4E05F-0518-4774-934A-585C48AF0A5B}"/>
    <pc:docChg chg="addSld delSld modSld sldOrd">
      <pc:chgData name="Sophie ALLIX 861" userId="S::sophie.allix@caf86.caf.fr::653b8b07-0df8-4455-806f-e417d863b4cb" providerId="AD" clId="Web-{83F4E05F-0518-4774-934A-585C48AF0A5B}" dt="2022-11-30T14:09:44.343" v="1015" actId="20577"/>
      <pc:docMkLst>
        <pc:docMk/>
      </pc:docMkLst>
      <pc:sldChg chg="modSp">
        <pc:chgData name="Sophie ALLIX 861" userId="S::sophie.allix@caf86.caf.fr::653b8b07-0df8-4455-806f-e417d863b4cb" providerId="AD" clId="Web-{83F4E05F-0518-4774-934A-585C48AF0A5B}" dt="2022-11-30T12:06:40.735" v="7" actId="20577"/>
        <pc:sldMkLst>
          <pc:docMk/>
          <pc:sldMk cId="3155851385" sldId="257"/>
        </pc:sldMkLst>
        <pc:spChg chg="mod">
          <ac:chgData name="Sophie ALLIX 861" userId="S::sophie.allix@caf86.caf.fr::653b8b07-0df8-4455-806f-e417d863b4cb" providerId="AD" clId="Web-{83F4E05F-0518-4774-934A-585C48AF0A5B}" dt="2022-11-30T12:06:40.735" v="7" actId="20577"/>
          <ac:spMkLst>
            <pc:docMk/>
            <pc:sldMk cId="3155851385" sldId="257"/>
            <ac:spMk id="3" creationId="{1980AA72-7CEC-47E0-8390-DCA22A2C1A8D}"/>
          </ac:spMkLst>
        </pc:spChg>
      </pc:sldChg>
      <pc:sldChg chg="modSp">
        <pc:chgData name="Sophie ALLIX 861" userId="S::sophie.allix@caf86.caf.fr::653b8b07-0df8-4455-806f-e417d863b4cb" providerId="AD" clId="Web-{83F4E05F-0518-4774-934A-585C48AF0A5B}" dt="2022-11-30T12:54:28.632" v="344" actId="20577"/>
        <pc:sldMkLst>
          <pc:docMk/>
          <pc:sldMk cId="1314588359" sldId="365"/>
        </pc:sldMkLst>
        <pc:spChg chg="mod">
          <ac:chgData name="Sophie ALLIX 861" userId="S::sophie.allix@caf86.caf.fr::653b8b07-0df8-4455-806f-e417d863b4cb" providerId="AD" clId="Web-{83F4E05F-0518-4774-934A-585C48AF0A5B}" dt="2022-11-30T12:54:28.632" v="344" actId="20577"/>
          <ac:spMkLst>
            <pc:docMk/>
            <pc:sldMk cId="1314588359" sldId="365"/>
            <ac:spMk id="4" creationId="{50E63301-F05A-4018-919B-4F770BBC8D0D}"/>
          </ac:spMkLst>
        </pc:spChg>
      </pc:sldChg>
      <pc:sldChg chg="addSp modSp">
        <pc:chgData name="Sophie ALLIX 861" userId="S::sophie.allix@caf86.caf.fr::653b8b07-0df8-4455-806f-e417d863b4cb" providerId="AD" clId="Web-{83F4E05F-0518-4774-934A-585C48AF0A5B}" dt="2022-11-30T12:52:08.060" v="336" actId="14100"/>
        <pc:sldMkLst>
          <pc:docMk/>
          <pc:sldMk cId="2625632517" sldId="366"/>
        </pc:sldMkLst>
        <pc:spChg chg="add mod">
          <ac:chgData name="Sophie ALLIX 861" userId="S::sophie.allix@caf86.caf.fr::653b8b07-0df8-4455-806f-e417d863b4cb" providerId="AD" clId="Web-{83F4E05F-0518-4774-934A-585C48AF0A5B}" dt="2022-11-30T12:50:45.539" v="318" actId="20577"/>
          <ac:spMkLst>
            <pc:docMk/>
            <pc:sldMk cId="2625632517" sldId="366"/>
            <ac:spMk id="2" creationId="{9FFAE97F-5A7E-8A4A-43C9-E79BAB69AF04}"/>
          </ac:spMkLst>
        </pc:spChg>
        <pc:spChg chg="add mod">
          <ac:chgData name="Sophie ALLIX 861" userId="S::sophie.allix@caf86.caf.fr::653b8b07-0df8-4455-806f-e417d863b4cb" providerId="AD" clId="Web-{83F4E05F-0518-4774-934A-585C48AF0A5B}" dt="2022-11-30T12:51:06.431" v="322" actId="20577"/>
          <ac:spMkLst>
            <pc:docMk/>
            <pc:sldMk cId="2625632517" sldId="366"/>
            <ac:spMk id="3" creationId="{3F6076F5-322A-50B7-688A-5FF76D846222}"/>
          </ac:spMkLst>
        </pc:spChg>
        <pc:picChg chg="add mod">
          <ac:chgData name="Sophie ALLIX 861" userId="S::sophie.allix@caf86.caf.fr::653b8b07-0df8-4455-806f-e417d863b4cb" providerId="AD" clId="Web-{83F4E05F-0518-4774-934A-585C48AF0A5B}" dt="2022-11-30T12:51:36.198" v="330" actId="14100"/>
          <ac:picMkLst>
            <pc:docMk/>
            <pc:sldMk cId="2625632517" sldId="366"/>
            <ac:picMk id="4" creationId="{5FCAC01A-FB40-A082-3ED9-8F6AA0308FAB}"/>
          </ac:picMkLst>
        </pc:picChg>
        <pc:picChg chg="add mod">
          <ac:chgData name="Sophie ALLIX 861" userId="S::sophie.allix@caf86.caf.fr::653b8b07-0df8-4455-806f-e417d863b4cb" providerId="AD" clId="Web-{83F4E05F-0518-4774-934A-585C48AF0A5B}" dt="2022-11-30T12:52:08.060" v="336" actId="14100"/>
          <ac:picMkLst>
            <pc:docMk/>
            <pc:sldMk cId="2625632517" sldId="366"/>
            <ac:picMk id="5" creationId="{C47FC317-B017-2EE5-ADD7-B7AAAAB55E4F}"/>
          </ac:picMkLst>
        </pc:picChg>
      </pc:sldChg>
      <pc:sldChg chg="addSp delSp modSp add del replId">
        <pc:chgData name="Sophie ALLIX 861" userId="S::sophie.allix@caf86.caf.fr::653b8b07-0df8-4455-806f-e417d863b4cb" providerId="AD" clId="Web-{83F4E05F-0518-4774-934A-585C48AF0A5B}" dt="2022-11-30T12:52:20.795" v="337"/>
        <pc:sldMkLst>
          <pc:docMk/>
          <pc:sldMk cId="2788206930" sldId="370"/>
        </pc:sldMkLst>
        <pc:spChg chg="del">
          <ac:chgData name="Sophie ALLIX 861" userId="S::sophie.allix@caf86.caf.fr::653b8b07-0df8-4455-806f-e417d863b4cb" providerId="AD" clId="Web-{83F4E05F-0518-4774-934A-585C48AF0A5B}" dt="2022-11-30T12:07:58.443" v="23"/>
          <ac:spMkLst>
            <pc:docMk/>
            <pc:sldMk cId="2788206930" sldId="370"/>
            <ac:spMk id="2" creationId="{9FFAE97F-5A7E-8A4A-43C9-E79BAB69AF04}"/>
          </ac:spMkLst>
        </pc:spChg>
        <pc:spChg chg="add mod">
          <ac:chgData name="Sophie ALLIX 861" userId="S::sophie.allix@caf86.caf.fr::653b8b07-0df8-4455-806f-e417d863b4cb" providerId="AD" clId="Web-{83F4E05F-0518-4774-934A-585C48AF0A5B}" dt="2022-11-30T12:10:39.829" v="33" actId="20577"/>
          <ac:spMkLst>
            <pc:docMk/>
            <pc:sldMk cId="2788206930" sldId="370"/>
            <ac:spMk id="3" creationId="{11CD4014-DFA3-2330-6CE9-937EF4AF31EB}"/>
          </ac:spMkLst>
        </pc:spChg>
      </pc:sldChg>
      <pc:sldChg chg="addSp delSp modSp add replId">
        <pc:chgData name="Sophie ALLIX 861" userId="S::sophie.allix@caf86.caf.fr::653b8b07-0df8-4455-806f-e417d863b4cb" providerId="AD" clId="Web-{83F4E05F-0518-4774-934A-585C48AF0A5B}" dt="2022-11-30T12:21:08.184" v="148" actId="1076"/>
        <pc:sldMkLst>
          <pc:docMk/>
          <pc:sldMk cId="634164076" sldId="371"/>
        </pc:sldMkLst>
        <pc:spChg chg="mod">
          <ac:chgData name="Sophie ALLIX 861" userId="S::sophie.allix@caf86.caf.fr::653b8b07-0df8-4455-806f-e417d863b4cb" providerId="AD" clId="Web-{83F4E05F-0518-4774-934A-585C48AF0A5B}" dt="2022-11-30T12:08:04.772" v="26" actId="20577"/>
          <ac:spMkLst>
            <pc:docMk/>
            <pc:sldMk cId="634164076" sldId="371"/>
            <ac:spMk id="2" creationId="{9FFAE97F-5A7E-8A4A-43C9-E79BAB69AF04}"/>
          </ac:spMkLst>
        </pc:spChg>
        <pc:spChg chg="add del mod">
          <ac:chgData name="Sophie ALLIX 861" userId="S::sophie.allix@caf86.caf.fr::653b8b07-0df8-4455-806f-e417d863b4cb" providerId="AD" clId="Web-{83F4E05F-0518-4774-934A-585C48AF0A5B}" dt="2022-11-30T12:11:47.256" v="37"/>
          <ac:spMkLst>
            <pc:docMk/>
            <pc:sldMk cId="634164076" sldId="371"/>
            <ac:spMk id="3" creationId="{4D2B336F-E483-9073-175E-EC90754B16AA}"/>
          </ac:spMkLst>
        </pc:spChg>
        <pc:spChg chg="add mod">
          <ac:chgData name="Sophie ALLIX 861" userId="S::sophie.allix@caf86.caf.fr::653b8b07-0df8-4455-806f-e417d863b4cb" providerId="AD" clId="Web-{83F4E05F-0518-4774-934A-585C48AF0A5B}" dt="2022-11-30T12:20:56.855" v="145" actId="14100"/>
          <ac:spMkLst>
            <pc:docMk/>
            <pc:sldMk cId="634164076" sldId="371"/>
            <ac:spMk id="19" creationId="{36408A6D-A686-70A5-CFBF-94F15E1FFB57}"/>
          </ac:spMkLst>
        </pc:spChg>
        <pc:picChg chg="add del mod">
          <ac:chgData name="Sophie ALLIX 861" userId="S::sophie.allix@caf86.caf.fr::653b8b07-0df8-4455-806f-e417d863b4cb" providerId="AD" clId="Web-{83F4E05F-0518-4774-934A-585C48AF0A5B}" dt="2022-11-30T12:15:50.147" v="99"/>
          <ac:picMkLst>
            <pc:docMk/>
            <pc:sldMk cId="634164076" sldId="371"/>
            <ac:picMk id="4" creationId="{3DEAFC63-FD07-376F-8D1C-0D1C3D0EC7A1}"/>
          </ac:picMkLst>
        </pc:picChg>
        <pc:picChg chg="add del mod">
          <ac:chgData name="Sophie ALLIX 861" userId="S::sophie.allix@caf86.caf.fr::653b8b07-0df8-4455-806f-e417d863b4cb" providerId="AD" clId="Web-{83F4E05F-0518-4774-934A-585C48AF0A5B}" dt="2022-11-30T12:17:01.402" v="105"/>
          <ac:picMkLst>
            <pc:docMk/>
            <pc:sldMk cId="634164076" sldId="371"/>
            <ac:picMk id="5" creationId="{E573FD93-F754-BDF3-1819-9E2FC3F2C740}"/>
          </ac:picMkLst>
        </pc:picChg>
        <pc:picChg chg="add mod">
          <ac:chgData name="Sophie ALLIX 861" userId="S::sophie.allix@caf86.caf.fr::653b8b07-0df8-4455-806f-e417d863b4cb" providerId="AD" clId="Web-{83F4E05F-0518-4774-934A-585C48AF0A5B}" dt="2022-11-30T12:17:40.311" v="112" actId="14100"/>
          <ac:picMkLst>
            <pc:docMk/>
            <pc:sldMk cId="634164076" sldId="371"/>
            <ac:picMk id="6" creationId="{249AF1CF-4B1B-E700-4FDC-28898A71764F}"/>
          </ac:picMkLst>
        </pc:picChg>
        <pc:cxnChg chg="add mod">
          <ac:chgData name="Sophie ALLIX 861" userId="S::sophie.allix@caf86.caf.fr::653b8b07-0df8-4455-806f-e417d863b4cb" providerId="AD" clId="Web-{83F4E05F-0518-4774-934A-585C48AF0A5B}" dt="2022-11-30T12:21:08.184" v="148" actId="1076"/>
          <ac:cxnSpMkLst>
            <pc:docMk/>
            <pc:sldMk cId="634164076" sldId="371"/>
            <ac:cxnSpMk id="7" creationId="{29074DEE-4756-E02E-FC14-74E354DB5673}"/>
          </ac:cxnSpMkLst>
        </pc:cxnChg>
      </pc:sldChg>
      <pc:sldChg chg="addSp delSp modSp add replId">
        <pc:chgData name="Sophie ALLIX 861" userId="S::sophie.allix@caf86.caf.fr::653b8b07-0df8-4455-806f-e417d863b4cb" providerId="AD" clId="Web-{83F4E05F-0518-4774-934A-585C48AF0A5B}" dt="2022-11-30T12:25:54.344" v="205" actId="20577"/>
        <pc:sldMkLst>
          <pc:docMk/>
          <pc:sldMk cId="1689651447" sldId="372"/>
        </pc:sldMkLst>
        <pc:spChg chg="add mod">
          <ac:chgData name="Sophie ALLIX 861" userId="S::sophie.allix@caf86.caf.fr::653b8b07-0df8-4455-806f-e417d863b4cb" providerId="AD" clId="Web-{83F4E05F-0518-4774-934A-585C48AF0A5B}" dt="2022-11-30T12:25:54.344" v="205" actId="20577"/>
          <ac:spMkLst>
            <pc:docMk/>
            <pc:sldMk cId="1689651447" sldId="372"/>
            <ac:spMk id="7" creationId="{E2F4E6BF-BD03-DD81-1FFF-9663A88C5C22}"/>
          </ac:spMkLst>
        </pc:spChg>
        <pc:picChg chg="add del mod">
          <ac:chgData name="Sophie ALLIX 861" userId="S::sophie.allix@caf86.caf.fr::653b8b07-0df8-4455-806f-e417d863b4cb" providerId="AD" clId="Web-{83F4E05F-0518-4774-934A-585C48AF0A5B}" dt="2022-11-30T12:23:31.553" v="155"/>
          <ac:picMkLst>
            <pc:docMk/>
            <pc:sldMk cId="1689651447" sldId="372"/>
            <ac:picMk id="3" creationId="{1BBB8055-E78D-9815-8586-E28DDFB82419}"/>
          </ac:picMkLst>
        </pc:picChg>
        <pc:picChg chg="del">
          <ac:chgData name="Sophie ALLIX 861" userId="S::sophie.allix@caf86.caf.fr::653b8b07-0df8-4455-806f-e417d863b4cb" providerId="AD" clId="Web-{83F4E05F-0518-4774-934A-585C48AF0A5B}" dt="2022-11-30T12:22:20.080" v="149"/>
          <ac:picMkLst>
            <pc:docMk/>
            <pc:sldMk cId="1689651447" sldId="372"/>
            <ac:picMk id="4" creationId="{3DEAFC63-FD07-376F-8D1C-0D1C3D0EC7A1}"/>
          </ac:picMkLst>
        </pc:picChg>
        <pc:picChg chg="add mod">
          <ac:chgData name="Sophie ALLIX 861" userId="S::sophie.allix@caf86.caf.fr::653b8b07-0df8-4455-806f-e417d863b4cb" providerId="AD" clId="Web-{83F4E05F-0518-4774-934A-585C48AF0A5B}" dt="2022-11-30T12:23:46.211" v="160" actId="14100"/>
          <ac:picMkLst>
            <pc:docMk/>
            <pc:sldMk cId="1689651447" sldId="372"/>
            <ac:picMk id="5" creationId="{7E4B25B0-857E-5383-7A19-03A516A04254}"/>
          </ac:picMkLst>
        </pc:picChg>
        <pc:cxnChg chg="add mod">
          <ac:chgData name="Sophie ALLIX 861" userId="S::sophie.allix@caf86.caf.fr::653b8b07-0df8-4455-806f-e417d863b4cb" providerId="AD" clId="Web-{83F4E05F-0518-4774-934A-585C48AF0A5B}" dt="2022-11-30T12:24:48.105" v="164" actId="14100"/>
          <ac:cxnSpMkLst>
            <pc:docMk/>
            <pc:sldMk cId="1689651447" sldId="372"/>
            <ac:cxnSpMk id="6" creationId="{55DB183C-80CA-61D9-788E-26F34CF0F328}"/>
          </ac:cxnSpMkLst>
        </pc:cxnChg>
      </pc:sldChg>
      <pc:sldChg chg="addSp delSp modSp add del replId">
        <pc:chgData name="Sophie ALLIX 861" userId="S::sophie.allix@caf86.caf.fr::653b8b07-0df8-4455-806f-e417d863b4cb" providerId="AD" clId="Web-{83F4E05F-0518-4774-934A-585C48AF0A5B}" dt="2022-11-30T12:27:54.446" v="220" actId="14100"/>
        <pc:sldMkLst>
          <pc:docMk/>
          <pc:sldMk cId="733326170" sldId="373"/>
        </pc:sldMkLst>
        <pc:picChg chg="add mod">
          <ac:chgData name="Sophie ALLIX 861" userId="S::sophie.allix@caf86.caf.fr::653b8b07-0df8-4455-806f-e417d863b4cb" providerId="AD" clId="Web-{83F4E05F-0518-4774-934A-585C48AF0A5B}" dt="2022-11-30T12:27:54.446" v="220" actId="14100"/>
          <ac:picMkLst>
            <pc:docMk/>
            <pc:sldMk cId="733326170" sldId="373"/>
            <ac:picMk id="3" creationId="{EB95A5CA-96EB-F0ED-3390-DD4FDE206D9E}"/>
          </ac:picMkLst>
        </pc:picChg>
        <pc:picChg chg="del">
          <ac:chgData name="Sophie ALLIX 861" userId="S::sophie.allix@caf86.caf.fr::653b8b07-0df8-4455-806f-e417d863b4cb" providerId="AD" clId="Web-{83F4E05F-0518-4774-934A-585C48AF0A5B}" dt="2022-11-30T12:26:10.830" v="208"/>
          <ac:picMkLst>
            <pc:docMk/>
            <pc:sldMk cId="733326170" sldId="373"/>
            <ac:picMk id="4" creationId="{3DEAFC63-FD07-376F-8D1C-0D1C3D0EC7A1}"/>
          </ac:picMkLst>
        </pc:picChg>
      </pc:sldChg>
      <pc:sldChg chg="addSp modSp add ord replId">
        <pc:chgData name="Sophie ALLIX 861" userId="S::sophie.allix@caf86.caf.fr::653b8b07-0df8-4455-806f-e417d863b4cb" providerId="AD" clId="Web-{83F4E05F-0518-4774-934A-585C48AF0A5B}" dt="2022-11-30T12:15:41.146" v="98"/>
        <pc:sldMkLst>
          <pc:docMk/>
          <pc:sldMk cId="379090198" sldId="374"/>
        </pc:sldMkLst>
        <pc:spChg chg="add mod">
          <ac:chgData name="Sophie ALLIX 861" userId="S::sophie.allix@caf86.caf.fr::653b8b07-0df8-4455-806f-e417d863b4cb" providerId="AD" clId="Web-{83F4E05F-0518-4774-934A-585C48AF0A5B}" dt="2022-11-30T12:15:33.052" v="96" actId="20577"/>
          <ac:spMkLst>
            <pc:docMk/>
            <pc:sldMk cId="379090198" sldId="374"/>
            <ac:spMk id="5" creationId="{326387E5-0B4B-5FCA-E6A2-0E66A597F04B}"/>
          </ac:spMkLst>
        </pc:spChg>
        <pc:picChg chg="mod">
          <ac:chgData name="Sophie ALLIX 861" userId="S::sophie.allix@caf86.caf.fr::653b8b07-0df8-4455-806f-e417d863b4cb" providerId="AD" clId="Web-{83F4E05F-0518-4774-934A-585C48AF0A5B}" dt="2022-11-30T12:13:54.530" v="50" actId="1076"/>
          <ac:picMkLst>
            <pc:docMk/>
            <pc:sldMk cId="379090198" sldId="374"/>
            <ac:picMk id="4" creationId="{3DEAFC63-FD07-376F-8D1C-0D1C3D0EC7A1}"/>
          </ac:picMkLst>
        </pc:picChg>
        <pc:cxnChg chg="add mod">
          <ac:chgData name="Sophie ALLIX 861" userId="S::sophie.allix@caf86.caf.fr::653b8b07-0df8-4455-806f-e417d863b4cb" providerId="AD" clId="Web-{83F4E05F-0518-4774-934A-585C48AF0A5B}" dt="2022-11-30T12:14:02.546" v="52" actId="14100"/>
          <ac:cxnSpMkLst>
            <pc:docMk/>
            <pc:sldMk cId="379090198" sldId="374"/>
            <ac:cxnSpMk id="3" creationId="{BBA738CB-932D-8F4E-8906-8BCFB5B24869}"/>
          </ac:cxnSpMkLst>
        </pc:cxnChg>
      </pc:sldChg>
      <pc:sldChg chg="addSp delSp modSp add replId">
        <pc:chgData name="Sophie ALLIX 861" userId="S::sophie.allix@caf86.caf.fr::653b8b07-0df8-4455-806f-e417d863b4cb" providerId="AD" clId="Web-{83F4E05F-0518-4774-934A-585C48AF0A5B}" dt="2022-11-30T12:30:47.895" v="232" actId="14100"/>
        <pc:sldMkLst>
          <pc:docMk/>
          <pc:sldMk cId="1689712453" sldId="375"/>
        </pc:sldMkLst>
        <pc:picChg chg="del">
          <ac:chgData name="Sophie ALLIX 861" userId="S::sophie.allix@caf86.caf.fr::653b8b07-0df8-4455-806f-e417d863b4cb" providerId="AD" clId="Web-{83F4E05F-0518-4774-934A-585C48AF0A5B}" dt="2022-11-30T12:29:34.375" v="223"/>
          <ac:picMkLst>
            <pc:docMk/>
            <pc:sldMk cId="1689712453" sldId="375"/>
            <ac:picMk id="3" creationId="{EB95A5CA-96EB-F0ED-3390-DD4FDE206D9E}"/>
          </ac:picMkLst>
        </pc:picChg>
        <pc:picChg chg="add del mod">
          <ac:chgData name="Sophie ALLIX 861" userId="S::sophie.allix@caf86.caf.fr::653b8b07-0df8-4455-806f-e417d863b4cb" providerId="AD" clId="Web-{83F4E05F-0518-4774-934A-585C48AF0A5B}" dt="2022-11-30T12:30:10.377" v="225"/>
          <ac:picMkLst>
            <pc:docMk/>
            <pc:sldMk cId="1689712453" sldId="375"/>
            <ac:picMk id="4" creationId="{5C2ADB35-DEE7-642D-5063-034D329B5BDE}"/>
          </ac:picMkLst>
        </pc:picChg>
        <pc:picChg chg="add mod">
          <ac:chgData name="Sophie ALLIX 861" userId="S::sophie.allix@caf86.caf.fr::653b8b07-0df8-4455-806f-e417d863b4cb" providerId="AD" clId="Web-{83F4E05F-0518-4774-934A-585C48AF0A5B}" dt="2022-11-30T12:30:47.895" v="232" actId="14100"/>
          <ac:picMkLst>
            <pc:docMk/>
            <pc:sldMk cId="1689712453" sldId="375"/>
            <ac:picMk id="5" creationId="{CFD01548-5C80-07F5-260A-C0ABBB6209EE}"/>
          </ac:picMkLst>
        </pc:picChg>
      </pc:sldChg>
      <pc:sldChg chg="addSp delSp modSp add ord replId">
        <pc:chgData name="Sophie ALLIX 861" userId="S::sophie.allix@caf86.caf.fr::653b8b07-0df8-4455-806f-e417d863b4cb" providerId="AD" clId="Web-{83F4E05F-0518-4774-934A-585C48AF0A5B}" dt="2022-11-30T12:33:56.095" v="239" actId="14100"/>
        <pc:sldMkLst>
          <pc:docMk/>
          <pc:sldMk cId="291302280" sldId="376"/>
        </pc:sldMkLst>
        <pc:picChg chg="del">
          <ac:chgData name="Sophie ALLIX 861" userId="S::sophie.allix@caf86.caf.fr::653b8b07-0df8-4455-806f-e417d863b4cb" providerId="AD" clId="Web-{83F4E05F-0518-4774-934A-585C48AF0A5B}" dt="2022-11-30T12:31:10.444" v="233"/>
          <ac:picMkLst>
            <pc:docMk/>
            <pc:sldMk cId="291302280" sldId="376"/>
            <ac:picMk id="3" creationId="{EB95A5CA-96EB-F0ED-3390-DD4FDE206D9E}"/>
          </ac:picMkLst>
        </pc:picChg>
        <pc:picChg chg="add mod">
          <ac:chgData name="Sophie ALLIX 861" userId="S::sophie.allix@caf86.caf.fr::653b8b07-0df8-4455-806f-e417d863b4cb" providerId="AD" clId="Web-{83F4E05F-0518-4774-934A-585C48AF0A5B}" dt="2022-11-30T12:33:56.095" v="239" actId="14100"/>
          <ac:picMkLst>
            <pc:docMk/>
            <pc:sldMk cId="291302280" sldId="376"/>
            <ac:picMk id="4" creationId="{C9A16B87-DA0E-7DF8-65CA-1D939180DABA}"/>
          </ac:picMkLst>
        </pc:picChg>
      </pc:sldChg>
      <pc:sldChg chg="addSp delSp modSp add replId">
        <pc:chgData name="Sophie ALLIX 861" userId="S::sophie.allix@caf86.caf.fr::653b8b07-0df8-4455-806f-e417d863b4cb" providerId="AD" clId="Web-{83F4E05F-0518-4774-934A-585C48AF0A5B}" dt="2022-11-30T12:38:40.146" v="272" actId="14100"/>
        <pc:sldMkLst>
          <pc:docMk/>
          <pc:sldMk cId="1104211884" sldId="377"/>
        </pc:sldMkLst>
        <pc:spChg chg="add mod">
          <ac:chgData name="Sophie ALLIX 861" userId="S::sophie.allix@caf86.caf.fr::653b8b07-0df8-4455-806f-e417d863b4cb" providerId="AD" clId="Web-{83F4E05F-0518-4774-934A-585C48AF0A5B}" dt="2022-11-30T12:37:58.674" v="261" actId="14100"/>
          <ac:spMkLst>
            <pc:docMk/>
            <pc:sldMk cId="1104211884" sldId="377"/>
            <ac:spMk id="6" creationId="{374A0EFF-94BB-8039-6F46-D139BB1CA9CD}"/>
          </ac:spMkLst>
        </pc:spChg>
        <pc:spChg chg="add del mod">
          <ac:chgData name="Sophie ALLIX 861" userId="S::sophie.allix@caf86.caf.fr::653b8b07-0df8-4455-806f-e417d863b4cb" providerId="AD" clId="Web-{83F4E05F-0518-4774-934A-585C48AF0A5B}" dt="2022-11-30T12:38:23.692" v="268"/>
          <ac:spMkLst>
            <pc:docMk/>
            <pc:sldMk cId="1104211884" sldId="377"/>
            <ac:spMk id="19" creationId="{595EDDAB-032A-6FDA-16D7-560F417FF752}"/>
          </ac:spMkLst>
        </pc:spChg>
        <pc:picChg chg="add del mod">
          <ac:chgData name="Sophie ALLIX 861" userId="S::sophie.allix@caf86.caf.fr::653b8b07-0df8-4455-806f-e417d863b4cb" providerId="AD" clId="Web-{83F4E05F-0518-4774-934A-585C48AF0A5B}" dt="2022-11-30T12:36:55.717" v="246"/>
          <ac:picMkLst>
            <pc:docMk/>
            <pc:sldMk cId="1104211884" sldId="377"/>
            <ac:picMk id="3" creationId="{D78A2F8B-D11E-2978-0E53-BBD132023945}"/>
          </ac:picMkLst>
        </pc:picChg>
        <pc:picChg chg="add mod">
          <ac:chgData name="Sophie ALLIX 861" userId="S::sophie.allix@caf86.caf.fr::653b8b07-0df8-4455-806f-e417d863b4cb" providerId="AD" clId="Web-{83F4E05F-0518-4774-934A-585C48AF0A5B}" dt="2022-11-30T12:37:13.312" v="252" actId="14100"/>
          <ac:picMkLst>
            <pc:docMk/>
            <pc:sldMk cId="1104211884" sldId="377"/>
            <ac:picMk id="4" creationId="{E30D63A1-3E02-4D3C-4E56-41B6CC583D38}"/>
          </ac:picMkLst>
        </pc:picChg>
        <pc:picChg chg="del">
          <ac:chgData name="Sophie ALLIX 861" userId="S::sophie.allix@caf86.caf.fr::653b8b07-0df8-4455-806f-e417d863b4cb" providerId="AD" clId="Web-{83F4E05F-0518-4774-934A-585C48AF0A5B}" dt="2022-11-30T12:36:06.714" v="241"/>
          <ac:picMkLst>
            <pc:docMk/>
            <pc:sldMk cId="1104211884" sldId="377"/>
            <ac:picMk id="5" creationId="{CFD01548-5C80-07F5-260A-C0ABBB6209EE}"/>
          </ac:picMkLst>
        </pc:picChg>
        <pc:cxnChg chg="add mod">
          <ac:chgData name="Sophie ALLIX 861" userId="S::sophie.allix@caf86.caf.fr::653b8b07-0df8-4455-806f-e417d863b4cb" providerId="AD" clId="Web-{83F4E05F-0518-4774-934A-585C48AF0A5B}" dt="2022-11-30T12:38:17.332" v="264" actId="14100"/>
          <ac:cxnSpMkLst>
            <pc:docMk/>
            <pc:sldMk cId="1104211884" sldId="377"/>
            <ac:cxnSpMk id="7" creationId="{A342CF58-4BB8-94CF-B8AD-120917FECAA5}"/>
          </ac:cxnSpMkLst>
        </pc:cxnChg>
        <pc:cxnChg chg="add mod">
          <ac:chgData name="Sophie ALLIX 861" userId="S::sophie.allix@caf86.caf.fr::653b8b07-0df8-4455-806f-e417d863b4cb" providerId="AD" clId="Web-{83F4E05F-0518-4774-934A-585C48AF0A5B}" dt="2022-11-30T12:38:40.146" v="272" actId="14100"/>
          <ac:cxnSpMkLst>
            <pc:docMk/>
            <pc:sldMk cId="1104211884" sldId="377"/>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1:57.784" v="288" actId="20577"/>
        <pc:sldMkLst>
          <pc:docMk/>
          <pc:sldMk cId="3036393061" sldId="378"/>
        </pc:sldMkLst>
        <pc:spChg chg="mod">
          <ac:chgData name="Sophie ALLIX 861" userId="S::sophie.allix@caf86.caf.fr::653b8b07-0df8-4455-806f-e417d863b4cb" providerId="AD" clId="Web-{83F4E05F-0518-4774-934A-585C48AF0A5B}" dt="2022-11-30T12:41:57.784" v="288" actId="20577"/>
          <ac:spMkLst>
            <pc:docMk/>
            <pc:sldMk cId="3036393061" sldId="378"/>
            <ac:spMk id="6" creationId="{374A0EFF-94BB-8039-6F46-D139BB1CA9CD}"/>
          </ac:spMkLst>
        </pc:spChg>
        <pc:spChg chg="del">
          <ac:chgData name="Sophie ALLIX 861" userId="S::sophie.allix@caf86.caf.fr::653b8b07-0df8-4455-806f-e417d863b4cb" providerId="AD" clId="Web-{83F4E05F-0518-4774-934A-585C48AF0A5B}" dt="2022-11-30T12:39:33.759" v="275"/>
          <ac:spMkLst>
            <pc:docMk/>
            <pc:sldMk cId="3036393061" sldId="378"/>
            <ac:spMk id="27" creationId="{23D644D4-BBEB-489C-B21D-5F3151BF1943}"/>
          </ac:spMkLst>
        </pc:spChg>
        <pc:picChg chg="add mod">
          <ac:chgData name="Sophie ALLIX 861" userId="S::sophie.allix@caf86.caf.fr::653b8b07-0df8-4455-806f-e417d863b4cb" providerId="AD" clId="Web-{83F4E05F-0518-4774-934A-585C48AF0A5B}" dt="2022-11-30T12:40:07.714" v="285" actId="14100"/>
          <ac:picMkLst>
            <pc:docMk/>
            <pc:sldMk cId="3036393061" sldId="378"/>
            <ac:picMk id="3" creationId="{B1D62302-1D22-3CE0-66B3-09D9EE9FB51B}"/>
          </ac:picMkLst>
        </pc:picChg>
        <pc:picChg chg="del">
          <ac:chgData name="Sophie ALLIX 861" userId="S::sophie.allix@caf86.caf.fr::653b8b07-0df8-4455-806f-e417d863b4cb" providerId="AD" clId="Web-{83F4E05F-0518-4774-934A-585C48AF0A5B}" dt="2022-11-30T12:39:32.040" v="274"/>
          <ac:picMkLst>
            <pc:docMk/>
            <pc:sldMk cId="3036393061" sldId="378"/>
            <ac:picMk id="4" creationId="{E30D63A1-3E02-4D3C-4E56-41B6CC583D38}"/>
          </ac:picMkLst>
        </pc:picChg>
        <pc:cxnChg chg="del">
          <ac:chgData name="Sophie ALLIX 861" userId="S::sophie.allix@caf86.caf.fr::653b8b07-0df8-4455-806f-e417d863b4cb" providerId="AD" clId="Web-{83F4E05F-0518-4774-934A-585C48AF0A5B}" dt="2022-11-30T12:39:38.806" v="277"/>
          <ac:cxnSpMkLst>
            <pc:docMk/>
            <pc:sldMk cId="3036393061" sldId="378"/>
            <ac:cxnSpMk id="7" creationId="{A342CF58-4BB8-94CF-B8AD-120917FECAA5}"/>
          </ac:cxnSpMkLst>
        </pc:cxnChg>
        <pc:cxnChg chg="del">
          <ac:chgData name="Sophie ALLIX 861" userId="S::sophie.allix@caf86.caf.fr::653b8b07-0df8-4455-806f-e417d863b4cb" providerId="AD" clId="Web-{83F4E05F-0518-4774-934A-585C48AF0A5B}" dt="2022-11-30T12:39:34.900" v="276"/>
          <ac:cxnSpMkLst>
            <pc:docMk/>
            <pc:sldMk cId="3036393061" sldId="378"/>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7:52.152" v="303" actId="14100"/>
        <pc:sldMkLst>
          <pc:docMk/>
          <pc:sldMk cId="241349117" sldId="379"/>
        </pc:sldMkLst>
        <pc:spChg chg="mod">
          <ac:chgData name="Sophie ALLIX 861" userId="S::sophie.allix@caf86.caf.fr::653b8b07-0df8-4455-806f-e417d863b4cb" providerId="AD" clId="Web-{83F4E05F-0518-4774-934A-585C48AF0A5B}" dt="2022-11-30T12:44:39.436" v="293" actId="20577"/>
          <ac:spMkLst>
            <pc:docMk/>
            <pc:sldMk cId="241349117" sldId="379"/>
            <ac:spMk id="6" creationId="{374A0EFF-94BB-8039-6F46-D139BB1CA9CD}"/>
          </ac:spMkLst>
        </pc:spChg>
        <pc:picChg chg="del">
          <ac:chgData name="Sophie ALLIX 861" userId="S::sophie.allix@caf86.caf.fr::653b8b07-0df8-4455-806f-e417d863b4cb" providerId="AD" clId="Web-{83F4E05F-0518-4774-934A-585C48AF0A5B}" dt="2022-11-30T12:44:36.232" v="290"/>
          <ac:picMkLst>
            <pc:docMk/>
            <pc:sldMk cId="241349117" sldId="379"/>
            <ac:picMk id="3" creationId="{B1D62302-1D22-3CE0-66B3-09D9EE9FB51B}"/>
          </ac:picMkLst>
        </pc:picChg>
        <pc:picChg chg="add del mod">
          <ac:chgData name="Sophie ALLIX 861" userId="S::sophie.allix@caf86.caf.fr::653b8b07-0df8-4455-806f-e417d863b4cb" providerId="AD" clId="Web-{83F4E05F-0518-4774-934A-585C48AF0A5B}" dt="2022-11-30T12:47:41.104" v="298"/>
          <ac:picMkLst>
            <pc:docMk/>
            <pc:sldMk cId="241349117" sldId="379"/>
            <ac:picMk id="4" creationId="{4B015C76-4CE1-CA14-021A-4F9BE2F6B512}"/>
          </ac:picMkLst>
        </pc:picChg>
        <pc:picChg chg="add mod">
          <ac:chgData name="Sophie ALLIX 861" userId="S::sophie.allix@caf86.caf.fr::653b8b07-0df8-4455-806f-e417d863b4cb" providerId="AD" clId="Web-{83F4E05F-0518-4774-934A-585C48AF0A5B}" dt="2022-11-30T12:47:52.152" v="303" actId="14100"/>
          <ac:picMkLst>
            <pc:docMk/>
            <pc:sldMk cId="241349117" sldId="379"/>
            <ac:picMk id="5" creationId="{9B76720D-F146-DC5B-C273-DD0C2E6C5195}"/>
          </ac:picMkLst>
        </pc:picChg>
      </pc:sldChg>
      <pc:sldChg chg="add replId">
        <pc:chgData name="Sophie ALLIX 861" userId="S::sophie.allix@caf86.caf.fr::653b8b07-0df8-4455-806f-e417d863b4cb" providerId="AD" clId="Web-{83F4E05F-0518-4774-934A-585C48AF0A5B}" dt="2022-11-30T12:53:31.925" v="338"/>
        <pc:sldMkLst>
          <pc:docMk/>
          <pc:sldMk cId="1374222957" sldId="380"/>
        </pc:sldMkLst>
      </pc:sldChg>
      <pc:sldChg chg="modSp add replId">
        <pc:chgData name="Sophie ALLIX 861" userId="S::sophie.allix@caf86.caf.fr::653b8b07-0df8-4455-806f-e417d863b4cb" providerId="AD" clId="Web-{83F4E05F-0518-4774-934A-585C48AF0A5B}" dt="2022-11-30T12:59:42.903" v="444" actId="20577"/>
        <pc:sldMkLst>
          <pc:docMk/>
          <pc:sldMk cId="551238007" sldId="381"/>
        </pc:sldMkLst>
        <pc:spChg chg="mod">
          <ac:chgData name="Sophie ALLIX 861" userId="S::sophie.allix@caf86.caf.fr::653b8b07-0df8-4455-806f-e417d863b4cb" providerId="AD" clId="Web-{83F4E05F-0518-4774-934A-585C48AF0A5B}" dt="2022-11-30T12:59:42.903" v="444" actId="20577"/>
          <ac:spMkLst>
            <pc:docMk/>
            <pc:sldMk cId="551238007" sldId="381"/>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01:42.583" v="464" actId="14100"/>
        <pc:sldMkLst>
          <pc:docMk/>
          <pc:sldMk cId="841492680" sldId="382"/>
        </pc:sldMkLst>
        <pc:spChg chg="del mod">
          <ac:chgData name="Sophie ALLIX 861" userId="S::sophie.allix@caf86.caf.fr::653b8b07-0df8-4455-806f-e417d863b4cb" providerId="AD" clId="Web-{83F4E05F-0518-4774-934A-585C48AF0A5B}" dt="2022-11-30T13:00:50.486" v="459"/>
          <ac:spMkLst>
            <pc:docMk/>
            <pc:sldMk cId="841492680" sldId="382"/>
            <ac:spMk id="4" creationId="{50E63301-F05A-4018-919B-4F770BBC8D0D}"/>
          </ac:spMkLst>
        </pc:spChg>
        <pc:picChg chg="add mod">
          <ac:chgData name="Sophie ALLIX 861" userId="S::sophie.allix@caf86.caf.fr::653b8b07-0df8-4455-806f-e417d863b4cb" providerId="AD" clId="Web-{83F4E05F-0518-4774-934A-585C48AF0A5B}" dt="2022-11-30T13:01:42.583" v="464" actId="14100"/>
          <ac:picMkLst>
            <pc:docMk/>
            <pc:sldMk cId="841492680" sldId="382"/>
            <ac:picMk id="2" creationId="{6F546BB7-0082-654A-AF3B-08369AB31F2B}"/>
          </ac:picMkLst>
        </pc:picChg>
      </pc:sldChg>
      <pc:sldChg chg="addSp delSp modSp add replId">
        <pc:chgData name="Sophie ALLIX 861" userId="S::sophie.allix@caf86.caf.fr::653b8b07-0df8-4455-806f-e417d863b4cb" providerId="AD" clId="Web-{83F4E05F-0518-4774-934A-585C48AF0A5B}" dt="2022-11-30T13:00:32.813" v="456" actId="14100"/>
        <pc:sldMkLst>
          <pc:docMk/>
          <pc:sldMk cId="1077626652" sldId="383"/>
        </pc:sldMkLst>
        <pc:spChg chg="add mod">
          <ac:chgData name="Sophie ALLIX 861" userId="S::sophie.allix@caf86.caf.fr::653b8b07-0df8-4455-806f-e417d863b4cb" providerId="AD" clId="Web-{83F4E05F-0518-4774-934A-585C48AF0A5B}" dt="2022-11-30T13:00:03.623" v="454" actId="20577"/>
          <ac:spMkLst>
            <pc:docMk/>
            <pc:sldMk cId="1077626652" sldId="383"/>
            <ac:spMk id="3" creationId="{7057D5C0-FBBD-7F1B-F44B-0EC83D469DFD}"/>
          </ac:spMkLst>
        </pc:spChg>
        <pc:spChg chg="del mod">
          <ac:chgData name="Sophie ALLIX 861" userId="S::sophie.allix@caf86.caf.fr::653b8b07-0df8-4455-806f-e417d863b4cb" providerId="AD" clId="Web-{83F4E05F-0518-4774-934A-585C48AF0A5B}" dt="2022-11-30T12:59:04.822" v="426"/>
          <ac:spMkLst>
            <pc:docMk/>
            <pc:sldMk cId="1077626652" sldId="383"/>
            <ac:spMk id="4" creationId="{50E63301-F05A-4018-919B-4F770BBC8D0D}"/>
          </ac:spMkLst>
        </pc:spChg>
        <pc:picChg chg="add mod">
          <ac:chgData name="Sophie ALLIX 861" userId="S::sophie.allix@caf86.caf.fr::653b8b07-0df8-4455-806f-e417d863b4cb" providerId="AD" clId="Web-{83F4E05F-0518-4774-934A-585C48AF0A5B}" dt="2022-11-30T13:00:32.813" v="456" actId="14100"/>
          <ac:picMkLst>
            <pc:docMk/>
            <pc:sldMk cId="1077626652" sldId="383"/>
            <ac:picMk id="2" creationId="{31300D3F-15FA-1598-7613-A29797838A26}"/>
          </ac:picMkLst>
        </pc:picChg>
      </pc:sldChg>
      <pc:sldChg chg="modSp add ord replId">
        <pc:chgData name="Sophie ALLIX 861" userId="S::sophie.allix@caf86.caf.fr::653b8b07-0df8-4455-806f-e417d863b4cb" providerId="AD" clId="Web-{83F4E05F-0518-4774-934A-585C48AF0A5B}" dt="2022-11-30T13:04:03.608" v="493" actId="20577"/>
        <pc:sldMkLst>
          <pc:docMk/>
          <pc:sldMk cId="1824223603" sldId="384"/>
        </pc:sldMkLst>
        <pc:spChg chg="mod">
          <ac:chgData name="Sophie ALLIX 861" userId="S::sophie.allix@caf86.caf.fr::653b8b07-0df8-4455-806f-e417d863b4cb" providerId="AD" clId="Web-{83F4E05F-0518-4774-934A-585C48AF0A5B}" dt="2022-11-30T13:04:03.608" v="493" actId="20577"/>
          <ac:spMkLst>
            <pc:docMk/>
            <pc:sldMk cId="1824223603" sldId="384"/>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11:08.668" v="688" actId="20577"/>
        <pc:sldMkLst>
          <pc:docMk/>
          <pc:sldMk cId="1494797198" sldId="385"/>
        </pc:sldMkLst>
        <pc:spChg chg="add mod">
          <ac:chgData name="Sophie ALLIX 861" userId="S::sophie.allix@caf86.caf.fr::653b8b07-0df8-4455-806f-e417d863b4cb" providerId="AD" clId="Web-{83F4E05F-0518-4774-934A-585C48AF0A5B}" dt="2022-11-30T13:11:08.668" v="688" actId="20577"/>
          <ac:spMkLst>
            <pc:docMk/>
            <pc:sldMk cId="1494797198" sldId="385"/>
            <ac:spMk id="2" creationId="{DF1114C4-A1AC-F082-0D2F-F8343663B4B8}"/>
          </ac:spMkLst>
        </pc:spChg>
        <pc:spChg chg="mod">
          <ac:chgData name="Sophie ALLIX 861" userId="S::sophie.allix@caf86.caf.fr::653b8b07-0df8-4455-806f-e417d863b4cb" providerId="AD" clId="Web-{83F4E05F-0518-4774-934A-585C48AF0A5B}" dt="2022-11-30T13:06:22.461" v="550" actId="14100"/>
          <ac:spMkLst>
            <pc:docMk/>
            <pc:sldMk cId="1494797198" sldId="385"/>
            <ac:spMk id="4" creationId="{50E63301-F05A-4018-919B-4F770BBC8D0D}"/>
          </ac:spMkLst>
        </pc:spChg>
        <pc:picChg chg="add del mod">
          <ac:chgData name="Sophie ALLIX 861" userId="S::sophie.allix@caf86.caf.fr::653b8b07-0df8-4455-806f-e417d863b4cb" providerId="AD" clId="Web-{83F4E05F-0518-4774-934A-585C48AF0A5B}" dt="2022-11-30T13:10:47.385" v="676"/>
          <ac:picMkLst>
            <pc:docMk/>
            <pc:sldMk cId="1494797198" sldId="385"/>
            <ac:picMk id="3" creationId="{CF53511C-FDBC-05EE-3B5B-33A15DE89F80}"/>
          </ac:picMkLst>
        </pc:picChg>
      </pc:sldChg>
      <pc:sldChg chg="addSp delSp modSp add replId">
        <pc:chgData name="Sophie ALLIX 861" userId="S::sophie.allix@caf86.caf.fr::653b8b07-0df8-4455-806f-e417d863b4cb" providerId="AD" clId="Web-{83F4E05F-0518-4774-934A-585C48AF0A5B}" dt="2022-11-30T13:17:20.725" v="792" actId="20577"/>
        <pc:sldMkLst>
          <pc:docMk/>
          <pc:sldMk cId="3710656057" sldId="386"/>
        </pc:sldMkLst>
        <pc:spChg chg="add mod">
          <ac:chgData name="Sophie ALLIX 861" userId="S::sophie.allix@caf86.caf.fr::653b8b07-0df8-4455-806f-e417d863b4cb" providerId="AD" clId="Web-{83F4E05F-0518-4774-934A-585C48AF0A5B}" dt="2022-11-30T13:17:20.725" v="792" actId="20577"/>
          <ac:spMkLst>
            <pc:docMk/>
            <pc:sldMk cId="3710656057" sldId="386"/>
            <ac:spMk id="3" creationId="{E27A7B32-E4B5-CCE0-50C6-0B9693BE4414}"/>
          </ac:spMkLst>
        </pc:spChg>
        <pc:spChg chg="del mod">
          <ac:chgData name="Sophie ALLIX 861" userId="S::sophie.allix@caf86.caf.fr::653b8b07-0df8-4455-806f-e417d863b4cb" providerId="AD" clId="Web-{83F4E05F-0518-4774-934A-585C48AF0A5B}" dt="2022-11-30T13:11:54.077" v="691"/>
          <ac:spMkLst>
            <pc:docMk/>
            <pc:sldMk cId="3710656057" sldId="386"/>
            <ac:spMk id="4" creationId="{50E63301-F05A-4018-919B-4F770BBC8D0D}"/>
          </ac:spMkLst>
        </pc:spChg>
        <pc:picChg chg="add mod">
          <ac:chgData name="Sophie ALLIX 861" userId="S::sophie.allix@caf86.caf.fr::653b8b07-0df8-4455-806f-e417d863b4cb" providerId="AD" clId="Web-{83F4E05F-0518-4774-934A-585C48AF0A5B}" dt="2022-11-30T13:12:07.860" v="695" actId="14100"/>
          <ac:picMkLst>
            <pc:docMk/>
            <pc:sldMk cId="3710656057" sldId="386"/>
            <ac:picMk id="2" creationId="{202F1C72-47B7-A552-B700-AF65CD07FFEF}"/>
          </ac:picMkLst>
        </pc:picChg>
      </pc:sldChg>
      <pc:sldChg chg="addSp delSp modSp add replId">
        <pc:chgData name="Sophie ALLIX 861" userId="S::sophie.allix@caf86.caf.fr::653b8b07-0df8-4455-806f-e417d863b4cb" providerId="AD" clId="Web-{83F4E05F-0518-4774-934A-585C48AF0A5B}" dt="2022-11-30T13:17:56.242" v="803" actId="14100"/>
        <pc:sldMkLst>
          <pc:docMk/>
          <pc:sldMk cId="3290350925" sldId="387"/>
        </pc:sldMkLst>
        <pc:spChg chg="del mod">
          <ac:chgData name="Sophie ALLIX 861" userId="S::sophie.allix@caf86.caf.fr::653b8b07-0df8-4455-806f-e417d863b4cb" providerId="AD" clId="Web-{83F4E05F-0518-4774-934A-585C48AF0A5B}" dt="2022-11-30T13:17:33.460" v="795"/>
          <ac:spMkLst>
            <pc:docMk/>
            <pc:sldMk cId="3290350925" sldId="387"/>
            <ac:spMk id="4" creationId="{50E63301-F05A-4018-919B-4F770BBC8D0D}"/>
          </ac:spMkLst>
        </pc:spChg>
        <pc:picChg chg="add mod">
          <ac:chgData name="Sophie ALLIX 861" userId="S::sophie.allix@caf86.caf.fr::653b8b07-0df8-4455-806f-e417d863b4cb" providerId="AD" clId="Web-{83F4E05F-0518-4774-934A-585C48AF0A5B}" dt="2022-11-30T13:17:56.242" v="803" actId="14100"/>
          <ac:picMkLst>
            <pc:docMk/>
            <pc:sldMk cId="3290350925" sldId="387"/>
            <ac:picMk id="2" creationId="{D6957E38-6A30-0267-8318-2154794946F2}"/>
          </ac:picMkLst>
        </pc:picChg>
      </pc:sldChg>
      <pc:sldChg chg="addSp modSp add ord replId">
        <pc:chgData name="Sophie ALLIX 861" userId="S::sophie.allix@caf86.caf.fr::653b8b07-0df8-4455-806f-e417d863b4cb" providerId="AD" clId="Web-{83F4E05F-0518-4774-934A-585C48AF0A5B}" dt="2022-11-30T13:43:57.832" v="899" actId="14100"/>
        <pc:sldMkLst>
          <pc:docMk/>
          <pc:sldMk cId="3486501697" sldId="388"/>
        </pc:sldMkLst>
        <pc:spChg chg="mod">
          <ac:chgData name="Sophie ALLIX 861" userId="S::sophie.allix@caf86.caf.fr::653b8b07-0df8-4455-806f-e417d863b4cb" providerId="AD" clId="Web-{83F4E05F-0518-4774-934A-585C48AF0A5B}" dt="2022-11-30T13:40:51.476" v="893" actId="20577"/>
          <ac:spMkLst>
            <pc:docMk/>
            <pc:sldMk cId="3486501697" sldId="388"/>
            <ac:spMk id="4" creationId="{50E63301-F05A-4018-919B-4F770BBC8D0D}"/>
          </ac:spMkLst>
        </pc:spChg>
        <pc:picChg chg="add mod">
          <ac:chgData name="Sophie ALLIX 861" userId="S::sophie.allix@caf86.caf.fr::653b8b07-0df8-4455-806f-e417d863b4cb" providerId="AD" clId="Web-{83F4E05F-0518-4774-934A-585C48AF0A5B}" dt="2022-11-30T13:43:57.832" v="899" actId="14100"/>
          <ac:picMkLst>
            <pc:docMk/>
            <pc:sldMk cId="3486501697" sldId="388"/>
            <ac:picMk id="2" creationId="{B89EAA02-2305-3AF8-D7C9-F81527CF6DD7}"/>
          </ac:picMkLst>
        </pc:picChg>
      </pc:sldChg>
      <pc:sldChg chg="addSp modSp add ord replId">
        <pc:chgData name="Sophie ALLIX 861" userId="S::sophie.allix@caf86.caf.fr::653b8b07-0df8-4455-806f-e417d863b4cb" providerId="AD" clId="Web-{83F4E05F-0518-4774-934A-585C48AF0A5B}" dt="2022-11-30T13:39:53.128" v="867" actId="14100"/>
        <pc:sldMkLst>
          <pc:docMk/>
          <pc:sldMk cId="1316620880" sldId="389"/>
        </pc:sldMkLst>
        <pc:spChg chg="mod">
          <ac:chgData name="Sophie ALLIX 861" userId="S::sophie.allix@caf86.caf.fr::653b8b07-0df8-4455-806f-e417d863b4cb" providerId="AD" clId="Web-{83F4E05F-0518-4774-934A-585C48AF0A5B}" dt="2022-11-30T13:19:03.638" v="837" actId="20577"/>
          <ac:spMkLst>
            <pc:docMk/>
            <pc:sldMk cId="1316620880" sldId="389"/>
            <ac:spMk id="4" creationId="{50E63301-F05A-4018-919B-4F770BBC8D0D}"/>
          </ac:spMkLst>
        </pc:spChg>
        <pc:picChg chg="add mod">
          <ac:chgData name="Sophie ALLIX 861" userId="S::sophie.allix@caf86.caf.fr::653b8b07-0df8-4455-806f-e417d863b4cb" providerId="AD" clId="Web-{83F4E05F-0518-4774-934A-585C48AF0A5B}" dt="2022-11-30T13:22:56.716" v="857" actId="14100"/>
          <ac:picMkLst>
            <pc:docMk/>
            <pc:sldMk cId="1316620880" sldId="389"/>
            <ac:picMk id="2" creationId="{4EB56AAE-14B0-0DB4-804B-133396CDCA16}"/>
          </ac:picMkLst>
        </pc:picChg>
        <pc:picChg chg="add mod">
          <ac:chgData name="Sophie ALLIX 861" userId="S::sophie.allix@caf86.caf.fr::653b8b07-0df8-4455-806f-e417d863b4cb" providerId="AD" clId="Web-{83F4E05F-0518-4774-934A-585C48AF0A5B}" dt="2022-11-30T13:21:22.913" v="847" actId="14100"/>
          <ac:picMkLst>
            <pc:docMk/>
            <pc:sldMk cId="1316620880" sldId="389"/>
            <ac:picMk id="3" creationId="{AA0B0DD0-23B6-CAE2-65A6-4F744AE39997}"/>
          </ac:picMkLst>
        </pc:picChg>
        <pc:picChg chg="add mod">
          <ac:chgData name="Sophie ALLIX 861" userId="S::sophie.allix@caf86.caf.fr::653b8b07-0df8-4455-806f-e417d863b4cb" providerId="AD" clId="Web-{83F4E05F-0518-4774-934A-585C48AF0A5B}" dt="2022-11-30T13:39:53.128" v="867" actId="14100"/>
          <ac:picMkLst>
            <pc:docMk/>
            <pc:sldMk cId="1316620880" sldId="389"/>
            <ac:picMk id="6" creationId="{121248E4-B4B6-1279-A76B-28DB5F5AC2FB}"/>
          </ac:picMkLst>
        </pc:picChg>
        <pc:cxnChg chg="add mod">
          <ac:chgData name="Sophie ALLIX 861" userId="S::sophie.allix@caf86.caf.fr::653b8b07-0df8-4455-806f-e417d863b4cb" providerId="AD" clId="Web-{83F4E05F-0518-4774-934A-585C48AF0A5B}" dt="2022-11-30T13:22:09.572" v="856" actId="14100"/>
          <ac:cxnSpMkLst>
            <pc:docMk/>
            <pc:sldMk cId="1316620880" sldId="389"/>
            <ac:cxnSpMk id="5" creationId="{2DD831A2-3C31-531A-1144-B5402A806B41}"/>
          </ac:cxnSpMkLst>
        </pc:cxnChg>
        <pc:cxnChg chg="add mod">
          <ac:chgData name="Sophie ALLIX 861" userId="S::sophie.allix@caf86.caf.fr::653b8b07-0df8-4455-806f-e417d863b4cb" providerId="AD" clId="Web-{83F4E05F-0518-4774-934A-585C48AF0A5B}" dt="2022-11-30T13:24:31.613" v="865" actId="14100"/>
          <ac:cxnSpMkLst>
            <pc:docMk/>
            <pc:sldMk cId="1316620880" sldId="389"/>
            <ac:cxnSpMk id="7" creationId="{03F8087F-A569-44E3-B53E-19BCD6BB316E}"/>
          </ac:cxnSpMkLst>
        </pc:cxnChg>
      </pc:sldChg>
      <pc:sldChg chg="add del ord replId">
        <pc:chgData name="Sophie ALLIX 861" userId="S::sophie.allix@caf86.caf.fr::653b8b07-0df8-4455-806f-e417d863b4cb" providerId="AD" clId="Web-{83F4E05F-0518-4774-934A-585C48AF0A5B}" dt="2022-11-30T13:54:25.734" v="961"/>
        <pc:sldMkLst>
          <pc:docMk/>
          <pc:sldMk cId="2703517122" sldId="390"/>
        </pc:sldMkLst>
      </pc:sldChg>
      <pc:sldChg chg="addSp modSp add replId">
        <pc:chgData name="Sophie ALLIX 861" userId="S::sophie.allix@caf86.caf.fr::653b8b07-0df8-4455-806f-e417d863b4cb" providerId="AD" clId="Web-{83F4E05F-0518-4774-934A-585C48AF0A5B}" dt="2022-11-30T13:53:50.294" v="960" actId="20577"/>
        <pc:sldMkLst>
          <pc:docMk/>
          <pc:sldMk cId="4032923871" sldId="391"/>
        </pc:sldMkLst>
        <pc:spChg chg="mod">
          <ac:chgData name="Sophie ALLIX 861" userId="S::sophie.allix@caf86.caf.fr::653b8b07-0df8-4455-806f-e417d863b4cb" providerId="AD" clId="Web-{83F4E05F-0518-4774-934A-585C48AF0A5B}" dt="2022-11-30T13:45:39.996" v="920" actId="20577"/>
          <ac:spMkLst>
            <pc:docMk/>
            <pc:sldMk cId="4032923871" sldId="391"/>
            <ac:spMk id="2" creationId="{DF1114C4-A1AC-F082-0D2F-F8343663B4B8}"/>
          </ac:spMkLst>
        </pc:spChg>
        <pc:spChg chg="mod">
          <ac:chgData name="Sophie ALLIX 861" userId="S::sophie.allix@caf86.caf.fr::653b8b07-0df8-4455-806f-e417d863b4cb" providerId="AD" clId="Web-{83F4E05F-0518-4774-934A-585C48AF0A5B}" dt="2022-11-30T13:45:33.511" v="918" actId="20577"/>
          <ac:spMkLst>
            <pc:docMk/>
            <pc:sldMk cId="4032923871" sldId="391"/>
            <ac:spMk id="4" creationId="{50E63301-F05A-4018-919B-4F770BBC8D0D}"/>
          </ac:spMkLst>
        </pc:spChg>
        <pc:spChg chg="add mod">
          <ac:chgData name="Sophie ALLIX 861" userId="S::sophie.allix@caf86.caf.fr::653b8b07-0df8-4455-806f-e417d863b4cb" providerId="AD" clId="Web-{83F4E05F-0518-4774-934A-585C48AF0A5B}" dt="2022-11-30T13:52:04.990" v="947" actId="1076"/>
          <ac:spMkLst>
            <pc:docMk/>
            <pc:sldMk cId="4032923871" sldId="391"/>
            <ac:spMk id="6" creationId="{8B3CDE15-8372-5EEC-CF56-078698DA634A}"/>
          </ac:spMkLst>
        </pc:spChg>
        <pc:spChg chg="add mod">
          <ac:chgData name="Sophie ALLIX 861" userId="S::sophie.allix@caf86.caf.fr::653b8b07-0df8-4455-806f-e417d863b4cb" providerId="AD" clId="Web-{83F4E05F-0518-4774-934A-585C48AF0A5B}" dt="2022-11-30T13:53:50.294" v="960" actId="20577"/>
          <ac:spMkLst>
            <pc:docMk/>
            <pc:sldMk cId="4032923871" sldId="391"/>
            <ac:spMk id="19" creationId="{EE763B19-77CE-9280-8370-D2AADD5496F5}"/>
          </ac:spMkLst>
        </pc:spChg>
        <pc:picChg chg="add mod">
          <ac:chgData name="Sophie ALLIX 861" userId="S::sophie.allix@caf86.caf.fr::653b8b07-0df8-4455-806f-e417d863b4cb" providerId="AD" clId="Web-{83F4E05F-0518-4774-934A-585C48AF0A5B}" dt="2022-11-30T13:48:10.349" v="926" actId="14100"/>
          <ac:picMkLst>
            <pc:docMk/>
            <pc:sldMk cId="4032923871" sldId="391"/>
            <ac:picMk id="3" creationId="{A90F6151-DBA2-5437-355A-AE2F8334970E}"/>
          </ac:picMkLst>
        </pc:picChg>
        <pc:cxnChg chg="add mod">
          <ac:chgData name="Sophie ALLIX 861" userId="S::sophie.allix@caf86.caf.fr::653b8b07-0df8-4455-806f-e417d863b4cb" providerId="AD" clId="Web-{83F4E05F-0518-4774-934A-585C48AF0A5B}" dt="2022-11-30T13:51:46.520" v="945" actId="14100"/>
          <ac:cxnSpMkLst>
            <pc:docMk/>
            <pc:sldMk cId="4032923871" sldId="391"/>
            <ac:cxnSpMk id="5" creationId="{11B6C30C-80E3-8557-2CAE-96AEE1569DED}"/>
          </ac:cxnSpMkLst>
        </pc:cxnChg>
        <pc:cxnChg chg="add mod">
          <ac:chgData name="Sophie ALLIX 861" userId="S::sophie.allix@caf86.caf.fr::653b8b07-0df8-4455-806f-e417d863b4cb" providerId="AD" clId="Web-{83F4E05F-0518-4774-934A-585C48AF0A5B}" dt="2022-11-30T13:52:28.367" v="951" actId="14100"/>
          <ac:cxnSpMkLst>
            <pc:docMk/>
            <pc:sldMk cId="4032923871" sldId="391"/>
            <ac:cxnSpMk id="7" creationId="{FDB66AB5-A56E-C769-5228-B54EEE5B535A}"/>
          </ac:cxnSpMkLst>
        </pc:cxnChg>
      </pc:sldChg>
      <pc:sldChg chg="addSp delSp modSp add replId">
        <pc:chgData name="Sophie ALLIX 861" userId="S::sophie.allix@caf86.caf.fr::653b8b07-0df8-4455-806f-e417d863b4cb" providerId="AD" clId="Web-{83F4E05F-0518-4774-934A-585C48AF0A5B}" dt="2022-11-30T13:55:25.332" v="974" actId="14100"/>
        <pc:sldMkLst>
          <pc:docMk/>
          <pc:sldMk cId="1695400227" sldId="392"/>
        </pc:sldMkLst>
        <pc:spChg chg="del mod">
          <ac:chgData name="Sophie ALLIX 861" userId="S::sophie.allix@caf86.caf.fr::653b8b07-0df8-4455-806f-e417d863b4cb" providerId="AD" clId="Web-{83F4E05F-0518-4774-934A-585C48AF0A5B}" dt="2022-11-30T13:54:52.189" v="968"/>
          <ac:spMkLst>
            <pc:docMk/>
            <pc:sldMk cId="1695400227" sldId="392"/>
            <ac:spMk id="2" creationId="{DF1114C4-A1AC-F082-0D2F-F8343663B4B8}"/>
          </ac:spMkLst>
        </pc:spChg>
        <pc:spChg chg="del mod">
          <ac:chgData name="Sophie ALLIX 861" userId="S::sophie.allix@caf86.caf.fr::653b8b07-0df8-4455-806f-e417d863b4cb" providerId="AD" clId="Web-{83F4E05F-0518-4774-934A-585C48AF0A5B}" dt="2022-11-30T13:54:47.439" v="967"/>
          <ac:spMkLst>
            <pc:docMk/>
            <pc:sldMk cId="1695400227" sldId="392"/>
            <ac:spMk id="4" creationId="{50E63301-F05A-4018-919B-4F770BBC8D0D}"/>
          </ac:spMkLst>
        </pc:spChg>
        <pc:picChg chg="add mod">
          <ac:chgData name="Sophie ALLIX 861" userId="S::sophie.allix@caf86.caf.fr::653b8b07-0df8-4455-806f-e417d863b4cb" providerId="AD" clId="Web-{83F4E05F-0518-4774-934A-585C48AF0A5B}" dt="2022-11-30T13:55:25.332" v="974" actId="14100"/>
          <ac:picMkLst>
            <pc:docMk/>
            <pc:sldMk cId="1695400227" sldId="392"/>
            <ac:picMk id="3" creationId="{C240F9B0-F4AB-8894-ADE2-DB07E2CE3471}"/>
          </ac:picMkLst>
        </pc:picChg>
      </pc:sldChg>
      <pc:sldChg chg="addSp delSp modSp add replId">
        <pc:chgData name="Sophie ALLIX 861" userId="S::sophie.allix@caf86.caf.fr::653b8b07-0df8-4455-806f-e417d863b4cb" providerId="AD" clId="Web-{83F4E05F-0518-4774-934A-585C48AF0A5B}" dt="2022-11-30T13:57:07.698" v="984" actId="14100"/>
        <pc:sldMkLst>
          <pc:docMk/>
          <pc:sldMk cId="462831282" sldId="393"/>
        </pc:sldMkLst>
        <pc:picChg chg="add mod">
          <ac:chgData name="Sophie ALLIX 861" userId="S::sophie.allix@caf86.caf.fr::653b8b07-0df8-4455-806f-e417d863b4cb" providerId="AD" clId="Web-{83F4E05F-0518-4774-934A-585C48AF0A5B}" dt="2022-11-30T13:57:07.698" v="984" actId="14100"/>
          <ac:picMkLst>
            <pc:docMk/>
            <pc:sldMk cId="462831282" sldId="393"/>
            <ac:picMk id="2" creationId="{956302E3-9ED5-145E-A411-A270FFAFC8FB}"/>
          </ac:picMkLst>
        </pc:picChg>
        <pc:picChg chg="del">
          <ac:chgData name="Sophie ALLIX 861" userId="S::sophie.allix@caf86.caf.fr::653b8b07-0df8-4455-806f-e417d863b4cb" providerId="AD" clId="Web-{83F4E05F-0518-4774-934A-585C48AF0A5B}" dt="2022-11-30T13:56:14.367" v="976"/>
          <ac:picMkLst>
            <pc:docMk/>
            <pc:sldMk cId="462831282" sldId="393"/>
            <ac:picMk id="3" creationId="{C240F9B0-F4AB-8894-ADE2-DB07E2CE3471}"/>
          </ac:picMkLst>
        </pc:picChg>
      </pc:sldChg>
      <pc:sldChg chg="addSp modSp add ord replId">
        <pc:chgData name="Sophie ALLIX 861" userId="S::sophie.allix@caf86.caf.fr::653b8b07-0df8-4455-806f-e417d863b4cb" providerId="AD" clId="Web-{83F4E05F-0518-4774-934A-585C48AF0A5B}" dt="2022-11-30T14:09:44.343" v="1015" actId="20577"/>
        <pc:sldMkLst>
          <pc:docMk/>
          <pc:sldMk cId="2104601895" sldId="394"/>
        </pc:sldMkLst>
        <pc:spChg chg="add mod">
          <ac:chgData name="Sophie ALLIX 861" userId="S::sophie.allix@caf86.caf.fr::653b8b07-0df8-4455-806f-e417d863b4cb" providerId="AD" clId="Web-{83F4E05F-0518-4774-934A-585C48AF0A5B}" dt="2022-11-30T14:08:59.356" v="1010" actId="20577"/>
          <ac:spMkLst>
            <pc:docMk/>
            <pc:sldMk cId="2104601895" sldId="394"/>
            <ac:spMk id="2" creationId="{DEFC0618-A692-2D30-F7E1-85A873ED762A}"/>
          </ac:spMkLst>
        </pc:spChg>
        <pc:spChg chg="mod">
          <ac:chgData name="Sophie ALLIX 861" userId="S::sophie.allix@caf86.caf.fr::653b8b07-0df8-4455-806f-e417d863b4cb" providerId="AD" clId="Web-{83F4E05F-0518-4774-934A-585C48AF0A5B}" dt="2022-11-30T14:09:44.343" v="1015" actId="20577"/>
          <ac:spMkLst>
            <pc:docMk/>
            <pc:sldMk cId="2104601895" sldId="394"/>
            <ac:spMk id="4" creationId="{50E63301-F05A-4018-919B-4F770BBC8D0D}"/>
          </ac:spMkLst>
        </pc:spChg>
      </pc:sldChg>
    </pc:docChg>
  </pc:docChgLst>
  <pc:docChgLst>
    <pc:chgData name="Lea GUILLARD 861" userId="S::lea.guillard@caf86.caf.fr::d06662ec-9711-44e9-9f78-4b9cc7b21ed8" providerId="AD" clId="Web-{84EE85C7-FA28-4328-84E8-9EF67A3528B8}"/>
    <pc:docChg chg="delSld">
      <pc:chgData name="Lea GUILLARD 861" userId="S::lea.guillard@caf86.caf.fr::d06662ec-9711-44e9-9f78-4b9cc7b21ed8" providerId="AD" clId="Web-{84EE85C7-FA28-4328-84E8-9EF67A3528B8}" dt="2022-10-07T08:44:52.640" v="4"/>
      <pc:docMkLst>
        <pc:docMk/>
      </pc:docMkLst>
      <pc:sldChg chg="del">
        <pc:chgData name="Lea GUILLARD 861" userId="S::lea.guillard@caf86.caf.fr::d06662ec-9711-44e9-9f78-4b9cc7b21ed8" providerId="AD" clId="Web-{84EE85C7-FA28-4328-84E8-9EF67A3528B8}" dt="2022-10-07T08:44:52.640" v="4"/>
        <pc:sldMkLst>
          <pc:docMk/>
          <pc:sldMk cId="3125560883" sldId="274"/>
        </pc:sldMkLst>
      </pc:sldChg>
      <pc:sldChg chg="del">
        <pc:chgData name="Lea GUILLARD 861" userId="S::lea.guillard@caf86.caf.fr::d06662ec-9711-44e9-9f78-4b9cc7b21ed8" providerId="AD" clId="Web-{84EE85C7-FA28-4328-84E8-9EF67A3528B8}" dt="2022-10-07T08:44:51.265" v="2"/>
        <pc:sldMkLst>
          <pc:docMk/>
          <pc:sldMk cId="3815556615" sldId="275"/>
        </pc:sldMkLst>
      </pc:sldChg>
      <pc:sldChg chg="del">
        <pc:chgData name="Lea GUILLARD 861" userId="S::lea.guillard@caf86.caf.fr::d06662ec-9711-44e9-9f78-4b9cc7b21ed8" providerId="AD" clId="Web-{84EE85C7-FA28-4328-84E8-9EF67A3528B8}" dt="2022-10-07T08:44:51.905" v="3"/>
        <pc:sldMkLst>
          <pc:docMk/>
          <pc:sldMk cId="4129279756" sldId="278"/>
        </pc:sldMkLst>
      </pc:sldChg>
      <pc:sldChg chg="del">
        <pc:chgData name="Lea GUILLARD 861" userId="S::lea.guillard@caf86.caf.fr::d06662ec-9711-44e9-9f78-4b9cc7b21ed8" providerId="AD" clId="Web-{84EE85C7-FA28-4328-84E8-9EF67A3528B8}" dt="2022-10-07T08:44:49.468" v="0"/>
        <pc:sldMkLst>
          <pc:docMk/>
          <pc:sldMk cId="801926592" sldId="363"/>
        </pc:sldMkLst>
      </pc:sldChg>
      <pc:sldChg chg="del">
        <pc:chgData name="Lea GUILLARD 861" userId="S::lea.guillard@caf86.caf.fr::d06662ec-9711-44e9-9f78-4b9cc7b21ed8" providerId="AD" clId="Web-{84EE85C7-FA28-4328-84E8-9EF67A3528B8}" dt="2022-10-07T08:44:50.421" v="1"/>
        <pc:sldMkLst>
          <pc:docMk/>
          <pc:sldMk cId="904732758" sldId="364"/>
        </pc:sldMkLst>
      </pc:sldChg>
    </pc:docChg>
  </pc:docChgLst>
  <pc:docChgLst>
    <pc:chgData name="Sophie ALLIX 861" userId="S::sophie.allix@caf86.caf.fr::653b8b07-0df8-4455-806f-e417d863b4cb" providerId="AD" clId="Web-{7259B71D-AFEB-418D-A5A0-BEA1C7113F4A}"/>
    <pc:docChg chg="modSld">
      <pc:chgData name="Sophie ALLIX 861" userId="S::sophie.allix@caf86.caf.fr::653b8b07-0df8-4455-806f-e417d863b4cb" providerId="AD" clId="Web-{7259B71D-AFEB-418D-A5A0-BEA1C7113F4A}" dt="2022-04-11T07:56:51.192" v="184" actId="20577"/>
      <pc:docMkLst>
        <pc:docMk/>
      </pc:docMkLst>
      <pc:sldChg chg="modSp">
        <pc:chgData name="Sophie ALLIX 861" userId="S::sophie.allix@caf86.caf.fr::653b8b07-0df8-4455-806f-e417d863b4cb" providerId="AD" clId="Web-{7259B71D-AFEB-418D-A5A0-BEA1C7113F4A}" dt="2022-04-11T07:56:51.192" v="184" actId="20577"/>
        <pc:sldMkLst>
          <pc:docMk/>
          <pc:sldMk cId="147448989" sldId="301"/>
        </pc:sldMkLst>
        <pc:spChg chg="mod">
          <ac:chgData name="Sophie ALLIX 861" userId="S::sophie.allix@caf86.caf.fr::653b8b07-0df8-4455-806f-e417d863b4cb" providerId="AD" clId="Web-{7259B71D-AFEB-418D-A5A0-BEA1C7113F4A}" dt="2022-04-11T07:56:51.192" v="184" actId="20577"/>
          <ac:spMkLst>
            <pc:docMk/>
            <pc:sldMk cId="147448989" sldId="301"/>
            <ac:spMk id="6" creationId="{6B0DD3C1-C060-47A3-8332-0FDD1A3696A3}"/>
          </ac:spMkLst>
        </pc:spChg>
      </pc:sldChg>
    </pc:docChg>
  </pc:docChgLst>
  <pc:docChgLst>
    <pc:chgData name="Lea GUILLARD 861" userId="S::lea.guillard@caf86.caf.fr::d06662ec-9711-44e9-9f78-4b9cc7b21ed8" providerId="AD" clId="Web-{714C412B-302E-4F25-A29E-FFFA5CC951F9}"/>
    <pc:docChg chg="addSld delSld modSld">
      <pc:chgData name="Lea GUILLARD 861" userId="S::lea.guillard@caf86.caf.fr::d06662ec-9711-44e9-9f78-4b9cc7b21ed8" providerId="AD" clId="Web-{714C412B-302E-4F25-A29E-FFFA5CC951F9}" dt="2022-11-28T14:36:12.537" v="13" actId="20577"/>
      <pc:docMkLst>
        <pc:docMk/>
      </pc:docMkLst>
      <pc:sldChg chg="modSp">
        <pc:chgData name="Lea GUILLARD 861" userId="S::lea.guillard@caf86.caf.fr::d06662ec-9711-44e9-9f78-4b9cc7b21ed8" providerId="AD" clId="Web-{714C412B-302E-4F25-A29E-FFFA5CC951F9}" dt="2022-11-28T14:35:48.145" v="1" actId="20577"/>
        <pc:sldMkLst>
          <pc:docMk/>
          <pc:sldMk cId="3974185568" sldId="256"/>
        </pc:sldMkLst>
        <pc:spChg chg="mod">
          <ac:chgData name="Lea GUILLARD 861" userId="S::lea.guillard@caf86.caf.fr::d06662ec-9711-44e9-9f78-4b9cc7b21ed8" providerId="AD" clId="Web-{714C412B-302E-4F25-A29E-FFFA5CC951F9}" dt="2022-11-28T14:35:48.145" v="1" actId="20577"/>
          <ac:spMkLst>
            <pc:docMk/>
            <pc:sldMk cId="3974185568" sldId="256"/>
            <ac:spMk id="10" creationId="{A2B5929A-19D3-495F-B557-ED84D46106C0}"/>
          </ac:spMkLst>
        </pc:spChg>
      </pc:sldChg>
      <pc:sldChg chg="modSp">
        <pc:chgData name="Lea GUILLARD 861" userId="S::lea.guillard@caf86.caf.fr::d06662ec-9711-44e9-9f78-4b9cc7b21ed8" providerId="AD" clId="Web-{714C412B-302E-4F25-A29E-FFFA5CC951F9}" dt="2022-11-28T14:36:12.537" v="13" actId="20577"/>
        <pc:sldMkLst>
          <pc:docMk/>
          <pc:sldMk cId="3155851385" sldId="257"/>
        </pc:sldMkLst>
        <pc:spChg chg="mod">
          <ac:chgData name="Lea GUILLARD 861" userId="S::lea.guillard@caf86.caf.fr::d06662ec-9711-44e9-9f78-4b9cc7b21ed8" providerId="AD" clId="Web-{714C412B-302E-4F25-A29E-FFFA5CC951F9}" dt="2022-11-28T14:36:12.537" v="13" actId="20577"/>
          <ac:spMkLst>
            <pc:docMk/>
            <pc:sldMk cId="3155851385" sldId="257"/>
            <ac:spMk id="3" creationId="{1980AA72-7CEC-47E0-8390-DCA22A2C1A8D}"/>
          </ac:spMkLst>
        </pc:spChg>
      </pc:sldChg>
      <pc:sldChg chg="del">
        <pc:chgData name="Lea GUILLARD 861" userId="S::lea.guillard@caf86.caf.fr::d06662ec-9711-44e9-9f78-4b9cc7b21ed8" providerId="AD" clId="Web-{714C412B-302E-4F25-A29E-FFFA5CC951F9}" dt="2022-11-28T14:35:57.989" v="7"/>
        <pc:sldMkLst>
          <pc:docMk/>
          <pc:sldMk cId="524744576" sldId="258"/>
        </pc:sldMkLst>
      </pc:sldChg>
      <pc:sldChg chg="del">
        <pc:chgData name="Lea GUILLARD 861" userId="S::lea.guillard@caf86.caf.fr::d06662ec-9711-44e9-9f78-4b9cc7b21ed8" providerId="AD" clId="Web-{714C412B-302E-4F25-A29E-FFFA5CC951F9}" dt="2022-11-28T14:35:59.380" v="9"/>
        <pc:sldMkLst>
          <pc:docMk/>
          <pc:sldMk cId="3258785885" sldId="282"/>
        </pc:sldMkLst>
      </pc:sldChg>
      <pc:sldChg chg="del">
        <pc:chgData name="Lea GUILLARD 861" userId="S::lea.guillard@caf86.caf.fr::d06662ec-9711-44e9-9f78-4b9cc7b21ed8" providerId="AD" clId="Web-{714C412B-302E-4F25-A29E-FFFA5CC951F9}" dt="2022-11-28T14:35:56.021" v="4"/>
        <pc:sldMkLst>
          <pc:docMk/>
          <pc:sldMk cId="735693732" sldId="314"/>
        </pc:sldMkLst>
      </pc:sldChg>
      <pc:sldChg chg="del">
        <pc:chgData name="Lea GUILLARD 861" userId="S::lea.guillard@caf86.caf.fr::d06662ec-9711-44e9-9f78-4b9cc7b21ed8" providerId="AD" clId="Web-{714C412B-302E-4F25-A29E-FFFA5CC951F9}" dt="2022-11-28T14:35:57.192" v="6"/>
        <pc:sldMkLst>
          <pc:docMk/>
          <pc:sldMk cId="2670281985" sldId="348"/>
        </pc:sldMkLst>
      </pc:sldChg>
      <pc:sldChg chg="del">
        <pc:chgData name="Lea GUILLARD 861" userId="S::lea.guillard@caf86.caf.fr::d06662ec-9711-44e9-9f78-4b9cc7b21ed8" providerId="AD" clId="Web-{714C412B-302E-4F25-A29E-FFFA5CC951F9}" dt="2022-11-28T14:35:56.489" v="5"/>
        <pc:sldMkLst>
          <pc:docMk/>
          <pc:sldMk cId="4252965894" sldId="351"/>
        </pc:sldMkLst>
      </pc:sldChg>
      <pc:sldChg chg="del">
        <pc:chgData name="Lea GUILLARD 861" userId="S::lea.guillard@caf86.caf.fr::d06662ec-9711-44e9-9f78-4b9cc7b21ed8" providerId="AD" clId="Web-{714C412B-302E-4F25-A29E-FFFA5CC951F9}" dt="2022-11-28T14:35:55.052" v="3"/>
        <pc:sldMkLst>
          <pc:docMk/>
          <pc:sldMk cId="1254451514" sldId="352"/>
        </pc:sldMkLst>
      </pc:sldChg>
      <pc:sldChg chg="add del">
        <pc:chgData name="Lea GUILLARD 861" userId="S::lea.guillard@caf86.caf.fr::d06662ec-9711-44e9-9f78-4b9cc7b21ed8" providerId="AD" clId="Web-{714C412B-302E-4F25-A29E-FFFA5CC951F9}" dt="2022-11-28T14:36:04.818" v="11"/>
        <pc:sldMkLst>
          <pc:docMk/>
          <pc:sldMk cId="1314588359" sldId="365"/>
        </pc:sldMkLst>
      </pc:sldChg>
      <pc:sldChg chg="modSp">
        <pc:chgData name="Lea GUILLARD 861" userId="S::lea.guillard@caf86.caf.fr::d06662ec-9711-44e9-9f78-4b9cc7b21ed8" providerId="AD" clId="Web-{714C412B-302E-4F25-A29E-FFFA5CC951F9}" dt="2022-11-28T14:36:08.537" v="12" actId="20577"/>
        <pc:sldMkLst>
          <pc:docMk/>
          <pc:sldMk cId="2625632517" sldId="366"/>
        </pc:sldMkLst>
        <pc:spChg chg="mod">
          <ac:chgData name="Lea GUILLARD 861" userId="S::lea.guillard@caf86.caf.fr::d06662ec-9711-44e9-9f78-4b9cc7b21ed8" providerId="AD" clId="Web-{714C412B-302E-4F25-A29E-FFFA5CC951F9}" dt="2022-11-28T14:36:08.537" v="12" actId="20577"/>
          <ac:spMkLst>
            <pc:docMk/>
            <pc:sldMk cId="2625632517" sldId="366"/>
            <ac:spMk id="27" creationId="{23D644D4-BBEB-489C-B21D-5F3151BF1943}"/>
          </ac:spMkLst>
        </pc:spChg>
      </pc:sldChg>
      <pc:sldChg chg="del">
        <pc:chgData name="Lea GUILLARD 861" userId="S::lea.guillard@caf86.caf.fr::d06662ec-9711-44e9-9f78-4b9cc7b21ed8" providerId="AD" clId="Web-{714C412B-302E-4F25-A29E-FFFA5CC951F9}" dt="2022-11-28T14:35:53.864" v="2"/>
        <pc:sldMkLst>
          <pc:docMk/>
          <pc:sldMk cId="3007228322" sldId="367"/>
        </pc:sldMkLst>
      </pc:sldChg>
      <pc:sldChg chg="del">
        <pc:chgData name="Lea GUILLARD 861" userId="S::lea.guillard@caf86.caf.fr::d06662ec-9711-44e9-9f78-4b9cc7b21ed8" providerId="AD" clId="Web-{714C412B-302E-4F25-A29E-FFFA5CC951F9}" dt="2022-11-28T14:35:58.833" v="8"/>
        <pc:sldMkLst>
          <pc:docMk/>
          <pc:sldMk cId="2296735334" sldId="368"/>
        </pc:sldMkLst>
      </pc:sldChg>
    </pc:docChg>
  </pc:docChgLst>
  <pc:docChgLst>
    <pc:chgData name="Fabienne BOUTET 861" userId="S::fabienne.boutet@caf86.caf.fr::fa09bdb3-1d75-436f-b8cb-365a3331495b" providerId="AD" clId="Web-{E98B0931-003F-EC05-4A96-B37E2054D391}"/>
    <pc:docChg chg="addSld delSld modSld sldOrd">
      <pc:chgData name="Fabienne BOUTET 861" userId="S::fabienne.boutet@caf86.caf.fr::fa09bdb3-1d75-436f-b8cb-365a3331495b" providerId="AD" clId="Web-{E98B0931-003F-EC05-4A96-B37E2054D391}" dt="2022-07-08T12:17:37.283" v="101" actId="20577"/>
      <pc:docMkLst>
        <pc:docMk/>
      </pc:docMkLst>
      <pc:sldChg chg="addSp delSp modSp">
        <pc:chgData name="Fabienne BOUTET 861" userId="S::fabienne.boutet@caf86.caf.fr::fa09bdb3-1d75-436f-b8cb-365a3331495b" providerId="AD" clId="Web-{E98B0931-003F-EC05-4A96-B37E2054D391}" dt="2022-07-08T12:02:47.789" v="19"/>
        <pc:sldMkLst>
          <pc:docMk/>
          <pc:sldMk cId="524744576" sldId="258"/>
        </pc:sldMkLst>
        <pc:picChg chg="add del mod">
          <ac:chgData name="Fabienne BOUTET 861" userId="S::fabienne.boutet@caf86.caf.fr::fa09bdb3-1d75-436f-b8cb-365a3331495b" providerId="AD" clId="Web-{E98B0931-003F-EC05-4A96-B37E2054D391}" dt="2022-07-08T12:02:47.789" v="19"/>
          <ac:picMkLst>
            <pc:docMk/>
            <pc:sldMk cId="524744576" sldId="258"/>
            <ac:picMk id="2" creationId="{339DF43D-D087-018C-43DC-68EC615A99F5}"/>
          </ac:picMkLst>
        </pc:picChg>
      </pc:sldChg>
      <pc:sldChg chg="addSp delSp modSp">
        <pc:chgData name="Fabienne BOUTET 861" userId="S::fabienne.boutet@caf86.caf.fr::fa09bdb3-1d75-436f-b8cb-365a3331495b" providerId="AD" clId="Web-{E98B0931-003F-EC05-4A96-B37E2054D391}" dt="2022-07-08T12:00:22.201" v="15"/>
        <pc:sldMkLst>
          <pc:docMk/>
          <pc:sldMk cId="712740307" sldId="311"/>
        </pc:sldMkLst>
        <pc:picChg chg="add del mod">
          <ac:chgData name="Fabienne BOUTET 861" userId="S::fabienne.boutet@caf86.caf.fr::fa09bdb3-1d75-436f-b8cb-365a3331495b" providerId="AD" clId="Web-{E98B0931-003F-EC05-4A96-B37E2054D391}" dt="2022-07-08T11:57:44.519" v="3"/>
          <ac:picMkLst>
            <pc:docMk/>
            <pc:sldMk cId="712740307" sldId="311"/>
            <ac:picMk id="3" creationId="{F24A8C96-CFAF-98B2-2D14-DBCC86CD96BE}"/>
          </ac:picMkLst>
        </pc:picChg>
        <pc:picChg chg="add del mod">
          <ac:chgData name="Fabienne BOUTET 861" userId="S::fabienne.boutet@caf86.caf.fr::fa09bdb3-1d75-436f-b8cb-365a3331495b" providerId="AD" clId="Web-{E98B0931-003F-EC05-4A96-B37E2054D391}" dt="2022-07-08T11:58:20.693" v="6"/>
          <ac:picMkLst>
            <pc:docMk/>
            <pc:sldMk cId="712740307" sldId="311"/>
            <ac:picMk id="4" creationId="{1970CFDD-E2AC-ECD6-6C72-C769A4A0EB5D}"/>
          </ac:picMkLst>
        </pc:picChg>
        <pc:picChg chg="add del mod">
          <ac:chgData name="Fabienne BOUTET 861" userId="S::fabienne.boutet@caf86.caf.fr::fa09bdb3-1d75-436f-b8cb-365a3331495b" providerId="AD" clId="Web-{E98B0931-003F-EC05-4A96-B37E2054D391}" dt="2022-07-08T12:00:22.201" v="15"/>
          <ac:picMkLst>
            <pc:docMk/>
            <pc:sldMk cId="712740307" sldId="311"/>
            <ac:picMk id="5" creationId="{EB2C2CAB-3A34-830F-834B-95423A030BC1}"/>
          </ac:picMkLst>
        </pc:picChg>
      </pc:sldChg>
      <pc:sldChg chg="addSp delSp modSp">
        <pc:chgData name="Fabienne BOUTET 861" userId="S::fabienne.boutet@caf86.caf.fr::fa09bdb3-1d75-436f-b8cb-365a3331495b" providerId="AD" clId="Web-{E98B0931-003F-EC05-4A96-B37E2054D391}" dt="2022-07-08T12:17:06.765" v="99" actId="20577"/>
        <pc:sldMkLst>
          <pc:docMk/>
          <pc:sldMk cId="743556903" sldId="313"/>
        </pc:sldMkLst>
        <pc:spChg chg="mod">
          <ac:chgData name="Fabienne BOUTET 861" userId="S::fabienne.boutet@caf86.caf.fr::fa09bdb3-1d75-436f-b8cb-365a3331495b" providerId="AD" clId="Web-{E98B0931-003F-EC05-4A96-B37E2054D391}" dt="2022-07-08T12:17:06.765" v="99" actId="20577"/>
          <ac:spMkLst>
            <pc:docMk/>
            <pc:sldMk cId="743556903" sldId="313"/>
            <ac:spMk id="7" creationId="{5B9CB2E1-E3DE-4FCE-B79F-22855CFA80E4}"/>
          </ac:spMkLst>
        </pc:spChg>
        <pc:picChg chg="add del mod">
          <ac:chgData name="Fabienne BOUTET 861" userId="S::fabienne.boutet@caf86.caf.fr::fa09bdb3-1d75-436f-b8cb-365a3331495b" providerId="AD" clId="Web-{E98B0931-003F-EC05-4A96-B37E2054D391}" dt="2022-07-08T11:57:28.518" v="1"/>
          <ac:picMkLst>
            <pc:docMk/>
            <pc:sldMk cId="743556903" sldId="313"/>
            <ac:picMk id="2" creationId="{C65FD9AB-9CC2-9708-A616-5BA5016A2F66}"/>
          </ac:picMkLst>
        </pc:picChg>
      </pc:sldChg>
      <pc:sldChg chg="addSp delSp modSp new del">
        <pc:chgData name="Fabienne BOUTET 861" userId="S::fabienne.boutet@caf86.caf.fr::fa09bdb3-1d75-436f-b8cb-365a3331495b" providerId="AD" clId="Web-{E98B0931-003F-EC05-4A96-B37E2054D391}" dt="2022-07-08T11:58:37.585" v="13"/>
        <pc:sldMkLst>
          <pc:docMk/>
          <pc:sldMk cId="1486482990" sldId="359"/>
        </pc:sldMkLst>
        <pc:spChg chg="del">
          <ac:chgData name="Fabienne BOUTET 861" userId="S::fabienne.boutet@caf86.caf.fr::fa09bdb3-1d75-436f-b8cb-365a3331495b" providerId="AD" clId="Web-{E98B0931-003F-EC05-4A96-B37E2054D391}" dt="2022-07-08T11:58:22.975" v="7"/>
          <ac:spMkLst>
            <pc:docMk/>
            <pc:sldMk cId="1486482990" sldId="359"/>
            <ac:spMk id="3" creationId="{95097022-96FD-050A-CCF6-C9BF670B1A4F}"/>
          </ac:spMkLst>
        </pc:spChg>
        <pc:spChg chg="add mod">
          <ac:chgData name="Fabienne BOUTET 861" userId="S::fabienne.boutet@caf86.caf.fr::fa09bdb3-1d75-436f-b8cb-365a3331495b" providerId="AD" clId="Web-{E98B0931-003F-EC05-4A96-B37E2054D391}" dt="2022-07-08T11:58:32.741" v="12"/>
          <ac:spMkLst>
            <pc:docMk/>
            <pc:sldMk cId="1486482990" sldId="359"/>
            <ac:spMk id="6" creationId="{D33C003A-C8BB-CFC2-BF58-6CFFA74EB712}"/>
          </ac:spMkLst>
        </pc:spChg>
        <pc:picChg chg="add del mod ord">
          <ac:chgData name="Fabienne BOUTET 861" userId="S::fabienne.boutet@caf86.caf.fr::fa09bdb3-1d75-436f-b8cb-365a3331495b" providerId="AD" clId="Web-{E98B0931-003F-EC05-4A96-B37E2054D391}" dt="2022-07-08T11:58:32.741" v="12"/>
          <ac:picMkLst>
            <pc:docMk/>
            <pc:sldMk cId="1486482990" sldId="359"/>
            <ac:picMk id="4" creationId="{C7D7C651-D07E-9913-7A1A-D6B187BA962D}"/>
          </ac:picMkLst>
        </pc:picChg>
      </pc:sldChg>
      <pc:sldChg chg="new del">
        <pc:chgData name="Fabienne BOUTET 861" userId="S::fabienne.boutet@caf86.caf.fr::fa09bdb3-1d75-436f-b8cb-365a3331495b" providerId="AD" clId="Web-{E98B0931-003F-EC05-4A96-B37E2054D391}" dt="2022-07-08T12:00:36.999" v="17"/>
        <pc:sldMkLst>
          <pc:docMk/>
          <pc:sldMk cId="2136209455" sldId="359"/>
        </pc:sldMkLst>
      </pc:sldChg>
      <pc:sldChg chg="modSp new ord">
        <pc:chgData name="Fabienne BOUTET 861" userId="S::fabienne.boutet@caf86.caf.fr::fa09bdb3-1d75-436f-b8cb-365a3331495b" providerId="AD" clId="Web-{E98B0931-003F-EC05-4A96-B37E2054D391}" dt="2022-07-08T12:17:37.283" v="101" actId="20577"/>
        <pc:sldMkLst>
          <pc:docMk/>
          <pc:sldMk cId="3248280078" sldId="359"/>
        </pc:sldMkLst>
        <pc:spChg chg="mod">
          <ac:chgData name="Fabienne BOUTET 861" userId="S::fabienne.boutet@caf86.caf.fr::fa09bdb3-1d75-436f-b8cb-365a3331495b" providerId="AD" clId="Web-{E98B0931-003F-EC05-4A96-B37E2054D391}" dt="2022-07-08T12:06:05.848" v="22" actId="20577"/>
          <ac:spMkLst>
            <pc:docMk/>
            <pc:sldMk cId="3248280078" sldId="359"/>
            <ac:spMk id="2" creationId="{B10E1BAE-6149-ED3C-887F-05D6488190D3}"/>
          </ac:spMkLst>
        </pc:spChg>
        <pc:spChg chg="mod">
          <ac:chgData name="Fabienne BOUTET 861" userId="S::fabienne.boutet@caf86.caf.fr::fa09bdb3-1d75-436f-b8cb-365a3331495b" providerId="AD" clId="Web-{E98B0931-003F-EC05-4A96-B37E2054D391}" dt="2022-07-08T12:17:37.283" v="101" actId="20577"/>
          <ac:spMkLst>
            <pc:docMk/>
            <pc:sldMk cId="3248280078" sldId="359"/>
            <ac:spMk id="3" creationId="{FA882DB6-4061-B538-8A5F-343D60DFB760}"/>
          </ac:spMkLst>
        </pc:spChg>
      </pc:sldChg>
    </pc:docChg>
  </pc:docChgLst>
  <pc:docChgLst>
    <pc:chgData name="Nicolas PATRIARCHE 861" userId="d1848907-ef35-4bf0-83f2-8110b9052c08" providerId="ADAL" clId="{0F4E7B59-63AF-438F-89F3-641B38341B64}"/>
    <pc:docChg chg="undo custSel addSld delSld modSld sldOrd">
      <pc:chgData name="Nicolas PATRIARCHE 861" userId="d1848907-ef35-4bf0-83f2-8110b9052c08" providerId="ADAL" clId="{0F4E7B59-63AF-438F-89F3-641B38341B64}" dt="2022-09-07T13:27:36.895" v="2278" actId="20577"/>
      <pc:docMkLst>
        <pc:docMk/>
      </pc:docMkLst>
      <pc:sldChg chg="modSp mod">
        <pc:chgData name="Nicolas PATRIARCHE 861" userId="d1848907-ef35-4bf0-83f2-8110b9052c08" providerId="ADAL" clId="{0F4E7B59-63AF-438F-89F3-641B38341B64}" dt="2022-09-07T13:26:22.505" v="2227" actId="20577"/>
        <pc:sldMkLst>
          <pc:docMk/>
          <pc:sldMk cId="3155851385" sldId="257"/>
        </pc:sldMkLst>
        <pc:spChg chg="mod">
          <ac:chgData name="Nicolas PATRIARCHE 861" userId="d1848907-ef35-4bf0-83f2-8110b9052c08" providerId="ADAL" clId="{0F4E7B59-63AF-438F-89F3-641B38341B64}" dt="2022-09-07T13:26:22.505" v="2227" actId="20577"/>
          <ac:spMkLst>
            <pc:docMk/>
            <pc:sldMk cId="3155851385" sldId="257"/>
            <ac:spMk id="3" creationId="{1980AA72-7CEC-47E0-8390-DCA22A2C1A8D}"/>
          </ac:spMkLst>
        </pc:spChg>
      </pc:sldChg>
      <pc:sldChg chg="modSp mod">
        <pc:chgData name="Nicolas PATRIARCHE 861" userId="d1848907-ef35-4bf0-83f2-8110b9052c08" providerId="ADAL" clId="{0F4E7B59-63AF-438F-89F3-641B38341B64}" dt="2022-09-05T13:24:17.262" v="949" actId="20577"/>
        <pc:sldMkLst>
          <pc:docMk/>
          <pc:sldMk cId="524744576" sldId="258"/>
        </pc:sldMkLst>
        <pc:spChg chg="mod">
          <ac:chgData name="Nicolas PATRIARCHE 861" userId="d1848907-ef35-4bf0-83f2-8110b9052c08" providerId="ADAL" clId="{0F4E7B59-63AF-438F-89F3-641B38341B64}" dt="2022-09-05T13:24:17.262" v="949" actId="20577"/>
          <ac:spMkLst>
            <pc:docMk/>
            <pc:sldMk cId="524744576" sldId="258"/>
            <ac:spMk id="4" creationId="{50E63301-F05A-4018-919B-4F770BBC8D0D}"/>
          </ac:spMkLst>
        </pc:spChg>
      </pc:sldChg>
      <pc:sldChg chg="modSp ord">
        <pc:chgData name="Nicolas PATRIARCHE 861" userId="d1848907-ef35-4bf0-83f2-8110b9052c08" providerId="ADAL" clId="{0F4E7B59-63AF-438F-89F3-641B38341B64}" dt="2022-09-07T13:20:45.876" v="2184"/>
        <pc:sldMkLst>
          <pc:docMk/>
          <pc:sldMk cId="1059972565" sldId="269"/>
        </pc:sldMkLst>
        <pc:graphicFrameChg chg="mod">
          <ac:chgData name="Nicolas PATRIARCHE 861" userId="d1848907-ef35-4bf0-83f2-8110b9052c08" providerId="ADAL" clId="{0F4E7B59-63AF-438F-89F3-641B38341B64}" dt="2022-09-05T13:26:14.296" v="1059" actId="20577"/>
          <ac:graphicFrameMkLst>
            <pc:docMk/>
            <pc:sldMk cId="1059972565" sldId="269"/>
            <ac:graphicFrameMk id="5" creationId="{2921862A-E048-4781-8BAD-D07411294F85}"/>
          </ac:graphicFrameMkLst>
        </pc:graphicFrameChg>
      </pc:sldChg>
      <pc:sldChg chg="ord">
        <pc:chgData name="Nicolas PATRIARCHE 861" userId="d1848907-ef35-4bf0-83f2-8110b9052c08" providerId="ADAL" clId="{0F4E7B59-63AF-438F-89F3-641B38341B64}" dt="2022-09-07T13:20:45.876" v="2184"/>
        <pc:sldMkLst>
          <pc:docMk/>
          <pc:sldMk cId="263390370" sldId="297"/>
        </pc:sldMkLst>
      </pc:sldChg>
      <pc:sldChg chg="del">
        <pc:chgData name="Nicolas PATRIARCHE 861" userId="d1848907-ef35-4bf0-83f2-8110b9052c08" providerId="ADAL" clId="{0F4E7B59-63AF-438F-89F3-641B38341B64}" dt="2022-09-05T13:24:50.054" v="988" actId="47"/>
        <pc:sldMkLst>
          <pc:docMk/>
          <pc:sldMk cId="3745205531" sldId="309"/>
        </pc:sldMkLst>
      </pc:sldChg>
      <pc:sldChg chg="del">
        <pc:chgData name="Nicolas PATRIARCHE 861" userId="d1848907-ef35-4bf0-83f2-8110b9052c08" providerId="ADAL" clId="{0F4E7B59-63AF-438F-89F3-641B38341B64}" dt="2022-09-05T13:24:51.327" v="989" actId="47"/>
        <pc:sldMkLst>
          <pc:docMk/>
          <pc:sldMk cId="712740307" sldId="311"/>
        </pc:sldMkLst>
      </pc:sldChg>
      <pc:sldChg chg="del">
        <pc:chgData name="Nicolas PATRIARCHE 861" userId="d1848907-ef35-4bf0-83f2-8110b9052c08" providerId="ADAL" clId="{0F4E7B59-63AF-438F-89F3-641B38341B64}" dt="2022-09-05T13:24:52.208" v="990" actId="47"/>
        <pc:sldMkLst>
          <pc:docMk/>
          <pc:sldMk cId="743556903" sldId="313"/>
        </pc:sldMkLst>
      </pc:sldChg>
      <pc:sldChg chg="delSp modSp mod ord">
        <pc:chgData name="Nicolas PATRIARCHE 861" userId="d1848907-ef35-4bf0-83f2-8110b9052c08" providerId="ADAL" clId="{0F4E7B59-63AF-438F-89F3-641B38341B64}" dt="2022-09-07T13:26:51.042" v="2232" actId="122"/>
        <pc:sldMkLst>
          <pc:docMk/>
          <pc:sldMk cId="735693732" sldId="314"/>
        </pc:sldMkLst>
        <pc:spChg chg="del">
          <ac:chgData name="Nicolas PATRIARCHE 861" userId="d1848907-ef35-4bf0-83f2-8110b9052c08" providerId="ADAL" clId="{0F4E7B59-63AF-438F-89F3-641B38341B64}" dt="2022-09-05T12:30:22.973" v="334" actId="478"/>
          <ac:spMkLst>
            <pc:docMk/>
            <pc:sldMk cId="735693732" sldId="314"/>
            <ac:spMk id="2" creationId="{28001757-4C75-C344-D764-E37A8BB9461F}"/>
          </ac:spMkLst>
        </pc:spChg>
        <pc:spChg chg="mod">
          <ac:chgData name="Nicolas PATRIARCHE 861" userId="d1848907-ef35-4bf0-83f2-8110b9052c08" providerId="ADAL" clId="{0F4E7B59-63AF-438F-89F3-641B38341B64}" dt="2022-09-05T12:21:50.329" v="23" actId="20577"/>
          <ac:spMkLst>
            <pc:docMk/>
            <pc:sldMk cId="735693732" sldId="314"/>
            <ac:spMk id="28" creationId="{5FD60B81-ED3E-4A0F-A388-6935D13A4AAD}"/>
          </ac:spMkLst>
        </pc:spChg>
        <pc:spChg chg="mod">
          <ac:chgData name="Nicolas PATRIARCHE 861" userId="d1848907-ef35-4bf0-83f2-8110b9052c08" providerId="ADAL" clId="{0F4E7B59-63AF-438F-89F3-641B38341B64}" dt="2022-09-05T12:31:12.188" v="337" actId="1076"/>
          <ac:spMkLst>
            <pc:docMk/>
            <pc:sldMk cId="735693732" sldId="314"/>
            <ac:spMk id="29" creationId="{1A83FCAB-EBE3-4523-B204-F579CBCF2FF1}"/>
          </ac:spMkLst>
        </pc:spChg>
        <pc:spChg chg="mod">
          <ac:chgData name="Nicolas PATRIARCHE 861" userId="d1848907-ef35-4bf0-83f2-8110b9052c08" providerId="ADAL" clId="{0F4E7B59-63AF-438F-89F3-641B38341B64}" dt="2022-09-07T13:26:43.709" v="2230" actId="1076"/>
          <ac:spMkLst>
            <pc:docMk/>
            <pc:sldMk cId="735693732" sldId="314"/>
            <ac:spMk id="31" creationId="{35ABE675-A720-416C-BDE2-7C6A58406C34}"/>
          </ac:spMkLst>
        </pc:spChg>
        <pc:spChg chg="mod">
          <ac:chgData name="Nicolas PATRIARCHE 861" userId="d1848907-ef35-4bf0-83f2-8110b9052c08" providerId="ADAL" clId="{0F4E7B59-63AF-438F-89F3-641B38341B64}" dt="2022-09-07T13:26:51.042" v="2232" actId="122"/>
          <ac:spMkLst>
            <pc:docMk/>
            <pc:sldMk cId="735693732" sldId="314"/>
            <ac:spMk id="32" creationId="{8F2C478F-F6E2-4FD5-A288-103C756C39E2}"/>
          </ac:spMkLst>
        </pc:spChg>
      </pc:sldChg>
      <pc:sldChg chg="modSp mod">
        <pc:chgData name="Nicolas PATRIARCHE 861" userId="d1848907-ef35-4bf0-83f2-8110b9052c08" providerId="ADAL" clId="{0F4E7B59-63AF-438F-89F3-641B38341B64}" dt="2022-09-05T12:35:38.238" v="485" actId="20577"/>
        <pc:sldMkLst>
          <pc:docMk/>
          <pc:sldMk cId="2670281985" sldId="348"/>
        </pc:sldMkLst>
        <pc:spChg chg="mod">
          <ac:chgData name="Nicolas PATRIARCHE 861" userId="d1848907-ef35-4bf0-83f2-8110b9052c08" providerId="ADAL" clId="{0F4E7B59-63AF-438F-89F3-641B38341B64}" dt="2022-09-05T12:35:38.238" v="485" actId="20577"/>
          <ac:spMkLst>
            <pc:docMk/>
            <pc:sldMk cId="2670281985" sldId="348"/>
            <ac:spMk id="15" creationId="{F6D7D937-3B7E-4E35-AE9B-310FB21D845C}"/>
          </ac:spMkLst>
        </pc:spChg>
      </pc:sldChg>
      <pc:sldChg chg="modSp mod ord">
        <pc:chgData name="Nicolas PATRIARCHE 861" userId="d1848907-ef35-4bf0-83f2-8110b9052c08" providerId="ADAL" clId="{0F4E7B59-63AF-438F-89F3-641B38341B64}" dt="2022-09-05T12:31:48.782" v="364"/>
        <pc:sldMkLst>
          <pc:docMk/>
          <pc:sldMk cId="1254451514" sldId="352"/>
        </pc:sldMkLst>
        <pc:spChg chg="mod">
          <ac:chgData name="Nicolas PATRIARCHE 861" userId="d1848907-ef35-4bf0-83f2-8110b9052c08" providerId="ADAL" clId="{0F4E7B59-63AF-438F-89F3-641B38341B64}" dt="2022-09-05T12:31:33.133" v="356" actId="20577"/>
          <ac:spMkLst>
            <pc:docMk/>
            <pc:sldMk cId="1254451514" sldId="352"/>
            <ac:spMk id="4" creationId="{50E63301-F05A-4018-919B-4F770BBC8D0D}"/>
          </ac:spMkLst>
        </pc:spChg>
      </pc:sldChg>
      <pc:sldChg chg="ord">
        <pc:chgData name="Nicolas PATRIARCHE 861" userId="d1848907-ef35-4bf0-83f2-8110b9052c08" providerId="ADAL" clId="{0F4E7B59-63AF-438F-89F3-641B38341B64}" dt="2022-09-05T12:31:48.782" v="364"/>
        <pc:sldMkLst>
          <pc:docMk/>
          <pc:sldMk cId="920927201" sldId="356"/>
        </pc:sldMkLst>
      </pc:sldChg>
      <pc:sldChg chg="del">
        <pc:chgData name="Nicolas PATRIARCHE 861" userId="d1848907-ef35-4bf0-83f2-8110b9052c08" providerId="ADAL" clId="{0F4E7B59-63AF-438F-89F3-641B38341B64}" dt="2022-09-05T12:31:20.908" v="338" actId="47"/>
        <pc:sldMkLst>
          <pc:docMk/>
          <pc:sldMk cId="1371607519" sldId="358"/>
        </pc:sldMkLst>
      </pc:sldChg>
      <pc:sldChg chg="modSp mod">
        <pc:chgData name="Nicolas PATRIARCHE 861" userId="d1848907-ef35-4bf0-83f2-8110b9052c08" providerId="ADAL" clId="{0F4E7B59-63AF-438F-89F3-641B38341B64}" dt="2022-09-07T12:55:33.834" v="1509" actId="20577"/>
        <pc:sldMkLst>
          <pc:docMk/>
          <pc:sldMk cId="3248280078" sldId="359"/>
        </pc:sldMkLst>
        <pc:spChg chg="mod">
          <ac:chgData name="Nicolas PATRIARCHE 861" userId="d1848907-ef35-4bf0-83f2-8110b9052c08" providerId="ADAL" clId="{0F4E7B59-63AF-438F-89F3-641B38341B64}" dt="2022-09-05T13:24:40.085" v="986" actId="1076"/>
          <ac:spMkLst>
            <pc:docMk/>
            <pc:sldMk cId="3248280078" sldId="359"/>
            <ac:spMk id="2" creationId="{B10E1BAE-6149-ED3C-887F-05D6488190D3}"/>
          </ac:spMkLst>
        </pc:spChg>
        <pc:spChg chg="mod">
          <ac:chgData name="Nicolas PATRIARCHE 861" userId="d1848907-ef35-4bf0-83f2-8110b9052c08" providerId="ADAL" clId="{0F4E7B59-63AF-438F-89F3-641B38341B64}" dt="2022-09-07T12:55:33.834" v="1509" actId="20577"/>
          <ac:spMkLst>
            <pc:docMk/>
            <pc:sldMk cId="3248280078" sldId="359"/>
            <ac:spMk id="3" creationId="{FA882DB6-4061-B538-8A5F-343D60DFB760}"/>
          </ac:spMkLst>
        </pc:spChg>
      </pc:sldChg>
      <pc:sldChg chg="addSp modSp new mod">
        <pc:chgData name="Nicolas PATRIARCHE 861" userId="d1848907-ef35-4bf0-83f2-8110b9052c08" providerId="ADAL" clId="{0F4E7B59-63AF-438F-89F3-641B38341B64}" dt="2022-09-05T12:42:55.539" v="804" actId="313"/>
        <pc:sldMkLst>
          <pc:docMk/>
          <pc:sldMk cId="1122837873" sldId="360"/>
        </pc:sldMkLst>
        <pc:spChg chg="mod">
          <ac:chgData name="Nicolas PATRIARCHE 861" userId="d1848907-ef35-4bf0-83f2-8110b9052c08" providerId="ADAL" clId="{0F4E7B59-63AF-438F-89F3-641B38341B64}" dt="2022-09-05T12:35:55.093" v="501" actId="20577"/>
          <ac:spMkLst>
            <pc:docMk/>
            <pc:sldMk cId="1122837873" sldId="360"/>
            <ac:spMk id="2" creationId="{D26EF193-3ACF-449D-866B-6552BDA60377}"/>
          </ac:spMkLst>
        </pc:spChg>
        <pc:spChg chg="mod">
          <ac:chgData name="Nicolas PATRIARCHE 861" userId="d1848907-ef35-4bf0-83f2-8110b9052c08" providerId="ADAL" clId="{0F4E7B59-63AF-438F-89F3-641B38341B64}" dt="2022-09-05T12:42:47.704" v="803" actId="20577"/>
          <ac:spMkLst>
            <pc:docMk/>
            <pc:sldMk cId="1122837873" sldId="360"/>
            <ac:spMk id="3" creationId="{CC3DB5D3-62AF-4866-96A9-75017C6FC7C8}"/>
          </ac:spMkLst>
        </pc:spChg>
        <pc:spChg chg="add mod">
          <ac:chgData name="Nicolas PATRIARCHE 861" userId="d1848907-ef35-4bf0-83f2-8110b9052c08" providerId="ADAL" clId="{0F4E7B59-63AF-438F-89F3-641B38341B64}" dt="2022-09-05T12:42:55.539" v="804" actId="313"/>
          <ac:spMkLst>
            <pc:docMk/>
            <pc:sldMk cId="1122837873" sldId="360"/>
            <ac:spMk id="4" creationId="{77CB1693-42F0-4B0E-8F83-7EB3AED460EF}"/>
          </ac:spMkLst>
        </pc:spChg>
      </pc:sldChg>
      <pc:sldChg chg="addSp delSp modSp new mod">
        <pc:chgData name="Nicolas PATRIARCHE 861" userId="d1848907-ef35-4bf0-83f2-8110b9052c08" providerId="ADAL" clId="{0F4E7B59-63AF-438F-89F3-641B38341B64}" dt="2022-09-07T13:20:34.182" v="2182" actId="1076"/>
        <pc:sldMkLst>
          <pc:docMk/>
          <pc:sldMk cId="1381671427" sldId="361"/>
        </pc:sldMkLst>
        <pc:spChg chg="del">
          <ac:chgData name="Nicolas PATRIARCHE 861" userId="d1848907-ef35-4bf0-83f2-8110b9052c08" providerId="ADAL" clId="{0F4E7B59-63AF-438F-89F3-641B38341B64}" dt="2022-09-07T12:56:10.528" v="1512" actId="478"/>
          <ac:spMkLst>
            <pc:docMk/>
            <pc:sldMk cId="1381671427" sldId="361"/>
            <ac:spMk id="2" creationId="{AFBB7EF4-9E57-4ED8-98F8-8C4A44D5649D}"/>
          </ac:spMkLst>
        </pc:spChg>
        <pc:spChg chg="del mod">
          <ac:chgData name="Nicolas PATRIARCHE 861" userId="d1848907-ef35-4bf0-83f2-8110b9052c08" providerId="ADAL" clId="{0F4E7B59-63AF-438F-89F3-641B38341B64}" dt="2022-09-07T12:56:16.181" v="1514" actId="478"/>
          <ac:spMkLst>
            <pc:docMk/>
            <pc:sldMk cId="1381671427" sldId="361"/>
            <ac:spMk id="3" creationId="{939BEE0F-F164-4478-962F-81A6F18DAC59}"/>
          </ac:spMkLst>
        </pc:spChg>
        <pc:spChg chg="add mod">
          <ac:chgData name="Nicolas PATRIARCHE 861" userId="d1848907-ef35-4bf0-83f2-8110b9052c08" providerId="ADAL" clId="{0F4E7B59-63AF-438F-89F3-641B38341B64}" dt="2022-09-07T13:20:24.530" v="2181" actId="404"/>
          <ac:spMkLst>
            <pc:docMk/>
            <pc:sldMk cId="1381671427" sldId="361"/>
            <ac:spMk id="4" creationId="{352AAE81-E32C-493B-8818-6136E4543DD6}"/>
          </ac:spMkLst>
        </pc:spChg>
        <pc:spChg chg="add mod">
          <ac:chgData name="Nicolas PATRIARCHE 861" userId="d1848907-ef35-4bf0-83f2-8110b9052c08" providerId="ADAL" clId="{0F4E7B59-63AF-438F-89F3-641B38341B64}" dt="2022-09-07T13:20:34.182" v="2182" actId="1076"/>
          <ac:spMkLst>
            <pc:docMk/>
            <pc:sldMk cId="1381671427" sldId="361"/>
            <ac:spMk id="5" creationId="{734B12B7-F624-480D-957C-0721867A8555}"/>
          </ac:spMkLst>
        </pc:spChg>
        <pc:spChg chg="add mod ord">
          <ac:chgData name="Nicolas PATRIARCHE 861" userId="d1848907-ef35-4bf0-83f2-8110b9052c08" providerId="ADAL" clId="{0F4E7B59-63AF-438F-89F3-641B38341B64}" dt="2022-09-07T13:20:34.182" v="2182" actId="1076"/>
          <ac:spMkLst>
            <pc:docMk/>
            <pc:sldMk cId="1381671427" sldId="361"/>
            <ac:spMk id="6" creationId="{8E626AAF-3A55-44B6-982B-F9E682BA73E2}"/>
          </ac:spMkLst>
        </pc:spChg>
      </pc:sldChg>
      <pc:sldChg chg="modSp add mod ord">
        <pc:chgData name="Nicolas PATRIARCHE 861" userId="d1848907-ef35-4bf0-83f2-8110b9052c08" providerId="ADAL" clId="{0F4E7B59-63AF-438F-89F3-641B38341B64}" dt="2022-09-07T13:27:36.895" v="2278" actId="20577"/>
        <pc:sldMkLst>
          <pc:docMk/>
          <pc:sldMk cId="1314588359" sldId="365"/>
        </pc:sldMkLst>
        <pc:spChg chg="mod">
          <ac:chgData name="Nicolas PATRIARCHE 861" userId="d1848907-ef35-4bf0-83f2-8110b9052c08" providerId="ADAL" clId="{0F4E7B59-63AF-438F-89F3-641B38341B64}" dt="2022-09-07T13:27:36.895" v="2278" actId="20577"/>
          <ac:spMkLst>
            <pc:docMk/>
            <pc:sldMk cId="1314588359" sldId="365"/>
            <ac:spMk id="4" creationId="{50E63301-F05A-4018-919B-4F770BBC8D0D}"/>
          </ac:spMkLst>
        </pc:spChg>
      </pc:sldChg>
    </pc:docChg>
  </pc:docChgLst>
  <pc:docChgLst>
    <pc:chgData name="Sophie ALLIX 861" userId="S::sophie.allix@caf86.caf.fr::653b8b07-0df8-4455-806f-e417d863b4cb" providerId="AD" clId="Web-{33F0F080-4F42-4745-B31A-C7600F40BFA9}"/>
    <pc:docChg chg="addSld delSld modSld sldOrd">
      <pc:chgData name="Sophie ALLIX 861" userId="S::sophie.allix@caf86.caf.fr::653b8b07-0df8-4455-806f-e417d863b4cb" providerId="AD" clId="Web-{33F0F080-4F42-4745-B31A-C7600F40BFA9}" dt="2022-05-31T09:06:17.558" v="721" actId="20577"/>
      <pc:docMkLst>
        <pc:docMk/>
      </pc:docMkLst>
      <pc:sldChg chg="modSp add replId">
        <pc:chgData name="Sophie ALLIX 861" userId="S::sophie.allix@caf86.caf.fr::653b8b07-0df8-4455-806f-e417d863b4cb" providerId="AD" clId="Web-{33F0F080-4F42-4745-B31A-C7600F40BFA9}" dt="2022-05-31T09:03:49.564" v="672" actId="20577"/>
        <pc:sldMkLst>
          <pc:docMk/>
          <pc:sldMk cId="2510872342" sldId="301"/>
        </pc:sldMkLst>
        <pc:spChg chg="mod">
          <ac:chgData name="Sophie ALLIX 861" userId="S::sophie.allix@caf86.caf.fr::653b8b07-0df8-4455-806f-e417d863b4cb" providerId="AD" clId="Web-{33F0F080-4F42-4745-B31A-C7600F40BFA9}" dt="2022-05-31T08:27:35.662" v="4" actId="20577"/>
          <ac:spMkLst>
            <pc:docMk/>
            <pc:sldMk cId="2510872342" sldId="301"/>
            <ac:spMk id="2" creationId="{CD55427E-D962-4F9A-B40C-B68D9F25CA46}"/>
          </ac:spMkLst>
        </pc:spChg>
        <pc:spChg chg="mod">
          <ac:chgData name="Sophie ALLIX 861" userId="S::sophie.allix@caf86.caf.fr::653b8b07-0df8-4455-806f-e417d863b4cb" providerId="AD" clId="Web-{33F0F080-4F42-4745-B31A-C7600F40BFA9}" dt="2022-05-31T09:03:49.564" v="672" actId="20577"/>
          <ac:spMkLst>
            <pc:docMk/>
            <pc:sldMk cId="2510872342" sldId="301"/>
            <ac:spMk id="3" creationId="{1980AA72-7CEC-47E0-8390-DCA22A2C1A8D}"/>
          </ac:spMkLst>
        </pc:spChg>
      </pc:sldChg>
      <pc:sldChg chg="addSp delSp modSp add replId">
        <pc:chgData name="Sophie ALLIX 861" userId="S::sophie.allix@caf86.caf.fr::653b8b07-0df8-4455-806f-e417d863b4cb" providerId="AD" clId="Web-{33F0F080-4F42-4745-B31A-C7600F40BFA9}" dt="2022-05-31T08:28:58.434" v="12" actId="14100"/>
        <pc:sldMkLst>
          <pc:docMk/>
          <pc:sldMk cId="3001898529" sldId="302"/>
        </pc:sldMkLst>
        <pc:spChg chg="del mod">
          <ac:chgData name="Sophie ALLIX 861" userId="S::sophie.allix@caf86.caf.fr::653b8b07-0df8-4455-806f-e417d863b4cb" providerId="AD" clId="Web-{33F0F080-4F42-4745-B31A-C7600F40BFA9}" dt="2022-05-31T08:28:42.261" v="9"/>
          <ac:spMkLst>
            <pc:docMk/>
            <pc:sldMk cId="3001898529" sldId="302"/>
            <ac:spMk id="3" creationId="{1980AA72-7CEC-47E0-8390-DCA22A2C1A8D}"/>
          </ac:spMkLst>
        </pc:spChg>
        <pc:picChg chg="add mod ord">
          <ac:chgData name="Sophie ALLIX 861" userId="S::sophie.allix@caf86.caf.fr::653b8b07-0df8-4455-806f-e417d863b4cb" providerId="AD" clId="Web-{33F0F080-4F42-4745-B31A-C7600F40BFA9}" dt="2022-05-31T08:28:58.434" v="12" actId="14100"/>
          <ac:picMkLst>
            <pc:docMk/>
            <pc:sldMk cId="3001898529" sldId="302"/>
            <ac:picMk id="4" creationId="{380EF7A0-46D8-16D7-4A3C-2220EF7B8E20}"/>
          </ac:picMkLst>
        </pc:picChg>
      </pc:sldChg>
      <pc:sldChg chg="modSp add ord replId">
        <pc:chgData name="Sophie ALLIX 861" userId="S::sophie.allix@caf86.caf.fr::653b8b07-0df8-4455-806f-e417d863b4cb" providerId="AD" clId="Web-{33F0F080-4F42-4745-B31A-C7600F40BFA9}" dt="2022-05-31T09:05:07.679" v="718" actId="20577"/>
        <pc:sldMkLst>
          <pc:docMk/>
          <pc:sldMk cId="249429673" sldId="303"/>
        </pc:sldMkLst>
        <pc:spChg chg="mod">
          <ac:chgData name="Sophie ALLIX 861" userId="S::sophie.allix@caf86.caf.fr::653b8b07-0df8-4455-806f-e417d863b4cb" providerId="AD" clId="Web-{33F0F080-4F42-4745-B31A-C7600F40BFA9}" dt="2022-05-31T09:05:07.679" v="718" actId="20577"/>
          <ac:spMkLst>
            <pc:docMk/>
            <pc:sldMk cId="249429673" sldId="303"/>
            <ac:spMk id="3" creationId="{1980AA72-7CEC-47E0-8390-DCA22A2C1A8D}"/>
          </ac:spMkLst>
        </pc:spChg>
      </pc:sldChg>
      <pc:sldChg chg="addSp delSp modSp add del replId">
        <pc:chgData name="Sophie ALLIX 861" userId="S::sophie.allix@caf86.caf.fr::653b8b07-0df8-4455-806f-e417d863b4cb" providerId="AD" clId="Web-{33F0F080-4F42-4745-B31A-C7600F40BFA9}" dt="2022-05-31T08:37:51.533" v="15"/>
        <pc:sldMkLst>
          <pc:docMk/>
          <pc:sldMk cId="1998432440" sldId="303"/>
        </pc:sldMkLst>
        <pc:spChg chg="add mod">
          <ac:chgData name="Sophie ALLIX 861" userId="S::sophie.allix@caf86.caf.fr::653b8b07-0df8-4455-806f-e417d863b4cb" providerId="AD" clId="Web-{33F0F080-4F42-4745-B31A-C7600F40BFA9}" dt="2022-05-31T08:37:39.220" v="14"/>
          <ac:spMkLst>
            <pc:docMk/>
            <pc:sldMk cId="1998432440" sldId="303"/>
            <ac:spMk id="5" creationId="{BDE0513E-8231-1728-7B9E-87A96F4C124E}"/>
          </ac:spMkLst>
        </pc:spChg>
        <pc:picChg chg="del">
          <ac:chgData name="Sophie ALLIX 861" userId="S::sophie.allix@caf86.caf.fr::653b8b07-0df8-4455-806f-e417d863b4cb" providerId="AD" clId="Web-{33F0F080-4F42-4745-B31A-C7600F40BFA9}" dt="2022-05-31T08:37:39.220" v="14"/>
          <ac:picMkLst>
            <pc:docMk/>
            <pc:sldMk cId="1998432440" sldId="303"/>
            <ac:picMk id="4" creationId="{380EF7A0-46D8-16D7-4A3C-2220EF7B8E20}"/>
          </ac:picMkLst>
        </pc:picChg>
      </pc:sldChg>
      <pc:sldChg chg="modSp add replId">
        <pc:chgData name="Sophie ALLIX 861" userId="S::sophie.allix@caf86.caf.fr::653b8b07-0df8-4455-806f-e417d863b4cb" providerId="AD" clId="Web-{33F0F080-4F42-4745-B31A-C7600F40BFA9}" dt="2022-05-31T09:06:17.558" v="721" actId="20577"/>
        <pc:sldMkLst>
          <pc:docMk/>
          <pc:sldMk cId="3578797116" sldId="304"/>
        </pc:sldMkLst>
        <pc:spChg chg="mod">
          <ac:chgData name="Sophie ALLIX 861" userId="S::sophie.allix@caf86.caf.fr::653b8b07-0df8-4455-806f-e417d863b4cb" providerId="AD" clId="Web-{33F0F080-4F42-4745-B31A-C7600F40BFA9}" dt="2022-05-31T09:06:17.558" v="721" actId="20577"/>
          <ac:spMkLst>
            <pc:docMk/>
            <pc:sldMk cId="3578797116" sldId="304"/>
            <ac:spMk id="3" creationId="{1980AA72-7CEC-47E0-8390-DCA22A2C1A8D}"/>
          </ac:spMkLst>
        </pc:spChg>
      </pc:sldChg>
    </pc:docChg>
  </pc:docChgLst>
  <pc:docChgLst>
    <pc:chgData name="Lea GUILLARD 861" userId="S::lea.guillard@caf86.caf.fr::d06662ec-9711-44e9-9f78-4b9cc7b21ed8" providerId="AD" clId="Web-{E38BF753-CA22-43C4-8D4F-92490267C386}"/>
    <pc:docChg chg="modSld">
      <pc:chgData name="Lea GUILLARD 861" userId="S::lea.guillard@caf86.caf.fr::d06662ec-9711-44e9-9f78-4b9cc7b21ed8" providerId="AD" clId="Web-{E38BF753-CA22-43C4-8D4F-92490267C386}" dt="2022-02-04T08:06:59.488" v="16" actId="1076"/>
      <pc:docMkLst>
        <pc:docMk/>
      </pc:docMkLst>
      <pc:sldChg chg="delSp modSp">
        <pc:chgData name="Lea GUILLARD 861" userId="S::lea.guillard@caf86.caf.fr::d06662ec-9711-44e9-9f78-4b9cc7b21ed8" providerId="AD" clId="Web-{E38BF753-CA22-43C4-8D4F-92490267C386}" dt="2022-02-04T08:06:47.238" v="10" actId="1076"/>
        <pc:sldMkLst>
          <pc:docMk/>
          <pc:sldMk cId="434940700" sldId="265"/>
        </pc:sldMkLst>
        <pc:spChg chg="del mod">
          <ac:chgData name="Lea GUILLARD 861" userId="S::lea.guillard@caf86.caf.fr::d06662ec-9711-44e9-9f78-4b9cc7b21ed8" providerId="AD" clId="Web-{E38BF753-CA22-43C4-8D4F-92490267C386}" dt="2022-02-04T08:06:45.394" v="9"/>
          <ac:spMkLst>
            <pc:docMk/>
            <pc:sldMk cId="434940700" sldId="265"/>
            <ac:spMk id="2" creationId="{BF29BCF2-EB1B-440E-A037-F84902CA4613}"/>
          </ac:spMkLst>
        </pc:spChg>
        <pc:spChg chg="del mod">
          <ac:chgData name="Lea GUILLARD 861" userId="S::lea.guillard@caf86.caf.fr::d06662ec-9711-44e9-9f78-4b9cc7b21ed8" providerId="AD" clId="Web-{E38BF753-CA22-43C4-8D4F-92490267C386}" dt="2022-02-04T08:06:40.456" v="6"/>
          <ac:spMkLst>
            <pc:docMk/>
            <pc:sldMk cId="434940700" sldId="265"/>
            <ac:spMk id="3" creationId="{C7523A0E-8B02-4E38-98A6-30EEA8497128}"/>
          </ac:spMkLst>
        </pc:spChg>
        <pc:picChg chg="mod">
          <ac:chgData name="Lea GUILLARD 861" userId="S::lea.guillard@caf86.caf.fr::d06662ec-9711-44e9-9f78-4b9cc7b21ed8" providerId="AD" clId="Web-{E38BF753-CA22-43C4-8D4F-92490267C386}" dt="2022-02-04T08:06:47.238" v="10" actId="1076"/>
          <ac:picMkLst>
            <pc:docMk/>
            <pc:sldMk cId="434940700" sldId="265"/>
            <ac:picMk id="5122" creationId="{FD8F680A-9EDD-4E9C-8A9A-278B60FED6DB}"/>
          </ac:picMkLst>
        </pc:picChg>
      </pc:sldChg>
      <pc:sldChg chg="delSp modSp">
        <pc:chgData name="Lea GUILLARD 861" userId="S::lea.guillard@caf86.caf.fr::d06662ec-9711-44e9-9f78-4b9cc7b21ed8" providerId="AD" clId="Web-{E38BF753-CA22-43C4-8D4F-92490267C386}" dt="2022-02-04T08:06:59.488" v="16" actId="1076"/>
        <pc:sldMkLst>
          <pc:docMk/>
          <pc:sldMk cId="749894833" sldId="266"/>
        </pc:sldMkLst>
        <pc:spChg chg="del mod">
          <ac:chgData name="Lea GUILLARD 861" userId="S::lea.guillard@caf86.caf.fr::d06662ec-9711-44e9-9f78-4b9cc7b21ed8" providerId="AD" clId="Web-{E38BF753-CA22-43C4-8D4F-92490267C386}" dt="2022-02-04T08:06:56.769" v="15"/>
          <ac:spMkLst>
            <pc:docMk/>
            <pc:sldMk cId="749894833" sldId="266"/>
            <ac:spMk id="2" creationId="{5A459A2A-6ABE-4DD3-AD31-538C37CD65AF}"/>
          </ac:spMkLst>
        </pc:spChg>
        <pc:spChg chg="del mod">
          <ac:chgData name="Lea GUILLARD 861" userId="S::lea.guillard@caf86.caf.fr::d06662ec-9711-44e9-9f78-4b9cc7b21ed8" providerId="AD" clId="Web-{E38BF753-CA22-43C4-8D4F-92490267C386}" dt="2022-02-04T08:06:52.613" v="13"/>
          <ac:spMkLst>
            <pc:docMk/>
            <pc:sldMk cId="749894833" sldId="266"/>
            <ac:spMk id="3" creationId="{287C0A8D-6A14-4941-862D-6AE32BB71C88}"/>
          </ac:spMkLst>
        </pc:spChg>
        <pc:picChg chg="mod">
          <ac:chgData name="Lea GUILLARD 861" userId="S::lea.guillard@caf86.caf.fr::d06662ec-9711-44e9-9f78-4b9cc7b21ed8" providerId="AD" clId="Web-{E38BF753-CA22-43C4-8D4F-92490267C386}" dt="2022-02-04T08:06:59.488" v="16" actId="1076"/>
          <ac:picMkLst>
            <pc:docMk/>
            <pc:sldMk cId="749894833" sldId="266"/>
            <ac:picMk id="6146" creationId="{01379123-DCA2-456D-B3BF-0404F25F8AA8}"/>
          </ac:picMkLst>
        </pc:picChg>
      </pc:sldChg>
      <pc:sldChg chg="modSp">
        <pc:chgData name="Lea GUILLARD 861" userId="S::lea.guillard@caf86.caf.fr::d06662ec-9711-44e9-9f78-4b9cc7b21ed8" providerId="AD" clId="Web-{E38BF753-CA22-43C4-8D4F-92490267C386}" dt="2022-02-04T08:04:43.047" v="2" actId="1076"/>
        <pc:sldMkLst>
          <pc:docMk/>
          <pc:sldMk cId="3750916383" sldId="270"/>
        </pc:sldMkLst>
        <pc:spChg chg="mod">
          <ac:chgData name="Lea GUILLARD 861" userId="S::lea.guillard@caf86.caf.fr::d06662ec-9711-44e9-9f78-4b9cc7b21ed8" providerId="AD" clId="Web-{E38BF753-CA22-43C4-8D4F-92490267C386}" dt="2022-02-04T08:04:43.047" v="2" actId="1076"/>
          <ac:spMkLst>
            <pc:docMk/>
            <pc:sldMk cId="3750916383" sldId="270"/>
            <ac:spMk id="6" creationId="{C1B2BF5A-F6FA-4756-979C-112180A6BADA}"/>
          </ac:spMkLst>
        </pc:spChg>
      </pc:sldChg>
      <pc:sldChg chg="modSp">
        <pc:chgData name="Lea GUILLARD 861" userId="S::lea.guillard@caf86.caf.fr::d06662ec-9711-44e9-9f78-4b9cc7b21ed8" providerId="AD" clId="Web-{E38BF753-CA22-43C4-8D4F-92490267C386}" dt="2022-02-04T08:03:00.154" v="1" actId="20577"/>
        <pc:sldMkLst>
          <pc:docMk/>
          <pc:sldMk cId="2428528142" sldId="278"/>
        </pc:sldMkLst>
        <pc:spChg chg="mod">
          <ac:chgData name="Lea GUILLARD 861" userId="S::lea.guillard@caf86.caf.fr::d06662ec-9711-44e9-9f78-4b9cc7b21ed8" providerId="AD" clId="Web-{E38BF753-CA22-43C4-8D4F-92490267C386}" dt="2022-02-04T08:03:00.154" v="1" actId="20577"/>
          <ac:spMkLst>
            <pc:docMk/>
            <pc:sldMk cId="2428528142" sldId="278"/>
            <ac:spMk id="3" creationId="{0CF42C86-B87D-4F9D-9594-819D8FE54FDB}"/>
          </ac:spMkLst>
        </pc:spChg>
      </pc:sldChg>
    </pc:docChg>
  </pc:docChgLst>
  <pc:docChgLst>
    <pc:chgData name="Fabienne BOUTET 861" userId="fa09bdb3-1d75-436f-b8cb-365a3331495b" providerId="ADAL" clId="{AABC49A9-0568-40F3-87F4-0464CF44D261}"/>
    <pc:docChg chg="custSel addSld delSld modSld">
      <pc:chgData name="Fabienne BOUTET 861" userId="fa09bdb3-1d75-436f-b8cb-365a3331495b" providerId="ADAL" clId="{AABC49A9-0568-40F3-87F4-0464CF44D261}" dt="2022-06-03T11:49:58.555" v="8" actId="2696"/>
      <pc:docMkLst>
        <pc:docMk/>
      </pc:docMkLst>
      <pc:sldChg chg="addSp delSp modSp del mod setBg addAnim setClrOvrMap">
        <pc:chgData name="Fabienne BOUTET 861" userId="fa09bdb3-1d75-436f-b8cb-365a3331495b" providerId="ADAL" clId="{AABC49A9-0568-40F3-87F4-0464CF44D261}" dt="2022-06-03T11:49:58.555" v="8" actId="2696"/>
        <pc:sldMkLst>
          <pc:docMk/>
          <pc:sldMk cId="1019429926" sldId="298"/>
        </pc:sldMkLst>
        <pc:spChg chg="mod">
          <ac:chgData name="Fabienne BOUTET 861" userId="fa09bdb3-1d75-436f-b8cb-365a3331495b" providerId="ADAL" clId="{AABC49A9-0568-40F3-87F4-0464CF44D261}" dt="2022-06-03T11:49:24.536" v="2" actId="26606"/>
          <ac:spMkLst>
            <pc:docMk/>
            <pc:sldMk cId="1019429926" sldId="298"/>
            <ac:spMk id="4" creationId="{50E63301-F05A-4018-919B-4F770BBC8D0D}"/>
          </ac:spMkLst>
        </pc:spChg>
        <pc:spChg chg="del">
          <ac:chgData name="Fabienne BOUTET 861" userId="fa09bdb3-1d75-436f-b8cb-365a3331495b" providerId="ADAL" clId="{AABC49A9-0568-40F3-87F4-0464CF44D261}" dt="2022-06-03T11:49:24.536" v="2" actId="26606"/>
          <ac:spMkLst>
            <pc:docMk/>
            <pc:sldMk cId="1019429926" sldId="298"/>
            <ac:spMk id="20" creationId="{9179DE42-5613-4B35-A1E6-6CCBAA13C743}"/>
          </ac:spMkLst>
        </pc:spChg>
        <pc:spChg chg="del">
          <ac:chgData name="Fabienne BOUTET 861" userId="fa09bdb3-1d75-436f-b8cb-365a3331495b" providerId="ADAL" clId="{AABC49A9-0568-40F3-87F4-0464CF44D261}" dt="2022-06-03T11:49:24.536" v="2" actId="26606"/>
          <ac:spMkLst>
            <pc:docMk/>
            <pc:sldMk cId="1019429926" sldId="298"/>
            <ac:spMk id="26" creationId="{52FB45E9-914E-4471-AC87-E475CD51767D}"/>
          </ac:spMkLst>
        </pc:spChg>
        <pc:spChg chg="del">
          <ac:chgData name="Fabienne BOUTET 861" userId="fa09bdb3-1d75-436f-b8cb-365a3331495b" providerId="ADAL" clId="{AABC49A9-0568-40F3-87F4-0464CF44D261}" dt="2022-06-03T11:49:24.536" v="2" actId="26606"/>
          <ac:spMkLst>
            <pc:docMk/>
            <pc:sldMk cId="1019429926" sldId="298"/>
            <ac:spMk id="28" creationId="{C310626D-5743-49D4-8F7D-88C4F8F05774}"/>
          </ac:spMkLst>
        </pc:spChg>
        <pc:spChg chg="del">
          <ac:chgData name="Fabienne BOUTET 861" userId="fa09bdb3-1d75-436f-b8cb-365a3331495b" providerId="ADAL" clId="{AABC49A9-0568-40F3-87F4-0464CF44D261}" dt="2022-06-03T11:49:24.536" v="2" actId="26606"/>
          <ac:spMkLst>
            <pc:docMk/>
            <pc:sldMk cId="1019429926" sldId="298"/>
            <ac:spMk id="30" creationId="{3C195FC1-B568-4C72-9902-34CB35DDD7A1}"/>
          </ac:spMkLst>
        </pc:spChg>
        <pc:spChg chg="del">
          <ac:chgData name="Fabienne BOUTET 861" userId="fa09bdb3-1d75-436f-b8cb-365a3331495b" providerId="ADAL" clId="{AABC49A9-0568-40F3-87F4-0464CF44D261}" dt="2022-06-03T11:49:24.536" v="2" actId="26606"/>
          <ac:spMkLst>
            <pc:docMk/>
            <pc:sldMk cId="1019429926" sldId="298"/>
            <ac:spMk id="32" creationId="{EF2BDF77-362C-43F0-8CBB-A969EC2AE0C4}"/>
          </ac:spMkLst>
        </pc:spChg>
        <pc:spChg chg="del">
          <ac:chgData name="Fabienne BOUTET 861" userId="fa09bdb3-1d75-436f-b8cb-365a3331495b" providerId="ADAL" clId="{AABC49A9-0568-40F3-87F4-0464CF44D261}" dt="2022-06-03T11:49:24.536" v="2" actId="26606"/>
          <ac:spMkLst>
            <pc:docMk/>
            <pc:sldMk cId="1019429926" sldId="298"/>
            <ac:spMk id="34" creationId="{4BE96B01-3929-432D-B8C2-ADBCB74C2EF4}"/>
          </ac:spMkLst>
        </pc:spChg>
        <pc:spChg chg="del">
          <ac:chgData name="Fabienne BOUTET 861" userId="fa09bdb3-1d75-436f-b8cb-365a3331495b" providerId="ADAL" clId="{AABC49A9-0568-40F3-87F4-0464CF44D261}" dt="2022-06-03T11:49:24.536" v="2" actId="26606"/>
          <ac:spMkLst>
            <pc:docMk/>
            <pc:sldMk cId="1019429926" sldId="298"/>
            <ac:spMk id="36" creationId="{2A6FCDE6-CDE2-4C51-B18E-A95CFB679714}"/>
          </ac:spMkLst>
        </pc:spChg>
        <pc:spChg chg="del">
          <ac:chgData name="Fabienne BOUTET 861" userId="fa09bdb3-1d75-436f-b8cb-365a3331495b" providerId="ADAL" clId="{AABC49A9-0568-40F3-87F4-0464CF44D261}" dt="2022-06-03T11:49:24.536" v="2" actId="26606"/>
          <ac:spMkLst>
            <pc:docMk/>
            <pc:sldMk cId="1019429926" sldId="298"/>
            <ac:spMk id="38" creationId="{9D2E8756-2465-473A-BA2A-2DB1D6224745}"/>
          </ac:spMkLst>
        </pc:spChg>
        <pc:grpChg chg="del">
          <ac:chgData name="Fabienne BOUTET 861" userId="fa09bdb3-1d75-436f-b8cb-365a3331495b" providerId="ADAL" clId="{AABC49A9-0568-40F3-87F4-0464CF44D261}" dt="2022-06-03T11:49:24.536" v="2" actId="26606"/>
          <ac:grpSpMkLst>
            <pc:docMk/>
            <pc:sldMk cId="1019429926" sldId="298"/>
            <ac:grpSpMk id="8" creationId="{76582886-877C-4AEC-A77F-8055EB9A0CF9}"/>
          </ac:grpSpMkLst>
        </pc:grpChg>
        <pc:grpChg chg="add">
          <ac:chgData name="Fabienne BOUTET 861" userId="fa09bdb3-1d75-436f-b8cb-365a3331495b" providerId="ADAL" clId="{AABC49A9-0568-40F3-87F4-0464CF44D261}" dt="2022-06-03T11:49:24.536" v="2" actId="26606"/>
          <ac:grpSpMkLst>
            <pc:docMk/>
            <pc:sldMk cId="1019429926" sldId="298"/>
            <ac:grpSpMk id="43" creationId="{A5AFB369-4673-4727-A7CD-D86AFE0AE069}"/>
          </ac:grpSpMkLst>
        </pc:grpChg>
        <pc:picChg chg="mod">
          <ac:chgData name="Fabienne BOUTET 861" userId="fa09bdb3-1d75-436f-b8cb-365a3331495b" providerId="ADAL" clId="{AABC49A9-0568-40F3-87F4-0464CF44D261}" dt="2022-06-03T11:49:32.273" v="4" actId="27614"/>
          <ac:picMkLst>
            <pc:docMk/>
            <pc:sldMk cId="1019429926" sldId="298"/>
            <ac:picMk id="2" creationId="{A815A893-C26D-412E-B88E-9BEB03BEBED7}"/>
          </ac:picMkLst>
        </pc:picChg>
        <pc:cxnChg chg="del">
          <ac:chgData name="Fabienne BOUTET 861" userId="fa09bdb3-1d75-436f-b8cb-365a3331495b" providerId="ADAL" clId="{AABC49A9-0568-40F3-87F4-0464CF44D261}" dt="2022-06-03T11:49:24.536" v="2" actId="26606"/>
          <ac:cxnSpMkLst>
            <pc:docMk/>
            <pc:sldMk cId="1019429926" sldId="298"/>
            <ac:cxnSpMk id="22" creationId="{EB898B32-3891-4C3A-8F58-C5969D2E9033}"/>
          </ac:cxnSpMkLst>
        </pc:cxnChg>
        <pc:cxnChg chg="del">
          <ac:chgData name="Fabienne BOUTET 861" userId="fa09bdb3-1d75-436f-b8cb-365a3331495b" providerId="ADAL" clId="{AABC49A9-0568-40F3-87F4-0464CF44D261}" dt="2022-06-03T11:49:24.536" v="2" actId="26606"/>
          <ac:cxnSpMkLst>
            <pc:docMk/>
            <pc:sldMk cId="1019429926" sldId="298"/>
            <ac:cxnSpMk id="24" creationId="{4AE4806D-B8F9-4679-A68A-9BD21C01A301}"/>
          </ac:cxnSpMkLst>
        </pc:cxnChg>
      </pc:sldChg>
      <pc:sldChg chg="add">
        <pc:chgData name="Fabienne BOUTET 861" userId="fa09bdb3-1d75-436f-b8cb-365a3331495b" providerId="ADAL" clId="{AABC49A9-0568-40F3-87F4-0464CF44D261}" dt="2022-06-03T11:49:39.487" v="5"/>
        <pc:sldMkLst>
          <pc:docMk/>
          <pc:sldMk cId="3745205531" sldId="309"/>
        </pc:sldMkLst>
      </pc:sldChg>
      <pc:sldChg chg="add">
        <pc:chgData name="Fabienne BOUTET 861" userId="fa09bdb3-1d75-436f-b8cb-365a3331495b" providerId="ADAL" clId="{AABC49A9-0568-40F3-87F4-0464CF44D261}" dt="2022-06-03T11:49:44.943" v="6"/>
        <pc:sldMkLst>
          <pc:docMk/>
          <pc:sldMk cId="735693732" sldId="314"/>
        </pc:sldMkLst>
      </pc:sldChg>
      <pc:sldChg chg="add">
        <pc:chgData name="Fabienne BOUTET 861" userId="fa09bdb3-1d75-436f-b8cb-365a3331495b" providerId="ADAL" clId="{AABC49A9-0568-40F3-87F4-0464CF44D261}" dt="2022-06-03T11:49:53.544" v="7"/>
        <pc:sldMkLst>
          <pc:docMk/>
          <pc:sldMk cId="2670281985" sldId="348"/>
        </pc:sldMkLst>
      </pc:sldChg>
    </pc:docChg>
  </pc:docChgLst>
  <pc:docChgLst>
    <pc:chgData name="Sophie ALLIX 861" userId="S::sophie.allix@caf86.caf.fr::653b8b07-0df8-4455-806f-e417d863b4cb" providerId="AD" clId="Web-{9EF1CA62-FD1E-474C-A10A-1AF10CF34C34}"/>
    <pc:docChg chg="addSld sldOrd">
      <pc:chgData name="Sophie ALLIX 861" userId="S::sophie.allix@caf86.caf.fr::653b8b07-0df8-4455-806f-e417d863b4cb" providerId="AD" clId="Web-{9EF1CA62-FD1E-474C-A10A-1AF10CF34C34}" dt="2022-04-08T11:55:45.037" v="2"/>
      <pc:docMkLst>
        <pc:docMk/>
      </pc:docMkLst>
      <pc:sldChg chg="add ord replId">
        <pc:chgData name="Sophie ALLIX 861" userId="S::sophie.allix@caf86.caf.fr::653b8b07-0df8-4455-806f-e417d863b4cb" providerId="AD" clId="Web-{9EF1CA62-FD1E-474C-A10A-1AF10CF34C34}" dt="2022-04-08T11:55:41.052" v="1"/>
        <pc:sldMkLst>
          <pc:docMk/>
          <pc:sldMk cId="3704208624" sldId="299"/>
        </pc:sldMkLst>
      </pc:sldChg>
      <pc:sldChg chg="add replId">
        <pc:chgData name="Sophie ALLIX 861" userId="S::sophie.allix@caf86.caf.fr::653b8b07-0df8-4455-806f-e417d863b4cb" providerId="AD" clId="Web-{9EF1CA62-FD1E-474C-A10A-1AF10CF34C34}" dt="2022-04-08T11:55:45.037" v="2"/>
        <pc:sldMkLst>
          <pc:docMk/>
          <pc:sldMk cId="1335976215" sldId="300"/>
        </pc:sldMkLst>
      </pc:sldChg>
    </pc:docChg>
  </pc:docChgLst>
  <pc:docChgLst>
    <pc:chgData name="Fabienne BOUTET 861" userId="fa09bdb3-1d75-436f-b8cb-365a3331495b" providerId="ADAL" clId="{A45EC346-4E18-41F8-92F5-6F93804D787A}"/>
    <pc:docChg chg="custSel addSld delSld modSld">
      <pc:chgData name="Fabienne BOUTET 861" userId="fa09bdb3-1d75-436f-b8cb-365a3331495b" providerId="ADAL" clId="{A45EC346-4E18-41F8-92F5-6F93804D787A}" dt="2022-09-07T13:27:59.891" v="171" actId="20577"/>
      <pc:docMkLst>
        <pc:docMk/>
      </pc:docMkLst>
      <pc:sldChg chg="delSp modSp add mod setBg delDesignElem">
        <pc:chgData name="Fabienne BOUTET 861" userId="fa09bdb3-1d75-436f-b8cb-365a3331495b" providerId="ADAL" clId="{A45EC346-4E18-41F8-92F5-6F93804D787A}" dt="2022-09-07T13:22:31.380" v="163" actId="14100"/>
        <pc:sldMkLst>
          <pc:docMk/>
          <pc:sldMk cId="3125560883" sldId="274"/>
        </pc:sldMkLst>
        <pc:spChg chg="mod">
          <ac:chgData name="Fabienne BOUTET 861" userId="fa09bdb3-1d75-436f-b8cb-365a3331495b" providerId="ADAL" clId="{A45EC346-4E18-41F8-92F5-6F93804D787A}" dt="2022-09-07T13:19:07.982" v="119" actId="14100"/>
          <ac:spMkLst>
            <pc:docMk/>
            <pc:sldMk cId="3125560883" sldId="274"/>
            <ac:spMk id="2" creationId="{ADE10D34-CE47-4D06-ABF2-B981F0F9C404}"/>
          </ac:spMkLst>
        </pc:spChg>
        <pc:spChg chg="mod">
          <ac:chgData name="Fabienne BOUTET 861" userId="fa09bdb3-1d75-436f-b8cb-365a3331495b" providerId="ADAL" clId="{A45EC346-4E18-41F8-92F5-6F93804D787A}" dt="2022-09-07T13:22:31.380" v="163" actId="14100"/>
          <ac:spMkLst>
            <pc:docMk/>
            <pc:sldMk cId="3125560883" sldId="274"/>
            <ac:spMk id="3" creationId="{CA9D75FD-8EB3-4347-8A2B-D41D90478F29}"/>
          </ac:spMkLst>
        </pc:spChg>
        <pc:spChg chg="del">
          <ac:chgData name="Fabienne BOUTET 861" userId="fa09bdb3-1d75-436f-b8cb-365a3331495b" providerId="ADAL" clId="{A45EC346-4E18-41F8-92F5-6F93804D787A}" dt="2022-09-07T13:18:37.775" v="109"/>
          <ac:spMkLst>
            <pc:docMk/>
            <pc:sldMk cId="3125560883" sldId="274"/>
            <ac:spMk id="19" creationId="{B373F125-DEF3-41D6-9918-AB21A2ACC37A}"/>
          </ac:spMkLst>
        </pc:spChg>
        <pc:spChg chg="del">
          <ac:chgData name="Fabienne BOUTET 861" userId="fa09bdb3-1d75-436f-b8cb-365a3331495b" providerId="ADAL" clId="{A45EC346-4E18-41F8-92F5-6F93804D787A}" dt="2022-09-07T13:18:37.775" v="109"/>
          <ac:spMkLst>
            <pc:docMk/>
            <pc:sldMk cId="3125560883" sldId="274"/>
            <ac:spMk id="21" creationId="{71E9F226-EB6E-48C9-ADDA-636DE4BF4EBE}"/>
          </ac:spMkLst>
        </pc:spChg>
      </pc:sldChg>
      <pc:sldChg chg="delSp modSp add mod setBg delDesignElem">
        <pc:chgData name="Fabienne BOUTET 861" userId="fa09bdb3-1d75-436f-b8cb-365a3331495b" providerId="ADAL" clId="{A45EC346-4E18-41F8-92F5-6F93804D787A}" dt="2022-09-07T13:20:10.670" v="132"/>
        <pc:sldMkLst>
          <pc:docMk/>
          <pc:sldMk cId="3815556615" sldId="275"/>
        </pc:sldMkLst>
        <pc:spChg chg="mod">
          <ac:chgData name="Fabienne BOUTET 861" userId="fa09bdb3-1d75-436f-b8cb-365a3331495b" providerId="ADAL" clId="{A45EC346-4E18-41F8-92F5-6F93804D787A}" dt="2022-09-07T13:16:13.923" v="64" actId="108"/>
          <ac:spMkLst>
            <pc:docMk/>
            <pc:sldMk cId="3815556615" sldId="275"/>
            <ac:spMk id="2" creationId="{02904B3D-4D00-470D-918F-309D8E081B44}"/>
          </ac:spMkLst>
        </pc:spChg>
        <pc:spChg chg="del">
          <ac:chgData name="Fabienne BOUTET 861" userId="fa09bdb3-1d75-436f-b8cb-365a3331495b" providerId="ADAL" clId="{A45EC346-4E18-41F8-92F5-6F93804D787A}" dt="2022-09-07T13:15:25.675" v="61"/>
          <ac:spMkLst>
            <pc:docMk/>
            <pc:sldMk cId="3815556615" sldId="275"/>
            <ac:spMk id="22" creationId="{BABD8CBF-1782-456F-AF12-36CD021CCCF6}"/>
          </ac:spMkLst>
        </pc:spChg>
        <pc:spChg chg="del">
          <ac:chgData name="Fabienne BOUTET 861" userId="fa09bdb3-1d75-436f-b8cb-365a3331495b" providerId="ADAL" clId="{A45EC346-4E18-41F8-92F5-6F93804D787A}" dt="2022-09-07T13:15:25.675" v="61"/>
          <ac:spMkLst>
            <pc:docMk/>
            <pc:sldMk cId="3815556615" sldId="275"/>
            <ac:spMk id="24" creationId="{18A186C0-DD3C-4FF4-B165-943244CBD116}"/>
          </ac:spMkLst>
        </pc:spChg>
        <pc:grpChg chg="del">
          <ac:chgData name="Fabienne BOUTET 861" userId="fa09bdb3-1d75-436f-b8cb-365a3331495b" providerId="ADAL" clId="{A45EC346-4E18-41F8-92F5-6F93804D787A}" dt="2022-09-07T13:15:25.675" v="61"/>
          <ac:grpSpMkLst>
            <pc:docMk/>
            <pc:sldMk cId="3815556615" sldId="275"/>
            <ac:grpSpMk id="26" creationId="{7E6B15A5-F4B5-4786-934F-E57C7FA30298}"/>
          </ac:grpSpMkLst>
        </pc:grpChg>
        <pc:graphicFrameChg chg="mod">
          <ac:chgData name="Fabienne BOUTET 861" userId="fa09bdb3-1d75-436f-b8cb-365a3331495b" providerId="ADAL" clId="{A45EC346-4E18-41F8-92F5-6F93804D787A}" dt="2022-09-07T13:20:10.670" v="132"/>
          <ac:graphicFrameMkLst>
            <pc:docMk/>
            <pc:sldMk cId="3815556615" sldId="275"/>
            <ac:graphicFrameMk id="6" creationId="{44AF4F18-CBF7-451B-8B0F-A81886C28CAD}"/>
          </ac:graphicFrameMkLst>
        </pc:graphicFrameChg>
      </pc:sldChg>
      <pc:sldChg chg="delSp modSp add mod setBg delDesignElem">
        <pc:chgData name="Fabienne BOUTET 861" userId="fa09bdb3-1d75-436f-b8cb-365a3331495b" providerId="ADAL" clId="{A45EC346-4E18-41F8-92F5-6F93804D787A}" dt="2022-09-07T13:27:59.891" v="171" actId="20577"/>
        <pc:sldMkLst>
          <pc:docMk/>
          <pc:sldMk cId="4129279756" sldId="278"/>
        </pc:sldMkLst>
        <pc:spChg chg="mod">
          <ac:chgData name="Fabienne BOUTET 861" userId="fa09bdb3-1d75-436f-b8cb-365a3331495b" providerId="ADAL" clId="{A45EC346-4E18-41F8-92F5-6F93804D787A}" dt="2022-09-07T13:27:59.891" v="171" actId="20577"/>
          <ac:spMkLst>
            <pc:docMk/>
            <pc:sldMk cId="4129279756" sldId="278"/>
            <ac:spMk id="2" creationId="{599F95DF-B446-4843-BC31-D008207249F0}"/>
          </ac:spMkLst>
        </pc:spChg>
        <pc:spChg chg="mod">
          <ac:chgData name="Fabienne BOUTET 861" userId="fa09bdb3-1d75-436f-b8cb-365a3331495b" providerId="ADAL" clId="{A45EC346-4E18-41F8-92F5-6F93804D787A}" dt="2022-09-07T13:17:56.607" v="104" actId="20577"/>
          <ac:spMkLst>
            <pc:docMk/>
            <pc:sldMk cId="4129279756" sldId="278"/>
            <ac:spMk id="3" creationId="{47EF5585-EA4B-4366-838A-12E99AE64212}"/>
          </ac:spMkLst>
        </pc:spChg>
        <pc:spChg chg="del">
          <ac:chgData name="Fabienne BOUTET 861" userId="fa09bdb3-1d75-436f-b8cb-365a3331495b" providerId="ADAL" clId="{A45EC346-4E18-41F8-92F5-6F93804D787A}" dt="2022-09-07T13:16:47.322" v="66"/>
          <ac:spMkLst>
            <pc:docMk/>
            <pc:sldMk cId="4129279756" sldId="278"/>
            <ac:spMk id="9" creationId="{F9E22090-20B0-4E64-847E-6DE402F70577}"/>
          </ac:spMkLst>
        </pc:spChg>
        <pc:picChg chg="mod">
          <ac:chgData name="Fabienne BOUTET 861" userId="fa09bdb3-1d75-436f-b8cb-365a3331495b" providerId="ADAL" clId="{A45EC346-4E18-41F8-92F5-6F93804D787A}" dt="2022-09-07T13:27:56.403" v="169" actId="1076"/>
          <ac:picMkLst>
            <pc:docMk/>
            <pc:sldMk cId="4129279756" sldId="278"/>
            <ac:picMk id="4" creationId="{213A9881-FD1A-491A-BBB3-EC41CB46BE1A}"/>
          </ac:picMkLst>
        </pc:picChg>
      </pc:sldChg>
      <pc:sldChg chg="delSp modSp add mod setBg delDesignElem">
        <pc:chgData name="Fabienne BOUTET 861" userId="fa09bdb3-1d75-436f-b8cb-365a3331495b" providerId="ADAL" clId="{A45EC346-4E18-41F8-92F5-6F93804D787A}" dt="2022-09-07T13:21:38.236" v="156" actId="20577"/>
        <pc:sldMkLst>
          <pc:docMk/>
          <pc:sldMk cId="3258785885" sldId="282"/>
        </pc:sldMkLst>
        <pc:spChg chg="mod">
          <ac:chgData name="Fabienne BOUTET 861" userId="fa09bdb3-1d75-436f-b8cb-365a3331495b" providerId="ADAL" clId="{A45EC346-4E18-41F8-92F5-6F93804D787A}" dt="2022-09-07T13:21:38.236" v="156" actId="20577"/>
          <ac:spMkLst>
            <pc:docMk/>
            <pc:sldMk cId="3258785885" sldId="282"/>
            <ac:spMk id="3" creationId="{BE397445-1761-F569-9E90-BAF6B7D0A50F}"/>
          </ac:spMkLst>
        </pc:spChg>
        <pc:spChg chg="del">
          <ac:chgData name="Fabienne BOUTET 861" userId="fa09bdb3-1d75-436f-b8cb-365a3331495b" providerId="ADAL" clId="{A45EC346-4E18-41F8-92F5-6F93804D787A}" dt="2022-09-07T13:19:34.437" v="125"/>
          <ac:spMkLst>
            <pc:docMk/>
            <pc:sldMk cId="3258785885" sldId="282"/>
            <ac:spMk id="44" creationId="{14A0C057-32F2-4104-B6D7-792E652C9868}"/>
          </ac:spMkLst>
        </pc:spChg>
        <pc:spChg chg="del">
          <ac:chgData name="Fabienne BOUTET 861" userId="fa09bdb3-1d75-436f-b8cb-365a3331495b" providerId="ADAL" clId="{A45EC346-4E18-41F8-92F5-6F93804D787A}" dt="2022-09-07T13:19:34.437" v="125"/>
          <ac:spMkLst>
            <pc:docMk/>
            <pc:sldMk cId="3258785885" sldId="282"/>
            <ac:spMk id="46" creationId="{B58D652D-F6DC-4F9F-B766-91BB91FC42FF}"/>
          </ac:spMkLst>
        </pc:spChg>
        <pc:picChg chg="mod">
          <ac:chgData name="Fabienne BOUTET 861" userId="fa09bdb3-1d75-436f-b8cb-365a3331495b" providerId="ADAL" clId="{A45EC346-4E18-41F8-92F5-6F93804D787A}" dt="2022-09-07T13:21:27.679" v="154" actId="1076"/>
          <ac:picMkLst>
            <pc:docMk/>
            <pc:sldMk cId="3258785885" sldId="282"/>
            <ac:picMk id="4" creationId="{1917CDD4-084F-4592-BDAD-00E4C8BB5A6B}"/>
          </ac:picMkLst>
        </pc:picChg>
        <pc:picChg chg="mod">
          <ac:chgData name="Fabienne BOUTET 861" userId="fa09bdb3-1d75-436f-b8cb-365a3331495b" providerId="ADAL" clId="{A45EC346-4E18-41F8-92F5-6F93804D787A}" dt="2022-09-07T13:21:22.573" v="152" actId="14100"/>
          <ac:picMkLst>
            <pc:docMk/>
            <pc:sldMk cId="3258785885" sldId="282"/>
            <ac:picMk id="6" creationId="{A2FCF94F-C7DF-4E2F-9D9B-6C6A4CEBA2BD}"/>
          </ac:picMkLst>
        </pc:picChg>
      </pc:sldChg>
      <pc:sldChg chg="delSp modSp add mod setBg delDesignElem">
        <pc:chgData name="Fabienne BOUTET 861" userId="fa09bdb3-1d75-436f-b8cb-365a3331495b" providerId="ADAL" clId="{A45EC346-4E18-41F8-92F5-6F93804D787A}" dt="2022-09-07T13:07:42.802" v="15" actId="120"/>
        <pc:sldMkLst>
          <pc:docMk/>
          <pc:sldMk cId="2013777590" sldId="362"/>
        </pc:sldMkLst>
        <pc:spChg chg="mod">
          <ac:chgData name="Fabienne BOUTET 861" userId="fa09bdb3-1d75-436f-b8cb-365a3331495b" providerId="ADAL" clId="{A45EC346-4E18-41F8-92F5-6F93804D787A}" dt="2022-09-07T13:07:42.802" v="15" actId="120"/>
          <ac:spMkLst>
            <pc:docMk/>
            <pc:sldMk cId="2013777590" sldId="362"/>
            <ac:spMk id="2" creationId="{30BB1A7C-2978-4064-91FF-94F9BD76A91B}"/>
          </ac:spMkLst>
        </pc:spChg>
        <pc:spChg chg="del">
          <ac:chgData name="Fabienne BOUTET 861" userId="fa09bdb3-1d75-436f-b8cb-365a3331495b" providerId="ADAL" clId="{A45EC346-4E18-41F8-92F5-6F93804D787A}" dt="2022-09-07T13:05:39.157" v="1"/>
          <ac:spMkLst>
            <pc:docMk/>
            <pc:sldMk cId="2013777590" sldId="362"/>
            <ac:spMk id="44" creationId="{14A0C057-32F2-4104-B6D7-792E652C9868}"/>
          </ac:spMkLst>
        </pc:spChg>
        <pc:spChg chg="del">
          <ac:chgData name="Fabienne BOUTET 861" userId="fa09bdb3-1d75-436f-b8cb-365a3331495b" providerId="ADAL" clId="{A45EC346-4E18-41F8-92F5-6F93804D787A}" dt="2022-09-07T13:05:39.157" v="1"/>
          <ac:spMkLst>
            <pc:docMk/>
            <pc:sldMk cId="2013777590" sldId="362"/>
            <ac:spMk id="46" creationId="{B58D652D-F6DC-4F9F-B766-91BB91FC42FF}"/>
          </ac:spMkLst>
        </pc:spChg>
      </pc:sldChg>
      <pc:sldChg chg="delSp modSp add mod setBg delDesignElem">
        <pc:chgData name="Fabienne BOUTET 861" userId="fa09bdb3-1d75-436f-b8cb-365a3331495b" providerId="ADAL" clId="{A45EC346-4E18-41F8-92F5-6F93804D787A}" dt="2022-09-07T13:14:28.244" v="59" actId="1076"/>
        <pc:sldMkLst>
          <pc:docMk/>
          <pc:sldMk cId="801926592" sldId="363"/>
        </pc:sldMkLst>
        <pc:spChg chg="mod">
          <ac:chgData name="Fabienne BOUTET 861" userId="fa09bdb3-1d75-436f-b8cb-365a3331495b" providerId="ADAL" clId="{A45EC346-4E18-41F8-92F5-6F93804D787A}" dt="2022-09-07T13:14:28.244" v="59" actId="1076"/>
          <ac:spMkLst>
            <pc:docMk/>
            <pc:sldMk cId="801926592" sldId="363"/>
            <ac:spMk id="2" creationId="{19C8B0F7-0D2B-4A90-BB03-5F7CDC34EDCC}"/>
          </ac:spMkLst>
        </pc:spChg>
        <pc:spChg chg="mod">
          <ac:chgData name="Fabienne BOUTET 861" userId="fa09bdb3-1d75-436f-b8cb-365a3331495b" providerId="ADAL" clId="{A45EC346-4E18-41F8-92F5-6F93804D787A}" dt="2022-09-07T13:14:22.627" v="57" actId="14100"/>
          <ac:spMkLst>
            <pc:docMk/>
            <pc:sldMk cId="801926592" sldId="363"/>
            <ac:spMk id="3" creationId="{9D9969BC-42EB-44C6-BECA-9FF01519765A}"/>
          </ac:spMkLst>
        </pc:spChg>
        <pc:spChg chg="del">
          <ac:chgData name="Fabienne BOUTET 861" userId="fa09bdb3-1d75-436f-b8cb-365a3331495b" providerId="ADAL" clId="{A45EC346-4E18-41F8-92F5-6F93804D787A}" dt="2022-09-07T13:07:58.057" v="17"/>
          <ac:spMkLst>
            <pc:docMk/>
            <pc:sldMk cId="801926592" sldId="363"/>
            <ac:spMk id="18" creationId="{B373F125-DEF3-41D6-9918-AB21A2ACC37A}"/>
          </ac:spMkLst>
        </pc:spChg>
        <pc:spChg chg="del">
          <ac:chgData name="Fabienne BOUTET 861" userId="fa09bdb3-1d75-436f-b8cb-365a3331495b" providerId="ADAL" clId="{A45EC346-4E18-41F8-92F5-6F93804D787A}" dt="2022-09-07T13:07:58.057" v="17"/>
          <ac:spMkLst>
            <pc:docMk/>
            <pc:sldMk cId="801926592" sldId="363"/>
            <ac:spMk id="20" creationId="{71E9F226-EB6E-48C9-ADDA-636DE4BF4EBE}"/>
          </ac:spMkLst>
        </pc:spChg>
      </pc:sldChg>
      <pc:sldChg chg="delSp add del setBg delDesignElem">
        <pc:chgData name="Fabienne BOUTET 861" userId="fa09bdb3-1d75-436f-b8cb-365a3331495b" providerId="ADAL" clId="{A45EC346-4E18-41F8-92F5-6F93804D787A}" dt="2022-09-07T13:06:44.800" v="4" actId="2696"/>
        <pc:sldMkLst>
          <pc:docMk/>
          <pc:sldMk cId="4026538287" sldId="363"/>
        </pc:sldMkLst>
        <pc:spChg chg="del">
          <ac:chgData name="Fabienne BOUTET 861" userId="fa09bdb3-1d75-436f-b8cb-365a3331495b" providerId="ADAL" clId="{A45EC346-4E18-41F8-92F5-6F93804D787A}" dt="2022-09-07T13:06:35.671" v="3"/>
          <ac:spMkLst>
            <pc:docMk/>
            <pc:sldMk cId="4026538287" sldId="363"/>
            <ac:spMk id="44" creationId="{14A0C057-32F2-4104-B6D7-792E652C9868}"/>
          </ac:spMkLst>
        </pc:spChg>
        <pc:spChg chg="del">
          <ac:chgData name="Fabienne BOUTET 861" userId="fa09bdb3-1d75-436f-b8cb-365a3331495b" providerId="ADAL" clId="{A45EC346-4E18-41F8-92F5-6F93804D787A}" dt="2022-09-07T13:06:35.671" v="3"/>
          <ac:spMkLst>
            <pc:docMk/>
            <pc:sldMk cId="4026538287" sldId="363"/>
            <ac:spMk id="46" creationId="{B58D652D-F6DC-4F9F-B766-91BB91FC42FF}"/>
          </ac:spMkLst>
        </pc:spChg>
      </pc:sldChg>
      <pc:sldChg chg="modSp add mod">
        <pc:chgData name="Fabienne BOUTET 861" userId="fa09bdb3-1d75-436f-b8cb-365a3331495b" providerId="ADAL" clId="{A45EC346-4E18-41F8-92F5-6F93804D787A}" dt="2022-09-07T13:27:48.385" v="168" actId="20577"/>
        <pc:sldMkLst>
          <pc:docMk/>
          <pc:sldMk cId="904732758" sldId="364"/>
        </pc:sldMkLst>
        <pc:spChg chg="mod">
          <ac:chgData name="Fabienne BOUTET 861" userId="fa09bdb3-1d75-436f-b8cb-365a3331495b" providerId="ADAL" clId="{A45EC346-4E18-41F8-92F5-6F93804D787A}" dt="2022-09-07T13:22:41.422" v="164" actId="14100"/>
          <ac:spMkLst>
            <pc:docMk/>
            <pc:sldMk cId="904732758" sldId="364"/>
            <ac:spMk id="2" creationId="{F68BFF52-5F11-48A8-8A83-9139722A6C71}"/>
          </ac:spMkLst>
        </pc:spChg>
        <pc:spChg chg="mod">
          <ac:chgData name="Fabienne BOUTET 861" userId="fa09bdb3-1d75-436f-b8cb-365a3331495b" providerId="ADAL" clId="{A45EC346-4E18-41F8-92F5-6F93804D787A}" dt="2022-09-07T13:27:48.385" v="168" actId="20577"/>
          <ac:spMkLst>
            <pc:docMk/>
            <pc:sldMk cId="904732758" sldId="364"/>
            <ac:spMk id="3" creationId="{A862200D-984D-4871-994A-9B626852E24C}"/>
          </ac:spMkLst>
        </pc:spChg>
      </pc:sldChg>
    </pc:docChg>
  </pc:docChgLst>
  <pc:docChgLst>
    <pc:chgData name="Lea GUILLARD 861" userId="S::lea.guillard@caf86.caf.fr::d06662ec-9711-44e9-9f78-4b9cc7b21ed8" providerId="AD" clId="Web-{42FE88C1-1618-6622-93CF-5039EEFED84C}"/>
    <pc:docChg chg="modSld">
      <pc:chgData name="Lea GUILLARD 861" userId="S::lea.guillard@caf86.caf.fr::d06662ec-9711-44e9-9f78-4b9cc7b21ed8" providerId="AD" clId="Web-{42FE88C1-1618-6622-93CF-5039EEFED84C}" dt="2022-10-07T08:41:32.663" v="8" actId="14100"/>
      <pc:docMkLst>
        <pc:docMk/>
      </pc:docMkLst>
      <pc:sldChg chg="addSp delSp modSp mod setBg">
        <pc:chgData name="Lea GUILLARD 861" userId="S::lea.guillard@caf86.caf.fr::d06662ec-9711-44e9-9f78-4b9cc7b21ed8" providerId="AD" clId="Web-{42FE88C1-1618-6622-93CF-5039EEFED84C}" dt="2022-10-07T08:41:32.663" v="8" actId="14100"/>
        <pc:sldMkLst>
          <pc:docMk/>
          <pc:sldMk cId="2013777590" sldId="362"/>
        </pc:sldMkLst>
        <pc:spChg chg="del">
          <ac:chgData name="Lea GUILLARD 861" userId="S::lea.guillard@caf86.caf.fr::d06662ec-9711-44e9-9f78-4b9cc7b21ed8" providerId="AD" clId="Web-{42FE88C1-1618-6622-93CF-5039EEFED84C}" dt="2022-10-07T08:41:08.614" v="3"/>
          <ac:spMkLst>
            <pc:docMk/>
            <pc:sldMk cId="2013777590" sldId="362"/>
            <ac:spMk id="5" creationId="{E7270041-3B0E-1B33-E269-D337C4D68D90}"/>
          </ac:spMkLst>
        </pc:spChg>
        <pc:spChg chg="add del">
          <ac:chgData name="Lea GUILLARD 861" userId="S::lea.guillard@caf86.caf.fr::d06662ec-9711-44e9-9f78-4b9cc7b21ed8" providerId="AD" clId="Web-{42FE88C1-1618-6622-93CF-5039EEFED84C}" dt="2022-10-07T08:41:22.615" v="6"/>
          <ac:spMkLst>
            <pc:docMk/>
            <pc:sldMk cId="2013777590" sldId="362"/>
            <ac:spMk id="19" creationId="{41DC778F-EF1A-4C1B-B1AD-BA37A74E5DD7}"/>
          </ac:spMkLst>
        </pc:spChg>
        <pc:spChg chg="add del">
          <ac:chgData name="Lea GUILLARD 861" userId="S::lea.guillard@caf86.caf.fr::d06662ec-9711-44e9-9f78-4b9cc7b21ed8" providerId="AD" clId="Web-{42FE88C1-1618-6622-93CF-5039EEFED84C}" dt="2022-10-07T08:41:22.615" v="6"/>
          <ac:spMkLst>
            <pc:docMk/>
            <pc:sldMk cId="2013777590" sldId="362"/>
            <ac:spMk id="21" creationId="{613FCDB4-670C-4568-96EE-093382A9E682}"/>
          </ac:spMkLst>
        </pc:spChg>
        <pc:spChg chg="add">
          <ac:chgData name="Lea GUILLARD 861" userId="S::lea.guillard@caf86.caf.fr::d06662ec-9711-44e9-9f78-4b9cc7b21ed8" providerId="AD" clId="Web-{42FE88C1-1618-6622-93CF-5039EEFED84C}" dt="2022-10-07T08:41:22.631" v="7"/>
          <ac:spMkLst>
            <pc:docMk/>
            <pc:sldMk cId="2013777590" sldId="362"/>
            <ac:spMk id="32" creationId="{5C9652B3-A450-4ED6-8FBF-F536BA60B4D8}"/>
          </ac:spMkLst>
        </pc:spChg>
        <pc:spChg chg="add">
          <ac:chgData name="Lea GUILLARD 861" userId="S::lea.guillard@caf86.caf.fr::d06662ec-9711-44e9-9f78-4b9cc7b21ed8" providerId="AD" clId="Web-{42FE88C1-1618-6622-93CF-5039EEFED84C}" dt="2022-10-07T08:41:22.631" v="7"/>
          <ac:spMkLst>
            <pc:docMk/>
            <pc:sldMk cId="2013777590" sldId="362"/>
            <ac:spMk id="33" creationId="{21029ED5-F105-4DD2-99C8-1E4422817978}"/>
          </ac:spMkLst>
        </pc:spChg>
        <pc:grpChg chg="add del">
          <ac:chgData name="Lea GUILLARD 861" userId="S::lea.guillard@caf86.caf.fr::d06662ec-9711-44e9-9f78-4b9cc7b21ed8" providerId="AD" clId="Web-{42FE88C1-1618-6622-93CF-5039EEFED84C}" dt="2022-10-07T08:41:22.615" v="6"/>
          <ac:grpSpMkLst>
            <pc:docMk/>
            <pc:sldMk cId="2013777590" sldId="362"/>
            <ac:grpSpMk id="7" creationId="{0565C35A-C6FA-4269-822E-6DB5B9C48882}"/>
          </ac:grpSpMkLst>
        </pc:grpChg>
        <pc:grpChg chg="add">
          <ac:chgData name="Lea GUILLARD 861" userId="S::lea.guillard@caf86.caf.fr::d06662ec-9711-44e9-9f78-4b9cc7b21ed8" providerId="AD" clId="Web-{42FE88C1-1618-6622-93CF-5039EEFED84C}" dt="2022-10-07T08:41:22.631" v="7"/>
          <ac:grpSpMkLst>
            <pc:docMk/>
            <pc:sldMk cId="2013777590" sldId="362"/>
            <ac:grpSpMk id="31" creationId="{DDE8DE2B-61C1-46D5-BEB8-521321C182C4}"/>
          </ac:grpSpMkLst>
        </pc:grpChg>
        <pc:grpChg chg="add">
          <ac:chgData name="Lea GUILLARD 861" userId="S::lea.guillard@caf86.caf.fr::d06662ec-9711-44e9-9f78-4b9cc7b21ed8" providerId="AD" clId="Web-{42FE88C1-1618-6622-93CF-5039EEFED84C}" dt="2022-10-07T08:41:22.631" v="7"/>
          <ac:grpSpMkLst>
            <pc:docMk/>
            <pc:sldMk cId="2013777590" sldId="362"/>
            <ac:grpSpMk id="34" creationId="{2D621E68-BF28-4A1C-B1A2-4E55E139E79A}"/>
          </ac:grpSpMkLst>
        </pc:grpChg>
        <pc:picChg chg="add mod">
          <ac:chgData name="Lea GUILLARD 861" userId="S::lea.guillard@caf86.caf.fr::d06662ec-9711-44e9-9f78-4b9cc7b21ed8" providerId="AD" clId="Web-{42FE88C1-1618-6622-93CF-5039EEFED84C}" dt="2022-10-07T08:41:32.663" v="8" actId="14100"/>
          <ac:picMkLst>
            <pc:docMk/>
            <pc:sldMk cId="2013777590" sldId="362"/>
            <ac:picMk id="2" creationId="{A24F1788-F9FE-30F8-9D01-BCD413158D7A}"/>
          </ac:picMkLst>
        </pc:picChg>
      </pc:sldChg>
    </pc:docChg>
  </pc:docChgLst>
  <pc:docChgLst>
    <pc:chgData name="Lea GUILLARD 861" userId="S::lea.guillard@caf86.caf.fr::d06662ec-9711-44e9-9f78-4b9cc7b21ed8" providerId="AD" clId="Web-{656D1404-39BC-47B9-A771-26F6B2B316D3}"/>
    <pc:docChg chg="modSld">
      <pc:chgData name="Lea GUILLARD 861" userId="S::lea.guillard@caf86.caf.fr::d06662ec-9711-44e9-9f78-4b9cc7b21ed8" providerId="AD" clId="Web-{656D1404-39BC-47B9-A771-26F6B2B316D3}" dt="2022-05-30T09:18:12.665" v="8" actId="20577"/>
      <pc:docMkLst>
        <pc:docMk/>
      </pc:docMkLst>
      <pc:sldChg chg="modSp">
        <pc:chgData name="Lea GUILLARD 861" userId="S::lea.guillard@caf86.caf.fr::d06662ec-9711-44e9-9f78-4b9cc7b21ed8" providerId="AD" clId="Web-{656D1404-39BC-47B9-A771-26F6B2B316D3}" dt="2022-05-30T09:17:59.915" v="1" actId="20577"/>
        <pc:sldMkLst>
          <pc:docMk/>
          <pc:sldMk cId="3974185568" sldId="256"/>
        </pc:sldMkLst>
        <pc:spChg chg="mod">
          <ac:chgData name="Lea GUILLARD 861" userId="S::lea.guillard@caf86.caf.fr::d06662ec-9711-44e9-9f78-4b9cc7b21ed8" providerId="AD" clId="Web-{656D1404-39BC-47B9-A771-26F6B2B316D3}" dt="2022-05-30T09:17:59.915" v="1" actId="20577"/>
          <ac:spMkLst>
            <pc:docMk/>
            <pc:sldMk cId="3974185568" sldId="256"/>
            <ac:spMk id="10" creationId="{A2B5929A-19D3-495F-B557-ED84D46106C0}"/>
          </ac:spMkLst>
        </pc:spChg>
      </pc:sldChg>
      <pc:sldChg chg="modSp">
        <pc:chgData name="Lea GUILLARD 861" userId="S::lea.guillard@caf86.caf.fr::d06662ec-9711-44e9-9f78-4b9cc7b21ed8" providerId="AD" clId="Web-{656D1404-39BC-47B9-A771-26F6B2B316D3}" dt="2022-05-30T09:18:12.665" v="8" actId="20577"/>
        <pc:sldMkLst>
          <pc:docMk/>
          <pc:sldMk cId="3155851385" sldId="257"/>
        </pc:sldMkLst>
        <pc:spChg chg="mod">
          <ac:chgData name="Lea GUILLARD 861" userId="S::lea.guillard@caf86.caf.fr::d06662ec-9711-44e9-9f78-4b9cc7b21ed8" providerId="AD" clId="Web-{656D1404-39BC-47B9-A771-26F6B2B316D3}" dt="2022-05-30T09:18:12.665" v="8" actId="20577"/>
          <ac:spMkLst>
            <pc:docMk/>
            <pc:sldMk cId="3155851385" sldId="257"/>
            <ac:spMk id="3" creationId="{1980AA72-7CEC-47E0-8390-DCA22A2C1A8D}"/>
          </ac:spMkLst>
        </pc:spChg>
      </pc:sldChg>
    </pc:docChg>
  </pc:docChgLst>
  <pc:docChgLst>
    <pc:chgData name="Sophie ALLIX 861" userId="S::sophie.allix@caf86.caf.fr::653b8b07-0df8-4455-806f-e417d863b4cb" providerId="AD" clId="Web-{40130B8C-7C19-4FA0-B9AD-E05C878FCB97}"/>
    <pc:docChg chg="addSld modSld">
      <pc:chgData name="Sophie ALLIX 861" userId="S::sophie.allix@caf86.caf.fr::653b8b07-0df8-4455-806f-e417d863b4cb" providerId="AD" clId="Web-{40130B8C-7C19-4FA0-B9AD-E05C878FCB97}" dt="2022-05-03T07:48:04.782" v="2742" actId="20577"/>
      <pc:docMkLst>
        <pc:docMk/>
      </pc:docMkLst>
      <pc:sldChg chg="modSp">
        <pc:chgData name="Sophie ALLIX 861" userId="S::sophie.allix@caf86.caf.fr::653b8b07-0df8-4455-806f-e417d863b4cb" providerId="AD" clId="Web-{40130B8C-7C19-4FA0-B9AD-E05C878FCB97}" dt="2022-05-03T07:33:46.574" v="2006" actId="20577"/>
        <pc:sldMkLst>
          <pc:docMk/>
          <pc:sldMk cId="322499915" sldId="310"/>
        </pc:sldMkLst>
        <pc:spChg chg="mod">
          <ac:chgData name="Sophie ALLIX 861" userId="S::sophie.allix@caf86.caf.fr::653b8b07-0df8-4455-806f-e417d863b4cb" providerId="AD" clId="Web-{40130B8C-7C19-4FA0-B9AD-E05C878FCB97}" dt="2022-05-03T06:53:48.207" v="32" actId="20577"/>
          <ac:spMkLst>
            <pc:docMk/>
            <pc:sldMk cId="322499915" sldId="310"/>
            <ac:spMk id="2" creationId="{647567CF-50BA-4374-8F62-FF0F81B1F56B}"/>
          </ac:spMkLst>
        </pc:spChg>
        <pc:spChg chg="mod">
          <ac:chgData name="Sophie ALLIX 861" userId="S::sophie.allix@caf86.caf.fr::653b8b07-0df8-4455-806f-e417d863b4cb" providerId="AD" clId="Web-{40130B8C-7C19-4FA0-B9AD-E05C878FCB97}" dt="2022-05-03T07:33:46.574" v="2006" actId="20577"/>
          <ac:spMkLst>
            <pc:docMk/>
            <pc:sldMk cId="322499915" sldId="310"/>
            <ac:spMk id="3" creationId="{D9574EDB-6239-4920-B0C9-A5E4B398056A}"/>
          </ac:spMkLst>
        </pc:spChg>
      </pc:sldChg>
      <pc:sldChg chg="addSp modSp add replId">
        <pc:chgData name="Sophie ALLIX 861" userId="S::sophie.allix@caf86.caf.fr::653b8b07-0df8-4455-806f-e417d863b4cb" providerId="AD" clId="Web-{40130B8C-7C19-4FA0-B9AD-E05C878FCB97}" dt="2022-05-03T07:26:39.018" v="1407" actId="20577"/>
        <pc:sldMkLst>
          <pc:docMk/>
          <pc:sldMk cId="905880550" sldId="313"/>
        </pc:sldMkLst>
        <pc:spChg chg="mod">
          <ac:chgData name="Sophie ALLIX 861" userId="S::sophie.allix@caf86.caf.fr::653b8b07-0df8-4455-806f-e417d863b4cb" providerId="AD" clId="Web-{40130B8C-7C19-4FA0-B9AD-E05C878FCB97}" dt="2022-05-03T07:26:39.018" v="1407" actId="20577"/>
          <ac:spMkLst>
            <pc:docMk/>
            <pc:sldMk cId="905880550" sldId="313"/>
            <ac:spMk id="2" creationId="{647567CF-50BA-4374-8F62-FF0F81B1F56B}"/>
          </ac:spMkLst>
        </pc:spChg>
        <pc:spChg chg="mod">
          <ac:chgData name="Sophie ALLIX 861" userId="S::sophie.allix@caf86.caf.fr::653b8b07-0df8-4455-806f-e417d863b4cb" providerId="AD" clId="Web-{40130B8C-7C19-4FA0-B9AD-E05C878FCB97}" dt="2022-05-03T07:22:29.528" v="1036" actId="20577"/>
          <ac:spMkLst>
            <pc:docMk/>
            <pc:sldMk cId="905880550" sldId="313"/>
            <ac:spMk id="3" creationId="{D9574EDB-6239-4920-B0C9-A5E4B398056A}"/>
          </ac:spMkLst>
        </pc:spChg>
        <pc:graphicFrameChg chg="add mod modGraphic">
          <ac:chgData name="Sophie ALLIX 861" userId="S::sophie.allix@caf86.caf.fr::653b8b07-0df8-4455-806f-e417d863b4cb" providerId="AD" clId="Web-{40130B8C-7C19-4FA0-B9AD-E05C878FCB97}" dt="2022-05-03T07:25:51.767" v="1386"/>
          <ac:graphicFrameMkLst>
            <pc:docMk/>
            <pc:sldMk cId="905880550" sldId="313"/>
            <ac:graphicFrameMk id="4" creationId="{41CD859B-5332-A36F-B9CA-FABD7D47DB8B}"/>
          </ac:graphicFrameMkLst>
        </pc:graphicFrameChg>
      </pc:sldChg>
      <pc:sldChg chg="modSp add replId">
        <pc:chgData name="Sophie ALLIX 861" userId="S::sophie.allix@caf86.caf.fr::653b8b07-0df8-4455-806f-e417d863b4cb" providerId="AD" clId="Web-{40130B8C-7C19-4FA0-B9AD-E05C878FCB97}" dt="2022-05-03T07:36:19.015" v="2071" actId="20577"/>
        <pc:sldMkLst>
          <pc:docMk/>
          <pc:sldMk cId="3083918791" sldId="314"/>
        </pc:sldMkLst>
        <pc:spChg chg="mod">
          <ac:chgData name="Sophie ALLIX 861" userId="S::sophie.allix@caf86.caf.fr::653b8b07-0df8-4455-806f-e417d863b4cb" providerId="AD" clId="Web-{40130B8C-7C19-4FA0-B9AD-E05C878FCB97}" dt="2022-05-03T07:26:47.096" v="1410" actId="20577"/>
          <ac:spMkLst>
            <pc:docMk/>
            <pc:sldMk cId="3083918791" sldId="314"/>
            <ac:spMk id="2" creationId="{647567CF-50BA-4374-8F62-FF0F81B1F56B}"/>
          </ac:spMkLst>
        </pc:spChg>
        <pc:spChg chg="mod">
          <ac:chgData name="Sophie ALLIX 861" userId="S::sophie.allix@caf86.caf.fr::653b8b07-0df8-4455-806f-e417d863b4cb" providerId="AD" clId="Web-{40130B8C-7C19-4FA0-B9AD-E05C878FCB97}" dt="2022-05-03T07:36:19.015" v="2071" actId="20577"/>
          <ac:spMkLst>
            <pc:docMk/>
            <pc:sldMk cId="3083918791" sldId="314"/>
            <ac:spMk id="3" creationId="{D9574EDB-6239-4920-B0C9-A5E4B398056A}"/>
          </ac:spMkLst>
        </pc:spChg>
      </pc:sldChg>
      <pc:sldChg chg="modSp add replId">
        <pc:chgData name="Sophie ALLIX 861" userId="S::sophie.allix@caf86.caf.fr::653b8b07-0df8-4455-806f-e417d863b4cb" providerId="AD" clId="Web-{40130B8C-7C19-4FA0-B9AD-E05C878FCB97}" dt="2022-05-03T07:48:04.782" v="2742" actId="20577"/>
        <pc:sldMkLst>
          <pc:docMk/>
          <pc:sldMk cId="3080046067" sldId="315"/>
        </pc:sldMkLst>
        <pc:spChg chg="mod">
          <ac:chgData name="Sophie ALLIX 861" userId="S::sophie.allix@caf86.caf.fr::653b8b07-0df8-4455-806f-e417d863b4cb" providerId="AD" clId="Web-{40130B8C-7C19-4FA0-B9AD-E05C878FCB97}" dt="2022-05-03T07:48:04.782" v="2742" actId="20577"/>
          <ac:spMkLst>
            <pc:docMk/>
            <pc:sldMk cId="3080046067" sldId="315"/>
            <ac:spMk id="3" creationId="{D9574EDB-6239-4920-B0C9-A5E4B398056A}"/>
          </ac:spMkLst>
        </pc:spChg>
      </pc:sldChg>
    </pc:docChg>
  </pc:docChgLst>
  <pc:docChgLst>
    <pc:chgData name="Fabienne BOUTET 861" userId="fa09bdb3-1d75-436f-b8cb-365a3331495b" providerId="ADAL" clId="{2E23A2EA-43B6-45C1-AD40-D02796571FB9}"/>
    <pc:docChg chg="undo custSel addSld modSld sldOrd">
      <pc:chgData name="Fabienne BOUTET 861" userId="fa09bdb3-1d75-436f-b8cb-365a3331495b" providerId="ADAL" clId="{2E23A2EA-43B6-45C1-AD40-D02796571FB9}" dt="2022-10-07T13:01:03.445" v="1358"/>
      <pc:docMkLst>
        <pc:docMk/>
      </pc:docMkLst>
      <pc:sldChg chg="ord">
        <pc:chgData name="Fabienne BOUTET 861" userId="fa09bdb3-1d75-436f-b8cb-365a3331495b" providerId="ADAL" clId="{2E23A2EA-43B6-45C1-AD40-D02796571FB9}" dt="2022-10-07T13:01:03.445" v="1358"/>
        <pc:sldMkLst>
          <pc:docMk/>
          <pc:sldMk cId="2013777590" sldId="362"/>
        </pc:sldMkLst>
      </pc:sldChg>
      <pc:sldChg chg="addSp delSp modSp mod modNotesTx">
        <pc:chgData name="Fabienne BOUTET 861" userId="fa09bdb3-1d75-436f-b8cb-365a3331495b" providerId="ADAL" clId="{2E23A2EA-43B6-45C1-AD40-D02796571FB9}" dt="2022-10-07T11:32:14.410" v="1146" actId="20577"/>
        <pc:sldMkLst>
          <pc:docMk/>
          <pc:sldMk cId="2296735334" sldId="368"/>
        </pc:sldMkLst>
        <pc:spChg chg="mod">
          <ac:chgData name="Fabienne BOUTET 861" userId="fa09bdb3-1d75-436f-b8cb-365a3331495b" providerId="ADAL" clId="{2E23A2EA-43B6-45C1-AD40-D02796571FB9}" dt="2022-10-06T12:42:52.964" v="532" actId="207"/>
          <ac:spMkLst>
            <pc:docMk/>
            <pc:sldMk cId="2296735334" sldId="368"/>
            <ac:spMk id="2" creationId="{B4B3209F-304C-504D-1AA0-08AE9B9A70DD}"/>
          </ac:spMkLst>
        </pc:spChg>
        <pc:spChg chg="del">
          <ac:chgData name="Fabienne BOUTET 861" userId="fa09bdb3-1d75-436f-b8cb-365a3331495b" providerId="ADAL" clId="{2E23A2EA-43B6-45C1-AD40-D02796571FB9}" dt="2022-10-06T12:17:23.525" v="2" actId="478"/>
          <ac:spMkLst>
            <pc:docMk/>
            <pc:sldMk cId="2296735334" sldId="368"/>
            <ac:spMk id="3" creationId="{DA18EA53-CA08-3314-0EB6-964866E0982C}"/>
          </ac:spMkLst>
        </pc:spChg>
        <pc:spChg chg="add del mod">
          <ac:chgData name="Fabienne BOUTET 861" userId="fa09bdb3-1d75-436f-b8cb-365a3331495b" providerId="ADAL" clId="{2E23A2EA-43B6-45C1-AD40-D02796571FB9}" dt="2022-10-06T12:17:20.625" v="1"/>
          <ac:spMkLst>
            <pc:docMk/>
            <pc:sldMk cId="2296735334" sldId="368"/>
            <ac:spMk id="4" creationId="{DAC9ADD6-F28A-4F9D-8911-C7A03003FB9B}"/>
          </ac:spMkLst>
        </pc:spChg>
        <pc:spChg chg="add del mod">
          <ac:chgData name="Fabienne BOUTET 861" userId="fa09bdb3-1d75-436f-b8cb-365a3331495b" providerId="ADAL" clId="{2E23A2EA-43B6-45C1-AD40-D02796571FB9}" dt="2022-10-06T12:17:20.625" v="1"/>
          <ac:spMkLst>
            <pc:docMk/>
            <pc:sldMk cId="2296735334" sldId="368"/>
            <ac:spMk id="5" creationId="{0DCC5847-7BBB-4F8E-B41D-A669DC8BCB17}"/>
          </ac:spMkLst>
        </pc:spChg>
        <pc:spChg chg="add del mod">
          <ac:chgData name="Fabienne BOUTET 861" userId="fa09bdb3-1d75-436f-b8cb-365a3331495b" providerId="ADAL" clId="{2E23A2EA-43B6-45C1-AD40-D02796571FB9}" dt="2022-10-06T12:17:20.625" v="1"/>
          <ac:spMkLst>
            <pc:docMk/>
            <pc:sldMk cId="2296735334" sldId="368"/>
            <ac:spMk id="6" creationId="{4986436F-74F6-4008-A218-0E36BA7B0E97}"/>
          </ac:spMkLst>
        </pc:spChg>
        <pc:spChg chg="add del mod">
          <ac:chgData name="Fabienne BOUTET 861" userId="fa09bdb3-1d75-436f-b8cb-365a3331495b" providerId="ADAL" clId="{2E23A2EA-43B6-45C1-AD40-D02796571FB9}" dt="2022-10-06T12:17:20.625" v="1"/>
          <ac:spMkLst>
            <pc:docMk/>
            <pc:sldMk cId="2296735334" sldId="368"/>
            <ac:spMk id="7" creationId="{83AD5D9E-094C-45CA-928D-08141B31C7F8}"/>
          </ac:spMkLst>
        </pc:spChg>
        <pc:spChg chg="add del mod">
          <ac:chgData name="Fabienne BOUTET 861" userId="fa09bdb3-1d75-436f-b8cb-365a3331495b" providerId="ADAL" clId="{2E23A2EA-43B6-45C1-AD40-D02796571FB9}" dt="2022-10-06T12:17:20.625" v="1"/>
          <ac:spMkLst>
            <pc:docMk/>
            <pc:sldMk cId="2296735334" sldId="368"/>
            <ac:spMk id="10" creationId="{D33569E9-E45B-4DF4-802E-F231CDD6C8EF}"/>
          </ac:spMkLst>
        </pc:spChg>
        <pc:spChg chg="add del mod">
          <ac:chgData name="Fabienne BOUTET 861" userId="fa09bdb3-1d75-436f-b8cb-365a3331495b" providerId="ADAL" clId="{2E23A2EA-43B6-45C1-AD40-D02796571FB9}" dt="2022-10-06T12:17:20.625" v="1"/>
          <ac:spMkLst>
            <pc:docMk/>
            <pc:sldMk cId="2296735334" sldId="368"/>
            <ac:spMk id="11" creationId="{41E2432A-9588-4474-AEEF-98F63AD70CF0}"/>
          </ac:spMkLst>
        </pc:spChg>
        <pc:spChg chg="add del mod">
          <ac:chgData name="Fabienne BOUTET 861" userId="fa09bdb3-1d75-436f-b8cb-365a3331495b" providerId="ADAL" clId="{2E23A2EA-43B6-45C1-AD40-D02796571FB9}" dt="2022-10-06T12:17:20.625" v="1"/>
          <ac:spMkLst>
            <pc:docMk/>
            <pc:sldMk cId="2296735334" sldId="368"/>
            <ac:spMk id="12" creationId="{8EEC0EFE-4312-4AAE-B34C-C9ED3A19F8D1}"/>
          </ac:spMkLst>
        </pc:spChg>
        <pc:spChg chg="add del mod">
          <ac:chgData name="Fabienne BOUTET 861" userId="fa09bdb3-1d75-436f-b8cb-365a3331495b" providerId="ADAL" clId="{2E23A2EA-43B6-45C1-AD40-D02796571FB9}" dt="2022-10-06T12:17:20.625" v="1"/>
          <ac:spMkLst>
            <pc:docMk/>
            <pc:sldMk cId="2296735334" sldId="368"/>
            <ac:spMk id="13" creationId="{E4E898D5-05D0-4E0D-B6A2-0D4CA7C4EE61}"/>
          </ac:spMkLst>
        </pc:spChg>
        <pc:spChg chg="add del mod">
          <ac:chgData name="Fabienne BOUTET 861" userId="fa09bdb3-1d75-436f-b8cb-365a3331495b" providerId="ADAL" clId="{2E23A2EA-43B6-45C1-AD40-D02796571FB9}" dt="2022-10-06T12:17:20.625" v="1"/>
          <ac:spMkLst>
            <pc:docMk/>
            <pc:sldMk cId="2296735334" sldId="368"/>
            <ac:spMk id="14" creationId="{00350444-1240-4D31-95F9-EB6C41982881}"/>
          </ac:spMkLst>
        </pc:spChg>
        <pc:spChg chg="add del mod">
          <ac:chgData name="Fabienne BOUTET 861" userId="fa09bdb3-1d75-436f-b8cb-365a3331495b" providerId="ADAL" clId="{2E23A2EA-43B6-45C1-AD40-D02796571FB9}" dt="2022-10-06T12:17:20.625" v="1"/>
          <ac:spMkLst>
            <pc:docMk/>
            <pc:sldMk cId="2296735334" sldId="368"/>
            <ac:spMk id="15" creationId="{5238D99C-529C-432C-ACDC-625399E76E9A}"/>
          </ac:spMkLst>
        </pc:spChg>
        <pc:spChg chg="add del mod">
          <ac:chgData name="Fabienne BOUTET 861" userId="fa09bdb3-1d75-436f-b8cb-365a3331495b" providerId="ADAL" clId="{2E23A2EA-43B6-45C1-AD40-D02796571FB9}" dt="2022-10-06T12:17:20.625" v="1"/>
          <ac:spMkLst>
            <pc:docMk/>
            <pc:sldMk cId="2296735334" sldId="368"/>
            <ac:spMk id="16" creationId="{E794CE9B-E576-4C82-93D0-9AA86764ABEE}"/>
          </ac:spMkLst>
        </pc:spChg>
        <pc:spChg chg="add del mod">
          <ac:chgData name="Fabienne BOUTET 861" userId="fa09bdb3-1d75-436f-b8cb-365a3331495b" providerId="ADAL" clId="{2E23A2EA-43B6-45C1-AD40-D02796571FB9}" dt="2022-10-06T12:17:20.625" v="1"/>
          <ac:spMkLst>
            <pc:docMk/>
            <pc:sldMk cId="2296735334" sldId="368"/>
            <ac:spMk id="17" creationId="{AD5A81B8-05B6-48B3-B9FE-611C53D88847}"/>
          </ac:spMkLst>
        </pc:spChg>
        <pc:spChg chg="add del">
          <ac:chgData name="Fabienne BOUTET 861" userId="fa09bdb3-1d75-436f-b8cb-365a3331495b" providerId="ADAL" clId="{2E23A2EA-43B6-45C1-AD40-D02796571FB9}" dt="2022-10-06T12:17:55.227" v="7" actId="22"/>
          <ac:spMkLst>
            <pc:docMk/>
            <pc:sldMk cId="2296735334" sldId="368"/>
            <ac:spMk id="19" creationId="{41B0E15D-DAD8-4931-9BFF-B2C64E5B2754}"/>
          </ac:spMkLst>
        </pc:spChg>
        <pc:spChg chg="add del mod">
          <ac:chgData name="Fabienne BOUTET 861" userId="fa09bdb3-1d75-436f-b8cb-365a3331495b" providerId="ADAL" clId="{2E23A2EA-43B6-45C1-AD40-D02796571FB9}" dt="2022-10-06T12:19:20.833" v="116"/>
          <ac:spMkLst>
            <pc:docMk/>
            <pc:sldMk cId="2296735334" sldId="368"/>
            <ac:spMk id="20" creationId="{CCA43DD2-5B8D-4F97-8A0C-0FF1A8CFC44A}"/>
          </ac:spMkLst>
        </pc:spChg>
        <pc:spChg chg="add del mod">
          <ac:chgData name="Fabienne BOUTET 861" userId="fa09bdb3-1d75-436f-b8cb-365a3331495b" providerId="ADAL" clId="{2E23A2EA-43B6-45C1-AD40-D02796571FB9}" dt="2022-10-06T12:19:20.833" v="116"/>
          <ac:spMkLst>
            <pc:docMk/>
            <pc:sldMk cId="2296735334" sldId="368"/>
            <ac:spMk id="21" creationId="{74F52A7C-0CD8-409A-9ACB-7EAC7AC2AA65}"/>
          </ac:spMkLst>
        </pc:spChg>
        <pc:spChg chg="add del mod">
          <ac:chgData name="Fabienne BOUTET 861" userId="fa09bdb3-1d75-436f-b8cb-365a3331495b" providerId="ADAL" clId="{2E23A2EA-43B6-45C1-AD40-D02796571FB9}" dt="2022-10-06T12:19:20.833" v="116"/>
          <ac:spMkLst>
            <pc:docMk/>
            <pc:sldMk cId="2296735334" sldId="368"/>
            <ac:spMk id="22" creationId="{29C80E47-E6BB-4C92-BEDC-0696C3F0B76C}"/>
          </ac:spMkLst>
        </pc:spChg>
        <pc:spChg chg="add del mod">
          <ac:chgData name="Fabienne BOUTET 861" userId="fa09bdb3-1d75-436f-b8cb-365a3331495b" providerId="ADAL" clId="{2E23A2EA-43B6-45C1-AD40-D02796571FB9}" dt="2022-10-06T12:19:20.833" v="116"/>
          <ac:spMkLst>
            <pc:docMk/>
            <pc:sldMk cId="2296735334" sldId="368"/>
            <ac:spMk id="23" creationId="{6997A84C-A3FC-497C-B112-B5529CFCA7FC}"/>
          </ac:spMkLst>
        </pc:spChg>
        <pc:spChg chg="add del mod">
          <ac:chgData name="Fabienne BOUTET 861" userId="fa09bdb3-1d75-436f-b8cb-365a3331495b" providerId="ADAL" clId="{2E23A2EA-43B6-45C1-AD40-D02796571FB9}" dt="2022-10-06T12:19:20.833" v="116"/>
          <ac:spMkLst>
            <pc:docMk/>
            <pc:sldMk cId="2296735334" sldId="368"/>
            <ac:spMk id="26" creationId="{3AD7F7CC-9272-442B-8808-253E4E0121E1}"/>
          </ac:spMkLst>
        </pc:spChg>
        <pc:spChg chg="add del mod">
          <ac:chgData name="Fabienne BOUTET 861" userId="fa09bdb3-1d75-436f-b8cb-365a3331495b" providerId="ADAL" clId="{2E23A2EA-43B6-45C1-AD40-D02796571FB9}" dt="2022-10-06T12:19:20.833" v="116"/>
          <ac:spMkLst>
            <pc:docMk/>
            <pc:sldMk cId="2296735334" sldId="368"/>
            <ac:spMk id="27" creationId="{1297B6B4-950D-497C-BF05-C29E114DF6F2}"/>
          </ac:spMkLst>
        </pc:spChg>
        <pc:spChg chg="add del mod">
          <ac:chgData name="Fabienne BOUTET 861" userId="fa09bdb3-1d75-436f-b8cb-365a3331495b" providerId="ADAL" clId="{2E23A2EA-43B6-45C1-AD40-D02796571FB9}" dt="2022-10-06T12:19:20.833" v="116"/>
          <ac:spMkLst>
            <pc:docMk/>
            <pc:sldMk cId="2296735334" sldId="368"/>
            <ac:spMk id="28" creationId="{5A7923B5-667E-4A1A-ACE2-D404D097C825}"/>
          </ac:spMkLst>
        </pc:spChg>
        <pc:spChg chg="add del mod">
          <ac:chgData name="Fabienne BOUTET 861" userId="fa09bdb3-1d75-436f-b8cb-365a3331495b" providerId="ADAL" clId="{2E23A2EA-43B6-45C1-AD40-D02796571FB9}" dt="2022-10-06T12:19:20.833" v="116"/>
          <ac:spMkLst>
            <pc:docMk/>
            <pc:sldMk cId="2296735334" sldId="368"/>
            <ac:spMk id="29" creationId="{691DDCD7-4819-4C7E-967C-157CF969134B}"/>
          </ac:spMkLst>
        </pc:spChg>
        <pc:spChg chg="add del mod">
          <ac:chgData name="Fabienne BOUTET 861" userId="fa09bdb3-1d75-436f-b8cb-365a3331495b" providerId="ADAL" clId="{2E23A2EA-43B6-45C1-AD40-D02796571FB9}" dt="2022-10-06T12:19:20.833" v="116"/>
          <ac:spMkLst>
            <pc:docMk/>
            <pc:sldMk cId="2296735334" sldId="368"/>
            <ac:spMk id="30" creationId="{4EC0E7B3-7621-4A60-8518-C89844B34FC0}"/>
          </ac:spMkLst>
        </pc:spChg>
        <pc:spChg chg="add del mod">
          <ac:chgData name="Fabienne BOUTET 861" userId="fa09bdb3-1d75-436f-b8cb-365a3331495b" providerId="ADAL" clId="{2E23A2EA-43B6-45C1-AD40-D02796571FB9}" dt="2022-10-06T12:19:20.833" v="116"/>
          <ac:spMkLst>
            <pc:docMk/>
            <pc:sldMk cId="2296735334" sldId="368"/>
            <ac:spMk id="31" creationId="{F7078DA8-903F-4C2F-B232-C35703238D39}"/>
          </ac:spMkLst>
        </pc:spChg>
        <pc:spChg chg="add del mod">
          <ac:chgData name="Fabienne BOUTET 861" userId="fa09bdb3-1d75-436f-b8cb-365a3331495b" providerId="ADAL" clId="{2E23A2EA-43B6-45C1-AD40-D02796571FB9}" dt="2022-10-06T12:19:20.833" v="116"/>
          <ac:spMkLst>
            <pc:docMk/>
            <pc:sldMk cId="2296735334" sldId="368"/>
            <ac:spMk id="32" creationId="{A5841DC3-7BDF-457C-B2EB-8DCBCE131A3A}"/>
          </ac:spMkLst>
        </pc:spChg>
        <pc:spChg chg="add del mod">
          <ac:chgData name="Fabienne BOUTET 861" userId="fa09bdb3-1d75-436f-b8cb-365a3331495b" providerId="ADAL" clId="{2E23A2EA-43B6-45C1-AD40-D02796571FB9}" dt="2022-10-06T12:19:20.833" v="116"/>
          <ac:spMkLst>
            <pc:docMk/>
            <pc:sldMk cId="2296735334" sldId="368"/>
            <ac:spMk id="33" creationId="{EBEE2C2D-0C4B-49AC-9440-3E9178243ACE}"/>
          </ac:spMkLst>
        </pc:spChg>
        <pc:spChg chg="add del mod">
          <ac:chgData name="Fabienne BOUTET 861" userId="fa09bdb3-1d75-436f-b8cb-365a3331495b" providerId="ADAL" clId="{2E23A2EA-43B6-45C1-AD40-D02796571FB9}" dt="2022-10-06T12:19:47.449" v="118"/>
          <ac:spMkLst>
            <pc:docMk/>
            <pc:sldMk cId="2296735334" sldId="368"/>
            <ac:spMk id="34" creationId="{16DF87EA-1DA6-47D9-AF2A-5F8D38B7330D}"/>
          </ac:spMkLst>
        </pc:spChg>
        <pc:spChg chg="add del mod">
          <ac:chgData name="Fabienne BOUTET 861" userId="fa09bdb3-1d75-436f-b8cb-365a3331495b" providerId="ADAL" clId="{2E23A2EA-43B6-45C1-AD40-D02796571FB9}" dt="2022-10-06T12:19:47.449" v="118"/>
          <ac:spMkLst>
            <pc:docMk/>
            <pc:sldMk cId="2296735334" sldId="368"/>
            <ac:spMk id="35" creationId="{6F339878-3486-4E58-9B12-C97F8E222E71}"/>
          </ac:spMkLst>
        </pc:spChg>
        <pc:spChg chg="add del mod">
          <ac:chgData name="Fabienne BOUTET 861" userId="fa09bdb3-1d75-436f-b8cb-365a3331495b" providerId="ADAL" clId="{2E23A2EA-43B6-45C1-AD40-D02796571FB9}" dt="2022-10-06T12:19:47.449" v="118"/>
          <ac:spMkLst>
            <pc:docMk/>
            <pc:sldMk cId="2296735334" sldId="368"/>
            <ac:spMk id="36" creationId="{50889FA5-9F6B-49B1-9EC6-62ECFF2F5F73}"/>
          </ac:spMkLst>
        </pc:spChg>
        <pc:spChg chg="add del mod">
          <ac:chgData name="Fabienne BOUTET 861" userId="fa09bdb3-1d75-436f-b8cb-365a3331495b" providerId="ADAL" clId="{2E23A2EA-43B6-45C1-AD40-D02796571FB9}" dt="2022-10-06T12:19:47.449" v="118"/>
          <ac:spMkLst>
            <pc:docMk/>
            <pc:sldMk cId="2296735334" sldId="368"/>
            <ac:spMk id="37" creationId="{CFB7F995-481D-4EA9-AD59-89E8EFFBB395}"/>
          </ac:spMkLst>
        </pc:spChg>
        <pc:spChg chg="add del mod">
          <ac:chgData name="Fabienne BOUTET 861" userId="fa09bdb3-1d75-436f-b8cb-365a3331495b" providerId="ADAL" clId="{2E23A2EA-43B6-45C1-AD40-D02796571FB9}" dt="2022-10-06T12:19:47.449" v="118"/>
          <ac:spMkLst>
            <pc:docMk/>
            <pc:sldMk cId="2296735334" sldId="368"/>
            <ac:spMk id="40" creationId="{09BCF719-CF5E-4E60-A888-1FA13AAB35E1}"/>
          </ac:spMkLst>
        </pc:spChg>
        <pc:spChg chg="add del mod">
          <ac:chgData name="Fabienne BOUTET 861" userId="fa09bdb3-1d75-436f-b8cb-365a3331495b" providerId="ADAL" clId="{2E23A2EA-43B6-45C1-AD40-D02796571FB9}" dt="2022-10-06T12:19:47.449" v="118"/>
          <ac:spMkLst>
            <pc:docMk/>
            <pc:sldMk cId="2296735334" sldId="368"/>
            <ac:spMk id="41" creationId="{24F6A048-C2F0-40A6-B22B-C74CC1ABFFF3}"/>
          </ac:spMkLst>
        </pc:spChg>
        <pc:spChg chg="add del mod">
          <ac:chgData name="Fabienne BOUTET 861" userId="fa09bdb3-1d75-436f-b8cb-365a3331495b" providerId="ADAL" clId="{2E23A2EA-43B6-45C1-AD40-D02796571FB9}" dt="2022-10-06T12:19:47.449" v="118"/>
          <ac:spMkLst>
            <pc:docMk/>
            <pc:sldMk cId="2296735334" sldId="368"/>
            <ac:spMk id="42" creationId="{B5A6CF98-CA50-47DA-BF24-07462CFC9E71}"/>
          </ac:spMkLst>
        </pc:spChg>
        <pc:spChg chg="add del mod">
          <ac:chgData name="Fabienne BOUTET 861" userId="fa09bdb3-1d75-436f-b8cb-365a3331495b" providerId="ADAL" clId="{2E23A2EA-43B6-45C1-AD40-D02796571FB9}" dt="2022-10-06T12:19:47.449" v="118"/>
          <ac:spMkLst>
            <pc:docMk/>
            <pc:sldMk cId="2296735334" sldId="368"/>
            <ac:spMk id="43" creationId="{FFB1E9F0-05AC-4A68-A0D9-8C23FFFFE495}"/>
          </ac:spMkLst>
        </pc:spChg>
        <pc:spChg chg="add del mod">
          <ac:chgData name="Fabienne BOUTET 861" userId="fa09bdb3-1d75-436f-b8cb-365a3331495b" providerId="ADAL" clId="{2E23A2EA-43B6-45C1-AD40-D02796571FB9}" dt="2022-10-06T12:19:47.449" v="118"/>
          <ac:spMkLst>
            <pc:docMk/>
            <pc:sldMk cId="2296735334" sldId="368"/>
            <ac:spMk id="44" creationId="{B7FBAAB4-0F6E-437D-96BA-321B8604B584}"/>
          </ac:spMkLst>
        </pc:spChg>
        <pc:spChg chg="add del mod">
          <ac:chgData name="Fabienne BOUTET 861" userId="fa09bdb3-1d75-436f-b8cb-365a3331495b" providerId="ADAL" clId="{2E23A2EA-43B6-45C1-AD40-D02796571FB9}" dt="2022-10-06T12:19:47.449" v="118"/>
          <ac:spMkLst>
            <pc:docMk/>
            <pc:sldMk cId="2296735334" sldId="368"/>
            <ac:spMk id="45" creationId="{93473ED2-9FA6-44A3-9279-46909F3E9C47}"/>
          </ac:spMkLst>
        </pc:spChg>
        <pc:spChg chg="add del mod">
          <ac:chgData name="Fabienne BOUTET 861" userId="fa09bdb3-1d75-436f-b8cb-365a3331495b" providerId="ADAL" clId="{2E23A2EA-43B6-45C1-AD40-D02796571FB9}" dt="2022-10-06T12:19:47.449" v="118"/>
          <ac:spMkLst>
            <pc:docMk/>
            <pc:sldMk cId="2296735334" sldId="368"/>
            <ac:spMk id="46" creationId="{990DADE4-AE38-451C-A106-C2E13D1B6DE5}"/>
          </ac:spMkLst>
        </pc:spChg>
        <pc:spChg chg="add del mod">
          <ac:chgData name="Fabienne BOUTET 861" userId="fa09bdb3-1d75-436f-b8cb-365a3331495b" providerId="ADAL" clId="{2E23A2EA-43B6-45C1-AD40-D02796571FB9}" dt="2022-10-06T12:19:47.449" v="118"/>
          <ac:spMkLst>
            <pc:docMk/>
            <pc:sldMk cId="2296735334" sldId="368"/>
            <ac:spMk id="47" creationId="{2E190061-DD05-442E-9EBB-B3199B87E159}"/>
          </ac:spMkLst>
        </pc:spChg>
        <pc:spChg chg="add del mod">
          <ac:chgData name="Fabienne BOUTET 861" userId="fa09bdb3-1d75-436f-b8cb-365a3331495b" providerId="ADAL" clId="{2E23A2EA-43B6-45C1-AD40-D02796571FB9}" dt="2022-10-06T12:37:42.588" v="252" actId="478"/>
          <ac:spMkLst>
            <pc:docMk/>
            <pc:sldMk cId="2296735334" sldId="368"/>
            <ac:spMk id="48" creationId="{2A8DA224-FF52-48C2-8D10-C273066128B8}"/>
          </ac:spMkLst>
        </pc:spChg>
        <pc:spChg chg="add del mod">
          <ac:chgData name="Fabienne BOUTET 861" userId="fa09bdb3-1d75-436f-b8cb-365a3331495b" providerId="ADAL" clId="{2E23A2EA-43B6-45C1-AD40-D02796571FB9}" dt="2022-10-06T12:49:42.046" v="674" actId="478"/>
          <ac:spMkLst>
            <pc:docMk/>
            <pc:sldMk cId="2296735334" sldId="368"/>
            <ac:spMk id="49" creationId="{5735D5C7-4FF4-42F4-B80D-BC448CCC6A69}"/>
          </ac:spMkLst>
        </pc:spChg>
        <pc:spChg chg="add del">
          <ac:chgData name="Fabienne BOUTET 861" userId="fa09bdb3-1d75-436f-b8cb-365a3331495b" providerId="ADAL" clId="{2E23A2EA-43B6-45C1-AD40-D02796571FB9}" dt="2022-10-06T12:24:02.700" v="223"/>
          <ac:spMkLst>
            <pc:docMk/>
            <pc:sldMk cId="2296735334" sldId="368"/>
            <ac:spMk id="50" creationId="{D1B598BA-5F63-40C4-B58B-AE7321F32463}"/>
          </ac:spMkLst>
        </pc:spChg>
        <pc:spChg chg="add del">
          <ac:chgData name="Fabienne BOUTET 861" userId="fa09bdb3-1d75-436f-b8cb-365a3331495b" providerId="ADAL" clId="{2E23A2EA-43B6-45C1-AD40-D02796571FB9}" dt="2022-10-06T12:24:02.700" v="223"/>
          <ac:spMkLst>
            <pc:docMk/>
            <pc:sldMk cId="2296735334" sldId="368"/>
            <ac:spMk id="51" creationId="{AF1980E3-658A-47E0-ACFF-B0B06C8659E7}"/>
          </ac:spMkLst>
        </pc:spChg>
        <pc:spChg chg="add del">
          <ac:chgData name="Fabienne BOUTET 861" userId="fa09bdb3-1d75-436f-b8cb-365a3331495b" providerId="ADAL" clId="{2E23A2EA-43B6-45C1-AD40-D02796571FB9}" dt="2022-10-06T12:24:02.700" v="223"/>
          <ac:spMkLst>
            <pc:docMk/>
            <pc:sldMk cId="2296735334" sldId="368"/>
            <ac:spMk id="52" creationId="{35DEF22E-8102-4A6A-A414-2030DD8E3851}"/>
          </ac:spMkLst>
        </pc:spChg>
        <pc:spChg chg="add mod">
          <ac:chgData name="Fabienne BOUTET 861" userId="fa09bdb3-1d75-436f-b8cb-365a3331495b" providerId="ADAL" clId="{2E23A2EA-43B6-45C1-AD40-D02796571FB9}" dt="2022-10-06T12:49:58.656" v="678" actId="1076"/>
          <ac:spMkLst>
            <pc:docMk/>
            <pc:sldMk cId="2296735334" sldId="368"/>
            <ac:spMk id="53" creationId="{EB43FC82-46AF-417B-8ED0-E37B8EE13E11}"/>
          </ac:spMkLst>
        </pc:spChg>
        <pc:spChg chg="add del mod">
          <ac:chgData name="Fabienne BOUTET 861" userId="fa09bdb3-1d75-436f-b8cb-365a3331495b" providerId="ADAL" clId="{2E23A2EA-43B6-45C1-AD40-D02796571FB9}" dt="2022-10-06T12:46:18.124" v="611" actId="478"/>
          <ac:spMkLst>
            <pc:docMk/>
            <pc:sldMk cId="2296735334" sldId="368"/>
            <ac:spMk id="54" creationId="{4EFB274C-6407-4760-BC85-39479A8B11AE}"/>
          </ac:spMkLst>
        </pc:spChg>
        <pc:spChg chg="add del mod">
          <ac:chgData name="Fabienne BOUTET 861" userId="fa09bdb3-1d75-436f-b8cb-365a3331495b" providerId="ADAL" clId="{2E23A2EA-43B6-45C1-AD40-D02796571FB9}" dt="2022-10-06T13:08:17.848" v="866" actId="1076"/>
          <ac:spMkLst>
            <pc:docMk/>
            <pc:sldMk cId="2296735334" sldId="368"/>
            <ac:spMk id="55" creationId="{07BC0BB2-032F-4AA1-B4F7-D1CD6D08FD49}"/>
          </ac:spMkLst>
        </pc:spChg>
        <pc:spChg chg="add mod">
          <ac:chgData name="Fabienne BOUTET 861" userId="fa09bdb3-1d75-436f-b8cb-365a3331495b" providerId="ADAL" clId="{2E23A2EA-43B6-45C1-AD40-D02796571FB9}" dt="2022-10-06T13:15:26.978" v="943" actId="14100"/>
          <ac:spMkLst>
            <pc:docMk/>
            <pc:sldMk cId="2296735334" sldId="368"/>
            <ac:spMk id="56" creationId="{D2B74645-BF25-448B-9837-2875EC73A7FD}"/>
          </ac:spMkLst>
        </pc:spChg>
        <pc:spChg chg="add mod">
          <ac:chgData name="Fabienne BOUTET 861" userId="fa09bdb3-1d75-436f-b8cb-365a3331495b" providerId="ADAL" clId="{2E23A2EA-43B6-45C1-AD40-D02796571FB9}" dt="2022-10-06T13:15:11.167" v="941" actId="14100"/>
          <ac:spMkLst>
            <pc:docMk/>
            <pc:sldMk cId="2296735334" sldId="368"/>
            <ac:spMk id="57" creationId="{3EFEAFE6-3373-4CCE-8BB8-02EC66093D04}"/>
          </ac:spMkLst>
        </pc:spChg>
        <pc:spChg chg="add mod">
          <ac:chgData name="Fabienne BOUTET 861" userId="fa09bdb3-1d75-436f-b8cb-365a3331495b" providerId="ADAL" clId="{2E23A2EA-43B6-45C1-AD40-D02796571FB9}" dt="2022-10-06T13:08:36.897" v="871" actId="20577"/>
          <ac:spMkLst>
            <pc:docMk/>
            <pc:sldMk cId="2296735334" sldId="368"/>
            <ac:spMk id="58" creationId="{7C63EA0A-494A-4E3A-9515-28A9731E85CE}"/>
          </ac:spMkLst>
        </pc:spChg>
        <pc:spChg chg="add mod">
          <ac:chgData name="Fabienne BOUTET 861" userId="fa09bdb3-1d75-436f-b8cb-365a3331495b" providerId="ADAL" clId="{2E23A2EA-43B6-45C1-AD40-D02796571FB9}" dt="2022-10-06T13:14:38.918" v="936" actId="14100"/>
          <ac:spMkLst>
            <pc:docMk/>
            <pc:sldMk cId="2296735334" sldId="368"/>
            <ac:spMk id="59" creationId="{149D400B-9858-4E62-86B2-A293A9EFB063}"/>
          </ac:spMkLst>
        </pc:spChg>
        <pc:spChg chg="add mod">
          <ac:chgData name="Fabienne BOUTET 861" userId="fa09bdb3-1d75-436f-b8cb-365a3331495b" providerId="ADAL" clId="{2E23A2EA-43B6-45C1-AD40-D02796571FB9}" dt="2022-10-06T13:14:05.940" v="932" actId="14100"/>
          <ac:spMkLst>
            <pc:docMk/>
            <pc:sldMk cId="2296735334" sldId="368"/>
            <ac:spMk id="60" creationId="{55301533-DAB1-4701-A74F-9D3D631A5323}"/>
          </ac:spMkLst>
        </pc:spChg>
        <pc:spChg chg="add mod">
          <ac:chgData name="Fabienne BOUTET 861" userId="fa09bdb3-1d75-436f-b8cb-365a3331495b" providerId="ADAL" clId="{2E23A2EA-43B6-45C1-AD40-D02796571FB9}" dt="2022-10-06T13:14:41.241" v="937" actId="14100"/>
          <ac:spMkLst>
            <pc:docMk/>
            <pc:sldMk cId="2296735334" sldId="368"/>
            <ac:spMk id="61" creationId="{56C263EB-7E28-4F10-A4C9-B34916CCF2B1}"/>
          </ac:spMkLst>
        </pc:spChg>
        <pc:spChg chg="add mod">
          <ac:chgData name="Fabienne BOUTET 861" userId="fa09bdb3-1d75-436f-b8cb-365a3331495b" providerId="ADAL" clId="{2E23A2EA-43B6-45C1-AD40-D02796571FB9}" dt="2022-10-06T13:14:56.065" v="940" actId="1076"/>
          <ac:spMkLst>
            <pc:docMk/>
            <pc:sldMk cId="2296735334" sldId="368"/>
            <ac:spMk id="62" creationId="{D635FA3E-A89B-46E1-B89A-B0785D89F792}"/>
          </ac:spMkLst>
        </pc:spChg>
        <pc:spChg chg="add mod">
          <ac:chgData name="Fabienne BOUTET 861" userId="fa09bdb3-1d75-436f-b8cb-365a3331495b" providerId="ADAL" clId="{2E23A2EA-43B6-45C1-AD40-D02796571FB9}" dt="2022-10-06T13:14:53.087" v="939" actId="1076"/>
          <ac:spMkLst>
            <pc:docMk/>
            <pc:sldMk cId="2296735334" sldId="368"/>
            <ac:spMk id="63" creationId="{B5ACA14C-3AF9-47B4-82FB-FB0F5DC63B64}"/>
          </ac:spMkLst>
        </pc:spChg>
        <pc:cxnChg chg="add del mod">
          <ac:chgData name="Fabienne BOUTET 861" userId="fa09bdb3-1d75-436f-b8cb-365a3331495b" providerId="ADAL" clId="{2E23A2EA-43B6-45C1-AD40-D02796571FB9}" dt="2022-10-06T12:17:20.625" v="1"/>
          <ac:cxnSpMkLst>
            <pc:docMk/>
            <pc:sldMk cId="2296735334" sldId="368"/>
            <ac:cxnSpMk id="8" creationId="{8589F74A-2205-4EF2-B4AF-3BD5398AEB21}"/>
          </ac:cxnSpMkLst>
        </pc:cxnChg>
        <pc:cxnChg chg="add del mod">
          <ac:chgData name="Fabienne BOUTET 861" userId="fa09bdb3-1d75-436f-b8cb-365a3331495b" providerId="ADAL" clId="{2E23A2EA-43B6-45C1-AD40-D02796571FB9}" dt="2022-10-06T12:17:20.625" v="1"/>
          <ac:cxnSpMkLst>
            <pc:docMk/>
            <pc:sldMk cId="2296735334" sldId="368"/>
            <ac:cxnSpMk id="9" creationId="{8358340A-989B-449A-881D-894F52065090}"/>
          </ac:cxnSpMkLst>
        </pc:cxnChg>
        <pc:cxnChg chg="add del mod">
          <ac:chgData name="Fabienne BOUTET 861" userId="fa09bdb3-1d75-436f-b8cb-365a3331495b" providerId="ADAL" clId="{2E23A2EA-43B6-45C1-AD40-D02796571FB9}" dt="2022-10-06T12:19:20.833" v="116"/>
          <ac:cxnSpMkLst>
            <pc:docMk/>
            <pc:sldMk cId="2296735334" sldId="368"/>
            <ac:cxnSpMk id="24" creationId="{803A6136-53F8-4E44-90DD-08B18257C5E2}"/>
          </ac:cxnSpMkLst>
        </pc:cxnChg>
        <pc:cxnChg chg="add del mod">
          <ac:chgData name="Fabienne BOUTET 861" userId="fa09bdb3-1d75-436f-b8cb-365a3331495b" providerId="ADAL" clId="{2E23A2EA-43B6-45C1-AD40-D02796571FB9}" dt="2022-10-06T12:19:20.833" v="116"/>
          <ac:cxnSpMkLst>
            <pc:docMk/>
            <pc:sldMk cId="2296735334" sldId="368"/>
            <ac:cxnSpMk id="25" creationId="{E9FEE5A9-48F4-48E8-BEE9-8B70D8173555}"/>
          </ac:cxnSpMkLst>
        </pc:cxnChg>
        <pc:cxnChg chg="add del mod">
          <ac:chgData name="Fabienne BOUTET 861" userId="fa09bdb3-1d75-436f-b8cb-365a3331495b" providerId="ADAL" clId="{2E23A2EA-43B6-45C1-AD40-D02796571FB9}" dt="2022-10-06T12:19:47.449" v="118"/>
          <ac:cxnSpMkLst>
            <pc:docMk/>
            <pc:sldMk cId="2296735334" sldId="368"/>
            <ac:cxnSpMk id="38" creationId="{4B882643-C91D-424E-A76B-09E761F88BF7}"/>
          </ac:cxnSpMkLst>
        </pc:cxnChg>
        <pc:cxnChg chg="add del mod">
          <ac:chgData name="Fabienne BOUTET 861" userId="fa09bdb3-1d75-436f-b8cb-365a3331495b" providerId="ADAL" clId="{2E23A2EA-43B6-45C1-AD40-D02796571FB9}" dt="2022-10-06T12:19:47.449" v="118"/>
          <ac:cxnSpMkLst>
            <pc:docMk/>
            <pc:sldMk cId="2296735334" sldId="368"/>
            <ac:cxnSpMk id="39" creationId="{E0C43D01-D0E8-40EC-9059-19C2898A030B}"/>
          </ac:cxnSpMkLst>
        </pc:cxnChg>
      </pc:sldChg>
      <pc:sldChg chg="addSp delSp modSp new mod ord modNotesTx">
        <pc:chgData name="Fabienne BOUTET 861" userId="fa09bdb3-1d75-436f-b8cb-365a3331495b" providerId="ADAL" clId="{2E23A2EA-43B6-45C1-AD40-D02796571FB9}" dt="2022-10-07T12:38:43.983" v="1354" actId="20577"/>
        <pc:sldMkLst>
          <pc:docMk/>
          <pc:sldMk cId="2165906957" sldId="369"/>
        </pc:sldMkLst>
        <pc:spChg chg="mod">
          <ac:chgData name="Fabienne BOUTET 861" userId="fa09bdb3-1d75-436f-b8cb-365a3331495b" providerId="ADAL" clId="{2E23A2EA-43B6-45C1-AD40-D02796571FB9}" dt="2022-10-07T11:40:55.713" v="1321" actId="1076"/>
          <ac:spMkLst>
            <pc:docMk/>
            <pc:sldMk cId="2165906957" sldId="369"/>
            <ac:spMk id="2" creationId="{4783D841-58DB-410D-A8A2-90F1A28374B1}"/>
          </ac:spMkLst>
        </pc:spChg>
        <pc:spChg chg="del">
          <ac:chgData name="Fabienne BOUTET 861" userId="fa09bdb3-1d75-436f-b8cb-365a3331495b" providerId="ADAL" clId="{2E23A2EA-43B6-45C1-AD40-D02796571FB9}" dt="2022-10-07T11:33:45.717" v="1166" actId="478"/>
          <ac:spMkLst>
            <pc:docMk/>
            <pc:sldMk cId="2165906957" sldId="369"/>
            <ac:spMk id="3" creationId="{7645512B-F17D-49B9-AC0F-9FDB9491F98F}"/>
          </ac:spMkLst>
        </pc:spChg>
        <pc:spChg chg="add mod">
          <ac:chgData name="Fabienne BOUTET 861" userId="fa09bdb3-1d75-436f-b8cb-365a3331495b" providerId="ADAL" clId="{2E23A2EA-43B6-45C1-AD40-D02796571FB9}" dt="2022-10-07T11:56:39.831" v="1338" actId="14100"/>
          <ac:spMkLst>
            <pc:docMk/>
            <pc:sldMk cId="2165906957" sldId="369"/>
            <ac:spMk id="14" creationId="{0EE2E6D2-8030-4676-AF6A-887CED968389}"/>
          </ac:spMkLst>
        </pc:spChg>
        <pc:spChg chg="add mod">
          <ac:chgData name="Fabienne BOUTET 861" userId="fa09bdb3-1d75-436f-b8cb-365a3331495b" providerId="ADAL" clId="{2E23A2EA-43B6-45C1-AD40-D02796571FB9}" dt="2022-10-07T12:38:43.983" v="1354" actId="20577"/>
          <ac:spMkLst>
            <pc:docMk/>
            <pc:sldMk cId="2165906957" sldId="369"/>
            <ac:spMk id="15" creationId="{6BB4253F-7967-42DD-8AC9-9360E8B938BE}"/>
          </ac:spMkLst>
        </pc:spChg>
        <pc:picChg chg="add mod">
          <ac:chgData name="Fabienne BOUTET 861" userId="fa09bdb3-1d75-436f-b8cb-365a3331495b" providerId="ADAL" clId="{2E23A2EA-43B6-45C1-AD40-D02796571FB9}" dt="2022-10-07T11:33:49.899" v="1168" actId="1076"/>
          <ac:picMkLst>
            <pc:docMk/>
            <pc:sldMk cId="2165906957" sldId="369"/>
            <ac:picMk id="5" creationId="{F5F4ED23-116B-4378-B4E6-E787C1B1E88D}"/>
          </ac:picMkLst>
        </pc:picChg>
        <pc:picChg chg="add mod">
          <ac:chgData name="Fabienne BOUTET 861" userId="fa09bdb3-1d75-436f-b8cb-365a3331495b" providerId="ADAL" clId="{2E23A2EA-43B6-45C1-AD40-D02796571FB9}" dt="2022-10-07T11:50:41.479" v="1329" actId="1076"/>
          <ac:picMkLst>
            <pc:docMk/>
            <pc:sldMk cId="2165906957" sldId="369"/>
            <ac:picMk id="7" creationId="{55949CDF-8AAA-4C74-BF17-2C636E0AF17A}"/>
          </ac:picMkLst>
        </pc:picChg>
        <pc:picChg chg="add mod">
          <ac:chgData name="Fabienne BOUTET 861" userId="fa09bdb3-1d75-436f-b8cb-365a3331495b" providerId="ADAL" clId="{2E23A2EA-43B6-45C1-AD40-D02796571FB9}" dt="2022-10-07T11:36:04.105" v="1182" actId="1076"/>
          <ac:picMkLst>
            <pc:docMk/>
            <pc:sldMk cId="2165906957" sldId="369"/>
            <ac:picMk id="9" creationId="{8137AA97-3AB9-408D-B9DD-E46260CB3B53}"/>
          </ac:picMkLst>
        </pc:picChg>
        <pc:picChg chg="add del mod">
          <ac:chgData name="Fabienne BOUTET 861" userId="fa09bdb3-1d75-436f-b8cb-365a3331495b" providerId="ADAL" clId="{2E23A2EA-43B6-45C1-AD40-D02796571FB9}" dt="2022-10-07T11:36:55.649" v="1222" actId="478"/>
          <ac:picMkLst>
            <pc:docMk/>
            <pc:sldMk cId="2165906957" sldId="369"/>
            <ac:picMk id="11" creationId="{EC267800-9C2D-45A3-8C3A-51FF7203D97C}"/>
          </ac:picMkLst>
        </pc:picChg>
        <pc:picChg chg="add del mod">
          <ac:chgData name="Fabienne BOUTET 861" userId="fa09bdb3-1d75-436f-b8cb-365a3331495b" providerId="ADAL" clId="{2E23A2EA-43B6-45C1-AD40-D02796571FB9}" dt="2022-10-07T11:51:29.688" v="1332" actId="478"/>
          <ac:picMkLst>
            <pc:docMk/>
            <pc:sldMk cId="2165906957" sldId="369"/>
            <ac:picMk id="13" creationId="{396036A8-D16F-4E56-A367-3F2C76B9608A}"/>
          </ac:picMkLst>
        </pc:picChg>
        <pc:picChg chg="add mod">
          <ac:chgData name="Fabienne BOUTET 861" userId="fa09bdb3-1d75-436f-b8cb-365a3331495b" providerId="ADAL" clId="{2E23A2EA-43B6-45C1-AD40-D02796571FB9}" dt="2022-10-07T11:40:48.313" v="1320" actId="1076"/>
          <ac:picMkLst>
            <pc:docMk/>
            <pc:sldMk cId="2165906957" sldId="369"/>
            <ac:picMk id="17" creationId="{71BF1766-61C7-4F6C-B3E6-9B2D82193F3F}"/>
          </ac:picMkLst>
        </pc:picChg>
        <pc:picChg chg="add del mod">
          <ac:chgData name="Fabienne BOUTET 861" userId="fa09bdb3-1d75-436f-b8cb-365a3331495b" providerId="ADAL" clId="{2E23A2EA-43B6-45C1-AD40-D02796571FB9}" dt="2022-10-07T11:50:24.015" v="1327" actId="478"/>
          <ac:picMkLst>
            <pc:docMk/>
            <pc:sldMk cId="2165906957" sldId="369"/>
            <ac:picMk id="19" creationId="{44910222-8981-44C6-8EEA-63CBCF14B86C}"/>
          </ac:picMkLst>
        </pc:picChg>
        <pc:picChg chg="add mod">
          <ac:chgData name="Fabienne BOUTET 861" userId="fa09bdb3-1d75-436f-b8cb-365a3331495b" providerId="ADAL" clId="{2E23A2EA-43B6-45C1-AD40-D02796571FB9}" dt="2022-10-07T11:50:46.437" v="1330" actId="1076"/>
          <ac:picMkLst>
            <pc:docMk/>
            <pc:sldMk cId="2165906957" sldId="369"/>
            <ac:picMk id="21" creationId="{0A99F031-829A-4FF3-8EC2-170DE085D571}"/>
          </ac:picMkLst>
        </pc:picChg>
        <pc:picChg chg="add mod">
          <ac:chgData name="Fabienne BOUTET 861" userId="fa09bdb3-1d75-436f-b8cb-365a3331495b" providerId="ADAL" clId="{2E23A2EA-43B6-45C1-AD40-D02796571FB9}" dt="2022-10-07T11:51:34.693" v="1333" actId="1076"/>
          <ac:picMkLst>
            <pc:docMk/>
            <pc:sldMk cId="2165906957" sldId="369"/>
            <ac:picMk id="23" creationId="{4AEA8908-7F88-4957-BC67-6C87A7F8244F}"/>
          </ac:picMkLst>
        </pc:picChg>
      </pc:sldChg>
    </pc:docChg>
  </pc:docChgLst>
  <pc:docChgLst>
    <pc:chgData name="Fabienne BOUTET 861" userId="fa09bdb3-1d75-436f-b8cb-365a3331495b" providerId="ADAL" clId="{D0ECEBAF-83E7-493E-82F9-11CA3B293230}"/>
    <pc:docChg chg="undo custSel modSld">
      <pc:chgData name="Fabienne BOUTET 861" userId="fa09bdb3-1d75-436f-b8cb-365a3331495b" providerId="ADAL" clId="{D0ECEBAF-83E7-493E-82F9-11CA3B293230}" dt="2022-07-08T09:20:51.813" v="146"/>
      <pc:docMkLst>
        <pc:docMk/>
      </pc:docMkLst>
      <pc:sldChg chg="delSp modSp">
        <pc:chgData name="Fabienne BOUTET 861" userId="fa09bdb3-1d75-436f-b8cb-365a3331495b" providerId="ADAL" clId="{D0ECEBAF-83E7-493E-82F9-11CA3B293230}" dt="2022-07-08T09:02:54.503" v="0"/>
        <pc:sldMkLst>
          <pc:docMk/>
          <pc:sldMk cId="3745205531" sldId="309"/>
        </pc:sldMkLst>
        <pc:picChg chg="del mod">
          <ac:chgData name="Fabienne BOUTET 861" userId="fa09bdb3-1d75-436f-b8cb-365a3331495b" providerId="ADAL" clId="{D0ECEBAF-83E7-493E-82F9-11CA3B293230}" dt="2022-07-08T09:02:54.503" v="0"/>
          <ac:picMkLst>
            <pc:docMk/>
            <pc:sldMk cId="3745205531" sldId="309"/>
            <ac:picMk id="2" creationId="{A416DC70-F619-49B8-8AF9-B740BEAA87A7}"/>
          </ac:picMkLst>
        </pc:picChg>
      </pc:sldChg>
      <pc:sldChg chg="delSp modSp mod">
        <pc:chgData name="Fabienne BOUTET 861" userId="fa09bdb3-1d75-436f-b8cb-365a3331495b" providerId="ADAL" clId="{D0ECEBAF-83E7-493E-82F9-11CA3B293230}" dt="2022-07-08T09:20:51.813" v="146"/>
        <pc:sldMkLst>
          <pc:docMk/>
          <pc:sldMk cId="712740307" sldId="311"/>
        </pc:sldMkLst>
        <pc:spChg chg="mod">
          <ac:chgData name="Fabienne BOUTET 861" userId="fa09bdb3-1d75-436f-b8cb-365a3331495b" providerId="ADAL" clId="{D0ECEBAF-83E7-493E-82F9-11CA3B293230}" dt="2022-07-08T09:19:20.539" v="125" actId="1076"/>
          <ac:spMkLst>
            <pc:docMk/>
            <pc:sldMk cId="712740307" sldId="311"/>
            <ac:spMk id="2" creationId="{FB1AE89A-8586-4C2D-9CA6-9FE78705418F}"/>
          </ac:spMkLst>
        </pc:spChg>
        <pc:spChg chg="del mod">
          <ac:chgData name="Fabienne BOUTET 861" userId="fa09bdb3-1d75-436f-b8cb-365a3331495b" providerId="ADAL" clId="{D0ECEBAF-83E7-493E-82F9-11CA3B293230}" dt="2022-07-08T09:20:51.813" v="146"/>
          <ac:spMkLst>
            <pc:docMk/>
            <pc:sldMk cId="712740307" sldId="311"/>
            <ac:spMk id="3" creationId="{6BE8E0F0-D129-4E81-9604-BFCED878F41A}"/>
          </ac:spMkLst>
        </pc:spChg>
        <pc:spChg chg="mod">
          <ac:chgData name="Fabienne BOUTET 861" userId="fa09bdb3-1d75-436f-b8cb-365a3331495b" providerId="ADAL" clId="{D0ECEBAF-83E7-493E-82F9-11CA3B293230}" dt="2022-07-08T09:18:44.435" v="118" actId="14100"/>
          <ac:spMkLst>
            <pc:docMk/>
            <pc:sldMk cId="712740307" sldId="311"/>
            <ac:spMk id="9" creationId="{223C803B-3243-43C8-AE10-D882D40CA037}"/>
          </ac:spMkLst>
        </pc:spChg>
        <pc:spChg chg="mod">
          <ac:chgData name="Fabienne BOUTET 861" userId="fa09bdb3-1d75-436f-b8cb-365a3331495b" providerId="ADAL" clId="{D0ECEBAF-83E7-493E-82F9-11CA3B293230}" dt="2022-07-08T09:20:45.734" v="143" actId="20577"/>
          <ac:spMkLst>
            <pc:docMk/>
            <pc:sldMk cId="712740307" sldId="311"/>
            <ac:spMk id="11" creationId="{744F9095-7B8A-475A-AB22-A53F7A8CF796}"/>
          </ac:spMkLst>
        </pc:spChg>
        <pc:spChg chg="del">
          <ac:chgData name="Fabienne BOUTET 861" userId="fa09bdb3-1d75-436f-b8cb-365a3331495b" providerId="ADAL" clId="{D0ECEBAF-83E7-493E-82F9-11CA3B293230}" dt="2022-07-08T09:09:12.845" v="67" actId="478"/>
          <ac:spMkLst>
            <pc:docMk/>
            <pc:sldMk cId="712740307" sldId="311"/>
            <ac:spMk id="13" creationId="{6E15C6C1-B9E6-44D9-9ED0-5B5BFC5BD3C5}"/>
          </ac:spMkLst>
        </pc:spChg>
        <pc:spChg chg="del">
          <ac:chgData name="Fabienne BOUTET 861" userId="fa09bdb3-1d75-436f-b8cb-365a3331495b" providerId="ADAL" clId="{D0ECEBAF-83E7-493E-82F9-11CA3B293230}" dt="2022-07-08T09:09:05.367" v="65" actId="478"/>
          <ac:spMkLst>
            <pc:docMk/>
            <pc:sldMk cId="712740307" sldId="311"/>
            <ac:spMk id="15" creationId="{DD49B368-177A-42DF-919D-D5B2F244C429}"/>
          </ac:spMkLst>
        </pc:spChg>
        <pc:spChg chg="mod">
          <ac:chgData name="Fabienne BOUTET 861" userId="fa09bdb3-1d75-436f-b8cb-365a3331495b" providerId="ADAL" clId="{D0ECEBAF-83E7-493E-82F9-11CA3B293230}" dt="2022-07-08T09:20:20.739" v="137"/>
          <ac:spMkLst>
            <pc:docMk/>
            <pc:sldMk cId="712740307" sldId="311"/>
            <ac:spMk id="18" creationId="{B89B8B2F-9395-4D6D-A954-0214ECC096D3}"/>
          </ac:spMkLst>
        </pc:spChg>
        <pc:spChg chg="mod">
          <ac:chgData name="Fabienne BOUTET 861" userId="fa09bdb3-1d75-436f-b8cb-365a3331495b" providerId="ADAL" clId="{D0ECEBAF-83E7-493E-82F9-11CA3B293230}" dt="2022-07-08T09:20:51.479" v="144" actId="1076"/>
          <ac:spMkLst>
            <pc:docMk/>
            <pc:sldMk cId="712740307" sldId="311"/>
            <ac:spMk id="19" creationId="{2A1B7207-B33E-4088-9FC6-BA3EF2ED6392}"/>
          </ac:spMkLst>
        </pc:spChg>
        <pc:spChg chg="del">
          <ac:chgData name="Fabienne BOUTET 861" userId="fa09bdb3-1d75-436f-b8cb-365a3331495b" providerId="ADAL" clId="{D0ECEBAF-83E7-493E-82F9-11CA3B293230}" dt="2022-07-08T09:09:10.039" v="66" actId="478"/>
          <ac:spMkLst>
            <pc:docMk/>
            <pc:sldMk cId="712740307" sldId="311"/>
            <ac:spMk id="20" creationId="{F39AA3E0-830F-4619-B673-5BDD40F70C3C}"/>
          </ac:spMkLst>
        </pc:spChg>
        <pc:spChg chg="mod">
          <ac:chgData name="Fabienne BOUTET 861" userId="fa09bdb3-1d75-436f-b8cb-365a3331495b" providerId="ADAL" clId="{D0ECEBAF-83E7-493E-82F9-11CA3B293230}" dt="2022-07-08T09:19:38.331" v="129" actId="14100"/>
          <ac:spMkLst>
            <pc:docMk/>
            <pc:sldMk cId="712740307" sldId="311"/>
            <ac:spMk id="21" creationId="{8A0831DF-6DE2-4BDD-A7A3-092FB1EC09AA}"/>
          </ac:spMkLst>
        </pc:spChg>
        <pc:picChg chg="del">
          <ac:chgData name="Fabienne BOUTET 861" userId="fa09bdb3-1d75-436f-b8cb-365a3331495b" providerId="ADAL" clId="{D0ECEBAF-83E7-493E-82F9-11CA3B293230}" dt="2022-07-08T09:04:41.203" v="2" actId="478"/>
          <ac:picMkLst>
            <pc:docMk/>
            <pc:sldMk cId="712740307" sldId="311"/>
            <ac:picMk id="4" creationId="{258E7CB8-B550-475F-933E-281905AE2290}"/>
          </ac:picMkLst>
        </pc:picChg>
        <pc:picChg chg="del">
          <ac:chgData name="Fabienne BOUTET 861" userId="fa09bdb3-1d75-436f-b8cb-365a3331495b" providerId="ADAL" clId="{D0ECEBAF-83E7-493E-82F9-11CA3B293230}" dt="2022-07-08T09:04:39.135" v="1" actId="478"/>
          <ac:picMkLst>
            <pc:docMk/>
            <pc:sldMk cId="712740307" sldId="311"/>
            <ac:picMk id="5" creationId="{4559904F-2F39-4EB4-A060-406797162E61}"/>
          </ac:picMkLst>
        </pc:picChg>
        <pc:picChg chg="del">
          <ac:chgData name="Fabienne BOUTET 861" userId="fa09bdb3-1d75-436f-b8cb-365a3331495b" providerId="ADAL" clId="{D0ECEBAF-83E7-493E-82F9-11CA3B293230}" dt="2022-07-08T09:04:43.746" v="3" actId="478"/>
          <ac:picMkLst>
            <pc:docMk/>
            <pc:sldMk cId="712740307" sldId="311"/>
            <ac:picMk id="6" creationId="{45693BB1-6A97-4BA8-80E1-B495694E4F70}"/>
          </ac:picMkLst>
        </pc:picChg>
        <pc:picChg chg="mod">
          <ac:chgData name="Fabienne BOUTET 861" userId="fa09bdb3-1d75-436f-b8cb-365a3331495b" providerId="ADAL" clId="{D0ECEBAF-83E7-493E-82F9-11CA3B293230}" dt="2022-07-08T09:19:13.711" v="123" actId="1076"/>
          <ac:picMkLst>
            <pc:docMk/>
            <pc:sldMk cId="712740307" sldId="311"/>
            <ac:picMk id="16" creationId="{C4FD0915-330C-4377-9F4D-758F64B04B78}"/>
          </ac:picMkLst>
        </pc:picChg>
        <pc:picChg chg="mod">
          <ac:chgData name="Fabienne BOUTET 861" userId="fa09bdb3-1d75-436f-b8cb-365a3331495b" providerId="ADAL" clId="{D0ECEBAF-83E7-493E-82F9-11CA3B293230}" dt="2022-07-08T09:19:10.778" v="122" actId="1076"/>
          <ac:picMkLst>
            <pc:docMk/>
            <pc:sldMk cId="712740307" sldId="311"/>
            <ac:picMk id="17" creationId="{0950AAC2-9721-4F6D-929E-F7472A94CC6C}"/>
          </ac:picMkLst>
        </pc:picChg>
      </pc:sldChg>
      <pc:sldChg chg="delSp modSp mod">
        <pc:chgData name="Fabienne BOUTET 861" userId="fa09bdb3-1d75-436f-b8cb-365a3331495b" providerId="ADAL" clId="{D0ECEBAF-83E7-493E-82F9-11CA3B293230}" dt="2022-07-08T09:17:29.649" v="102" actId="14100"/>
        <pc:sldMkLst>
          <pc:docMk/>
          <pc:sldMk cId="743556903" sldId="313"/>
        </pc:sldMkLst>
        <pc:spChg chg="mod">
          <ac:chgData name="Fabienne BOUTET 861" userId="fa09bdb3-1d75-436f-b8cb-365a3331495b" providerId="ADAL" clId="{D0ECEBAF-83E7-493E-82F9-11CA3B293230}" dt="2022-07-08T09:17:17.688" v="99" actId="207"/>
          <ac:spMkLst>
            <pc:docMk/>
            <pc:sldMk cId="743556903" sldId="313"/>
            <ac:spMk id="7" creationId="{5B9CB2E1-E3DE-4FCE-B79F-22855CFA80E4}"/>
          </ac:spMkLst>
        </pc:spChg>
        <pc:spChg chg="mod">
          <ac:chgData name="Fabienne BOUTET 861" userId="fa09bdb3-1d75-436f-b8cb-365a3331495b" providerId="ADAL" clId="{D0ECEBAF-83E7-493E-82F9-11CA3B293230}" dt="2022-07-08T09:17:03.746" v="97" actId="1076"/>
          <ac:spMkLst>
            <pc:docMk/>
            <pc:sldMk cId="743556903" sldId="313"/>
            <ac:spMk id="10" creationId="{F1436115-A1E5-4475-B34F-745B1FCFD51E}"/>
          </ac:spMkLst>
        </pc:spChg>
        <pc:picChg chg="del">
          <ac:chgData name="Fabienne BOUTET 861" userId="fa09bdb3-1d75-436f-b8cb-365a3331495b" providerId="ADAL" clId="{D0ECEBAF-83E7-493E-82F9-11CA3B293230}" dt="2022-07-08T09:16:58.183" v="95" actId="478"/>
          <ac:picMkLst>
            <pc:docMk/>
            <pc:sldMk cId="743556903" sldId="313"/>
            <ac:picMk id="2" creationId="{4EE086A8-6F07-483F-B40B-1E32E7DD570F}"/>
          </ac:picMkLst>
        </pc:picChg>
        <pc:picChg chg="del">
          <ac:chgData name="Fabienne BOUTET 861" userId="fa09bdb3-1d75-436f-b8cb-365a3331495b" providerId="ADAL" clId="{D0ECEBAF-83E7-493E-82F9-11CA3B293230}" dt="2022-07-08T09:17:00.581" v="96" actId="478"/>
          <ac:picMkLst>
            <pc:docMk/>
            <pc:sldMk cId="743556903" sldId="313"/>
            <ac:picMk id="3" creationId="{CA8526DB-572C-43CE-93C8-47D5D033288B}"/>
          </ac:picMkLst>
        </pc:picChg>
        <pc:picChg chg="mod">
          <ac:chgData name="Fabienne BOUTET 861" userId="fa09bdb3-1d75-436f-b8cb-365a3331495b" providerId="ADAL" clId="{D0ECEBAF-83E7-493E-82F9-11CA3B293230}" dt="2022-07-08T09:17:07.795" v="98" actId="1076"/>
          <ac:picMkLst>
            <pc:docMk/>
            <pc:sldMk cId="743556903" sldId="313"/>
            <ac:picMk id="4" creationId="{1635CCC4-9876-4048-B67A-D9130E6341BB}"/>
          </ac:picMkLst>
        </pc:picChg>
        <pc:picChg chg="mod">
          <ac:chgData name="Fabienne BOUTET 861" userId="fa09bdb3-1d75-436f-b8cb-365a3331495b" providerId="ADAL" clId="{D0ECEBAF-83E7-493E-82F9-11CA3B293230}" dt="2022-07-08T09:17:29.649" v="102" actId="14100"/>
          <ac:picMkLst>
            <pc:docMk/>
            <pc:sldMk cId="743556903" sldId="313"/>
            <ac:picMk id="8" creationId="{273D79AD-895C-4449-94AD-AA3DCA754455}"/>
          </ac:picMkLst>
        </pc:picChg>
      </pc:sldChg>
    </pc:docChg>
  </pc:docChgLst>
  <pc:docChgLst>
    <pc:chgData name="Lea GUILLARD 861" userId="S::lea.guillard@caf86.caf.fr::d06662ec-9711-44e9-9f78-4b9cc7b21ed8" providerId="AD" clId="Web-{1A98437F-C947-4D36-90B3-1C68410C9B3E}"/>
    <pc:docChg chg="addSld modSld">
      <pc:chgData name="Lea GUILLARD 861" userId="S::lea.guillard@caf86.caf.fr::d06662ec-9711-44e9-9f78-4b9cc7b21ed8" providerId="AD" clId="Web-{1A98437F-C947-4D36-90B3-1C68410C9B3E}" dt="2022-04-15T06:20:19.943" v="7" actId="1076"/>
      <pc:docMkLst>
        <pc:docMk/>
      </pc:docMkLst>
      <pc:sldChg chg="modSp">
        <pc:chgData name="Lea GUILLARD 861" userId="S::lea.guillard@caf86.caf.fr::d06662ec-9711-44e9-9f78-4b9cc7b21ed8" providerId="AD" clId="Web-{1A98437F-C947-4D36-90B3-1C68410C9B3E}" dt="2022-04-15T06:20:05.052" v="4" actId="1076"/>
        <pc:sldMkLst>
          <pc:docMk/>
          <pc:sldMk cId="3394873606" sldId="291"/>
        </pc:sldMkLst>
        <pc:spChg chg="mod">
          <ac:chgData name="Lea GUILLARD 861" userId="S::lea.guillard@caf86.caf.fr::d06662ec-9711-44e9-9f78-4b9cc7b21ed8" providerId="AD" clId="Web-{1A98437F-C947-4D36-90B3-1C68410C9B3E}" dt="2022-04-15T06:20:02.583" v="3" actId="1076"/>
          <ac:spMkLst>
            <pc:docMk/>
            <pc:sldMk cId="3394873606" sldId="291"/>
            <ac:spMk id="5" creationId="{2D01694D-F368-4FC5-9220-2826B0B688CD}"/>
          </ac:spMkLst>
        </pc:spChg>
        <pc:picChg chg="mod">
          <ac:chgData name="Lea GUILLARD 861" userId="S::lea.guillard@caf86.caf.fr::d06662ec-9711-44e9-9f78-4b9cc7b21ed8" providerId="AD" clId="Web-{1A98437F-C947-4D36-90B3-1C68410C9B3E}" dt="2022-04-15T06:20:05.052" v="4" actId="1076"/>
          <ac:picMkLst>
            <pc:docMk/>
            <pc:sldMk cId="3394873606" sldId="291"/>
            <ac:picMk id="8" creationId="{91BC17F4-A801-40DB-8845-11F5A8D66D11}"/>
          </ac:picMkLst>
        </pc:picChg>
      </pc:sldChg>
      <pc:sldChg chg="modSp">
        <pc:chgData name="Lea GUILLARD 861" userId="S::lea.guillard@caf86.caf.fr::d06662ec-9711-44e9-9f78-4b9cc7b21ed8" providerId="AD" clId="Web-{1A98437F-C947-4D36-90B3-1C68410C9B3E}" dt="2022-04-15T06:19:49.364" v="0" actId="1076"/>
        <pc:sldMkLst>
          <pc:docMk/>
          <pc:sldMk cId="1631616132" sldId="292"/>
        </pc:sldMkLst>
        <pc:spChg chg="mod">
          <ac:chgData name="Lea GUILLARD 861" userId="S::lea.guillard@caf86.caf.fr::d06662ec-9711-44e9-9f78-4b9cc7b21ed8" providerId="AD" clId="Web-{1A98437F-C947-4D36-90B3-1C68410C9B3E}" dt="2022-04-15T06:19:49.364" v="0" actId="1076"/>
          <ac:spMkLst>
            <pc:docMk/>
            <pc:sldMk cId="1631616132" sldId="292"/>
            <ac:spMk id="47" creationId="{AF1CF92B-318F-4899-932D-D26E0D0BC873}"/>
          </ac:spMkLst>
        </pc:spChg>
      </pc:sldChg>
      <pc:sldChg chg="modSp">
        <pc:chgData name="Lea GUILLARD 861" userId="S::lea.guillard@caf86.caf.fr::d06662ec-9711-44e9-9f78-4b9cc7b21ed8" providerId="AD" clId="Web-{1A98437F-C947-4D36-90B3-1C68410C9B3E}" dt="2022-04-15T06:19:57.692" v="2" actId="1076"/>
        <pc:sldMkLst>
          <pc:docMk/>
          <pc:sldMk cId="713159971" sldId="293"/>
        </pc:sldMkLst>
        <pc:spChg chg="mod">
          <ac:chgData name="Lea GUILLARD 861" userId="S::lea.guillard@caf86.caf.fr::d06662ec-9711-44e9-9f78-4b9cc7b21ed8" providerId="AD" clId="Web-{1A98437F-C947-4D36-90B3-1C68410C9B3E}" dt="2022-04-15T06:19:57.692" v="2" actId="1076"/>
          <ac:spMkLst>
            <pc:docMk/>
            <pc:sldMk cId="713159971" sldId="293"/>
            <ac:spMk id="5" creationId="{2D01694D-F368-4FC5-9220-2826B0B688CD}"/>
          </ac:spMkLst>
        </pc:spChg>
      </pc:sldChg>
      <pc:sldChg chg="modSp new">
        <pc:chgData name="Lea GUILLARD 861" userId="S::lea.guillard@caf86.caf.fr::d06662ec-9711-44e9-9f78-4b9cc7b21ed8" providerId="AD" clId="Web-{1A98437F-C947-4D36-90B3-1C68410C9B3E}" dt="2022-04-15T06:20:19.943" v="7" actId="1076"/>
        <pc:sldMkLst>
          <pc:docMk/>
          <pc:sldMk cId="2982828975" sldId="305"/>
        </pc:sldMkLst>
        <pc:spChg chg="mod">
          <ac:chgData name="Lea GUILLARD 861" userId="S::lea.guillard@caf86.caf.fr::d06662ec-9711-44e9-9f78-4b9cc7b21ed8" providerId="AD" clId="Web-{1A98437F-C947-4D36-90B3-1C68410C9B3E}" dt="2022-04-15T06:20:16.912" v="6" actId="1076"/>
          <ac:spMkLst>
            <pc:docMk/>
            <pc:sldMk cId="2982828975" sldId="305"/>
            <ac:spMk id="2" creationId="{DBF0C1DF-A686-C283-9DB2-48D40C98432C}"/>
          </ac:spMkLst>
        </pc:spChg>
        <pc:spChg chg="mod">
          <ac:chgData name="Lea GUILLARD 861" userId="S::lea.guillard@caf86.caf.fr::d06662ec-9711-44e9-9f78-4b9cc7b21ed8" providerId="AD" clId="Web-{1A98437F-C947-4D36-90B3-1C68410C9B3E}" dt="2022-04-15T06:20:19.943" v="7" actId="1076"/>
          <ac:spMkLst>
            <pc:docMk/>
            <pc:sldMk cId="2982828975" sldId="305"/>
            <ac:spMk id="3" creationId="{5A67F6A8-F675-4DD0-27FE-90CCE4CA10C6}"/>
          </ac:spMkLst>
        </pc:spChg>
      </pc:sldChg>
    </pc:docChg>
  </pc:docChgLst>
  <pc:docChgLst>
    <pc:chgData name="Lea GUILLARD 861" userId="S::lea.guillard@caf86.caf.fr::d06662ec-9711-44e9-9f78-4b9cc7b21ed8" providerId="AD" clId="Web-{F7486BAF-8157-444E-9EFB-F9ED95A49BCC}"/>
    <pc:docChg chg="addSld delSld modSld sldOrd">
      <pc:chgData name="Lea GUILLARD 861" userId="S::lea.guillard@caf86.caf.fr::d06662ec-9711-44e9-9f78-4b9cc7b21ed8" providerId="AD" clId="Web-{F7486BAF-8157-444E-9EFB-F9ED95A49BCC}" dt="2022-09-09T11:45:18.018" v="40" actId="20577"/>
      <pc:docMkLst>
        <pc:docMk/>
      </pc:docMkLst>
      <pc:sldChg chg="modSp">
        <pc:chgData name="Lea GUILLARD 861" userId="S::lea.guillard@caf86.caf.fr::d06662ec-9711-44e9-9f78-4b9cc7b21ed8" providerId="AD" clId="Web-{F7486BAF-8157-444E-9EFB-F9ED95A49BCC}" dt="2022-09-09T11:44:44.876" v="28" actId="20577"/>
        <pc:sldMkLst>
          <pc:docMk/>
          <pc:sldMk cId="3007228322" sldId="367"/>
        </pc:sldMkLst>
        <pc:spChg chg="mod">
          <ac:chgData name="Lea GUILLARD 861" userId="S::lea.guillard@caf86.caf.fr::d06662ec-9711-44e9-9f78-4b9cc7b21ed8" providerId="AD" clId="Web-{F7486BAF-8157-444E-9EFB-F9ED95A49BCC}" dt="2022-09-09T11:44:44.876" v="28" actId="20577"/>
          <ac:spMkLst>
            <pc:docMk/>
            <pc:sldMk cId="3007228322" sldId="367"/>
            <ac:spMk id="3" creationId="{7F8B00AC-B3D4-2087-9A1B-3AB1D3FCA5EB}"/>
          </ac:spMkLst>
        </pc:spChg>
      </pc:sldChg>
      <pc:sldChg chg="modSp add ord replId">
        <pc:chgData name="Lea GUILLARD 861" userId="S::lea.guillard@caf86.caf.fr::d06662ec-9711-44e9-9f78-4b9cc7b21ed8" providerId="AD" clId="Web-{F7486BAF-8157-444E-9EFB-F9ED95A49BCC}" dt="2022-09-09T11:45:18.018" v="40" actId="20577"/>
        <pc:sldMkLst>
          <pc:docMk/>
          <pc:sldMk cId="1120744233" sldId="368"/>
        </pc:sldMkLst>
        <pc:spChg chg="mod">
          <ac:chgData name="Lea GUILLARD 861" userId="S::lea.guillard@caf86.caf.fr::d06662ec-9711-44e9-9f78-4b9cc7b21ed8" providerId="AD" clId="Web-{F7486BAF-8157-444E-9EFB-F9ED95A49BCC}" dt="2022-09-09T11:45:18.018" v="40" actId="20577"/>
          <ac:spMkLst>
            <pc:docMk/>
            <pc:sldMk cId="1120744233" sldId="368"/>
            <ac:spMk id="4" creationId="{50E63301-F05A-4018-919B-4F770BBC8D0D}"/>
          </ac:spMkLst>
        </pc:spChg>
      </pc:sldChg>
      <pc:sldChg chg="new del">
        <pc:chgData name="Lea GUILLARD 861" userId="S::lea.guillard@caf86.caf.fr::d06662ec-9711-44e9-9f78-4b9cc7b21ed8" providerId="AD" clId="Web-{F7486BAF-8157-444E-9EFB-F9ED95A49BCC}" dt="2022-09-09T11:45:01.205" v="30"/>
        <pc:sldMkLst>
          <pc:docMk/>
          <pc:sldMk cId="3557428508" sldId="368"/>
        </pc:sldMkLst>
      </pc:sldChg>
    </pc:docChg>
  </pc:docChgLst>
  <pc:docChgLst>
    <pc:chgData name="Lea GUILLARD 861" userId="d06662ec-9711-44e9-9f78-4b9cc7b21ed8" providerId="ADAL" clId="{C878FBA4-CA0F-468D-BDDB-88B70C5D29D4}"/>
    <pc:docChg chg="undo custSel addSld delSld modSld sldOrd">
      <pc:chgData name="Lea GUILLARD 861" userId="d06662ec-9711-44e9-9f78-4b9cc7b21ed8" providerId="ADAL" clId="{C878FBA4-CA0F-468D-BDDB-88B70C5D29D4}" dt="2022-02-02T10:14:18.187" v="558" actId="20577"/>
      <pc:docMkLst>
        <pc:docMk/>
      </pc:docMkLst>
      <pc:sldChg chg="addSp delSp modSp new mod setBg">
        <pc:chgData name="Lea GUILLARD 861" userId="d06662ec-9711-44e9-9f78-4b9cc7b21ed8" providerId="ADAL" clId="{C878FBA4-CA0F-468D-BDDB-88B70C5D29D4}" dt="2022-02-02T09:59:20.938" v="57" actId="26606"/>
        <pc:sldMkLst>
          <pc:docMk/>
          <pc:sldMk cId="3155851385" sldId="257"/>
        </pc:sldMkLst>
        <pc:spChg chg="mod">
          <ac:chgData name="Lea GUILLARD 861" userId="d06662ec-9711-44e9-9f78-4b9cc7b21ed8" providerId="ADAL" clId="{C878FBA4-CA0F-468D-BDDB-88B70C5D29D4}" dt="2022-02-02T09:59:20.938" v="57" actId="26606"/>
          <ac:spMkLst>
            <pc:docMk/>
            <pc:sldMk cId="3155851385" sldId="257"/>
            <ac:spMk id="2" creationId="{CD55427E-D962-4F9A-B40C-B68D9F25CA46}"/>
          </ac:spMkLst>
        </pc:spChg>
        <pc:spChg chg="add del mod">
          <ac:chgData name="Lea GUILLARD 861" userId="d06662ec-9711-44e9-9f78-4b9cc7b21ed8" providerId="ADAL" clId="{C878FBA4-CA0F-468D-BDDB-88B70C5D29D4}" dt="2022-02-02T09:59:20.938" v="57" actId="26606"/>
          <ac:spMkLst>
            <pc:docMk/>
            <pc:sldMk cId="3155851385" sldId="257"/>
            <ac:spMk id="3" creationId="{1980AA72-7CEC-47E0-8390-DCA22A2C1A8D}"/>
          </ac:spMkLst>
        </pc:spChg>
        <pc:spChg chg="add del">
          <ac:chgData name="Lea GUILLARD 861" userId="d06662ec-9711-44e9-9f78-4b9cc7b21ed8" providerId="ADAL" clId="{C878FBA4-CA0F-468D-BDDB-88B70C5D29D4}" dt="2022-02-02T09:58:48.425" v="19" actId="26606"/>
          <ac:spMkLst>
            <pc:docMk/>
            <pc:sldMk cId="3155851385" sldId="257"/>
            <ac:spMk id="9" creationId="{45B71F80-1F92-4074-84D9-16A062B215B3}"/>
          </ac:spMkLst>
        </pc:spChg>
        <pc:spChg chg="add del">
          <ac:chgData name="Lea GUILLARD 861" userId="d06662ec-9711-44e9-9f78-4b9cc7b21ed8" providerId="ADAL" clId="{C878FBA4-CA0F-468D-BDDB-88B70C5D29D4}" dt="2022-02-02T09:58:48.425" v="19" actId="26606"/>
          <ac:spMkLst>
            <pc:docMk/>
            <pc:sldMk cId="3155851385" sldId="257"/>
            <ac:spMk id="11" creationId="{7209C9DA-6E0D-46D9-8275-C52222D8CCAC}"/>
          </ac:spMkLst>
        </pc:spChg>
        <pc:spChg chg="add del">
          <ac:chgData name="Lea GUILLARD 861" userId="d06662ec-9711-44e9-9f78-4b9cc7b21ed8" providerId="ADAL" clId="{C878FBA4-CA0F-468D-BDDB-88B70C5D29D4}" dt="2022-02-02T09:58:48.425" v="19" actId="26606"/>
          <ac:spMkLst>
            <pc:docMk/>
            <pc:sldMk cId="3155851385" sldId="257"/>
            <ac:spMk id="13" creationId="{3EB57A4D-E0D0-46DA-B339-F24CA46FA70B}"/>
          </ac:spMkLst>
        </pc:spChg>
        <pc:graphicFrameChg chg="add del mod modGraphic">
          <ac:chgData name="Lea GUILLARD 861" userId="d06662ec-9711-44e9-9f78-4b9cc7b21ed8" providerId="ADAL" clId="{C878FBA4-CA0F-468D-BDDB-88B70C5D29D4}" dt="2022-02-02T09:58:49.255" v="20"/>
          <ac:graphicFrameMkLst>
            <pc:docMk/>
            <pc:sldMk cId="3155851385" sldId="257"/>
            <ac:graphicFrameMk id="4" creationId="{268994D3-2C5D-46E9-B59E-0EE378A29B13}"/>
          </ac:graphicFrameMkLst>
        </pc:graphicFrameChg>
        <pc:cxnChg chg="add">
          <ac:chgData name="Lea GUILLARD 861" userId="d06662ec-9711-44e9-9f78-4b9cc7b21ed8" providerId="ADAL" clId="{C878FBA4-CA0F-468D-BDDB-88B70C5D29D4}" dt="2022-02-02T09:59:20.938" v="57" actId="26606"/>
          <ac:cxnSpMkLst>
            <pc:docMk/>
            <pc:sldMk cId="3155851385" sldId="257"/>
            <ac:cxnSpMk id="8" creationId="{0B5F7E3B-C5F1-40E0-A491-558BAFBC1127}"/>
          </ac:cxnSpMkLst>
        </pc:cxnChg>
      </pc:sldChg>
      <pc:sldChg chg="add del">
        <pc:chgData name="Lea GUILLARD 861" userId="d06662ec-9711-44e9-9f78-4b9cc7b21ed8" providerId="ADAL" clId="{C878FBA4-CA0F-468D-BDDB-88B70C5D29D4}" dt="2022-02-02T09:58:15.058" v="1" actId="2890"/>
        <pc:sldMkLst>
          <pc:docMk/>
          <pc:sldMk cId="4239248064" sldId="257"/>
        </pc:sldMkLst>
      </pc:sldChg>
      <pc:sldChg chg="addSp delSp modSp new mod setBg setClrOvrMap">
        <pc:chgData name="Lea GUILLARD 861" userId="d06662ec-9711-44e9-9f78-4b9cc7b21ed8" providerId="ADAL" clId="{C878FBA4-CA0F-468D-BDDB-88B70C5D29D4}" dt="2022-02-02T10:06:16.918" v="218" actId="26606"/>
        <pc:sldMkLst>
          <pc:docMk/>
          <pc:sldMk cId="524744576" sldId="258"/>
        </pc:sldMkLst>
        <pc:spChg chg="mod">
          <ac:chgData name="Lea GUILLARD 861" userId="d06662ec-9711-44e9-9f78-4b9cc7b21ed8" providerId="ADAL" clId="{C878FBA4-CA0F-468D-BDDB-88B70C5D29D4}" dt="2022-02-02T10:06:16.918" v="218" actId="26606"/>
          <ac:spMkLst>
            <pc:docMk/>
            <pc:sldMk cId="524744576" sldId="258"/>
            <ac:spMk id="2" creationId="{2A8C38EB-A5F6-48C4-B6CD-425F8A54FBFF}"/>
          </ac:spMkLst>
        </pc:spChg>
        <pc:spChg chg="del">
          <ac:chgData name="Lea GUILLARD 861" userId="d06662ec-9711-44e9-9f78-4b9cc7b21ed8" providerId="ADAL" clId="{C878FBA4-CA0F-468D-BDDB-88B70C5D29D4}" dt="2022-02-02T10:06:16.918" v="218" actId="26606"/>
          <ac:spMkLst>
            <pc:docMk/>
            <pc:sldMk cId="524744576" sldId="258"/>
            <ac:spMk id="3" creationId="{642C646A-896C-4B49-B445-78A1203F661A}"/>
          </ac:spMkLst>
        </pc:spChg>
        <pc:spChg chg="add">
          <ac:chgData name="Lea GUILLARD 861" userId="d06662ec-9711-44e9-9f78-4b9cc7b21ed8" providerId="ADAL" clId="{C878FBA4-CA0F-468D-BDDB-88B70C5D29D4}" dt="2022-02-02T10:06:16.918" v="218" actId="26606"/>
          <ac:spMkLst>
            <pc:docMk/>
            <pc:sldMk cId="524744576" sldId="258"/>
            <ac:spMk id="20" creationId="{9179DE42-5613-4B35-A1E6-6CCBAA13C743}"/>
          </ac:spMkLst>
        </pc:spChg>
        <pc:spChg chg="add">
          <ac:chgData name="Lea GUILLARD 861" userId="d06662ec-9711-44e9-9f78-4b9cc7b21ed8" providerId="ADAL" clId="{C878FBA4-CA0F-468D-BDDB-88B70C5D29D4}" dt="2022-02-02T10:06:16.918" v="218" actId="26606"/>
          <ac:spMkLst>
            <pc:docMk/>
            <pc:sldMk cId="524744576" sldId="258"/>
            <ac:spMk id="26" creationId="{52FB45E9-914E-4471-AC87-E475CD51767D}"/>
          </ac:spMkLst>
        </pc:spChg>
        <pc:spChg chg="add">
          <ac:chgData name="Lea GUILLARD 861" userId="d06662ec-9711-44e9-9f78-4b9cc7b21ed8" providerId="ADAL" clId="{C878FBA4-CA0F-468D-BDDB-88B70C5D29D4}" dt="2022-02-02T10:06:16.918" v="218" actId="26606"/>
          <ac:spMkLst>
            <pc:docMk/>
            <pc:sldMk cId="524744576" sldId="258"/>
            <ac:spMk id="28" creationId="{C310626D-5743-49D4-8F7D-88C4F8F05774}"/>
          </ac:spMkLst>
        </pc:spChg>
        <pc:spChg chg="add">
          <ac:chgData name="Lea GUILLARD 861" userId="d06662ec-9711-44e9-9f78-4b9cc7b21ed8" providerId="ADAL" clId="{C878FBA4-CA0F-468D-BDDB-88B70C5D29D4}" dt="2022-02-02T10:06:16.918" v="218" actId="26606"/>
          <ac:spMkLst>
            <pc:docMk/>
            <pc:sldMk cId="524744576" sldId="258"/>
            <ac:spMk id="30" creationId="{3C195FC1-B568-4C72-9902-34CB35DDD7A1}"/>
          </ac:spMkLst>
        </pc:spChg>
        <pc:spChg chg="add">
          <ac:chgData name="Lea GUILLARD 861" userId="d06662ec-9711-44e9-9f78-4b9cc7b21ed8" providerId="ADAL" clId="{C878FBA4-CA0F-468D-BDDB-88B70C5D29D4}" dt="2022-02-02T10:06:16.918" v="218" actId="26606"/>
          <ac:spMkLst>
            <pc:docMk/>
            <pc:sldMk cId="524744576" sldId="258"/>
            <ac:spMk id="32" creationId="{EF2BDF77-362C-43F0-8CBB-A969EC2AE0C4}"/>
          </ac:spMkLst>
        </pc:spChg>
        <pc:spChg chg="add">
          <ac:chgData name="Lea GUILLARD 861" userId="d06662ec-9711-44e9-9f78-4b9cc7b21ed8" providerId="ADAL" clId="{C878FBA4-CA0F-468D-BDDB-88B70C5D29D4}" dt="2022-02-02T10:06:16.918" v="218" actId="26606"/>
          <ac:spMkLst>
            <pc:docMk/>
            <pc:sldMk cId="524744576" sldId="258"/>
            <ac:spMk id="34" creationId="{4BE96B01-3929-432D-B8C2-ADBCB74C2EF4}"/>
          </ac:spMkLst>
        </pc:spChg>
        <pc:spChg chg="add">
          <ac:chgData name="Lea GUILLARD 861" userId="d06662ec-9711-44e9-9f78-4b9cc7b21ed8" providerId="ADAL" clId="{C878FBA4-CA0F-468D-BDDB-88B70C5D29D4}" dt="2022-02-02T10:06:16.918" v="218" actId="26606"/>
          <ac:spMkLst>
            <pc:docMk/>
            <pc:sldMk cId="524744576" sldId="258"/>
            <ac:spMk id="36" creationId="{2A6FCDE6-CDE2-4C51-B18E-A95CFB679714}"/>
          </ac:spMkLst>
        </pc:spChg>
        <pc:spChg chg="add">
          <ac:chgData name="Lea GUILLARD 861" userId="d06662ec-9711-44e9-9f78-4b9cc7b21ed8" providerId="ADAL" clId="{C878FBA4-CA0F-468D-BDDB-88B70C5D29D4}" dt="2022-02-02T10:06:16.918" v="218" actId="26606"/>
          <ac:spMkLst>
            <pc:docMk/>
            <pc:sldMk cId="524744576" sldId="258"/>
            <ac:spMk id="38" creationId="{9D2E8756-2465-473A-BA2A-2DB1D6224745}"/>
          </ac:spMkLst>
        </pc:spChg>
        <pc:grpChg chg="add">
          <ac:chgData name="Lea GUILLARD 861" userId="d06662ec-9711-44e9-9f78-4b9cc7b21ed8" providerId="ADAL" clId="{C878FBA4-CA0F-468D-BDDB-88B70C5D29D4}" dt="2022-02-02T10:06:16.918" v="218" actId="26606"/>
          <ac:grpSpMkLst>
            <pc:docMk/>
            <pc:sldMk cId="524744576" sldId="258"/>
            <ac:grpSpMk id="8" creationId="{76582886-877C-4AEC-A77F-8055EB9A0CF9}"/>
          </ac:grpSpMkLst>
        </pc:grpChg>
        <pc:cxnChg chg="add">
          <ac:chgData name="Lea GUILLARD 861" userId="d06662ec-9711-44e9-9f78-4b9cc7b21ed8" providerId="ADAL" clId="{C878FBA4-CA0F-468D-BDDB-88B70C5D29D4}" dt="2022-02-02T10:06:16.918" v="218" actId="26606"/>
          <ac:cxnSpMkLst>
            <pc:docMk/>
            <pc:sldMk cId="524744576" sldId="258"/>
            <ac:cxnSpMk id="22" creationId="{EB898B32-3891-4C3A-8F58-C5969D2E9033}"/>
          </ac:cxnSpMkLst>
        </pc:cxnChg>
        <pc:cxnChg chg="add">
          <ac:chgData name="Lea GUILLARD 861" userId="d06662ec-9711-44e9-9f78-4b9cc7b21ed8" providerId="ADAL" clId="{C878FBA4-CA0F-468D-BDDB-88B70C5D29D4}" dt="2022-02-02T10:06:16.918" v="218" actId="26606"/>
          <ac:cxnSpMkLst>
            <pc:docMk/>
            <pc:sldMk cId="524744576" sldId="258"/>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4.080" v="217" actId="26606"/>
        <pc:sldMkLst>
          <pc:docMk/>
          <pc:sldMk cId="634816616" sldId="259"/>
        </pc:sldMkLst>
        <pc:spChg chg="mod">
          <ac:chgData name="Lea GUILLARD 861" userId="d06662ec-9711-44e9-9f78-4b9cc7b21ed8" providerId="ADAL" clId="{C878FBA4-CA0F-468D-BDDB-88B70C5D29D4}" dt="2022-02-02T10:06:14.080" v="217" actId="26606"/>
          <ac:spMkLst>
            <pc:docMk/>
            <pc:sldMk cId="634816616" sldId="259"/>
            <ac:spMk id="2" creationId="{3EFB79DF-6E4C-4777-BF7F-58FD0EF156BD}"/>
          </ac:spMkLst>
        </pc:spChg>
        <pc:spChg chg="del">
          <ac:chgData name="Lea GUILLARD 861" userId="d06662ec-9711-44e9-9f78-4b9cc7b21ed8" providerId="ADAL" clId="{C878FBA4-CA0F-468D-BDDB-88B70C5D29D4}" dt="2022-02-02T10:06:14.080" v="217" actId="26606"/>
          <ac:spMkLst>
            <pc:docMk/>
            <pc:sldMk cId="634816616" sldId="259"/>
            <ac:spMk id="3" creationId="{ABB88321-85E8-4052-AB21-83C753650CAF}"/>
          </ac:spMkLst>
        </pc:spChg>
        <pc:spChg chg="add">
          <ac:chgData name="Lea GUILLARD 861" userId="d06662ec-9711-44e9-9f78-4b9cc7b21ed8" providerId="ADAL" clId="{C878FBA4-CA0F-468D-BDDB-88B70C5D29D4}" dt="2022-02-02T10:06:14.080" v="217" actId="26606"/>
          <ac:spMkLst>
            <pc:docMk/>
            <pc:sldMk cId="634816616" sldId="259"/>
            <ac:spMk id="20" creationId="{9179DE42-5613-4B35-A1E6-6CCBAA13C743}"/>
          </ac:spMkLst>
        </pc:spChg>
        <pc:spChg chg="add">
          <ac:chgData name="Lea GUILLARD 861" userId="d06662ec-9711-44e9-9f78-4b9cc7b21ed8" providerId="ADAL" clId="{C878FBA4-CA0F-468D-BDDB-88B70C5D29D4}" dt="2022-02-02T10:06:14.080" v="217" actId="26606"/>
          <ac:spMkLst>
            <pc:docMk/>
            <pc:sldMk cId="634816616" sldId="259"/>
            <ac:spMk id="26" creationId="{52FB45E9-914E-4471-AC87-E475CD51767D}"/>
          </ac:spMkLst>
        </pc:spChg>
        <pc:spChg chg="add">
          <ac:chgData name="Lea GUILLARD 861" userId="d06662ec-9711-44e9-9f78-4b9cc7b21ed8" providerId="ADAL" clId="{C878FBA4-CA0F-468D-BDDB-88B70C5D29D4}" dt="2022-02-02T10:06:14.080" v="217" actId="26606"/>
          <ac:spMkLst>
            <pc:docMk/>
            <pc:sldMk cId="634816616" sldId="259"/>
            <ac:spMk id="28" creationId="{C310626D-5743-49D4-8F7D-88C4F8F05774}"/>
          </ac:spMkLst>
        </pc:spChg>
        <pc:spChg chg="add">
          <ac:chgData name="Lea GUILLARD 861" userId="d06662ec-9711-44e9-9f78-4b9cc7b21ed8" providerId="ADAL" clId="{C878FBA4-CA0F-468D-BDDB-88B70C5D29D4}" dt="2022-02-02T10:06:14.080" v="217" actId="26606"/>
          <ac:spMkLst>
            <pc:docMk/>
            <pc:sldMk cId="634816616" sldId="259"/>
            <ac:spMk id="30" creationId="{3C195FC1-B568-4C72-9902-34CB35DDD7A1}"/>
          </ac:spMkLst>
        </pc:spChg>
        <pc:spChg chg="add">
          <ac:chgData name="Lea GUILLARD 861" userId="d06662ec-9711-44e9-9f78-4b9cc7b21ed8" providerId="ADAL" clId="{C878FBA4-CA0F-468D-BDDB-88B70C5D29D4}" dt="2022-02-02T10:06:14.080" v="217" actId="26606"/>
          <ac:spMkLst>
            <pc:docMk/>
            <pc:sldMk cId="634816616" sldId="259"/>
            <ac:spMk id="32" creationId="{EF2BDF77-362C-43F0-8CBB-A969EC2AE0C4}"/>
          </ac:spMkLst>
        </pc:spChg>
        <pc:spChg chg="add">
          <ac:chgData name="Lea GUILLARD 861" userId="d06662ec-9711-44e9-9f78-4b9cc7b21ed8" providerId="ADAL" clId="{C878FBA4-CA0F-468D-BDDB-88B70C5D29D4}" dt="2022-02-02T10:06:14.080" v="217" actId="26606"/>
          <ac:spMkLst>
            <pc:docMk/>
            <pc:sldMk cId="634816616" sldId="259"/>
            <ac:spMk id="34" creationId="{4BE96B01-3929-432D-B8C2-ADBCB74C2EF4}"/>
          </ac:spMkLst>
        </pc:spChg>
        <pc:spChg chg="add">
          <ac:chgData name="Lea GUILLARD 861" userId="d06662ec-9711-44e9-9f78-4b9cc7b21ed8" providerId="ADAL" clId="{C878FBA4-CA0F-468D-BDDB-88B70C5D29D4}" dt="2022-02-02T10:06:14.080" v="217" actId="26606"/>
          <ac:spMkLst>
            <pc:docMk/>
            <pc:sldMk cId="634816616" sldId="259"/>
            <ac:spMk id="36" creationId="{2A6FCDE6-CDE2-4C51-B18E-A95CFB679714}"/>
          </ac:spMkLst>
        </pc:spChg>
        <pc:spChg chg="add">
          <ac:chgData name="Lea GUILLARD 861" userId="d06662ec-9711-44e9-9f78-4b9cc7b21ed8" providerId="ADAL" clId="{C878FBA4-CA0F-468D-BDDB-88B70C5D29D4}" dt="2022-02-02T10:06:14.080" v="217" actId="26606"/>
          <ac:spMkLst>
            <pc:docMk/>
            <pc:sldMk cId="634816616" sldId="259"/>
            <ac:spMk id="38" creationId="{9D2E8756-2465-473A-BA2A-2DB1D6224745}"/>
          </ac:spMkLst>
        </pc:spChg>
        <pc:grpChg chg="add">
          <ac:chgData name="Lea GUILLARD 861" userId="d06662ec-9711-44e9-9f78-4b9cc7b21ed8" providerId="ADAL" clId="{C878FBA4-CA0F-468D-BDDB-88B70C5D29D4}" dt="2022-02-02T10:06:14.080" v="217" actId="26606"/>
          <ac:grpSpMkLst>
            <pc:docMk/>
            <pc:sldMk cId="634816616" sldId="259"/>
            <ac:grpSpMk id="8" creationId="{76582886-877C-4AEC-A77F-8055EB9A0CF9}"/>
          </ac:grpSpMkLst>
        </pc:grpChg>
        <pc:cxnChg chg="add">
          <ac:chgData name="Lea GUILLARD 861" userId="d06662ec-9711-44e9-9f78-4b9cc7b21ed8" providerId="ADAL" clId="{C878FBA4-CA0F-468D-BDDB-88B70C5D29D4}" dt="2022-02-02T10:06:14.080" v="217" actId="26606"/>
          <ac:cxnSpMkLst>
            <pc:docMk/>
            <pc:sldMk cId="634816616" sldId="259"/>
            <ac:cxnSpMk id="22" creationId="{EB898B32-3891-4C3A-8F58-C5969D2E9033}"/>
          </ac:cxnSpMkLst>
        </pc:cxnChg>
        <pc:cxnChg chg="add">
          <ac:chgData name="Lea GUILLARD 861" userId="d06662ec-9711-44e9-9f78-4b9cc7b21ed8" providerId="ADAL" clId="{C878FBA4-CA0F-468D-BDDB-88B70C5D29D4}" dt="2022-02-02T10:06:14.080" v="217" actId="26606"/>
          <ac:cxnSpMkLst>
            <pc:docMk/>
            <pc:sldMk cId="634816616" sldId="259"/>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1.670" v="216" actId="26606"/>
        <pc:sldMkLst>
          <pc:docMk/>
          <pc:sldMk cId="627601221" sldId="260"/>
        </pc:sldMkLst>
        <pc:spChg chg="mod">
          <ac:chgData name="Lea GUILLARD 861" userId="d06662ec-9711-44e9-9f78-4b9cc7b21ed8" providerId="ADAL" clId="{C878FBA4-CA0F-468D-BDDB-88B70C5D29D4}" dt="2022-02-02T10:06:11.670" v="216" actId="26606"/>
          <ac:spMkLst>
            <pc:docMk/>
            <pc:sldMk cId="627601221" sldId="260"/>
            <ac:spMk id="2" creationId="{EC1709DF-EFC4-412E-92A7-2C9641B4EB53}"/>
          </ac:spMkLst>
        </pc:spChg>
        <pc:spChg chg="del">
          <ac:chgData name="Lea GUILLARD 861" userId="d06662ec-9711-44e9-9f78-4b9cc7b21ed8" providerId="ADAL" clId="{C878FBA4-CA0F-468D-BDDB-88B70C5D29D4}" dt="2022-02-02T10:06:11.670" v="216" actId="26606"/>
          <ac:spMkLst>
            <pc:docMk/>
            <pc:sldMk cId="627601221" sldId="260"/>
            <ac:spMk id="3" creationId="{1F44BC5C-1308-4B16-8D3E-275A8F1AF3AC}"/>
          </ac:spMkLst>
        </pc:spChg>
        <pc:spChg chg="add">
          <ac:chgData name="Lea GUILLARD 861" userId="d06662ec-9711-44e9-9f78-4b9cc7b21ed8" providerId="ADAL" clId="{C878FBA4-CA0F-468D-BDDB-88B70C5D29D4}" dt="2022-02-02T10:06:11.670" v="216" actId="26606"/>
          <ac:spMkLst>
            <pc:docMk/>
            <pc:sldMk cId="627601221" sldId="260"/>
            <ac:spMk id="20" creationId="{9179DE42-5613-4B35-A1E6-6CCBAA13C743}"/>
          </ac:spMkLst>
        </pc:spChg>
        <pc:spChg chg="add">
          <ac:chgData name="Lea GUILLARD 861" userId="d06662ec-9711-44e9-9f78-4b9cc7b21ed8" providerId="ADAL" clId="{C878FBA4-CA0F-468D-BDDB-88B70C5D29D4}" dt="2022-02-02T10:06:11.670" v="216" actId="26606"/>
          <ac:spMkLst>
            <pc:docMk/>
            <pc:sldMk cId="627601221" sldId="260"/>
            <ac:spMk id="26" creationId="{52FB45E9-914E-4471-AC87-E475CD51767D}"/>
          </ac:spMkLst>
        </pc:spChg>
        <pc:spChg chg="add">
          <ac:chgData name="Lea GUILLARD 861" userId="d06662ec-9711-44e9-9f78-4b9cc7b21ed8" providerId="ADAL" clId="{C878FBA4-CA0F-468D-BDDB-88B70C5D29D4}" dt="2022-02-02T10:06:11.670" v="216" actId="26606"/>
          <ac:spMkLst>
            <pc:docMk/>
            <pc:sldMk cId="627601221" sldId="260"/>
            <ac:spMk id="28" creationId="{C310626D-5743-49D4-8F7D-88C4F8F05774}"/>
          </ac:spMkLst>
        </pc:spChg>
        <pc:spChg chg="add">
          <ac:chgData name="Lea GUILLARD 861" userId="d06662ec-9711-44e9-9f78-4b9cc7b21ed8" providerId="ADAL" clId="{C878FBA4-CA0F-468D-BDDB-88B70C5D29D4}" dt="2022-02-02T10:06:11.670" v="216" actId="26606"/>
          <ac:spMkLst>
            <pc:docMk/>
            <pc:sldMk cId="627601221" sldId="260"/>
            <ac:spMk id="30" creationId="{3C195FC1-B568-4C72-9902-34CB35DDD7A1}"/>
          </ac:spMkLst>
        </pc:spChg>
        <pc:spChg chg="add">
          <ac:chgData name="Lea GUILLARD 861" userId="d06662ec-9711-44e9-9f78-4b9cc7b21ed8" providerId="ADAL" clId="{C878FBA4-CA0F-468D-BDDB-88B70C5D29D4}" dt="2022-02-02T10:06:11.670" v="216" actId="26606"/>
          <ac:spMkLst>
            <pc:docMk/>
            <pc:sldMk cId="627601221" sldId="260"/>
            <ac:spMk id="32" creationId="{EF2BDF77-362C-43F0-8CBB-A969EC2AE0C4}"/>
          </ac:spMkLst>
        </pc:spChg>
        <pc:spChg chg="add">
          <ac:chgData name="Lea GUILLARD 861" userId="d06662ec-9711-44e9-9f78-4b9cc7b21ed8" providerId="ADAL" clId="{C878FBA4-CA0F-468D-BDDB-88B70C5D29D4}" dt="2022-02-02T10:06:11.670" v="216" actId="26606"/>
          <ac:spMkLst>
            <pc:docMk/>
            <pc:sldMk cId="627601221" sldId="260"/>
            <ac:spMk id="34" creationId="{4BE96B01-3929-432D-B8C2-ADBCB74C2EF4}"/>
          </ac:spMkLst>
        </pc:spChg>
        <pc:spChg chg="add">
          <ac:chgData name="Lea GUILLARD 861" userId="d06662ec-9711-44e9-9f78-4b9cc7b21ed8" providerId="ADAL" clId="{C878FBA4-CA0F-468D-BDDB-88B70C5D29D4}" dt="2022-02-02T10:06:11.670" v="216" actId="26606"/>
          <ac:spMkLst>
            <pc:docMk/>
            <pc:sldMk cId="627601221" sldId="260"/>
            <ac:spMk id="36" creationId="{2A6FCDE6-CDE2-4C51-B18E-A95CFB679714}"/>
          </ac:spMkLst>
        </pc:spChg>
        <pc:spChg chg="add">
          <ac:chgData name="Lea GUILLARD 861" userId="d06662ec-9711-44e9-9f78-4b9cc7b21ed8" providerId="ADAL" clId="{C878FBA4-CA0F-468D-BDDB-88B70C5D29D4}" dt="2022-02-02T10:06:11.670" v="216" actId="26606"/>
          <ac:spMkLst>
            <pc:docMk/>
            <pc:sldMk cId="627601221" sldId="260"/>
            <ac:spMk id="38" creationId="{9D2E8756-2465-473A-BA2A-2DB1D6224745}"/>
          </ac:spMkLst>
        </pc:spChg>
        <pc:grpChg chg="add">
          <ac:chgData name="Lea GUILLARD 861" userId="d06662ec-9711-44e9-9f78-4b9cc7b21ed8" providerId="ADAL" clId="{C878FBA4-CA0F-468D-BDDB-88B70C5D29D4}" dt="2022-02-02T10:06:11.670" v="216" actId="26606"/>
          <ac:grpSpMkLst>
            <pc:docMk/>
            <pc:sldMk cId="627601221" sldId="260"/>
            <ac:grpSpMk id="8" creationId="{76582886-877C-4AEC-A77F-8055EB9A0CF9}"/>
          </ac:grpSpMkLst>
        </pc:grpChg>
        <pc:cxnChg chg="add">
          <ac:chgData name="Lea GUILLARD 861" userId="d06662ec-9711-44e9-9f78-4b9cc7b21ed8" providerId="ADAL" clId="{C878FBA4-CA0F-468D-BDDB-88B70C5D29D4}" dt="2022-02-02T10:06:11.670" v="216" actId="26606"/>
          <ac:cxnSpMkLst>
            <pc:docMk/>
            <pc:sldMk cId="627601221" sldId="260"/>
            <ac:cxnSpMk id="22" creationId="{EB898B32-3891-4C3A-8F58-C5969D2E9033}"/>
          </ac:cxnSpMkLst>
        </pc:cxnChg>
        <pc:cxnChg chg="add">
          <ac:chgData name="Lea GUILLARD 861" userId="d06662ec-9711-44e9-9f78-4b9cc7b21ed8" providerId="ADAL" clId="{C878FBA4-CA0F-468D-BDDB-88B70C5D29D4}" dt="2022-02-02T10:06:11.670" v="216" actId="26606"/>
          <ac:cxnSpMkLst>
            <pc:docMk/>
            <pc:sldMk cId="627601221" sldId="260"/>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09.654" v="215" actId="26606"/>
        <pc:sldMkLst>
          <pc:docMk/>
          <pc:sldMk cId="1318349590" sldId="261"/>
        </pc:sldMkLst>
        <pc:spChg chg="mod">
          <ac:chgData name="Lea GUILLARD 861" userId="d06662ec-9711-44e9-9f78-4b9cc7b21ed8" providerId="ADAL" clId="{C878FBA4-CA0F-468D-BDDB-88B70C5D29D4}" dt="2022-02-02T10:06:09.654" v="215" actId="26606"/>
          <ac:spMkLst>
            <pc:docMk/>
            <pc:sldMk cId="1318349590" sldId="261"/>
            <ac:spMk id="2" creationId="{4C24C6AE-B359-4085-8B01-F30E9E7E11BD}"/>
          </ac:spMkLst>
        </pc:spChg>
        <pc:spChg chg="del">
          <ac:chgData name="Lea GUILLARD 861" userId="d06662ec-9711-44e9-9f78-4b9cc7b21ed8" providerId="ADAL" clId="{C878FBA4-CA0F-468D-BDDB-88B70C5D29D4}" dt="2022-02-02T10:06:09.654" v="215" actId="26606"/>
          <ac:spMkLst>
            <pc:docMk/>
            <pc:sldMk cId="1318349590" sldId="261"/>
            <ac:spMk id="3" creationId="{61F25809-E582-45B7-B452-C13E40F9EB14}"/>
          </ac:spMkLst>
        </pc:spChg>
        <pc:spChg chg="add">
          <ac:chgData name="Lea GUILLARD 861" userId="d06662ec-9711-44e9-9f78-4b9cc7b21ed8" providerId="ADAL" clId="{C878FBA4-CA0F-468D-BDDB-88B70C5D29D4}" dt="2022-02-02T10:06:09.654" v="215" actId="26606"/>
          <ac:spMkLst>
            <pc:docMk/>
            <pc:sldMk cId="1318349590" sldId="261"/>
            <ac:spMk id="20" creationId="{9179DE42-5613-4B35-A1E6-6CCBAA13C743}"/>
          </ac:spMkLst>
        </pc:spChg>
        <pc:spChg chg="add">
          <ac:chgData name="Lea GUILLARD 861" userId="d06662ec-9711-44e9-9f78-4b9cc7b21ed8" providerId="ADAL" clId="{C878FBA4-CA0F-468D-BDDB-88B70C5D29D4}" dt="2022-02-02T10:06:09.654" v="215" actId="26606"/>
          <ac:spMkLst>
            <pc:docMk/>
            <pc:sldMk cId="1318349590" sldId="261"/>
            <ac:spMk id="26" creationId="{52FB45E9-914E-4471-AC87-E475CD51767D}"/>
          </ac:spMkLst>
        </pc:spChg>
        <pc:spChg chg="add">
          <ac:chgData name="Lea GUILLARD 861" userId="d06662ec-9711-44e9-9f78-4b9cc7b21ed8" providerId="ADAL" clId="{C878FBA4-CA0F-468D-BDDB-88B70C5D29D4}" dt="2022-02-02T10:06:09.654" v="215" actId="26606"/>
          <ac:spMkLst>
            <pc:docMk/>
            <pc:sldMk cId="1318349590" sldId="261"/>
            <ac:spMk id="28" creationId="{C310626D-5743-49D4-8F7D-88C4F8F05774}"/>
          </ac:spMkLst>
        </pc:spChg>
        <pc:spChg chg="add">
          <ac:chgData name="Lea GUILLARD 861" userId="d06662ec-9711-44e9-9f78-4b9cc7b21ed8" providerId="ADAL" clId="{C878FBA4-CA0F-468D-BDDB-88B70C5D29D4}" dt="2022-02-02T10:06:09.654" v="215" actId="26606"/>
          <ac:spMkLst>
            <pc:docMk/>
            <pc:sldMk cId="1318349590" sldId="261"/>
            <ac:spMk id="30" creationId="{3C195FC1-B568-4C72-9902-34CB35DDD7A1}"/>
          </ac:spMkLst>
        </pc:spChg>
        <pc:spChg chg="add">
          <ac:chgData name="Lea GUILLARD 861" userId="d06662ec-9711-44e9-9f78-4b9cc7b21ed8" providerId="ADAL" clId="{C878FBA4-CA0F-468D-BDDB-88B70C5D29D4}" dt="2022-02-02T10:06:09.654" v="215" actId="26606"/>
          <ac:spMkLst>
            <pc:docMk/>
            <pc:sldMk cId="1318349590" sldId="261"/>
            <ac:spMk id="32" creationId="{EF2BDF77-362C-43F0-8CBB-A969EC2AE0C4}"/>
          </ac:spMkLst>
        </pc:spChg>
        <pc:spChg chg="add">
          <ac:chgData name="Lea GUILLARD 861" userId="d06662ec-9711-44e9-9f78-4b9cc7b21ed8" providerId="ADAL" clId="{C878FBA4-CA0F-468D-BDDB-88B70C5D29D4}" dt="2022-02-02T10:06:09.654" v="215" actId="26606"/>
          <ac:spMkLst>
            <pc:docMk/>
            <pc:sldMk cId="1318349590" sldId="261"/>
            <ac:spMk id="34" creationId="{4BE96B01-3929-432D-B8C2-ADBCB74C2EF4}"/>
          </ac:spMkLst>
        </pc:spChg>
        <pc:spChg chg="add">
          <ac:chgData name="Lea GUILLARD 861" userId="d06662ec-9711-44e9-9f78-4b9cc7b21ed8" providerId="ADAL" clId="{C878FBA4-CA0F-468D-BDDB-88B70C5D29D4}" dt="2022-02-02T10:06:09.654" v="215" actId="26606"/>
          <ac:spMkLst>
            <pc:docMk/>
            <pc:sldMk cId="1318349590" sldId="261"/>
            <ac:spMk id="36" creationId="{2A6FCDE6-CDE2-4C51-B18E-A95CFB679714}"/>
          </ac:spMkLst>
        </pc:spChg>
        <pc:spChg chg="add">
          <ac:chgData name="Lea GUILLARD 861" userId="d06662ec-9711-44e9-9f78-4b9cc7b21ed8" providerId="ADAL" clId="{C878FBA4-CA0F-468D-BDDB-88B70C5D29D4}" dt="2022-02-02T10:06:09.654" v="215" actId="26606"/>
          <ac:spMkLst>
            <pc:docMk/>
            <pc:sldMk cId="1318349590" sldId="261"/>
            <ac:spMk id="38" creationId="{9D2E8756-2465-473A-BA2A-2DB1D6224745}"/>
          </ac:spMkLst>
        </pc:spChg>
        <pc:grpChg chg="add">
          <ac:chgData name="Lea GUILLARD 861" userId="d06662ec-9711-44e9-9f78-4b9cc7b21ed8" providerId="ADAL" clId="{C878FBA4-CA0F-468D-BDDB-88B70C5D29D4}" dt="2022-02-02T10:06:09.654" v="215" actId="26606"/>
          <ac:grpSpMkLst>
            <pc:docMk/>
            <pc:sldMk cId="1318349590" sldId="261"/>
            <ac:grpSpMk id="8" creationId="{76582886-877C-4AEC-A77F-8055EB9A0CF9}"/>
          </ac:grpSpMkLst>
        </pc:grpChg>
        <pc:picChg chg="del">
          <ac:chgData name="Lea GUILLARD 861" userId="d06662ec-9711-44e9-9f78-4b9cc7b21ed8" providerId="ADAL" clId="{C878FBA4-CA0F-468D-BDDB-88B70C5D29D4}" dt="2022-02-02T10:05:00.672" v="182" actId="21"/>
          <ac:picMkLst>
            <pc:docMk/>
            <pc:sldMk cId="1318349590" sldId="261"/>
            <ac:picMk id="2050" creationId="{34429841-F64C-4101-99CF-7F5100627A3C}"/>
          </ac:picMkLst>
        </pc:picChg>
        <pc:cxnChg chg="add">
          <ac:chgData name="Lea GUILLARD 861" userId="d06662ec-9711-44e9-9f78-4b9cc7b21ed8" providerId="ADAL" clId="{C878FBA4-CA0F-468D-BDDB-88B70C5D29D4}" dt="2022-02-02T10:06:09.654" v="215" actId="26606"/>
          <ac:cxnSpMkLst>
            <pc:docMk/>
            <pc:sldMk cId="1318349590" sldId="261"/>
            <ac:cxnSpMk id="22" creationId="{EB898B32-3891-4C3A-8F58-C5969D2E9033}"/>
          </ac:cxnSpMkLst>
        </pc:cxnChg>
        <pc:cxnChg chg="add">
          <ac:chgData name="Lea GUILLARD 861" userId="d06662ec-9711-44e9-9f78-4b9cc7b21ed8" providerId="ADAL" clId="{C878FBA4-CA0F-468D-BDDB-88B70C5D29D4}" dt="2022-02-02T10:06:09.654" v="215" actId="26606"/>
          <ac:cxnSpMkLst>
            <pc:docMk/>
            <pc:sldMk cId="1318349590" sldId="261"/>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9:02.034" v="286" actId="26606"/>
        <pc:sldMkLst>
          <pc:docMk/>
          <pc:sldMk cId="3755036403" sldId="262"/>
        </pc:sldMkLst>
        <pc:spChg chg="del mod">
          <ac:chgData name="Lea GUILLARD 861" userId="d06662ec-9711-44e9-9f78-4b9cc7b21ed8" providerId="ADAL" clId="{C878FBA4-CA0F-468D-BDDB-88B70C5D29D4}" dt="2022-02-02T10:07:04.725" v="225" actId="478"/>
          <ac:spMkLst>
            <pc:docMk/>
            <pc:sldMk cId="3755036403" sldId="262"/>
            <ac:spMk id="2" creationId="{758E92B3-6A98-41F3-8FB1-8CBE80D74248}"/>
          </ac:spMkLst>
        </pc:spChg>
        <pc:spChg chg="del">
          <ac:chgData name="Lea GUILLARD 861" userId="d06662ec-9711-44e9-9f78-4b9cc7b21ed8" providerId="ADAL" clId="{C878FBA4-CA0F-468D-BDDB-88B70C5D29D4}" dt="2022-02-02T10:05:05.097" v="183"/>
          <ac:spMkLst>
            <pc:docMk/>
            <pc:sldMk cId="3755036403" sldId="262"/>
            <ac:spMk id="3" creationId="{84BBB1D7-B4B4-4EBE-86AE-1504C7703465}"/>
          </ac:spMkLst>
        </pc:spChg>
        <pc:spChg chg="add del mod">
          <ac:chgData name="Lea GUILLARD 861" userId="d06662ec-9711-44e9-9f78-4b9cc7b21ed8" providerId="ADAL" clId="{C878FBA4-CA0F-468D-BDDB-88B70C5D29D4}" dt="2022-02-02T10:06:06.819" v="214" actId="26606"/>
          <ac:spMkLst>
            <pc:docMk/>
            <pc:sldMk cId="3755036403" sldId="262"/>
            <ac:spMk id="5" creationId="{CCAF9F8C-1007-48FE-874F-BD7365787FB0}"/>
          </ac:spMkLst>
        </pc:spChg>
        <pc:spChg chg="add del mod">
          <ac:chgData name="Lea GUILLARD 861" userId="d06662ec-9711-44e9-9f78-4b9cc7b21ed8" providerId="ADAL" clId="{C878FBA4-CA0F-468D-BDDB-88B70C5D29D4}" dt="2022-02-02T10:07:23.190" v="230" actId="478"/>
          <ac:spMkLst>
            <pc:docMk/>
            <pc:sldMk cId="3755036403" sldId="262"/>
            <ac:spMk id="8" creationId="{58D195DD-7564-4F11-86B6-E0BD873CEC50}"/>
          </ac:spMkLst>
        </pc:spChg>
        <pc:spChg chg="add del">
          <ac:chgData name="Lea GUILLARD 861" userId="d06662ec-9711-44e9-9f78-4b9cc7b21ed8" providerId="ADAL" clId="{C878FBA4-CA0F-468D-BDDB-88B70C5D29D4}" dt="2022-02-02T10:09:02.034" v="286" actId="26606"/>
          <ac:spMkLst>
            <pc:docMk/>
            <pc:sldMk cId="3755036403" sldId="262"/>
            <ac:spMk id="22" creationId="{9179DE42-5613-4B35-A1E6-6CCBAA13C743}"/>
          </ac:spMkLst>
        </pc:spChg>
        <pc:spChg chg="add del">
          <ac:chgData name="Lea GUILLARD 861" userId="d06662ec-9711-44e9-9f78-4b9cc7b21ed8" providerId="ADAL" clId="{C878FBA4-CA0F-468D-BDDB-88B70C5D29D4}" dt="2022-02-02T10:09:02.034" v="286" actId="26606"/>
          <ac:spMkLst>
            <pc:docMk/>
            <pc:sldMk cId="3755036403" sldId="262"/>
            <ac:spMk id="28" creationId="{52FB45E9-914E-4471-AC87-E475CD51767D}"/>
          </ac:spMkLst>
        </pc:spChg>
        <pc:spChg chg="add del">
          <ac:chgData name="Lea GUILLARD 861" userId="d06662ec-9711-44e9-9f78-4b9cc7b21ed8" providerId="ADAL" clId="{C878FBA4-CA0F-468D-BDDB-88B70C5D29D4}" dt="2022-02-02T10:09:02.034" v="286" actId="26606"/>
          <ac:spMkLst>
            <pc:docMk/>
            <pc:sldMk cId="3755036403" sldId="262"/>
            <ac:spMk id="30" creationId="{C310626D-5743-49D4-8F7D-88C4F8F05774}"/>
          </ac:spMkLst>
        </pc:spChg>
        <pc:spChg chg="add mod">
          <ac:chgData name="Lea GUILLARD 861" userId="d06662ec-9711-44e9-9f78-4b9cc7b21ed8" providerId="ADAL" clId="{C878FBA4-CA0F-468D-BDDB-88B70C5D29D4}" dt="2022-02-02T10:09:02.034" v="286" actId="26606"/>
          <ac:spMkLst>
            <pc:docMk/>
            <pc:sldMk cId="3755036403" sldId="262"/>
            <ac:spMk id="31" creationId="{9B8C1E09-4E80-4BC4-B4C4-B85F18A4E73E}"/>
          </ac:spMkLst>
        </pc:spChg>
        <pc:spChg chg="add del">
          <ac:chgData name="Lea GUILLARD 861" userId="d06662ec-9711-44e9-9f78-4b9cc7b21ed8" providerId="ADAL" clId="{C878FBA4-CA0F-468D-BDDB-88B70C5D29D4}" dt="2022-02-02T10:09:02.034" v="286" actId="26606"/>
          <ac:spMkLst>
            <pc:docMk/>
            <pc:sldMk cId="3755036403" sldId="262"/>
            <ac:spMk id="32" creationId="{3C195FC1-B568-4C72-9902-34CB35DDD7A1}"/>
          </ac:spMkLst>
        </pc:spChg>
        <pc:spChg chg="add del">
          <ac:chgData name="Lea GUILLARD 861" userId="d06662ec-9711-44e9-9f78-4b9cc7b21ed8" providerId="ADAL" clId="{C878FBA4-CA0F-468D-BDDB-88B70C5D29D4}" dt="2022-02-02T10:09:02.034" v="286" actId="26606"/>
          <ac:spMkLst>
            <pc:docMk/>
            <pc:sldMk cId="3755036403" sldId="262"/>
            <ac:spMk id="34" creationId="{EF2BDF77-362C-43F0-8CBB-A969EC2AE0C4}"/>
          </ac:spMkLst>
        </pc:spChg>
        <pc:spChg chg="add del">
          <ac:chgData name="Lea GUILLARD 861" userId="d06662ec-9711-44e9-9f78-4b9cc7b21ed8" providerId="ADAL" clId="{C878FBA4-CA0F-468D-BDDB-88B70C5D29D4}" dt="2022-02-02T10:09:02.034" v="286" actId="26606"/>
          <ac:spMkLst>
            <pc:docMk/>
            <pc:sldMk cId="3755036403" sldId="262"/>
            <ac:spMk id="36" creationId="{4BE96B01-3929-432D-B8C2-ADBCB74C2EF4}"/>
          </ac:spMkLst>
        </pc:spChg>
        <pc:spChg chg="add del">
          <ac:chgData name="Lea GUILLARD 861" userId="d06662ec-9711-44e9-9f78-4b9cc7b21ed8" providerId="ADAL" clId="{C878FBA4-CA0F-468D-BDDB-88B70C5D29D4}" dt="2022-02-02T10:09:02.034" v="286" actId="26606"/>
          <ac:spMkLst>
            <pc:docMk/>
            <pc:sldMk cId="3755036403" sldId="262"/>
            <ac:spMk id="38" creationId="{2A6FCDE6-CDE2-4C51-B18E-A95CFB679714}"/>
          </ac:spMkLst>
        </pc:spChg>
        <pc:spChg chg="add del">
          <ac:chgData name="Lea GUILLARD 861" userId="d06662ec-9711-44e9-9f78-4b9cc7b21ed8" providerId="ADAL" clId="{C878FBA4-CA0F-468D-BDDB-88B70C5D29D4}" dt="2022-02-02T10:09:02.034" v="286" actId="26606"/>
          <ac:spMkLst>
            <pc:docMk/>
            <pc:sldMk cId="3755036403" sldId="262"/>
            <ac:spMk id="40" creationId="{9D2E8756-2465-473A-BA2A-2DB1D6224745}"/>
          </ac:spMkLst>
        </pc:spChg>
        <pc:spChg chg="add">
          <ac:chgData name="Lea GUILLARD 861" userId="d06662ec-9711-44e9-9f78-4b9cc7b21ed8" providerId="ADAL" clId="{C878FBA4-CA0F-468D-BDDB-88B70C5D29D4}" dt="2022-02-02T10:09:02.034" v="286" actId="26606"/>
          <ac:spMkLst>
            <pc:docMk/>
            <pc:sldMk cId="3755036403" sldId="262"/>
            <ac:spMk id="85" creationId="{377F545A-A4BF-4D23-B82E-2D33535D6006}"/>
          </ac:spMkLst>
        </pc:spChg>
        <pc:grpChg chg="add del">
          <ac:chgData name="Lea GUILLARD 861" userId="d06662ec-9711-44e9-9f78-4b9cc7b21ed8" providerId="ADAL" clId="{C878FBA4-CA0F-468D-BDDB-88B70C5D29D4}" dt="2022-02-02T10:09:02.034" v="286" actId="26606"/>
          <ac:grpSpMkLst>
            <pc:docMk/>
            <pc:sldMk cId="3755036403" sldId="262"/>
            <ac:grpSpMk id="10" creationId="{76582886-877C-4AEC-A77F-8055EB9A0CF9}"/>
          </ac:grpSpMkLst>
        </pc:grpChg>
        <pc:grpChg chg="add">
          <ac:chgData name="Lea GUILLARD 861" userId="d06662ec-9711-44e9-9f78-4b9cc7b21ed8" providerId="ADAL" clId="{C878FBA4-CA0F-468D-BDDB-88B70C5D29D4}" dt="2022-02-02T10:09:02.034" v="286" actId="26606"/>
          <ac:grpSpMkLst>
            <pc:docMk/>
            <pc:sldMk cId="3755036403" sldId="262"/>
            <ac:grpSpMk id="73" creationId="{0565C35A-C6FA-4269-822E-6DB5B9C48882}"/>
          </ac:grpSpMkLst>
        </pc:grpChg>
        <pc:picChg chg="add del mod">
          <ac:chgData name="Lea GUILLARD 861" userId="d06662ec-9711-44e9-9f78-4b9cc7b21ed8" providerId="ADAL" clId="{C878FBA4-CA0F-468D-BDDB-88B70C5D29D4}" dt="2022-02-02T10:05:26.596" v="208" actId="478"/>
          <ac:picMkLst>
            <pc:docMk/>
            <pc:sldMk cId="3755036403" sldId="262"/>
            <ac:picMk id="4" creationId="{4660E9D6-01F0-40A3-9A9A-651A11CD704B}"/>
          </ac:picMkLst>
        </pc:picChg>
        <pc:picChg chg="add del mod">
          <ac:chgData name="Lea GUILLARD 861" userId="d06662ec-9711-44e9-9f78-4b9cc7b21ed8" providerId="ADAL" clId="{C878FBA4-CA0F-468D-BDDB-88B70C5D29D4}" dt="2022-02-02T10:06:04.560" v="213" actId="478"/>
          <ac:picMkLst>
            <pc:docMk/>
            <pc:sldMk cId="3755036403" sldId="262"/>
            <ac:picMk id="3074" creationId="{C620C81B-48AD-4AD1-9420-2F4235B5FCE7}"/>
          </ac:picMkLst>
        </pc:picChg>
        <pc:picChg chg="mod">
          <ac:chgData name="Lea GUILLARD 861" userId="d06662ec-9711-44e9-9f78-4b9cc7b21ed8" providerId="ADAL" clId="{C878FBA4-CA0F-468D-BDDB-88B70C5D29D4}" dt="2022-02-02T10:09:02.034" v="286" actId="26606"/>
          <ac:picMkLst>
            <pc:docMk/>
            <pc:sldMk cId="3755036403" sldId="262"/>
            <ac:picMk id="3076" creationId="{C4963291-63FE-4AF3-BC05-E26CE36BB883}"/>
          </ac:picMkLst>
        </pc:picChg>
        <pc:picChg chg="del mod">
          <ac:chgData name="Lea GUILLARD 861" userId="d06662ec-9711-44e9-9f78-4b9cc7b21ed8" providerId="ADAL" clId="{C878FBA4-CA0F-468D-BDDB-88B70C5D29D4}" dt="2022-02-02T10:06:52.623" v="222" actId="478"/>
          <ac:picMkLst>
            <pc:docMk/>
            <pc:sldMk cId="3755036403" sldId="262"/>
            <ac:picMk id="3078" creationId="{54432709-E3A2-455E-8A10-C7081E2A1866}"/>
          </ac:picMkLst>
        </pc:picChg>
        <pc:cxnChg chg="add del">
          <ac:chgData name="Lea GUILLARD 861" userId="d06662ec-9711-44e9-9f78-4b9cc7b21ed8" providerId="ADAL" clId="{C878FBA4-CA0F-468D-BDDB-88B70C5D29D4}" dt="2022-02-02T10:09:02.034" v="286" actId="26606"/>
          <ac:cxnSpMkLst>
            <pc:docMk/>
            <pc:sldMk cId="3755036403" sldId="262"/>
            <ac:cxnSpMk id="24" creationId="{EB898B32-3891-4C3A-8F58-C5969D2E9033}"/>
          </ac:cxnSpMkLst>
        </pc:cxnChg>
        <pc:cxnChg chg="add del">
          <ac:chgData name="Lea GUILLARD 861" userId="d06662ec-9711-44e9-9f78-4b9cc7b21ed8" providerId="ADAL" clId="{C878FBA4-CA0F-468D-BDDB-88B70C5D29D4}" dt="2022-02-02T10:09:02.034" v="286" actId="26606"/>
          <ac:cxnSpMkLst>
            <pc:docMk/>
            <pc:sldMk cId="3755036403" sldId="262"/>
            <ac:cxnSpMk id="26" creationId="{4AE4806D-B8F9-4679-A68A-9BD21C01A301}"/>
          </ac:cxnSpMkLst>
        </pc:cxnChg>
      </pc:sldChg>
      <pc:sldChg chg="add del">
        <pc:chgData name="Lea GUILLARD 861" userId="d06662ec-9711-44e9-9f78-4b9cc7b21ed8" providerId="ADAL" clId="{C878FBA4-CA0F-468D-BDDB-88B70C5D29D4}" dt="2022-02-02T10:06:24.270" v="219" actId="2696"/>
        <pc:sldMkLst>
          <pc:docMk/>
          <pc:sldMk cId="1987196704" sldId="263"/>
        </pc:sldMkLst>
      </pc:sldChg>
      <pc:sldChg chg="addSp delSp modSp new mod setBg setClrOvrMap">
        <pc:chgData name="Lea GUILLARD 861" userId="d06662ec-9711-44e9-9f78-4b9cc7b21ed8" providerId="ADAL" clId="{C878FBA4-CA0F-468D-BDDB-88B70C5D29D4}" dt="2022-02-02T10:07:51.254" v="275" actId="26606"/>
        <pc:sldMkLst>
          <pc:docMk/>
          <pc:sldMk cId="2691029900" sldId="263"/>
        </pc:sldMkLst>
        <pc:spChg chg="mod">
          <ac:chgData name="Lea GUILLARD 861" userId="d06662ec-9711-44e9-9f78-4b9cc7b21ed8" providerId="ADAL" clId="{C878FBA4-CA0F-468D-BDDB-88B70C5D29D4}" dt="2022-02-02T10:07:51.254" v="275" actId="26606"/>
          <ac:spMkLst>
            <pc:docMk/>
            <pc:sldMk cId="2691029900" sldId="263"/>
            <ac:spMk id="2" creationId="{ACC9005C-ABDA-4D18-B669-ADE16A8A7AC3}"/>
          </ac:spMkLst>
        </pc:spChg>
        <pc:spChg chg="del">
          <ac:chgData name="Lea GUILLARD 861" userId="d06662ec-9711-44e9-9f78-4b9cc7b21ed8" providerId="ADAL" clId="{C878FBA4-CA0F-468D-BDDB-88B70C5D29D4}" dt="2022-02-02T10:07:51.254" v="275" actId="26606"/>
          <ac:spMkLst>
            <pc:docMk/>
            <pc:sldMk cId="2691029900" sldId="263"/>
            <ac:spMk id="3" creationId="{766F2936-897D-400B-9357-81E4176BB435}"/>
          </ac:spMkLst>
        </pc:spChg>
        <pc:spChg chg="add">
          <ac:chgData name="Lea GUILLARD 861" userId="d06662ec-9711-44e9-9f78-4b9cc7b21ed8" providerId="ADAL" clId="{C878FBA4-CA0F-468D-BDDB-88B70C5D29D4}" dt="2022-02-02T10:07:51.254" v="275" actId="26606"/>
          <ac:spMkLst>
            <pc:docMk/>
            <pc:sldMk cId="2691029900" sldId="263"/>
            <ac:spMk id="20" creationId="{9179DE42-5613-4B35-A1E6-6CCBAA13C743}"/>
          </ac:spMkLst>
        </pc:spChg>
        <pc:spChg chg="add">
          <ac:chgData name="Lea GUILLARD 861" userId="d06662ec-9711-44e9-9f78-4b9cc7b21ed8" providerId="ADAL" clId="{C878FBA4-CA0F-468D-BDDB-88B70C5D29D4}" dt="2022-02-02T10:07:51.254" v="275" actId="26606"/>
          <ac:spMkLst>
            <pc:docMk/>
            <pc:sldMk cId="2691029900" sldId="263"/>
            <ac:spMk id="26" creationId="{52FB45E9-914E-4471-AC87-E475CD51767D}"/>
          </ac:spMkLst>
        </pc:spChg>
        <pc:spChg chg="add">
          <ac:chgData name="Lea GUILLARD 861" userId="d06662ec-9711-44e9-9f78-4b9cc7b21ed8" providerId="ADAL" clId="{C878FBA4-CA0F-468D-BDDB-88B70C5D29D4}" dt="2022-02-02T10:07:51.254" v="275" actId="26606"/>
          <ac:spMkLst>
            <pc:docMk/>
            <pc:sldMk cId="2691029900" sldId="263"/>
            <ac:spMk id="28" creationId="{C310626D-5743-49D4-8F7D-88C4F8F05774}"/>
          </ac:spMkLst>
        </pc:spChg>
        <pc:spChg chg="add">
          <ac:chgData name="Lea GUILLARD 861" userId="d06662ec-9711-44e9-9f78-4b9cc7b21ed8" providerId="ADAL" clId="{C878FBA4-CA0F-468D-BDDB-88B70C5D29D4}" dt="2022-02-02T10:07:51.254" v="275" actId="26606"/>
          <ac:spMkLst>
            <pc:docMk/>
            <pc:sldMk cId="2691029900" sldId="263"/>
            <ac:spMk id="30" creationId="{3C195FC1-B568-4C72-9902-34CB35DDD7A1}"/>
          </ac:spMkLst>
        </pc:spChg>
        <pc:spChg chg="add">
          <ac:chgData name="Lea GUILLARD 861" userId="d06662ec-9711-44e9-9f78-4b9cc7b21ed8" providerId="ADAL" clId="{C878FBA4-CA0F-468D-BDDB-88B70C5D29D4}" dt="2022-02-02T10:07:51.254" v="275" actId="26606"/>
          <ac:spMkLst>
            <pc:docMk/>
            <pc:sldMk cId="2691029900" sldId="263"/>
            <ac:spMk id="32" creationId="{EF2BDF77-362C-43F0-8CBB-A969EC2AE0C4}"/>
          </ac:spMkLst>
        </pc:spChg>
        <pc:spChg chg="add">
          <ac:chgData name="Lea GUILLARD 861" userId="d06662ec-9711-44e9-9f78-4b9cc7b21ed8" providerId="ADAL" clId="{C878FBA4-CA0F-468D-BDDB-88B70C5D29D4}" dt="2022-02-02T10:07:51.254" v="275" actId="26606"/>
          <ac:spMkLst>
            <pc:docMk/>
            <pc:sldMk cId="2691029900" sldId="263"/>
            <ac:spMk id="34" creationId="{4BE96B01-3929-432D-B8C2-ADBCB74C2EF4}"/>
          </ac:spMkLst>
        </pc:spChg>
        <pc:spChg chg="add">
          <ac:chgData name="Lea GUILLARD 861" userId="d06662ec-9711-44e9-9f78-4b9cc7b21ed8" providerId="ADAL" clId="{C878FBA4-CA0F-468D-BDDB-88B70C5D29D4}" dt="2022-02-02T10:07:51.254" v="275" actId="26606"/>
          <ac:spMkLst>
            <pc:docMk/>
            <pc:sldMk cId="2691029900" sldId="263"/>
            <ac:spMk id="36" creationId="{2A6FCDE6-CDE2-4C51-B18E-A95CFB679714}"/>
          </ac:spMkLst>
        </pc:spChg>
        <pc:spChg chg="add">
          <ac:chgData name="Lea GUILLARD 861" userId="d06662ec-9711-44e9-9f78-4b9cc7b21ed8" providerId="ADAL" clId="{C878FBA4-CA0F-468D-BDDB-88B70C5D29D4}" dt="2022-02-02T10:07:51.254" v="275" actId="26606"/>
          <ac:spMkLst>
            <pc:docMk/>
            <pc:sldMk cId="2691029900" sldId="263"/>
            <ac:spMk id="38" creationId="{9D2E8756-2465-473A-BA2A-2DB1D6224745}"/>
          </ac:spMkLst>
        </pc:spChg>
        <pc:grpChg chg="add">
          <ac:chgData name="Lea GUILLARD 861" userId="d06662ec-9711-44e9-9f78-4b9cc7b21ed8" providerId="ADAL" clId="{C878FBA4-CA0F-468D-BDDB-88B70C5D29D4}" dt="2022-02-02T10:07:51.254" v="275" actId="26606"/>
          <ac:grpSpMkLst>
            <pc:docMk/>
            <pc:sldMk cId="2691029900" sldId="263"/>
            <ac:grpSpMk id="8" creationId="{76582886-877C-4AEC-A77F-8055EB9A0CF9}"/>
          </ac:grpSpMkLst>
        </pc:grpChg>
        <pc:cxnChg chg="add">
          <ac:chgData name="Lea GUILLARD 861" userId="d06662ec-9711-44e9-9f78-4b9cc7b21ed8" providerId="ADAL" clId="{C878FBA4-CA0F-468D-BDDB-88B70C5D29D4}" dt="2022-02-02T10:07:51.254" v="275" actId="26606"/>
          <ac:cxnSpMkLst>
            <pc:docMk/>
            <pc:sldMk cId="2691029900" sldId="263"/>
            <ac:cxnSpMk id="22" creationId="{EB898B32-3891-4C3A-8F58-C5969D2E9033}"/>
          </ac:cxnSpMkLst>
        </pc:cxnChg>
        <pc:cxnChg chg="add">
          <ac:chgData name="Lea GUILLARD 861" userId="d06662ec-9711-44e9-9f78-4b9cc7b21ed8" providerId="ADAL" clId="{C878FBA4-CA0F-468D-BDDB-88B70C5D29D4}" dt="2022-02-02T10:07:51.254" v="275" actId="26606"/>
          <ac:cxnSpMkLst>
            <pc:docMk/>
            <pc:sldMk cId="2691029900" sldId="263"/>
            <ac:cxnSpMk id="24" creationId="{4AE4806D-B8F9-4679-A68A-9BD21C01A301}"/>
          </ac:cxnSpMkLst>
        </pc:cxnChg>
      </pc:sldChg>
      <pc:sldChg chg="addSp delSp modSp add mod setBg setClrOvrMap delDesignElem chgLayout">
        <pc:chgData name="Lea GUILLARD 861" userId="d06662ec-9711-44e9-9f78-4b9cc7b21ed8" providerId="ADAL" clId="{C878FBA4-CA0F-468D-BDDB-88B70C5D29D4}" dt="2022-02-02T10:08:53.177" v="285" actId="14100"/>
        <pc:sldMkLst>
          <pc:docMk/>
          <pc:sldMk cId="1299320679" sldId="264"/>
        </pc:sldMkLst>
        <pc:spChg chg="add mod ord">
          <ac:chgData name="Lea GUILLARD 861" userId="d06662ec-9711-44e9-9f78-4b9cc7b21ed8" providerId="ADAL" clId="{C878FBA4-CA0F-468D-BDDB-88B70C5D29D4}" dt="2022-02-02T10:08:30.063" v="281" actId="26606"/>
          <ac:spMkLst>
            <pc:docMk/>
            <pc:sldMk cId="1299320679" sldId="264"/>
            <ac:spMk id="2" creationId="{18BC8B36-00E9-4EDA-9EA0-AA9323364DDF}"/>
          </ac:spMkLst>
        </pc:spChg>
        <pc:spChg chg="add mod">
          <ac:chgData name="Lea GUILLARD 861" userId="d06662ec-9711-44e9-9f78-4b9cc7b21ed8" providerId="ADAL" clId="{C878FBA4-CA0F-468D-BDDB-88B70C5D29D4}" dt="2022-02-02T10:08:30.063" v="281" actId="26606"/>
          <ac:spMkLst>
            <pc:docMk/>
            <pc:sldMk cId="1299320679" sldId="264"/>
            <ac:spMk id="3" creationId="{85A8A9FC-168C-4E3C-AF33-243E756C5E46}"/>
          </ac:spMkLst>
        </pc:spChg>
        <pc:spChg chg="del">
          <ac:chgData name="Lea GUILLARD 861" userId="d06662ec-9711-44e9-9f78-4b9cc7b21ed8" providerId="ADAL" clId="{C878FBA4-CA0F-468D-BDDB-88B70C5D29D4}" dt="2022-02-02T10:08:27.056" v="280" actId="700"/>
          <ac:spMkLst>
            <pc:docMk/>
            <pc:sldMk cId="1299320679" sldId="264"/>
            <ac:spMk id="22" creationId="{9179DE42-5613-4B35-A1E6-6CCBAA13C743}"/>
          </ac:spMkLst>
        </pc:spChg>
        <pc:spChg chg="del">
          <ac:chgData name="Lea GUILLARD 861" userId="d06662ec-9711-44e9-9f78-4b9cc7b21ed8" providerId="ADAL" clId="{C878FBA4-CA0F-468D-BDDB-88B70C5D29D4}" dt="2022-02-02T10:08:27.056" v="280" actId="700"/>
          <ac:spMkLst>
            <pc:docMk/>
            <pc:sldMk cId="1299320679" sldId="264"/>
            <ac:spMk id="28" creationId="{52FB45E9-914E-4471-AC87-E475CD51767D}"/>
          </ac:spMkLst>
        </pc:spChg>
        <pc:spChg chg="add">
          <ac:chgData name="Lea GUILLARD 861" userId="d06662ec-9711-44e9-9f78-4b9cc7b21ed8" providerId="ADAL" clId="{C878FBA4-CA0F-468D-BDDB-88B70C5D29D4}" dt="2022-02-02T10:08:30.063" v="281" actId="26606"/>
          <ac:spMkLst>
            <pc:docMk/>
            <pc:sldMk cId="1299320679" sldId="264"/>
            <ac:spMk id="29" creationId="{2783C067-F8BF-4755-B516-8A0CD74CF60C}"/>
          </ac:spMkLst>
        </pc:spChg>
        <pc:spChg chg="del">
          <ac:chgData name="Lea GUILLARD 861" userId="d06662ec-9711-44e9-9f78-4b9cc7b21ed8" providerId="ADAL" clId="{C878FBA4-CA0F-468D-BDDB-88B70C5D29D4}" dt="2022-02-02T10:08:27.056" v="280" actId="700"/>
          <ac:spMkLst>
            <pc:docMk/>
            <pc:sldMk cId="1299320679" sldId="264"/>
            <ac:spMk id="30" creationId="{C310626D-5743-49D4-8F7D-88C4F8F05774}"/>
          </ac:spMkLst>
        </pc:spChg>
        <pc:spChg chg="del mod">
          <ac:chgData name="Lea GUILLARD 861" userId="d06662ec-9711-44e9-9f78-4b9cc7b21ed8" providerId="ADAL" clId="{C878FBA4-CA0F-468D-BDDB-88B70C5D29D4}" dt="2022-02-02T10:08:19.573" v="279" actId="478"/>
          <ac:spMkLst>
            <pc:docMk/>
            <pc:sldMk cId="1299320679" sldId="264"/>
            <ac:spMk id="31" creationId="{9B8C1E09-4E80-4BC4-B4C4-B85F18A4E73E}"/>
          </ac:spMkLst>
        </pc:spChg>
        <pc:spChg chg="del">
          <ac:chgData name="Lea GUILLARD 861" userId="d06662ec-9711-44e9-9f78-4b9cc7b21ed8" providerId="ADAL" clId="{C878FBA4-CA0F-468D-BDDB-88B70C5D29D4}" dt="2022-02-02T10:08:27.056" v="280" actId="700"/>
          <ac:spMkLst>
            <pc:docMk/>
            <pc:sldMk cId="1299320679" sldId="264"/>
            <ac:spMk id="32" creationId="{3C195FC1-B568-4C72-9902-34CB35DDD7A1}"/>
          </ac:spMkLst>
        </pc:spChg>
        <pc:spChg chg="add">
          <ac:chgData name="Lea GUILLARD 861" userId="d06662ec-9711-44e9-9f78-4b9cc7b21ed8" providerId="ADAL" clId="{C878FBA4-CA0F-468D-BDDB-88B70C5D29D4}" dt="2022-02-02T10:08:30.063" v="281" actId="26606"/>
          <ac:spMkLst>
            <pc:docMk/>
            <pc:sldMk cId="1299320679" sldId="264"/>
            <ac:spMk id="33" creationId="{2ED796EC-E7FF-46DB-B912-FB08BF12AA6E}"/>
          </ac:spMkLst>
        </pc:spChg>
        <pc:spChg chg="del">
          <ac:chgData name="Lea GUILLARD 861" userId="d06662ec-9711-44e9-9f78-4b9cc7b21ed8" providerId="ADAL" clId="{C878FBA4-CA0F-468D-BDDB-88B70C5D29D4}" dt="2022-02-02T10:08:27.056" v="280" actId="700"/>
          <ac:spMkLst>
            <pc:docMk/>
            <pc:sldMk cId="1299320679" sldId="264"/>
            <ac:spMk id="34" creationId="{EF2BDF77-362C-43F0-8CBB-A969EC2AE0C4}"/>
          </ac:spMkLst>
        </pc:spChg>
        <pc:spChg chg="add">
          <ac:chgData name="Lea GUILLARD 861" userId="d06662ec-9711-44e9-9f78-4b9cc7b21ed8" providerId="ADAL" clId="{C878FBA4-CA0F-468D-BDDB-88B70C5D29D4}" dt="2022-02-02T10:08:30.063" v="281" actId="26606"/>
          <ac:spMkLst>
            <pc:docMk/>
            <pc:sldMk cId="1299320679" sldId="264"/>
            <ac:spMk id="35" creationId="{549A2DAB-B431-487D-95AD-BB0FECB49E57}"/>
          </ac:spMkLst>
        </pc:spChg>
        <pc:spChg chg="del">
          <ac:chgData name="Lea GUILLARD 861" userId="d06662ec-9711-44e9-9f78-4b9cc7b21ed8" providerId="ADAL" clId="{C878FBA4-CA0F-468D-BDDB-88B70C5D29D4}" dt="2022-02-02T10:08:27.056" v="280" actId="700"/>
          <ac:spMkLst>
            <pc:docMk/>
            <pc:sldMk cId="1299320679" sldId="264"/>
            <ac:spMk id="36" creationId="{4BE96B01-3929-432D-B8C2-ADBCB74C2EF4}"/>
          </ac:spMkLst>
        </pc:spChg>
        <pc:spChg chg="del">
          <ac:chgData name="Lea GUILLARD 861" userId="d06662ec-9711-44e9-9f78-4b9cc7b21ed8" providerId="ADAL" clId="{C878FBA4-CA0F-468D-BDDB-88B70C5D29D4}" dt="2022-02-02T10:08:27.056" v="280" actId="700"/>
          <ac:spMkLst>
            <pc:docMk/>
            <pc:sldMk cId="1299320679" sldId="264"/>
            <ac:spMk id="38" creationId="{2A6FCDE6-CDE2-4C51-B18E-A95CFB679714}"/>
          </ac:spMkLst>
        </pc:spChg>
        <pc:spChg chg="del">
          <ac:chgData name="Lea GUILLARD 861" userId="d06662ec-9711-44e9-9f78-4b9cc7b21ed8" providerId="ADAL" clId="{C878FBA4-CA0F-468D-BDDB-88B70C5D29D4}" dt="2022-02-02T10:08:27.056" v="280" actId="700"/>
          <ac:spMkLst>
            <pc:docMk/>
            <pc:sldMk cId="1299320679" sldId="264"/>
            <ac:spMk id="40" creationId="{9D2E8756-2465-473A-BA2A-2DB1D6224745}"/>
          </ac:spMkLst>
        </pc:spChg>
        <pc:spChg chg="add">
          <ac:chgData name="Lea GUILLARD 861" userId="d06662ec-9711-44e9-9f78-4b9cc7b21ed8" providerId="ADAL" clId="{C878FBA4-CA0F-468D-BDDB-88B70C5D29D4}" dt="2022-02-02T10:08:30.063" v="281" actId="26606"/>
          <ac:spMkLst>
            <pc:docMk/>
            <pc:sldMk cId="1299320679" sldId="264"/>
            <ac:spMk id="41" creationId="{0819F787-32B4-46A8-BC57-C6571BCEE243}"/>
          </ac:spMkLst>
        </pc:spChg>
        <pc:grpChg chg="add">
          <ac:chgData name="Lea GUILLARD 861" userId="d06662ec-9711-44e9-9f78-4b9cc7b21ed8" providerId="ADAL" clId="{C878FBA4-CA0F-468D-BDDB-88B70C5D29D4}" dt="2022-02-02T10:08:30.063" v="281" actId="26606"/>
          <ac:grpSpMkLst>
            <pc:docMk/>
            <pc:sldMk cId="1299320679" sldId="264"/>
            <ac:grpSpMk id="8" creationId="{76582886-877C-4AEC-A77F-8055EB9A0CF9}"/>
          </ac:grpSpMkLst>
        </pc:grpChg>
        <pc:grpChg chg="del">
          <ac:chgData name="Lea GUILLARD 861" userId="d06662ec-9711-44e9-9f78-4b9cc7b21ed8" providerId="ADAL" clId="{C878FBA4-CA0F-468D-BDDB-88B70C5D29D4}" dt="2022-02-02T10:08:27.056" v="280" actId="700"/>
          <ac:grpSpMkLst>
            <pc:docMk/>
            <pc:sldMk cId="1299320679" sldId="264"/>
            <ac:grpSpMk id="10" creationId="{76582886-877C-4AEC-A77F-8055EB9A0CF9}"/>
          </ac:grpSpMkLst>
        </pc:grpChg>
        <pc:picChg chg="del">
          <ac:chgData name="Lea GUILLARD 861" userId="d06662ec-9711-44e9-9f78-4b9cc7b21ed8" providerId="ADAL" clId="{C878FBA4-CA0F-468D-BDDB-88B70C5D29D4}" dt="2022-02-02T10:08:01.613" v="277" actId="478"/>
          <ac:picMkLst>
            <pc:docMk/>
            <pc:sldMk cId="1299320679" sldId="264"/>
            <ac:picMk id="3076" creationId="{C4963291-63FE-4AF3-BC05-E26CE36BB883}"/>
          </ac:picMkLst>
        </pc:picChg>
        <pc:picChg chg="add mod">
          <ac:chgData name="Lea GUILLARD 861" userId="d06662ec-9711-44e9-9f78-4b9cc7b21ed8" providerId="ADAL" clId="{C878FBA4-CA0F-468D-BDDB-88B70C5D29D4}" dt="2022-02-02T10:08:53.177" v="285" actId="14100"/>
          <ac:picMkLst>
            <pc:docMk/>
            <pc:sldMk cId="1299320679" sldId="264"/>
            <ac:picMk id="4098" creationId="{1C02101E-5922-4BF3-BA02-DFDA349E184B}"/>
          </ac:picMkLst>
        </pc:picChg>
        <pc:cxnChg chg="del">
          <ac:chgData name="Lea GUILLARD 861" userId="d06662ec-9711-44e9-9f78-4b9cc7b21ed8" providerId="ADAL" clId="{C878FBA4-CA0F-468D-BDDB-88B70C5D29D4}" dt="2022-02-02T10:08:27.056" v="280" actId="700"/>
          <ac:cxnSpMkLst>
            <pc:docMk/>
            <pc:sldMk cId="1299320679" sldId="264"/>
            <ac:cxnSpMk id="24" creationId="{EB898B32-3891-4C3A-8F58-C5969D2E9033}"/>
          </ac:cxnSpMkLst>
        </pc:cxnChg>
        <pc:cxnChg chg="del">
          <ac:chgData name="Lea GUILLARD 861" userId="d06662ec-9711-44e9-9f78-4b9cc7b21ed8" providerId="ADAL" clId="{C878FBA4-CA0F-468D-BDDB-88B70C5D29D4}" dt="2022-02-02T10:08:27.056" v="280" actId="700"/>
          <ac:cxnSpMkLst>
            <pc:docMk/>
            <pc:sldMk cId="1299320679" sldId="264"/>
            <ac:cxnSpMk id="26" creationId="{4AE4806D-B8F9-4679-A68A-9BD21C01A301}"/>
          </ac:cxnSpMkLst>
        </pc:cxnChg>
        <pc:cxnChg chg="add">
          <ac:chgData name="Lea GUILLARD 861" userId="d06662ec-9711-44e9-9f78-4b9cc7b21ed8" providerId="ADAL" clId="{C878FBA4-CA0F-468D-BDDB-88B70C5D29D4}" dt="2022-02-02T10:08:30.063" v="281" actId="26606"/>
          <ac:cxnSpMkLst>
            <pc:docMk/>
            <pc:sldMk cId="1299320679" sldId="264"/>
            <ac:cxnSpMk id="37" creationId="{C5ECDEE1-7093-418F-9CF5-24EEB115C1C1}"/>
          </ac:cxnSpMkLst>
        </pc:cxnChg>
        <pc:cxnChg chg="add">
          <ac:chgData name="Lea GUILLARD 861" userId="d06662ec-9711-44e9-9f78-4b9cc7b21ed8" providerId="ADAL" clId="{C878FBA4-CA0F-468D-BDDB-88B70C5D29D4}" dt="2022-02-02T10:08:30.063" v="281" actId="26606"/>
          <ac:cxnSpMkLst>
            <pc:docMk/>
            <pc:sldMk cId="1299320679" sldId="264"/>
            <ac:cxnSpMk id="39" creationId="{045062AF-EB11-4651-BC4A-4DA21768DE8E}"/>
          </ac:cxnSpMkLst>
        </pc:cxnChg>
      </pc:sldChg>
      <pc:sldChg chg="addSp new">
        <pc:chgData name="Lea GUILLARD 861" userId="d06662ec-9711-44e9-9f78-4b9cc7b21ed8" providerId="ADAL" clId="{C878FBA4-CA0F-468D-BDDB-88B70C5D29D4}" dt="2022-02-02T10:09:18.976" v="288"/>
        <pc:sldMkLst>
          <pc:docMk/>
          <pc:sldMk cId="434940700" sldId="265"/>
        </pc:sldMkLst>
        <pc:picChg chg="add">
          <ac:chgData name="Lea GUILLARD 861" userId="d06662ec-9711-44e9-9f78-4b9cc7b21ed8" providerId="ADAL" clId="{C878FBA4-CA0F-468D-BDDB-88B70C5D29D4}" dt="2022-02-02T10:09:18.976" v="288"/>
          <ac:picMkLst>
            <pc:docMk/>
            <pc:sldMk cId="434940700" sldId="265"/>
            <ac:picMk id="5122" creationId="{FD8F680A-9EDD-4E9C-8A9A-278B60FED6DB}"/>
          </ac:picMkLst>
        </pc:picChg>
      </pc:sldChg>
      <pc:sldChg chg="addSp new">
        <pc:chgData name="Lea GUILLARD 861" userId="d06662ec-9711-44e9-9f78-4b9cc7b21ed8" providerId="ADAL" clId="{C878FBA4-CA0F-468D-BDDB-88B70C5D29D4}" dt="2022-02-02T10:09:35.339" v="290"/>
        <pc:sldMkLst>
          <pc:docMk/>
          <pc:sldMk cId="749894833" sldId="266"/>
        </pc:sldMkLst>
        <pc:picChg chg="add">
          <ac:chgData name="Lea GUILLARD 861" userId="d06662ec-9711-44e9-9f78-4b9cc7b21ed8" providerId="ADAL" clId="{C878FBA4-CA0F-468D-BDDB-88B70C5D29D4}" dt="2022-02-02T10:09:35.339" v="290"/>
          <ac:picMkLst>
            <pc:docMk/>
            <pc:sldMk cId="749894833" sldId="266"/>
            <ac:picMk id="6146" creationId="{01379123-DCA2-456D-B3BF-0404F25F8AA8}"/>
          </ac:picMkLst>
        </pc:picChg>
      </pc:sldChg>
      <pc:sldChg chg="addSp new">
        <pc:chgData name="Lea GUILLARD 861" userId="d06662ec-9711-44e9-9f78-4b9cc7b21ed8" providerId="ADAL" clId="{C878FBA4-CA0F-468D-BDDB-88B70C5D29D4}" dt="2022-02-02T10:09:45.998" v="292"/>
        <pc:sldMkLst>
          <pc:docMk/>
          <pc:sldMk cId="1884368365" sldId="267"/>
        </pc:sldMkLst>
        <pc:picChg chg="add">
          <ac:chgData name="Lea GUILLARD 861" userId="d06662ec-9711-44e9-9f78-4b9cc7b21ed8" providerId="ADAL" clId="{C878FBA4-CA0F-468D-BDDB-88B70C5D29D4}" dt="2022-02-02T10:09:45.998" v="292"/>
          <ac:picMkLst>
            <pc:docMk/>
            <pc:sldMk cId="1884368365" sldId="267"/>
            <ac:picMk id="7170" creationId="{21161BAB-639F-45E1-A116-0C41B1F18112}"/>
          </ac:picMkLst>
        </pc:picChg>
      </pc:sldChg>
      <pc:sldChg chg="modSp add mod ord">
        <pc:chgData name="Lea GUILLARD 861" userId="d06662ec-9711-44e9-9f78-4b9cc7b21ed8" providerId="ADAL" clId="{C878FBA4-CA0F-468D-BDDB-88B70C5D29D4}" dt="2022-02-02T10:10:13.132" v="314" actId="20577"/>
        <pc:sldMkLst>
          <pc:docMk/>
          <pc:sldMk cId="3388352657" sldId="268"/>
        </pc:sldMkLst>
        <pc:spChg chg="mod">
          <ac:chgData name="Lea GUILLARD 861" userId="d06662ec-9711-44e9-9f78-4b9cc7b21ed8" providerId="ADAL" clId="{C878FBA4-CA0F-468D-BDDB-88B70C5D29D4}" dt="2022-02-02T10:10:13.132" v="314" actId="20577"/>
          <ac:spMkLst>
            <pc:docMk/>
            <pc:sldMk cId="3388352657" sldId="268"/>
            <ac:spMk id="2" creationId="{ACC9005C-ABDA-4D18-B669-ADE16A8A7AC3}"/>
          </ac:spMkLst>
        </pc:spChg>
      </pc:sldChg>
      <pc:sldChg chg="addSp delSp modSp new mod setBg">
        <pc:chgData name="Lea GUILLARD 861" userId="d06662ec-9711-44e9-9f78-4b9cc7b21ed8" providerId="ADAL" clId="{C878FBA4-CA0F-468D-BDDB-88B70C5D29D4}" dt="2022-02-02T10:14:18.187" v="558" actId="20577"/>
        <pc:sldMkLst>
          <pc:docMk/>
          <pc:sldMk cId="1059972565" sldId="269"/>
        </pc:sldMkLst>
        <pc:spChg chg="mod">
          <ac:chgData name="Lea GUILLARD 861" userId="d06662ec-9711-44e9-9f78-4b9cc7b21ed8" providerId="ADAL" clId="{C878FBA4-CA0F-468D-BDDB-88B70C5D29D4}" dt="2022-02-02T10:11:59.192" v="424" actId="26606"/>
          <ac:spMkLst>
            <pc:docMk/>
            <pc:sldMk cId="1059972565" sldId="269"/>
            <ac:spMk id="2" creationId="{F58CBEFD-76F7-4F25-9336-37257B81B0DF}"/>
          </ac:spMkLst>
        </pc:spChg>
        <pc:spChg chg="del mod">
          <ac:chgData name="Lea GUILLARD 861" userId="d06662ec-9711-44e9-9f78-4b9cc7b21ed8" providerId="ADAL" clId="{C878FBA4-CA0F-468D-BDDB-88B70C5D29D4}" dt="2022-02-02T10:11:59.192" v="424" actId="26606"/>
          <ac:spMkLst>
            <pc:docMk/>
            <pc:sldMk cId="1059972565" sldId="269"/>
            <ac:spMk id="3" creationId="{8BDD63F1-89A4-40E5-9CBB-73EFAA2FFF34}"/>
          </ac:spMkLst>
        </pc:spChg>
        <pc:spChg chg="add">
          <ac:chgData name="Lea GUILLARD 861" userId="d06662ec-9711-44e9-9f78-4b9cc7b21ed8" providerId="ADAL" clId="{C878FBA4-CA0F-468D-BDDB-88B70C5D29D4}" dt="2022-02-02T10:11:59.192" v="424" actId="26606"/>
          <ac:spMkLst>
            <pc:docMk/>
            <pc:sldMk cId="1059972565" sldId="269"/>
            <ac:spMk id="9" creationId="{2D94F95D-89EF-455B-9F54-0F4231363A8B}"/>
          </ac:spMkLst>
        </pc:spChg>
        <pc:spChg chg="add">
          <ac:chgData name="Lea GUILLARD 861" userId="d06662ec-9711-44e9-9f78-4b9cc7b21ed8" providerId="ADAL" clId="{C878FBA4-CA0F-468D-BDDB-88B70C5D29D4}" dt="2022-02-02T10:11:59.192" v="424" actId="26606"/>
          <ac:spMkLst>
            <pc:docMk/>
            <pc:sldMk cId="1059972565" sldId="269"/>
            <ac:spMk id="22" creationId="{A1AE21A0-AA96-4557-AB48-66255CF0AD7F}"/>
          </ac:spMkLst>
        </pc:spChg>
        <pc:grpChg chg="add">
          <ac:chgData name="Lea GUILLARD 861" userId="d06662ec-9711-44e9-9f78-4b9cc7b21ed8" providerId="ADAL" clId="{C878FBA4-CA0F-468D-BDDB-88B70C5D29D4}" dt="2022-02-02T10:11:59.192" v="424" actId="26606"/>
          <ac:grpSpMkLst>
            <pc:docMk/>
            <pc:sldMk cId="1059972565" sldId="269"/>
            <ac:grpSpMk id="11" creationId="{612B9F8D-6DD1-481E-8CCE-81A7EEB15F57}"/>
          </ac:grpSpMkLst>
        </pc:grpChg>
        <pc:graphicFrameChg chg="add mod">
          <ac:chgData name="Lea GUILLARD 861" userId="d06662ec-9711-44e9-9f78-4b9cc7b21ed8" providerId="ADAL" clId="{C878FBA4-CA0F-468D-BDDB-88B70C5D29D4}" dt="2022-02-02T10:14:18.187" v="558" actId="20577"/>
          <ac:graphicFrameMkLst>
            <pc:docMk/>
            <pc:sldMk cId="1059972565" sldId="269"/>
            <ac:graphicFrameMk id="5" creationId="{2921862A-E048-4781-8BAD-D07411294F85}"/>
          </ac:graphicFrameMkLst>
        </pc:graphicFrameChg>
      </pc:sldChg>
    </pc:docChg>
  </pc:docChgLst>
  <pc:docChgLst>
    <pc:chgData name="Nicolas PATRIARCHE 861" userId="d1848907-ef35-4bf0-83f2-8110b9052c08" providerId="ADAL" clId="{F805CEFC-3FE6-4740-AD7F-151009CA4349}"/>
    <pc:docChg chg="undo custSel addSld delSld modSld">
      <pc:chgData name="Nicolas PATRIARCHE 861" userId="d1848907-ef35-4bf0-83f2-8110b9052c08" providerId="ADAL" clId="{F805CEFC-3FE6-4740-AD7F-151009CA4349}" dt="2022-03-04T12:22:10.016" v="3343" actId="313"/>
      <pc:docMkLst>
        <pc:docMk/>
      </pc:docMkLst>
      <pc:sldChg chg="modSp mod">
        <pc:chgData name="Nicolas PATRIARCHE 861" userId="d1848907-ef35-4bf0-83f2-8110b9052c08" providerId="ADAL" clId="{F805CEFC-3FE6-4740-AD7F-151009CA4349}" dt="2022-02-28T14:00:53.369" v="1" actId="20577"/>
        <pc:sldMkLst>
          <pc:docMk/>
          <pc:sldMk cId="3974185568" sldId="256"/>
        </pc:sldMkLst>
        <pc:spChg chg="mod">
          <ac:chgData name="Nicolas PATRIARCHE 861" userId="d1848907-ef35-4bf0-83f2-8110b9052c08" providerId="ADAL" clId="{F805CEFC-3FE6-4740-AD7F-151009CA4349}" dt="2022-02-28T14:00:53.369" v="1" actId="20577"/>
          <ac:spMkLst>
            <pc:docMk/>
            <pc:sldMk cId="3974185568" sldId="256"/>
            <ac:spMk id="10" creationId="{A2B5929A-19D3-495F-B557-ED84D46106C0}"/>
          </ac:spMkLst>
        </pc:spChg>
      </pc:sldChg>
      <pc:sldChg chg="modSp mod">
        <pc:chgData name="Nicolas PATRIARCHE 861" userId="d1848907-ef35-4bf0-83f2-8110b9052c08" providerId="ADAL" clId="{F805CEFC-3FE6-4740-AD7F-151009CA4349}" dt="2022-03-04T09:26:09.642" v="1176" actId="20577"/>
        <pc:sldMkLst>
          <pc:docMk/>
          <pc:sldMk cId="3155851385" sldId="257"/>
        </pc:sldMkLst>
        <pc:spChg chg="mod">
          <ac:chgData name="Nicolas PATRIARCHE 861" userId="d1848907-ef35-4bf0-83f2-8110b9052c08" providerId="ADAL" clId="{F805CEFC-3FE6-4740-AD7F-151009CA4349}" dt="2022-03-04T09:26:09.642" v="1176" actId="20577"/>
          <ac:spMkLst>
            <pc:docMk/>
            <pc:sldMk cId="3155851385" sldId="257"/>
            <ac:spMk id="3" creationId="{1980AA72-7CEC-47E0-8390-DCA22A2C1A8D}"/>
          </ac:spMkLst>
        </pc:spChg>
      </pc:sldChg>
      <pc:sldChg chg="modSp mod">
        <pc:chgData name="Nicolas PATRIARCHE 861" userId="d1848907-ef35-4bf0-83f2-8110b9052c08" providerId="ADAL" clId="{F805CEFC-3FE6-4740-AD7F-151009CA4349}" dt="2022-02-28T14:03:12.273" v="184" actId="20577"/>
        <pc:sldMkLst>
          <pc:docMk/>
          <pc:sldMk cId="524744576" sldId="258"/>
        </pc:sldMkLst>
        <pc:spChg chg="mod">
          <ac:chgData name="Nicolas PATRIARCHE 861" userId="d1848907-ef35-4bf0-83f2-8110b9052c08" providerId="ADAL" clId="{F805CEFC-3FE6-4740-AD7F-151009CA4349}" dt="2022-02-28T14:03:12.273" v="184" actId="20577"/>
          <ac:spMkLst>
            <pc:docMk/>
            <pc:sldMk cId="524744576" sldId="258"/>
            <ac:spMk id="2" creationId="{2A8C38EB-A5F6-48C4-B6CD-425F8A54FBFF}"/>
          </ac:spMkLst>
        </pc:spChg>
      </pc:sldChg>
      <pc:sldChg chg="addSp delSp modSp mod">
        <pc:chgData name="Nicolas PATRIARCHE 861" userId="d1848907-ef35-4bf0-83f2-8110b9052c08" providerId="ADAL" clId="{F805CEFC-3FE6-4740-AD7F-151009CA4349}" dt="2022-02-28T14:19:24.294" v="466" actId="1076"/>
        <pc:sldMkLst>
          <pc:docMk/>
          <pc:sldMk cId="634816616" sldId="259"/>
        </pc:sldMkLst>
        <pc:spChg chg="mod">
          <ac:chgData name="Nicolas PATRIARCHE 861" userId="d1848907-ef35-4bf0-83f2-8110b9052c08" providerId="ADAL" clId="{F805CEFC-3FE6-4740-AD7F-151009CA4349}" dt="2022-02-28T14:16:55.726" v="383" actId="242"/>
          <ac:spMkLst>
            <pc:docMk/>
            <pc:sldMk cId="634816616" sldId="259"/>
            <ac:spMk id="2" creationId="{3EFB79DF-6E4C-4777-BF7F-58FD0EF156BD}"/>
          </ac:spMkLst>
        </pc:spChg>
        <pc:spChg chg="add del mod">
          <ac:chgData name="Nicolas PATRIARCHE 861" userId="d1848907-ef35-4bf0-83f2-8110b9052c08" providerId="ADAL" clId="{F805CEFC-3FE6-4740-AD7F-151009CA4349}" dt="2022-02-28T14:18:22.738" v="443" actId="478"/>
          <ac:spMkLst>
            <pc:docMk/>
            <pc:sldMk cId="634816616" sldId="259"/>
            <ac:spMk id="3" creationId="{38DB85BC-FA84-487C-B7DB-D949549912CB}"/>
          </ac:spMkLst>
        </pc:spChg>
        <pc:spChg chg="add mod">
          <ac:chgData name="Nicolas PATRIARCHE 861" userId="d1848907-ef35-4bf0-83f2-8110b9052c08" providerId="ADAL" clId="{F805CEFC-3FE6-4740-AD7F-151009CA4349}" dt="2022-02-28T14:19:24.294" v="466" actId="1076"/>
          <ac:spMkLst>
            <pc:docMk/>
            <pc:sldMk cId="634816616" sldId="259"/>
            <ac:spMk id="25" creationId="{5581EC16-1511-4F7D-8134-D1B43B637361}"/>
          </ac:spMkLst>
        </pc:spChg>
      </pc:sldChg>
      <pc:sldChg chg="modSp mod">
        <pc:chgData name="Nicolas PATRIARCHE 861" userId="d1848907-ef35-4bf0-83f2-8110b9052c08" providerId="ADAL" clId="{F805CEFC-3FE6-4740-AD7F-151009CA4349}" dt="2022-02-28T14:09:13.734" v="282" actId="1076"/>
        <pc:sldMkLst>
          <pc:docMk/>
          <pc:sldMk cId="627601221" sldId="260"/>
        </pc:sldMkLst>
        <pc:spChg chg="mod">
          <ac:chgData name="Nicolas PATRIARCHE 861" userId="d1848907-ef35-4bf0-83f2-8110b9052c08" providerId="ADAL" clId="{F805CEFC-3FE6-4740-AD7F-151009CA4349}" dt="2022-02-28T14:09:13.734" v="282" actId="1076"/>
          <ac:spMkLst>
            <pc:docMk/>
            <pc:sldMk cId="627601221" sldId="260"/>
            <ac:spMk id="2" creationId="{EC1709DF-EFC4-412E-92A7-2C9641B4EB53}"/>
          </ac:spMkLst>
        </pc:spChg>
      </pc:sldChg>
      <pc:sldChg chg="modSp mod">
        <pc:chgData name="Nicolas PATRIARCHE 861" userId="d1848907-ef35-4bf0-83f2-8110b9052c08" providerId="ADAL" clId="{F805CEFC-3FE6-4740-AD7F-151009CA4349}" dt="2022-03-04T09:26:17.884" v="1180" actId="6549"/>
        <pc:sldMkLst>
          <pc:docMk/>
          <pc:sldMk cId="1318349590" sldId="261"/>
        </pc:sldMkLst>
        <pc:spChg chg="mod">
          <ac:chgData name="Nicolas PATRIARCHE 861" userId="d1848907-ef35-4bf0-83f2-8110b9052c08" providerId="ADAL" clId="{F805CEFC-3FE6-4740-AD7F-151009CA4349}" dt="2022-03-04T09:26:17.884" v="1180" actId="6549"/>
          <ac:spMkLst>
            <pc:docMk/>
            <pc:sldMk cId="1318349590" sldId="261"/>
            <ac:spMk id="2" creationId="{4C24C6AE-B359-4085-8B01-F30E9E7E11BD}"/>
          </ac:spMkLst>
        </pc:spChg>
      </pc:sldChg>
      <pc:sldChg chg="del">
        <pc:chgData name="Nicolas PATRIARCHE 861" userId="d1848907-ef35-4bf0-83f2-8110b9052c08" providerId="ADAL" clId="{F805CEFC-3FE6-4740-AD7F-151009CA4349}" dt="2022-02-28T14:09:49.844" v="314" actId="47"/>
        <pc:sldMkLst>
          <pc:docMk/>
          <pc:sldMk cId="3755036403" sldId="262"/>
        </pc:sldMkLst>
      </pc:sldChg>
      <pc:sldChg chg="del">
        <pc:chgData name="Nicolas PATRIARCHE 861" userId="d1848907-ef35-4bf0-83f2-8110b9052c08" providerId="ADAL" clId="{F805CEFC-3FE6-4740-AD7F-151009CA4349}" dt="2022-02-28T14:09:47.721" v="313" actId="47"/>
        <pc:sldMkLst>
          <pc:docMk/>
          <pc:sldMk cId="2691029900" sldId="263"/>
        </pc:sldMkLst>
      </pc:sldChg>
      <pc:sldChg chg="addSp delSp modSp mod">
        <pc:chgData name="Nicolas PATRIARCHE 861" userId="d1848907-ef35-4bf0-83f2-8110b9052c08" providerId="ADAL" clId="{F805CEFC-3FE6-4740-AD7F-151009CA4349}" dt="2022-03-04T11:18:33.043" v="3299" actId="20577"/>
        <pc:sldMkLst>
          <pc:docMk/>
          <pc:sldMk cId="1299320679" sldId="264"/>
        </pc:sldMkLst>
        <pc:spChg chg="mod">
          <ac:chgData name="Nicolas PATRIARCHE 861" userId="d1848907-ef35-4bf0-83f2-8110b9052c08" providerId="ADAL" clId="{F805CEFC-3FE6-4740-AD7F-151009CA4349}" dt="2022-03-04T11:09:05.511" v="3068" actId="404"/>
          <ac:spMkLst>
            <pc:docMk/>
            <pc:sldMk cId="1299320679" sldId="264"/>
            <ac:spMk id="2" creationId="{18BC8B36-00E9-4EDA-9EA0-AA9323364DDF}"/>
          </ac:spMkLst>
        </pc:spChg>
        <pc:spChg chg="del">
          <ac:chgData name="Nicolas PATRIARCHE 861" userId="d1848907-ef35-4bf0-83f2-8110b9052c08" providerId="ADAL" clId="{F805CEFC-3FE6-4740-AD7F-151009CA4349}" dt="2022-03-04T11:09:09.303" v="3069" actId="478"/>
          <ac:spMkLst>
            <pc:docMk/>
            <pc:sldMk cId="1299320679" sldId="264"/>
            <ac:spMk id="3" creationId="{85A8A9FC-168C-4E3C-AF33-243E756C5E46}"/>
          </ac:spMkLst>
        </pc:spChg>
        <pc:spChg chg="add mod">
          <ac:chgData name="Nicolas PATRIARCHE 861" userId="d1848907-ef35-4bf0-83f2-8110b9052c08" providerId="ADAL" clId="{F805CEFC-3FE6-4740-AD7F-151009CA4349}" dt="2022-03-04T11:18:33.043" v="3299" actId="20577"/>
          <ac:spMkLst>
            <pc:docMk/>
            <pc:sldMk cId="1299320679" sldId="264"/>
            <ac:spMk id="4" creationId="{737C0121-50EE-4F5F-818E-0502551D823C}"/>
          </ac:spMkLst>
        </pc:spChg>
        <pc:picChg chg="del">
          <ac:chgData name="Nicolas PATRIARCHE 861" userId="d1848907-ef35-4bf0-83f2-8110b9052c08" providerId="ADAL" clId="{F805CEFC-3FE6-4740-AD7F-151009CA4349}" dt="2022-02-28T14:09:52.554" v="315" actId="478"/>
          <ac:picMkLst>
            <pc:docMk/>
            <pc:sldMk cId="1299320679" sldId="264"/>
            <ac:picMk id="4098" creationId="{1C02101E-5922-4BF3-BA02-DFDA349E184B}"/>
          </ac:picMkLst>
        </pc:picChg>
      </pc:sldChg>
      <pc:sldChg chg="addSp delSp modSp mod">
        <pc:chgData name="Nicolas PATRIARCHE 861" userId="d1848907-ef35-4bf0-83f2-8110b9052c08" providerId="ADAL" clId="{F805CEFC-3FE6-4740-AD7F-151009CA4349}" dt="2022-03-04T11:21:03.624" v="3314" actId="1076"/>
        <pc:sldMkLst>
          <pc:docMk/>
          <pc:sldMk cId="434940700" sldId="265"/>
        </pc:sldMkLst>
        <pc:picChg chg="add del mod">
          <ac:chgData name="Nicolas PATRIARCHE 861" userId="d1848907-ef35-4bf0-83f2-8110b9052c08" providerId="ADAL" clId="{F805CEFC-3FE6-4740-AD7F-151009CA4349}" dt="2022-03-04T11:20:48.558" v="3311" actId="478"/>
          <ac:picMkLst>
            <pc:docMk/>
            <pc:sldMk cId="434940700" sldId="265"/>
            <ac:picMk id="3" creationId="{D1589FA4-58CC-4C49-9D75-C6D23B2B7489}"/>
          </ac:picMkLst>
        </pc:picChg>
        <pc:picChg chg="add mod">
          <ac:chgData name="Nicolas PATRIARCHE 861" userId="d1848907-ef35-4bf0-83f2-8110b9052c08" providerId="ADAL" clId="{F805CEFC-3FE6-4740-AD7F-151009CA4349}" dt="2022-03-04T11:20:46.005" v="3310" actId="1076"/>
          <ac:picMkLst>
            <pc:docMk/>
            <pc:sldMk cId="434940700" sldId="265"/>
            <ac:picMk id="5" creationId="{88EA87C5-B749-4433-A956-85975A094F6B}"/>
          </ac:picMkLst>
        </pc:picChg>
        <pc:picChg chg="add mod">
          <ac:chgData name="Nicolas PATRIARCHE 861" userId="d1848907-ef35-4bf0-83f2-8110b9052c08" providerId="ADAL" clId="{F805CEFC-3FE6-4740-AD7F-151009CA4349}" dt="2022-03-04T11:21:03.624" v="3314" actId="1076"/>
          <ac:picMkLst>
            <pc:docMk/>
            <pc:sldMk cId="434940700" sldId="265"/>
            <ac:picMk id="7" creationId="{59C3F9CA-9407-4E3D-B768-CB096D36DF60}"/>
          </ac:picMkLst>
        </pc:picChg>
        <pc:picChg chg="del">
          <ac:chgData name="Nicolas PATRIARCHE 861" userId="d1848907-ef35-4bf0-83f2-8110b9052c08" providerId="ADAL" clId="{F805CEFC-3FE6-4740-AD7F-151009CA4349}" dt="2022-02-28T14:09:56.024" v="316" actId="478"/>
          <ac:picMkLst>
            <pc:docMk/>
            <pc:sldMk cId="434940700" sldId="265"/>
            <ac:picMk id="5122" creationId="{FD8F680A-9EDD-4E9C-8A9A-278B60FED6DB}"/>
          </ac:picMkLst>
        </pc:picChg>
      </pc:sldChg>
      <pc:sldChg chg="addSp delSp modSp mod">
        <pc:chgData name="Nicolas PATRIARCHE 861" userId="d1848907-ef35-4bf0-83f2-8110b9052c08" providerId="ADAL" clId="{F805CEFC-3FE6-4740-AD7F-151009CA4349}" dt="2022-03-04T11:25:55.172" v="3319" actId="1582"/>
        <pc:sldMkLst>
          <pc:docMk/>
          <pc:sldMk cId="749894833" sldId="266"/>
        </pc:sldMkLst>
        <pc:spChg chg="add mod">
          <ac:chgData name="Nicolas PATRIARCHE 861" userId="d1848907-ef35-4bf0-83f2-8110b9052c08" providerId="ADAL" clId="{F805CEFC-3FE6-4740-AD7F-151009CA4349}" dt="2022-03-04T11:25:55.172" v="3319" actId="1582"/>
          <ac:spMkLst>
            <pc:docMk/>
            <pc:sldMk cId="749894833" sldId="266"/>
            <ac:spMk id="4" creationId="{26B1E22D-4F11-4EC8-8878-A373F0CDB55C}"/>
          </ac:spMkLst>
        </pc:spChg>
        <pc:picChg chg="add mod">
          <ac:chgData name="Nicolas PATRIARCHE 861" userId="d1848907-ef35-4bf0-83f2-8110b9052c08" providerId="ADAL" clId="{F805CEFC-3FE6-4740-AD7F-151009CA4349}" dt="2022-03-04T11:21:26.722" v="3316" actId="1076"/>
          <ac:picMkLst>
            <pc:docMk/>
            <pc:sldMk cId="749894833" sldId="266"/>
            <ac:picMk id="3" creationId="{6373C7B4-72DA-4E33-9F19-58EDEE4036D1}"/>
          </ac:picMkLst>
        </pc:picChg>
        <pc:picChg chg="del">
          <ac:chgData name="Nicolas PATRIARCHE 861" userId="d1848907-ef35-4bf0-83f2-8110b9052c08" providerId="ADAL" clId="{F805CEFC-3FE6-4740-AD7F-151009CA4349}" dt="2022-02-28T14:09:57.723" v="317" actId="478"/>
          <ac:picMkLst>
            <pc:docMk/>
            <pc:sldMk cId="749894833" sldId="266"/>
            <ac:picMk id="6146" creationId="{01379123-DCA2-456D-B3BF-0404F25F8AA8}"/>
          </ac:picMkLst>
        </pc:picChg>
      </pc:sldChg>
      <pc:sldChg chg="delSp del">
        <pc:chgData name="Nicolas PATRIARCHE 861" userId="d1848907-ef35-4bf0-83f2-8110b9052c08" providerId="ADAL" clId="{F805CEFC-3FE6-4740-AD7F-151009CA4349}" dt="2022-03-04T11:26:27.810" v="3320" actId="2696"/>
        <pc:sldMkLst>
          <pc:docMk/>
          <pc:sldMk cId="1884368365" sldId="267"/>
        </pc:sldMkLst>
        <pc:picChg chg="del">
          <ac:chgData name="Nicolas PATRIARCHE 861" userId="d1848907-ef35-4bf0-83f2-8110b9052c08" providerId="ADAL" clId="{F805CEFC-3FE6-4740-AD7F-151009CA4349}" dt="2022-02-28T14:10:00.155" v="318" actId="478"/>
          <ac:picMkLst>
            <pc:docMk/>
            <pc:sldMk cId="1884368365" sldId="267"/>
            <ac:picMk id="7170" creationId="{21161BAB-639F-45E1-A116-0C41B1F18112}"/>
          </ac:picMkLst>
        </pc:picChg>
      </pc:sldChg>
      <pc:sldChg chg="modSp">
        <pc:chgData name="Nicolas PATRIARCHE 861" userId="d1848907-ef35-4bf0-83f2-8110b9052c08" providerId="ADAL" clId="{F805CEFC-3FE6-4740-AD7F-151009CA4349}" dt="2022-03-04T11:35:44.873" v="3342" actId="20577"/>
        <pc:sldMkLst>
          <pc:docMk/>
          <pc:sldMk cId="1059972565" sldId="269"/>
        </pc:sldMkLst>
        <pc:graphicFrameChg chg="mod">
          <ac:chgData name="Nicolas PATRIARCHE 861" userId="d1848907-ef35-4bf0-83f2-8110b9052c08" providerId="ADAL" clId="{F805CEFC-3FE6-4740-AD7F-151009CA4349}" dt="2022-03-04T11:35:44.873" v="3342" actId="20577"/>
          <ac:graphicFrameMkLst>
            <pc:docMk/>
            <pc:sldMk cId="1059972565" sldId="269"/>
            <ac:graphicFrameMk id="5" creationId="{2921862A-E048-4781-8BAD-D07411294F85}"/>
          </ac:graphicFrameMkLst>
        </pc:graphicFrameChg>
      </pc:sldChg>
      <pc:sldChg chg="addSp delSp modSp mod modNotesTx">
        <pc:chgData name="Nicolas PATRIARCHE 861" userId="d1848907-ef35-4bf0-83f2-8110b9052c08" providerId="ADAL" clId="{F805CEFC-3FE6-4740-AD7F-151009CA4349}" dt="2022-03-04T12:22:10.016" v="3343" actId="313"/>
        <pc:sldMkLst>
          <pc:docMk/>
          <pc:sldMk cId="3750916383" sldId="270"/>
        </pc:sldMkLst>
        <pc:spChg chg="add del mod">
          <ac:chgData name="Nicolas PATRIARCHE 861" userId="d1848907-ef35-4bf0-83f2-8110b9052c08" providerId="ADAL" clId="{F805CEFC-3FE6-4740-AD7F-151009CA4349}" dt="2022-03-04T10:41:41.677" v="2346" actId="478"/>
          <ac:spMkLst>
            <pc:docMk/>
            <pc:sldMk cId="3750916383" sldId="270"/>
            <ac:spMk id="4" creationId="{F5D5A415-5D74-4C5C-AB5C-71679B7F96D9}"/>
          </ac:spMkLst>
        </pc:spChg>
        <pc:spChg chg="add del">
          <ac:chgData name="Nicolas PATRIARCHE 861" userId="d1848907-ef35-4bf0-83f2-8110b9052c08" providerId="ADAL" clId="{F805CEFC-3FE6-4740-AD7F-151009CA4349}" dt="2022-03-04T10:40:46.902" v="2332" actId="478"/>
          <ac:spMkLst>
            <pc:docMk/>
            <pc:sldMk cId="3750916383" sldId="270"/>
            <ac:spMk id="6" creationId="{5FABABDA-5827-4535-A8E5-64FAAA88D36E}"/>
          </ac:spMkLst>
        </pc:spChg>
        <pc:spChg chg="mod">
          <ac:chgData name="Nicolas PATRIARCHE 861" userId="d1848907-ef35-4bf0-83f2-8110b9052c08" providerId="ADAL" clId="{F805CEFC-3FE6-4740-AD7F-151009CA4349}" dt="2022-03-04T10:13:47.729" v="1204" actId="20577"/>
          <ac:spMkLst>
            <pc:docMk/>
            <pc:sldMk cId="3750916383" sldId="270"/>
            <ac:spMk id="7" creationId="{FBCAE49C-588F-4060-A370-6939A9021039}"/>
          </ac:spMkLst>
        </pc:spChg>
        <pc:spChg chg="mod">
          <ac:chgData name="Nicolas PATRIARCHE 861" userId="d1848907-ef35-4bf0-83f2-8110b9052c08" providerId="ADAL" clId="{F805CEFC-3FE6-4740-AD7F-151009CA4349}" dt="2022-03-04T10:56:25.501" v="2661" actId="20577"/>
          <ac:spMkLst>
            <pc:docMk/>
            <pc:sldMk cId="3750916383" sldId="270"/>
            <ac:spMk id="8" creationId="{E2E356E3-8A83-4562-995B-AE65AF2A6FC3}"/>
          </ac:spMkLst>
        </pc:spChg>
        <pc:spChg chg="add del mod">
          <ac:chgData name="Nicolas PATRIARCHE 861" userId="d1848907-ef35-4bf0-83f2-8110b9052c08" providerId="ADAL" clId="{F805CEFC-3FE6-4740-AD7F-151009CA4349}" dt="2022-03-04T10:41:43.859" v="2347" actId="478"/>
          <ac:spMkLst>
            <pc:docMk/>
            <pc:sldMk cId="3750916383" sldId="270"/>
            <ac:spMk id="9" creationId="{151A5F95-4A5C-4E3D-B686-F11C192E8C3A}"/>
          </ac:spMkLst>
        </pc:spChg>
        <pc:spChg chg="add del mod">
          <ac:chgData name="Nicolas PATRIARCHE 861" userId="d1848907-ef35-4bf0-83f2-8110b9052c08" providerId="ADAL" clId="{F805CEFC-3FE6-4740-AD7F-151009CA4349}" dt="2022-03-04T10:41:31.116" v="2345" actId="478"/>
          <ac:spMkLst>
            <pc:docMk/>
            <pc:sldMk cId="3750916383" sldId="270"/>
            <ac:spMk id="10" creationId="{82EED5DD-894C-48D0-AB3E-27E4BDD344B1}"/>
          </ac:spMkLst>
        </pc:spChg>
        <pc:spChg chg="add del mod">
          <ac:chgData name="Nicolas PATRIARCHE 861" userId="d1848907-ef35-4bf0-83f2-8110b9052c08" providerId="ADAL" clId="{F805CEFC-3FE6-4740-AD7F-151009CA4349}" dt="2022-03-04T11:03:24.634" v="2826" actId="478"/>
          <ac:spMkLst>
            <pc:docMk/>
            <pc:sldMk cId="3750916383" sldId="270"/>
            <ac:spMk id="12" creationId="{633861F5-A99B-4979-AEFE-13D909F31C56}"/>
          </ac:spMkLst>
        </pc:spChg>
        <pc:graphicFrameChg chg="add mod">
          <ac:chgData name="Nicolas PATRIARCHE 861" userId="d1848907-ef35-4bf0-83f2-8110b9052c08" providerId="ADAL" clId="{F805CEFC-3FE6-4740-AD7F-151009CA4349}" dt="2022-03-04T11:03:29.652" v="2827" actId="1076"/>
          <ac:graphicFrameMkLst>
            <pc:docMk/>
            <pc:sldMk cId="3750916383" sldId="270"/>
            <ac:graphicFrameMk id="11" creationId="{8FD52C7F-3063-4B71-98BE-AE33E1F4C6D2}"/>
          </ac:graphicFrameMkLst>
        </pc:graphicFrameChg>
      </pc:sldChg>
      <pc:sldChg chg="delSp mod">
        <pc:chgData name="Nicolas PATRIARCHE 861" userId="d1848907-ef35-4bf0-83f2-8110b9052c08" providerId="ADAL" clId="{F805CEFC-3FE6-4740-AD7F-151009CA4349}" dt="2022-02-28T14:03:18.622" v="185" actId="478"/>
        <pc:sldMkLst>
          <pc:docMk/>
          <pc:sldMk cId="1547809775" sldId="271"/>
        </pc:sldMkLst>
        <pc:picChg chg="del">
          <ac:chgData name="Nicolas PATRIARCHE 861" userId="d1848907-ef35-4bf0-83f2-8110b9052c08" providerId="ADAL" clId="{F805CEFC-3FE6-4740-AD7F-151009CA4349}" dt="2022-02-28T14:03:18.622" v="185" actId="478"/>
          <ac:picMkLst>
            <pc:docMk/>
            <pc:sldMk cId="1547809775" sldId="271"/>
            <ac:picMk id="5" creationId="{0CA1D752-26B3-4DDE-825C-624C1F398F6E}"/>
          </ac:picMkLst>
        </pc:picChg>
      </pc:sldChg>
      <pc:sldChg chg="delSp mod">
        <pc:chgData name="Nicolas PATRIARCHE 861" userId="d1848907-ef35-4bf0-83f2-8110b9052c08" providerId="ADAL" clId="{F805CEFC-3FE6-4740-AD7F-151009CA4349}" dt="2022-02-28T14:03:20.697" v="186" actId="478"/>
        <pc:sldMkLst>
          <pc:docMk/>
          <pc:sldMk cId="495123435" sldId="272"/>
        </pc:sldMkLst>
        <pc:picChg chg="del">
          <ac:chgData name="Nicolas PATRIARCHE 861" userId="d1848907-ef35-4bf0-83f2-8110b9052c08" providerId="ADAL" clId="{F805CEFC-3FE6-4740-AD7F-151009CA4349}" dt="2022-02-28T14:03:20.697" v="186" actId="478"/>
          <ac:picMkLst>
            <pc:docMk/>
            <pc:sldMk cId="495123435" sldId="272"/>
            <ac:picMk id="7" creationId="{071C9151-9426-4988-A0BD-2F18F24746A2}"/>
          </ac:picMkLst>
        </pc:picChg>
      </pc:sldChg>
      <pc:sldChg chg="delSp mod">
        <pc:chgData name="Nicolas PATRIARCHE 861" userId="d1848907-ef35-4bf0-83f2-8110b9052c08" providerId="ADAL" clId="{F805CEFC-3FE6-4740-AD7F-151009CA4349}" dt="2022-02-28T14:03:23.641" v="187" actId="478"/>
        <pc:sldMkLst>
          <pc:docMk/>
          <pc:sldMk cId="3835494859" sldId="273"/>
        </pc:sldMkLst>
        <pc:picChg chg="del">
          <ac:chgData name="Nicolas PATRIARCHE 861" userId="d1848907-ef35-4bf0-83f2-8110b9052c08" providerId="ADAL" clId="{F805CEFC-3FE6-4740-AD7F-151009CA4349}" dt="2022-02-28T14:03:23.641" v="187" actId="478"/>
          <ac:picMkLst>
            <pc:docMk/>
            <pc:sldMk cId="3835494859" sldId="273"/>
            <ac:picMk id="5" creationId="{3A6A13D3-FDD9-4B71-841B-42FEFB9F5AAF}"/>
          </ac:picMkLst>
        </pc:picChg>
      </pc:sldChg>
      <pc:sldChg chg="del">
        <pc:chgData name="Nicolas PATRIARCHE 861" userId="d1848907-ef35-4bf0-83f2-8110b9052c08" providerId="ADAL" clId="{F805CEFC-3FE6-4740-AD7F-151009CA4349}" dt="2022-02-28T14:03:24.946" v="188" actId="47"/>
        <pc:sldMkLst>
          <pc:docMk/>
          <pc:sldMk cId="2592453942" sldId="274"/>
        </pc:sldMkLst>
      </pc:sldChg>
      <pc:sldChg chg="del">
        <pc:chgData name="Nicolas PATRIARCHE 861" userId="d1848907-ef35-4bf0-83f2-8110b9052c08" providerId="ADAL" clId="{F805CEFC-3FE6-4740-AD7F-151009CA4349}" dt="2022-02-28T14:03:27.059" v="189" actId="47"/>
        <pc:sldMkLst>
          <pc:docMk/>
          <pc:sldMk cId="1742407666" sldId="275"/>
        </pc:sldMkLst>
      </pc:sldChg>
      <pc:sldChg chg="del">
        <pc:chgData name="Nicolas PATRIARCHE 861" userId="d1848907-ef35-4bf0-83f2-8110b9052c08" providerId="ADAL" clId="{F805CEFC-3FE6-4740-AD7F-151009CA4349}" dt="2022-02-28T14:03:27.856" v="190" actId="47"/>
        <pc:sldMkLst>
          <pc:docMk/>
          <pc:sldMk cId="24330778" sldId="276"/>
        </pc:sldMkLst>
      </pc:sldChg>
      <pc:sldChg chg="del">
        <pc:chgData name="Nicolas PATRIARCHE 861" userId="d1848907-ef35-4bf0-83f2-8110b9052c08" providerId="ADAL" clId="{F805CEFC-3FE6-4740-AD7F-151009CA4349}" dt="2022-02-28T14:03:29.098" v="191" actId="47"/>
        <pc:sldMkLst>
          <pc:docMk/>
          <pc:sldMk cId="2620325473" sldId="277"/>
        </pc:sldMkLst>
      </pc:sldChg>
      <pc:sldChg chg="addSp delSp modSp mod setBg modNotesTx">
        <pc:chgData name="Nicolas PATRIARCHE 861" userId="d1848907-ef35-4bf0-83f2-8110b9052c08" providerId="ADAL" clId="{F805CEFC-3FE6-4740-AD7F-151009CA4349}" dt="2022-03-04T11:34:12.310" v="3321" actId="20577"/>
        <pc:sldMkLst>
          <pc:docMk/>
          <pc:sldMk cId="2428528142" sldId="278"/>
        </pc:sldMkLst>
        <pc:spChg chg="mod ord">
          <ac:chgData name="Nicolas PATRIARCHE 861" userId="d1848907-ef35-4bf0-83f2-8110b9052c08" providerId="ADAL" clId="{F805CEFC-3FE6-4740-AD7F-151009CA4349}" dt="2022-02-28T14:55:57.023" v="778" actId="26606"/>
          <ac:spMkLst>
            <pc:docMk/>
            <pc:sldMk cId="2428528142" sldId="278"/>
            <ac:spMk id="2" creationId="{19F232F8-C0CD-48D2-A124-4C928971C86A}"/>
          </ac:spMkLst>
        </pc:spChg>
        <pc:spChg chg="del mod">
          <ac:chgData name="Nicolas PATRIARCHE 861" userId="d1848907-ef35-4bf0-83f2-8110b9052c08" providerId="ADAL" clId="{F805CEFC-3FE6-4740-AD7F-151009CA4349}" dt="2022-02-28T14:36:03.165" v="509" actId="478"/>
          <ac:spMkLst>
            <pc:docMk/>
            <pc:sldMk cId="2428528142" sldId="278"/>
            <ac:spMk id="3" creationId="{0CF42C86-B87D-4F9D-9594-819D8FE54FDB}"/>
          </ac:spMkLst>
        </pc:spChg>
        <pc:spChg chg="add del mod">
          <ac:chgData name="Nicolas PATRIARCHE 861" userId="d1848907-ef35-4bf0-83f2-8110b9052c08" providerId="ADAL" clId="{F805CEFC-3FE6-4740-AD7F-151009CA4349}" dt="2022-02-28T14:36:18.030" v="512" actId="478"/>
          <ac:spMkLst>
            <pc:docMk/>
            <pc:sldMk cId="2428528142" sldId="278"/>
            <ac:spMk id="5" creationId="{3DE028D1-5C7D-412B-9CED-E4246D14AB7D}"/>
          </ac:spMkLst>
        </pc:spChg>
        <pc:spChg chg="add mod">
          <ac:chgData name="Nicolas PATRIARCHE 861" userId="d1848907-ef35-4bf0-83f2-8110b9052c08" providerId="ADAL" clId="{F805CEFC-3FE6-4740-AD7F-151009CA4349}" dt="2022-02-28T14:56:01.996" v="780" actId="5793"/>
          <ac:spMkLst>
            <pc:docMk/>
            <pc:sldMk cId="2428528142" sldId="278"/>
            <ac:spMk id="6" creationId="{8F23A803-94EB-4BA4-8739-0D62A3BD90FD}"/>
          </ac:spMkLst>
        </pc:spChg>
        <pc:spChg chg="add del">
          <ac:chgData name="Nicolas PATRIARCHE 861" userId="d1848907-ef35-4bf0-83f2-8110b9052c08" providerId="ADAL" clId="{F805CEFC-3FE6-4740-AD7F-151009CA4349}" dt="2022-02-28T14:36:33.045" v="514" actId="26606"/>
          <ac:spMkLst>
            <pc:docMk/>
            <pc:sldMk cId="2428528142" sldId="278"/>
            <ac:spMk id="11" creationId="{8DF4D7F6-81B5-452A-9CE6-76D81F91D41B}"/>
          </ac:spMkLst>
        </pc:spChg>
        <pc:spChg chg="add del">
          <ac:chgData name="Nicolas PATRIARCHE 861" userId="d1848907-ef35-4bf0-83f2-8110b9052c08" providerId="ADAL" clId="{F805CEFC-3FE6-4740-AD7F-151009CA4349}" dt="2022-02-28T14:36:33.045" v="514" actId="26606"/>
          <ac:spMkLst>
            <pc:docMk/>
            <pc:sldMk cId="2428528142" sldId="278"/>
            <ac:spMk id="13" creationId="{4600514D-20FB-4559-97DC-D1DC39E6C3DE}"/>
          </ac:spMkLst>
        </pc:spChg>
        <pc:spChg chg="add del">
          <ac:chgData name="Nicolas PATRIARCHE 861" userId="d1848907-ef35-4bf0-83f2-8110b9052c08" providerId="ADAL" clId="{F805CEFC-3FE6-4740-AD7F-151009CA4349}" dt="2022-02-28T14:36:33.045" v="514" actId="26606"/>
          <ac:spMkLst>
            <pc:docMk/>
            <pc:sldMk cId="2428528142" sldId="278"/>
            <ac:spMk id="15" creationId="{266F638A-E405-4AC0-B984-72E5813B0DD1}"/>
          </ac:spMkLst>
        </pc:spChg>
        <pc:spChg chg="add del">
          <ac:chgData name="Nicolas PATRIARCHE 861" userId="d1848907-ef35-4bf0-83f2-8110b9052c08" providerId="ADAL" clId="{F805CEFC-3FE6-4740-AD7F-151009CA4349}" dt="2022-02-28T14:36:33.045" v="514" actId="26606"/>
          <ac:spMkLst>
            <pc:docMk/>
            <pc:sldMk cId="2428528142" sldId="278"/>
            <ac:spMk id="21" creationId="{27B538D5-95DB-47ED-9CB4-34AE5BF78E6B}"/>
          </ac:spMkLst>
        </pc:spChg>
        <pc:spChg chg="add del">
          <ac:chgData name="Nicolas PATRIARCHE 861" userId="d1848907-ef35-4bf0-83f2-8110b9052c08" providerId="ADAL" clId="{F805CEFC-3FE6-4740-AD7F-151009CA4349}" dt="2022-02-28T14:55:57.023" v="778" actId="26606"/>
          <ac:spMkLst>
            <pc:docMk/>
            <pc:sldMk cId="2428528142" sldId="278"/>
            <ac:spMk id="23" creationId="{2C153736-D102-4F57-9DE7-615AFC02B0AC}"/>
          </ac:spMkLst>
        </pc:spChg>
        <pc:spChg chg="add del">
          <ac:chgData name="Nicolas PATRIARCHE 861" userId="d1848907-ef35-4bf0-83f2-8110b9052c08" providerId="ADAL" clId="{F805CEFC-3FE6-4740-AD7F-151009CA4349}" dt="2022-02-28T14:55:57.023" v="778" actId="26606"/>
          <ac:spMkLst>
            <pc:docMk/>
            <pc:sldMk cId="2428528142" sldId="278"/>
            <ac:spMk id="24" creationId="{C52ED567-06B3-4107-9773-BBB6BD78673C}"/>
          </ac:spMkLst>
        </pc:spChg>
        <pc:spChg chg="add del">
          <ac:chgData name="Nicolas PATRIARCHE 861" userId="d1848907-ef35-4bf0-83f2-8110b9052c08" providerId="ADAL" clId="{F805CEFC-3FE6-4740-AD7F-151009CA4349}" dt="2022-02-28T14:55:57.023" v="778" actId="26606"/>
          <ac:spMkLst>
            <pc:docMk/>
            <pc:sldMk cId="2428528142" sldId="278"/>
            <ac:spMk id="25" creationId="{BA407A52-66F4-4CDE-A726-FF79F3EC342D}"/>
          </ac:spMkLst>
        </pc:spChg>
        <pc:spChg chg="add del">
          <ac:chgData name="Nicolas PATRIARCHE 861" userId="d1848907-ef35-4bf0-83f2-8110b9052c08" providerId="ADAL" clId="{F805CEFC-3FE6-4740-AD7F-151009CA4349}" dt="2022-02-28T14:55:57.023" v="778" actId="26606"/>
          <ac:spMkLst>
            <pc:docMk/>
            <pc:sldMk cId="2428528142" sldId="278"/>
            <ac:spMk id="26" creationId="{AF551D8B-3775-4477-88B7-7B7C350D34E4}"/>
          </ac:spMkLst>
        </pc:spChg>
        <pc:spChg chg="add del">
          <ac:chgData name="Nicolas PATRIARCHE 861" userId="d1848907-ef35-4bf0-83f2-8110b9052c08" providerId="ADAL" clId="{F805CEFC-3FE6-4740-AD7F-151009CA4349}" dt="2022-02-28T14:55:57.023" v="778" actId="26606"/>
          <ac:spMkLst>
            <pc:docMk/>
            <pc:sldMk cId="2428528142" sldId="278"/>
            <ac:spMk id="27" creationId="{D28FFB34-4FC3-46F5-B900-D3B774FD0BE6}"/>
          </ac:spMkLst>
        </pc:spChg>
        <pc:spChg chg="add del">
          <ac:chgData name="Nicolas PATRIARCHE 861" userId="d1848907-ef35-4bf0-83f2-8110b9052c08" providerId="ADAL" clId="{F805CEFC-3FE6-4740-AD7F-151009CA4349}" dt="2022-02-28T14:55:57.023" v="778" actId="26606"/>
          <ac:spMkLst>
            <pc:docMk/>
            <pc:sldMk cId="2428528142" sldId="278"/>
            <ac:spMk id="29" creationId="{205F7B13-ACB5-46BE-8070-0431266B183B}"/>
          </ac:spMkLst>
        </pc:spChg>
        <pc:spChg chg="add del">
          <ac:chgData name="Nicolas PATRIARCHE 861" userId="d1848907-ef35-4bf0-83f2-8110b9052c08" providerId="ADAL" clId="{F805CEFC-3FE6-4740-AD7F-151009CA4349}" dt="2022-02-28T14:55:57.023" v="778" actId="26606"/>
          <ac:spMkLst>
            <pc:docMk/>
            <pc:sldMk cId="2428528142" sldId="278"/>
            <ac:spMk id="31" creationId="{D52A0D23-45DD-4DF4-ADE6-A81F409BB9FB}"/>
          </ac:spMkLst>
        </pc:spChg>
        <pc:spChg chg="add del">
          <ac:chgData name="Nicolas PATRIARCHE 861" userId="d1848907-ef35-4bf0-83f2-8110b9052c08" providerId="ADAL" clId="{F805CEFC-3FE6-4740-AD7F-151009CA4349}" dt="2022-02-28T14:55:57.023" v="778" actId="26606"/>
          <ac:spMkLst>
            <pc:docMk/>
            <pc:sldMk cId="2428528142" sldId="278"/>
            <ac:spMk id="32" creationId="{BB934D2B-85E2-4375-94EE-B66C16BF7999}"/>
          </ac:spMkLst>
        </pc:spChg>
        <pc:spChg chg="add del">
          <ac:chgData name="Nicolas PATRIARCHE 861" userId="d1848907-ef35-4bf0-83f2-8110b9052c08" providerId="ADAL" clId="{F805CEFC-3FE6-4740-AD7F-151009CA4349}" dt="2022-02-28T14:55:57.023" v="778" actId="26606"/>
          <ac:spMkLst>
            <pc:docMk/>
            <pc:sldMk cId="2428528142" sldId="278"/>
            <ac:spMk id="33" creationId="{9B445E02-D785-4565-B842-9567BBC09508}"/>
          </ac:spMkLst>
        </pc:spChg>
        <pc:spChg chg="add">
          <ac:chgData name="Nicolas PATRIARCHE 861" userId="d1848907-ef35-4bf0-83f2-8110b9052c08" providerId="ADAL" clId="{F805CEFC-3FE6-4740-AD7F-151009CA4349}" dt="2022-02-28T14:55:57.023" v="778" actId="26606"/>
          <ac:spMkLst>
            <pc:docMk/>
            <pc:sldMk cId="2428528142" sldId="278"/>
            <ac:spMk id="38" creationId="{82D1CBBC-6E9F-4212-9806-7A638C828B49}"/>
          </ac:spMkLst>
        </pc:spChg>
        <pc:spChg chg="add">
          <ac:chgData name="Nicolas PATRIARCHE 861" userId="d1848907-ef35-4bf0-83f2-8110b9052c08" providerId="ADAL" clId="{F805CEFC-3FE6-4740-AD7F-151009CA4349}" dt="2022-02-28T14:55:57.023" v="778" actId="26606"/>
          <ac:spMkLst>
            <pc:docMk/>
            <pc:sldMk cId="2428528142" sldId="278"/>
            <ac:spMk id="51" creationId="{28EC6EDD-78EB-4A50-85CB-7C3CE363AF38}"/>
          </ac:spMkLst>
        </pc:spChg>
        <pc:grpChg chg="add">
          <ac:chgData name="Nicolas PATRIARCHE 861" userId="d1848907-ef35-4bf0-83f2-8110b9052c08" providerId="ADAL" clId="{F805CEFC-3FE6-4740-AD7F-151009CA4349}" dt="2022-02-28T14:55:57.023" v="778" actId="26606"/>
          <ac:grpSpMkLst>
            <pc:docMk/>
            <pc:sldMk cId="2428528142" sldId="278"/>
            <ac:grpSpMk id="40" creationId="{8EC26330-6D02-4C84-B89F-C5A8CF2B5673}"/>
          </ac:grpSpMkLst>
        </pc:grpChg>
        <pc:picChg chg="del">
          <ac:chgData name="Nicolas PATRIARCHE 861" userId="d1848907-ef35-4bf0-83f2-8110b9052c08" providerId="ADAL" clId="{F805CEFC-3FE6-4740-AD7F-151009CA4349}" dt="2022-02-28T14:08:40.755" v="252" actId="478"/>
          <ac:picMkLst>
            <pc:docMk/>
            <pc:sldMk cId="2428528142" sldId="278"/>
            <ac:picMk id="5" creationId="{694BEEA1-9BFD-41F5-A374-8A1498412D5C}"/>
          </ac:picMkLst>
        </pc:picChg>
        <pc:picChg chg="del">
          <ac:chgData name="Nicolas PATRIARCHE 861" userId="d1848907-ef35-4bf0-83f2-8110b9052c08" providerId="ADAL" clId="{F805CEFC-3FE6-4740-AD7F-151009CA4349}" dt="2022-02-28T14:08:40.929" v="253" actId="478"/>
          <ac:picMkLst>
            <pc:docMk/>
            <pc:sldMk cId="2428528142" sldId="278"/>
            <ac:picMk id="7" creationId="{E7717077-B69E-45EA-9933-4EC095BCEC86}"/>
          </ac:picMkLst>
        </pc:picChg>
        <pc:cxnChg chg="add del">
          <ac:chgData name="Nicolas PATRIARCHE 861" userId="d1848907-ef35-4bf0-83f2-8110b9052c08" providerId="ADAL" clId="{F805CEFC-3FE6-4740-AD7F-151009CA4349}" dt="2022-02-28T14:36:33.045" v="514" actId="26606"/>
          <ac:cxnSpMkLst>
            <pc:docMk/>
            <pc:sldMk cId="2428528142" sldId="278"/>
            <ac:cxnSpMk id="17" creationId="{7D1CBE93-B17D-4509-843C-82287C38032A}"/>
          </ac:cxnSpMkLst>
        </pc:cxnChg>
        <pc:cxnChg chg="add del">
          <ac:chgData name="Nicolas PATRIARCHE 861" userId="d1848907-ef35-4bf0-83f2-8110b9052c08" providerId="ADAL" clId="{F805CEFC-3FE6-4740-AD7F-151009CA4349}" dt="2022-02-28T14:36:33.045" v="514" actId="26606"/>
          <ac:cxnSpMkLst>
            <pc:docMk/>
            <pc:sldMk cId="2428528142" sldId="278"/>
            <ac:cxnSpMk id="19" creationId="{AE6277B4-6A43-48AB-89B2-3442221619CC}"/>
          </ac:cxnSpMkLst>
        </pc:cxnChg>
        <pc:cxnChg chg="add del">
          <ac:chgData name="Nicolas PATRIARCHE 861" userId="d1848907-ef35-4bf0-83f2-8110b9052c08" providerId="ADAL" clId="{F805CEFC-3FE6-4740-AD7F-151009CA4349}" dt="2022-02-28T14:55:57.023" v="778" actId="26606"/>
          <ac:cxnSpMkLst>
            <pc:docMk/>
            <pc:sldMk cId="2428528142" sldId="278"/>
            <ac:cxnSpMk id="28" creationId="{1A901C3D-CFAE-460D-BD0E-7D22164D7DFB}"/>
          </ac:cxnSpMkLst>
        </pc:cxnChg>
        <pc:cxnChg chg="add del">
          <ac:chgData name="Nicolas PATRIARCHE 861" userId="d1848907-ef35-4bf0-83f2-8110b9052c08" providerId="ADAL" clId="{F805CEFC-3FE6-4740-AD7F-151009CA4349}" dt="2022-02-28T14:55:57.023" v="778" actId="26606"/>
          <ac:cxnSpMkLst>
            <pc:docMk/>
            <pc:sldMk cId="2428528142" sldId="278"/>
            <ac:cxnSpMk id="30" creationId="{837C0EA9-1437-4437-9D20-2BBDA1AA9FF8}"/>
          </ac:cxnSpMkLst>
        </pc:cxnChg>
      </pc:sldChg>
      <pc:sldChg chg="addSp delSp modSp new mod setBg modNotesTx">
        <pc:chgData name="Nicolas PATRIARCHE 861" userId="d1848907-ef35-4bf0-83f2-8110b9052c08" providerId="ADAL" clId="{F805CEFC-3FE6-4740-AD7F-151009CA4349}" dt="2022-03-04T11:34:41.986" v="3323" actId="6549"/>
        <pc:sldMkLst>
          <pc:docMk/>
          <pc:sldMk cId="403577554" sldId="281"/>
        </pc:sldMkLst>
        <pc:spChg chg="mod ord">
          <ac:chgData name="Nicolas PATRIARCHE 861" userId="d1848907-ef35-4bf0-83f2-8110b9052c08" providerId="ADAL" clId="{F805CEFC-3FE6-4740-AD7F-151009CA4349}" dt="2022-02-28T14:51:54.280" v="686" actId="20577"/>
          <ac:spMkLst>
            <pc:docMk/>
            <pc:sldMk cId="403577554" sldId="281"/>
            <ac:spMk id="2" creationId="{1DD847D8-9977-47AA-A25A-6419DE412BF7}"/>
          </ac:spMkLst>
        </pc:spChg>
        <pc:spChg chg="del mod">
          <ac:chgData name="Nicolas PATRIARCHE 861" userId="d1848907-ef35-4bf0-83f2-8110b9052c08" providerId="ADAL" clId="{F805CEFC-3FE6-4740-AD7F-151009CA4349}" dt="2022-02-28T14:52:07.025" v="687" actId="478"/>
          <ac:spMkLst>
            <pc:docMk/>
            <pc:sldMk cId="403577554" sldId="281"/>
            <ac:spMk id="3" creationId="{D9A4A7AB-452E-4A74-82AA-900D79EE4EB1}"/>
          </ac:spMkLst>
        </pc:spChg>
        <pc:spChg chg="add">
          <ac:chgData name="Nicolas PATRIARCHE 861" userId="d1848907-ef35-4bf0-83f2-8110b9052c08" providerId="ADAL" clId="{F805CEFC-3FE6-4740-AD7F-151009CA4349}" dt="2022-02-28T14:51:46.943" v="670" actId="26606"/>
          <ac:spMkLst>
            <pc:docMk/>
            <pc:sldMk cId="403577554" sldId="281"/>
            <ac:spMk id="8" creationId="{82D1CBBC-6E9F-4212-9806-7A638C828B49}"/>
          </ac:spMkLst>
        </pc:spChg>
        <pc:spChg chg="add mod">
          <ac:chgData name="Nicolas PATRIARCHE 861" userId="d1848907-ef35-4bf0-83f2-8110b9052c08" providerId="ADAL" clId="{F805CEFC-3FE6-4740-AD7F-151009CA4349}" dt="2022-03-02T15:41:19.191" v="1142" actId="255"/>
          <ac:spMkLst>
            <pc:docMk/>
            <pc:sldMk cId="403577554" sldId="281"/>
            <ac:spMk id="20" creationId="{5FD0C24F-3992-4313-AD9B-225C72222112}"/>
          </ac:spMkLst>
        </pc:spChg>
        <pc:spChg chg="add">
          <ac:chgData name="Nicolas PATRIARCHE 861" userId="d1848907-ef35-4bf0-83f2-8110b9052c08" providerId="ADAL" clId="{F805CEFC-3FE6-4740-AD7F-151009CA4349}" dt="2022-02-28T14:51:46.943" v="670" actId="26606"/>
          <ac:spMkLst>
            <pc:docMk/>
            <pc:sldMk cId="403577554" sldId="281"/>
            <ac:spMk id="21" creationId="{28EC6EDD-78EB-4A50-85CB-7C3CE363AF38}"/>
          </ac:spMkLst>
        </pc:spChg>
        <pc:grpChg chg="add">
          <ac:chgData name="Nicolas PATRIARCHE 861" userId="d1848907-ef35-4bf0-83f2-8110b9052c08" providerId="ADAL" clId="{F805CEFC-3FE6-4740-AD7F-151009CA4349}" dt="2022-02-28T14:51:46.943" v="670" actId="26606"/>
          <ac:grpSpMkLst>
            <pc:docMk/>
            <pc:sldMk cId="403577554" sldId="281"/>
            <ac:grpSpMk id="10" creationId="{8EC26330-6D02-4C84-B89F-C5A8CF2B5673}"/>
          </ac:grpSpMkLst>
        </pc:grpChg>
      </pc:sldChg>
      <pc:sldChg chg="addSp delSp modSp new mod">
        <pc:chgData name="Nicolas PATRIARCHE 861" userId="d1848907-ef35-4bf0-83f2-8110b9052c08" providerId="ADAL" clId="{F805CEFC-3FE6-4740-AD7F-151009CA4349}" dt="2022-02-28T15:12:37.417" v="1077" actId="1076"/>
        <pc:sldMkLst>
          <pc:docMk/>
          <pc:sldMk cId="1936084598" sldId="282"/>
        </pc:sldMkLst>
        <pc:spChg chg="del">
          <ac:chgData name="Nicolas PATRIARCHE 861" userId="d1848907-ef35-4bf0-83f2-8110b9052c08" providerId="ADAL" clId="{F805CEFC-3FE6-4740-AD7F-151009CA4349}" dt="2022-02-28T15:06:58.688" v="1008" actId="478"/>
          <ac:spMkLst>
            <pc:docMk/>
            <pc:sldMk cId="1936084598" sldId="282"/>
            <ac:spMk id="2" creationId="{D3575C5D-2C70-44FB-85EE-67DA24CEC77B}"/>
          </ac:spMkLst>
        </pc:spChg>
        <pc:spChg chg="del">
          <ac:chgData name="Nicolas PATRIARCHE 861" userId="d1848907-ef35-4bf0-83f2-8110b9052c08" providerId="ADAL" clId="{F805CEFC-3FE6-4740-AD7F-151009CA4349}" dt="2022-02-28T15:07:01.733" v="1009" actId="478"/>
          <ac:spMkLst>
            <pc:docMk/>
            <pc:sldMk cId="1936084598" sldId="282"/>
            <ac:spMk id="3" creationId="{72887ABB-B39A-4F96-918B-AF6685C8C439}"/>
          </ac:spMkLst>
        </pc:spChg>
        <pc:spChg chg="mod">
          <ac:chgData name="Nicolas PATRIARCHE 861" userId="d1848907-ef35-4bf0-83f2-8110b9052c08" providerId="ADAL" clId="{F805CEFC-3FE6-4740-AD7F-151009CA4349}" dt="2022-02-28T15:07:02.014" v="1010"/>
          <ac:spMkLst>
            <pc:docMk/>
            <pc:sldMk cId="1936084598" sldId="282"/>
            <ac:spMk id="6" creationId="{07261BB7-9D39-4C87-8C1A-36C4EE4DA6BE}"/>
          </ac:spMkLst>
        </pc:spChg>
        <pc:spChg chg="add mod">
          <ac:chgData name="Nicolas PATRIARCHE 861" userId="d1848907-ef35-4bf0-83f2-8110b9052c08" providerId="ADAL" clId="{F805CEFC-3FE6-4740-AD7F-151009CA4349}" dt="2022-02-28T15:12:37.417" v="1077" actId="1076"/>
          <ac:spMkLst>
            <pc:docMk/>
            <pc:sldMk cId="1936084598" sldId="282"/>
            <ac:spMk id="12" creationId="{E84295A8-588F-4BFD-BD58-DD62B5E0207F}"/>
          </ac:spMkLst>
        </pc:spChg>
        <pc:grpChg chg="add del mod">
          <ac:chgData name="Nicolas PATRIARCHE 861" userId="d1848907-ef35-4bf0-83f2-8110b9052c08" providerId="ADAL" clId="{F805CEFC-3FE6-4740-AD7F-151009CA4349}" dt="2022-02-28T15:08:23.103" v="1021" actId="478"/>
          <ac:grpSpMkLst>
            <pc:docMk/>
            <pc:sldMk cId="1936084598" sldId="282"/>
            <ac:grpSpMk id="4" creationId="{39D294D9-1ADA-4645-A291-47AEF6A64230}"/>
          </ac:grpSpMkLst>
        </pc:grpChg>
        <pc:picChg chg="mod">
          <ac:chgData name="Nicolas PATRIARCHE 861" userId="d1848907-ef35-4bf0-83f2-8110b9052c08" providerId="ADAL" clId="{F805CEFC-3FE6-4740-AD7F-151009CA4349}" dt="2022-02-28T15:07:02.014" v="1010"/>
          <ac:picMkLst>
            <pc:docMk/>
            <pc:sldMk cId="1936084598" sldId="282"/>
            <ac:picMk id="5" creationId="{1BF8CE0D-CEC3-4B4A-BD75-26F5004F0BDC}"/>
          </ac:picMkLst>
        </pc:picChg>
        <pc:picChg chg="add del mod">
          <ac:chgData name="Nicolas PATRIARCHE 861" userId="d1848907-ef35-4bf0-83f2-8110b9052c08" providerId="ADAL" clId="{F805CEFC-3FE6-4740-AD7F-151009CA4349}" dt="2022-02-28T15:07:59.502" v="1016" actId="478"/>
          <ac:picMkLst>
            <pc:docMk/>
            <pc:sldMk cId="1936084598" sldId="282"/>
            <ac:picMk id="7" creationId="{D3E2E8C2-A380-4223-B9FB-84C12D8241D9}"/>
          </ac:picMkLst>
        </pc:picChg>
        <pc:picChg chg="add mod">
          <ac:chgData name="Nicolas PATRIARCHE 861" userId="d1848907-ef35-4bf0-83f2-8110b9052c08" providerId="ADAL" clId="{F805CEFC-3FE6-4740-AD7F-151009CA4349}" dt="2022-02-28T15:09:08.609" v="1035" actId="1076"/>
          <ac:picMkLst>
            <pc:docMk/>
            <pc:sldMk cId="1936084598" sldId="282"/>
            <ac:picMk id="9" creationId="{2119EBA8-AA1B-40B5-8B63-257FD051DB68}"/>
          </ac:picMkLst>
        </pc:picChg>
        <pc:picChg chg="add mod">
          <ac:chgData name="Nicolas PATRIARCHE 861" userId="d1848907-ef35-4bf0-83f2-8110b9052c08" providerId="ADAL" clId="{F805CEFC-3FE6-4740-AD7F-151009CA4349}" dt="2022-02-28T15:09:04.021" v="1033" actId="1440"/>
          <ac:picMkLst>
            <pc:docMk/>
            <pc:sldMk cId="1936084598" sldId="282"/>
            <ac:picMk id="11" creationId="{54A8C01A-757C-4363-BCC6-5F718A3F92B5}"/>
          </ac:picMkLst>
        </pc:picChg>
      </pc:sldChg>
      <pc:sldChg chg="addSp delSp modSp new mod">
        <pc:chgData name="Nicolas PATRIARCHE 861" userId="d1848907-ef35-4bf0-83f2-8110b9052c08" providerId="ADAL" clId="{F805CEFC-3FE6-4740-AD7F-151009CA4349}" dt="2022-02-28T15:13:24.517" v="1140" actId="1076"/>
        <pc:sldMkLst>
          <pc:docMk/>
          <pc:sldMk cId="2882115921" sldId="283"/>
        </pc:sldMkLst>
        <pc:spChg chg="del">
          <ac:chgData name="Nicolas PATRIARCHE 861" userId="d1848907-ef35-4bf0-83f2-8110b9052c08" providerId="ADAL" clId="{F805CEFC-3FE6-4740-AD7F-151009CA4349}" dt="2022-02-28T15:09:21.504" v="1037" actId="478"/>
          <ac:spMkLst>
            <pc:docMk/>
            <pc:sldMk cId="2882115921" sldId="283"/>
            <ac:spMk id="2" creationId="{52AB0D4A-5CA0-4AFA-A2CD-0D0D94A835BF}"/>
          </ac:spMkLst>
        </pc:spChg>
        <pc:spChg chg="del">
          <ac:chgData name="Nicolas PATRIARCHE 861" userId="d1848907-ef35-4bf0-83f2-8110b9052c08" providerId="ADAL" clId="{F805CEFC-3FE6-4740-AD7F-151009CA4349}" dt="2022-02-28T15:09:23.151" v="1038" actId="478"/>
          <ac:spMkLst>
            <pc:docMk/>
            <pc:sldMk cId="2882115921" sldId="283"/>
            <ac:spMk id="3" creationId="{BD9932E3-C9EA-484E-853C-654FC170B9FF}"/>
          </ac:spMkLst>
        </pc:spChg>
        <pc:spChg chg="add mod">
          <ac:chgData name="Nicolas PATRIARCHE 861" userId="d1848907-ef35-4bf0-83f2-8110b9052c08" providerId="ADAL" clId="{F805CEFC-3FE6-4740-AD7F-151009CA4349}" dt="2022-02-28T15:13:21.371" v="1139" actId="1035"/>
          <ac:spMkLst>
            <pc:docMk/>
            <pc:sldMk cId="2882115921" sldId="283"/>
            <ac:spMk id="8" creationId="{0818CF4A-5128-46E0-B595-8B1100F7362A}"/>
          </ac:spMkLst>
        </pc:spChg>
        <pc:spChg chg="add del">
          <ac:chgData name="Nicolas PATRIARCHE 861" userId="d1848907-ef35-4bf0-83f2-8110b9052c08" providerId="ADAL" clId="{F805CEFC-3FE6-4740-AD7F-151009CA4349}" dt="2022-02-28T15:10:58.357" v="1049" actId="478"/>
          <ac:spMkLst>
            <pc:docMk/>
            <pc:sldMk cId="2882115921" sldId="283"/>
            <ac:spMk id="9" creationId="{2DE36784-C1C0-483D-BF2C-343BC879751A}"/>
          </ac:spMkLst>
        </pc:spChg>
        <pc:spChg chg="add mod">
          <ac:chgData name="Nicolas PATRIARCHE 861" userId="d1848907-ef35-4bf0-83f2-8110b9052c08" providerId="ADAL" clId="{F805CEFC-3FE6-4740-AD7F-151009CA4349}" dt="2022-02-28T15:13:21.371" v="1139" actId="1035"/>
          <ac:spMkLst>
            <pc:docMk/>
            <pc:sldMk cId="2882115921" sldId="283"/>
            <ac:spMk id="10" creationId="{3A008498-55F6-4DB2-BD64-034658DD4B29}"/>
          </ac:spMkLst>
        </pc:spChg>
        <pc:spChg chg="add mod">
          <ac:chgData name="Nicolas PATRIARCHE 861" userId="d1848907-ef35-4bf0-83f2-8110b9052c08" providerId="ADAL" clId="{F805CEFC-3FE6-4740-AD7F-151009CA4349}" dt="2022-02-28T15:13:24.517" v="1140" actId="1076"/>
          <ac:spMkLst>
            <pc:docMk/>
            <pc:sldMk cId="2882115921" sldId="283"/>
            <ac:spMk id="12" creationId="{538AD13A-C011-43BD-ADE7-7CB973A6B66B}"/>
          </ac:spMkLst>
        </pc:spChg>
        <pc:picChg chg="add del">
          <ac:chgData name="Nicolas PATRIARCHE 861" userId="d1848907-ef35-4bf0-83f2-8110b9052c08" providerId="ADAL" clId="{F805CEFC-3FE6-4740-AD7F-151009CA4349}" dt="2022-02-28T15:09:52.624" v="1040" actId="478"/>
          <ac:picMkLst>
            <pc:docMk/>
            <pc:sldMk cId="2882115921" sldId="283"/>
            <ac:picMk id="5" creationId="{8DA69024-9FB0-4D64-B2F5-4812D9E7A068}"/>
          </ac:picMkLst>
        </pc:picChg>
        <pc:picChg chg="add mod">
          <ac:chgData name="Nicolas PATRIARCHE 861" userId="d1848907-ef35-4bf0-83f2-8110b9052c08" providerId="ADAL" clId="{F805CEFC-3FE6-4740-AD7F-151009CA4349}" dt="2022-02-28T15:13:21.371" v="1139" actId="1035"/>
          <ac:picMkLst>
            <pc:docMk/>
            <pc:sldMk cId="2882115921" sldId="283"/>
            <ac:picMk id="6" creationId="{898BB30E-1298-4BF0-9291-8C01DA0F6A58}"/>
          </ac:picMkLst>
        </pc:picChg>
        <pc:picChg chg="add mod">
          <ac:chgData name="Nicolas PATRIARCHE 861" userId="d1848907-ef35-4bf0-83f2-8110b9052c08" providerId="ADAL" clId="{F805CEFC-3FE6-4740-AD7F-151009CA4349}" dt="2022-02-28T15:13:21.371" v="1139" actId="1035"/>
          <ac:picMkLst>
            <pc:docMk/>
            <pc:sldMk cId="2882115921" sldId="283"/>
            <ac:picMk id="7" creationId="{68C8FFB5-5355-41A6-8FFD-2C7AD085E026}"/>
          </ac:picMkLst>
        </pc:picChg>
        <pc:picChg chg="add mod">
          <ac:chgData name="Nicolas PATRIARCHE 861" userId="d1848907-ef35-4bf0-83f2-8110b9052c08" providerId="ADAL" clId="{F805CEFC-3FE6-4740-AD7F-151009CA4349}" dt="2022-02-28T15:13:21.371" v="1139" actId="1035"/>
          <ac:picMkLst>
            <pc:docMk/>
            <pc:sldMk cId="2882115921" sldId="283"/>
            <ac:picMk id="11" creationId="{F2F65DD3-5B56-49D9-81DC-D69860FC42E1}"/>
          </ac:picMkLst>
        </pc:picChg>
      </pc:sldChg>
    </pc:docChg>
  </pc:docChgLst>
  <pc:docChgLst>
    <pc:chgData name="Sophie ALLIX 861" userId="S::sophie.allix@caf86.caf.fr::653b8b07-0df8-4455-806f-e417d863b4cb" providerId="AD" clId="Web-{83A99F6F-350E-40E3-A3E1-0124D3FB62AA}"/>
    <pc:docChg chg="modSld">
      <pc:chgData name="Sophie ALLIX 861" userId="S::sophie.allix@caf86.caf.fr::653b8b07-0df8-4455-806f-e417d863b4cb" providerId="AD" clId="Web-{83A99F6F-350E-40E3-A3E1-0124D3FB62AA}" dt="2022-09-08T14:22:32.704" v="35" actId="20577"/>
      <pc:docMkLst>
        <pc:docMk/>
      </pc:docMkLst>
      <pc:sldChg chg="modSp">
        <pc:chgData name="Sophie ALLIX 861" userId="S::sophie.allix@caf86.caf.fr::653b8b07-0df8-4455-806f-e417d863b4cb" providerId="AD" clId="Web-{83A99F6F-350E-40E3-A3E1-0124D3FB62AA}" dt="2022-09-08T14:19:51.840" v="1" actId="20577"/>
        <pc:sldMkLst>
          <pc:docMk/>
          <pc:sldMk cId="735693732" sldId="314"/>
        </pc:sldMkLst>
        <pc:spChg chg="mod">
          <ac:chgData name="Sophie ALLIX 861" userId="S::sophie.allix@caf86.caf.fr::653b8b07-0df8-4455-806f-e417d863b4cb" providerId="AD" clId="Web-{83A99F6F-350E-40E3-A3E1-0124D3FB62AA}" dt="2022-09-08T14:19:51.840" v="1" actId="20577"/>
          <ac:spMkLst>
            <pc:docMk/>
            <pc:sldMk cId="735693732" sldId="314"/>
            <ac:spMk id="29" creationId="{1A83FCAB-EBE3-4523-B204-F579CBCF2FF1}"/>
          </ac:spMkLst>
        </pc:spChg>
      </pc:sldChg>
      <pc:sldChg chg="modSp">
        <pc:chgData name="Sophie ALLIX 861" userId="S::sophie.allix@caf86.caf.fr::653b8b07-0df8-4455-806f-e417d863b4cb" providerId="AD" clId="Web-{83A99F6F-350E-40E3-A3E1-0124D3FB62AA}" dt="2022-09-08T14:21:00.748" v="7" actId="20577"/>
        <pc:sldMkLst>
          <pc:docMk/>
          <pc:sldMk cId="2670281985" sldId="348"/>
        </pc:sldMkLst>
        <pc:spChg chg="mod">
          <ac:chgData name="Sophie ALLIX 861" userId="S::sophie.allix@caf86.caf.fr::653b8b07-0df8-4455-806f-e417d863b4cb" providerId="AD" clId="Web-{83A99F6F-350E-40E3-A3E1-0124D3FB62AA}" dt="2022-09-08T14:21:00.748" v="7" actId="20577"/>
          <ac:spMkLst>
            <pc:docMk/>
            <pc:sldMk cId="2670281985" sldId="348"/>
            <ac:spMk id="15" creationId="{F6D7D937-3B7E-4E35-AE9B-310FB21D845C}"/>
          </ac:spMkLst>
        </pc:spChg>
      </pc:sldChg>
      <pc:sldChg chg="modSp">
        <pc:chgData name="Sophie ALLIX 861" userId="S::sophie.allix@caf86.caf.fr::653b8b07-0df8-4455-806f-e417d863b4cb" providerId="AD" clId="Web-{83A99F6F-350E-40E3-A3E1-0124D3FB62AA}" dt="2022-09-08T14:22:32.704" v="35" actId="20577"/>
        <pc:sldMkLst>
          <pc:docMk/>
          <pc:sldMk cId="3248280078" sldId="359"/>
        </pc:sldMkLst>
        <pc:spChg chg="mod">
          <ac:chgData name="Sophie ALLIX 861" userId="S::sophie.allix@caf86.caf.fr::653b8b07-0df8-4455-806f-e417d863b4cb" providerId="AD" clId="Web-{83A99F6F-350E-40E3-A3E1-0124D3FB62AA}" dt="2022-09-08T14:22:09.516" v="32" actId="20577"/>
          <ac:spMkLst>
            <pc:docMk/>
            <pc:sldMk cId="3248280078" sldId="359"/>
            <ac:spMk id="2" creationId="{B10E1BAE-6149-ED3C-887F-05D6488190D3}"/>
          </ac:spMkLst>
        </pc:spChg>
        <pc:spChg chg="mod">
          <ac:chgData name="Sophie ALLIX 861" userId="S::sophie.allix@caf86.caf.fr::653b8b07-0df8-4455-806f-e417d863b4cb" providerId="AD" clId="Web-{83A99F6F-350E-40E3-A3E1-0124D3FB62AA}" dt="2022-09-08T14:22:32.704" v="35" actId="20577"/>
          <ac:spMkLst>
            <pc:docMk/>
            <pc:sldMk cId="3248280078" sldId="359"/>
            <ac:spMk id="3" creationId="{FA882DB6-4061-B538-8A5F-343D60DFB760}"/>
          </ac:spMkLst>
        </pc:spChg>
      </pc:sldChg>
      <pc:sldChg chg="modSp">
        <pc:chgData name="Sophie ALLIX 861" userId="S::sophie.allix@caf86.caf.fr::653b8b07-0df8-4455-806f-e417d863b4cb" providerId="AD" clId="Web-{83A99F6F-350E-40E3-A3E1-0124D3FB62AA}" dt="2022-09-08T14:21:51.047" v="24" actId="20577"/>
        <pc:sldMkLst>
          <pc:docMk/>
          <pc:sldMk cId="1122837873" sldId="360"/>
        </pc:sldMkLst>
        <pc:spChg chg="mod">
          <ac:chgData name="Sophie ALLIX 861" userId="S::sophie.allix@caf86.caf.fr::653b8b07-0df8-4455-806f-e417d863b4cb" providerId="AD" clId="Web-{83A99F6F-350E-40E3-A3E1-0124D3FB62AA}" dt="2022-09-08T14:21:51.047" v="24" actId="20577"/>
          <ac:spMkLst>
            <pc:docMk/>
            <pc:sldMk cId="1122837873" sldId="360"/>
            <ac:spMk id="3" creationId="{CC3DB5D3-62AF-4866-96A9-75017C6FC7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A51E5-CBB0-46A1-AF39-8B34D270130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75F779F7-D7B2-4E71-9BCD-E2C91CD00088}">
      <dgm:prSet/>
      <dgm:spPr/>
      <dgm:t>
        <a:bodyPr/>
        <a:lstStyle/>
        <a:p>
          <a:pPr>
            <a:defRPr b="1"/>
          </a:pPr>
          <a:endParaRPr lang="en-US" dirty="0"/>
        </a:p>
      </dgm:t>
    </dgm:pt>
    <dgm:pt modelId="{AAF02D0F-72F1-41D9-9E1C-AA0544B0361D}" type="parTrans" cxnId="{967C4014-50E1-4C80-B14C-D87734C0DA05}">
      <dgm:prSet/>
      <dgm:spPr/>
      <dgm:t>
        <a:bodyPr/>
        <a:lstStyle/>
        <a:p>
          <a:endParaRPr lang="en-US"/>
        </a:p>
      </dgm:t>
    </dgm:pt>
    <dgm:pt modelId="{B0B374BE-A63D-4852-8E94-2E92535F149C}" type="sibTrans" cxnId="{967C4014-50E1-4C80-B14C-D87734C0DA05}">
      <dgm:prSet/>
      <dgm:spPr/>
      <dgm:t>
        <a:bodyPr/>
        <a:lstStyle/>
        <a:p>
          <a:endParaRPr lang="en-US"/>
        </a:p>
      </dgm:t>
    </dgm:pt>
    <dgm:pt modelId="{63AEDB07-16CF-4E3B-8A8B-854312CE5437}">
      <dgm:prSet/>
      <dgm:spPr/>
      <dgm:t>
        <a:bodyPr/>
        <a:lstStyle/>
        <a:p>
          <a:r>
            <a:rPr lang="en-US" dirty="0"/>
            <a:t>6 </a:t>
          </a:r>
          <a:r>
            <a:rPr lang="en-US" dirty="0" err="1"/>
            <a:t>janvier</a:t>
          </a:r>
          <a:endParaRPr lang="en-US" dirty="0"/>
        </a:p>
      </dgm:t>
    </dgm:pt>
    <dgm:pt modelId="{0E53AE47-0F12-4DE5-9733-87DE2394B7D0}" type="parTrans" cxnId="{1D6A3ADC-3659-4678-8466-7057FF258A4E}">
      <dgm:prSet/>
      <dgm:spPr/>
      <dgm:t>
        <a:bodyPr/>
        <a:lstStyle/>
        <a:p>
          <a:endParaRPr lang="en-US"/>
        </a:p>
      </dgm:t>
    </dgm:pt>
    <dgm:pt modelId="{61754B02-D7A6-4D83-BD5C-430DB27ED8D6}" type="sibTrans" cxnId="{1D6A3ADC-3659-4678-8466-7057FF258A4E}">
      <dgm:prSet/>
      <dgm:spPr/>
      <dgm:t>
        <a:bodyPr/>
        <a:lstStyle/>
        <a:p>
          <a:endParaRPr lang="en-US"/>
        </a:p>
      </dgm:t>
    </dgm:pt>
    <dgm:pt modelId="{74B4EC2A-3095-4B7F-96F6-2BBE2E4E4DF6}">
      <dgm:prSet custT="1"/>
      <dgm:spPr/>
      <dgm:t>
        <a:bodyPr/>
        <a:lstStyle/>
        <a:p>
          <a:pPr>
            <a:defRPr b="1"/>
          </a:pPr>
          <a:r>
            <a:rPr lang="en-US" sz="1500" b="0" dirty="0"/>
            <a:t>3 </a:t>
          </a:r>
          <a:r>
            <a:rPr lang="en-US" sz="1500" b="0" dirty="0" err="1"/>
            <a:t>février</a:t>
          </a:r>
          <a:endParaRPr lang="en-US" sz="1500" b="0" dirty="0"/>
        </a:p>
      </dgm:t>
    </dgm:pt>
    <dgm:pt modelId="{82B5627A-505A-42A9-92D3-1D74A5D39D2E}" type="parTrans" cxnId="{52B3C25E-E5FE-42E8-9479-75A51CE8E3A6}">
      <dgm:prSet/>
      <dgm:spPr/>
      <dgm:t>
        <a:bodyPr/>
        <a:lstStyle/>
        <a:p>
          <a:endParaRPr lang="en-US"/>
        </a:p>
      </dgm:t>
    </dgm:pt>
    <dgm:pt modelId="{ED8EC99E-5E37-4A48-B601-FA23808BF8F8}" type="sibTrans" cxnId="{52B3C25E-E5FE-42E8-9479-75A51CE8E3A6}">
      <dgm:prSet/>
      <dgm:spPr/>
      <dgm:t>
        <a:bodyPr/>
        <a:lstStyle/>
        <a:p>
          <a:endParaRPr lang="en-US"/>
        </a:p>
      </dgm:t>
    </dgm:pt>
    <dgm:pt modelId="{ABA03119-13D2-44FF-88EA-343304378178}">
      <dgm:prSet/>
      <dgm:spPr/>
      <dgm:t>
        <a:bodyPr/>
        <a:lstStyle/>
        <a:p>
          <a:endParaRPr lang="en-US"/>
        </a:p>
      </dgm:t>
    </dgm:pt>
    <dgm:pt modelId="{308E6715-5E32-4077-923C-A129702BF585}" type="parTrans" cxnId="{CE77D3F3-B807-48EF-AC11-DFFD3098ED50}">
      <dgm:prSet/>
      <dgm:spPr/>
      <dgm:t>
        <a:bodyPr/>
        <a:lstStyle/>
        <a:p>
          <a:endParaRPr lang="en-US"/>
        </a:p>
      </dgm:t>
    </dgm:pt>
    <dgm:pt modelId="{4666C57B-8C2F-4847-8228-736B4A2CAB41}" type="sibTrans" cxnId="{CE77D3F3-B807-48EF-AC11-DFFD3098ED50}">
      <dgm:prSet/>
      <dgm:spPr/>
      <dgm:t>
        <a:bodyPr/>
        <a:lstStyle/>
        <a:p>
          <a:endParaRPr lang="en-US"/>
        </a:p>
      </dgm:t>
    </dgm:pt>
    <dgm:pt modelId="{D7225BB6-1023-475C-8FDD-6A2D25F9EB47}">
      <dgm:prSet/>
      <dgm:spPr/>
      <dgm:t>
        <a:bodyPr/>
        <a:lstStyle/>
        <a:p>
          <a:pPr>
            <a:defRPr b="1"/>
          </a:pPr>
          <a:endParaRPr lang="en-US"/>
        </a:p>
      </dgm:t>
    </dgm:pt>
    <dgm:pt modelId="{B5B6F9CF-6DBE-43DB-93B1-F8895C757081}" type="parTrans" cxnId="{ACDEB0EF-8396-4A67-9393-A1F2008131AC}">
      <dgm:prSet/>
      <dgm:spPr/>
      <dgm:t>
        <a:bodyPr/>
        <a:lstStyle/>
        <a:p>
          <a:endParaRPr lang="en-US"/>
        </a:p>
      </dgm:t>
    </dgm:pt>
    <dgm:pt modelId="{DF9695FE-A3C7-4A26-B552-7B5C6563F236}" type="sibTrans" cxnId="{ACDEB0EF-8396-4A67-9393-A1F2008131AC}">
      <dgm:prSet/>
      <dgm:spPr/>
      <dgm:t>
        <a:bodyPr/>
        <a:lstStyle/>
        <a:p>
          <a:endParaRPr lang="en-US"/>
        </a:p>
      </dgm:t>
    </dgm:pt>
    <dgm:pt modelId="{410C7ACE-1B5E-4722-A8A0-3CE12F28A439}">
      <dgm:prSet/>
      <dgm:spPr/>
      <dgm:t>
        <a:bodyPr/>
        <a:lstStyle/>
        <a:p>
          <a:r>
            <a:rPr lang="en-US" dirty="0"/>
            <a:t>3 mars</a:t>
          </a:r>
        </a:p>
      </dgm:t>
    </dgm:pt>
    <dgm:pt modelId="{16F4AACC-F475-4D4E-9DCE-2B57EE1E5D0C}" type="parTrans" cxnId="{C97AD155-474C-4224-8908-10846FF81FAC}">
      <dgm:prSet/>
      <dgm:spPr/>
      <dgm:t>
        <a:bodyPr/>
        <a:lstStyle/>
        <a:p>
          <a:endParaRPr lang="en-US"/>
        </a:p>
      </dgm:t>
    </dgm:pt>
    <dgm:pt modelId="{FD462CB4-670A-48D3-84FF-7A641F661E78}" type="sibTrans" cxnId="{C97AD155-474C-4224-8908-10846FF81FAC}">
      <dgm:prSet/>
      <dgm:spPr/>
      <dgm:t>
        <a:bodyPr/>
        <a:lstStyle/>
        <a:p>
          <a:endParaRPr lang="en-US"/>
        </a:p>
      </dgm:t>
    </dgm:pt>
    <dgm:pt modelId="{9C9BFB88-F8A3-46F7-8948-1458221E9891}" type="pres">
      <dgm:prSet presAssocID="{661A51E5-CBB0-46A1-AF39-8B34D270130A}" presName="root" presStyleCnt="0">
        <dgm:presLayoutVars>
          <dgm:chMax/>
          <dgm:chPref/>
          <dgm:animLvl val="lvl"/>
        </dgm:presLayoutVars>
      </dgm:prSet>
      <dgm:spPr/>
    </dgm:pt>
    <dgm:pt modelId="{2306F122-3040-41EF-9EB2-FD70EC749591}" type="pres">
      <dgm:prSet presAssocID="{661A51E5-CBB0-46A1-AF39-8B34D270130A}" presName="divider" presStyleLbl="fgAcc1" presStyleIdx="0" presStyleCnt="4"/>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EB1045DC-372C-4BCF-87C5-34476C17551F}" type="pres">
      <dgm:prSet presAssocID="{661A51E5-CBB0-46A1-AF39-8B34D270130A}" presName="nodes" presStyleCnt="0">
        <dgm:presLayoutVars>
          <dgm:chMax/>
          <dgm:chPref/>
          <dgm:animLvl val="lvl"/>
        </dgm:presLayoutVars>
      </dgm:prSet>
      <dgm:spPr/>
    </dgm:pt>
    <dgm:pt modelId="{31C0C148-DFF1-4597-B72E-9869B535F931}" type="pres">
      <dgm:prSet presAssocID="{75F779F7-D7B2-4E71-9BCD-E2C91CD00088}" presName="composite" presStyleCnt="0"/>
      <dgm:spPr/>
    </dgm:pt>
    <dgm:pt modelId="{04B1E997-8653-4C43-B9A2-7BE32928AC21}" type="pres">
      <dgm:prSet presAssocID="{75F779F7-D7B2-4E71-9BCD-E2C91CD00088}" presName="ConnectorPoint" presStyleLbl="lnNode1" presStyleIdx="0" presStyleCnt="3"/>
      <dgm:spPr>
        <a:solidFill>
          <a:schemeClr val="accent2">
            <a:hueOff val="-542490"/>
            <a:satOff val="-331"/>
            <a:lumOff val="1294"/>
            <a:alphaOff val="0"/>
          </a:schemeClr>
        </a:solidFill>
        <a:ln w="6350" cap="rnd" cmpd="sng" algn="ctr">
          <a:solidFill>
            <a:schemeClr val="lt1">
              <a:hueOff val="0"/>
              <a:satOff val="0"/>
              <a:lumOff val="0"/>
              <a:alphaOff val="0"/>
            </a:schemeClr>
          </a:solidFill>
          <a:prstDash val="solid"/>
        </a:ln>
        <a:effectLst/>
      </dgm:spPr>
    </dgm:pt>
    <dgm:pt modelId="{36C83077-56BE-470D-95CD-570F5AF1C47B}" type="pres">
      <dgm:prSet presAssocID="{75F779F7-D7B2-4E71-9BCD-E2C91CD00088}" presName="DropPinPlaceHolder" presStyleCnt="0"/>
      <dgm:spPr/>
    </dgm:pt>
    <dgm:pt modelId="{2C5A0FAE-F960-44BD-91C9-8A30B1653246}" type="pres">
      <dgm:prSet presAssocID="{75F779F7-D7B2-4E71-9BCD-E2C91CD00088}" presName="DropPin" presStyleLbl="alignNode1" presStyleIdx="0" presStyleCnt="3"/>
      <dgm:spPr/>
    </dgm:pt>
    <dgm:pt modelId="{BC9AA89D-F286-4C3C-BEC1-7123D493A0E6}" type="pres">
      <dgm:prSet presAssocID="{75F779F7-D7B2-4E71-9BCD-E2C91CD00088}" presName="Ellipse" presStyleLbl="fgAcc1" presStyleIdx="1" presStyleCnt="4"/>
      <dgm:spPr>
        <a:solidFill>
          <a:schemeClr val="lt1">
            <a:alpha val="90000"/>
            <a:hueOff val="0"/>
            <a:satOff val="0"/>
            <a:lumOff val="0"/>
            <a:alphaOff val="0"/>
          </a:schemeClr>
        </a:solidFill>
        <a:ln w="19050" cap="rnd" cmpd="sng" algn="ctr">
          <a:noFill/>
          <a:prstDash val="solid"/>
        </a:ln>
        <a:effectLst/>
      </dgm:spPr>
    </dgm:pt>
    <dgm:pt modelId="{BB76CCE3-E357-4632-AA1F-9CB588B30E46}" type="pres">
      <dgm:prSet presAssocID="{75F779F7-D7B2-4E71-9BCD-E2C91CD00088}" presName="L2TextContainer" presStyleLbl="revTx" presStyleIdx="0" presStyleCnt="6">
        <dgm:presLayoutVars>
          <dgm:bulletEnabled val="1"/>
        </dgm:presLayoutVars>
      </dgm:prSet>
      <dgm:spPr/>
    </dgm:pt>
    <dgm:pt modelId="{A2631E12-8F38-4531-B6F1-D854AD229B58}" type="pres">
      <dgm:prSet presAssocID="{75F779F7-D7B2-4E71-9BCD-E2C91CD00088}" presName="L1TextContainer" presStyleLbl="revTx" presStyleIdx="1" presStyleCnt="6">
        <dgm:presLayoutVars>
          <dgm:chMax val="1"/>
          <dgm:chPref val="1"/>
          <dgm:bulletEnabled val="1"/>
        </dgm:presLayoutVars>
      </dgm:prSet>
      <dgm:spPr/>
    </dgm:pt>
    <dgm:pt modelId="{F31A706D-D321-40D6-BCC4-266437C022F6}" type="pres">
      <dgm:prSet presAssocID="{75F779F7-D7B2-4E71-9BCD-E2C91CD00088}" presName="ConnectLine" presStyleLbl="sibTrans1D1" presStyleIdx="0" presStyleCnt="3"/>
      <dgm:spPr>
        <a:noFill/>
        <a:ln w="12700" cap="rnd" cmpd="sng" algn="ctr">
          <a:solidFill>
            <a:schemeClr val="accent2">
              <a:hueOff val="-542490"/>
              <a:satOff val="-331"/>
              <a:lumOff val="1294"/>
              <a:alphaOff val="0"/>
            </a:schemeClr>
          </a:solidFill>
          <a:prstDash val="dash"/>
        </a:ln>
        <a:effectLst/>
      </dgm:spPr>
    </dgm:pt>
    <dgm:pt modelId="{F9A30B8D-41EE-4048-BEE6-0826D1702BDC}" type="pres">
      <dgm:prSet presAssocID="{75F779F7-D7B2-4E71-9BCD-E2C91CD00088}" presName="EmptyPlaceHolder" presStyleCnt="0"/>
      <dgm:spPr/>
    </dgm:pt>
    <dgm:pt modelId="{FCC94DA1-B203-4058-AAC2-424975017A99}" type="pres">
      <dgm:prSet presAssocID="{B0B374BE-A63D-4852-8E94-2E92535F149C}" presName="spaceBetweenRectangles" presStyleCnt="0"/>
      <dgm:spPr/>
    </dgm:pt>
    <dgm:pt modelId="{3F3AC173-996C-4C09-88F6-48E4EAFB9B0E}" type="pres">
      <dgm:prSet presAssocID="{74B4EC2A-3095-4B7F-96F6-2BBE2E4E4DF6}" presName="composite" presStyleCnt="0"/>
      <dgm:spPr/>
    </dgm:pt>
    <dgm:pt modelId="{90546FB3-A6FC-48BD-B008-8ECA4BC6A101}" type="pres">
      <dgm:prSet presAssocID="{74B4EC2A-3095-4B7F-96F6-2BBE2E4E4DF6}" presName="ConnectorPoint" presStyleLbl="lnNode1" presStyleIdx="1" presStyleCnt="3"/>
      <dgm:spPr>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gm:spPr>
    </dgm:pt>
    <dgm:pt modelId="{06459A42-5B69-4F4B-8DAF-E2E8C2450740}" type="pres">
      <dgm:prSet presAssocID="{74B4EC2A-3095-4B7F-96F6-2BBE2E4E4DF6}" presName="DropPinPlaceHolder" presStyleCnt="0"/>
      <dgm:spPr/>
    </dgm:pt>
    <dgm:pt modelId="{A3F676B8-36E0-48DD-9D78-AC32FB159206}" type="pres">
      <dgm:prSet presAssocID="{74B4EC2A-3095-4B7F-96F6-2BBE2E4E4DF6}" presName="DropPin" presStyleLbl="alignNode1" presStyleIdx="1" presStyleCnt="3"/>
      <dgm:spPr/>
    </dgm:pt>
    <dgm:pt modelId="{2991818F-84D9-4B46-86F1-568B18BAE3CC}" type="pres">
      <dgm:prSet presAssocID="{74B4EC2A-3095-4B7F-96F6-2BBE2E4E4DF6}" presName="Ellipse" presStyleLbl="fgAcc1" presStyleIdx="2" presStyleCnt="4"/>
      <dgm:spPr>
        <a:solidFill>
          <a:schemeClr val="lt1">
            <a:alpha val="90000"/>
            <a:hueOff val="0"/>
            <a:satOff val="0"/>
            <a:lumOff val="0"/>
            <a:alphaOff val="0"/>
          </a:schemeClr>
        </a:solidFill>
        <a:ln w="19050" cap="rnd" cmpd="sng" algn="ctr">
          <a:noFill/>
          <a:prstDash val="solid"/>
        </a:ln>
        <a:effectLst/>
      </dgm:spPr>
    </dgm:pt>
    <dgm:pt modelId="{84EFEA84-41BC-49F9-A222-16FA1EF28AA9}" type="pres">
      <dgm:prSet presAssocID="{74B4EC2A-3095-4B7F-96F6-2BBE2E4E4DF6}" presName="L2TextContainer" presStyleLbl="revTx" presStyleIdx="2" presStyleCnt="6">
        <dgm:presLayoutVars>
          <dgm:bulletEnabled val="1"/>
        </dgm:presLayoutVars>
      </dgm:prSet>
      <dgm:spPr/>
    </dgm:pt>
    <dgm:pt modelId="{B4101365-45D4-42DD-A918-C376EF8CF8DB}" type="pres">
      <dgm:prSet presAssocID="{74B4EC2A-3095-4B7F-96F6-2BBE2E4E4DF6}" presName="L1TextContainer" presStyleLbl="revTx" presStyleIdx="3" presStyleCnt="6">
        <dgm:presLayoutVars>
          <dgm:chMax val="1"/>
          <dgm:chPref val="1"/>
          <dgm:bulletEnabled val="1"/>
        </dgm:presLayoutVars>
      </dgm:prSet>
      <dgm:spPr/>
    </dgm:pt>
    <dgm:pt modelId="{57A0A67D-E961-4673-9432-C14600FF0218}" type="pres">
      <dgm:prSet presAssocID="{74B4EC2A-3095-4B7F-96F6-2BBE2E4E4DF6}" presName="ConnectLine" presStyleLbl="sibTrans1D1" presStyleIdx="1" presStyleCnt="3"/>
      <dgm:spPr>
        <a:noFill/>
        <a:ln w="12700" cap="rnd" cmpd="sng" algn="ctr">
          <a:solidFill>
            <a:schemeClr val="accent2">
              <a:hueOff val="-2169960"/>
              <a:satOff val="-1325"/>
              <a:lumOff val="5177"/>
              <a:alphaOff val="0"/>
            </a:schemeClr>
          </a:solidFill>
          <a:prstDash val="dash"/>
        </a:ln>
        <a:effectLst/>
      </dgm:spPr>
    </dgm:pt>
    <dgm:pt modelId="{7F8B4DA7-D29D-4E5E-9A14-E9134634223F}" type="pres">
      <dgm:prSet presAssocID="{74B4EC2A-3095-4B7F-96F6-2BBE2E4E4DF6}" presName="EmptyPlaceHolder" presStyleCnt="0"/>
      <dgm:spPr/>
    </dgm:pt>
    <dgm:pt modelId="{0A81B090-F860-462B-BEAE-D62229031365}" type="pres">
      <dgm:prSet presAssocID="{ED8EC99E-5E37-4A48-B601-FA23808BF8F8}" presName="spaceBetweenRectangles" presStyleCnt="0"/>
      <dgm:spPr/>
    </dgm:pt>
    <dgm:pt modelId="{C9D623F9-15EA-48C5-BA9D-2ED306C2D8F0}" type="pres">
      <dgm:prSet presAssocID="{D7225BB6-1023-475C-8FDD-6A2D25F9EB47}" presName="composite" presStyleCnt="0"/>
      <dgm:spPr/>
    </dgm:pt>
    <dgm:pt modelId="{B4B07929-5E0D-4708-A86D-5036CDE40F7D}" type="pres">
      <dgm:prSet presAssocID="{D7225BB6-1023-475C-8FDD-6A2D25F9EB47}" presName="ConnectorPoint" presStyleLbl="lnNode1" presStyleIdx="2" presStyleCnt="3"/>
      <dgm:spPr>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gm:spPr>
    </dgm:pt>
    <dgm:pt modelId="{1DDD2E71-E6F4-43AB-9315-E2273CE3E91E}" type="pres">
      <dgm:prSet presAssocID="{D7225BB6-1023-475C-8FDD-6A2D25F9EB47}" presName="DropPinPlaceHolder" presStyleCnt="0"/>
      <dgm:spPr/>
    </dgm:pt>
    <dgm:pt modelId="{5EB8A413-232D-4FAE-ADEE-F5D55E9B4B4C}" type="pres">
      <dgm:prSet presAssocID="{D7225BB6-1023-475C-8FDD-6A2D25F9EB47}" presName="DropPin" presStyleLbl="alignNode1" presStyleIdx="2" presStyleCnt="3"/>
      <dgm:spPr/>
    </dgm:pt>
    <dgm:pt modelId="{AB679596-7BD9-4FB0-A371-C1FA0EF1C9C7}" type="pres">
      <dgm:prSet presAssocID="{D7225BB6-1023-475C-8FDD-6A2D25F9EB47}" presName="Ellipse" presStyleLbl="fgAcc1" presStyleIdx="3" presStyleCnt="4"/>
      <dgm:spPr>
        <a:solidFill>
          <a:schemeClr val="lt1">
            <a:alpha val="90000"/>
            <a:hueOff val="0"/>
            <a:satOff val="0"/>
            <a:lumOff val="0"/>
            <a:alphaOff val="0"/>
          </a:schemeClr>
        </a:solidFill>
        <a:ln w="19050" cap="rnd" cmpd="sng" algn="ctr">
          <a:noFill/>
          <a:prstDash val="solid"/>
        </a:ln>
        <a:effectLst/>
      </dgm:spPr>
    </dgm:pt>
    <dgm:pt modelId="{F8BE09E7-E7AC-4299-A0E1-98FA6155C52F}" type="pres">
      <dgm:prSet presAssocID="{D7225BB6-1023-475C-8FDD-6A2D25F9EB47}" presName="L2TextContainer" presStyleLbl="revTx" presStyleIdx="4" presStyleCnt="6">
        <dgm:presLayoutVars>
          <dgm:bulletEnabled val="1"/>
        </dgm:presLayoutVars>
      </dgm:prSet>
      <dgm:spPr/>
    </dgm:pt>
    <dgm:pt modelId="{4D6C652D-BD61-4BCC-8E82-A1A748182CEB}" type="pres">
      <dgm:prSet presAssocID="{D7225BB6-1023-475C-8FDD-6A2D25F9EB47}" presName="L1TextContainer" presStyleLbl="revTx" presStyleIdx="5" presStyleCnt="6">
        <dgm:presLayoutVars>
          <dgm:chMax val="1"/>
          <dgm:chPref val="1"/>
          <dgm:bulletEnabled val="1"/>
        </dgm:presLayoutVars>
      </dgm:prSet>
      <dgm:spPr/>
    </dgm:pt>
    <dgm:pt modelId="{BC7B3B86-5EF0-4B4F-8E0F-8208D1D207B7}" type="pres">
      <dgm:prSet presAssocID="{D7225BB6-1023-475C-8FDD-6A2D25F9EB47}" presName="ConnectLine" presStyleLbl="sibTrans1D1" presStyleIdx="2" presStyleCnt="3"/>
      <dgm:spPr>
        <a:noFill/>
        <a:ln w="12700" cap="rnd" cmpd="sng" algn="ctr">
          <a:solidFill>
            <a:schemeClr val="accent2">
              <a:hueOff val="-2712450"/>
              <a:satOff val="-1656"/>
              <a:lumOff val="6471"/>
              <a:alphaOff val="0"/>
            </a:schemeClr>
          </a:solidFill>
          <a:prstDash val="dash"/>
        </a:ln>
        <a:effectLst/>
      </dgm:spPr>
    </dgm:pt>
    <dgm:pt modelId="{E696A79E-F8C7-49D5-A408-5AF7F7B42BC5}" type="pres">
      <dgm:prSet presAssocID="{D7225BB6-1023-475C-8FDD-6A2D25F9EB47}" presName="EmptyPlaceHolder" presStyleCnt="0"/>
      <dgm:spPr/>
    </dgm:pt>
  </dgm:ptLst>
  <dgm:cxnLst>
    <dgm:cxn modelId="{967C4014-50E1-4C80-B14C-D87734C0DA05}" srcId="{661A51E5-CBB0-46A1-AF39-8B34D270130A}" destId="{75F779F7-D7B2-4E71-9BCD-E2C91CD00088}" srcOrd="0" destOrd="0" parTransId="{AAF02D0F-72F1-41D9-9E1C-AA0544B0361D}" sibTransId="{B0B374BE-A63D-4852-8E94-2E92535F149C}"/>
    <dgm:cxn modelId="{838BE214-9974-4937-93E0-AD2659F1A3A3}" type="presOf" srcId="{74B4EC2A-3095-4B7F-96F6-2BBE2E4E4DF6}" destId="{B4101365-45D4-42DD-A918-C376EF8CF8DB}" srcOrd="0" destOrd="0" presId="urn:microsoft.com/office/officeart/2017/3/layout/DropPinTimeline"/>
    <dgm:cxn modelId="{D6815820-8096-494B-B038-0B07604F25D0}" type="presOf" srcId="{661A51E5-CBB0-46A1-AF39-8B34D270130A}" destId="{9C9BFB88-F8A3-46F7-8948-1458221E9891}" srcOrd="0" destOrd="0" presId="urn:microsoft.com/office/officeart/2017/3/layout/DropPinTimeline"/>
    <dgm:cxn modelId="{52B3C25E-E5FE-42E8-9479-75A51CE8E3A6}" srcId="{661A51E5-CBB0-46A1-AF39-8B34D270130A}" destId="{74B4EC2A-3095-4B7F-96F6-2BBE2E4E4DF6}" srcOrd="1" destOrd="0" parTransId="{82B5627A-505A-42A9-92D3-1D74A5D39D2E}" sibTransId="{ED8EC99E-5E37-4A48-B601-FA23808BF8F8}"/>
    <dgm:cxn modelId="{A7EC9947-A855-4342-8131-2D45EACF81F0}" type="presOf" srcId="{ABA03119-13D2-44FF-88EA-343304378178}" destId="{84EFEA84-41BC-49F9-A222-16FA1EF28AA9}" srcOrd="0" destOrd="0" presId="urn:microsoft.com/office/officeart/2017/3/layout/DropPinTimeline"/>
    <dgm:cxn modelId="{C97AD155-474C-4224-8908-10846FF81FAC}" srcId="{D7225BB6-1023-475C-8FDD-6A2D25F9EB47}" destId="{410C7ACE-1B5E-4722-A8A0-3CE12F28A439}" srcOrd="0" destOrd="0" parTransId="{16F4AACC-F475-4D4E-9DCE-2B57EE1E5D0C}" sibTransId="{FD462CB4-670A-48D3-84FF-7A641F661E78}"/>
    <dgm:cxn modelId="{CBC70457-F6AD-49E2-B939-1D0920AECC71}" type="presOf" srcId="{75F779F7-D7B2-4E71-9BCD-E2C91CD00088}" destId="{A2631E12-8F38-4531-B6F1-D854AD229B58}" srcOrd="0" destOrd="0" presId="urn:microsoft.com/office/officeart/2017/3/layout/DropPinTimeline"/>
    <dgm:cxn modelId="{72123F89-4865-4AAE-9148-16DFA4A1E3D3}" type="presOf" srcId="{410C7ACE-1B5E-4722-A8A0-3CE12F28A439}" destId="{F8BE09E7-E7AC-4299-A0E1-98FA6155C52F}" srcOrd="0" destOrd="0" presId="urn:microsoft.com/office/officeart/2017/3/layout/DropPinTimeline"/>
    <dgm:cxn modelId="{8E6D66A0-6B06-4D9C-BDBE-8235998C1552}" type="presOf" srcId="{D7225BB6-1023-475C-8FDD-6A2D25F9EB47}" destId="{4D6C652D-BD61-4BCC-8E82-A1A748182CEB}" srcOrd="0" destOrd="0" presId="urn:microsoft.com/office/officeart/2017/3/layout/DropPinTimeline"/>
    <dgm:cxn modelId="{DB82C5D5-DB7C-451B-974F-35E9B6D97430}" type="presOf" srcId="{63AEDB07-16CF-4E3B-8A8B-854312CE5437}" destId="{BB76CCE3-E357-4632-AA1F-9CB588B30E46}" srcOrd="0" destOrd="0" presId="urn:microsoft.com/office/officeart/2017/3/layout/DropPinTimeline"/>
    <dgm:cxn modelId="{1D6A3ADC-3659-4678-8466-7057FF258A4E}" srcId="{75F779F7-D7B2-4E71-9BCD-E2C91CD00088}" destId="{63AEDB07-16CF-4E3B-8A8B-854312CE5437}" srcOrd="0" destOrd="0" parTransId="{0E53AE47-0F12-4DE5-9733-87DE2394B7D0}" sibTransId="{61754B02-D7A6-4D83-BD5C-430DB27ED8D6}"/>
    <dgm:cxn modelId="{ACDEB0EF-8396-4A67-9393-A1F2008131AC}" srcId="{661A51E5-CBB0-46A1-AF39-8B34D270130A}" destId="{D7225BB6-1023-475C-8FDD-6A2D25F9EB47}" srcOrd="2" destOrd="0" parTransId="{B5B6F9CF-6DBE-43DB-93B1-F8895C757081}" sibTransId="{DF9695FE-A3C7-4A26-B552-7B5C6563F236}"/>
    <dgm:cxn modelId="{CE77D3F3-B807-48EF-AC11-DFFD3098ED50}" srcId="{74B4EC2A-3095-4B7F-96F6-2BBE2E4E4DF6}" destId="{ABA03119-13D2-44FF-88EA-343304378178}" srcOrd="0" destOrd="0" parTransId="{308E6715-5E32-4077-923C-A129702BF585}" sibTransId="{4666C57B-8C2F-4847-8228-736B4A2CAB41}"/>
    <dgm:cxn modelId="{73010AC0-5B84-44EB-BC7F-ACC63933EB7F}" type="presParOf" srcId="{9C9BFB88-F8A3-46F7-8948-1458221E9891}" destId="{2306F122-3040-41EF-9EB2-FD70EC749591}" srcOrd="0" destOrd="0" presId="urn:microsoft.com/office/officeart/2017/3/layout/DropPinTimeline"/>
    <dgm:cxn modelId="{932FC348-1574-4899-AD15-807846830E91}" type="presParOf" srcId="{9C9BFB88-F8A3-46F7-8948-1458221E9891}" destId="{EB1045DC-372C-4BCF-87C5-34476C17551F}" srcOrd="1" destOrd="0" presId="urn:microsoft.com/office/officeart/2017/3/layout/DropPinTimeline"/>
    <dgm:cxn modelId="{BE188099-3468-4844-AEA3-1A6DFF2A38EE}" type="presParOf" srcId="{EB1045DC-372C-4BCF-87C5-34476C17551F}" destId="{31C0C148-DFF1-4597-B72E-9869B535F931}" srcOrd="0" destOrd="0" presId="urn:microsoft.com/office/officeart/2017/3/layout/DropPinTimeline"/>
    <dgm:cxn modelId="{8C26476F-214B-4C3E-8D1F-658A8209A482}" type="presParOf" srcId="{31C0C148-DFF1-4597-B72E-9869B535F931}" destId="{04B1E997-8653-4C43-B9A2-7BE32928AC21}" srcOrd="0" destOrd="0" presId="urn:microsoft.com/office/officeart/2017/3/layout/DropPinTimeline"/>
    <dgm:cxn modelId="{C20255DC-4F5F-41C5-9024-AB233C05EAA5}" type="presParOf" srcId="{31C0C148-DFF1-4597-B72E-9869B535F931}" destId="{36C83077-56BE-470D-95CD-570F5AF1C47B}" srcOrd="1" destOrd="0" presId="urn:microsoft.com/office/officeart/2017/3/layout/DropPinTimeline"/>
    <dgm:cxn modelId="{ECE25E9C-948E-4191-B277-9DA66616AF16}" type="presParOf" srcId="{36C83077-56BE-470D-95CD-570F5AF1C47B}" destId="{2C5A0FAE-F960-44BD-91C9-8A30B1653246}" srcOrd="0" destOrd="0" presId="urn:microsoft.com/office/officeart/2017/3/layout/DropPinTimeline"/>
    <dgm:cxn modelId="{87B301AE-9FF3-43B7-8985-5624CA6EF146}" type="presParOf" srcId="{36C83077-56BE-470D-95CD-570F5AF1C47B}" destId="{BC9AA89D-F286-4C3C-BEC1-7123D493A0E6}" srcOrd="1" destOrd="0" presId="urn:microsoft.com/office/officeart/2017/3/layout/DropPinTimeline"/>
    <dgm:cxn modelId="{5E709883-E60C-49BA-A568-9D1A818A6386}" type="presParOf" srcId="{31C0C148-DFF1-4597-B72E-9869B535F931}" destId="{BB76CCE3-E357-4632-AA1F-9CB588B30E46}" srcOrd="2" destOrd="0" presId="urn:microsoft.com/office/officeart/2017/3/layout/DropPinTimeline"/>
    <dgm:cxn modelId="{F0800878-6318-4C43-B822-2C60450DA69E}" type="presParOf" srcId="{31C0C148-DFF1-4597-B72E-9869B535F931}" destId="{A2631E12-8F38-4531-B6F1-D854AD229B58}" srcOrd="3" destOrd="0" presId="urn:microsoft.com/office/officeart/2017/3/layout/DropPinTimeline"/>
    <dgm:cxn modelId="{8BD8B074-F7E8-4252-8CEA-B13DB974A0C2}" type="presParOf" srcId="{31C0C148-DFF1-4597-B72E-9869B535F931}" destId="{F31A706D-D321-40D6-BCC4-266437C022F6}" srcOrd="4" destOrd="0" presId="urn:microsoft.com/office/officeart/2017/3/layout/DropPinTimeline"/>
    <dgm:cxn modelId="{50787D55-3748-41C0-8D99-76252B3B5270}" type="presParOf" srcId="{31C0C148-DFF1-4597-B72E-9869B535F931}" destId="{F9A30B8D-41EE-4048-BEE6-0826D1702BDC}" srcOrd="5" destOrd="0" presId="urn:microsoft.com/office/officeart/2017/3/layout/DropPinTimeline"/>
    <dgm:cxn modelId="{CA7389F8-633B-4E9F-B949-1E40D2C1CB4C}" type="presParOf" srcId="{EB1045DC-372C-4BCF-87C5-34476C17551F}" destId="{FCC94DA1-B203-4058-AAC2-424975017A99}" srcOrd="1" destOrd="0" presId="urn:microsoft.com/office/officeart/2017/3/layout/DropPinTimeline"/>
    <dgm:cxn modelId="{9C77E0D3-462A-4802-824E-607B7CBDE476}" type="presParOf" srcId="{EB1045DC-372C-4BCF-87C5-34476C17551F}" destId="{3F3AC173-996C-4C09-88F6-48E4EAFB9B0E}" srcOrd="2" destOrd="0" presId="urn:microsoft.com/office/officeart/2017/3/layout/DropPinTimeline"/>
    <dgm:cxn modelId="{CD598F66-8493-41FB-9321-3A4DE405E4BB}" type="presParOf" srcId="{3F3AC173-996C-4C09-88F6-48E4EAFB9B0E}" destId="{90546FB3-A6FC-48BD-B008-8ECA4BC6A101}" srcOrd="0" destOrd="0" presId="urn:microsoft.com/office/officeart/2017/3/layout/DropPinTimeline"/>
    <dgm:cxn modelId="{8E758FFC-1271-46FC-84F7-D74BF25C735C}" type="presParOf" srcId="{3F3AC173-996C-4C09-88F6-48E4EAFB9B0E}" destId="{06459A42-5B69-4F4B-8DAF-E2E8C2450740}" srcOrd="1" destOrd="0" presId="urn:microsoft.com/office/officeart/2017/3/layout/DropPinTimeline"/>
    <dgm:cxn modelId="{18A61556-62E9-40C5-8C7B-16FE357E6DD1}" type="presParOf" srcId="{06459A42-5B69-4F4B-8DAF-E2E8C2450740}" destId="{A3F676B8-36E0-48DD-9D78-AC32FB159206}" srcOrd="0" destOrd="0" presId="urn:microsoft.com/office/officeart/2017/3/layout/DropPinTimeline"/>
    <dgm:cxn modelId="{4DA10F55-91D9-44DA-B9DB-8D3A42D333D8}" type="presParOf" srcId="{06459A42-5B69-4F4B-8DAF-E2E8C2450740}" destId="{2991818F-84D9-4B46-86F1-568B18BAE3CC}" srcOrd="1" destOrd="0" presId="urn:microsoft.com/office/officeart/2017/3/layout/DropPinTimeline"/>
    <dgm:cxn modelId="{515E1F8C-CBE0-4251-97C7-A979450C5EC7}" type="presParOf" srcId="{3F3AC173-996C-4C09-88F6-48E4EAFB9B0E}" destId="{84EFEA84-41BC-49F9-A222-16FA1EF28AA9}" srcOrd="2" destOrd="0" presId="urn:microsoft.com/office/officeart/2017/3/layout/DropPinTimeline"/>
    <dgm:cxn modelId="{22F61A7F-5D1B-4D7D-AD61-047F8E004525}" type="presParOf" srcId="{3F3AC173-996C-4C09-88F6-48E4EAFB9B0E}" destId="{B4101365-45D4-42DD-A918-C376EF8CF8DB}" srcOrd="3" destOrd="0" presId="urn:microsoft.com/office/officeart/2017/3/layout/DropPinTimeline"/>
    <dgm:cxn modelId="{D142EC24-39DE-4155-B2C4-4180965F16E8}" type="presParOf" srcId="{3F3AC173-996C-4C09-88F6-48E4EAFB9B0E}" destId="{57A0A67D-E961-4673-9432-C14600FF0218}" srcOrd="4" destOrd="0" presId="urn:microsoft.com/office/officeart/2017/3/layout/DropPinTimeline"/>
    <dgm:cxn modelId="{013DD87B-A167-4478-9D1A-DDE75ED5DB9B}" type="presParOf" srcId="{3F3AC173-996C-4C09-88F6-48E4EAFB9B0E}" destId="{7F8B4DA7-D29D-4E5E-9A14-E9134634223F}" srcOrd="5" destOrd="0" presId="urn:microsoft.com/office/officeart/2017/3/layout/DropPinTimeline"/>
    <dgm:cxn modelId="{BED03053-5854-4FAA-84A5-9B48CB435E7E}" type="presParOf" srcId="{EB1045DC-372C-4BCF-87C5-34476C17551F}" destId="{0A81B090-F860-462B-BEAE-D62229031365}" srcOrd="3" destOrd="0" presId="urn:microsoft.com/office/officeart/2017/3/layout/DropPinTimeline"/>
    <dgm:cxn modelId="{F887F10C-6839-484F-B36E-026D9E44B901}" type="presParOf" srcId="{EB1045DC-372C-4BCF-87C5-34476C17551F}" destId="{C9D623F9-15EA-48C5-BA9D-2ED306C2D8F0}" srcOrd="4" destOrd="0" presId="urn:microsoft.com/office/officeart/2017/3/layout/DropPinTimeline"/>
    <dgm:cxn modelId="{E86B71B8-FC28-4241-94C2-5610AC49DB18}" type="presParOf" srcId="{C9D623F9-15EA-48C5-BA9D-2ED306C2D8F0}" destId="{B4B07929-5E0D-4708-A86D-5036CDE40F7D}" srcOrd="0" destOrd="0" presId="urn:microsoft.com/office/officeart/2017/3/layout/DropPinTimeline"/>
    <dgm:cxn modelId="{11B3B7D0-1C29-407E-A223-F855EBC24050}" type="presParOf" srcId="{C9D623F9-15EA-48C5-BA9D-2ED306C2D8F0}" destId="{1DDD2E71-E6F4-43AB-9315-E2273CE3E91E}" srcOrd="1" destOrd="0" presId="urn:microsoft.com/office/officeart/2017/3/layout/DropPinTimeline"/>
    <dgm:cxn modelId="{CFC962FE-110B-4A69-A814-0B8C20311442}" type="presParOf" srcId="{1DDD2E71-E6F4-43AB-9315-E2273CE3E91E}" destId="{5EB8A413-232D-4FAE-ADEE-F5D55E9B4B4C}" srcOrd="0" destOrd="0" presId="urn:microsoft.com/office/officeart/2017/3/layout/DropPinTimeline"/>
    <dgm:cxn modelId="{05F5646D-6245-47F6-973B-2AD36F1637E5}" type="presParOf" srcId="{1DDD2E71-E6F4-43AB-9315-E2273CE3E91E}" destId="{AB679596-7BD9-4FB0-A371-C1FA0EF1C9C7}" srcOrd="1" destOrd="0" presId="urn:microsoft.com/office/officeart/2017/3/layout/DropPinTimeline"/>
    <dgm:cxn modelId="{06415DBE-02BD-4478-9961-69C42B38F3BE}" type="presParOf" srcId="{C9D623F9-15EA-48C5-BA9D-2ED306C2D8F0}" destId="{F8BE09E7-E7AC-4299-A0E1-98FA6155C52F}" srcOrd="2" destOrd="0" presId="urn:microsoft.com/office/officeart/2017/3/layout/DropPinTimeline"/>
    <dgm:cxn modelId="{422795FC-2255-449A-907E-63B2CA50F6E8}" type="presParOf" srcId="{C9D623F9-15EA-48C5-BA9D-2ED306C2D8F0}" destId="{4D6C652D-BD61-4BCC-8E82-A1A748182CEB}" srcOrd="3" destOrd="0" presId="urn:microsoft.com/office/officeart/2017/3/layout/DropPinTimeline"/>
    <dgm:cxn modelId="{50BDAAE9-DD96-4A07-B691-3ABF199467C4}" type="presParOf" srcId="{C9D623F9-15EA-48C5-BA9D-2ED306C2D8F0}" destId="{BC7B3B86-5EF0-4B4F-8E0F-8208D1D207B7}" srcOrd="4" destOrd="0" presId="urn:microsoft.com/office/officeart/2017/3/layout/DropPinTimeline"/>
    <dgm:cxn modelId="{9C682232-8C02-4490-98CE-BF000ADAE275}" type="presParOf" srcId="{C9D623F9-15EA-48C5-BA9D-2ED306C2D8F0}" destId="{E696A79E-F8C7-49D5-A408-5AF7F7B42BC5}"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F122-3040-41EF-9EB2-FD70EC749591}">
      <dsp:nvSpPr>
        <dsp:cNvPr id="0" name=""/>
        <dsp:cNvSpPr/>
      </dsp:nvSpPr>
      <dsp:spPr>
        <a:xfrm>
          <a:off x="0" y="1811172"/>
          <a:ext cx="9564159"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C5A0FAE-F960-44BD-91C9-8A30B1653246}">
      <dsp:nvSpPr>
        <dsp:cNvPr id="0" name=""/>
        <dsp:cNvSpPr/>
      </dsp:nvSpPr>
      <dsp:spPr>
        <a:xfrm rot="8100000">
          <a:off x="61927" y="417404"/>
          <a:ext cx="266383" cy="266383"/>
        </a:xfrm>
        <a:prstGeom prst="teardrop">
          <a:avLst>
            <a:gd name="adj" fmla="val 115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AA89D-F286-4C3C-BEC1-7123D493A0E6}">
      <dsp:nvSpPr>
        <dsp:cNvPr id="0" name=""/>
        <dsp:cNvSpPr/>
      </dsp:nvSpPr>
      <dsp:spPr>
        <a:xfrm>
          <a:off x="91520"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BB76CCE3-E357-4632-AA1F-9CB588B30E46}">
      <dsp:nvSpPr>
        <dsp:cNvPr id="0" name=""/>
        <dsp:cNvSpPr/>
      </dsp:nvSpPr>
      <dsp:spPr>
        <a:xfrm>
          <a:off x="383481" y="738958"/>
          <a:ext cx="397055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6 </a:t>
          </a:r>
          <a:r>
            <a:rPr lang="en-US" sz="1500" kern="1200" dirty="0" err="1"/>
            <a:t>janvier</a:t>
          </a:r>
          <a:endParaRPr lang="en-US" sz="1500" kern="1200" dirty="0"/>
        </a:p>
      </dsp:txBody>
      <dsp:txXfrm>
        <a:off x="383481" y="738958"/>
        <a:ext cx="3970555" cy="1072213"/>
      </dsp:txXfrm>
    </dsp:sp>
    <dsp:sp modelId="{A2631E12-8F38-4531-B6F1-D854AD229B58}">
      <dsp:nvSpPr>
        <dsp:cNvPr id="0" name=""/>
        <dsp:cNvSpPr/>
      </dsp:nvSpPr>
      <dsp:spPr>
        <a:xfrm>
          <a:off x="383481" y="362234"/>
          <a:ext cx="397055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dirty="0"/>
        </a:p>
      </dsp:txBody>
      <dsp:txXfrm>
        <a:off x="383481" y="362234"/>
        <a:ext cx="3970555" cy="376723"/>
      </dsp:txXfrm>
    </dsp:sp>
    <dsp:sp modelId="{F31A706D-D321-40D6-BCC4-266437C022F6}">
      <dsp:nvSpPr>
        <dsp:cNvPr id="0" name=""/>
        <dsp:cNvSpPr/>
      </dsp:nvSpPr>
      <dsp:spPr>
        <a:xfrm>
          <a:off x="195119" y="738958"/>
          <a:ext cx="0" cy="1072213"/>
        </a:xfrm>
        <a:prstGeom prst="line">
          <a:avLst/>
        </a:prstGeom>
        <a:noFill/>
        <a:ln w="12700" cap="rnd" cmpd="sng" algn="ctr">
          <a:solidFill>
            <a:schemeClr val="accent2">
              <a:hueOff val="-542490"/>
              <a:satOff val="-331"/>
              <a:lumOff val="1294"/>
              <a:alphaOff val="0"/>
            </a:schemeClr>
          </a:solidFill>
          <a:prstDash val="dash"/>
        </a:ln>
        <a:effectLst/>
      </dsp:spPr>
      <dsp:style>
        <a:lnRef idx="1">
          <a:scrgbClr r="0" g="0" b="0"/>
        </a:lnRef>
        <a:fillRef idx="0">
          <a:scrgbClr r="0" g="0" b="0"/>
        </a:fillRef>
        <a:effectRef idx="0">
          <a:scrgbClr r="0" g="0" b="0"/>
        </a:effectRef>
        <a:fontRef idx="minor"/>
      </dsp:style>
    </dsp:sp>
    <dsp:sp modelId="{04B1E997-8653-4C43-B9A2-7BE32928AC21}">
      <dsp:nvSpPr>
        <dsp:cNvPr id="0" name=""/>
        <dsp:cNvSpPr/>
      </dsp:nvSpPr>
      <dsp:spPr>
        <a:xfrm>
          <a:off x="160549" y="1777266"/>
          <a:ext cx="67810" cy="67810"/>
        </a:xfrm>
        <a:prstGeom prst="ellipse">
          <a:avLst/>
        </a:prstGeom>
        <a:solidFill>
          <a:schemeClr val="accent2">
            <a:hueOff val="-542490"/>
            <a:satOff val="-331"/>
            <a:lumOff val="1294"/>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676B8-36E0-48DD-9D78-AC32FB159206}">
      <dsp:nvSpPr>
        <dsp:cNvPr id="0" name=""/>
        <dsp:cNvSpPr/>
      </dsp:nvSpPr>
      <dsp:spPr>
        <a:xfrm rot="18900000">
          <a:off x="2445349" y="2938555"/>
          <a:ext cx="266383" cy="266383"/>
        </a:xfrm>
        <a:prstGeom prst="teardrop">
          <a:avLst>
            <a:gd name="adj" fmla="val 115000"/>
          </a:avLst>
        </a:prstGeom>
        <a:solidFill>
          <a:schemeClr val="accent2">
            <a:hueOff val="-1356225"/>
            <a:satOff val="-828"/>
            <a:lumOff val="3235"/>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1818F-84D9-4B46-86F1-568B18BAE3CC}">
      <dsp:nvSpPr>
        <dsp:cNvPr id="0" name=""/>
        <dsp:cNvSpPr/>
      </dsp:nvSpPr>
      <dsp:spPr>
        <a:xfrm>
          <a:off x="2474942"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4EFEA84-41BC-49F9-A222-16FA1EF28AA9}">
      <dsp:nvSpPr>
        <dsp:cNvPr id="0" name=""/>
        <dsp:cNvSpPr/>
      </dsp:nvSpPr>
      <dsp:spPr>
        <a:xfrm>
          <a:off x="2766903" y="1811172"/>
          <a:ext cx="397055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endParaRPr lang="en-US" sz="1500" kern="1200"/>
        </a:p>
      </dsp:txBody>
      <dsp:txXfrm>
        <a:off x="2766903" y="1811172"/>
        <a:ext cx="3970555" cy="1072213"/>
      </dsp:txXfrm>
    </dsp:sp>
    <dsp:sp modelId="{B4101365-45D4-42DD-A918-C376EF8CF8DB}">
      <dsp:nvSpPr>
        <dsp:cNvPr id="0" name=""/>
        <dsp:cNvSpPr/>
      </dsp:nvSpPr>
      <dsp:spPr>
        <a:xfrm>
          <a:off x="2766903" y="2883385"/>
          <a:ext cx="397055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0" kern="1200" dirty="0"/>
            <a:t>3 </a:t>
          </a:r>
          <a:r>
            <a:rPr lang="en-US" sz="1500" b="0" kern="1200" dirty="0" err="1"/>
            <a:t>février</a:t>
          </a:r>
          <a:endParaRPr lang="en-US" sz="1500" b="0" kern="1200" dirty="0"/>
        </a:p>
      </dsp:txBody>
      <dsp:txXfrm>
        <a:off x="2766903" y="2883385"/>
        <a:ext cx="3970555" cy="376723"/>
      </dsp:txXfrm>
    </dsp:sp>
    <dsp:sp modelId="{57A0A67D-E961-4673-9432-C14600FF0218}">
      <dsp:nvSpPr>
        <dsp:cNvPr id="0" name=""/>
        <dsp:cNvSpPr/>
      </dsp:nvSpPr>
      <dsp:spPr>
        <a:xfrm>
          <a:off x="2578541" y="1811172"/>
          <a:ext cx="0" cy="1072213"/>
        </a:xfrm>
        <a:prstGeom prst="line">
          <a:avLst/>
        </a:prstGeom>
        <a:noFill/>
        <a:ln w="12700" cap="rnd" cmpd="sng" algn="ctr">
          <a:solidFill>
            <a:schemeClr val="accent2">
              <a:hueOff val="-2169960"/>
              <a:satOff val="-1325"/>
              <a:lumOff val="5177"/>
              <a:alphaOff val="0"/>
            </a:schemeClr>
          </a:solidFill>
          <a:prstDash val="dash"/>
        </a:ln>
        <a:effectLst/>
      </dsp:spPr>
      <dsp:style>
        <a:lnRef idx="1">
          <a:scrgbClr r="0" g="0" b="0"/>
        </a:lnRef>
        <a:fillRef idx="0">
          <a:scrgbClr r="0" g="0" b="0"/>
        </a:fillRef>
        <a:effectRef idx="0">
          <a:scrgbClr r="0" g="0" b="0"/>
        </a:effectRef>
        <a:fontRef idx="minor"/>
      </dsp:style>
    </dsp:sp>
    <dsp:sp modelId="{90546FB3-A6FC-48BD-B008-8ECA4BC6A101}">
      <dsp:nvSpPr>
        <dsp:cNvPr id="0" name=""/>
        <dsp:cNvSpPr/>
      </dsp:nvSpPr>
      <dsp:spPr>
        <a:xfrm>
          <a:off x="2543970" y="1777266"/>
          <a:ext cx="67810" cy="67810"/>
        </a:xfrm>
        <a:prstGeom prst="ellipse">
          <a:avLst/>
        </a:prstGeom>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8A413-232D-4FAE-ADEE-F5D55E9B4B4C}">
      <dsp:nvSpPr>
        <dsp:cNvPr id="0" name=""/>
        <dsp:cNvSpPr/>
      </dsp:nvSpPr>
      <dsp:spPr>
        <a:xfrm rot="8100000">
          <a:off x="4828770" y="417404"/>
          <a:ext cx="266383" cy="266383"/>
        </a:xfrm>
        <a:prstGeom prst="teardrop">
          <a:avLst>
            <a:gd name="adj" fmla="val 115000"/>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79596-7BD9-4FB0-A371-C1FA0EF1C9C7}">
      <dsp:nvSpPr>
        <dsp:cNvPr id="0" name=""/>
        <dsp:cNvSpPr/>
      </dsp:nvSpPr>
      <dsp:spPr>
        <a:xfrm>
          <a:off x="4858363"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F8BE09E7-E7AC-4299-A0E1-98FA6155C52F}">
      <dsp:nvSpPr>
        <dsp:cNvPr id="0" name=""/>
        <dsp:cNvSpPr/>
      </dsp:nvSpPr>
      <dsp:spPr>
        <a:xfrm>
          <a:off x="5150324" y="738958"/>
          <a:ext cx="397055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3 mars</a:t>
          </a:r>
        </a:p>
      </dsp:txBody>
      <dsp:txXfrm>
        <a:off x="5150324" y="738958"/>
        <a:ext cx="3970555" cy="1072213"/>
      </dsp:txXfrm>
    </dsp:sp>
    <dsp:sp modelId="{4D6C652D-BD61-4BCC-8E82-A1A748182CEB}">
      <dsp:nvSpPr>
        <dsp:cNvPr id="0" name=""/>
        <dsp:cNvSpPr/>
      </dsp:nvSpPr>
      <dsp:spPr>
        <a:xfrm>
          <a:off x="5150324" y="362234"/>
          <a:ext cx="397055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a:p>
      </dsp:txBody>
      <dsp:txXfrm>
        <a:off x="5150324" y="362234"/>
        <a:ext cx="3970555" cy="376723"/>
      </dsp:txXfrm>
    </dsp:sp>
    <dsp:sp modelId="{BC7B3B86-5EF0-4B4F-8E0F-8208D1D207B7}">
      <dsp:nvSpPr>
        <dsp:cNvPr id="0" name=""/>
        <dsp:cNvSpPr/>
      </dsp:nvSpPr>
      <dsp:spPr>
        <a:xfrm>
          <a:off x="4961962" y="738958"/>
          <a:ext cx="0" cy="1072213"/>
        </a:xfrm>
        <a:prstGeom prst="line">
          <a:avLst/>
        </a:prstGeom>
        <a:noFill/>
        <a:ln w="12700" cap="rnd" cmpd="sng" algn="ctr">
          <a:solidFill>
            <a:schemeClr val="accent2">
              <a:hueOff val="-2712450"/>
              <a:satOff val="-1656"/>
              <a:lumOff val="6471"/>
              <a:alphaOff val="0"/>
            </a:schemeClr>
          </a:solidFill>
          <a:prstDash val="dash"/>
        </a:ln>
        <a:effectLst/>
      </dsp:spPr>
      <dsp:style>
        <a:lnRef idx="1">
          <a:scrgbClr r="0" g="0" b="0"/>
        </a:lnRef>
        <a:fillRef idx="0">
          <a:scrgbClr r="0" g="0" b="0"/>
        </a:fillRef>
        <a:effectRef idx="0">
          <a:scrgbClr r="0" g="0" b="0"/>
        </a:effectRef>
        <a:fontRef idx="minor"/>
      </dsp:style>
    </dsp:sp>
    <dsp:sp modelId="{B4B07929-5E0D-4708-A86D-5036CDE40F7D}">
      <dsp:nvSpPr>
        <dsp:cNvPr id="0" name=""/>
        <dsp:cNvSpPr/>
      </dsp:nvSpPr>
      <dsp:spPr>
        <a:xfrm>
          <a:off x="4927392" y="1777266"/>
          <a:ext cx="67810" cy="67810"/>
        </a:xfrm>
        <a:prstGeom prst="ellipse">
          <a:avLst/>
        </a:prstGeom>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6725" cy="338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1175" y="0"/>
            <a:ext cx="4276725" cy="338138"/>
          </a:xfrm>
          <a:prstGeom prst="rect">
            <a:avLst/>
          </a:prstGeom>
        </p:spPr>
        <p:txBody>
          <a:bodyPr vert="horz" lIns="91440" tIns="45720" rIns="91440" bIns="45720" rtlCol="0"/>
          <a:lstStyle>
            <a:lvl1pPr algn="r">
              <a:defRPr sz="1200"/>
            </a:lvl1pPr>
          </a:lstStyle>
          <a:p>
            <a:fld id="{6AC5ECE5-1166-400F-A2E6-2864B01B33B2}" type="datetimeFigureOut">
              <a:rPr lang="fr-FR" smtClean="0"/>
              <a:t>02/12/2022</a:t>
            </a:fld>
            <a:endParaRPr lang="fr-FR"/>
          </a:p>
        </p:txBody>
      </p:sp>
      <p:sp>
        <p:nvSpPr>
          <p:cNvPr id="4" name="Espace réservé de l'image des diapositives 3"/>
          <p:cNvSpPr>
            <a:spLocks noGrp="1" noRot="1" noChangeAspect="1"/>
          </p:cNvSpPr>
          <p:nvPr>
            <p:ph type="sldImg" idx="2"/>
          </p:nvPr>
        </p:nvSpPr>
        <p:spPr>
          <a:xfrm>
            <a:off x="3327400" y="842963"/>
            <a:ext cx="3214688" cy="22733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425" y="3243263"/>
            <a:ext cx="7894638" cy="26527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00800"/>
            <a:ext cx="4276725" cy="338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1175" y="6400800"/>
            <a:ext cx="4276725" cy="338138"/>
          </a:xfrm>
          <a:prstGeom prst="rect">
            <a:avLst/>
          </a:prstGeom>
        </p:spPr>
        <p:txBody>
          <a:bodyPr vert="horz" lIns="91440" tIns="45720" rIns="91440" bIns="45720" rtlCol="0" anchor="b"/>
          <a:lstStyle>
            <a:lvl1pPr algn="r">
              <a:defRPr sz="1200"/>
            </a:lvl1pPr>
          </a:lstStyle>
          <a:p>
            <a:fld id="{109CE3EE-897B-4F25-8C79-F9706EA50F0E}" type="slidenum">
              <a:rPr lang="fr-FR" smtClean="0"/>
              <a:t>‹N°›</a:t>
            </a:fld>
            <a:endParaRPr lang="fr-FR"/>
          </a:p>
        </p:txBody>
      </p:sp>
    </p:spTree>
    <p:extLst>
      <p:ext uri="{BB962C8B-B14F-4D97-AF65-F5344CB8AC3E}">
        <p14:creationId xmlns:p14="http://schemas.microsoft.com/office/powerpoint/2010/main" val="281692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question</a:t>
            </a:r>
          </a:p>
        </p:txBody>
      </p:sp>
      <p:sp>
        <p:nvSpPr>
          <p:cNvPr id="4" name="Espace réservé du numéro de diapositive 3"/>
          <p:cNvSpPr>
            <a:spLocks noGrp="1"/>
          </p:cNvSpPr>
          <p:nvPr>
            <p:ph type="sldNum" sz="quarter" idx="5"/>
          </p:nvPr>
        </p:nvSpPr>
        <p:spPr/>
        <p:txBody>
          <a:bodyPr/>
          <a:lstStyle/>
          <a:p>
            <a:fld id="{109CE3EE-897B-4F25-8C79-F9706EA50F0E}" type="slidenum">
              <a:rPr lang="fr-FR" smtClean="0"/>
              <a:t>29</a:t>
            </a:fld>
            <a:endParaRPr lang="fr-FR"/>
          </a:p>
        </p:txBody>
      </p:sp>
    </p:spTree>
    <p:extLst>
      <p:ext uri="{BB962C8B-B14F-4D97-AF65-F5344CB8AC3E}">
        <p14:creationId xmlns:p14="http://schemas.microsoft.com/office/powerpoint/2010/main" val="180748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9899" y="-9334"/>
            <a:ext cx="10723753" cy="757834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21972" y="2650553"/>
            <a:ext cx="6813013" cy="1814743"/>
          </a:xfrm>
        </p:spPr>
        <p:txBody>
          <a:bodyPr anchor="b">
            <a:noAutofit/>
          </a:bodyPr>
          <a:lstStyle>
            <a:lvl1pPr algn="r">
              <a:defRPr sz="5952">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321972" y="4465295"/>
            <a:ext cx="681301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97956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3751839"/>
          </a:xfrm>
        </p:spPr>
        <p:txBody>
          <a:bodyPr anchor="ctr">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8" y="4927788"/>
            <a:ext cx="7422197"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08013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1287454" y="4003828"/>
            <a:ext cx="63372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27788"/>
            <a:ext cx="7422198"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366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712786" y="2129659"/>
            <a:ext cx="7422198" cy="2861014"/>
          </a:xfrm>
        </p:spPr>
        <p:txBody>
          <a:bodyPr anchor="b">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5140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9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720094" y="671971"/>
            <a:ext cx="7414890"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00818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245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097" y="671972"/>
            <a:ext cx="1144496" cy="5788752"/>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712786" y="671972"/>
            <a:ext cx="6074393" cy="578875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7867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8" b="0" i="0">
                <a:solidFill>
                  <a:schemeClr val="bg1"/>
                </a:solidFill>
                <a:latin typeface="Arial"/>
                <a:cs typeface="Arial"/>
              </a:defRPr>
            </a:lvl1pPr>
          </a:lstStyle>
          <a:p>
            <a:endParaRPr/>
          </a:p>
        </p:txBody>
      </p:sp>
      <p:sp>
        <p:nvSpPr>
          <p:cNvPr id="3" name="Holder 3"/>
          <p:cNvSpPr>
            <a:spLocks noGrp="1"/>
          </p:cNvSpPr>
          <p:nvPr>
            <p:ph sz="half" idx="2"/>
          </p:nvPr>
        </p:nvSpPr>
        <p:spPr>
          <a:xfrm>
            <a:off x="297834" y="1760000"/>
            <a:ext cx="4233290" cy="598305"/>
          </a:xfrm>
          <a:prstGeom prst="rect">
            <a:avLst/>
          </a:prstGeom>
        </p:spPr>
        <p:txBody>
          <a:bodyPr wrap="square" lIns="0" tIns="0" rIns="0" bIns="0">
            <a:spAutoFit/>
          </a:bodyPr>
          <a:lstStyle>
            <a:lvl1pPr>
              <a:defRPr sz="3888" b="0" i="0">
                <a:solidFill>
                  <a:srgbClr val="181769"/>
                </a:solidFill>
                <a:latin typeface="Tahoma"/>
                <a:cs typeface="Tahoma"/>
              </a:defRPr>
            </a:lvl1pPr>
          </a:lstStyle>
          <a:p>
            <a:endParaRPr/>
          </a:p>
        </p:txBody>
      </p:sp>
      <p:sp>
        <p:nvSpPr>
          <p:cNvPr id="4" name="Holder 4"/>
          <p:cNvSpPr>
            <a:spLocks noGrp="1"/>
          </p:cNvSpPr>
          <p:nvPr>
            <p:ph sz="half" idx="3"/>
          </p:nvPr>
        </p:nvSpPr>
        <p:spPr>
          <a:xfrm>
            <a:off x="5539810" y="2670525"/>
            <a:ext cx="4489076" cy="170944"/>
          </a:xfrm>
          <a:prstGeom prst="rect">
            <a:avLst/>
          </a:prstGeom>
        </p:spPr>
        <p:txBody>
          <a:bodyPr wrap="square" lIns="0" tIns="0" rIns="0" bIns="0">
            <a:spAutoFit/>
          </a:bodyPr>
          <a:lstStyle>
            <a:lvl1pPr>
              <a:defRPr sz="1111" b="0" i="0">
                <a:solidFill>
                  <a:schemeClr val="bg1"/>
                </a:solidFill>
                <a:latin typeface="Open Sans"/>
                <a:cs typeface="Open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73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8"/>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5213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2786" y="2977208"/>
            <a:ext cx="7422198" cy="2013467"/>
          </a:xfrm>
        </p:spPr>
        <p:txBody>
          <a:bodyPr anchor="b"/>
          <a:lstStyle>
            <a:lvl1pPr algn="l">
              <a:defRPr sz="4409"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4916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1455937"/>
          </a:xfrm>
        </p:spPr>
        <p:txBody>
          <a:bodyPr/>
          <a:lstStyle/>
          <a:p>
            <a:r>
              <a:rPr lang="fr-FR"/>
              <a:t>Modifiez le style du titre</a:t>
            </a:r>
            <a:endParaRPr lang="en-US"/>
          </a:p>
        </p:txBody>
      </p:sp>
      <p:sp>
        <p:nvSpPr>
          <p:cNvPr id="3" name="Content Placeholder 2"/>
          <p:cNvSpPr>
            <a:spLocks noGrp="1"/>
          </p:cNvSpPr>
          <p:nvPr>
            <p:ph sz="half" idx="1"/>
          </p:nvPr>
        </p:nvSpPr>
        <p:spPr>
          <a:xfrm>
            <a:off x="712788" y="2381649"/>
            <a:ext cx="361083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524148" y="2381651"/>
            <a:ext cx="361083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495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12787" y="671971"/>
            <a:ext cx="7422196" cy="145593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712786"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12786"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521149"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4521149"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099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12786" y="671971"/>
            <a:ext cx="7422197" cy="1455937"/>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65882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537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1651933"/>
            <a:ext cx="3262479" cy="1409272"/>
          </a:xfrm>
        </p:spPr>
        <p:txBody>
          <a:bodyPr anchor="b">
            <a:normAutofit/>
          </a:bodyPr>
          <a:lstStyle>
            <a:lvl1pPr>
              <a:defRPr sz="2205"/>
            </a:lvl1pPr>
          </a:lstStyle>
          <a:p>
            <a:r>
              <a:rPr lang="fr-FR"/>
              <a:t>Modifiez le style du titre</a:t>
            </a:r>
            <a:endParaRPr lang="en-US"/>
          </a:p>
        </p:txBody>
      </p:sp>
      <p:sp>
        <p:nvSpPr>
          <p:cNvPr id="3" name="Content Placeholder 2"/>
          <p:cNvSpPr>
            <a:spLocks noGrp="1"/>
          </p:cNvSpPr>
          <p:nvPr>
            <p:ph idx="1"/>
          </p:nvPr>
        </p:nvSpPr>
        <p:spPr>
          <a:xfrm>
            <a:off x="4175789" y="567610"/>
            <a:ext cx="3959194" cy="609187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712786" y="3061205"/>
            <a:ext cx="3262479"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7148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5291772"/>
            <a:ext cx="7422197" cy="624724"/>
          </a:xfrm>
        </p:spPr>
        <p:txBody>
          <a:bodyPr anchor="b">
            <a:normAutofit/>
          </a:bodyPr>
          <a:lstStyle>
            <a:lvl1pPr algn="l">
              <a:defRPr sz="2646" b="0"/>
            </a:lvl1pPr>
          </a:lstStyle>
          <a:p>
            <a:r>
              <a:rPr lang="fr-FR"/>
              <a:t>Modifiez le style du titre</a:t>
            </a:r>
            <a:endParaRPr lang="en-US"/>
          </a:p>
        </p:txBody>
      </p:sp>
      <p:sp>
        <p:nvSpPr>
          <p:cNvPr id="3" name="Picture Placeholder 2"/>
          <p:cNvSpPr>
            <a:spLocks noGrp="1" noChangeAspect="1"/>
          </p:cNvSpPr>
          <p:nvPr>
            <p:ph type="pic" idx="1"/>
          </p:nvPr>
        </p:nvSpPr>
        <p:spPr>
          <a:xfrm>
            <a:off x="712786" y="671971"/>
            <a:ext cx="7422197"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a:p>
        </p:txBody>
      </p:sp>
      <p:sp>
        <p:nvSpPr>
          <p:cNvPr id="4" name="Text Placeholder 3"/>
          <p:cNvSpPr>
            <a:spLocks noGrp="1"/>
          </p:cNvSpPr>
          <p:nvPr>
            <p:ph type="body" sz="half" idx="2"/>
          </p:nvPr>
        </p:nvSpPr>
        <p:spPr>
          <a:xfrm>
            <a:off x="712786" y="5916496"/>
            <a:ext cx="7422197"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528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900" y="-9334"/>
            <a:ext cx="10723754" cy="757834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12787" y="671971"/>
            <a:ext cx="7422196" cy="1455937"/>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712786" y="2381651"/>
            <a:ext cx="7422197" cy="427783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320211" y="6659484"/>
            <a:ext cx="79993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61BEF0D-F0BB-DE4B-95CE-6DB70DBA9567}" type="datetimeFigureOut">
              <a:rPr lang="en-US" smtClean="0"/>
              <a:pPr/>
              <a:t>12/2/2022</a:t>
            </a:fld>
            <a:endParaRPr lang="en-US"/>
          </a:p>
        </p:txBody>
      </p:sp>
      <p:sp>
        <p:nvSpPr>
          <p:cNvPr id="5" name="Footer Placeholder 4"/>
          <p:cNvSpPr>
            <a:spLocks noGrp="1"/>
          </p:cNvSpPr>
          <p:nvPr>
            <p:ph type="ftr" sz="quarter" idx="3"/>
          </p:nvPr>
        </p:nvSpPr>
        <p:spPr>
          <a:xfrm>
            <a:off x="712787" y="6659484"/>
            <a:ext cx="5405508"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5572" y="6659484"/>
            <a:ext cx="599413" cy="402483"/>
          </a:xfrm>
          <a:prstGeom prst="rect">
            <a:avLst/>
          </a:prstGeom>
        </p:spPr>
        <p:txBody>
          <a:bodyPr vert="horz" lIns="91440" tIns="45720" rIns="91440" bIns="45720" rtlCol="0" anchor="ctr"/>
          <a:lstStyle>
            <a:lvl1pPr algn="r">
              <a:defRPr sz="992">
                <a:solidFill>
                  <a:schemeClr val="accent1"/>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42860258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cohesionsociale@caf86.caf.fr" TargetMode="External"/><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A06622B5-0D3E-459F-977C-302B9D998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85" y="650901"/>
            <a:ext cx="3232146" cy="3385715"/>
          </a:xfrm>
          <a:prstGeom prst="round2SameRect">
            <a:avLst>
              <a:gd name="adj1" fmla="val 473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A8C57116-FF6E-4139-8821-B2C87DACD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421"/>
            <a:ext cx="3239619" cy="2872676"/>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441007E8-34BF-4691-B8BB-3873A54D3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84" y="1665426"/>
            <a:ext cx="2675311" cy="1389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Top Corners Rounded 74">
            <a:extLst>
              <a:ext uri="{FF2B5EF4-FFF2-40B4-BE49-F238E27FC236}">
                <a16:creationId xmlns:a16="http://schemas.microsoft.com/office/drawing/2014/main" id="{B22EB6A2-EE25-4D0A-B8F7-560339B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5631" y="-1"/>
            <a:ext cx="3799439" cy="3451345"/>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D2C3104C-4206-4F13-AC1B-BD1A0833E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9220" y="1"/>
            <a:ext cx="3512261" cy="3265779"/>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a:extLst>
              <a:ext uri="{FF2B5EF4-FFF2-40B4-BE49-F238E27FC236}">
                <a16:creationId xmlns:a16="http://schemas.microsoft.com/office/drawing/2014/main" id="{857D380A-B82C-45BD-BF77-B0215AFF6FEF}"/>
              </a:ext>
            </a:extLst>
          </p:cNvPr>
          <p:cNvPicPr>
            <a:picLocks noChangeAspect="1"/>
          </p:cNvPicPr>
          <p:nvPr/>
        </p:nvPicPr>
        <p:blipFill>
          <a:blip r:embed="rId3"/>
          <a:stretch>
            <a:fillRect/>
          </a:stretch>
        </p:blipFill>
        <p:spPr>
          <a:xfrm>
            <a:off x="4394066" y="413319"/>
            <a:ext cx="2279103" cy="2437544"/>
          </a:xfrm>
          <a:prstGeom prst="rect">
            <a:avLst/>
          </a:prstGeom>
        </p:spPr>
      </p:pic>
      <p:sp>
        <p:nvSpPr>
          <p:cNvPr id="79" name="Rectangle: Top Corners Rounded 78">
            <a:extLst>
              <a:ext uri="{FF2B5EF4-FFF2-40B4-BE49-F238E27FC236}">
                <a16:creationId xmlns:a16="http://schemas.microsoft.com/office/drawing/2014/main" id="{E075FF7B-260C-401F-825B-033879C5E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645630" y="3865487"/>
            <a:ext cx="3799439" cy="3694188"/>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1D5037CA-A2EE-4AB1-869B-76219B61E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89220" y="4051051"/>
            <a:ext cx="3512261" cy="3508624"/>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a:extLst>
              <a:ext uri="{FF2B5EF4-FFF2-40B4-BE49-F238E27FC236}">
                <a16:creationId xmlns:a16="http://schemas.microsoft.com/office/drawing/2014/main" id="{2FF3A5EA-153A-4A1B-BA7C-D519F58DA522}"/>
              </a:ext>
            </a:extLst>
          </p:cNvPr>
          <p:cNvPicPr>
            <a:picLocks noChangeAspect="1"/>
          </p:cNvPicPr>
          <p:nvPr/>
        </p:nvPicPr>
        <p:blipFill>
          <a:blip r:embed="rId4"/>
          <a:stretch>
            <a:fillRect/>
          </a:stretch>
        </p:blipFill>
        <p:spPr>
          <a:xfrm>
            <a:off x="4352850" y="4459389"/>
            <a:ext cx="2272367" cy="2626396"/>
          </a:xfrm>
          <a:prstGeom prst="rect">
            <a:avLst/>
          </a:prstGeom>
        </p:spPr>
      </p:pic>
      <p:sp>
        <p:nvSpPr>
          <p:cNvPr id="83" name="Rectangle: Top Corners Rounded 82">
            <a:extLst>
              <a:ext uri="{FF2B5EF4-FFF2-40B4-BE49-F238E27FC236}">
                <a16:creationId xmlns:a16="http://schemas.microsoft.com/office/drawing/2014/main" id="{03EE06E7-68E3-478C-8B9B-551876F1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08937" y="2016855"/>
            <a:ext cx="5572043" cy="2993708"/>
          </a:xfrm>
          <a:prstGeom prst="round2SameRect">
            <a:avLst>
              <a:gd name="adj1" fmla="val 380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Freeform: Shape 84">
            <a:extLst>
              <a:ext uri="{FF2B5EF4-FFF2-40B4-BE49-F238E27FC236}">
                <a16:creationId xmlns:a16="http://schemas.microsoft.com/office/drawing/2014/main" id="{34533210-0571-49A3-9F72-A917C934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117" y="908140"/>
            <a:ext cx="2846695" cy="5211136"/>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032D1FC8-2951-446E-9E35-F380FD1A55C7}"/>
              </a:ext>
            </a:extLst>
          </p:cNvPr>
          <p:cNvPicPr>
            <a:picLocks noChangeAspect="1"/>
          </p:cNvPicPr>
          <p:nvPr/>
        </p:nvPicPr>
        <p:blipFill>
          <a:blip r:embed="rId5"/>
          <a:stretch>
            <a:fillRect/>
          </a:stretch>
        </p:blipFill>
        <p:spPr>
          <a:xfrm>
            <a:off x="8219885" y="1973557"/>
            <a:ext cx="2072979" cy="3187486"/>
          </a:xfrm>
          <a:prstGeom prst="rect">
            <a:avLst/>
          </a:prstGeom>
        </p:spPr>
      </p:pic>
      <p:sp>
        <p:nvSpPr>
          <p:cNvPr id="9" name="ZoneTexte 8">
            <a:extLst>
              <a:ext uri="{FF2B5EF4-FFF2-40B4-BE49-F238E27FC236}">
                <a16:creationId xmlns:a16="http://schemas.microsoft.com/office/drawing/2014/main" id="{D6AAA476-D86A-43E9-A87E-B3DDEAE93A66}"/>
              </a:ext>
            </a:extLst>
          </p:cNvPr>
          <p:cNvSpPr txBox="1"/>
          <p:nvPr/>
        </p:nvSpPr>
        <p:spPr>
          <a:xfrm>
            <a:off x="537984" y="4237628"/>
            <a:ext cx="2847732" cy="2062103"/>
          </a:xfrm>
          <a:custGeom>
            <a:avLst/>
            <a:gdLst>
              <a:gd name="connsiteX0" fmla="*/ 0 w 2847732"/>
              <a:gd name="connsiteY0" fmla="*/ 0 h 2062103"/>
              <a:gd name="connsiteX1" fmla="*/ 569546 w 2847732"/>
              <a:gd name="connsiteY1" fmla="*/ 0 h 2062103"/>
              <a:gd name="connsiteX2" fmla="*/ 1196047 w 2847732"/>
              <a:gd name="connsiteY2" fmla="*/ 0 h 2062103"/>
              <a:gd name="connsiteX3" fmla="*/ 1765594 w 2847732"/>
              <a:gd name="connsiteY3" fmla="*/ 0 h 2062103"/>
              <a:gd name="connsiteX4" fmla="*/ 2335140 w 2847732"/>
              <a:gd name="connsiteY4" fmla="*/ 0 h 2062103"/>
              <a:gd name="connsiteX5" fmla="*/ 2847732 w 2847732"/>
              <a:gd name="connsiteY5" fmla="*/ 0 h 2062103"/>
              <a:gd name="connsiteX6" fmla="*/ 2847732 w 2847732"/>
              <a:gd name="connsiteY6" fmla="*/ 666747 h 2062103"/>
              <a:gd name="connsiteX7" fmla="*/ 2847732 w 2847732"/>
              <a:gd name="connsiteY7" fmla="*/ 1312872 h 2062103"/>
              <a:gd name="connsiteX8" fmla="*/ 2847732 w 2847732"/>
              <a:gd name="connsiteY8" fmla="*/ 2062103 h 2062103"/>
              <a:gd name="connsiteX9" fmla="*/ 2221231 w 2847732"/>
              <a:gd name="connsiteY9" fmla="*/ 2062103 h 2062103"/>
              <a:gd name="connsiteX10" fmla="*/ 1594730 w 2847732"/>
              <a:gd name="connsiteY10" fmla="*/ 2062103 h 2062103"/>
              <a:gd name="connsiteX11" fmla="*/ 1025184 w 2847732"/>
              <a:gd name="connsiteY11" fmla="*/ 2062103 h 2062103"/>
              <a:gd name="connsiteX12" fmla="*/ 541069 w 2847732"/>
              <a:gd name="connsiteY12" fmla="*/ 2062103 h 2062103"/>
              <a:gd name="connsiteX13" fmla="*/ 0 w 2847732"/>
              <a:gd name="connsiteY13" fmla="*/ 2062103 h 2062103"/>
              <a:gd name="connsiteX14" fmla="*/ 0 w 2847732"/>
              <a:gd name="connsiteY14" fmla="*/ 1436598 h 2062103"/>
              <a:gd name="connsiteX15" fmla="*/ 0 w 2847732"/>
              <a:gd name="connsiteY15" fmla="*/ 811094 h 2062103"/>
              <a:gd name="connsiteX16" fmla="*/ 0 w 2847732"/>
              <a:gd name="connsiteY16"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7732" h="2062103" fill="none" extrusionOk="0">
                <a:moveTo>
                  <a:pt x="0" y="0"/>
                </a:moveTo>
                <a:cubicBezTo>
                  <a:pt x="165025" y="26760"/>
                  <a:pt x="358545" y="-4967"/>
                  <a:pt x="569546" y="0"/>
                </a:cubicBezTo>
                <a:cubicBezTo>
                  <a:pt x="780547" y="4967"/>
                  <a:pt x="896231" y="-9547"/>
                  <a:pt x="1196047" y="0"/>
                </a:cubicBezTo>
                <a:cubicBezTo>
                  <a:pt x="1495863" y="9547"/>
                  <a:pt x="1503094" y="-25918"/>
                  <a:pt x="1765594" y="0"/>
                </a:cubicBezTo>
                <a:cubicBezTo>
                  <a:pt x="2028094" y="25918"/>
                  <a:pt x="2088499" y="21189"/>
                  <a:pt x="2335140" y="0"/>
                </a:cubicBezTo>
                <a:cubicBezTo>
                  <a:pt x="2581781" y="-21189"/>
                  <a:pt x="2601697" y="-25564"/>
                  <a:pt x="2847732" y="0"/>
                </a:cubicBezTo>
                <a:cubicBezTo>
                  <a:pt x="2872342" y="273362"/>
                  <a:pt x="2815371" y="402952"/>
                  <a:pt x="2847732" y="666747"/>
                </a:cubicBezTo>
                <a:cubicBezTo>
                  <a:pt x="2880093" y="930542"/>
                  <a:pt x="2864983" y="1016703"/>
                  <a:pt x="2847732" y="1312872"/>
                </a:cubicBezTo>
                <a:cubicBezTo>
                  <a:pt x="2830481" y="1609041"/>
                  <a:pt x="2844143" y="1722353"/>
                  <a:pt x="2847732" y="2062103"/>
                </a:cubicBezTo>
                <a:cubicBezTo>
                  <a:pt x="2686237" y="2042183"/>
                  <a:pt x="2533944" y="2080800"/>
                  <a:pt x="2221231" y="2062103"/>
                </a:cubicBezTo>
                <a:cubicBezTo>
                  <a:pt x="1908518" y="2043406"/>
                  <a:pt x="1789877" y="2044534"/>
                  <a:pt x="1594730" y="2062103"/>
                </a:cubicBezTo>
                <a:cubicBezTo>
                  <a:pt x="1399583" y="2079672"/>
                  <a:pt x="1164585" y="2069114"/>
                  <a:pt x="1025184" y="2062103"/>
                </a:cubicBezTo>
                <a:cubicBezTo>
                  <a:pt x="885783" y="2055092"/>
                  <a:pt x="665739" y="2073187"/>
                  <a:pt x="541069" y="2062103"/>
                </a:cubicBezTo>
                <a:cubicBezTo>
                  <a:pt x="416399" y="2051019"/>
                  <a:pt x="209086" y="2037464"/>
                  <a:pt x="0" y="2062103"/>
                </a:cubicBezTo>
                <a:cubicBezTo>
                  <a:pt x="19136" y="1843184"/>
                  <a:pt x="27985" y="1585998"/>
                  <a:pt x="0" y="1436598"/>
                </a:cubicBezTo>
                <a:cubicBezTo>
                  <a:pt x="-27985" y="1287198"/>
                  <a:pt x="8971" y="1025346"/>
                  <a:pt x="0" y="811094"/>
                </a:cubicBezTo>
                <a:cubicBezTo>
                  <a:pt x="-8971" y="596842"/>
                  <a:pt x="16629" y="234467"/>
                  <a:pt x="0" y="0"/>
                </a:cubicBezTo>
                <a:close/>
              </a:path>
              <a:path w="2847732" h="2062103" stroke="0" extrusionOk="0">
                <a:moveTo>
                  <a:pt x="0" y="0"/>
                </a:moveTo>
                <a:cubicBezTo>
                  <a:pt x="221109" y="-23465"/>
                  <a:pt x="488033" y="20329"/>
                  <a:pt x="626501" y="0"/>
                </a:cubicBezTo>
                <a:cubicBezTo>
                  <a:pt x="764969" y="-20329"/>
                  <a:pt x="1073524" y="28450"/>
                  <a:pt x="1196047" y="0"/>
                </a:cubicBezTo>
                <a:cubicBezTo>
                  <a:pt x="1318570" y="-28450"/>
                  <a:pt x="1552419" y="-16970"/>
                  <a:pt x="1765594" y="0"/>
                </a:cubicBezTo>
                <a:cubicBezTo>
                  <a:pt x="1978769" y="16970"/>
                  <a:pt x="2092007" y="-21322"/>
                  <a:pt x="2249708" y="0"/>
                </a:cubicBezTo>
                <a:cubicBezTo>
                  <a:pt x="2407409" y="21322"/>
                  <a:pt x="2569345" y="20247"/>
                  <a:pt x="2847732" y="0"/>
                </a:cubicBezTo>
                <a:cubicBezTo>
                  <a:pt x="2842395" y="198274"/>
                  <a:pt x="2822327" y="414448"/>
                  <a:pt x="2847732" y="728610"/>
                </a:cubicBezTo>
                <a:cubicBezTo>
                  <a:pt x="2873138" y="1042772"/>
                  <a:pt x="2866997" y="1094544"/>
                  <a:pt x="2847732" y="1395356"/>
                </a:cubicBezTo>
                <a:cubicBezTo>
                  <a:pt x="2828467" y="1696168"/>
                  <a:pt x="2834156" y="1813557"/>
                  <a:pt x="2847732" y="2062103"/>
                </a:cubicBezTo>
                <a:cubicBezTo>
                  <a:pt x="2654064" y="2065208"/>
                  <a:pt x="2540416" y="2073082"/>
                  <a:pt x="2363618" y="2062103"/>
                </a:cubicBezTo>
                <a:cubicBezTo>
                  <a:pt x="2186820" y="2051124"/>
                  <a:pt x="2009016" y="2040070"/>
                  <a:pt x="1822548" y="2062103"/>
                </a:cubicBezTo>
                <a:cubicBezTo>
                  <a:pt x="1636080" y="2084137"/>
                  <a:pt x="1437118" y="2051396"/>
                  <a:pt x="1253002" y="2062103"/>
                </a:cubicBezTo>
                <a:cubicBezTo>
                  <a:pt x="1068886" y="2072810"/>
                  <a:pt x="868020" y="2090084"/>
                  <a:pt x="683456" y="2062103"/>
                </a:cubicBezTo>
                <a:cubicBezTo>
                  <a:pt x="498892" y="2034122"/>
                  <a:pt x="175777" y="2074448"/>
                  <a:pt x="0" y="2062103"/>
                </a:cubicBezTo>
                <a:cubicBezTo>
                  <a:pt x="-12685" y="1811273"/>
                  <a:pt x="17674" y="1600973"/>
                  <a:pt x="0" y="1354114"/>
                </a:cubicBezTo>
                <a:cubicBezTo>
                  <a:pt x="-17674" y="1107255"/>
                  <a:pt x="10503" y="951411"/>
                  <a:pt x="0" y="625505"/>
                </a:cubicBezTo>
                <a:cubicBezTo>
                  <a:pt x="-10503" y="299599"/>
                  <a:pt x="1795" y="267504"/>
                  <a:pt x="0" y="0"/>
                </a:cubicBezTo>
                <a:close/>
              </a:path>
            </a:pathLst>
          </a:custGeom>
          <a:ln>
            <a:extLst>
              <a:ext uri="{C807C97D-BFC1-408E-A445-0C87EB9F89A2}">
                <ask:lineSketchStyleProps xmlns:ask="http://schemas.microsoft.com/office/drawing/2018/sketchyshapes" sd="4187038272">
                  <a:prstGeom prst="rect">
                    <a:avLst/>
                  </a:prstGeom>
                  <ask:type>
                    <ask:lineSketchFreehand/>
                  </ask:type>
                </ask:lineSketchStyleProps>
              </a:ext>
            </a:extLst>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3200"/>
              <a:t>Réunion mensuelle des partenaires d’accueil Caf </a:t>
            </a:r>
          </a:p>
        </p:txBody>
      </p:sp>
      <p:sp>
        <p:nvSpPr>
          <p:cNvPr id="10" name="ZoneTexte 9">
            <a:extLst>
              <a:ext uri="{FF2B5EF4-FFF2-40B4-BE49-F238E27FC236}">
                <a16:creationId xmlns:a16="http://schemas.microsoft.com/office/drawing/2014/main" id="{A2B5929A-19D3-495F-B557-ED84D46106C0}"/>
              </a:ext>
            </a:extLst>
          </p:cNvPr>
          <p:cNvSpPr txBox="1"/>
          <p:nvPr/>
        </p:nvSpPr>
        <p:spPr>
          <a:xfrm>
            <a:off x="661481" y="6562121"/>
            <a:ext cx="2578138" cy="461665"/>
          </a:xfrm>
          <a:prstGeom prst="rect">
            <a:avLst/>
          </a:prstGeom>
          <a:noFill/>
        </p:spPr>
        <p:txBody>
          <a:bodyPr wrap="square" lIns="91440" tIns="45720" rIns="91440" bIns="45720" rtlCol="0" anchor="t">
            <a:spAutoFit/>
          </a:bodyPr>
          <a:lstStyle/>
          <a:p>
            <a:pPr algn="ctr"/>
            <a:r>
              <a:rPr lang="fr-FR" sz="2400" b="1"/>
              <a:t>02/12/22</a:t>
            </a:r>
          </a:p>
        </p:txBody>
      </p:sp>
    </p:spTree>
    <p:extLst>
      <p:ext uri="{BB962C8B-B14F-4D97-AF65-F5344CB8AC3E}">
        <p14:creationId xmlns:p14="http://schemas.microsoft.com/office/powerpoint/2010/main" val="39741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pic>
        <p:nvPicPr>
          <p:cNvPr id="4" name="Image 5">
            <a:extLst>
              <a:ext uri="{FF2B5EF4-FFF2-40B4-BE49-F238E27FC236}">
                <a16:creationId xmlns:a16="http://schemas.microsoft.com/office/drawing/2014/main" id="{E30D63A1-3E02-4D3C-4E56-41B6CC583D38}"/>
              </a:ext>
            </a:extLst>
          </p:cNvPr>
          <p:cNvPicPr>
            <a:picLocks noChangeAspect="1"/>
          </p:cNvPicPr>
          <p:nvPr/>
        </p:nvPicPr>
        <p:blipFill>
          <a:blip r:embed="rId2"/>
          <a:stretch>
            <a:fillRect/>
          </a:stretch>
        </p:blipFill>
        <p:spPr>
          <a:xfrm>
            <a:off x="3235411" y="1913484"/>
            <a:ext cx="6659130" cy="3603665"/>
          </a:xfrm>
          <a:prstGeom prst="rect">
            <a:avLst/>
          </a:prstGeom>
        </p:spPr>
      </p:pic>
      <p:sp>
        <p:nvSpPr>
          <p:cNvPr id="6" name="ZoneTexte 5">
            <a:extLst>
              <a:ext uri="{FF2B5EF4-FFF2-40B4-BE49-F238E27FC236}">
                <a16:creationId xmlns:a16="http://schemas.microsoft.com/office/drawing/2014/main" id="{374A0EFF-94BB-8039-6F46-D139BB1CA9CD}"/>
              </a:ext>
            </a:extLst>
          </p:cNvPr>
          <p:cNvSpPr txBox="1"/>
          <p:nvPr/>
        </p:nvSpPr>
        <p:spPr>
          <a:xfrm>
            <a:off x="3026192" y="5912527"/>
            <a:ext cx="694178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ea typeface="+mn-lt"/>
                <a:cs typeface="+mn-lt"/>
              </a:rPr>
              <a:t>L'allocataire est invité à vérifier la lisibilité du 1er document transmis. </a:t>
            </a:r>
            <a:endParaRPr lang="fr-FR" sz="1600"/>
          </a:p>
          <a:p>
            <a:pPr algn="ctr"/>
            <a:r>
              <a:rPr lang="fr-FR" sz="1600">
                <a:ea typeface="+mn-lt"/>
                <a:cs typeface="+mn-lt"/>
              </a:rPr>
              <a:t>On lui propose également de transmettre un autre document.</a:t>
            </a:r>
            <a:endParaRPr lang="fr-FR" sz="1600"/>
          </a:p>
          <a:p>
            <a:pPr algn="ctr"/>
            <a:r>
              <a:rPr lang="fr-FR" sz="1600">
                <a:ea typeface="+mn-lt"/>
                <a:cs typeface="+mn-lt"/>
              </a:rPr>
              <a:t>Le "Oui" est sélectionné par défaut. Si l'allocataire clique sur "Non", la procédure d'ajout est terminée et les documents téléchargés sont envoyés.</a:t>
            </a:r>
            <a:endParaRPr lang="fr-FR" sz="1600"/>
          </a:p>
          <a:p>
            <a:pPr algn="l"/>
            <a:endParaRPr lang="fr-FR"/>
          </a:p>
        </p:txBody>
      </p:sp>
      <p:cxnSp>
        <p:nvCxnSpPr>
          <p:cNvPr id="7" name="Connecteur droit avec flèche 6">
            <a:extLst>
              <a:ext uri="{FF2B5EF4-FFF2-40B4-BE49-F238E27FC236}">
                <a16:creationId xmlns:a16="http://schemas.microsoft.com/office/drawing/2014/main" id="{A342CF58-4BB8-94CF-B8AD-120917FECAA5}"/>
              </a:ext>
            </a:extLst>
          </p:cNvPr>
          <p:cNvCxnSpPr/>
          <p:nvPr/>
        </p:nvCxnSpPr>
        <p:spPr>
          <a:xfrm flipH="1" flipV="1">
            <a:off x="4917377" y="3068057"/>
            <a:ext cx="1407035" cy="2813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731E138-7BF4-0697-3F80-3BAFB6776BBF}"/>
              </a:ext>
            </a:extLst>
          </p:cNvPr>
          <p:cNvCxnSpPr/>
          <p:nvPr/>
        </p:nvCxnSpPr>
        <p:spPr>
          <a:xfrm flipV="1">
            <a:off x="6361978" y="3399363"/>
            <a:ext cx="3065972" cy="2464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2118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sp>
        <p:nvSpPr>
          <p:cNvPr id="6" name="ZoneTexte 5">
            <a:extLst>
              <a:ext uri="{FF2B5EF4-FFF2-40B4-BE49-F238E27FC236}">
                <a16:creationId xmlns:a16="http://schemas.microsoft.com/office/drawing/2014/main" id="{374A0EFF-94BB-8039-6F46-D139BB1CA9CD}"/>
              </a:ext>
            </a:extLst>
          </p:cNvPr>
          <p:cNvSpPr txBox="1"/>
          <p:nvPr/>
        </p:nvSpPr>
        <p:spPr>
          <a:xfrm>
            <a:off x="3026192" y="5912527"/>
            <a:ext cx="69417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ea typeface="+mn-lt"/>
                <a:cs typeface="+mn-lt"/>
              </a:rPr>
              <a:t>Il n'est pas possible de transmettre plus de 12 documents simultanément. Lorsque le maximum est atteint, une alerte invite l'allocataire à cliquer sur Envoyer pour transmettre les documents qu'il a téléchargé. Il ne peut plus en ajouter d'autres.</a:t>
            </a:r>
            <a:endParaRPr lang="fr-FR"/>
          </a:p>
          <a:p>
            <a:endParaRPr lang="fr-FR"/>
          </a:p>
        </p:txBody>
      </p:sp>
      <p:pic>
        <p:nvPicPr>
          <p:cNvPr id="3" name="Image 4">
            <a:extLst>
              <a:ext uri="{FF2B5EF4-FFF2-40B4-BE49-F238E27FC236}">
                <a16:creationId xmlns:a16="http://schemas.microsoft.com/office/drawing/2014/main" id="{B1D62302-1D22-3CE0-66B3-09D9EE9FB51B}"/>
              </a:ext>
            </a:extLst>
          </p:cNvPr>
          <p:cNvPicPr>
            <a:picLocks noChangeAspect="1"/>
          </p:cNvPicPr>
          <p:nvPr/>
        </p:nvPicPr>
        <p:blipFill>
          <a:blip r:embed="rId2"/>
          <a:stretch>
            <a:fillRect/>
          </a:stretch>
        </p:blipFill>
        <p:spPr>
          <a:xfrm>
            <a:off x="3235411" y="1803401"/>
            <a:ext cx="6725187" cy="3663391"/>
          </a:xfrm>
          <a:prstGeom prst="rect">
            <a:avLst/>
          </a:prstGeom>
        </p:spPr>
      </p:pic>
    </p:spTree>
    <p:extLst>
      <p:ext uri="{BB962C8B-B14F-4D97-AF65-F5344CB8AC3E}">
        <p14:creationId xmlns:p14="http://schemas.microsoft.com/office/powerpoint/2010/main" val="30363930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sp>
        <p:nvSpPr>
          <p:cNvPr id="6" name="ZoneTexte 5">
            <a:extLst>
              <a:ext uri="{FF2B5EF4-FFF2-40B4-BE49-F238E27FC236}">
                <a16:creationId xmlns:a16="http://schemas.microsoft.com/office/drawing/2014/main" id="{374A0EFF-94BB-8039-6F46-D139BB1CA9CD}"/>
              </a:ext>
            </a:extLst>
          </p:cNvPr>
          <p:cNvSpPr txBox="1"/>
          <p:nvPr/>
        </p:nvSpPr>
        <p:spPr>
          <a:xfrm>
            <a:off x="3026192" y="5912527"/>
            <a:ext cx="69417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a:p>
        </p:txBody>
      </p:sp>
      <p:pic>
        <p:nvPicPr>
          <p:cNvPr id="5" name="Image 6">
            <a:extLst>
              <a:ext uri="{FF2B5EF4-FFF2-40B4-BE49-F238E27FC236}">
                <a16:creationId xmlns:a16="http://schemas.microsoft.com/office/drawing/2014/main" id="{9B76720D-F146-DC5B-C273-DD0C2E6C5195}"/>
              </a:ext>
            </a:extLst>
          </p:cNvPr>
          <p:cNvPicPr>
            <a:picLocks noChangeAspect="1"/>
          </p:cNvPicPr>
          <p:nvPr/>
        </p:nvPicPr>
        <p:blipFill>
          <a:blip r:embed="rId2"/>
          <a:stretch>
            <a:fillRect/>
          </a:stretch>
        </p:blipFill>
        <p:spPr>
          <a:xfrm>
            <a:off x="3329778" y="1844179"/>
            <a:ext cx="6470395" cy="3770588"/>
          </a:xfrm>
          <a:prstGeom prst="rect">
            <a:avLst/>
          </a:prstGeom>
        </p:spPr>
      </p:pic>
    </p:spTree>
    <p:extLst>
      <p:ext uri="{BB962C8B-B14F-4D97-AF65-F5344CB8AC3E}">
        <p14:creationId xmlns:p14="http://schemas.microsoft.com/office/powerpoint/2010/main" val="24134911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178035" y="3167263"/>
            <a:ext cx="5731145" cy="792610"/>
          </a:xfrm>
        </p:spPr>
        <p:txBody>
          <a:bodyPr vert="horz" lIns="91440" tIns="45720" rIns="91440" bIns="45720" rtlCol="0" anchor="t">
            <a:noAutofit/>
          </a:bodyPr>
          <a:lstStyle/>
          <a:p>
            <a:r>
              <a:rPr lang="fr-FR" sz="2800">
                <a:solidFill>
                  <a:schemeClr val="tx1"/>
                </a:solidFill>
                <a:ea typeface="+mj-lt"/>
                <a:cs typeface="+mj-lt"/>
              </a:rPr>
              <a:t>INTÉGRATION DE LA PRISE DE RENDEZ-VOUS DANS L'APPLICATION MOBILE</a:t>
            </a:r>
            <a:endParaRPr lang="fr-FR" sz="2800">
              <a:solidFill>
                <a:schemeClr val="tx1"/>
              </a:solidFill>
            </a:endParaRPr>
          </a:p>
          <a:p>
            <a:endParaRPr lang="fr-FR" sz="2800" b="1">
              <a:solidFill>
                <a:schemeClr val="tx1"/>
              </a:solidFill>
            </a:endParaRPr>
          </a:p>
        </p:txBody>
      </p:sp>
    </p:spTree>
    <p:extLst>
      <p:ext uri="{BB962C8B-B14F-4D97-AF65-F5344CB8AC3E}">
        <p14:creationId xmlns:p14="http://schemas.microsoft.com/office/powerpoint/2010/main" val="131458835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178035" y="3167263"/>
            <a:ext cx="5731145" cy="792610"/>
          </a:xfrm>
        </p:spPr>
        <p:txBody>
          <a:bodyPr vert="horz" lIns="91440" tIns="45720" rIns="91440" bIns="45720" rtlCol="0" anchor="t">
            <a:noAutofit/>
          </a:bodyPr>
          <a:lstStyle/>
          <a:p>
            <a:r>
              <a:rPr lang="fr-FR" sz="2800">
                <a:solidFill>
                  <a:schemeClr val="tx1"/>
                </a:solidFill>
              </a:rPr>
              <a:t>Hier, lorsque l'allocataire souhaitait prendre un rendez-vous depuis l'application mobile, il était dirigé sur le caf.fr  </a:t>
            </a:r>
          </a:p>
        </p:txBody>
      </p:sp>
    </p:spTree>
    <p:extLst>
      <p:ext uri="{BB962C8B-B14F-4D97-AF65-F5344CB8AC3E}">
        <p14:creationId xmlns:p14="http://schemas.microsoft.com/office/powerpoint/2010/main" val="55123800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2" descr="Une image contenant texte&#10;&#10;Description générée automatiquement">
            <a:extLst>
              <a:ext uri="{FF2B5EF4-FFF2-40B4-BE49-F238E27FC236}">
                <a16:creationId xmlns:a16="http://schemas.microsoft.com/office/drawing/2014/main" id="{31300D3F-15FA-1598-7613-A29797838A26}"/>
              </a:ext>
            </a:extLst>
          </p:cNvPr>
          <p:cNvPicPr>
            <a:picLocks noChangeAspect="1"/>
          </p:cNvPicPr>
          <p:nvPr/>
        </p:nvPicPr>
        <p:blipFill>
          <a:blip r:embed="rId2"/>
          <a:stretch>
            <a:fillRect/>
          </a:stretch>
        </p:blipFill>
        <p:spPr>
          <a:xfrm>
            <a:off x="3574982" y="1624367"/>
            <a:ext cx="6866738" cy="4275613"/>
          </a:xfrm>
          <a:prstGeom prst="rect">
            <a:avLst/>
          </a:prstGeom>
        </p:spPr>
      </p:pic>
      <p:sp>
        <p:nvSpPr>
          <p:cNvPr id="3" name="ZoneTexte 2">
            <a:extLst>
              <a:ext uri="{FF2B5EF4-FFF2-40B4-BE49-F238E27FC236}">
                <a16:creationId xmlns:a16="http://schemas.microsoft.com/office/drawing/2014/main" id="{7057D5C0-FBBD-7F1B-F44B-0EC83D469DFD}"/>
              </a:ext>
            </a:extLst>
          </p:cNvPr>
          <p:cNvSpPr txBox="1"/>
          <p:nvPr/>
        </p:nvSpPr>
        <p:spPr>
          <a:xfrm>
            <a:off x="3602210" y="697810"/>
            <a:ext cx="29892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t>Aujourd'hui </a:t>
            </a:r>
          </a:p>
        </p:txBody>
      </p:sp>
    </p:spTree>
    <p:extLst>
      <p:ext uri="{BB962C8B-B14F-4D97-AF65-F5344CB8AC3E}">
        <p14:creationId xmlns:p14="http://schemas.microsoft.com/office/powerpoint/2010/main" val="10776266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2" descr="Une image contenant texte&#10;&#10;Description générée automatiquement">
            <a:extLst>
              <a:ext uri="{FF2B5EF4-FFF2-40B4-BE49-F238E27FC236}">
                <a16:creationId xmlns:a16="http://schemas.microsoft.com/office/drawing/2014/main" id="{6F546BB7-0082-654A-AF3B-08369AB31F2B}"/>
              </a:ext>
            </a:extLst>
          </p:cNvPr>
          <p:cNvPicPr>
            <a:picLocks noChangeAspect="1"/>
          </p:cNvPicPr>
          <p:nvPr/>
        </p:nvPicPr>
        <p:blipFill>
          <a:blip r:embed="rId2"/>
          <a:stretch>
            <a:fillRect/>
          </a:stretch>
        </p:blipFill>
        <p:spPr>
          <a:xfrm>
            <a:off x="3509076" y="1471170"/>
            <a:ext cx="6555326" cy="4025841"/>
          </a:xfrm>
          <a:prstGeom prst="rect">
            <a:avLst/>
          </a:prstGeom>
        </p:spPr>
      </p:pic>
    </p:spTree>
    <p:extLst>
      <p:ext uri="{BB962C8B-B14F-4D97-AF65-F5344CB8AC3E}">
        <p14:creationId xmlns:p14="http://schemas.microsoft.com/office/powerpoint/2010/main" val="84149268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027048" y="3167263"/>
            <a:ext cx="5882132" cy="792610"/>
          </a:xfrm>
        </p:spPr>
        <p:txBody>
          <a:bodyPr vert="horz" lIns="91440" tIns="45720" rIns="91440" bIns="45720" rtlCol="0" anchor="ctr">
            <a:noAutofit/>
          </a:bodyPr>
          <a:lstStyle/>
          <a:p>
            <a:r>
              <a:rPr lang="fr-FR" sz="2800">
                <a:solidFill>
                  <a:schemeClr val="tx1"/>
                </a:solidFill>
              </a:rPr>
              <a:t>Refonte des services en ligne</a:t>
            </a:r>
          </a:p>
        </p:txBody>
      </p:sp>
    </p:spTree>
    <p:extLst>
      <p:ext uri="{BB962C8B-B14F-4D97-AF65-F5344CB8AC3E}">
        <p14:creationId xmlns:p14="http://schemas.microsoft.com/office/powerpoint/2010/main" val="182422360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196616" y="326487"/>
            <a:ext cx="6712564" cy="1623135"/>
          </a:xfrm>
        </p:spPr>
        <p:txBody>
          <a:bodyPr vert="horz" lIns="91440" tIns="45720" rIns="91440" bIns="45720" rtlCol="0" anchor="ctr">
            <a:noAutofit/>
          </a:bodyPr>
          <a:lstStyle/>
          <a:p>
            <a:r>
              <a:rPr lang="fr-FR" sz="2800">
                <a:solidFill>
                  <a:schemeClr val="tx1"/>
                </a:solidFill>
              </a:rPr>
              <a:t>La Déclaration des avantages vieillesse invalidité pour les bénéficiaires d'AAH</a:t>
            </a:r>
          </a:p>
        </p:txBody>
      </p:sp>
      <p:sp>
        <p:nvSpPr>
          <p:cNvPr id="2" name="ZoneTexte 1">
            <a:extLst>
              <a:ext uri="{FF2B5EF4-FFF2-40B4-BE49-F238E27FC236}">
                <a16:creationId xmlns:a16="http://schemas.microsoft.com/office/drawing/2014/main" id="{DF1114C4-A1AC-F082-0D2F-F8343663B4B8}"/>
              </a:ext>
            </a:extLst>
          </p:cNvPr>
          <p:cNvSpPr txBox="1"/>
          <p:nvPr/>
        </p:nvSpPr>
        <p:spPr>
          <a:xfrm>
            <a:off x="3922461" y="1843506"/>
            <a:ext cx="5295681" cy="258532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fr-FR"/>
          </a:p>
          <a:p>
            <a:endParaRPr lang="fr-FR"/>
          </a:p>
          <a:p>
            <a:endParaRPr lang="fr-FR"/>
          </a:p>
          <a:p>
            <a:endParaRPr lang="fr-FR"/>
          </a:p>
          <a:p>
            <a:endParaRPr lang="fr-FR"/>
          </a:p>
          <a:p>
            <a:r>
              <a:rPr lang="fr-FR"/>
              <a:t>Maintenant, l'allocataire qui perçoit une fois l'année sa/ses pensions, peut déclarer le montant annuel. Celui-ci sera divisé par 12 une fois transmis sous le dossier allocataire. </a:t>
            </a:r>
          </a:p>
        </p:txBody>
      </p:sp>
    </p:spTree>
    <p:extLst>
      <p:ext uri="{BB962C8B-B14F-4D97-AF65-F5344CB8AC3E}">
        <p14:creationId xmlns:p14="http://schemas.microsoft.com/office/powerpoint/2010/main" val="149479719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2" descr="Une image contenant texte&#10;&#10;Description générée automatiquement">
            <a:extLst>
              <a:ext uri="{FF2B5EF4-FFF2-40B4-BE49-F238E27FC236}">
                <a16:creationId xmlns:a16="http://schemas.microsoft.com/office/drawing/2014/main" id="{202F1C72-47B7-A552-B700-AF65CD07FFEF}"/>
              </a:ext>
            </a:extLst>
          </p:cNvPr>
          <p:cNvPicPr>
            <a:picLocks noChangeAspect="1"/>
          </p:cNvPicPr>
          <p:nvPr/>
        </p:nvPicPr>
        <p:blipFill>
          <a:blip r:embed="rId2"/>
          <a:stretch>
            <a:fillRect/>
          </a:stretch>
        </p:blipFill>
        <p:spPr>
          <a:xfrm>
            <a:off x="3518513" y="1742285"/>
            <a:ext cx="6413775" cy="3879999"/>
          </a:xfrm>
          <a:prstGeom prst="rect">
            <a:avLst/>
          </a:prstGeom>
        </p:spPr>
      </p:pic>
      <p:sp>
        <p:nvSpPr>
          <p:cNvPr id="3" name="ZoneTexte 2">
            <a:extLst>
              <a:ext uri="{FF2B5EF4-FFF2-40B4-BE49-F238E27FC236}">
                <a16:creationId xmlns:a16="http://schemas.microsoft.com/office/drawing/2014/main" id="{E27A7B32-E4B5-CCE0-50C6-0B9693BE4414}"/>
              </a:ext>
            </a:extLst>
          </p:cNvPr>
          <p:cNvSpPr txBox="1"/>
          <p:nvPr/>
        </p:nvSpPr>
        <p:spPr>
          <a:xfrm>
            <a:off x="4601989" y="6261432"/>
            <a:ext cx="5837582"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Possibilité de déclarer 4 pensions maximum         </a:t>
            </a:r>
            <a:r>
              <a:rPr lang="fr-FR" sz="1400"/>
              <a:t>        ( retraite, retraite complémentaire, pension d'invalidité, pension de réversion)</a:t>
            </a:r>
          </a:p>
        </p:txBody>
      </p:sp>
    </p:spTree>
    <p:extLst>
      <p:ext uri="{BB962C8B-B14F-4D97-AF65-F5344CB8AC3E}">
        <p14:creationId xmlns:p14="http://schemas.microsoft.com/office/powerpoint/2010/main" val="37106560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9863" y="1609930"/>
            <a:ext cx="0" cy="433981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D55427E-D962-4F9A-B40C-B68D9F25CA46}"/>
              </a:ext>
            </a:extLst>
          </p:cNvPr>
          <p:cNvSpPr>
            <a:spLocks noGrp="1"/>
          </p:cNvSpPr>
          <p:nvPr>
            <p:ph type="title"/>
          </p:nvPr>
        </p:nvSpPr>
        <p:spPr>
          <a:xfrm>
            <a:off x="564290" y="900192"/>
            <a:ext cx="2953016" cy="5759290"/>
          </a:xfrm>
        </p:spPr>
        <p:txBody>
          <a:bodyPr anchor="ctr">
            <a:normAutofit/>
          </a:bodyPr>
          <a:lstStyle/>
          <a:p>
            <a:r>
              <a:rPr lang="fr-FR"/>
              <a:t>Ordre du jour </a:t>
            </a:r>
          </a:p>
        </p:txBody>
      </p:sp>
      <p:sp>
        <p:nvSpPr>
          <p:cNvPr id="3" name="Espace réservé du contenu 2">
            <a:extLst>
              <a:ext uri="{FF2B5EF4-FFF2-40B4-BE49-F238E27FC236}">
                <a16:creationId xmlns:a16="http://schemas.microsoft.com/office/drawing/2014/main" id="{1980AA72-7CEC-47E0-8390-DCA22A2C1A8D}"/>
              </a:ext>
            </a:extLst>
          </p:cNvPr>
          <p:cNvSpPr>
            <a:spLocks noGrp="1"/>
          </p:cNvSpPr>
          <p:nvPr>
            <p:ph idx="1"/>
          </p:nvPr>
        </p:nvSpPr>
        <p:spPr>
          <a:xfrm>
            <a:off x="4081597" y="900192"/>
            <a:ext cx="5694697" cy="5759290"/>
          </a:xfrm>
        </p:spPr>
        <p:txBody>
          <a:bodyPr anchor="ctr">
            <a:normAutofit/>
          </a:bodyPr>
          <a:lstStyle/>
          <a:p>
            <a:pPr marL="377825" indent="-377825"/>
            <a:r>
              <a:rPr lang="fr-FR" sz="1950"/>
              <a:t>Optimisation de la fonction transmettre un document</a:t>
            </a:r>
          </a:p>
          <a:p>
            <a:pPr marL="377825" indent="-377825"/>
            <a:r>
              <a:rPr lang="fr-FR" sz="1950"/>
              <a:t>Intégration de la prise de rdv dans l’application mobile</a:t>
            </a:r>
          </a:p>
          <a:p>
            <a:pPr marL="377825" indent="-377825"/>
            <a:r>
              <a:rPr lang="fr-FR" sz="1950"/>
              <a:t>Refonte des services en ligne</a:t>
            </a:r>
          </a:p>
          <a:p>
            <a:pPr marL="377825" indent="-377825"/>
            <a:r>
              <a:rPr lang="fr-FR" sz="1950">
                <a:ea typeface="+mn-lt"/>
                <a:cs typeface="+mn-lt"/>
              </a:rPr>
              <a:t> Espace </a:t>
            </a:r>
            <a:r>
              <a:rPr lang="fr-FR" sz="1950" err="1">
                <a:ea typeface="+mn-lt"/>
                <a:cs typeface="+mn-lt"/>
              </a:rPr>
              <a:t>moncompte</a:t>
            </a:r>
            <a:r>
              <a:rPr lang="fr-FR" sz="1950">
                <a:ea typeface="+mn-lt"/>
                <a:cs typeface="+mn-lt"/>
              </a:rPr>
              <a:t> pour les tuteurs</a:t>
            </a:r>
            <a:endParaRPr lang="en-US" sz="1950">
              <a:ea typeface="+mn-lt"/>
              <a:cs typeface="+mn-lt"/>
            </a:endParaRPr>
          </a:p>
          <a:p>
            <a:pPr marL="377825" indent="-377825"/>
            <a:r>
              <a:rPr lang="fr-FR" sz="1950">
                <a:ea typeface="+mn-lt"/>
                <a:cs typeface="+mn-lt"/>
              </a:rPr>
              <a:t>Questions diverses</a:t>
            </a:r>
            <a:endParaRPr lang="en-US" sz="1950">
              <a:ea typeface="+mn-lt"/>
              <a:cs typeface="+mn-lt"/>
            </a:endParaRPr>
          </a:p>
          <a:p>
            <a:pPr marL="377825" indent="-377825"/>
            <a:endParaRPr lang="fr-FR" sz="1950"/>
          </a:p>
          <a:p>
            <a:pPr marL="377825" indent="-377825"/>
            <a:endParaRPr lang="fr-FR" sz="1950"/>
          </a:p>
        </p:txBody>
      </p:sp>
    </p:spTree>
    <p:extLst>
      <p:ext uri="{BB962C8B-B14F-4D97-AF65-F5344CB8AC3E}">
        <p14:creationId xmlns:p14="http://schemas.microsoft.com/office/powerpoint/2010/main" val="315585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2">
            <a:extLst>
              <a:ext uri="{FF2B5EF4-FFF2-40B4-BE49-F238E27FC236}">
                <a16:creationId xmlns:a16="http://schemas.microsoft.com/office/drawing/2014/main" id="{D6957E38-6A30-0267-8318-2154794946F2}"/>
              </a:ext>
            </a:extLst>
          </p:cNvPr>
          <p:cNvPicPr>
            <a:picLocks noChangeAspect="1"/>
          </p:cNvPicPr>
          <p:nvPr/>
        </p:nvPicPr>
        <p:blipFill>
          <a:blip r:embed="rId2"/>
          <a:stretch>
            <a:fillRect/>
          </a:stretch>
        </p:blipFill>
        <p:spPr>
          <a:xfrm>
            <a:off x="3414708" y="2234404"/>
            <a:ext cx="6611946" cy="3697973"/>
          </a:xfrm>
          <a:prstGeom prst="rect">
            <a:avLst/>
          </a:prstGeom>
        </p:spPr>
      </p:pic>
    </p:spTree>
    <p:extLst>
      <p:ext uri="{BB962C8B-B14F-4D97-AF65-F5344CB8AC3E}">
        <p14:creationId xmlns:p14="http://schemas.microsoft.com/office/powerpoint/2010/main" val="329035092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027048" y="694561"/>
            <a:ext cx="5882132" cy="820923"/>
          </a:xfrm>
        </p:spPr>
        <p:txBody>
          <a:bodyPr vert="horz" lIns="91440" tIns="45720" rIns="91440" bIns="45720" rtlCol="0" anchor="ctr">
            <a:noAutofit/>
          </a:bodyPr>
          <a:lstStyle/>
          <a:p>
            <a:r>
              <a:rPr lang="fr-FR" sz="2800">
                <a:solidFill>
                  <a:schemeClr val="tx1"/>
                </a:solidFill>
              </a:rPr>
              <a:t>Gestion des étudiants hospitaliers</a:t>
            </a:r>
          </a:p>
        </p:txBody>
      </p:sp>
      <p:pic>
        <p:nvPicPr>
          <p:cNvPr id="2" name="Image 2">
            <a:extLst>
              <a:ext uri="{FF2B5EF4-FFF2-40B4-BE49-F238E27FC236}">
                <a16:creationId xmlns:a16="http://schemas.microsoft.com/office/drawing/2014/main" id="{4EB56AAE-14B0-0DB4-804B-133396CDCA16}"/>
              </a:ext>
            </a:extLst>
          </p:cNvPr>
          <p:cNvPicPr>
            <a:picLocks noChangeAspect="1"/>
          </p:cNvPicPr>
          <p:nvPr/>
        </p:nvPicPr>
        <p:blipFill>
          <a:blip r:embed="rId2"/>
          <a:stretch>
            <a:fillRect/>
          </a:stretch>
        </p:blipFill>
        <p:spPr>
          <a:xfrm>
            <a:off x="3575061" y="1590189"/>
            <a:ext cx="6913922" cy="4080248"/>
          </a:xfrm>
          <a:prstGeom prst="rect">
            <a:avLst/>
          </a:prstGeom>
        </p:spPr>
      </p:pic>
      <p:pic>
        <p:nvPicPr>
          <p:cNvPr id="3" name="Image 4" descr="Une image contenant texte&#10;&#10;Description générée automatiquement">
            <a:extLst>
              <a:ext uri="{FF2B5EF4-FFF2-40B4-BE49-F238E27FC236}">
                <a16:creationId xmlns:a16="http://schemas.microsoft.com/office/drawing/2014/main" id="{AA0B0DD0-23B6-CAE2-65A6-4F744AE39997}"/>
              </a:ext>
            </a:extLst>
          </p:cNvPr>
          <p:cNvPicPr>
            <a:picLocks noChangeAspect="1"/>
          </p:cNvPicPr>
          <p:nvPr/>
        </p:nvPicPr>
        <p:blipFill>
          <a:blip r:embed="rId3"/>
          <a:stretch>
            <a:fillRect/>
          </a:stretch>
        </p:blipFill>
        <p:spPr>
          <a:xfrm>
            <a:off x="8289322" y="5756249"/>
            <a:ext cx="1772409" cy="1557372"/>
          </a:xfrm>
          <a:prstGeom prst="rect">
            <a:avLst/>
          </a:prstGeom>
        </p:spPr>
      </p:pic>
      <p:cxnSp>
        <p:nvCxnSpPr>
          <p:cNvPr id="5" name="Connecteur droit avec flèche 4">
            <a:extLst>
              <a:ext uri="{FF2B5EF4-FFF2-40B4-BE49-F238E27FC236}">
                <a16:creationId xmlns:a16="http://schemas.microsoft.com/office/drawing/2014/main" id="{2DD831A2-3C31-531A-1144-B5402A806B41}"/>
              </a:ext>
            </a:extLst>
          </p:cNvPr>
          <p:cNvCxnSpPr/>
          <p:nvPr/>
        </p:nvCxnSpPr>
        <p:spPr>
          <a:xfrm flipH="1">
            <a:off x="9404782" y="3368994"/>
            <a:ext cx="774773" cy="2547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 6" descr="Une image contenant texte&#10;&#10;Description générée automatiquement">
            <a:extLst>
              <a:ext uri="{FF2B5EF4-FFF2-40B4-BE49-F238E27FC236}">
                <a16:creationId xmlns:a16="http://schemas.microsoft.com/office/drawing/2014/main" id="{121248E4-B4B6-1279-A76B-28DB5F5AC2FB}"/>
              </a:ext>
            </a:extLst>
          </p:cNvPr>
          <p:cNvPicPr>
            <a:picLocks noChangeAspect="1"/>
          </p:cNvPicPr>
          <p:nvPr/>
        </p:nvPicPr>
        <p:blipFill>
          <a:blip r:embed="rId4"/>
          <a:stretch>
            <a:fillRect/>
          </a:stretch>
        </p:blipFill>
        <p:spPr>
          <a:xfrm>
            <a:off x="3575513" y="5573166"/>
            <a:ext cx="2204997" cy="1385962"/>
          </a:xfrm>
          <a:prstGeom prst="rect">
            <a:avLst/>
          </a:prstGeom>
        </p:spPr>
      </p:pic>
      <p:cxnSp>
        <p:nvCxnSpPr>
          <p:cNvPr id="7" name="Connecteur droit avec flèche 6">
            <a:extLst>
              <a:ext uri="{FF2B5EF4-FFF2-40B4-BE49-F238E27FC236}">
                <a16:creationId xmlns:a16="http://schemas.microsoft.com/office/drawing/2014/main" id="{03F8087F-A569-44E3-B53E-19BCD6BB316E}"/>
              </a:ext>
            </a:extLst>
          </p:cNvPr>
          <p:cNvCxnSpPr/>
          <p:nvPr/>
        </p:nvCxnSpPr>
        <p:spPr>
          <a:xfrm flipV="1">
            <a:off x="5059946" y="4558317"/>
            <a:ext cx="1310741" cy="113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62088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027048" y="486929"/>
            <a:ext cx="5882132" cy="1094620"/>
          </a:xfrm>
        </p:spPr>
        <p:txBody>
          <a:bodyPr vert="horz" lIns="91440" tIns="45720" rIns="91440" bIns="45720" rtlCol="0" anchor="ctr">
            <a:noAutofit/>
          </a:bodyPr>
          <a:lstStyle/>
          <a:p>
            <a:r>
              <a:rPr lang="fr-FR" sz="2800">
                <a:solidFill>
                  <a:schemeClr val="tx1"/>
                </a:solidFill>
              </a:rPr>
              <a:t>Déclaration de décès d'un enfant </a:t>
            </a:r>
          </a:p>
        </p:txBody>
      </p:sp>
      <p:pic>
        <p:nvPicPr>
          <p:cNvPr id="2" name="Image 2" descr="Une image contenant texte&#10;&#10;Description générée automatiquement">
            <a:extLst>
              <a:ext uri="{FF2B5EF4-FFF2-40B4-BE49-F238E27FC236}">
                <a16:creationId xmlns:a16="http://schemas.microsoft.com/office/drawing/2014/main" id="{B89EAA02-2305-3AF8-D7C9-F81527CF6DD7}"/>
              </a:ext>
            </a:extLst>
          </p:cNvPr>
          <p:cNvPicPr>
            <a:picLocks noChangeAspect="1"/>
          </p:cNvPicPr>
          <p:nvPr/>
        </p:nvPicPr>
        <p:blipFill>
          <a:blip r:embed="rId2"/>
          <a:stretch>
            <a:fillRect/>
          </a:stretch>
        </p:blipFill>
        <p:spPr>
          <a:xfrm>
            <a:off x="3424193" y="1972939"/>
            <a:ext cx="6479832" cy="4248696"/>
          </a:xfrm>
          <a:prstGeom prst="rect">
            <a:avLst/>
          </a:prstGeom>
        </p:spPr>
      </p:pic>
    </p:spTree>
    <p:extLst>
      <p:ext uri="{BB962C8B-B14F-4D97-AF65-F5344CB8AC3E}">
        <p14:creationId xmlns:p14="http://schemas.microsoft.com/office/powerpoint/2010/main" val="348650169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196616" y="326487"/>
            <a:ext cx="6712564" cy="1623135"/>
          </a:xfrm>
        </p:spPr>
        <p:txBody>
          <a:bodyPr vert="horz" lIns="91440" tIns="45720" rIns="91440" bIns="45720" rtlCol="0" anchor="ctr">
            <a:noAutofit/>
          </a:bodyPr>
          <a:lstStyle/>
          <a:p>
            <a:r>
              <a:rPr lang="fr-FR" sz="2800">
                <a:solidFill>
                  <a:schemeClr val="tx1"/>
                </a:solidFill>
              </a:rPr>
              <a:t>La Déclaration Trimestrielle RSA/PPA </a:t>
            </a:r>
          </a:p>
        </p:txBody>
      </p:sp>
      <p:sp>
        <p:nvSpPr>
          <p:cNvPr id="2" name="ZoneTexte 1">
            <a:extLst>
              <a:ext uri="{FF2B5EF4-FFF2-40B4-BE49-F238E27FC236}">
                <a16:creationId xmlns:a16="http://schemas.microsoft.com/office/drawing/2014/main" id="{DF1114C4-A1AC-F082-0D2F-F8343663B4B8}"/>
              </a:ext>
            </a:extLst>
          </p:cNvPr>
          <p:cNvSpPr txBox="1"/>
          <p:nvPr/>
        </p:nvSpPr>
        <p:spPr>
          <a:xfrm>
            <a:off x="3922461" y="2397504"/>
            <a:ext cx="5295681" cy="14773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endParaRPr lang="fr-FR"/>
          </a:p>
          <a:p>
            <a:endParaRPr lang="fr-FR"/>
          </a:p>
          <a:p>
            <a:endParaRPr lang="fr-FR"/>
          </a:p>
          <a:p>
            <a:endParaRPr lang="fr-FR"/>
          </a:p>
          <a:p>
            <a:endParaRPr lang="fr-FR"/>
          </a:p>
        </p:txBody>
      </p:sp>
      <p:pic>
        <p:nvPicPr>
          <p:cNvPr id="3" name="Image 4" descr="Une image contenant texte&#10;&#10;Description générée automatiquement">
            <a:extLst>
              <a:ext uri="{FF2B5EF4-FFF2-40B4-BE49-F238E27FC236}">
                <a16:creationId xmlns:a16="http://schemas.microsoft.com/office/drawing/2014/main" id="{A90F6151-DBA2-5437-355A-AE2F8334970E}"/>
              </a:ext>
            </a:extLst>
          </p:cNvPr>
          <p:cNvPicPr>
            <a:picLocks noChangeAspect="1"/>
          </p:cNvPicPr>
          <p:nvPr/>
        </p:nvPicPr>
        <p:blipFill>
          <a:blip r:embed="rId2"/>
          <a:stretch>
            <a:fillRect/>
          </a:stretch>
        </p:blipFill>
        <p:spPr>
          <a:xfrm>
            <a:off x="3424144" y="1999899"/>
            <a:ext cx="6451523" cy="3770595"/>
          </a:xfrm>
          <a:prstGeom prst="rect">
            <a:avLst/>
          </a:prstGeom>
        </p:spPr>
      </p:pic>
      <p:cxnSp>
        <p:nvCxnSpPr>
          <p:cNvPr id="5" name="Connecteur droit avec flèche 4">
            <a:extLst>
              <a:ext uri="{FF2B5EF4-FFF2-40B4-BE49-F238E27FC236}">
                <a16:creationId xmlns:a16="http://schemas.microsoft.com/office/drawing/2014/main" id="{11B6C30C-80E3-8557-2CAE-96AEE1569DED}"/>
              </a:ext>
            </a:extLst>
          </p:cNvPr>
          <p:cNvCxnSpPr/>
          <p:nvPr/>
        </p:nvCxnSpPr>
        <p:spPr>
          <a:xfrm flipV="1">
            <a:off x="5903237" y="4350931"/>
            <a:ext cx="2222897" cy="1652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8B3CDE15-8372-5EEC-CF56-078698DA634A}"/>
              </a:ext>
            </a:extLst>
          </p:cNvPr>
          <p:cNvSpPr txBox="1"/>
          <p:nvPr/>
        </p:nvSpPr>
        <p:spPr>
          <a:xfrm>
            <a:off x="3526505" y="6035433"/>
            <a:ext cx="348825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a:ea typeface="+mn-lt"/>
                <a:cs typeface="+mn-lt"/>
              </a:rPr>
              <a:t>Déclarer votre chiffre d’affaires net après abattement fiscal. Si dans le cadre de votre activité vous déclarez plusieurs natures de chiffre d’affaires, préciser le montant global de vos chiffres d’affaires réalisés après les abattements fiscaux relatifs à chaque nature (BIC ventes 71% , Presta Bic 50% , BNC 34%)</a:t>
            </a:r>
            <a:endParaRPr lang="fr-FR" sz="1200"/>
          </a:p>
          <a:p>
            <a:pPr algn="l"/>
            <a:endParaRPr lang="fr-FR" sz="1200"/>
          </a:p>
        </p:txBody>
      </p:sp>
      <p:cxnSp>
        <p:nvCxnSpPr>
          <p:cNvPr id="7" name="Connecteur droit avec flèche 6">
            <a:extLst>
              <a:ext uri="{FF2B5EF4-FFF2-40B4-BE49-F238E27FC236}">
                <a16:creationId xmlns:a16="http://schemas.microsoft.com/office/drawing/2014/main" id="{FDB66AB5-A56E-C769-5228-B54EEE5B535A}"/>
              </a:ext>
            </a:extLst>
          </p:cNvPr>
          <p:cNvCxnSpPr/>
          <p:nvPr/>
        </p:nvCxnSpPr>
        <p:spPr>
          <a:xfrm flipH="1" flipV="1">
            <a:off x="8212336" y="4633245"/>
            <a:ext cx="204628" cy="1629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EE763B19-77CE-9280-8370-D2AADD5496F5}"/>
              </a:ext>
            </a:extLst>
          </p:cNvPr>
          <p:cNvSpPr txBox="1"/>
          <p:nvPr/>
        </p:nvSpPr>
        <p:spPr>
          <a:xfrm>
            <a:off x="7420740" y="6313050"/>
            <a:ext cx="2419588"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100">
                <a:ea typeface="+mn-lt"/>
                <a:cs typeface="+mn-lt"/>
              </a:rPr>
              <a:t>Préciser votre chiffre d’affaires brut mensuel toutes catégories professionnelles confondues ( BIC ventes, Presta BIC, BNC).</a:t>
            </a:r>
            <a:endParaRPr lang="fr-FR" sz="1100"/>
          </a:p>
          <a:p>
            <a:pPr algn="l"/>
            <a:endParaRPr lang="fr-FR" sz="1100"/>
          </a:p>
        </p:txBody>
      </p:sp>
    </p:spTree>
    <p:extLst>
      <p:ext uri="{BB962C8B-B14F-4D97-AF65-F5344CB8AC3E}">
        <p14:creationId xmlns:p14="http://schemas.microsoft.com/office/powerpoint/2010/main" val="403292387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4" descr="Une image contenant texte&#10;&#10;Description générée automatiquement">
            <a:extLst>
              <a:ext uri="{FF2B5EF4-FFF2-40B4-BE49-F238E27FC236}">
                <a16:creationId xmlns:a16="http://schemas.microsoft.com/office/drawing/2014/main" id="{C240F9B0-F4AB-8894-ADE2-DB07E2CE3471}"/>
              </a:ext>
            </a:extLst>
          </p:cNvPr>
          <p:cNvPicPr>
            <a:picLocks noChangeAspect="1"/>
          </p:cNvPicPr>
          <p:nvPr/>
        </p:nvPicPr>
        <p:blipFill>
          <a:blip r:embed="rId2"/>
          <a:stretch>
            <a:fillRect/>
          </a:stretch>
        </p:blipFill>
        <p:spPr>
          <a:xfrm>
            <a:off x="3538625" y="1885451"/>
            <a:ext cx="6467361" cy="3877242"/>
          </a:xfrm>
          <a:prstGeom prst="rect">
            <a:avLst/>
          </a:prstGeom>
        </p:spPr>
      </p:pic>
    </p:spTree>
    <p:extLst>
      <p:ext uri="{BB962C8B-B14F-4D97-AF65-F5344CB8AC3E}">
        <p14:creationId xmlns:p14="http://schemas.microsoft.com/office/powerpoint/2010/main" val="169540022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3" descr="Une image contenant texte&#10;&#10;Description générée automatiquement">
            <a:extLst>
              <a:ext uri="{FF2B5EF4-FFF2-40B4-BE49-F238E27FC236}">
                <a16:creationId xmlns:a16="http://schemas.microsoft.com/office/drawing/2014/main" id="{956302E3-9ED5-145E-A411-A270FFAFC8FB}"/>
              </a:ext>
            </a:extLst>
          </p:cNvPr>
          <p:cNvPicPr>
            <a:picLocks noChangeAspect="1"/>
          </p:cNvPicPr>
          <p:nvPr/>
        </p:nvPicPr>
        <p:blipFill>
          <a:blip r:embed="rId2"/>
          <a:stretch>
            <a:fillRect/>
          </a:stretch>
        </p:blipFill>
        <p:spPr>
          <a:xfrm>
            <a:off x="3517447" y="1379867"/>
            <a:ext cx="6923460" cy="4645154"/>
          </a:xfrm>
          <a:prstGeom prst="rect">
            <a:avLst/>
          </a:prstGeom>
        </p:spPr>
      </p:pic>
    </p:spTree>
    <p:extLst>
      <p:ext uri="{BB962C8B-B14F-4D97-AF65-F5344CB8AC3E}">
        <p14:creationId xmlns:p14="http://schemas.microsoft.com/office/powerpoint/2010/main" val="46283128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027048" y="1375419"/>
            <a:ext cx="5882132" cy="5235110"/>
          </a:xfrm>
        </p:spPr>
        <p:txBody>
          <a:bodyPr vert="horz" lIns="91440" tIns="45720" rIns="91440" bIns="45720" rtlCol="0" anchor="ctr">
            <a:noAutofit/>
          </a:bodyPr>
          <a:lstStyle/>
          <a:p>
            <a:pPr algn="just"/>
            <a:r>
              <a:rPr lang="fr-FR" sz="1600">
                <a:solidFill>
                  <a:schemeClr val="tx1"/>
                </a:solidFill>
                <a:ea typeface="+mj-lt"/>
                <a:cs typeface="+mj-lt"/>
              </a:rPr>
              <a:t>L’offre tuteur est un service qui permet aux tuteurs, curateurs ou mandataires physiques :</a:t>
            </a:r>
            <a:endParaRPr lang="fr-FR" sz="1600">
              <a:solidFill>
                <a:schemeClr val="tx1"/>
              </a:solidFill>
            </a:endParaRPr>
          </a:p>
          <a:p>
            <a:pPr marL="285750" indent="-285750">
              <a:buFont typeface="Arial"/>
              <a:buChar char="•"/>
            </a:pPr>
            <a:r>
              <a:rPr lang="fr-FR" sz="1600">
                <a:solidFill>
                  <a:schemeClr val="tx1"/>
                </a:solidFill>
                <a:ea typeface="+mj-lt"/>
                <a:cs typeface="+mj-lt"/>
              </a:rPr>
              <a:t>de consulter le compte caf de leurs protégés ;</a:t>
            </a:r>
            <a:endParaRPr lang="fr-FR" sz="1600">
              <a:solidFill>
                <a:schemeClr val="tx1"/>
              </a:solidFill>
            </a:endParaRPr>
          </a:p>
          <a:p>
            <a:pPr marL="285750" indent="-285750">
              <a:buFont typeface="Arial"/>
              <a:buChar char="•"/>
            </a:pPr>
            <a:r>
              <a:rPr lang="fr-FR" sz="1600">
                <a:solidFill>
                  <a:schemeClr val="tx1"/>
                </a:solidFill>
                <a:ea typeface="+mj-lt"/>
                <a:cs typeface="+mj-lt"/>
              </a:rPr>
              <a:t>de gérer les mesures de protection via le tableau de bord tuteur.</a:t>
            </a:r>
            <a:endParaRPr lang="fr-FR" sz="1600">
              <a:solidFill>
                <a:schemeClr val="tx1"/>
              </a:solidFill>
            </a:endParaRPr>
          </a:p>
          <a:p>
            <a:pPr algn="just"/>
            <a:r>
              <a:rPr lang="fr-FR" sz="1600">
                <a:solidFill>
                  <a:schemeClr val="tx1"/>
                </a:solidFill>
                <a:ea typeface="+mj-lt"/>
                <a:cs typeface="+mj-lt"/>
              </a:rPr>
              <a:t>Pour les tutelles 4, les tuteurs ont également accès à certaines démarches en ligne en fonction du rôle de leur protégé sur le dossier (Allocataire, conjoint avec ou sans délégation de gestion) :</a:t>
            </a:r>
            <a:endParaRPr lang="fr-FR" sz="1600">
              <a:solidFill>
                <a:schemeClr val="tx1"/>
              </a:solidFill>
            </a:endParaRPr>
          </a:p>
          <a:p>
            <a:pPr marL="285750" indent="-285750">
              <a:buFont typeface="Arial"/>
              <a:buChar char="•"/>
            </a:pPr>
            <a:r>
              <a:rPr lang="fr-FR" sz="1600">
                <a:solidFill>
                  <a:schemeClr val="tx1"/>
                </a:solidFill>
                <a:ea typeface="+mj-lt"/>
                <a:cs typeface="+mj-lt"/>
              </a:rPr>
              <a:t>Les déclarations trimestrielles RSA et Prime d’activité ;</a:t>
            </a:r>
            <a:endParaRPr lang="fr-FR" sz="1600">
              <a:solidFill>
                <a:schemeClr val="tx1"/>
              </a:solidFill>
            </a:endParaRPr>
          </a:p>
          <a:p>
            <a:pPr marL="285750" indent="-285750">
              <a:buFont typeface="Arial"/>
              <a:buChar char="•"/>
            </a:pPr>
            <a:r>
              <a:rPr lang="fr-FR" sz="1600">
                <a:solidFill>
                  <a:schemeClr val="tx1"/>
                </a:solidFill>
                <a:ea typeface="+mj-lt"/>
                <a:cs typeface="+mj-lt"/>
              </a:rPr>
              <a:t>Les déclarations de ressources AL ;</a:t>
            </a:r>
            <a:endParaRPr lang="fr-FR" sz="1600">
              <a:solidFill>
                <a:schemeClr val="tx1"/>
              </a:solidFill>
            </a:endParaRPr>
          </a:p>
          <a:p>
            <a:pPr marL="285750" indent="-285750">
              <a:buFont typeface="Arial"/>
              <a:buChar char="•"/>
            </a:pPr>
            <a:r>
              <a:rPr lang="fr-FR" sz="1600">
                <a:solidFill>
                  <a:schemeClr val="tx1"/>
                </a:solidFill>
                <a:ea typeface="+mj-lt"/>
                <a:cs typeface="+mj-lt"/>
              </a:rPr>
              <a:t>Les déclarations de changement de situation.</a:t>
            </a:r>
            <a:endParaRPr lang="fr-FR" sz="1600">
              <a:solidFill>
                <a:schemeClr val="tx1"/>
              </a:solidFill>
            </a:endParaRPr>
          </a:p>
          <a:p>
            <a:pPr algn="just"/>
            <a:r>
              <a:rPr lang="fr-FR" sz="1600">
                <a:solidFill>
                  <a:schemeClr val="tx1"/>
                </a:solidFill>
                <a:ea typeface="+mj-lt"/>
                <a:cs typeface="+mj-lt"/>
              </a:rPr>
              <a:t>Ils ont également accès aux formulaires de demande de prestations et peuvent les transmettre via la fonction « Transmettre un document ». Ils n’ont pas accès aux demandes de prestations en ligne dans ce premier lot.</a:t>
            </a:r>
            <a:endParaRPr lang="fr-FR" sz="1600">
              <a:solidFill>
                <a:schemeClr val="tx1"/>
              </a:solidFill>
            </a:endParaRPr>
          </a:p>
          <a:p>
            <a:pPr algn="just"/>
            <a:r>
              <a:rPr lang="fr-FR" sz="1600">
                <a:solidFill>
                  <a:schemeClr val="tx1"/>
                </a:solidFill>
                <a:ea typeface="+mj-lt"/>
                <a:cs typeface="+mj-lt"/>
              </a:rPr>
              <a:t>L’offre tuteur est accessible sur caf.fr depuis l’espace Mon Compte.</a:t>
            </a:r>
            <a:endParaRPr lang="fr-FR" sz="1600">
              <a:solidFill>
                <a:schemeClr val="tx1"/>
              </a:solidFill>
            </a:endParaRPr>
          </a:p>
          <a:p>
            <a:endParaRPr lang="fr-FR" sz="1600">
              <a:solidFill>
                <a:schemeClr val="tx1"/>
              </a:solidFill>
            </a:endParaRPr>
          </a:p>
        </p:txBody>
      </p:sp>
      <p:sp>
        <p:nvSpPr>
          <p:cNvPr id="2" name="ZoneTexte 1">
            <a:extLst>
              <a:ext uri="{FF2B5EF4-FFF2-40B4-BE49-F238E27FC236}">
                <a16:creationId xmlns:a16="http://schemas.microsoft.com/office/drawing/2014/main" id="{DEFC0618-A692-2D30-F7E1-85A873ED762A}"/>
              </a:ext>
            </a:extLst>
          </p:cNvPr>
          <p:cNvSpPr txBox="1"/>
          <p:nvPr/>
        </p:nvSpPr>
        <p:spPr>
          <a:xfrm>
            <a:off x="4576488" y="646217"/>
            <a:ext cx="42328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L'Offre Tuteur </a:t>
            </a:r>
          </a:p>
        </p:txBody>
      </p:sp>
    </p:spTree>
    <p:extLst>
      <p:ext uri="{BB962C8B-B14F-4D97-AF65-F5344CB8AC3E}">
        <p14:creationId xmlns:p14="http://schemas.microsoft.com/office/powerpoint/2010/main" val="210460189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DEFC0618-A692-2D30-F7E1-85A873ED762A}"/>
              </a:ext>
            </a:extLst>
          </p:cNvPr>
          <p:cNvSpPr txBox="1"/>
          <p:nvPr/>
        </p:nvSpPr>
        <p:spPr>
          <a:xfrm>
            <a:off x="4576488" y="646217"/>
            <a:ext cx="42328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L'Offre Tuteur </a:t>
            </a:r>
          </a:p>
        </p:txBody>
      </p:sp>
      <p:pic>
        <p:nvPicPr>
          <p:cNvPr id="4" name="Image 6" descr="Une image contenant texte&#10;&#10;Description générée automatiquement">
            <a:extLst>
              <a:ext uri="{FF2B5EF4-FFF2-40B4-BE49-F238E27FC236}">
                <a16:creationId xmlns:a16="http://schemas.microsoft.com/office/drawing/2014/main" id="{A9C6061F-1D3A-E8D5-60CF-82FAB590E6F0}"/>
              </a:ext>
            </a:extLst>
          </p:cNvPr>
          <p:cNvPicPr>
            <a:picLocks noChangeAspect="1"/>
          </p:cNvPicPr>
          <p:nvPr/>
        </p:nvPicPr>
        <p:blipFill>
          <a:blip r:embed="rId2"/>
          <a:stretch>
            <a:fillRect/>
          </a:stretch>
        </p:blipFill>
        <p:spPr>
          <a:xfrm>
            <a:off x="3490202" y="1351279"/>
            <a:ext cx="5866445" cy="5181089"/>
          </a:xfrm>
          <a:prstGeom prst="rect">
            <a:avLst/>
          </a:prstGeom>
        </p:spPr>
      </p:pic>
    </p:spTree>
    <p:extLst>
      <p:ext uri="{BB962C8B-B14F-4D97-AF65-F5344CB8AC3E}">
        <p14:creationId xmlns:p14="http://schemas.microsoft.com/office/powerpoint/2010/main" val="357776194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4178035" y="3167263"/>
            <a:ext cx="5731145" cy="792610"/>
          </a:xfrm>
        </p:spPr>
        <p:txBody>
          <a:bodyPr>
            <a:normAutofit/>
          </a:bodyPr>
          <a:lstStyle/>
          <a:p>
            <a:r>
              <a:rPr lang="fr-FR" b="1">
                <a:solidFill>
                  <a:schemeClr val="tx1"/>
                </a:solidFill>
              </a:rPr>
              <a:t>Nos canaux de contact</a:t>
            </a:r>
          </a:p>
        </p:txBody>
      </p:sp>
    </p:spTree>
    <p:extLst>
      <p:ext uri="{BB962C8B-B14F-4D97-AF65-F5344CB8AC3E}">
        <p14:creationId xmlns:p14="http://schemas.microsoft.com/office/powerpoint/2010/main" val="137422295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83D841-58DB-410D-A8A2-90F1A28374B1}"/>
              </a:ext>
            </a:extLst>
          </p:cNvPr>
          <p:cNvSpPr>
            <a:spLocks noGrp="1"/>
          </p:cNvSpPr>
          <p:nvPr>
            <p:ph type="title"/>
          </p:nvPr>
        </p:nvSpPr>
        <p:spPr>
          <a:xfrm>
            <a:off x="1131077" y="207493"/>
            <a:ext cx="7422196" cy="1455937"/>
          </a:xfrm>
        </p:spPr>
        <p:txBody>
          <a:bodyPr/>
          <a:lstStyle/>
          <a:p>
            <a:pPr algn="ctr"/>
            <a:r>
              <a:rPr lang="fr-FR" b="1">
                <a:solidFill>
                  <a:schemeClr val="accent2">
                    <a:lumMod val="50000"/>
                  </a:schemeClr>
                </a:solidFill>
                <a:latin typeface="Times New Roman" panose="02020603050405020304" pitchFamily="18" charset="0"/>
                <a:cs typeface="Times New Roman" panose="02020603050405020304" pitchFamily="18" charset="0"/>
              </a:rPr>
              <a:t>NOUS CONTACTER</a:t>
            </a:r>
          </a:p>
        </p:txBody>
      </p:sp>
      <p:pic>
        <p:nvPicPr>
          <p:cNvPr id="5" name="Image 4">
            <a:extLst>
              <a:ext uri="{FF2B5EF4-FFF2-40B4-BE49-F238E27FC236}">
                <a16:creationId xmlns:a16="http://schemas.microsoft.com/office/drawing/2014/main" id="{F5F4ED23-116B-4378-B4E6-E787C1B1E88D}"/>
              </a:ext>
            </a:extLst>
          </p:cNvPr>
          <p:cNvPicPr>
            <a:picLocks noChangeAspect="1"/>
          </p:cNvPicPr>
          <p:nvPr/>
        </p:nvPicPr>
        <p:blipFill>
          <a:blip r:embed="rId3"/>
          <a:stretch>
            <a:fillRect/>
          </a:stretch>
        </p:blipFill>
        <p:spPr>
          <a:xfrm>
            <a:off x="383872" y="1647476"/>
            <a:ext cx="3134162" cy="2572109"/>
          </a:xfrm>
          <a:prstGeom prst="rect">
            <a:avLst/>
          </a:prstGeom>
        </p:spPr>
      </p:pic>
      <p:pic>
        <p:nvPicPr>
          <p:cNvPr id="7" name="Image 6">
            <a:extLst>
              <a:ext uri="{FF2B5EF4-FFF2-40B4-BE49-F238E27FC236}">
                <a16:creationId xmlns:a16="http://schemas.microsoft.com/office/drawing/2014/main" id="{55949CDF-8AAA-4C74-BF17-2C636E0AF17A}"/>
              </a:ext>
            </a:extLst>
          </p:cNvPr>
          <p:cNvPicPr>
            <a:picLocks noChangeAspect="1"/>
          </p:cNvPicPr>
          <p:nvPr/>
        </p:nvPicPr>
        <p:blipFill>
          <a:blip r:embed="rId4"/>
          <a:stretch>
            <a:fillRect/>
          </a:stretch>
        </p:blipFill>
        <p:spPr>
          <a:xfrm>
            <a:off x="3669262" y="1663430"/>
            <a:ext cx="3210373" cy="2486372"/>
          </a:xfrm>
          <a:prstGeom prst="rect">
            <a:avLst/>
          </a:prstGeom>
        </p:spPr>
      </p:pic>
      <p:pic>
        <p:nvPicPr>
          <p:cNvPr id="9" name="Image 8">
            <a:extLst>
              <a:ext uri="{FF2B5EF4-FFF2-40B4-BE49-F238E27FC236}">
                <a16:creationId xmlns:a16="http://schemas.microsoft.com/office/drawing/2014/main" id="{8137AA97-3AB9-408D-B9DD-E46260CB3B53}"/>
              </a:ext>
            </a:extLst>
          </p:cNvPr>
          <p:cNvPicPr>
            <a:picLocks noChangeAspect="1"/>
          </p:cNvPicPr>
          <p:nvPr/>
        </p:nvPicPr>
        <p:blipFill>
          <a:blip r:embed="rId5"/>
          <a:stretch>
            <a:fillRect/>
          </a:stretch>
        </p:blipFill>
        <p:spPr>
          <a:xfrm>
            <a:off x="426740" y="4423548"/>
            <a:ext cx="3048425" cy="2000529"/>
          </a:xfrm>
          <a:prstGeom prst="rect">
            <a:avLst/>
          </a:prstGeom>
        </p:spPr>
      </p:pic>
      <p:sp>
        <p:nvSpPr>
          <p:cNvPr id="14" name="Rectangle 13">
            <a:extLst>
              <a:ext uri="{FF2B5EF4-FFF2-40B4-BE49-F238E27FC236}">
                <a16:creationId xmlns:a16="http://schemas.microsoft.com/office/drawing/2014/main" id="{0EE2E6D2-8030-4676-AF6A-887CED968389}"/>
              </a:ext>
            </a:extLst>
          </p:cNvPr>
          <p:cNvSpPr/>
          <p:nvPr/>
        </p:nvSpPr>
        <p:spPr>
          <a:xfrm>
            <a:off x="7186164" y="1789889"/>
            <a:ext cx="3210373" cy="63229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Accompagnement Social</a:t>
            </a:r>
          </a:p>
        </p:txBody>
      </p:sp>
      <p:sp>
        <p:nvSpPr>
          <p:cNvPr id="15" name="Rectangle 14">
            <a:extLst>
              <a:ext uri="{FF2B5EF4-FFF2-40B4-BE49-F238E27FC236}">
                <a16:creationId xmlns:a16="http://schemas.microsoft.com/office/drawing/2014/main" id="{6BB4253F-7967-42DD-8AC9-9360E8B938BE}"/>
              </a:ext>
            </a:extLst>
          </p:cNvPr>
          <p:cNvSpPr/>
          <p:nvPr/>
        </p:nvSpPr>
        <p:spPr>
          <a:xfrm>
            <a:off x="7186164" y="2675105"/>
            <a:ext cx="3210373" cy="2334639"/>
          </a:xfrm>
          <a:prstGeom prst="rect">
            <a:avLst/>
          </a:prstGeom>
          <a:solidFill>
            <a:srgbClr val="1C2F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hlinkClick r:id="rId6"/>
            </a:endParaRPr>
          </a:p>
          <a:p>
            <a:pPr algn="ctr"/>
            <a:r>
              <a:rPr lang="en-US" sz="1800">
                <a:solidFill>
                  <a:schemeClr val="bg1"/>
                </a:solidFill>
              </a:rPr>
              <a:t>Pour prendre un </a:t>
            </a:r>
            <a:r>
              <a:rPr lang="en-US" sz="1800" err="1">
                <a:solidFill>
                  <a:schemeClr val="bg1"/>
                </a:solidFill>
              </a:rPr>
              <a:t>rendez</a:t>
            </a:r>
            <a:r>
              <a:rPr lang="en-US" sz="1800">
                <a:solidFill>
                  <a:schemeClr val="bg1"/>
                </a:solidFill>
              </a:rPr>
              <a:t> </a:t>
            </a:r>
            <a:r>
              <a:rPr lang="en-US" sz="1800" err="1">
                <a:solidFill>
                  <a:schemeClr val="bg1"/>
                </a:solidFill>
              </a:rPr>
              <a:t>vous</a:t>
            </a:r>
            <a:r>
              <a:rPr lang="en-US" sz="1800">
                <a:solidFill>
                  <a:schemeClr val="bg1"/>
                </a:solidFill>
              </a:rPr>
              <a:t> avec </a:t>
            </a:r>
            <a:r>
              <a:rPr lang="en-US" sz="1800" err="1">
                <a:solidFill>
                  <a:schemeClr val="bg1"/>
                </a:solidFill>
              </a:rPr>
              <a:t>travailleur</a:t>
            </a:r>
            <a:r>
              <a:rPr lang="en-US" sz="1800">
                <a:solidFill>
                  <a:schemeClr val="bg1"/>
                </a:solidFill>
              </a:rPr>
              <a:t> social</a:t>
            </a:r>
            <a:endParaRPr lang="fr-FR" sz="1800">
              <a:solidFill>
                <a:srgbClr val="3FCDE7"/>
              </a:solidFill>
              <a:hlinkClick r:id="rId6">
                <a:extLst>
                  <a:ext uri="{A12FA001-AC4F-418D-AE19-62706E023703}">
                    <ahyp:hlinkClr xmlns:ahyp="http://schemas.microsoft.com/office/drawing/2018/hyperlinkcolor" val="tx"/>
                  </a:ext>
                </a:extLst>
              </a:hlinkClick>
            </a:endParaRPr>
          </a:p>
          <a:p>
            <a:pPr algn="ctr"/>
            <a:endParaRPr lang="fr-FR">
              <a:solidFill>
                <a:schemeClr val="bg1"/>
              </a:solidFill>
              <a:hlinkClick r:id="rId6">
                <a:extLst>
                  <a:ext uri="{A12FA001-AC4F-418D-AE19-62706E023703}">
                    <ahyp:hlinkClr xmlns:ahyp="http://schemas.microsoft.com/office/drawing/2018/hyperlinkcolor" val="tx"/>
                  </a:ext>
                </a:extLst>
              </a:hlinkClick>
            </a:endParaRPr>
          </a:p>
          <a:p>
            <a:pPr algn="ctr"/>
            <a:r>
              <a:rPr lang="fr-FR">
                <a:solidFill>
                  <a:srgbClr val="3FCDE7"/>
                </a:solidFill>
                <a:hlinkClick r:id="rId6">
                  <a:extLst>
                    <a:ext uri="{A12FA001-AC4F-418D-AE19-62706E023703}">
                      <ahyp:hlinkClr xmlns:ahyp="http://schemas.microsoft.com/office/drawing/2018/hyperlinkcolor" val="tx"/>
                    </a:ext>
                  </a:extLst>
                </a:hlinkClick>
              </a:rPr>
              <a:t>cohesionsociale@caf86.caf.fr</a:t>
            </a:r>
            <a:endParaRPr lang="fr-FR">
              <a:solidFill>
                <a:schemeClr val="bg1"/>
              </a:solidFill>
            </a:endParaRPr>
          </a:p>
          <a:p>
            <a:pPr algn="ctr"/>
            <a:r>
              <a:rPr lang="en-US" sz="1800" b="1">
                <a:solidFill>
                  <a:srgbClr val="0070C0"/>
                </a:solidFill>
              </a:rPr>
              <a:t>05 49 03 16 50</a:t>
            </a:r>
            <a:endParaRPr lang="en-US"/>
          </a:p>
          <a:p>
            <a:pPr algn="ctr"/>
            <a:endParaRPr lang="fr-FR">
              <a:solidFill>
                <a:schemeClr val="bg1"/>
              </a:solidFill>
            </a:endParaRPr>
          </a:p>
        </p:txBody>
      </p:sp>
      <p:pic>
        <p:nvPicPr>
          <p:cNvPr id="17" name="Image 16">
            <a:extLst>
              <a:ext uri="{FF2B5EF4-FFF2-40B4-BE49-F238E27FC236}">
                <a16:creationId xmlns:a16="http://schemas.microsoft.com/office/drawing/2014/main" id="{71BF1766-61C7-4F6C-B3E6-9B2D82193F3F}"/>
              </a:ext>
            </a:extLst>
          </p:cNvPr>
          <p:cNvPicPr>
            <a:picLocks noChangeAspect="1"/>
          </p:cNvPicPr>
          <p:nvPr/>
        </p:nvPicPr>
        <p:blipFill>
          <a:blip r:embed="rId7"/>
          <a:stretch>
            <a:fillRect/>
          </a:stretch>
        </p:blipFill>
        <p:spPr>
          <a:xfrm>
            <a:off x="426740" y="65557"/>
            <a:ext cx="914528" cy="1657581"/>
          </a:xfrm>
          <a:prstGeom prst="rect">
            <a:avLst/>
          </a:prstGeom>
        </p:spPr>
      </p:pic>
      <p:pic>
        <p:nvPicPr>
          <p:cNvPr id="21" name="Image 20">
            <a:extLst>
              <a:ext uri="{FF2B5EF4-FFF2-40B4-BE49-F238E27FC236}">
                <a16:creationId xmlns:a16="http://schemas.microsoft.com/office/drawing/2014/main" id="{0A99F031-829A-4FF3-8EC2-170DE085D571}"/>
              </a:ext>
            </a:extLst>
          </p:cNvPr>
          <p:cNvPicPr>
            <a:picLocks noChangeAspect="1"/>
          </p:cNvPicPr>
          <p:nvPr/>
        </p:nvPicPr>
        <p:blipFill>
          <a:blip r:embed="rId8"/>
          <a:stretch>
            <a:fillRect/>
          </a:stretch>
        </p:blipFill>
        <p:spPr>
          <a:xfrm>
            <a:off x="1460346" y="335386"/>
            <a:ext cx="981212" cy="800212"/>
          </a:xfrm>
          <a:prstGeom prst="rect">
            <a:avLst/>
          </a:prstGeom>
        </p:spPr>
      </p:pic>
      <p:pic>
        <p:nvPicPr>
          <p:cNvPr id="23" name="Image 22">
            <a:extLst>
              <a:ext uri="{FF2B5EF4-FFF2-40B4-BE49-F238E27FC236}">
                <a16:creationId xmlns:a16="http://schemas.microsoft.com/office/drawing/2014/main" id="{4AEA8908-7F88-4957-BC67-6C87A7F8244F}"/>
              </a:ext>
            </a:extLst>
          </p:cNvPr>
          <p:cNvPicPr>
            <a:picLocks noChangeAspect="1"/>
          </p:cNvPicPr>
          <p:nvPr/>
        </p:nvPicPr>
        <p:blipFill>
          <a:blip r:embed="rId9"/>
          <a:stretch>
            <a:fillRect/>
          </a:stretch>
        </p:blipFill>
        <p:spPr>
          <a:xfrm>
            <a:off x="3781694" y="4423548"/>
            <a:ext cx="2962688" cy="1600423"/>
          </a:xfrm>
          <a:prstGeom prst="rect">
            <a:avLst/>
          </a:prstGeom>
        </p:spPr>
      </p:pic>
    </p:spTree>
    <p:extLst>
      <p:ext uri="{BB962C8B-B14F-4D97-AF65-F5344CB8AC3E}">
        <p14:creationId xmlns:p14="http://schemas.microsoft.com/office/powerpoint/2010/main" val="216590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502470" y="1295604"/>
            <a:ext cx="6583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400">
                <a:cs typeface="Arial"/>
              </a:rPr>
              <a:t>Optimisation de la fonction transmettre un document</a:t>
            </a:r>
            <a:r>
              <a:rPr lang="en-US" sz="2400">
                <a:cs typeface="Arial"/>
              </a:rPr>
              <a:t>​</a:t>
            </a:r>
            <a:endParaRPr lang="fr-FR" sz="2400"/>
          </a:p>
        </p:txBody>
      </p:sp>
      <p:sp>
        <p:nvSpPr>
          <p:cNvPr id="3" name="ZoneTexte 2">
            <a:extLst>
              <a:ext uri="{FF2B5EF4-FFF2-40B4-BE49-F238E27FC236}">
                <a16:creationId xmlns:a16="http://schemas.microsoft.com/office/drawing/2014/main" id="{3F6076F5-322A-50B7-688A-5FF76D846222}"/>
              </a:ext>
            </a:extLst>
          </p:cNvPr>
          <p:cNvSpPr txBox="1"/>
          <p:nvPr/>
        </p:nvSpPr>
        <p:spPr>
          <a:xfrm>
            <a:off x="3974306" y="3551237"/>
            <a:ext cx="58290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ea typeface="+mn-lt"/>
                <a:cs typeface="+mn-lt"/>
              </a:rPr>
              <a:t>Des évolutions sont apportées pour une meilleure compréhension de l'usager et une simplification du traitement par les techniciens.  </a:t>
            </a:r>
            <a:endParaRPr lang="fr-FR"/>
          </a:p>
          <a:p>
            <a:pPr algn="ctr"/>
            <a:endParaRPr lang="fr-FR"/>
          </a:p>
          <a:p>
            <a:pPr algn="ctr"/>
            <a:endParaRPr lang="fr-FR"/>
          </a:p>
          <a:p>
            <a:endParaRPr lang="fr-FR"/>
          </a:p>
        </p:txBody>
      </p:sp>
      <p:pic>
        <p:nvPicPr>
          <p:cNvPr id="4" name="Image 4" descr="Une image contenant texte&#10;&#10;Description générée automatiquement">
            <a:extLst>
              <a:ext uri="{FF2B5EF4-FFF2-40B4-BE49-F238E27FC236}">
                <a16:creationId xmlns:a16="http://schemas.microsoft.com/office/drawing/2014/main" id="{5FCAC01A-FB40-A082-3ED9-8F6AA0308FAB}"/>
              </a:ext>
            </a:extLst>
          </p:cNvPr>
          <p:cNvPicPr>
            <a:picLocks noChangeAspect="1"/>
          </p:cNvPicPr>
          <p:nvPr/>
        </p:nvPicPr>
        <p:blipFill>
          <a:blip r:embed="rId2"/>
          <a:stretch>
            <a:fillRect/>
          </a:stretch>
        </p:blipFill>
        <p:spPr>
          <a:xfrm>
            <a:off x="3973139" y="4928070"/>
            <a:ext cx="1221136" cy="997055"/>
          </a:xfrm>
          <a:prstGeom prst="rect">
            <a:avLst/>
          </a:prstGeom>
        </p:spPr>
      </p:pic>
      <p:pic>
        <p:nvPicPr>
          <p:cNvPr id="5" name="Image 5" descr="Une image contenant texte&#10;&#10;Description générée automatiquement">
            <a:extLst>
              <a:ext uri="{FF2B5EF4-FFF2-40B4-BE49-F238E27FC236}">
                <a16:creationId xmlns:a16="http://schemas.microsoft.com/office/drawing/2014/main" id="{C47FC317-B017-2EE5-ADD7-B7AAAAB55E4F}"/>
              </a:ext>
            </a:extLst>
          </p:cNvPr>
          <p:cNvPicPr>
            <a:picLocks noChangeAspect="1"/>
          </p:cNvPicPr>
          <p:nvPr/>
        </p:nvPicPr>
        <p:blipFill>
          <a:blip r:embed="rId3"/>
          <a:stretch>
            <a:fillRect/>
          </a:stretch>
        </p:blipFill>
        <p:spPr>
          <a:xfrm>
            <a:off x="6585726" y="4927530"/>
            <a:ext cx="1256789" cy="998275"/>
          </a:xfrm>
          <a:prstGeom prst="rect">
            <a:avLst/>
          </a:prstGeom>
        </p:spPr>
      </p:pic>
    </p:spTree>
    <p:extLst>
      <p:ext uri="{BB962C8B-B14F-4D97-AF65-F5344CB8AC3E}">
        <p14:creationId xmlns:p14="http://schemas.microsoft.com/office/powerpoint/2010/main" val="262563251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Questions </a:t>
            </a:r>
            <a:r>
              <a:rPr lang="en-US" sz="5900" err="1">
                <a:solidFill>
                  <a:srgbClr val="FFFFFF"/>
                </a:solidFill>
              </a:rPr>
              <a:t>diverses</a:t>
            </a:r>
            <a:endParaRPr lang="en-US" sz="59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9037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39784"/>
            <a:ext cx="10691812" cy="25198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1617" y="-9333"/>
            <a:ext cx="4180205" cy="756900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F58CBEFD-76F7-4F25-9336-37257B81B0DF}"/>
              </a:ext>
            </a:extLst>
          </p:cNvPr>
          <p:cNvSpPr>
            <a:spLocks noGrp="1"/>
          </p:cNvSpPr>
          <p:nvPr>
            <p:ph type="title"/>
          </p:nvPr>
        </p:nvSpPr>
        <p:spPr>
          <a:xfrm>
            <a:off x="593990" y="5253601"/>
            <a:ext cx="7538875" cy="1455937"/>
          </a:xfrm>
        </p:spPr>
        <p:txBody>
          <a:bodyPr anchor="ctr">
            <a:normAutofit/>
          </a:bodyPr>
          <a:lstStyle/>
          <a:p>
            <a:r>
              <a:rPr lang="fr-FR" sz="4300">
                <a:solidFill>
                  <a:schemeClr val="bg1"/>
                </a:solidFill>
              </a:rPr>
              <a:t>Calendrier des prochaines réunions </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1812" cy="5039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921862A-E048-4781-8BAD-D07411294F85}"/>
              </a:ext>
            </a:extLst>
          </p:cNvPr>
          <p:cNvGraphicFramePr>
            <a:graphicFrameLocks noGrp="1"/>
          </p:cNvGraphicFramePr>
          <p:nvPr>
            <p:ph idx="1"/>
            <p:extLst>
              <p:ext uri="{D42A27DB-BD31-4B8C-83A1-F6EECF244321}">
                <p14:modId xmlns:p14="http://schemas.microsoft.com/office/powerpoint/2010/main" val="626391048"/>
              </p:ext>
            </p:extLst>
          </p:nvPr>
        </p:nvGraphicFramePr>
        <p:xfrm>
          <a:off x="563826" y="708720"/>
          <a:ext cx="9564160" cy="362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972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11" cy="7569008"/>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5CC5006-F749-4D01-A7A2-C7490038FDFC}"/>
              </a:ext>
            </a:extLst>
          </p:cNvPr>
          <p:cNvSpPr>
            <a:spLocks noGrp="1"/>
          </p:cNvSpPr>
          <p:nvPr>
            <p:ph type="title"/>
          </p:nvPr>
        </p:nvSpPr>
        <p:spPr>
          <a:xfrm>
            <a:off x="1576468" y="3047202"/>
            <a:ext cx="7538875" cy="1455937"/>
          </a:xfrm>
        </p:spPr>
        <p:txBody>
          <a:bodyPr>
            <a:normAutofit/>
          </a:bodyPr>
          <a:lstStyle/>
          <a:p>
            <a:r>
              <a:rPr lang="fr-FR">
                <a:solidFill>
                  <a:srgbClr val="FFFFFF"/>
                </a:solidFill>
              </a:rPr>
              <a:t>Merci pour votre participation</a:t>
            </a:r>
          </a:p>
        </p:txBody>
      </p:sp>
    </p:spTree>
    <p:extLst>
      <p:ext uri="{BB962C8B-B14F-4D97-AF65-F5344CB8AC3E}">
        <p14:creationId xmlns:p14="http://schemas.microsoft.com/office/powerpoint/2010/main" val="2133316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6">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09" cy="7569008"/>
            <a:chOff x="0" y="-8467"/>
            <a:chExt cx="12192000" cy="6866467"/>
          </a:xfrm>
        </p:grpSpPr>
        <p:cxnSp>
          <p:nvCxnSpPr>
            <p:cNvPr id="8" name="Straight Connector 7">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3" name="Rectangle 18">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0">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1" cy="7569008"/>
            <a:chOff x="0" y="-8467"/>
            <a:chExt cx="12192000" cy="6866467"/>
          </a:xfrm>
        </p:grpSpPr>
        <p:cxnSp>
          <p:nvCxnSpPr>
            <p:cNvPr id="22" name="Straight Connector 21">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2" name="Rectangle 31">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17" y="529177"/>
            <a:ext cx="9855178" cy="650132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A24F1788-F9FE-30F8-9D01-BCD413158D7A}"/>
              </a:ext>
            </a:extLst>
          </p:cNvPr>
          <p:cNvPicPr>
            <a:picLocks noChangeAspect="1"/>
          </p:cNvPicPr>
          <p:nvPr/>
        </p:nvPicPr>
        <p:blipFill rotWithShape="1">
          <a:blip r:embed="rId2"/>
          <a:srcRect t="4742" b="5630"/>
          <a:stretch/>
        </p:blipFill>
        <p:spPr>
          <a:xfrm>
            <a:off x="498505" y="629972"/>
            <a:ext cx="9476988" cy="6157631"/>
          </a:xfrm>
          <a:prstGeom prst="rect">
            <a:avLst/>
          </a:prstGeom>
        </p:spPr>
      </p:pic>
    </p:spTree>
    <p:extLst>
      <p:ext uri="{BB962C8B-B14F-4D97-AF65-F5344CB8AC3E}">
        <p14:creationId xmlns:p14="http://schemas.microsoft.com/office/powerpoint/2010/main" val="201377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pic>
        <p:nvPicPr>
          <p:cNvPr id="4" name="Image 4">
            <a:extLst>
              <a:ext uri="{FF2B5EF4-FFF2-40B4-BE49-F238E27FC236}">
                <a16:creationId xmlns:a16="http://schemas.microsoft.com/office/drawing/2014/main" id="{3DEAFC63-FD07-376F-8D1C-0D1C3D0EC7A1}"/>
              </a:ext>
            </a:extLst>
          </p:cNvPr>
          <p:cNvPicPr>
            <a:picLocks noChangeAspect="1"/>
          </p:cNvPicPr>
          <p:nvPr/>
        </p:nvPicPr>
        <p:blipFill>
          <a:blip r:embed="rId2"/>
          <a:stretch>
            <a:fillRect/>
          </a:stretch>
        </p:blipFill>
        <p:spPr>
          <a:xfrm>
            <a:off x="2707256" y="817314"/>
            <a:ext cx="7234769" cy="4561461"/>
          </a:xfrm>
          <a:prstGeom prst="rect">
            <a:avLst/>
          </a:prstGeom>
        </p:spPr>
      </p:pic>
      <p:cxnSp>
        <p:nvCxnSpPr>
          <p:cNvPr id="3" name="Connecteur droit avec flèche 2">
            <a:extLst>
              <a:ext uri="{FF2B5EF4-FFF2-40B4-BE49-F238E27FC236}">
                <a16:creationId xmlns:a16="http://schemas.microsoft.com/office/drawing/2014/main" id="{BBA738CB-932D-8F4E-8906-8BCFB5B24869}"/>
              </a:ext>
            </a:extLst>
          </p:cNvPr>
          <p:cNvCxnSpPr/>
          <p:nvPr/>
        </p:nvCxnSpPr>
        <p:spPr>
          <a:xfrm flipV="1">
            <a:off x="6576319" y="3322339"/>
            <a:ext cx="1084260" cy="2624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326387E5-0B4B-5FCA-E6A2-0E66A597F04B}"/>
              </a:ext>
            </a:extLst>
          </p:cNvPr>
          <p:cNvSpPr txBox="1"/>
          <p:nvPr/>
        </p:nvSpPr>
        <p:spPr>
          <a:xfrm>
            <a:off x="5384454" y="6082265"/>
            <a:ext cx="37625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Accès à transmettre un document sur la page "Mes démarches" via le bouton A transmettre</a:t>
            </a:r>
          </a:p>
        </p:txBody>
      </p:sp>
    </p:spTree>
    <p:extLst>
      <p:ext uri="{BB962C8B-B14F-4D97-AF65-F5344CB8AC3E}">
        <p14:creationId xmlns:p14="http://schemas.microsoft.com/office/powerpoint/2010/main" val="3790901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pic>
        <p:nvPicPr>
          <p:cNvPr id="6" name="Image 6">
            <a:extLst>
              <a:ext uri="{FF2B5EF4-FFF2-40B4-BE49-F238E27FC236}">
                <a16:creationId xmlns:a16="http://schemas.microsoft.com/office/drawing/2014/main" id="{249AF1CF-4B1B-E700-4FDC-28898A71764F}"/>
              </a:ext>
            </a:extLst>
          </p:cNvPr>
          <p:cNvPicPr>
            <a:picLocks noChangeAspect="1"/>
          </p:cNvPicPr>
          <p:nvPr/>
        </p:nvPicPr>
        <p:blipFill>
          <a:blip r:embed="rId2"/>
          <a:stretch>
            <a:fillRect/>
          </a:stretch>
        </p:blipFill>
        <p:spPr>
          <a:xfrm>
            <a:off x="505904" y="-156903"/>
            <a:ext cx="9840610" cy="6409246"/>
          </a:xfrm>
          <a:prstGeom prst="rect">
            <a:avLst/>
          </a:prstGeom>
        </p:spPr>
      </p:pic>
      <p:cxnSp>
        <p:nvCxnSpPr>
          <p:cNvPr id="7" name="Connecteur droit avec flèche 6">
            <a:extLst>
              <a:ext uri="{FF2B5EF4-FFF2-40B4-BE49-F238E27FC236}">
                <a16:creationId xmlns:a16="http://schemas.microsoft.com/office/drawing/2014/main" id="{29074DEE-4756-E02E-FC14-74E354DB5673}"/>
              </a:ext>
            </a:extLst>
          </p:cNvPr>
          <p:cNvCxnSpPr/>
          <p:nvPr/>
        </p:nvCxnSpPr>
        <p:spPr>
          <a:xfrm flipV="1">
            <a:off x="4794210" y="2776404"/>
            <a:ext cx="1361611" cy="333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36408A6D-A686-70A5-CFBF-94F15E1FFB57}"/>
              </a:ext>
            </a:extLst>
          </p:cNvPr>
          <p:cNvSpPr txBox="1"/>
          <p:nvPr/>
        </p:nvSpPr>
        <p:spPr>
          <a:xfrm>
            <a:off x="4677214" y="6355731"/>
            <a:ext cx="41632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L'item "Vos autres documents" permet de transmettre un document"</a:t>
            </a:r>
          </a:p>
        </p:txBody>
      </p:sp>
    </p:spTree>
    <p:extLst>
      <p:ext uri="{BB962C8B-B14F-4D97-AF65-F5344CB8AC3E}">
        <p14:creationId xmlns:p14="http://schemas.microsoft.com/office/powerpoint/2010/main" val="63416407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pic>
        <p:nvPicPr>
          <p:cNvPr id="5" name="Image 5">
            <a:extLst>
              <a:ext uri="{FF2B5EF4-FFF2-40B4-BE49-F238E27FC236}">
                <a16:creationId xmlns:a16="http://schemas.microsoft.com/office/drawing/2014/main" id="{7E4B25B0-857E-5383-7A19-03A516A04254}"/>
              </a:ext>
            </a:extLst>
          </p:cNvPr>
          <p:cNvPicPr>
            <a:picLocks noChangeAspect="1"/>
          </p:cNvPicPr>
          <p:nvPr/>
        </p:nvPicPr>
        <p:blipFill>
          <a:blip r:embed="rId2"/>
          <a:stretch>
            <a:fillRect/>
          </a:stretch>
        </p:blipFill>
        <p:spPr>
          <a:xfrm>
            <a:off x="3443019" y="1837588"/>
            <a:ext cx="6696877" cy="4048029"/>
          </a:xfrm>
          <a:prstGeom prst="rect">
            <a:avLst/>
          </a:prstGeom>
        </p:spPr>
      </p:pic>
      <p:cxnSp>
        <p:nvCxnSpPr>
          <p:cNvPr id="6" name="Connecteur droit avec flèche 5">
            <a:extLst>
              <a:ext uri="{FF2B5EF4-FFF2-40B4-BE49-F238E27FC236}">
                <a16:creationId xmlns:a16="http://schemas.microsoft.com/office/drawing/2014/main" id="{55DB183C-80CA-61D9-788E-26F34CF0F328}"/>
              </a:ext>
            </a:extLst>
          </p:cNvPr>
          <p:cNvCxnSpPr/>
          <p:nvPr/>
        </p:nvCxnSpPr>
        <p:spPr>
          <a:xfrm flipH="1">
            <a:off x="7800125" y="3679982"/>
            <a:ext cx="1831687" cy="2849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E2F4E6BF-BD03-DD81-1FFF-9663A88C5C22}"/>
              </a:ext>
            </a:extLst>
          </p:cNvPr>
          <p:cNvSpPr txBox="1"/>
          <p:nvPr/>
        </p:nvSpPr>
        <p:spPr>
          <a:xfrm>
            <a:off x="5704091" y="6459271"/>
            <a:ext cx="3480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En cliquant sur Accéder, l'usager procédera à la téléprocédure </a:t>
            </a:r>
          </a:p>
        </p:txBody>
      </p:sp>
    </p:spTree>
    <p:extLst>
      <p:ext uri="{BB962C8B-B14F-4D97-AF65-F5344CB8AC3E}">
        <p14:creationId xmlns:p14="http://schemas.microsoft.com/office/powerpoint/2010/main" val="168965144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pic>
        <p:nvPicPr>
          <p:cNvPr id="3" name="Image 4">
            <a:extLst>
              <a:ext uri="{FF2B5EF4-FFF2-40B4-BE49-F238E27FC236}">
                <a16:creationId xmlns:a16="http://schemas.microsoft.com/office/drawing/2014/main" id="{EB95A5CA-96EB-F0ED-3390-DD4FDE206D9E}"/>
              </a:ext>
            </a:extLst>
          </p:cNvPr>
          <p:cNvPicPr>
            <a:picLocks noChangeAspect="1"/>
          </p:cNvPicPr>
          <p:nvPr/>
        </p:nvPicPr>
        <p:blipFill>
          <a:blip r:embed="rId2"/>
          <a:stretch>
            <a:fillRect/>
          </a:stretch>
        </p:blipFill>
        <p:spPr>
          <a:xfrm>
            <a:off x="3319366" y="1377050"/>
            <a:ext cx="6895049" cy="4433957"/>
          </a:xfrm>
          <a:prstGeom prst="rect">
            <a:avLst/>
          </a:prstGeom>
        </p:spPr>
      </p:pic>
    </p:spTree>
    <p:extLst>
      <p:ext uri="{BB962C8B-B14F-4D97-AF65-F5344CB8AC3E}">
        <p14:creationId xmlns:p14="http://schemas.microsoft.com/office/powerpoint/2010/main" val="73332617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pic>
        <p:nvPicPr>
          <p:cNvPr id="4" name="Image 4">
            <a:extLst>
              <a:ext uri="{FF2B5EF4-FFF2-40B4-BE49-F238E27FC236}">
                <a16:creationId xmlns:a16="http://schemas.microsoft.com/office/drawing/2014/main" id="{C9A16B87-DA0E-7DF8-65CA-1D939180DABA}"/>
              </a:ext>
            </a:extLst>
          </p:cNvPr>
          <p:cNvPicPr>
            <a:picLocks noChangeAspect="1"/>
          </p:cNvPicPr>
          <p:nvPr/>
        </p:nvPicPr>
        <p:blipFill>
          <a:blip r:embed="rId2"/>
          <a:stretch>
            <a:fillRect/>
          </a:stretch>
        </p:blipFill>
        <p:spPr>
          <a:xfrm>
            <a:off x="3225974" y="952632"/>
            <a:ext cx="7074346" cy="5025168"/>
          </a:xfrm>
          <a:prstGeom prst="rect">
            <a:avLst/>
          </a:prstGeom>
        </p:spPr>
      </p:pic>
    </p:spTree>
    <p:extLst>
      <p:ext uri="{BB962C8B-B14F-4D97-AF65-F5344CB8AC3E}">
        <p14:creationId xmlns:p14="http://schemas.microsoft.com/office/powerpoint/2010/main" val="29130228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re 3">
            <a:extLst>
              <a:ext uri="{FF2B5EF4-FFF2-40B4-BE49-F238E27FC236}">
                <a16:creationId xmlns:a16="http://schemas.microsoft.com/office/drawing/2014/main" id="{23D644D4-BBEB-489C-B21D-5F3151BF1943}"/>
              </a:ext>
            </a:extLst>
          </p:cNvPr>
          <p:cNvSpPr txBox="1">
            <a:spLocks/>
          </p:cNvSpPr>
          <p:nvPr/>
        </p:nvSpPr>
        <p:spPr>
          <a:xfrm>
            <a:off x="4414877" y="3042841"/>
            <a:ext cx="5585247" cy="1575487"/>
          </a:xfrm>
          <a:prstGeom prst="rect">
            <a:avLst/>
          </a:prstGeom>
        </p:spPr>
        <p:txBody>
          <a:bodyPr vert="horz" lIns="91440" tIns="45720" rIns="91440" bIns="45720" rtlCol="0" anchor="t">
            <a:norm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950" b="1">
              <a:solidFill>
                <a:schemeClr val="tx1"/>
              </a:solidFill>
            </a:endParaRPr>
          </a:p>
        </p:txBody>
      </p:sp>
      <p:sp>
        <p:nvSpPr>
          <p:cNvPr id="2" name="ZoneTexte 1">
            <a:extLst>
              <a:ext uri="{FF2B5EF4-FFF2-40B4-BE49-F238E27FC236}">
                <a16:creationId xmlns:a16="http://schemas.microsoft.com/office/drawing/2014/main" id="{9FFAE97F-5A7E-8A4A-43C9-E79BAB69AF04}"/>
              </a:ext>
            </a:extLst>
          </p:cNvPr>
          <p:cNvSpPr txBox="1"/>
          <p:nvPr/>
        </p:nvSpPr>
        <p:spPr>
          <a:xfrm>
            <a:off x="3974306" y="3551237"/>
            <a:ext cx="611211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Arial"/>
            </a:endParaRPr>
          </a:p>
        </p:txBody>
      </p:sp>
      <p:pic>
        <p:nvPicPr>
          <p:cNvPr id="5" name="Image 5" descr="Une image contenant texte&#10;&#10;Description générée automatiquement">
            <a:extLst>
              <a:ext uri="{FF2B5EF4-FFF2-40B4-BE49-F238E27FC236}">
                <a16:creationId xmlns:a16="http://schemas.microsoft.com/office/drawing/2014/main" id="{CFD01548-5C80-07F5-260A-C0ABBB6209EE}"/>
              </a:ext>
            </a:extLst>
          </p:cNvPr>
          <p:cNvPicPr>
            <a:picLocks noChangeAspect="1"/>
          </p:cNvPicPr>
          <p:nvPr/>
        </p:nvPicPr>
        <p:blipFill>
          <a:blip r:embed="rId2"/>
          <a:stretch>
            <a:fillRect/>
          </a:stretch>
        </p:blipFill>
        <p:spPr>
          <a:xfrm>
            <a:off x="3348651" y="1618311"/>
            <a:ext cx="6819555" cy="4684778"/>
          </a:xfrm>
          <a:prstGeom prst="rect">
            <a:avLst/>
          </a:prstGeom>
        </p:spPr>
      </p:pic>
    </p:spTree>
    <p:extLst>
      <p:ext uri="{BB962C8B-B14F-4D97-AF65-F5344CB8AC3E}">
        <p14:creationId xmlns:p14="http://schemas.microsoft.com/office/powerpoint/2010/main" val="16897124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95d04b-f1f1-4cca-b402-12059382b588" xsi:nil="true"/>
    <lcf76f155ced4ddcb4097134ff3c332f xmlns="5587b222-5307-4abc-b315-46f3816be8ff">
      <Terms xmlns="http://schemas.microsoft.com/office/infopath/2007/PartnerControls"/>
    </lcf76f155ced4ddcb4097134ff3c332f>
    <SharedWithUsers xmlns="9695d04b-f1f1-4cca-b402-12059382b588">
      <UserInfo>
        <DisplayName>Thi Oanh DO-NABTI 861</DisplayName>
        <AccountId>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F8C7C66777B948AB8386C0C8316A70" ma:contentTypeVersion="13" ma:contentTypeDescription="Crée un document." ma:contentTypeScope="" ma:versionID="4ba1d260f574f2477f8e8d076e0754e1">
  <xsd:schema xmlns:xsd="http://www.w3.org/2001/XMLSchema" xmlns:xs="http://www.w3.org/2001/XMLSchema" xmlns:p="http://schemas.microsoft.com/office/2006/metadata/properties" xmlns:ns2="5587b222-5307-4abc-b315-46f3816be8ff" xmlns:ns3="9695d04b-f1f1-4cca-b402-12059382b588" targetNamespace="http://schemas.microsoft.com/office/2006/metadata/properties" ma:root="true" ma:fieldsID="bf0459238f9e86df22125eab19487c8b" ns2:_="" ns3:_="">
    <xsd:import namespace="5587b222-5307-4abc-b315-46f3816be8ff"/>
    <xsd:import namespace="9695d04b-f1f1-4cca-b402-12059382b5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7b222-5307-4abc-b315-46f3816be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5d04b-f1f1-4cca-b402-12059382b58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83341df5-9d52-4b16-902c-5443f897a79a}" ma:internalName="TaxCatchAll" ma:showField="CatchAllData" ma:web="9695d04b-f1f1-4cca-b402-12059382b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2CDF5-7FB3-42D4-87A9-DA7AF3DF3573}">
  <ds:schemaRefs>
    <ds:schemaRef ds:uri="5587b222-5307-4abc-b315-46f3816be8ff"/>
    <ds:schemaRef ds:uri="9695d04b-f1f1-4cca-b402-12059382b5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F1133E-37E0-4C76-8374-DD7AB0F2B06F}">
  <ds:schemaRefs>
    <ds:schemaRef ds:uri="http://schemas.microsoft.com/sharepoint/v3/contenttype/forms"/>
  </ds:schemaRefs>
</ds:datastoreItem>
</file>

<file path=customXml/itemProps3.xml><?xml version="1.0" encoding="utf-8"?>
<ds:datastoreItem xmlns:ds="http://schemas.openxmlformats.org/officeDocument/2006/customXml" ds:itemID="{FB577FB5-0CBA-48C2-B149-29130020741B}">
  <ds:schemaRefs>
    <ds:schemaRef ds:uri="5587b222-5307-4abc-b315-46f3816be8ff"/>
    <ds:schemaRef ds:uri="9695d04b-f1f1-4cca-b402-12059382b5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Personnalisé</PresentationFormat>
  <Slides>33</Slides>
  <Notes>1</Notes>
  <HiddenSlides>0</HiddenSlide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Facette</vt:lpstr>
      <vt:lpstr>Présentation PowerPoint</vt:lpstr>
      <vt:lpstr>Ordre du jour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INTÉGRATION DE LA PRISE DE RENDEZ-VOUS DANS L'APPLICATION MOBILE </vt:lpstr>
      <vt:lpstr>Hier, lorsque l'allocataire souhaitait prendre un rendez-vous depuis l'application mobile, il était dirigé sur le caf.fr  </vt:lpstr>
      <vt:lpstr>Présentation PowerPoint</vt:lpstr>
      <vt:lpstr>Présentation PowerPoint</vt:lpstr>
      <vt:lpstr>Refonte des services en ligne</vt:lpstr>
      <vt:lpstr>La Déclaration des avantages vieillesse invalidité pour les bénéficiaires d'AAH</vt:lpstr>
      <vt:lpstr>Présentation PowerPoint</vt:lpstr>
      <vt:lpstr>Présentation PowerPoint</vt:lpstr>
      <vt:lpstr>Gestion des étudiants hospitaliers</vt:lpstr>
      <vt:lpstr>Déclaration de décès d'un enfant </vt:lpstr>
      <vt:lpstr>La Déclaration Trimestrielle RSA/PPA </vt:lpstr>
      <vt:lpstr>Présentation PowerPoint</vt:lpstr>
      <vt:lpstr>Présentation PowerPoint</vt:lpstr>
      <vt:lpstr>L’offre tuteur est un service qui permet aux tuteurs, curateurs ou mandataires physiques : de consulter le compte caf de leurs protégés ; de gérer les mesures de protection via le tableau de bord tuteur. Pour les tutelles 4, les tuteurs ont également accès à certaines démarches en ligne en fonction du rôle de leur protégé sur le dossier (Allocataire, conjoint avec ou sans délégation de gestion) : Les déclarations trimestrielles RSA et Prime d’activité ; Les déclarations de ressources AL ; Les déclarations de changement de situation. Ils ont également accès aux formulaires de demande de prestations et peuvent les transmettre via la fonction « Transmettre un document ». Ils n’ont pas accès aux demandes de prestations en ligne dans ce premier lot. L’offre tuteur est accessible sur caf.fr depuis l’espace Mon Compte. </vt:lpstr>
      <vt:lpstr>Présentation PowerPoint</vt:lpstr>
      <vt:lpstr>Nos canaux de contact</vt:lpstr>
      <vt:lpstr>NOUS CONTACTER</vt:lpstr>
      <vt:lpstr>Questions diverses</vt:lpstr>
      <vt:lpstr>Calendrier des prochaines réunions </vt:lpstr>
      <vt:lpstr>Merci pour votre participation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GUILLARD 861</dc:creator>
  <cp:revision>14</cp:revision>
  <cp:lastPrinted>2020-12-23T15:38:17Z</cp:lastPrinted>
  <dcterms:created xsi:type="dcterms:W3CDTF">2020-12-23T14:03:58Z</dcterms:created>
  <dcterms:modified xsi:type="dcterms:W3CDTF">2022-12-02T13:22:13Z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0x0101002EF8C7C66777B948AB8386C0C8316A70</vt:lpwstr>
  </property>
  <property fmtid="{D5CDD505-2E9C-101B-9397-08002B2CF9AE}" pid="3" name="MediaServiceImageTags">
    <vt:lpwstr/>
  </property>
</Properties>
</file>