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Lst>
  <p:notesMasterIdLst>
    <p:notesMasterId r:id="rId19"/>
  </p:notesMasterIdLst>
  <p:sldIdLst>
    <p:sldId id="256" r:id="rId5"/>
    <p:sldId id="257" r:id="rId6"/>
    <p:sldId id="281" r:id="rId7"/>
    <p:sldId id="286" r:id="rId8"/>
    <p:sldId id="288" r:id="rId9"/>
    <p:sldId id="289" r:id="rId10"/>
    <p:sldId id="290" r:id="rId11"/>
    <p:sldId id="291" r:id="rId12"/>
    <p:sldId id="282" r:id="rId13"/>
    <p:sldId id="283" r:id="rId14"/>
    <p:sldId id="284" r:id="rId15"/>
    <p:sldId id="285" r:id="rId16"/>
    <p:sldId id="269" r:id="rId17"/>
    <p:sldId id="280" r:id="rId18"/>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A9ACB"/>
    <a:srgbClr val="1C2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1D158B-4954-430A-9C1F-4F0658611BF0}" v="13" dt="2024-02-29T12:45:36.090"/>
    <p1510:client id="{5BF9AFD3-5BF5-487F-A0D6-649EF40609E5}" v="75" dt="2024-03-01T12:51:11.609"/>
    <p1510:client id="{6CC6EB53-AB5F-4CF8-A53F-F999CA838859}" v="12" dt="2024-03-01T12:55:03.702"/>
    <p1510:client id="{B425F8E1-FB70-46F2-9A59-DF06CA906EEB}" v="58" dt="2024-02-29T10:19:08.278"/>
    <p1510:client id="{C3FA3659-7B47-4847-8E5A-7DC1D892B33A}" v="61" dt="2024-02-29T11:55:51.9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enne BOUTET 861" userId="S::fabienne.boutet@caf86.caf.fr::fa09bdb3-1d75-436f-b8cb-365a3331495b" providerId="AD" clId="Web-{7C488339-61D0-E26A-E334-7309B55F2F15}"/>
    <pc:docChg chg="modSld">
      <pc:chgData name="Fabienne BOUTET 861" userId="S::fabienne.boutet@caf86.caf.fr::fa09bdb3-1d75-436f-b8cb-365a3331495b" providerId="AD" clId="Web-{7C488339-61D0-E26A-E334-7309B55F2F15}" dt="2022-09-09T12:20:13.010" v="146" actId="20577"/>
      <pc:docMkLst>
        <pc:docMk/>
      </pc:docMkLst>
      <pc:sldChg chg="modSp">
        <pc:chgData name="Fabienne BOUTET 861" userId="S::fabienne.boutet@caf86.caf.fr::fa09bdb3-1d75-436f-b8cb-365a3331495b" providerId="AD" clId="Web-{7C488339-61D0-E26A-E334-7309B55F2F15}" dt="2022-09-09T12:20:13.010" v="146" actId="20577"/>
        <pc:sldMkLst>
          <pc:docMk/>
          <pc:sldMk cId="3125560883" sldId="274"/>
        </pc:sldMkLst>
        <pc:spChg chg="mod">
          <ac:chgData name="Fabienne BOUTET 861" userId="S::fabienne.boutet@caf86.caf.fr::fa09bdb3-1d75-436f-b8cb-365a3331495b" providerId="AD" clId="Web-{7C488339-61D0-E26A-E334-7309B55F2F15}" dt="2022-09-09T12:20:13.010" v="146" actId="20577"/>
          <ac:spMkLst>
            <pc:docMk/>
            <pc:sldMk cId="3125560883" sldId="274"/>
            <ac:spMk id="3" creationId="{CA9D75FD-8EB3-4347-8A2B-D41D90478F29}"/>
          </ac:spMkLst>
        </pc:spChg>
      </pc:sldChg>
      <pc:sldChg chg="modSp">
        <pc:chgData name="Fabienne BOUTET 861" userId="S::fabienne.boutet@caf86.caf.fr::fa09bdb3-1d75-436f-b8cb-365a3331495b" providerId="AD" clId="Web-{7C488339-61D0-E26A-E334-7309B55F2F15}" dt="2022-09-09T12:19:56.166" v="144" actId="20577"/>
        <pc:sldMkLst>
          <pc:docMk/>
          <pc:sldMk cId="4129279756" sldId="278"/>
        </pc:sldMkLst>
        <pc:spChg chg="mod">
          <ac:chgData name="Fabienne BOUTET 861" userId="S::fabienne.boutet@caf86.caf.fr::fa09bdb3-1d75-436f-b8cb-365a3331495b" providerId="AD" clId="Web-{7C488339-61D0-E26A-E334-7309B55F2F15}" dt="2022-09-09T12:19:56.166" v="144" actId="20577"/>
          <ac:spMkLst>
            <pc:docMk/>
            <pc:sldMk cId="4129279756" sldId="278"/>
            <ac:spMk id="3" creationId="{47EF5585-EA4B-4366-838A-12E99AE64212}"/>
          </ac:spMkLst>
        </pc:spChg>
      </pc:sldChg>
      <pc:sldChg chg="modSp">
        <pc:chgData name="Fabienne BOUTET 861" userId="S::fabienne.boutet@caf86.caf.fr::fa09bdb3-1d75-436f-b8cb-365a3331495b" providerId="AD" clId="Web-{7C488339-61D0-E26A-E334-7309B55F2F15}" dt="2022-09-09T12:17:07.582" v="20" actId="20577"/>
        <pc:sldMkLst>
          <pc:docMk/>
          <pc:sldMk cId="801926592" sldId="363"/>
        </pc:sldMkLst>
        <pc:spChg chg="mod">
          <ac:chgData name="Fabienne BOUTET 861" userId="S::fabienne.boutet@caf86.caf.fr::fa09bdb3-1d75-436f-b8cb-365a3331495b" providerId="AD" clId="Web-{7C488339-61D0-E26A-E334-7309B55F2F15}" dt="2022-09-09T12:17:07.582" v="20" actId="20577"/>
          <ac:spMkLst>
            <pc:docMk/>
            <pc:sldMk cId="801926592" sldId="363"/>
            <ac:spMk id="3" creationId="{9D9969BC-42EB-44C6-BECA-9FF01519765A}"/>
          </ac:spMkLst>
        </pc:spChg>
      </pc:sldChg>
      <pc:sldChg chg="modSp">
        <pc:chgData name="Fabienne BOUTET 861" userId="S::fabienne.boutet@caf86.caf.fr::fa09bdb3-1d75-436f-b8cb-365a3331495b" providerId="AD" clId="Web-{7C488339-61D0-E26A-E334-7309B55F2F15}" dt="2022-09-09T12:17:50.802" v="33" actId="14100"/>
        <pc:sldMkLst>
          <pc:docMk/>
          <pc:sldMk cId="904732758" sldId="364"/>
        </pc:sldMkLst>
        <pc:spChg chg="mod">
          <ac:chgData name="Fabienne BOUTET 861" userId="S::fabienne.boutet@caf86.caf.fr::fa09bdb3-1d75-436f-b8cb-365a3331495b" providerId="AD" clId="Web-{7C488339-61D0-E26A-E334-7309B55F2F15}" dt="2022-09-09T12:17:50.802" v="33" actId="14100"/>
          <ac:spMkLst>
            <pc:docMk/>
            <pc:sldMk cId="904732758" sldId="364"/>
            <ac:spMk id="3" creationId="{A862200D-984D-4871-994A-9B626852E24C}"/>
          </ac:spMkLst>
        </pc:spChg>
      </pc:sldChg>
    </pc:docChg>
  </pc:docChgLst>
  <pc:docChgLst>
    <pc:chgData name="Lea GUILLARD 861" userId="S::lea.guillard@caf86.caf.fr::d06662ec-9711-44e9-9f78-4b9cc7b21ed8" providerId="AD" clId="Web-{1D732C0E-266D-43DF-951F-3BFB21C791F5}"/>
    <pc:docChg chg="modSld">
      <pc:chgData name="Lea GUILLARD 861" userId="S::lea.guillard@caf86.caf.fr::d06662ec-9711-44e9-9f78-4b9cc7b21ed8" providerId="AD" clId="Web-{1D732C0E-266D-43DF-951F-3BFB21C791F5}" dt="2022-02-04T08:56:30.830" v="42" actId="14100"/>
      <pc:docMkLst>
        <pc:docMk/>
      </pc:docMkLst>
      <pc:sldChg chg="addSp modSp">
        <pc:chgData name="Lea GUILLARD 861" userId="S::lea.guillard@caf86.caf.fr::d06662ec-9711-44e9-9f78-4b9cc7b21ed8" providerId="AD" clId="Web-{1D732C0E-266D-43DF-951F-3BFB21C791F5}" dt="2022-02-04T08:56:30.830" v="42" actId="14100"/>
        <pc:sldMkLst>
          <pc:docMk/>
          <pc:sldMk cId="2620325473" sldId="277"/>
        </pc:sldMkLst>
        <pc:spChg chg="add mod">
          <ac:chgData name="Lea GUILLARD 861" userId="S::lea.guillard@caf86.caf.fr::d06662ec-9711-44e9-9f78-4b9cc7b21ed8" providerId="AD" clId="Web-{1D732C0E-266D-43DF-951F-3BFB21C791F5}" dt="2022-02-04T08:56:30.830" v="42" actId="14100"/>
          <ac:spMkLst>
            <pc:docMk/>
            <pc:sldMk cId="2620325473" sldId="277"/>
            <ac:spMk id="2" creationId="{29918C46-34B9-472C-AD33-E3F4B3EFCBE2}"/>
          </ac:spMkLst>
        </pc:spChg>
      </pc:sldChg>
    </pc:docChg>
  </pc:docChgLst>
  <pc:docChgLst>
    <pc:chgData name="Sophie ALLIX 861" userId="S::sophie.allix@caf86.caf.fr::653b8b07-0df8-4455-806f-e417d863b4cb" providerId="AD" clId="Web-{CFD45D8E-C80A-4DB4-AB52-796579A9B604}"/>
    <pc:docChg chg="addSld modSld">
      <pc:chgData name="Sophie ALLIX 861" userId="S::sophie.allix@caf86.caf.fr::653b8b07-0df8-4455-806f-e417d863b4cb" providerId="AD" clId="Web-{CFD45D8E-C80A-4DB4-AB52-796579A9B604}" dt="2024-02-27T13:14:35.026" v="27" actId="20577"/>
      <pc:docMkLst>
        <pc:docMk/>
      </pc:docMkLst>
      <pc:sldChg chg="modSp add replId">
        <pc:chgData name="Sophie ALLIX 861" userId="S::sophie.allix@caf86.caf.fr::653b8b07-0df8-4455-806f-e417d863b4cb" providerId="AD" clId="Web-{CFD45D8E-C80A-4DB4-AB52-796579A9B604}" dt="2024-02-27T13:14:19.869" v="11" actId="20577"/>
        <pc:sldMkLst>
          <pc:docMk/>
          <pc:sldMk cId="2121150976" sldId="282"/>
        </pc:sldMkLst>
        <pc:spChg chg="mod">
          <ac:chgData name="Sophie ALLIX 861" userId="S::sophie.allix@caf86.caf.fr::653b8b07-0df8-4455-806f-e417d863b4cb" providerId="AD" clId="Web-{CFD45D8E-C80A-4DB4-AB52-796579A9B604}" dt="2024-02-27T13:14:19.869" v="11" actId="20577"/>
          <ac:spMkLst>
            <pc:docMk/>
            <pc:sldMk cId="2121150976" sldId="282"/>
            <ac:spMk id="2" creationId="{F8614EBF-749A-C125-B572-8E23CAABE583}"/>
          </ac:spMkLst>
        </pc:spChg>
      </pc:sldChg>
      <pc:sldChg chg="modSp add replId">
        <pc:chgData name="Sophie ALLIX 861" userId="S::sophie.allix@caf86.caf.fr::653b8b07-0df8-4455-806f-e417d863b4cb" providerId="AD" clId="Web-{CFD45D8E-C80A-4DB4-AB52-796579A9B604}" dt="2024-02-27T13:14:35.026" v="27" actId="20577"/>
        <pc:sldMkLst>
          <pc:docMk/>
          <pc:sldMk cId="311847493" sldId="283"/>
        </pc:sldMkLst>
        <pc:spChg chg="mod">
          <ac:chgData name="Sophie ALLIX 861" userId="S::sophie.allix@caf86.caf.fr::653b8b07-0df8-4455-806f-e417d863b4cb" providerId="AD" clId="Web-{CFD45D8E-C80A-4DB4-AB52-796579A9B604}" dt="2024-02-27T13:14:35.026" v="27" actId="20577"/>
          <ac:spMkLst>
            <pc:docMk/>
            <pc:sldMk cId="311847493" sldId="283"/>
            <ac:spMk id="2" creationId="{F8614EBF-749A-C125-B572-8E23CAABE583}"/>
          </ac:spMkLst>
        </pc:spChg>
      </pc:sldChg>
    </pc:docChg>
  </pc:docChgLst>
  <pc:docChgLst>
    <pc:chgData name="Lea MAZOUE GUILLARD 861" userId="S::lea.mazoue-guillard@caf86.caf.fr::d06662ec-9711-44e9-9f78-4b9cc7b21ed8" providerId="AD" clId="Web-{8B7C59C2-D46C-4BE6-AC79-B756B73E906A}"/>
    <pc:docChg chg="delSld modSld">
      <pc:chgData name="Lea MAZOUE GUILLARD 861" userId="S::lea.mazoue-guillard@caf86.caf.fr::d06662ec-9711-44e9-9f78-4b9cc7b21ed8" providerId="AD" clId="Web-{8B7C59C2-D46C-4BE6-AC79-B756B73E906A}" dt="2024-01-29T14:32:59.131" v="25" actId="20577"/>
      <pc:docMkLst>
        <pc:docMk/>
      </pc:docMkLst>
      <pc:sldChg chg="modSp">
        <pc:chgData name="Lea MAZOUE GUILLARD 861" userId="S::lea.mazoue-guillard@caf86.caf.fr::d06662ec-9711-44e9-9f78-4b9cc7b21ed8" providerId="AD" clId="Web-{8B7C59C2-D46C-4BE6-AC79-B756B73E906A}" dt="2024-01-29T14:32:30.506" v="1" actId="20577"/>
        <pc:sldMkLst>
          <pc:docMk/>
          <pc:sldMk cId="3974185568" sldId="256"/>
        </pc:sldMkLst>
        <pc:spChg chg="mod">
          <ac:chgData name="Lea MAZOUE GUILLARD 861" userId="S::lea.mazoue-guillard@caf86.caf.fr::d06662ec-9711-44e9-9f78-4b9cc7b21ed8" providerId="AD" clId="Web-{8B7C59C2-D46C-4BE6-AC79-B756B73E906A}" dt="2024-01-29T14:32:30.506" v="1" actId="20577"/>
          <ac:spMkLst>
            <pc:docMk/>
            <pc:sldMk cId="3974185568" sldId="256"/>
            <ac:spMk id="10" creationId="{A2B5929A-19D3-495F-B557-ED84D46106C0}"/>
          </ac:spMkLst>
        </pc:spChg>
      </pc:sldChg>
      <pc:sldChg chg="modSp">
        <pc:chgData name="Lea MAZOUE GUILLARD 861" userId="S::lea.mazoue-guillard@caf86.caf.fr::d06662ec-9711-44e9-9f78-4b9cc7b21ed8" providerId="AD" clId="Web-{8B7C59C2-D46C-4BE6-AC79-B756B73E906A}" dt="2024-01-29T14:32:59.131" v="25" actId="20577"/>
        <pc:sldMkLst>
          <pc:docMk/>
          <pc:sldMk cId="3155851385" sldId="257"/>
        </pc:sldMkLst>
        <pc:spChg chg="mod">
          <ac:chgData name="Lea MAZOUE GUILLARD 861" userId="S::lea.mazoue-guillard@caf86.caf.fr::d06662ec-9711-44e9-9f78-4b9cc7b21ed8" providerId="AD" clId="Web-{8B7C59C2-D46C-4BE6-AC79-B756B73E906A}" dt="2024-01-29T14:32:59.131" v="25" actId="20577"/>
          <ac:spMkLst>
            <pc:docMk/>
            <pc:sldMk cId="3155851385" sldId="257"/>
            <ac:spMk id="4" creationId="{3416F5AB-7448-9E24-C765-EEE49B42F263}"/>
          </ac:spMkLst>
        </pc:spChg>
      </pc:sldChg>
      <pc:sldChg chg="addSp delSp modSp">
        <pc:chgData name="Lea MAZOUE GUILLARD 861" userId="S::lea.mazoue-guillard@caf86.caf.fr::d06662ec-9711-44e9-9f78-4b9cc7b21ed8" providerId="AD" clId="Web-{8B7C59C2-D46C-4BE6-AC79-B756B73E906A}" dt="2024-01-29T14:32:55.303" v="23" actId="20577"/>
        <pc:sldMkLst>
          <pc:docMk/>
          <pc:sldMk cId="1059972565" sldId="269"/>
        </pc:sldMkLst>
        <pc:spChg chg="add del mod">
          <ac:chgData name="Lea MAZOUE GUILLARD 861" userId="S::lea.mazoue-guillard@caf86.caf.fr::d06662ec-9711-44e9-9f78-4b9cc7b21ed8" providerId="AD" clId="Web-{8B7C59C2-D46C-4BE6-AC79-B756B73E906A}" dt="2024-01-29T14:32:47.569" v="15"/>
          <ac:spMkLst>
            <pc:docMk/>
            <pc:sldMk cId="1059972565" sldId="269"/>
            <ac:spMk id="55" creationId="{EFAA360C-B135-B6B0-A34E-F0C18E6F8916}"/>
          </ac:spMkLst>
        </pc:spChg>
        <pc:graphicFrameChg chg="add del modGraphic">
          <ac:chgData name="Lea MAZOUE GUILLARD 861" userId="S::lea.mazoue-guillard@caf86.caf.fr::d06662ec-9711-44e9-9f78-4b9cc7b21ed8" providerId="AD" clId="Web-{8B7C59C2-D46C-4BE6-AC79-B756B73E906A}" dt="2024-01-29T14:32:55.303" v="23" actId="20577"/>
          <ac:graphicFrameMkLst>
            <pc:docMk/>
            <pc:sldMk cId="1059972565" sldId="269"/>
            <ac:graphicFrameMk id="5" creationId="{2921862A-E048-4781-8BAD-D07411294F85}"/>
          </ac:graphicFrameMkLst>
        </pc:graphicFrameChg>
      </pc:sldChg>
      <pc:sldChg chg="del">
        <pc:chgData name="Lea MAZOUE GUILLARD 861" userId="S::lea.mazoue-guillard@caf86.caf.fr::d06662ec-9711-44e9-9f78-4b9cc7b21ed8" providerId="AD" clId="Web-{8B7C59C2-D46C-4BE6-AC79-B756B73E906A}" dt="2024-01-29T14:32:34.146" v="3"/>
        <pc:sldMkLst>
          <pc:docMk/>
          <pc:sldMk cId="3750916383" sldId="270"/>
        </pc:sldMkLst>
      </pc:sldChg>
      <pc:sldChg chg="del">
        <pc:chgData name="Lea MAZOUE GUILLARD 861" userId="S::lea.mazoue-guillard@caf86.caf.fr::d06662ec-9711-44e9-9f78-4b9cc7b21ed8" providerId="AD" clId="Web-{8B7C59C2-D46C-4BE6-AC79-B756B73E906A}" dt="2024-01-29T14:32:34.693" v="4"/>
        <pc:sldMkLst>
          <pc:docMk/>
          <pc:sldMk cId="136345157" sldId="271"/>
        </pc:sldMkLst>
      </pc:sldChg>
      <pc:sldChg chg="del">
        <pc:chgData name="Lea MAZOUE GUILLARD 861" userId="S::lea.mazoue-guillard@caf86.caf.fr::d06662ec-9711-44e9-9f78-4b9cc7b21ed8" providerId="AD" clId="Web-{8B7C59C2-D46C-4BE6-AC79-B756B73E906A}" dt="2024-01-29T14:32:35.115" v="5"/>
        <pc:sldMkLst>
          <pc:docMk/>
          <pc:sldMk cId="1238069304" sldId="272"/>
        </pc:sldMkLst>
      </pc:sldChg>
      <pc:sldChg chg="del">
        <pc:chgData name="Lea MAZOUE GUILLARD 861" userId="S::lea.mazoue-guillard@caf86.caf.fr::d06662ec-9711-44e9-9f78-4b9cc7b21ed8" providerId="AD" clId="Web-{8B7C59C2-D46C-4BE6-AC79-B756B73E906A}" dt="2024-01-29T14:32:35.522" v="6"/>
        <pc:sldMkLst>
          <pc:docMk/>
          <pc:sldMk cId="3720812671" sldId="273"/>
        </pc:sldMkLst>
      </pc:sldChg>
      <pc:sldChg chg="del">
        <pc:chgData name="Lea MAZOUE GUILLARD 861" userId="S::lea.mazoue-guillard@caf86.caf.fr::d06662ec-9711-44e9-9f78-4b9cc7b21ed8" providerId="AD" clId="Web-{8B7C59C2-D46C-4BE6-AC79-B756B73E906A}" dt="2024-01-29T14:32:36.537" v="7"/>
        <pc:sldMkLst>
          <pc:docMk/>
          <pc:sldMk cId="682041938" sldId="274"/>
        </pc:sldMkLst>
      </pc:sldChg>
      <pc:sldChg chg="del">
        <pc:chgData name="Lea MAZOUE GUILLARD 861" userId="S::lea.mazoue-guillard@caf86.caf.fr::d06662ec-9711-44e9-9f78-4b9cc7b21ed8" providerId="AD" clId="Web-{8B7C59C2-D46C-4BE6-AC79-B756B73E906A}" dt="2024-01-29T14:32:33.709" v="2"/>
        <pc:sldMkLst>
          <pc:docMk/>
          <pc:sldMk cId="1314588359" sldId="365"/>
        </pc:sldMkLst>
      </pc:sldChg>
      <pc:sldChg chg="del">
        <pc:chgData name="Lea MAZOUE GUILLARD 861" userId="S::lea.mazoue-guillard@caf86.caf.fr::d06662ec-9711-44e9-9f78-4b9cc7b21ed8" providerId="AD" clId="Web-{8B7C59C2-D46C-4BE6-AC79-B756B73E906A}" dt="2024-01-29T14:32:36.928" v="8"/>
        <pc:sldMkLst>
          <pc:docMk/>
          <pc:sldMk cId="2625632517" sldId="366"/>
        </pc:sldMkLst>
      </pc:sldChg>
      <pc:sldChg chg="del">
        <pc:chgData name="Lea MAZOUE GUILLARD 861" userId="S::lea.mazoue-guillard@caf86.caf.fr::d06662ec-9711-44e9-9f78-4b9cc7b21ed8" providerId="AD" clId="Web-{8B7C59C2-D46C-4BE6-AC79-B756B73E906A}" dt="2024-01-29T14:32:37.475" v="9"/>
        <pc:sldMkLst>
          <pc:docMk/>
          <pc:sldMk cId="4041273652" sldId="367"/>
        </pc:sldMkLst>
      </pc:sldChg>
      <pc:sldChg chg="del">
        <pc:chgData name="Lea MAZOUE GUILLARD 861" userId="S::lea.mazoue-guillard@caf86.caf.fr::d06662ec-9711-44e9-9f78-4b9cc7b21ed8" providerId="AD" clId="Web-{8B7C59C2-D46C-4BE6-AC79-B756B73E906A}" dt="2024-01-29T14:32:38.881" v="10"/>
        <pc:sldMkLst>
          <pc:docMk/>
          <pc:sldMk cId="2925497343" sldId="368"/>
        </pc:sldMkLst>
      </pc:sldChg>
      <pc:sldChg chg="del">
        <pc:chgData name="Lea MAZOUE GUILLARD 861" userId="S::lea.mazoue-guillard@caf86.caf.fr::d06662ec-9711-44e9-9f78-4b9cc7b21ed8" providerId="AD" clId="Web-{8B7C59C2-D46C-4BE6-AC79-B756B73E906A}" dt="2024-01-29T14:32:39.740" v="11"/>
        <pc:sldMkLst>
          <pc:docMk/>
          <pc:sldMk cId="1179317148" sldId="369"/>
        </pc:sldMkLst>
      </pc:sldChg>
      <pc:sldChg chg="del">
        <pc:chgData name="Lea MAZOUE GUILLARD 861" userId="S::lea.mazoue-guillard@caf86.caf.fr::d06662ec-9711-44e9-9f78-4b9cc7b21ed8" providerId="AD" clId="Web-{8B7C59C2-D46C-4BE6-AC79-B756B73E906A}" dt="2024-01-29T14:32:40.459" v="12"/>
        <pc:sldMkLst>
          <pc:docMk/>
          <pc:sldMk cId="3493193130" sldId="370"/>
        </pc:sldMkLst>
      </pc:sldChg>
      <pc:sldChg chg="del">
        <pc:chgData name="Lea MAZOUE GUILLARD 861" userId="S::lea.mazoue-guillard@caf86.caf.fr::d06662ec-9711-44e9-9f78-4b9cc7b21ed8" providerId="AD" clId="Web-{8B7C59C2-D46C-4BE6-AC79-B756B73E906A}" dt="2024-01-29T14:32:41.209" v="13"/>
        <pc:sldMkLst>
          <pc:docMk/>
          <pc:sldMk cId="1969941622" sldId="371"/>
        </pc:sldMkLst>
      </pc:sldChg>
    </pc:docChg>
  </pc:docChgLst>
  <pc:docChgLst>
    <pc:chgData name="Lea GUILLARD 861" userId="S::lea.guillard@caf86.caf.fr::d06662ec-9711-44e9-9f78-4b9cc7b21ed8" providerId="AD" clId="Web-{F973287C-923E-44BE-8087-A63FA36563BC}"/>
    <pc:docChg chg="modSld">
      <pc:chgData name="Lea GUILLARD 861" userId="S::lea.guillard@caf86.caf.fr::d06662ec-9711-44e9-9f78-4b9cc7b21ed8" providerId="AD" clId="Web-{F973287C-923E-44BE-8087-A63FA36563BC}" dt="2022-03-04T13:00:52.249" v="2" actId="20577"/>
      <pc:docMkLst>
        <pc:docMk/>
      </pc:docMkLst>
      <pc:sldChg chg="modSp">
        <pc:chgData name="Lea GUILLARD 861" userId="S::lea.guillard@caf86.caf.fr::d06662ec-9711-44e9-9f78-4b9cc7b21ed8" providerId="AD" clId="Web-{F973287C-923E-44BE-8087-A63FA36563BC}" dt="2022-03-04T13:00:52.249" v="2" actId="20577"/>
        <pc:sldMkLst>
          <pc:docMk/>
          <pc:sldMk cId="3155851385" sldId="257"/>
        </pc:sldMkLst>
        <pc:spChg chg="mod">
          <ac:chgData name="Lea GUILLARD 861" userId="S::lea.guillard@caf86.caf.fr::d06662ec-9711-44e9-9f78-4b9cc7b21ed8" providerId="AD" clId="Web-{F973287C-923E-44BE-8087-A63FA36563BC}" dt="2022-03-04T13:00:52.249" v="2" actId="20577"/>
          <ac:spMkLst>
            <pc:docMk/>
            <pc:sldMk cId="3155851385" sldId="257"/>
            <ac:spMk id="3" creationId="{1980AA72-7CEC-47E0-8390-DCA22A2C1A8D}"/>
          </ac:spMkLst>
        </pc:spChg>
      </pc:sldChg>
    </pc:docChg>
  </pc:docChgLst>
  <pc:docChgLst>
    <pc:chgData name="Sophie ALLIX 861" userId="S::sophie.allix@caf86.caf.fr::653b8b07-0df8-4455-806f-e417d863b4cb" providerId="AD" clId="Web-{0DCE43F2-D2B7-4B07-B972-154FB8D6B700}"/>
    <pc:docChg chg="addSld modSld">
      <pc:chgData name="Sophie ALLIX 861" userId="S::sophie.allix@caf86.caf.fr::653b8b07-0df8-4455-806f-e417d863b4cb" providerId="AD" clId="Web-{0DCE43F2-D2B7-4B07-B972-154FB8D6B700}" dt="2022-07-05T12:56:39.992" v="249" actId="1076"/>
      <pc:docMkLst>
        <pc:docMk/>
      </pc:docMkLst>
      <pc:sldChg chg="modSp">
        <pc:chgData name="Sophie ALLIX 861" userId="S::sophie.allix@caf86.caf.fr::653b8b07-0df8-4455-806f-e417d863b4cb" providerId="AD" clId="Web-{0DCE43F2-D2B7-4B07-B972-154FB8D6B700}" dt="2022-07-05T12:29:52.134" v="26" actId="20577"/>
        <pc:sldMkLst>
          <pc:docMk/>
          <pc:sldMk cId="3530658313" sldId="354"/>
        </pc:sldMkLst>
        <pc:spChg chg="mod">
          <ac:chgData name="Sophie ALLIX 861" userId="S::sophie.allix@caf86.caf.fr::653b8b07-0df8-4455-806f-e417d863b4cb" providerId="AD" clId="Web-{0DCE43F2-D2B7-4B07-B972-154FB8D6B700}" dt="2022-07-05T12:29:52.134" v="26" actId="20577"/>
          <ac:spMkLst>
            <pc:docMk/>
            <pc:sldMk cId="3530658313" sldId="354"/>
            <ac:spMk id="4" creationId="{50E63301-F05A-4018-919B-4F770BBC8D0D}"/>
          </ac:spMkLst>
        </pc:spChg>
      </pc:sldChg>
      <pc:sldChg chg="addSp delSp modSp">
        <pc:chgData name="Sophie ALLIX 861" userId="S::sophie.allix@caf86.caf.fr::653b8b07-0df8-4455-806f-e417d863b4cb" providerId="AD" clId="Web-{0DCE43F2-D2B7-4B07-B972-154FB8D6B700}" dt="2022-07-05T12:55:04.412" v="215" actId="20577"/>
        <pc:sldMkLst>
          <pc:docMk/>
          <pc:sldMk cId="1039385093" sldId="355"/>
        </pc:sldMkLst>
        <pc:spChg chg="add mod">
          <ac:chgData name="Sophie ALLIX 861" userId="S::sophie.allix@caf86.caf.fr::653b8b07-0df8-4455-806f-e417d863b4cb" providerId="AD" clId="Web-{0DCE43F2-D2B7-4B07-B972-154FB8D6B700}" dt="2022-07-05T12:55:04.412" v="215" actId="20577"/>
          <ac:spMkLst>
            <pc:docMk/>
            <pc:sldMk cId="1039385093" sldId="355"/>
            <ac:spMk id="5" creationId="{2D38B9CC-4E4F-3D43-48A4-3B932B544075}"/>
          </ac:spMkLst>
        </pc:spChg>
        <pc:picChg chg="add del mod">
          <ac:chgData name="Sophie ALLIX 861" userId="S::sophie.allix@caf86.caf.fr::653b8b07-0df8-4455-806f-e417d863b4cb" providerId="AD" clId="Web-{0DCE43F2-D2B7-4B07-B972-154FB8D6B700}" dt="2022-07-05T12:28:35.882" v="8"/>
          <ac:picMkLst>
            <pc:docMk/>
            <pc:sldMk cId="1039385093" sldId="355"/>
            <ac:picMk id="2" creationId="{59BCA3E5-154F-53BE-4E27-5B995A499300}"/>
          </ac:picMkLst>
        </pc:picChg>
        <pc:picChg chg="add del mod">
          <ac:chgData name="Sophie ALLIX 861" userId="S::sophie.allix@caf86.caf.fr::653b8b07-0df8-4455-806f-e417d863b4cb" providerId="AD" clId="Web-{0DCE43F2-D2B7-4B07-B972-154FB8D6B700}" dt="2022-07-05T12:30:44.573" v="28"/>
          <ac:picMkLst>
            <pc:docMk/>
            <pc:sldMk cId="1039385093" sldId="355"/>
            <ac:picMk id="4" creationId="{E8CA8757-E0B6-F92F-29B0-589D8B5D6E21}"/>
          </ac:picMkLst>
        </pc:picChg>
      </pc:sldChg>
      <pc:sldChg chg="modSp">
        <pc:chgData name="Sophie ALLIX 861" userId="S::sophie.allix@caf86.caf.fr::653b8b07-0df8-4455-806f-e417d863b4cb" providerId="AD" clId="Web-{0DCE43F2-D2B7-4B07-B972-154FB8D6B700}" dt="2022-07-05T12:11:33.150" v="2" actId="20577"/>
        <pc:sldMkLst>
          <pc:docMk/>
          <pc:sldMk cId="920927201" sldId="356"/>
        </pc:sldMkLst>
        <pc:spChg chg="mod">
          <ac:chgData name="Sophie ALLIX 861" userId="S::sophie.allix@caf86.caf.fr::653b8b07-0df8-4455-806f-e417d863b4cb" providerId="AD" clId="Web-{0DCE43F2-D2B7-4B07-B972-154FB8D6B700}" dt="2022-07-05T12:11:33.150" v="2" actId="20577"/>
          <ac:spMkLst>
            <pc:docMk/>
            <pc:sldMk cId="920927201" sldId="356"/>
            <ac:spMk id="4" creationId="{08E27E82-362E-495E-876A-AD610DB87491}"/>
          </ac:spMkLst>
        </pc:spChg>
      </pc:sldChg>
      <pc:sldChg chg="addSp delSp modSp add replId">
        <pc:chgData name="Sophie ALLIX 861" userId="S::sophie.allix@caf86.caf.fr::653b8b07-0df8-4455-806f-e417d863b4cb" providerId="AD" clId="Web-{0DCE43F2-D2B7-4B07-B972-154FB8D6B700}" dt="2022-07-05T12:29:24.930" v="19" actId="14100"/>
        <pc:sldMkLst>
          <pc:docMk/>
          <pc:sldMk cId="2816378848" sldId="359"/>
        </pc:sldMkLst>
        <pc:picChg chg="add mod">
          <ac:chgData name="Sophie ALLIX 861" userId="S::sophie.allix@caf86.caf.fr::653b8b07-0df8-4455-806f-e417d863b4cb" providerId="AD" clId="Web-{0DCE43F2-D2B7-4B07-B972-154FB8D6B700}" dt="2022-07-05T12:29:24.930" v="19" actId="14100"/>
          <ac:picMkLst>
            <pc:docMk/>
            <pc:sldMk cId="2816378848" sldId="359"/>
            <ac:picMk id="2" creationId="{808DEA1B-4510-51C2-9353-3C0A4DACBA69}"/>
          </ac:picMkLst>
        </pc:picChg>
        <pc:picChg chg="del">
          <ac:chgData name="Sophie ALLIX 861" userId="S::sophie.allix@caf86.caf.fr::653b8b07-0df8-4455-806f-e417d863b4cb" providerId="AD" clId="Web-{0DCE43F2-D2B7-4B07-B972-154FB8D6B700}" dt="2022-07-05T12:29:11.914" v="14"/>
          <ac:picMkLst>
            <pc:docMk/>
            <pc:sldMk cId="2816378848" sldId="359"/>
            <ac:picMk id="4" creationId="{E8CA8757-E0B6-F92F-29B0-589D8B5D6E21}"/>
          </ac:picMkLst>
        </pc:picChg>
      </pc:sldChg>
      <pc:sldChg chg="addSp modSp add replId">
        <pc:chgData name="Sophie ALLIX 861" userId="S::sophie.allix@caf86.caf.fr::653b8b07-0df8-4455-806f-e417d863b4cb" providerId="AD" clId="Web-{0DCE43F2-D2B7-4B07-B972-154FB8D6B700}" dt="2022-07-05T12:56:39.992" v="249" actId="1076"/>
        <pc:sldMkLst>
          <pc:docMk/>
          <pc:sldMk cId="1288905196" sldId="360"/>
        </pc:sldMkLst>
        <pc:spChg chg="add mod">
          <ac:chgData name="Sophie ALLIX 861" userId="S::sophie.allix@caf86.caf.fr::653b8b07-0df8-4455-806f-e417d863b4cb" providerId="AD" clId="Web-{0DCE43F2-D2B7-4B07-B972-154FB8D6B700}" dt="2022-07-05T12:56:15.101" v="244" actId="20577"/>
          <ac:spMkLst>
            <pc:docMk/>
            <pc:sldMk cId="1288905196" sldId="360"/>
            <ac:spMk id="2" creationId="{48227009-FF9C-0F4E-AEAD-37DEAF4D5966}"/>
          </ac:spMkLst>
        </pc:spChg>
        <pc:spChg chg="add mod">
          <ac:chgData name="Sophie ALLIX 861" userId="S::sophie.allix@caf86.caf.fr::653b8b07-0df8-4455-806f-e417d863b4cb" providerId="AD" clId="Web-{0DCE43F2-D2B7-4B07-B972-154FB8D6B700}" dt="2022-07-05T12:56:29.836" v="247" actId="20577"/>
          <ac:spMkLst>
            <pc:docMk/>
            <pc:sldMk cId="1288905196" sldId="360"/>
            <ac:spMk id="5" creationId="{A962DF5C-7B16-BA62-006A-E32958CC5469}"/>
          </ac:spMkLst>
        </pc:spChg>
        <pc:picChg chg="mod">
          <ac:chgData name="Sophie ALLIX 861" userId="S::sophie.allix@caf86.caf.fr::653b8b07-0df8-4455-806f-e417d863b4cb" providerId="AD" clId="Web-{0DCE43F2-D2B7-4B07-B972-154FB8D6B700}" dt="2022-07-05T12:56:39.992" v="249" actId="1076"/>
          <ac:picMkLst>
            <pc:docMk/>
            <pc:sldMk cId="1288905196" sldId="360"/>
            <ac:picMk id="4" creationId="{E8CA8757-E0B6-F92F-29B0-589D8B5D6E21}"/>
          </ac:picMkLst>
        </pc:picChg>
      </pc:sldChg>
      <pc:sldChg chg="addSp modSp add replId">
        <pc:chgData name="Sophie ALLIX 861" userId="S::sophie.allix@caf86.caf.fr::653b8b07-0df8-4455-806f-e417d863b4cb" providerId="AD" clId="Web-{0DCE43F2-D2B7-4B07-B972-154FB8D6B700}" dt="2022-07-05T12:43:14.688" v="201" actId="20577"/>
        <pc:sldMkLst>
          <pc:docMk/>
          <pc:sldMk cId="3403526274" sldId="361"/>
        </pc:sldMkLst>
        <pc:spChg chg="add mod">
          <ac:chgData name="Sophie ALLIX 861" userId="S::sophie.allix@caf86.caf.fr::653b8b07-0df8-4455-806f-e417d863b4cb" providerId="AD" clId="Web-{0DCE43F2-D2B7-4B07-B972-154FB8D6B700}" dt="2022-07-05T12:41:25.560" v="193" actId="20577"/>
          <ac:spMkLst>
            <pc:docMk/>
            <pc:sldMk cId="3403526274" sldId="361"/>
            <ac:spMk id="4" creationId="{2FDA7D88-B2D1-3D6F-91FA-000CD40E72EA}"/>
          </ac:spMkLst>
        </pc:spChg>
        <pc:spChg chg="mod">
          <ac:chgData name="Sophie ALLIX 861" userId="S::sophie.allix@caf86.caf.fr::653b8b07-0df8-4455-806f-e417d863b4cb" providerId="AD" clId="Web-{0DCE43F2-D2B7-4B07-B972-154FB8D6B700}" dt="2022-07-05T12:43:14.688" v="201" actId="20577"/>
          <ac:spMkLst>
            <pc:docMk/>
            <pc:sldMk cId="3403526274" sldId="361"/>
            <ac:spMk id="5" creationId="{2D38B9CC-4E4F-3D43-48A4-3B932B544075}"/>
          </ac:spMkLst>
        </pc:spChg>
        <pc:picChg chg="add mod">
          <ac:chgData name="Sophie ALLIX 861" userId="S::sophie.allix@caf86.caf.fr::653b8b07-0df8-4455-806f-e417d863b4cb" providerId="AD" clId="Web-{0DCE43F2-D2B7-4B07-B972-154FB8D6B700}" dt="2022-07-05T12:42:17.343" v="194" actId="1076"/>
          <ac:picMkLst>
            <pc:docMk/>
            <pc:sldMk cId="3403526274" sldId="361"/>
            <ac:picMk id="2" creationId="{DA9D9F87-A24F-8E24-7F66-A7DBCF3D348E}"/>
          </ac:picMkLst>
        </pc:picChg>
      </pc:sldChg>
    </pc:docChg>
  </pc:docChgLst>
  <pc:docChgLst>
    <pc:chgData name="Lea GUILLARD 861" userId="S::lea.guillard@caf86.caf.fr::d06662ec-9711-44e9-9f78-4b9cc7b21ed8" providerId="AD" clId="Web-{FA047DD4-3441-4AB4-B18A-3FBA7FECA778}"/>
    <pc:docChg chg="modSld">
      <pc:chgData name="Lea GUILLARD 861" userId="S::lea.guillard@caf86.caf.fr::d06662ec-9711-44e9-9f78-4b9cc7b21ed8" providerId="AD" clId="Web-{FA047DD4-3441-4AB4-B18A-3FBA7FECA778}" dt="2022-03-04T07:48:57.326" v="81" actId="20577"/>
      <pc:docMkLst>
        <pc:docMk/>
      </pc:docMkLst>
      <pc:sldChg chg="addSp delSp modSp mod setBg setClrOvrMap">
        <pc:chgData name="Lea GUILLARD 861" userId="S::lea.guillard@caf86.caf.fr::d06662ec-9711-44e9-9f78-4b9cc7b21ed8" providerId="AD" clId="Web-{FA047DD4-3441-4AB4-B18A-3FBA7FECA778}" dt="2022-03-04T07:48:57.326" v="81" actId="20577"/>
        <pc:sldMkLst>
          <pc:docMk/>
          <pc:sldMk cId="1547809775" sldId="271"/>
        </pc:sldMkLst>
        <pc:spChg chg="add mod">
          <ac:chgData name="Lea GUILLARD 861" userId="S::lea.guillard@caf86.caf.fr::d06662ec-9711-44e9-9f78-4b9cc7b21ed8" providerId="AD" clId="Web-{FA047DD4-3441-4AB4-B18A-3FBA7FECA778}" dt="2022-03-04T07:48:57.326" v="81" actId="20577"/>
          <ac:spMkLst>
            <pc:docMk/>
            <pc:sldMk cId="1547809775" sldId="271"/>
            <ac:spMk id="2" creationId="{7894EDF5-A744-4EFF-A060-0B2E6831F29A}"/>
          </ac:spMkLst>
        </pc:spChg>
        <pc:spChg chg="add del mod">
          <ac:chgData name="Lea GUILLARD 861" userId="S::lea.guillard@caf86.caf.fr::d06662ec-9711-44e9-9f78-4b9cc7b21ed8" providerId="AD" clId="Web-{FA047DD4-3441-4AB4-B18A-3FBA7FECA778}" dt="2022-03-04T07:48:25.918" v="78"/>
          <ac:spMkLst>
            <pc:docMk/>
            <pc:sldMk cId="1547809775" sldId="271"/>
            <ac:spMk id="5" creationId="{4D1543B9-9BF9-4EA5-8ECE-B7DCD749F51E}"/>
          </ac:spMkLst>
        </pc:spChg>
        <pc:spChg chg="add">
          <ac:chgData name="Lea GUILLARD 861" userId="S::lea.guillard@caf86.caf.fr::d06662ec-9711-44e9-9f78-4b9cc7b21ed8" providerId="AD" clId="Web-{FA047DD4-3441-4AB4-B18A-3FBA7FECA778}" dt="2022-03-04T07:48:32.356" v="79"/>
          <ac:spMkLst>
            <pc:docMk/>
            <pc:sldMk cId="1547809775" sldId="271"/>
            <ac:spMk id="21" creationId="{4F71A406-3CB7-4E4D-B434-24E6AA4F3997}"/>
          </ac:spMkLst>
        </pc:spChg>
        <pc:grpChg chg="add">
          <ac:chgData name="Lea GUILLARD 861" userId="S::lea.guillard@caf86.caf.fr::d06662ec-9711-44e9-9f78-4b9cc7b21ed8" providerId="AD" clId="Web-{FA047DD4-3441-4AB4-B18A-3FBA7FECA778}" dt="2022-03-04T07:48:32.356" v="79"/>
          <ac:grpSpMkLst>
            <pc:docMk/>
            <pc:sldMk cId="1547809775" sldId="271"/>
            <ac:grpSpMk id="9" creationId="{3DFBBA17-68C1-41F9-89F3-78F3F2DB97BC}"/>
          </ac:grpSpMkLst>
        </pc:grpChg>
        <pc:picChg chg="add mod">
          <ac:chgData name="Lea GUILLARD 861" userId="S::lea.guillard@caf86.caf.fr::d06662ec-9711-44e9-9f78-4b9cc7b21ed8" providerId="AD" clId="Web-{FA047DD4-3441-4AB4-B18A-3FBA7FECA778}" dt="2022-03-04T07:48:32.356" v="79"/>
          <ac:picMkLst>
            <pc:docMk/>
            <pc:sldMk cId="1547809775" sldId="271"/>
            <ac:picMk id="3" creationId="{52DE97B9-176F-46FD-B651-D343A4A813B1}"/>
          </ac:picMkLst>
        </pc:picChg>
        <pc:picChg chg="add mod">
          <ac:chgData name="Lea GUILLARD 861" userId="S::lea.guillard@caf86.caf.fr::d06662ec-9711-44e9-9f78-4b9cc7b21ed8" providerId="AD" clId="Web-{FA047DD4-3441-4AB4-B18A-3FBA7FECA778}" dt="2022-03-04T07:48:32.356" v="79"/>
          <ac:picMkLst>
            <pc:docMk/>
            <pc:sldMk cId="1547809775" sldId="271"/>
            <ac:picMk id="4" creationId="{DBD42D5F-412C-4C65-8BCB-7CA85D73DA3D}"/>
          </ac:picMkLst>
        </pc:picChg>
      </pc:sldChg>
      <pc:sldChg chg="addSp delSp modSp">
        <pc:chgData name="Lea GUILLARD 861" userId="S::lea.guillard@caf86.caf.fr::d06662ec-9711-44e9-9f78-4b9cc7b21ed8" providerId="AD" clId="Web-{FA047DD4-3441-4AB4-B18A-3FBA7FECA778}" dt="2022-03-04T07:47:24.806" v="29" actId="1076"/>
        <pc:sldMkLst>
          <pc:docMk/>
          <pc:sldMk cId="495123435" sldId="272"/>
        </pc:sldMkLst>
        <pc:spChg chg="del">
          <ac:chgData name="Lea GUILLARD 861" userId="S::lea.guillard@caf86.caf.fr::d06662ec-9711-44e9-9f78-4b9cc7b21ed8" providerId="AD" clId="Web-{FA047DD4-3441-4AB4-B18A-3FBA7FECA778}" dt="2022-03-04T07:45:30.956" v="23"/>
          <ac:spMkLst>
            <pc:docMk/>
            <pc:sldMk cId="495123435" sldId="272"/>
            <ac:spMk id="3" creationId="{C5C5C47F-B0D8-4A75-A85A-D1DE1A509DDC}"/>
          </ac:spMkLst>
        </pc:spChg>
        <pc:picChg chg="add mod ord">
          <ac:chgData name="Lea GUILLARD 861" userId="S::lea.guillard@caf86.caf.fr::d06662ec-9711-44e9-9f78-4b9cc7b21ed8" providerId="AD" clId="Web-{FA047DD4-3441-4AB4-B18A-3FBA7FECA778}" dt="2022-03-04T07:45:32.815" v="24" actId="1076"/>
          <ac:picMkLst>
            <pc:docMk/>
            <pc:sldMk cId="495123435" sldId="272"/>
            <ac:picMk id="2" creationId="{3026D51F-9588-4C85-A7FA-51683B5AB2C7}"/>
          </ac:picMkLst>
        </pc:picChg>
        <pc:picChg chg="add mod">
          <ac:chgData name="Lea GUILLARD 861" userId="S::lea.guillard@caf86.caf.fr::d06662ec-9711-44e9-9f78-4b9cc7b21ed8" providerId="AD" clId="Web-{FA047DD4-3441-4AB4-B18A-3FBA7FECA778}" dt="2022-03-04T07:47:24.806" v="29" actId="1076"/>
          <ac:picMkLst>
            <pc:docMk/>
            <pc:sldMk cId="495123435" sldId="272"/>
            <ac:picMk id="4" creationId="{EB6D076E-9257-44D4-B365-CDE0014C2CF0}"/>
          </ac:picMkLst>
        </pc:picChg>
      </pc:sldChg>
    </pc:docChg>
  </pc:docChgLst>
  <pc:docChgLst>
    <pc:chgData name="Fabienne BOUTET 861" userId="fa09bdb3-1d75-436f-b8cb-365a3331495b" providerId="ADAL" clId="{D0ECEBAF-83E7-493E-82F9-11CA3B293230}"/>
    <pc:docChg chg="undo custSel modSld">
      <pc:chgData name="Fabienne BOUTET 861" userId="fa09bdb3-1d75-436f-b8cb-365a3331495b" providerId="ADAL" clId="{D0ECEBAF-83E7-493E-82F9-11CA3B293230}" dt="2022-07-08T09:20:51.813" v="146"/>
      <pc:docMkLst>
        <pc:docMk/>
      </pc:docMkLst>
      <pc:sldChg chg="delSp modSp">
        <pc:chgData name="Fabienne BOUTET 861" userId="fa09bdb3-1d75-436f-b8cb-365a3331495b" providerId="ADAL" clId="{D0ECEBAF-83E7-493E-82F9-11CA3B293230}" dt="2022-07-08T09:02:54.503" v="0"/>
        <pc:sldMkLst>
          <pc:docMk/>
          <pc:sldMk cId="3745205531" sldId="309"/>
        </pc:sldMkLst>
        <pc:picChg chg="del mod">
          <ac:chgData name="Fabienne BOUTET 861" userId="fa09bdb3-1d75-436f-b8cb-365a3331495b" providerId="ADAL" clId="{D0ECEBAF-83E7-493E-82F9-11CA3B293230}" dt="2022-07-08T09:02:54.503" v="0"/>
          <ac:picMkLst>
            <pc:docMk/>
            <pc:sldMk cId="3745205531" sldId="309"/>
            <ac:picMk id="2" creationId="{A416DC70-F619-49B8-8AF9-B740BEAA87A7}"/>
          </ac:picMkLst>
        </pc:picChg>
      </pc:sldChg>
      <pc:sldChg chg="delSp modSp mod">
        <pc:chgData name="Fabienne BOUTET 861" userId="fa09bdb3-1d75-436f-b8cb-365a3331495b" providerId="ADAL" clId="{D0ECEBAF-83E7-493E-82F9-11CA3B293230}" dt="2022-07-08T09:20:51.813" v="146"/>
        <pc:sldMkLst>
          <pc:docMk/>
          <pc:sldMk cId="712740307" sldId="311"/>
        </pc:sldMkLst>
        <pc:spChg chg="mod">
          <ac:chgData name="Fabienne BOUTET 861" userId="fa09bdb3-1d75-436f-b8cb-365a3331495b" providerId="ADAL" clId="{D0ECEBAF-83E7-493E-82F9-11CA3B293230}" dt="2022-07-08T09:19:20.539" v="125" actId="1076"/>
          <ac:spMkLst>
            <pc:docMk/>
            <pc:sldMk cId="712740307" sldId="311"/>
            <ac:spMk id="2" creationId="{FB1AE89A-8586-4C2D-9CA6-9FE78705418F}"/>
          </ac:spMkLst>
        </pc:spChg>
        <pc:spChg chg="del mod">
          <ac:chgData name="Fabienne BOUTET 861" userId="fa09bdb3-1d75-436f-b8cb-365a3331495b" providerId="ADAL" clId="{D0ECEBAF-83E7-493E-82F9-11CA3B293230}" dt="2022-07-08T09:20:51.813" v="146"/>
          <ac:spMkLst>
            <pc:docMk/>
            <pc:sldMk cId="712740307" sldId="311"/>
            <ac:spMk id="3" creationId="{6BE8E0F0-D129-4E81-9604-BFCED878F41A}"/>
          </ac:spMkLst>
        </pc:spChg>
        <pc:spChg chg="mod">
          <ac:chgData name="Fabienne BOUTET 861" userId="fa09bdb3-1d75-436f-b8cb-365a3331495b" providerId="ADAL" clId="{D0ECEBAF-83E7-493E-82F9-11CA3B293230}" dt="2022-07-08T09:18:44.435" v="118" actId="14100"/>
          <ac:spMkLst>
            <pc:docMk/>
            <pc:sldMk cId="712740307" sldId="311"/>
            <ac:spMk id="9" creationId="{223C803B-3243-43C8-AE10-D882D40CA037}"/>
          </ac:spMkLst>
        </pc:spChg>
        <pc:spChg chg="mod">
          <ac:chgData name="Fabienne BOUTET 861" userId="fa09bdb3-1d75-436f-b8cb-365a3331495b" providerId="ADAL" clId="{D0ECEBAF-83E7-493E-82F9-11CA3B293230}" dt="2022-07-08T09:20:45.734" v="143" actId="20577"/>
          <ac:spMkLst>
            <pc:docMk/>
            <pc:sldMk cId="712740307" sldId="311"/>
            <ac:spMk id="11" creationId="{744F9095-7B8A-475A-AB22-A53F7A8CF796}"/>
          </ac:spMkLst>
        </pc:spChg>
        <pc:spChg chg="del">
          <ac:chgData name="Fabienne BOUTET 861" userId="fa09bdb3-1d75-436f-b8cb-365a3331495b" providerId="ADAL" clId="{D0ECEBAF-83E7-493E-82F9-11CA3B293230}" dt="2022-07-08T09:09:12.845" v="67" actId="478"/>
          <ac:spMkLst>
            <pc:docMk/>
            <pc:sldMk cId="712740307" sldId="311"/>
            <ac:spMk id="13" creationId="{6E15C6C1-B9E6-44D9-9ED0-5B5BFC5BD3C5}"/>
          </ac:spMkLst>
        </pc:spChg>
        <pc:spChg chg="del">
          <ac:chgData name="Fabienne BOUTET 861" userId="fa09bdb3-1d75-436f-b8cb-365a3331495b" providerId="ADAL" clId="{D0ECEBAF-83E7-493E-82F9-11CA3B293230}" dt="2022-07-08T09:09:05.367" v="65" actId="478"/>
          <ac:spMkLst>
            <pc:docMk/>
            <pc:sldMk cId="712740307" sldId="311"/>
            <ac:spMk id="15" creationId="{DD49B368-177A-42DF-919D-D5B2F244C429}"/>
          </ac:spMkLst>
        </pc:spChg>
        <pc:spChg chg="mod">
          <ac:chgData name="Fabienne BOUTET 861" userId="fa09bdb3-1d75-436f-b8cb-365a3331495b" providerId="ADAL" clId="{D0ECEBAF-83E7-493E-82F9-11CA3B293230}" dt="2022-07-08T09:20:20.739" v="137"/>
          <ac:spMkLst>
            <pc:docMk/>
            <pc:sldMk cId="712740307" sldId="311"/>
            <ac:spMk id="18" creationId="{B89B8B2F-9395-4D6D-A954-0214ECC096D3}"/>
          </ac:spMkLst>
        </pc:spChg>
        <pc:spChg chg="mod">
          <ac:chgData name="Fabienne BOUTET 861" userId="fa09bdb3-1d75-436f-b8cb-365a3331495b" providerId="ADAL" clId="{D0ECEBAF-83E7-493E-82F9-11CA3B293230}" dt="2022-07-08T09:20:51.479" v="144" actId="1076"/>
          <ac:spMkLst>
            <pc:docMk/>
            <pc:sldMk cId="712740307" sldId="311"/>
            <ac:spMk id="19" creationId="{2A1B7207-B33E-4088-9FC6-BA3EF2ED6392}"/>
          </ac:spMkLst>
        </pc:spChg>
        <pc:spChg chg="del">
          <ac:chgData name="Fabienne BOUTET 861" userId="fa09bdb3-1d75-436f-b8cb-365a3331495b" providerId="ADAL" clId="{D0ECEBAF-83E7-493E-82F9-11CA3B293230}" dt="2022-07-08T09:09:10.039" v="66" actId="478"/>
          <ac:spMkLst>
            <pc:docMk/>
            <pc:sldMk cId="712740307" sldId="311"/>
            <ac:spMk id="20" creationId="{F39AA3E0-830F-4619-B673-5BDD40F70C3C}"/>
          </ac:spMkLst>
        </pc:spChg>
        <pc:spChg chg="mod">
          <ac:chgData name="Fabienne BOUTET 861" userId="fa09bdb3-1d75-436f-b8cb-365a3331495b" providerId="ADAL" clId="{D0ECEBAF-83E7-493E-82F9-11CA3B293230}" dt="2022-07-08T09:19:38.331" v="129" actId="14100"/>
          <ac:spMkLst>
            <pc:docMk/>
            <pc:sldMk cId="712740307" sldId="311"/>
            <ac:spMk id="21" creationId="{8A0831DF-6DE2-4BDD-A7A3-092FB1EC09AA}"/>
          </ac:spMkLst>
        </pc:spChg>
        <pc:picChg chg="del">
          <ac:chgData name="Fabienne BOUTET 861" userId="fa09bdb3-1d75-436f-b8cb-365a3331495b" providerId="ADAL" clId="{D0ECEBAF-83E7-493E-82F9-11CA3B293230}" dt="2022-07-08T09:04:41.203" v="2" actId="478"/>
          <ac:picMkLst>
            <pc:docMk/>
            <pc:sldMk cId="712740307" sldId="311"/>
            <ac:picMk id="4" creationId="{258E7CB8-B550-475F-933E-281905AE2290}"/>
          </ac:picMkLst>
        </pc:picChg>
        <pc:picChg chg="del">
          <ac:chgData name="Fabienne BOUTET 861" userId="fa09bdb3-1d75-436f-b8cb-365a3331495b" providerId="ADAL" clId="{D0ECEBAF-83E7-493E-82F9-11CA3B293230}" dt="2022-07-08T09:04:39.135" v="1" actId="478"/>
          <ac:picMkLst>
            <pc:docMk/>
            <pc:sldMk cId="712740307" sldId="311"/>
            <ac:picMk id="5" creationId="{4559904F-2F39-4EB4-A060-406797162E61}"/>
          </ac:picMkLst>
        </pc:picChg>
        <pc:picChg chg="del">
          <ac:chgData name="Fabienne BOUTET 861" userId="fa09bdb3-1d75-436f-b8cb-365a3331495b" providerId="ADAL" clId="{D0ECEBAF-83E7-493E-82F9-11CA3B293230}" dt="2022-07-08T09:04:43.746" v="3" actId="478"/>
          <ac:picMkLst>
            <pc:docMk/>
            <pc:sldMk cId="712740307" sldId="311"/>
            <ac:picMk id="6" creationId="{45693BB1-6A97-4BA8-80E1-B495694E4F70}"/>
          </ac:picMkLst>
        </pc:picChg>
        <pc:picChg chg="mod">
          <ac:chgData name="Fabienne BOUTET 861" userId="fa09bdb3-1d75-436f-b8cb-365a3331495b" providerId="ADAL" clId="{D0ECEBAF-83E7-493E-82F9-11CA3B293230}" dt="2022-07-08T09:19:13.711" v="123" actId="1076"/>
          <ac:picMkLst>
            <pc:docMk/>
            <pc:sldMk cId="712740307" sldId="311"/>
            <ac:picMk id="16" creationId="{C4FD0915-330C-4377-9F4D-758F64B04B78}"/>
          </ac:picMkLst>
        </pc:picChg>
        <pc:picChg chg="mod">
          <ac:chgData name="Fabienne BOUTET 861" userId="fa09bdb3-1d75-436f-b8cb-365a3331495b" providerId="ADAL" clId="{D0ECEBAF-83E7-493E-82F9-11CA3B293230}" dt="2022-07-08T09:19:10.778" v="122" actId="1076"/>
          <ac:picMkLst>
            <pc:docMk/>
            <pc:sldMk cId="712740307" sldId="311"/>
            <ac:picMk id="17" creationId="{0950AAC2-9721-4F6D-929E-F7472A94CC6C}"/>
          </ac:picMkLst>
        </pc:picChg>
      </pc:sldChg>
      <pc:sldChg chg="delSp modSp mod">
        <pc:chgData name="Fabienne BOUTET 861" userId="fa09bdb3-1d75-436f-b8cb-365a3331495b" providerId="ADAL" clId="{D0ECEBAF-83E7-493E-82F9-11CA3B293230}" dt="2022-07-08T09:17:29.649" v="102" actId="14100"/>
        <pc:sldMkLst>
          <pc:docMk/>
          <pc:sldMk cId="743556903" sldId="313"/>
        </pc:sldMkLst>
        <pc:spChg chg="mod">
          <ac:chgData name="Fabienne BOUTET 861" userId="fa09bdb3-1d75-436f-b8cb-365a3331495b" providerId="ADAL" clId="{D0ECEBAF-83E7-493E-82F9-11CA3B293230}" dt="2022-07-08T09:17:17.688" v="99" actId="207"/>
          <ac:spMkLst>
            <pc:docMk/>
            <pc:sldMk cId="743556903" sldId="313"/>
            <ac:spMk id="7" creationId="{5B9CB2E1-E3DE-4FCE-B79F-22855CFA80E4}"/>
          </ac:spMkLst>
        </pc:spChg>
        <pc:spChg chg="mod">
          <ac:chgData name="Fabienne BOUTET 861" userId="fa09bdb3-1d75-436f-b8cb-365a3331495b" providerId="ADAL" clId="{D0ECEBAF-83E7-493E-82F9-11CA3B293230}" dt="2022-07-08T09:17:03.746" v="97" actId="1076"/>
          <ac:spMkLst>
            <pc:docMk/>
            <pc:sldMk cId="743556903" sldId="313"/>
            <ac:spMk id="10" creationId="{F1436115-A1E5-4475-B34F-745B1FCFD51E}"/>
          </ac:spMkLst>
        </pc:spChg>
        <pc:picChg chg="del">
          <ac:chgData name="Fabienne BOUTET 861" userId="fa09bdb3-1d75-436f-b8cb-365a3331495b" providerId="ADAL" clId="{D0ECEBAF-83E7-493E-82F9-11CA3B293230}" dt="2022-07-08T09:16:58.183" v="95" actId="478"/>
          <ac:picMkLst>
            <pc:docMk/>
            <pc:sldMk cId="743556903" sldId="313"/>
            <ac:picMk id="2" creationId="{4EE086A8-6F07-483F-B40B-1E32E7DD570F}"/>
          </ac:picMkLst>
        </pc:picChg>
        <pc:picChg chg="del">
          <ac:chgData name="Fabienne BOUTET 861" userId="fa09bdb3-1d75-436f-b8cb-365a3331495b" providerId="ADAL" clId="{D0ECEBAF-83E7-493E-82F9-11CA3B293230}" dt="2022-07-08T09:17:00.581" v="96" actId="478"/>
          <ac:picMkLst>
            <pc:docMk/>
            <pc:sldMk cId="743556903" sldId="313"/>
            <ac:picMk id="3" creationId="{CA8526DB-572C-43CE-93C8-47D5D033288B}"/>
          </ac:picMkLst>
        </pc:picChg>
        <pc:picChg chg="mod">
          <ac:chgData name="Fabienne BOUTET 861" userId="fa09bdb3-1d75-436f-b8cb-365a3331495b" providerId="ADAL" clId="{D0ECEBAF-83E7-493E-82F9-11CA3B293230}" dt="2022-07-08T09:17:07.795" v="98" actId="1076"/>
          <ac:picMkLst>
            <pc:docMk/>
            <pc:sldMk cId="743556903" sldId="313"/>
            <ac:picMk id="4" creationId="{1635CCC4-9876-4048-B67A-D9130E6341BB}"/>
          </ac:picMkLst>
        </pc:picChg>
        <pc:picChg chg="mod">
          <ac:chgData name="Fabienne BOUTET 861" userId="fa09bdb3-1d75-436f-b8cb-365a3331495b" providerId="ADAL" clId="{D0ECEBAF-83E7-493E-82F9-11CA3B293230}" dt="2022-07-08T09:17:29.649" v="102" actId="14100"/>
          <ac:picMkLst>
            <pc:docMk/>
            <pc:sldMk cId="743556903" sldId="313"/>
            <ac:picMk id="8" creationId="{273D79AD-895C-4449-94AD-AA3DCA754455}"/>
          </ac:picMkLst>
        </pc:picChg>
      </pc:sldChg>
    </pc:docChg>
  </pc:docChgLst>
  <pc:docChgLst>
    <pc:chgData name="Fabienne BOUTET 861" userId="fa09bdb3-1d75-436f-b8cb-365a3331495b" providerId="ADAL" clId="{2E23A2EA-43B6-45C1-AD40-D02796571FB9}"/>
    <pc:docChg chg="undo custSel addSld modSld sldOrd">
      <pc:chgData name="Fabienne BOUTET 861" userId="fa09bdb3-1d75-436f-b8cb-365a3331495b" providerId="ADAL" clId="{2E23A2EA-43B6-45C1-AD40-D02796571FB9}" dt="2022-10-07T13:01:03.445" v="1358"/>
      <pc:docMkLst>
        <pc:docMk/>
      </pc:docMkLst>
      <pc:sldChg chg="ord">
        <pc:chgData name="Fabienne BOUTET 861" userId="fa09bdb3-1d75-436f-b8cb-365a3331495b" providerId="ADAL" clId="{2E23A2EA-43B6-45C1-AD40-D02796571FB9}" dt="2022-10-07T13:01:03.445" v="1358"/>
        <pc:sldMkLst>
          <pc:docMk/>
          <pc:sldMk cId="2013777590" sldId="362"/>
        </pc:sldMkLst>
      </pc:sldChg>
      <pc:sldChg chg="addSp delSp modSp mod modNotesTx">
        <pc:chgData name="Fabienne BOUTET 861" userId="fa09bdb3-1d75-436f-b8cb-365a3331495b" providerId="ADAL" clId="{2E23A2EA-43B6-45C1-AD40-D02796571FB9}" dt="2022-10-07T11:32:14.410" v="1146" actId="20577"/>
        <pc:sldMkLst>
          <pc:docMk/>
          <pc:sldMk cId="2296735334" sldId="368"/>
        </pc:sldMkLst>
        <pc:spChg chg="mod">
          <ac:chgData name="Fabienne BOUTET 861" userId="fa09bdb3-1d75-436f-b8cb-365a3331495b" providerId="ADAL" clId="{2E23A2EA-43B6-45C1-AD40-D02796571FB9}" dt="2022-10-06T12:42:52.964" v="532" actId="207"/>
          <ac:spMkLst>
            <pc:docMk/>
            <pc:sldMk cId="2296735334" sldId="368"/>
            <ac:spMk id="2" creationId="{B4B3209F-304C-504D-1AA0-08AE9B9A70DD}"/>
          </ac:spMkLst>
        </pc:spChg>
        <pc:spChg chg="del">
          <ac:chgData name="Fabienne BOUTET 861" userId="fa09bdb3-1d75-436f-b8cb-365a3331495b" providerId="ADAL" clId="{2E23A2EA-43B6-45C1-AD40-D02796571FB9}" dt="2022-10-06T12:17:23.525" v="2" actId="478"/>
          <ac:spMkLst>
            <pc:docMk/>
            <pc:sldMk cId="2296735334" sldId="368"/>
            <ac:spMk id="3" creationId="{DA18EA53-CA08-3314-0EB6-964866E0982C}"/>
          </ac:spMkLst>
        </pc:spChg>
        <pc:spChg chg="add del mod">
          <ac:chgData name="Fabienne BOUTET 861" userId="fa09bdb3-1d75-436f-b8cb-365a3331495b" providerId="ADAL" clId="{2E23A2EA-43B6-45C1-AD40-D02796571FB9}" dt="2022-10-06T12:17:20.625" v="1"/>
          <ac:spMkLst>
            <pc:docMk/>
            <pc:sldMk cId="2296735334" sldId="368"/>
            <ac:spMk id="4" creationId="{DAC9ADD6-F28A-4F9D-8911-C7A03003FB9B}"/>
          </ac:spMkLst>
        </pc:spChg>
        <pc:spChg chg="add del mod">
          <ac:chgData name="Fabienne BOUTET 861" userId="fa09bdb3-1d75-436f-b8cb-365a3331495b" providerId="ADAL" clId="{2E23A2EA-43B6-45C1-AD40-D02796571FB9}" dt="2022-10-06T12:17:20.625" v="1"/>
          <ac:spMkLst>
            <pc:docMk/>
            <pc:sldMk cId="2296735334" sldId="368"/>
            <ac:spMk id="5" creationId="{0DCC5847-7BBB-4F8E-B41D-A669DC8BCB17}"/>
          </ac:spMkLst>
        </pc:spChg>
        <pc:spChg chg="add del mod">
          <ac:chgData name="Fabienne BOUTET 861" userId="fa09bdb3-1d75-436f-b8cb-365a3331495b" providerId="ADAL" clId="{2E23A2EA-43B6-45C1-AD40-D02796571FB9}" dt="2022-10-06T12:17:20.625" v="1"/>
          <ac:spMkLst>
            <pc:docMk/>
            <pc:sldMk cId="2296735334" sldId="368"/>
            <ac:spMk id="6" creationId="{4986436F-74F6-4008-A218-0E36BA7B0E97}"/>
          </ac:spMkLst>
        </pc:spChg>
        <pc:spChg chg="add del mod">
          <ac:chgData name="Fabienne BOUTET 861" userId="fa09bdb3-1d75-436f-b8cb-365a3331495b" providerId="ADAL" clId="{2E23A2EA-43B6-45C1-AD40-D02796571FB9}" dt="2022-10-06T12:17:20.625" v="1"/>
          <ac:spMkLst>
            <pc:docMk/>
            <pc:sldMk cId="2296735334" sldId="368"/>
            <ac:spMk id="7" creationId="{83AD5D9E-094C-45CA-928D-08141B31C7F8}"/>
          </ac:spMkLst>
        </pc:spChg>
        <pc:spChg chg="add del mod">
          <ac:chgData name="Fabienne BOUTET 861" userId="fa09bdb3-1d75-436f-b8cb-365a3331495b" providerId="ADAL" clId="{2E23A2EA-43B6-45C1-AD40-D02796571FB9}" dt="2022-10-06T12:17:20.625" v="1"/>
          <ac:spMkLst>
            <pc:docMk/>
            <pc:sldMk cId="2296735334" sldId="368"/>
            <ac:spMk id="10" creationId="{D33569E9-E45B-4DF4-802E-F231CDD6C8EF}"/>
          </ac:spMkLst>
        </pc:spChg>
        <pc:spChg chg="add del mod">
          <ac:chgData name="Fabienne BOUTET 861" userId="fa09bdb3-1d75-436f-b8cb-365a3331495b" providerId="ADAL" clId="{2E23A2EA-43B6-45C1-AD40-D02796571FB9}" dt="2022-10-06T12:17:20.625" v="1"/>
          <ac:spMkLst>
            <pc:docMk/>
            <pc:sldMk cId="2296735334" sldId="368"/>
            <ac:spMk id="11" creationId="{41E2432A-9588-4474-AEEF-98F63AD70CF0}"/>
          </ac:spMkLst>
        </pc:spChg>
        <pc:spChg chg="add del mod">
          <ac:chgData name="Fabienne BOUTET 861" userId="fa09bdb3-1d75-436f-b8cb-365a3331495b" providerId="ADAL" clId="{2E23A2EA-43B6-45C1-AD40-D02796571FB9}" dt="2022-10-06T12:17:20.625" v="1"/>
          <ac:spMkLst>
            <pc:docMk/>
            <pc:sldMk cId="2296735334" sldId="368"/>
            <ac:spMk id="12" creationId="{8EEC0EFE-4312-4AAE-B34C-C9ED3A19F8D1}"/>
          </ac:spMkLst>
        </pc:spChg>
        <pc:spChg chg="add del mod">
          <ac:chgData name="Fabienne BOUTET 861" userId="fa09bdb3-1d75-436f-b8cb-365a3331495b" providerId="ADAL" clId="{2E23A2EA-43B6-45C1-AD40-D02796571FB9}" dt="2022-10-06T12:17:20.625" v="1"/>
          <ac:spMkLst>
            <pc:docMk/>
            <pc:sldMk cId="2296735334" sldId="368"/>
            <ac:spMk id="13" creationId="{E4E898D5-05D0-4E0D-B6A2-0D4CA7C4EE61}"/>
          </ac:spMkLst>
        </pc:spChg>
        <pc:spChg chg="add del mod">
          <ac:chgData name="Fabienne BOUTET 861" userId="fa09bdb3-1d75-436f-b8cb-365a3331495b" providerId="ADAL" clId="{2E23A2EA-43B6-45C1-AD40-D02796571FB9}" dt="2022-10-06T12:17:20.625" v="1"/>
          <ac:spMkLst>
            <pc:docMk/>
            <pc:sldMk cId="2296735334" sldId="368"/>
            <ac:spMk id="14" creationId="{00350444-1240-4D31-95F9-EB6C41982881}"/>
          </ac:spMkLst>
        </pc:spChg>
        <pc:spChg chg="add del mod">
          <ac:chgData name="Fabienne BOUTET 861" userId="fa09bdb3-1d75-436f-b8cb-365a3331495b" providerId="ADAL" clId="{2E23A2EA-43B6-45C1-AD40-D02796571FB9}" dt="2022-10-06T12:17:20.625" v="1"/>
          <ac:spMkLst>
            <pc:docMk/>
            <pc:sldMk cId="2296735334" sldId="368"/>
            <ac:spMk id="15" creationId="{5238D99C-529C-432C-ACDC-625399E76E9A}"/>
          </ac:spMkLst>
        </pc:spChg>
        <pc:spChg chg="add del mod">
          <ac:chgData name="Fabienne BOUTET 861" userId="fa09bdb3-1d75-436f-b8cb-365a3331495b" providerId="ADAL" clId="{2E23A2EA-43B6-45C1-AD40-D02796571FB9}" dt="2022-10-06T12:17:20.625" v="1"/>
          <ac:spMkLst>
            <pc:docMk/>
            <pc:sldMk cId="2296735334" sldId="368"/>
            <ac:spMk id="16" creationId="{E794CE9B-E576-4C82-93D0-9AA86764ABEE}"/>
          </ac:spMkLst>
        </pc:spChg>
        <pc:spChg chg="add del mod">
          <ac:chgData name="Fabienne BOUTET 861" userId="fa09bdb3-1d75-436f-b8cb-365a3331495b" providerId="ADAL" clId="{2E23A2EA-43B6-45C1-AD40-D02796571FB9}" dt="2022-10-06T12:17:20.625" v="1"/>
          <ac:spMkLst>
            <pc:docMk/>
            <pc:sldMk cId="2296735334" sldId="368"/>
            <ac:spMk id="17" creationId="{AD5A81B8-05B6-48B3-B9FE-611C53D88847}"/>
          </ac:spMkLst>
        </pc:spChg>
        <pc:spChg chg="add del">
          <ac:chgData name="Fabienne BOUTET 861" userId="fa09bdb3-1d75-436f-b8cb-365a3331495b" providerId="ADAL" clId="{2E23A2EA-43B6-45C1-AD40-D02796571FB9}" dt="2022-10-06T12:17:55.227" v="7" actId="22"/>
          <ac:spMkLst>
            <pc:docMk/>
            <pc:sldMk cId="2296735334" sldId="368"/>
            <ac:spMk id="19" creationId="{41B0E15D-DAD8-4931-9BFF-B2C64E5B2754}"/>
          </ac:spMkLst>
        </pc:spChg>
        <pc:spChg chg="add del mod">
          <ac:chgData name="Fabienne BOUTET 861" userId="fa09bdb3-1d75-436f-b8cb-365a3331495b" providerId="ADAL" clId="{2E23A2EA-43B6-45C1-AD40-D02796571FB9}" dt="2022-10-06T12:19:20.833" v="116"/>
          <ac:spMkLst>
            <pc:docMk/>
            <pc:sldMk cId="2296735334" sldId="368"/>
            <ac:spMk id="20" creationId="{CCA43DD2-5B8D-4F97-8A0C-0FF1A8CFC44A}"/>
          </ac:spMkLst>
        </pc:spChg>
        <pc:spChg chg="add del mod">
          <ac:chgData name="Fabienne BOUTET 861" userId="fa09bdb3-1d75-436f-b8cb-365a3331495b" providerId="ADAL" clId="{2E23A2EA-43B6-45C1-AD40-D02796571FB9}" dt="2022-10-06T12:19:20.833" v="116"/>
          <ac:spMkLst>
            <pc:docMk/>
            <pc:sldMk cId="2296735334" sldId="368"/>
            <ac:spMk id="21" creationId="{74F52A7C-0CD8-409A-9ACB-7EAC7AC2AA65}"/>
          </ac:spMkLst>
        </pc:spChg>
        <pc:spChg chg="add del mod">
          <ac:chgData name="Fabienne BOUTET 861" userId="fa09bdb3-1d75-436f-b8cb-365a3331495b" providerId="ADAL" clId="{2E23A2EA-43B6-45C1-AD40-D02796571FB9}" dt="2022-10-06T12:19:20.833" v="116"/>
          <ac:spMkLst>
            <pc:docMk/>
            <pc:sldMk cId="2296735334" sldId="368"/>
            <ac:spMk id="22" creationId="{29C80E47-E6BB-4C92-BEDC-0696C3F0B76C}"/>
          </ac:spMkLst>
        </pc:spChg>
        <pc:spChg chg="add del mod">
          <ac:chgData name="Fabienne BOUTET 861" userId="fa09bdb3-1d75-436f-b8cb-365a3331495b" providerId="ADAL" clId="{2E23A2EA-43B6-45C1-AD40-D02796571FB9}" dt="2022-10-06T12:19:20.833" v="116"/>
          <ac:spMkLst>
            <pc:docMk/>
            <pc:sldMk cId="2296735334" sldId="368"/>
            <ac:spMk id="23" creationId="{6997A84C-A3FC-497C-B112-B5529CFCA7FC}"/>
          </ac:spMkLst>
        </pc:spChg>
        <pc:spChg chg="add del mod">
          <ac:chgData name="Fabienne BOUTET 861" userId="fa09bdb3-1d75-436f-b8cb-365a3331495b" providerId="ADAL" clId="{2E23A2EA-43B6-45C1-AD40-D02796571FB9}" dt="2022-10-06T12:19:20.833" v="116"/>
          <ac:spMkLst>
            <pc:docMk/>
            <pc:sldMk cId="2296735334" sldId="368"/>
            <ac:spMk id="26" creationId="{3AD7F7CC-9272-442B-8808-253E4E0121E1}"/>
          </ac:spMkLst>
        </pc:spChg>
        <pc:spChg chg="add del mod">
          <ac:chgData name="Fabienne BOUTET 861" userId="fa09bdb3-1d75-436f-b8cb-365a3331495b" providerId="ADAL" clId="{2E23A2EA-43B6-45C1-AD40-D02796571FB9}" dt="2022-10-06T12:19:20.833" v="116"/>
          <ac:spMkLst>
            <pc:docMk/>
            <pc:sldMk cId="2296735334" sldId="368"/>
            <ac:spMk id="27" creationId="{1297B6B4-950D-497C-BF05-C29E114DF6F2}"/>
          </ac:spMkLst>
        </pc:spChg>
        <pc:spChg chg="add del mod">
          <ac:chgData name="Fabienne BOUTET 861" userId="fa09bdb3-1d75-436f-b8cb-365a3331495b" providerId="ADAL" clId="{2E23A2EA-43B6-45C1-AD40-D02796571FB9}" dt="2022-10-06T12:19:20.833" v="116"/>
          <ac:spMkLst>
            <pc:docMk/>
            <pc:sldMk cId="2296735334" sldId="368"/>
            <ac:spMk id="28" creationId="{5A7923B5-667E-4A1A-ACE2-D404D097C825}"/>
          </ac:spMkLst>
        </pc:spChg>
        <pc:spChg chg="add del mod">
          <ac:chgData name="Fabienne BOUTET 861" userId="fa09bdb3-1d75-436f-b8cb-365a3331495b" providerId="ADAL" clId="{2E23A2EA-43B6-45C1-AD40-D02796571FB9}" dt="2022-10-06T12:19:20.833" v="116"/>
          <ac:spMkLst>
            <pc:docMk/>
            <pc:sldMk cId="2296735334" sldId="368"/>
            <ac:spMk id="29" creationId="{691DDCD7-4819-4C7E-967C-157CF969134B}"/>
          </ac:spMkLst>
        </pc:spChg>
        <pc:spChg chg="add del mod">
          <ac:chgData name="Fabienne BOUTET 861" userId="fa09bdb3-1d75-436f-b8cb-365a3331495b" providerId="ADAL" clId="{2E23A2EA-43B6-45C1-AD40-D02796571FB9}" dt="2022-10-06T12:19:20.833" v="116"/>
          <ac:spMkLst>
            <pc:docMk/>
            <pc:sldMk cId="2296735334" sldId="368"/>
            <ac:spMk id="30" creationId="{4EC0E7B3-7621-4A60-8518-C89844B34FC0}"/>
          </ac:spMkLst>
        </pc:spChg>
        <pc:spChg chg="add del mod">
          <ac:chgData name="Fabienne BOUTET 861" userId="fa09bdb3-1d75-436f-b8cb-365a3331495b" providerId="ADAL" clId="{2E23A2EA-43B6-45C1-AD40-D02796571FB9}" dt="2022-10-06T12:19:20.833" v="116"/>
          <ac:spMkLst>
            <pc:docMk/>
            <pc:sldMk cId="2296735334" sldId="368"/>
            <ac:spMk id="31" creationId="{F7078DA8-903F-4C2F-B232-C35703238D39}"/>
          </ac:spMkLst>
        </pc:spChg>
        <pc:spChg chg="add del mod">
          <ac:chgData name="Fabienne BOUTET 861" userId="fa09bdb3-1d75-436f-b8cb-365a3331495b" providerId="ADAL" clId="{2E23A2EA-43B6-45C1-AD40-D02796571FB9}" dt="2022-10-06T12:19:20.833" v="116"/>
          <ac:spMkLst>
            <pc:docMk/>
            <pc:sldMk cId="2296735334" sldId="368"/>
            <ac:spMk id="32" creationId="{A5841DC3-7BDF-457C-B2EB-8DCBCE131A3A}"/>
          </ac:spMkLst>
        </pc:spChg>
        <pc:spChg chg="add del mod">
          <ac:chgData name="Fabienne BOUTET 861" userId="fa09bdb3-1d75-436f-b8cb-365a3331495b" providerId="ADAL" clId="{2E23A2EA-43B6-45C1-AD40-D02796571FB9}" dt="2022-10-06T12:19:20.833" v="116"/>
          <ac:spMkLst>
            <pc:docMk/>
            <pc:sldMk cId="2296735334" sldId="368"/>
            <ac:spMk id="33" creationId="{EBEE2C2D-0C4B-49AC-9440-3E9178243ACE}"/>
          </ac:spMkLst>
        </pc:spChg>
        <pc:spChg chg="add del mod">
          <ac:chgData name="Fabienne BOUTET 861" userId="fa09bdb3-1d75-436f-b8cb-365a3331495b" providerId="ADAL" clId="{2E23A2EA-43B6-45C1-AD40-D02796571FB9}" dt="2022-10-06T12:19:47.449" v="118"/>
          <ac:spMkLst>
            <pc:docMk/>
            <pc:sldMk cId="2296735334" sldId="368"/>
            <ac:spMk id="34" creationId="{16DF87EA-1DA6-47D9-AF2A-5F8D38B7330D}"/>
          </ac:spMkLst>
        </pc:spChg>
        <pc:spChg chg="add del mod">
          <ac:chgData name="Fabienne BOUTET 861" userId="fa09bdb3-1d75-436f-b8cb-365a3331495b" providerId="ADAL" clId="{2E23A2EA-43B6-45C1-AD40-D02796571FB9}" dt="2022-10-06T12:19:47.449" v="118"/>
          <ac:spMkLst>
            <pc:docMk/>
            <pc:sldMk cId="2296735334" sldId="368"/>
            <ac:spMk id="35" creationId="{6F339878-3486-4E58-9B12-C97F8E222E71}"/>
          </ac:spMkLst>
        </pc:spChg>
        <pc:spChg chg="add del mod">
          <ac:chgData name="Fabienne BOUTET 861" userId="fa09bdb3-1d75-436f-b8cb-365a3331495b" providerId="ADAL" clId="{2E23A2EA-43B6-45C1-AD40-D02796571FB9}" dt="2022-10-06T12:19:47.449" v="118"/>
          <ac:spMkLst>
            <pc:docMk/>
            <pc:sldMk cId="2296735334" sldId="368"/>
            <ac:spMk id="36" creationId="{50889FA5-9F6B-49B1-9EC6-62ECFF2F5F73}"/>
          </ac:spMkLst>
        </pc:spChg>
        <pc:spChg chg="add del mod">
          <ac:chgData name="Fabienne BOUTET 861" userId="fa09bdb3-1d75-436f-b8cb-365a3331495b" providerId="ADAL" clId="{2E23A2EA-43B6-45C1-AD40-D02796571FB9}" dt="2022-10-06T12:19:47.449" v="118"/>
          <ac:spMkLst>
            <pc:docMk/>
            <pc:sldMk cId="2296735334" sldId="368"/>
            <ac:spMk id="37" creationId="{CFB7F995-481D-4EA9-AD59-89E8EFFBB395}"/>
          </ac:spMkLst>
        </pc:spChg>
        <pc:spChg chg="add del mod">
          <ac:chgData name="Fabienne BOUTET 861" userId="fa09bdb3-1d75-436f-b8cb-365a3331495b" providerId="ADAL" clId="{2E23A2EA-43B6-45C1-AD40-D02796571FB9}" dt="2022-10-06T12:19:47.449" v="118"/>
          <ac:spMkLst>
            <pc:docMk/>
            <pc:sldMk cId="2296735334" sldId="368"/>
            <ac:spMk id="40" creationId="{09BCF719-CF5E-4E60-A888-1FA13AAB35E1}"/>
          </ac:spMkLst>
        </pc:spChg>
        <pc:spChg chg="add del mod">
          <ac:chgData name="Fabienne BOUTET 861" userId="fa09bdb3-1d75-436f-b8cb-365a3331495b" providerId="ADAL" clId="{2E23A2EA-43B6-45C1-AD40-D02796571FB9}" dt="2022-10-06T12:19:47.449" v="118"/>
          <ac:spMkLst>
            <pc:docMk/>
            <pc:sldMk cId="2296735334" sldId="368"/>
            <ac:spMk id="41" creationId="{24F6A048-C2F0-40A6-B22B-C74CC1ABFFF3}"/>
          </ac:spMkLst>
        </pc:spChg>
        <pc:spChg chg="add del mod">
          <ac:chgData name="Fabienne BOUTET 861" userId="fa09bdb3-1d75-436f-b8cb-365a3331495b" providerId="ADAL" clId="{2E23A2EA-43B6-45C1-AD40-D02796571FB9}" dt="2022-10-06T12:19:47.449" v="118"/>
          <ac:spMkLst>
            <pc:docMk/>
            <pc:sldMk cId="2296735334" sldId="368"/>
            <ac:spMk id="42" creationId="{B5A6CF98-CA50-47DA-BF24-07462CFC9E71}"/>
          </ac:spMkLst>
        </pc:spChg>
        <pc:spChg chg="add del mod">
          <ac:chgData name="Fabienne BOUTET 861" userId="fa09bdb3-1d75-436f-b8cb-365a3331495b" providerId="ADAL" clId="{2E23A2EA-43B6-45C1-AD40-D02796571FB9}" dt="2022-10-06T12:19:47.449" v="118"/>
          <ac:spMkLst>
            <pc:docMk/>
            <pc:sldMk cId="2296735334" sldId="368"/>
            <ac:spMk id="43" creationId="{FFB1E9F0-05AC-4A68-A0D9-8C23FFFFE495}"/>
          </ac:spMkLst>
        </pc:spChg>
        <pc:spChg chg="add del mod">
          <ac:chgData name="Fabienne BOUTET 861" userId="fa09bdb3-1d75-436f-b8cb-365a3331495b" providerId="ADAL" clId="{2E23A2EA-43B6-45C1-AD40-D02796571FB9}" dt="2022-10-06T12:19:47.449" v="118"/>
          <ac:spMkLst>
            <pc:docMk/>
            <pc:sldMk cId="2296735334" sldId="368"/>
            <ac:spMk id="44" creationId="{B7FBAAB4-0F6E-437D-96BA-321B8604B584}"/>
          </ac:spMkLst>
        </pc:spChg>
        <pc:spChg chg="add del mod">
          <ac:chgData name="Fabienne BOUTET 861" userId="fa09bdb3-1d75-436f-b8cb-365a3331495b" providerId="ADAL" clId="{2E23A2EA-43B6-45C1-AD40-D02796571FB9}" dt="2022-10-06T12:19:47.449" v="118"/>
          <ac:spMkLst>
            <pc:docMk/>
            <pc:sldMk cId="2296735334" sldId="368"/>
            <ac:spMk id="45" creationId="{93473ED2-9FA6-44A3-9279-46909F3E9C47}"/>
          </ac:spMkLst>
        </pc:spChg>
        <pc:spChg chg="add del mod">
          <ac:chgData name="Fabienne BOUTET 861" userId="fa09bdb3-1d75-436f-b8cb-365a3331495b" providerId="ADAL" clId="{2E23A2EA-43B6-45C1-AD40-D02796571FB9}" dt="2022-10-06T12:19:47.449" v="118"/>
          <ac:spMkLst>
            <pc:docMk/>
            <pc:sldMk cId="2296735334" sldId="368"/>
            <ac:spMk id="46" creationId="{990DADE4-AE38-451C-A106-C2E13D1B6DE5}"/>
          </ac:spMkLst>
        </pc:spChg>
        <pc:spChg chg="add del mod">
          <ac:chgData name="Fabienne BOUTET 861" userId="fa09bdb3-1d75-436f-b8cb-365a3331495b" providerId="ADAL" clId="{2E23A2EA-43B6-45C1-AD40-D02796571FB9}" dt="2022-10-06T12:19:47.449" v="118"/>
          <ac:spMkLst>
            <pc:docMk/>
            <pc:sldMk cId="2296735334" sldId="368"/>
            <ac:spMk id="47" creationId="{2E190061-DD05-442E-9EBB-B3199B87E159}"/>
          </ac:spMkLst>
        </pc:spChg>
        <pc:spChg chg="add del mod">
          <ac:chgData name="Fabienne BOUTET 861" userId="fa09bdb3-1d75-436f-b8cb-365a3331495b" providerId="ADAL" clId="{2E23A2EA-43B6-45C1-AD40-D02796571FB9}" dt="2022-10-06T12:37:42.588" v="252" actId="478"/>
          <ac:spMkLst>
            <pc:docMk/>
            <pc:sldMk cId="2296735334" sldId="368"/>
            <ac:spMk id="48" creationId="{2A8DA224-FF52-48C2-8D10-C273066128B8}"/>
          </ac:spMkLst>
        </pc:spChg>
        <pc:spChg chg="add del mod">
          <ac:chgData name="Fabienne BOUTET 861" userId="fa09bdb3-1d75-436f-b8cb-365a3331495b" providerId="ADAL" clId="{2E23A2EA-43B6-45C1-AD40-D02796571FB9}" dt="2022-10-06T12:49:42.046" v="674" actId="478"/>
          <ac:spMkLst>
            <pc:docMk/>
            <pc:sldMk cId="2296735334" sldId="368"/>
            <ac:spMk id="49" creationId="{5735D5C7-4FF4-42F4-B80D-BC448CCC6A69}"/>
          </ac:spMkLst>
        </pc:spChg>
        <pc:spChg chg="add del">
          <ac:chgData name="Fabienne BOUTET 861" userId="fa09bdb3-1d75-436f-b8cb-365a3331495b" providerId="ADAL" clId="{2E23A2EA-43B6-45C1-AD40-D02796571FB9}" dt="2022-10-06T12:24:02.700" v="223"/>
          <ac:spMkLst>
            <pc:docMk/>
            <pc:sldMk cId="2296735334" sldId="368"/>
            <ac:spMk id="50" creationId="{D1B598BA-5F63-40C4-B58B-AE7321F32463}"/>
          </ac:spMkLst>
        </pc:spChg>
        <pc:spChg chg="add del">
          <ac:chgData name="Fabienne BOUTET 861" userId="fa09bdb3-1d75-436f-b8cb-365a3331495b" providerId="ADAL" clId="{2E23A2EA-43B6-45C1-AD40-D02796571FB9}" dt="2022-10-06T12:24:02.700" v="223"/>
          <ac:spMkLst>
            <pc:docMk/>
            <pc:sldMk cId="2296735334" sldId="368"/>
            <ac:spMk id="51" creationId="{AF1980E3-658A-47E0-ACFF-B0B06C8659E7}"/>
          </ac:spMkLst>
        </pc:spChg>
        <pc:spChg chg="add del">
          <ac:chgData name="Fabienne BOUTET 861" userId="fa09bdb3-1d75-436f-b8cb-365a3331495b" providerId="ADAL" clId="{2E23A2EA-43B6-45C1-AD40-D02796571FB9}" dt="2022-10-06T12:24:02.700" v="223"/>
          <ac:spMkLst>
            <pc:docMk/>
            <pc:sldMk cId="2296735334" sldId="368"/>
            <ac:spMk id="52" creationId="{35DEF22E-8102-4A6A-A414-2030DD8E3851}"/>
          </ac:spMkLst>
        </pc:spChg>
        <pc:spChg chg="add mod">
          <ac:chgData name="Fabienne BOUTET 861" userId="fa09bdb3-1d75-436f-b8cb-365a3331495b" providerId="ADAL" clId="{2E23A2EA-43B6-45C1-AD40-D02796571FB9}" dt="2022-10-06T12:49:58.656" v="678" actId="1076"/>
          <ac:spMkLst>
            <pc:docMk/>
            <pc:sldMk cId="2296735334" sldId="368"/>
            <ac:spMk id="53" creationId="{EB43FC82-46AF-417B-8ED0-E37B8EE13E11}"/>
          </ac:spMkLst>
        </pc:spChg>
        <pc:spChg chg="add del mod">
          <ac:chgData name="Fabienne BOUTET 861" userId="fa09bdb3-1d75-436f-b8cb-365a3331495b" providerId="ADAL" clId="{2E23A2EA-43B6-45C1-AD40-D02796571FB9}" dt="2022-10-06T12:46:18.124" v="611" actId="478"/>
          <ac:spMkLst>
            <pc:docMk/>
            <pc:sldMk cId="2296735334" sldId="368"/>
            <ac:spMk id="54" creationId="{4EFB274C-6407-4760-BC85-39479A8B11AE}"/>
          </ac:spMkLst>
        </pc:spChg>
        <pc:spChg chg="add del mod">
          <ac:chgData name="Fabienne BOUTET 861" userId="fa09bdb3-1d75-436f-b8cb-365a3331495b" providerId="ADAL" clId="{2E23A2EA-43B6-45C1-AD40-D02796571FB9}" dt="2022-10-06T13:08:17.848" v="866" actId="1076"/>
          <ac:spMkLst>
            <pc:docMk/>
            <pc:sldMk cId="2296735334" sldId="368"/>
            <ac:spMk id="55" creationId="{07BC0BB2-032F-4AA1-B4F7-D1CD6D08FD49}"/>
          </ac:spMkLst>
        </pc:spChg>
        <pc:spChg chg="add mod">
          <ac:chgData name="Fabienne BOUTET 861" userId="fa09bdb3-1d75-436f-b8cb-365a3331495b" providerId="ADAL" clId="{2E23A2EA-43B6-45C1-AD40-D02796571FB9}" dt="2022-10-06T13:15:26.978" v="943" actId="14100"/>
          <ac:spMkLst>
            <pc:docMk/>
            <pc:sldMk cId="2296735334" sldId="368"/>
            <ac:spMk id="56" creationId="{D2B74645-BF25-448B-9837-2875EC73A7FD}"/>
          </ac:spMkLst>
        </pc:spChg>
        <pc:spChg chg="add mod">
          <ac:chgData name="Fabienne BOUTET 861" userId="fa09bdb3-1d75-436f-b8cb-365a3331495b" providerId="ADAL" clId="{2E23A2EA-43B6-45C1-AD40-D02796571FB9}" dt="2022-10-06T13:15:11.167" v="941" actId="14100"/>
          <ac:spMkLst>
            <pc:docMk/>
            <pc:sldMk cId="2296735334" sldId="368"/>
            <ac:spMk id="57" creationId="{3EFEAFE6-3373-4CCE-8BB8-02EC66093D04}"/>
          </ac:spMkLst>
        </pc:spChg>
        <pc:spChg chg="add mod">
          <ac:chgData name="Fabienne BOUTET 861" userId="fa09bdb3-1d75-436f-b8cb-365a3331495b" providerId="ADAL" clId="{2E23A2EA-43B6-45C1-AD40-D02796571FB9}" dt="2022-10-06T13:08:36.897" v="871" actId="20577"/>
          <ac:spMkLst>
            <pc:docMk/>
            <pc:sldMk cId="2296735334" sldId="368"/>
            <ac:spMk id="58" creationId="{7C63EA0A-494A-4E3A-9515-28A9731E85CE}"/>
          </ac:spMkLst>
        </pc:spChg>
        <pc:spChg chg="add mod">
          <ac:chgData name="Fabienne BOUTET 861" userId="fa09bdb3-1d75-436f-b8cb-365a3331495b" providerId="ADAL" clId="{2E23A2EA-43B6-45C1-AD40-D02796571FB9}" dt="2022-10-06T13:14:38.918" v="936" actId="14100"/>
          <ac:spMkLst>
            <pc:docMk/>
            <pc:sldMk cId="2296735334" sldId="368"/>
            <ac:spMk id="59" creationId="{149D400B-9858-4E62-86B2-A293A9EFB063}"/>
          </ac:spMkLst>
        </pc:spChg>
        <pc:spChg chg="add mod">
          <ac:chgData name="Fabienne BOUTET 861" userId="fa09bdb3-1d75-436f-b8cb-365a3331495b" providerId="ADAL" clId="{2E23A2EA-43B6-45C1-AD40-D02796571FB9}" dt="2022-10-06T13:14:05.940" v="932" actId="14100"/>
          <ac:spMkLst>
            <pc:docMk/>
            <pc:sldMk cId="2296735334" sldId="368"/>
            <ac:spMk id="60" creationId="{55301533-DAB1-4701-A74F-9D3D631A5323}"/>
          </ac:spMkLst>
        </pc:spChg>
        <pc:spChg chg="add mod">
          <ac:chgData name="Fabienne BOUTET 861" userId="fa09bdb3-1d75-436f-b8cb-365a3331495b" providerId="ADAL" clId="{2E23A2EA-43B6-45C1-AD40-D02796571FB9}" dt="2022-10-06T13:14:41.241" v="937" actId="14100"/>
          <ac:spMkLst>
            <pc:docMk/>
            <pc:sldMk cId="2296735334" sldId="368"/>
            <ac:spMk id="61" creationId="{56C263EB-7E28-4F10-A4C9-B34916CCF2B1}"/>
          </ac:spMkLst>
        </pc:spChg>
        <pc:spChg chg="add mod">
          <ac:chgData name="Fabienne BOUTET 861" userId="fa09bdb3-1d75-436f-b8cb-365a3331495b" providerId="ADAL" clId="{2E23A2EA-43B6-45C1-AD40-D02796571FB9}" dt="2022-10-06T13:14:56.065" v="940" actId="1076"/>
          <ac:spMkLst>
            <pc:docMk/>
            <pc:sldMk cId="2296735334" sldId="368"/>
            <ac:spMk id="62" creationId="{D635FA3E-A89B-46E1-B89A-B0785D89F792}"/>
          </ac:spMkLst>
        </pc:spChg>
        <pc:spChg chg="add mod">
          <ac:chgData name="Fabienne BOUTET 861" userId="fa09bdb3-1d75-436f-b8cb-365a3331495b" providerId="ADAL" clId="{2E23A2EA-43B6-45C1-AD40-D02796571FB9}" dt="2022-10-06T13:14:53.087" v="939" actId="1076"/>
          <ac:spMkLst>
            <pc:docMk/>
            <pc:sldMk cId="2296735334" sldId="368"/>
            <ac:spMk id="63" creationId="{B5ACA14C-3AF9-47B4-82FB-FB0F5DC63B64}"/>
          </ac:spMkLst>
        </pc:spChg>
        <pc:cxnChg chg="add del mod">
          <ac:chgData name="Fabienne BOUTET 861" userId="fa09bdb3-1d75-436f-b8cb-365a3331495b" providerId="ADAL" clId="{2E23A2EA-43B6-45C1-AD40-D02796571FB9}" dt="2022-10-06T12:17:20.625" v="1"/>
          <ac:cxnSpMkLst>
            <pc:docMk/>
            <pc:sldMk cId="2296735334" sldId="368"/>
            <ac:cxnSpMk id="8" creationId="{8589F74A-2205-4EF2-B4AF-3BD5398AEB21}"/>
          </ac:cxnSpMkLst>
        </pc:cxnChg>
        <pc:cxnChg chg="add del mod">
          <ac:chgData name="Fabienne BOUTET 861" userId="fa09bdb3-1d75-436f-b8cb-365a3331495b" providerId="ADAL" clId="{2E23A2EA-43B6-45C1-AD40-D02796571FB9}" dt="2022-10-06T12:17:20.625" v="1"/>
          <ac:cxnSpMkLst>
            <pc:docMk/>
            <pc:sldMk cId="2296735334" sldId="368"/>
            <ac:cxnSpMk id="9" creationId="{8358340A-989B-449A-881D-894F52065090}"/>
          </ac:cxnSpMkLst>
        </pc:cxnChg>
        <pc:cxnChg chg="add del mod">
          <ac:chgData name="Fabienne BOUTET 861" userId="fa09bdb3-1d75-436f-b8cb-365a3331495b" providerId="ADAL" clId="{2E23A2EA-43B6-45C1-AD40-D02796571FB9}" dt="2022-10-06T12:19:20.833" v="116"/>
          <ac:cxnSpMkLst>
            <pc:docMk/>
            <pc:sldMk cId="2296735334" sldId="368"/>
            <ac:cxnSpMk id="24" creationId="{803A6136-53F8-4E44-90DD-08B18257C5E2}"/>
          </ac:cxnSpMkLst>
        </pc:cxnChg>
        <pc:cxnChg chg="add del mod">
          <ac:chgData name="Fabienne BOUTET 861" userId="fa09bdb3-1d75-436f-b8cb-365a3331495b" providerId="ADAL" clId="{2E23A2EA-43B6-45C1-AD40-D02796571FB9}" dt="2022-10-06T12:19:20.833" v="116"/>
          <ac:cxnSpMkLst>
            <pc:docMk/>
            <pc:sldMk cId="2296735334" sldId="368"/>
            <ac:cxnSpMk id="25" creationId="{E9FEE5A9-48F4-48E8-BEE9-8B70D8173555}"/>
          </ac:cxnSpMkLst>
        </pc:cxnChg>
        <pc:cxnChg chg="add del mod">
          <ac:chgData name="Fabienne BOUTET 861" userId="fa09bdb3-1d75-436f-b8cb-365a3331495b" providerId="ADAL" clId="{2E23A2EA-43B6-45C1-AD40-D02796571FB9}" dt="2022-10-06T12:19:47.449" v="118"/>
          <ac:cxnSpMkLst>
            <pc:docMk/>
            <pc:sldMk cId="2296735334" sldId="368"/>
            <ac:cxnSpMk id="38" creationId="{4B882643-C91D-424E-A76B-09E761F88BF7}"/>
          </ac:cxnSpMkLst>
        </pc:cxnChg>
        <pc:cxnChg chg="add del mod">
          <ac:chgData name="Fabienne BOUTET 861" userId="fa09bdb3-1d75-436f-b8cb-365a3331495b" providerId="ADAL" clId="{2E23A2EA-43B6-45C1-AD40-D02796571FB9}" dt="2022-10-06T12:19:47.449" v="118"/>
          <ac:cxnSpMkLst>
            <pc:docMk/>
            <pc:sldMk cId="2296735334" sldId="368"/>
            <ac:cxnSpMk id="39" creationId="{E0C43D01-D0E8-40EC-9059-19C2898A030B}"/>
          </ac:cxnSpMkLst>
        </pc:cxnChg>
      </pc:sldChg>
      <pc:sldChg chg="addSp delSp modSp new mod ord modNotesTx">
        <pc:chgData name="Fabienne BOUTET 861" userId="fa09bdb3-1d75-436f-b8cb-365a3331495b" providerId="ADAL" clId="{2E23A2EA-43B6-45C1-AD40-D02796571FB9}" dt="2022-10-07T12:38:43.983" v="1354" actId="20577"/>
        <pc:sldMkLst>
          <pc:docMk/>
          <pc:sldMk cId="2165906957" sldId="369"/>
        </pc:sldMkLst>
        <pc:spChg chg="mod">
          <ac:chgData name="Fabienne BOUTET 861" userId="fa09bdb3-1d75-436f-b8cb-365a3331495b" providerId="ADAL" clId="{2E23A2EA-43B6-45C1-AD40-D02796571FB9}" dt="2022-10-07T11:40:55.713" v="1321" actId="1076"/>
          <ac:spMkLst>
            <pc:docMk/>
            <pc:sldMk cId="2165906957" sldId="369"/>
            <ac:spMk id="2" creationId="{4783D841-58DB-410D-A8A2-90F1A28374B1}"/>
          </ac:spMkLst>
        </pc:spChg>
        <pc:spChg chg="del">
          <ac:chgData name="Fabienne BOUTET 861" userId="fa09bdb3-1d75-436f-b8cb-365a3331495b" providerId="ADAL" clId="{2E23A2EA-43B6-45C1-AD40-D02796571FB9}" dt="2022-10-07T11:33:45.717" v="1166" actId="478"/>
          <ac:spMkLst>
            <pc:docMk/>
            <pc:sldMk cId="2165906957" sldId="369"/>
            <ac:spMk id="3" creationId="{7645512B-F17D-49B9-AC0F-9FDB9491F98F}"/>
          </ac:spMkLst>
        </pc:spChg>
        <pc:spChg chg="add mod">
          <ac:chgData name="Fabienne BOUTET 861" userId="fa09bdb3-1d75-436f-b8cb-365a3331495b" providerId="ADAL" clId="{2E23A2EA-43B6-45C1-AD40-D02796571FB9}" dt="2022-10-07T11:56:39.831" v="1338" actId="14100"/>
          <ac:spMkLst>
            <pc:docMk/>
            <pc:sldMk cId="2165906957" sldId="369"/>
            <ac:spMk id="14" creationId="{0EE2E6D2-8030-4676-AF6A-887CED968389}"/>
          </ac:spMkLst>
        </pc:spChg>
        <pc:spChg chg="add mod">
          <ac:chgData name="Fabienne BOUTET 861" userId="fa09bdb3-1d75-436f-b8cb-365a3331495b" providerId="ADAL" clId="{2E23A2EA-43B6-45C1-AD40-D02796571FB9}" dt="2022-10-07T12:38:43.983" v="1354" actId="20577"/>
          <ac:spMkLst>
            <pc:docMk/>
            <pc:sldMk cId="2165906957" sldId="369"/>
            <ac:spMk id="15" creationId="{6BB4253F-7967-42DD-8AC9-9360E8B938BE}"/>
          </ac:spMkLst>
        </pc:spChg>
        <pc:picChg chg="add mod">
          <ac:chgData name="Fabienne BOUTET 861" userId="fa09bdb3-1d75-436f-b8cb-365a3331495b" providerId="ADAL" clId="{2E23A2EA-43B6-45C1-AD40-D02796571FB9}" dt="2022-10-07T11:33:49.899" v="1168" actId="1076"/>
          <ac:picMkLst>
            <pc:docMk/>
            <pc:sldMk cId="2165906957" sldId="369"/>
            <ac:picMk id="5" creationId="{F5F4ED23-116B-4378-B4E6-E787C1B1E88D}"/>
          </ac:picMkLst>
        </pc:picChg>
        <pc:picChg chg="add mod">
          <ac:chgData name="Fabienne BOUTET 861" userId="fa09bdb3-1d75-436f-b8cb-365a3331495b" providerId="ADAL" clId="{2E23A2EA-43B6-45C1-AD40-D02796571FB9}" dt="2022-10-07T11:50:41.479" v="1329" actId="1076"/>
          <ac:picMkLst>
            <pc:docMk/>
            <pc:sldMk cId="2165906957" sldId="369"/>
            <ac:picMk id="7" creationId="{55949CDF-8AAA-4C74-BF17-2C636E0AF17A}"/>
          </ac:picMkLst>
        </pc:picChg>
        <pc:picChg chg="add mod">
          <ac:chgData name="Fabienne BOUTET 861" userId="fa09bdb3-1d75-436f-b8cb-365a3331495b" providerId="ADAL" clId="{2E23A2EA-43B6-45C1-AD40-D02796571FB9}" dt="2022-10-07T11:36:04.105" v="1182" actId="1076"/>
          <ac:picMkLst>
            <pc:docMk/>
            <pc:sldMk cId="2165906957" sldId="369"/>
            <ac:picMk id="9" creationId="{8137AA97-3AB9-408D-B9DD-E46260CB3B53}"/>
          </ac:picMkLst>
        </pc:picChg>
        <pc:picChg chg="add del mod">
          <ac:chgData name="Fabienne BOUTET 861" userId="fa09bdb3-1d75-436f-b8cb-365a3331495b" providerId="ADAL" clId="{2E23A2EA-43B6-45C1-AD40-D02796571FB9}" dt="2022-10-07T11:36:55.649" v="1222" actId="478"/>
          <ac:picMkLst>
            <pc:docMk/>
            <pc:sldMk cId="2165906957" sldId="369"/>
            <ac:picMk id="11" creationId="{EC267800-9C2D-45A3-8C3A-51FF7203D97C}"/>
          </ac:picMkLst>
        </pc:picChg>
        <pc:picChg chg="add del mod">
          <ac:chgData name="Fabienne BOUTET 861" userId="fa09bdb3-1d75-436f-b8cb-365a3331495b" providerId="ADAL" clId="{2E23A2EA-43B6-45C1-AD40-D02796571FB9}" dt="2022-10-07T11:51:29.688" v="1332" actId="478"/>
          <ac:picMkLst>
            <pc:docMk/>
            <pc:sldMk cId="2165906957" sldId="369"/>
            <ac:picMk id="13" creationId="{396036A8-D16F-4E56-A367-3F2C76B9608A}"/>
          </ac:picMkLst>
        </pc:picChg>
        <pc:picChg chg="add mod">
          <ac:chgData name="Fabienne BOUTET 861" userId="fa09bdb3-1d75-436f-b8cb-365a3331495b" providerId="ADAL" clId="{2E23A2EA-43B6-45C1-AD40-D02796571FB9}" dt="2022-10-07T11:40:48.313" v="1320" actId="1076"/>
          <ac:picMkLst>
            <pc:docMk/>
            <pc:sldMk cId="2165906957" sldId="369"/>
            <ac:picMk id="17" creationId="{71BF1766-61C7-4F6C-B3E6-9B2D82193F3F}"/>
          </ac:picMkLst>
        </pc:picChg>
        <pc:picChg chg="add del mod">
          <ac:chgData name="Fabienne BOUTET 861" userId="fa09bdb3-1d75-436f-b8cb-365a3331495b" providerId="ADAL" clId="{2E23A2EA-43B6-45C1-AD40-D02796571FB9}" dt="2022-10-07T11:50:24.015" v="1327" actId="478"/>
          <ac:picMkLst>
            <pc:docMk/>
            <pc:sldMk cId="2165906957" sldId="369"/>
            <ac:picMk id="19" creationId="{44910222-8981-44C6-8EEA-63CBCF14B86C}"/>
          </ac:picMkLst>
        </pc:picChg>
        <pc:picChg chg="add mod">
          <ac:chgData name="Fabienne BOUTET 861" userId="fa09bdb3-1d75-436f-b8cb-365a3331495b" providerId="ADAL" clId="{2E23A2EA-43B6-45C1-AD40-D02796571FB9}" dt="2022-10-07T11:50:46.437" v="1330" actId="1076"/>
          <ac:picMkLst>
            <pc:docMk/>
            <pc:sldMk cId="2165906957" sldId="369"/>
            <ac:picMk id="21" creationId="{0A99F031-829A-4FF3-8EC2-170DE085D571}"/>
          </ac:picMkLst>
        </pc:picChg>
        <pc:picChg chg="add mod">
          <ac:chgData name="Fabienne BOUTET 861" userId="fa09bdb3-1d75-436f-b8cb-365a3331495b" providerId="ADAL" clId="{2E23A2EA-43B6-45C1-AD40-D02796571FB9}" dt="2022-10-07T11:51:34.693" v="1333" actId="1076"/>
          <ac:picMkLst>
            <pc:docMk/>
            <pc:sldMk cId="2165906957" sldId="369"/>
            <ac:picMk id="23" creationId="{4AEA8908-7F88-4957-BC67-6C87A7F8244F}"/>
          </ac:picMkLst>
        </pc:picChg>
      </pc:sldChg>
    </pc:docChg>
  </pc:docChgLst>
  <pc:docChgLst>
    <pc:chgData name="Sophie ALLIX 861" userId="S::sophie.allix@caf86.caf.fr::653b8b07-0df8-4455-806f-e417d863b4cb" providerId="AD" clId="Web-{DCD05E3A-F62A-4ECA-8782-DB0F1DFAEBEC}"/>
    <pc:docChg chg="modSld">
      <pc:chgData name="Sophie ALLIX 861" userId="S::sophie.allix@caf86.caf.fr::653b8b07-0df8-4455-806f-e417d863b4cb" providerId="AD" clId="Web-{DCD05E3A-F62A-4ECA-8782-DB0F1DFAEBEC}" dt="2022-09-08T14:23:50.322" v="1" actId="20577"/>
      <pc:docMkLst>
        <pc:docMk/>
      </pc:docMkLst>
      <pc:sldChg chg="modSp">
        <pc:chgData name="Sophie ALLIX 861" userId="S::sophie.allix@caf86.caf.fr::653b8b07-0df8-4455-806f-e417d863b4cb" providerId="AD" clId="Web-{DCD05E3A-F62A-4ECA-8782-DB0F1DFAEBEC}" dt="2022-09-08T14:23:50.322" v="1" actId="20577"/>
        <pc:sldMkLst>
          <pc:docMk/>
          <pc:sldMk cId="3974185568" sldId="256"/>
        </pc:sldMkLst>
        <pc:spChg chg="mod">
          <ac:chgData name="Sophie ALLIX 861" userId="S::sophie.allix@caf86.caf.fr::653b8b07-0df8-4455-806f-e417d863b4cb" providerId="AD" clId="Web-{DCD05E3A-F62A-4ECA-8782-DB0F1DFAEBEC}" dt="2022-09-08T14:23:50.322" v="1" actId="20577"/>
          <ac:spMkLst>
            <pc:docMk/>
            <pc:sldMk cId="3974185568" sldId="256"/>
            <ac:spMk id="10" creationId="{A2B5929A-19D3-495F-B557-ED84D46106C0}"/>
          </ac:spMkLst>
        </pc:spChg>
      </pc:sldChg>
    </pc:docChg>
  </pc:docChgLst>
  <pc:docChgLst>
    <pc:chgData name="Sandrine DUPUIS 861" userId="S::sandrine.dupuis@caf86.caf.fr::ab8b2a76-c1cc-40a6-8a4c-2ca7cf810cdc" providerId="AD" clId="Web-{4C1D158B-4954-430A-9C1F-4F0658611BF0}"/>
    <pc:docChg chg="addSld delSld modSld">
      <pc:chgData name="Sandrine DUPUIS 861" userId="S::sandrine.dupuis@caf86.caf.fr::ab8b2a76-c1cc-40a6-8a4c-2ca7cf810cdc" providerId="AD" clId="Web-{4C1D158B-4954-430A-9C1F-4F0658611BF0}" dt="2024-02-29T12:45:34.637" v="11" actId="20577"/>
      <pc:docMkLst>
        <pc:docMk/>
      </pc:docMkLst>
      <pc:sldChg chg="addSp delSp modSp new mod setBg">
        <pc:chgData name="Sandrine DUPUIS 861" userId="S::sandrine.dupuis@caf86.caf.fr::ab8b2a76-c1cc-40a6-8a4c-2ca7cf810cdc" providerId="AD" clId="Web-{4C1D158B-4954-430A-9C1F-4F0658611BF0}" dt="2024-02-29T12:45:34.637" v="11" actId="20577"/>
        <pc:sldMkLst>
          <pc:docMk/>
          <pc:sldMk cId="1137793645" sldId="291"/>
        </pc:sldMkLst>
        <pc:spChg chg="add del mod">
          <ac:chgData name="Sandrine DUPUIS 861" userId="S::sandrine.dupuis@caf86.caf.fr::ab8b2a76-c1cc-40a6-8a4c-2ca7cf810cdc" providerId="AD" clId="Web-{4C1D158B-4954-430A-9C1F-4F0658611BF0}" dt="2024-02-29T12:45:34.637" v="11" actId="20577"/>
          <ac:spMkLst>
            <pc:docMk/>
            <pc:sldMk cId="1137793645" sldId="291"/>
            <ac:spMk id="2" creationId="{6BCA8B22-A110-6F18-4A7D-9C3DDA9143C6}"/>
          </ac:spMkLst>
        </pc:spChg>
        <pc:spChg chg="del">
          <ac:chgData name="Sandrine DUPUIS 861" userId="S::sandrine.dupuis@caf86.caf.fr::ab8b2a76-c1cc-40a6-8a4c-2ca7cf810cdc" providerId="AD" clId="Web-{4C1D158B-4954-430A-9C1F-4F0658611BF0}" dt="2024-02-29T12:44:56.166" v="3"/>
          <ac:spMkLst>
            <pc:docMk/>
            <pc:sldMk cId="1137793645" sldId="291"/>
            <ac:spMk id="3" creationId="{EB8AB3F6-DEA6-01FD-A0D6-A3FBE60B4AF4}"/>
          </ac:spMkLst>
        </pc:spChg>
        <pc:spChg chg="add del">
          <ac:chgData name="Sandrine DUPUIS 861" userId="S::sandrine.dupuis@caf86.caf.fr::ab8b2a76-c1cc-40a6-8a4c-2ca7cf810cdc" providerId="AD" clId="Web-{4C1D158B-4954-430A-9C1F-4F0658611BF0}" dt="2024-02-29T12:45:11.792" v="5"/>
          <ac:spMkLst>
            <pc:docMk/>
            <pc:sldMk cId="1137793645" sldId="291"/>
            <ac:spMk id="21" creationId="{21029ED5-F105-4DD2-99C8-1E4422817978}"/>
          </ac:spMkLst>
        </pc:spChg>
        <pc:spChg chg="add del">
          <ac:chgData name="Sandrine DUPUIS 861" userId="S::sandrine.dupuis@caf86.caf.fr::ab8b2a76-c1cc-40a6-8a4c-2ca7cf810cdc" providerId="AD" clId="Web-{4C1D158B-4954-430A-9C1F-4F0658611BF0}" dt="2024-02-29T12:45:11.792" v="5"/>
          <ac:spMkLst>
            <pc:docMk/>
            <pc:sldMk cId="1137793645" sldId="291"/>
            <ac:spMk id="34" creationId="{5C9652B3-A450-4ED6-8FBF-F536BA60B4D8}"/>
          </ac:spMkLst>
        </pc:spChg>
        <pc:grpChg chg="add del">
          <ac:chgData name="Sandrine DUPUIS 861" userId="S::sandrine.dupuis@caf86.caf.fr::ab8b2a76-c1cc-40a6-8a4c-2ca7cf810cdc" providerId="AD" clId="Web-{4C1D158B-4954-430A-9C1F-4F0658611BF0}" dt="2024-02-29T12:45:11.792" v="5"/>
          <ac:grpSpMkLst>
            <pc:docMk/>
            <pc:sldMk cId="1137793645" sldId="291"/>
            <ac:grpSpMk id="9" creationId="{DDE8DE2B-61C1-46D5-BEB8-521321C182C4}"/>
          </ac:grpSpMkLst>
        </pc:grpChg>
        <pc:grpChg chg="add del">
          <ac:chgData name="Sandrine DUPUIS 861" userId="S::sandrine.dupuis@caf86.caf.fr::ab8b2a76-c1cc-40a6-8a4c-2ca7cf810cdc" providerId="AD" clId="Web-{4C1D158B-4954-430A-9C1F-4F0658611BF0}" dt="2024-02-29T12:45:11.792" v="5"/>
          <ac:grpSpMkLst>
            <pc:docMk/>
            <pc:sldMk cId="1137793645" sldId="291"/>
            <ac:grpSpMk id="23" creationId="{2D621E68-BF28-4A1C-B1A2-4E55E139E79A}"/>
          </ac:grpSpMkLst>
        </pc:grpChg>
        <pc:picChg chg="add mod ord">
          <ac:chgData name="Sandrine DUPUIS 861" userId="S::sandrine.dupuis@caf86.caf.fr::ab8b2a76-c1cc-40a6-8a4c-2ca7cf810cdc" providerId="AD" clId="Web-{4C1D158B-4954-430A-9C1F-4F0658611BF0}" dt="2024-02-29T12:45:26.762" v="7" actId="1076"/>
          <ac:picMkLst>
            <pc:docMk/>
            <pc:sldMk cId="1137793645" sldId="291"/>
            <ac:picMk id="4" creationId="{233695CD-AF42-85DA-B8C9-AA5E2274CA35}"/>
          </ac:picMkLst>
        </pc:picChg>
      </pc:sldChg>
      <pc:sldChg chg="add del">
        <pc:chgData name="Sandrine DUPUIS 861" userId="S::sandrine.dupuis@caf86.caf.fr::ab8b2a76-c1cc-40a6-8a4c-2ca7cf810cdc" providerId="AD" clId="Web-{4C1D158B-4954-430A-9C1F-4F0658611BF0}" dt="2024-02-29T12:44:38.071" v="2"/>
        <pc:sldMkLst>
          <pc:docMk/>
          <pc:sldMk cId="3847070178" sldId="360"/>
        </pc:sldMkLst>
      </pc:sldChg>
      <pc:sldMasterChg chg="addSldLayout">
        <pc:chgData name="Sandrine DUPUIS 861" userId="S::sandrine.dupuis@caf86.caf.fr::ab8b2a76-c1cc-40a6-8a4c-2ca7cf810cdc" providerId="AD" clId="Web-{4C1D158B-4954-430A-9C1F-4F0658611BF0}" dt="2024-02-29T12:44:28.696" v="1"/>
        <pc:sldMasterMkLst>
          <pc:docMk/>
          <pc:sldMasterMk cId="4286025874" sldId="2147483725"/>
        </pc:sldMasterMkLst>
        <pc:sldLayoutChg chg="add">
          <pc:chgData name="Sandrine DUPUIS 861" userId="S::sandrine.dupuis@caf86.caf.fr::ab8b2a76-c1cc-40a6-8a4c-2ca7cf810cdc" providerId="AD" clId="Web-{4C1D158B-4954-430A-9C1F-4F0658611BF0}" dt="2024-02-29T12:44:28.696" v="1"/>
          <pc:sldLayoutMkLst>
            <pc:docMk/>
            <pc:sldMasterMk cId="4286025874" sldId="2147483725"/>
            <pc:sldLayoutMk cId="3969105814" sldId="2147483758"/>
          </pc:sldLayoutMkLst>
        </pc:sldLayoutChg>
      </pc:sldMasterChg>
    </pc:docChg>
  </pc:docChgLst>
  <pc:docChgLst>
    <pc:chgData name="Fabienne BOUTET 861" userId="fa09bdb3-1d75-436f-b8cb-365a3331495b" providerId="ADAL" clId="{AABC49A9-0568-40F3-87F4-0464CF44D261}"/>
    <pc:docChg chg="custSel addSld delSld modSld">
      <pc:chgData name="Fabienne BOUTET 861" userId="fa09bdb3-1d75-436f-b8cb-365a3331495b" providerId="ADAL" clId="{AABC49A9-0568-40F3-87F4-0464CF44D261}" dt="2022-06-03T11:49:58.555" v="8" actId="2696"/>
      <pc:docMkLst>
        <pc:docMk/>
      </pc:docMkLst>
      <pc:sldChg chg="addSp delSp modSp del mod setBg addAnim setClrOvrMap">
        <pc:chgData name="Fabienne BOUTET 861" userId="fa09bdb3-1d75-436f-b8cb-365a3331495b" providerId="ADAL" clId="{AABC49A9-0568-40F3-87F4-0464CF44D261}" dt="2022-06-03T11:49:58.555" v="8" actId="2696"/>
        <pc:sldMkLst>
          <pc:docMk/>
          <pc:sldMk cId="1019429926" sldId="298"/>
        </pc:sldMkLst>
        <pc:spChg chg="mod">
          <ac:chgData name="Fabienne BOUTET 861" userId="fa09bdb3-1d75-436f-b8cb-365a3331495b" providerId="ADAL" clId="{AABC49A9-0568-40F3-87F4-0464CF44D261}" dt="2022-06-03T11:49:24.536" v="2" actId="26606"/>
          <ac:spMkLst>
            <pc:docMk/>
            <pc:sldMk cId="1019429926" sldId="298"/>
            <ac:spMk id="4" creationId="{50E63301-F05A-4018-919B-4F770BBC8D0D}"/>
          </ac:spMkLst>
        </pc:spChg>
        <pc:spChg chg="del">
          <ac:chgData name="Fabienne BOUTET 861" userId="fa09bdb3-1d75-436f-b8cb-365a3331495b" providerId="ADAL" clId="{AABC49A9-0568-40F3-87F4-0464CF44D261}" dt="2022-06-03T11:49:24.536" v="2" actId="26606"/>
          <ac:spMkLst>
            <pc:docMk/>
            <pc:sldMk cId="1019429926" sldId="298"/>
            <ac:spMk id="20" creationId="{9179DE42-5613-4B35-A1E6-6CCBAA13C743}"/>
          </ac:spMkLst>
        </pc:spChg>
        <pc:spChg chg="del">
          <ac:chgData name="Fabienne BOUTET 861" userId="fa09bdb3-1d75-436f-b8cb-365a3331495b" providerId="ADAL" clId="{AABC49A9-0568-40F3-87F4-0464CF44D261}" dt="2022-06-03T11:49:24.536" v="2" actId="26606"/>
          <ac:spMkLst>
            <pc:docMk/>
            <pc:sldMk cId="1019429926" sldId="298"/>
            <ac:spMk id="26" creationId="{52FB45E9-914E-4471-AC87-E475CD51767D}"/>
          </ac:spMkLst>
        </pc:spChg>
        <pc:spChg chg="del">
          <ac:chgData name="Fabienne BOUTET 861" userId="fa09bdb3-1d75-436f-b8cb-365a3331495b" providerId="ADAL" clId="{AABC49A9-0568-40F3-87F4-0464CF44D261}" dt="2022-06-03T11:49:24.536" v="2" actId="26606"/>
          <ac:spMkLst>
            <pc:docMk/>
            <pc:sldMk cId="1019429926" sldId="298"/>
            <ac:spMk id="28" creationId="{C310626D-5743-49D4-8F7D-88C4F8F05774}"/>
          </ac:spMkLst>
        </pc:spChg>
        <pc:spChg chg="del">
          <ac:chgData name="Fabienne BOUTET 861" userId="fa09bdb3-1d75-436f-b8cb-365a3331495b" providerId="ADAL" clId="{AABC49A9-0568-40F3-87F4-0464CF44D261}" dt="2022-06-03T11:49:24.536" v="2" actId="26606"/>
          <ac:spMkLst>
            <pc:docMk/>
            <pc:sldMk cId="1019429926" sldId="298"/>
            <ac:spMk id="30" creationId="{3C195FC1-B568-4C72-9902-34CB35DDD7A1}"/>
          </ac:spMkLst>
        </pc:spChg>
        <pc:spChg chg="del">
          <ac:chgData name="Fabienne BOUTET 861" userId="fa09bdb3-1d75-436f-b8cb-365a3331495b" providerId="ADAL" clId="{AABC49A9-0568-40F3-87F4-0464CF44D261}" dt="2022-06-03T11:49:24.536" v="2" actId="26606"/>
          <ac:spMkLst>
            <pc:docMk/>
            <pc:sldMk cId="1019429926" sldId="298"/>
            <ac:spMk id="32" creationId="{EF2BDF77-362C-43F0-8CBB-A969EC2AE0C4}"/>
          </ac:spMkLst>
        </pc:spChg>
        <pc:spChg chg="del">
          <ac:chgData name="Fabienne BOUTET 861" userId="fa09bdb3-1d75-436f-b8cb-365a3331495b" providerId="ADAL" clId="{AABC49A9-0568-40F3-87F4-0464CF44D261}" dt="2022-06-03T11:49:24.536" v="2" actId="26606"/>
          <ac:spMkLst>
            <pc:docMk/>
            <pc:sldMk cId="1019429926" sldId="298"/>
            <ac:spMk id="34" creationId="{4BE96B01-3929-432D-B8C2-ADBCB74C2EF4}"/>
          </ac:spMkLst>
        </pc:spChg>
        <pc:spChg chg="del">
          <ac:chgData name="Fabienne BOUTET 861" userId="fa09bdb3-1d75-436f-b8cb-365a3331495b" providerId="ADAL" clId="{AABC49A9-0568-40F3-87F4-0464CF44D261}" dt="2022-06-03T11:49:24.536" v="2" actId="26606"/>
          <ac:spMkLst>
            <pc:docMk/>
            <pc:sldMk cId="1019429926" sldId="298"/>
            <ac:spMk id="36" creationId="{2A6FCDE6-CDE2-4C51-B18E-A95CFB679714}"/>
          </ac:spMkLst>
        </pc:spChg>
        <pc:spChg chg="del">
          <ac:chgData name="Fabienne BOUTET 861" userId="fa09bdb3-1d75-436f-b8cb-365a3331495b" providerId="ADAL" clId="{AABC49A9-0568-40F3-87F4-0464CF44D261}" dt="2022-06-03T11:49:24.536" v="2" actId="26606"/>
          <ac:spMkLst>
            <pc:docMk/>
            <pc:sldMk cId="1019429926" sldId="298"/>
            <ac:spMk id="38" creationId="{9D2E8756-2465-473A-BA2A-2DB1D6224745}"/>
          </ac:spMkLst>
        </pc:spChg>
        <pc:grpChg chg="del">
          <ac:chgData name="Fabienne BOUTET 861" userId="fa09bdb3-1d75-436f-b8cb-365a3331495b" providerId="ADAL" clId="{AABC49A9-0568-40F3-87F4-0464CF44D261}" dt="2022-06-03T11:49:24.536" v="2" actId="26606"/>
          <ac:grpSpMkLst>
            <pc:docMk/>
            <pc:sldMk cId="1019429926" sldId="298"/>
            <ac:grpSpMk id="8" creationId="{76582886-877C-4AEC-A77F-8055EB9A0CF9}"/>
          </ac:grpSpMkLst>
        </pc:grpChg>
        <pc:grpChg chg="add">
          <ac:chgData name="Fabienne BOUTET 861" userId="fa09bdb3-1d75-436f-b8cb-365a3331495b" providerId="ADAL" clId="{AABC49A9-0568-40F3-87F4-0464CF44D261}" dt="2022-06-03T11:49:24.536" v="2" actId="26606"/>
          <ac:grpSpMkLst>
            <pc:docMk/>
            <pc:sldMk cId="1019429926" sldId="298"/>
            <ac:grpSpMk id="43" creationId="{A5AFB369-4673-4727-A7CD-D86AFE0AE069}"/>
          </ac:grpSpMkLst>
        </pc:grpChg>
        <pc:picChg chg="mod">
          <ac:chgData name="Fabienne BOUTET 861" userId="fa09bdb3-1d75-436f-b8cb-365a3331495b" providerId="ADAL" clId="{AABC49A9-0568-40F3-87F4-0464CF44D261}" dt="2022-06-03T11:49:32.273" v="4" actId="27614"/>
          <ac:picMkLst>
            <pc:docMk/>
            <pc:sldMk cId="1019429926" sldId="298"/>
            <ac:picMk id="2" creationId="{A815A893-C26D-412E-B88E-9BEB03BEBED7}"/>
          </ac:picMkLst>
        </pc:picChg>
        <pc:cxnChg chg="del">
          <ac:chgData name="Fabienne BOUTET 861" userId="fa09bdb3-1d75-436f-b8cb-365a3331495b" providerId="ADAL" clId="{AABC49A9-0568-40F3-87F4-0464CF44D261}" dt="2022-06-03T11:49:24.536" v="2" actId="26606"/>
          <ac:cxnSpMkLst>
            <pc:docMk/>
            <pc:sldMk cId="1019429926" sldId="298"/>
            <ac:cxnSpMk id="22" creationId="{EB898B32-3891-4C3A-8F58-C5969D2E9033}"/>
          </ac:cxnSpMkLst>
        </pc:cxnChg>
        <pc:cxnChg chg="del">
          <ac:chgData name="Fabienne BOUTET 861" userId="fa09bdb3-1d75-436f-b8cb-365a3331495b" providerId="ADAL" clId="{AABC49A9-0568-40F3-87F4-0464CF44D261}" dt="2022-06-03T11:49:24.536" v="2" actId="26606"/>
          <ac:cxnSpMkLst>
            <pc:docMk/>
            <pc:sldMk cId="1019429926" sldId="298"/>
            <ac:cxnSpMk id="24" creationId="{4AE4806D-B8F9-4679-A68A-9BD21C01A301}"/>
          </ac:cxnSpMkLst>
        </pc:cxnChg>
      </pc:sldChg>
      <pc:sldChg chg="add">
        <pc:chgData name="Fabienne BOUTET 861" userId="fa09bdb3-1d75-436f-b8cb-365a3331495b" providerId="ADAL" clId="{AABC49A9-0568-40F3-87F4-0464CF44D261}" dt="2022-06-03T11:49:39.487" v="5"/>
        <pc:sldMkLst>
          <pc:docMk/>
          <pc:sldMk cId="3745205531" sldId="309"/>
        </pc:sldMkLst>
      </pc:sldChg>
      <pc:sldChg chg="add">
        <pc:chgData name="Fabienne BOUTET 861" userId="fa09bdb3-1d75-436f-b8cb-365a3331495b" providerId="ADAL" clId="{AABC49A9-0568-40F3-87F4-0464CF44D261}" dt="2022-06-03T11:49:44.943" v="6"/>
        <pc:sldMkLst>
          <pc:docMk/>
          <pc:sldMk cId="735693732" sldId="314"/>
        </pc:sldMkLst>
      </pc:sldChg>
      <pc:sldChg chg="add">
        <pc:chgData name="Fabienne BOUTET 861" userId="fa09bdb3-1d75-436f-b8cb-365a3331495b" providerId="ADAL" clId="{AABC49A9-0568-40F3-87F4-0464CF44D261}" dt="2022-06-03T11:49:53.544" v="7"/>
        <pc:sldMkLst>
          <pc:docMk/>
          <pc:sldMk cId="2670281985" sldId="348"/>
        </pc:sldMkLst>
      </pc:sldChg>
    </pc:docChg>
  </pc:docChgLst>
  <pc:docChgLst>
    <pc:chgData name="Lea MAZOUE GUILLARD 861" userId="S::lea.mazoue-guillard@caf86.caf.fr::d06662ec-9711-44e9-9f78-4b9cc7b21ed8" providerId="AD" clId="Web-{314C845C-73ED-4449-A970-B2B377897A7E}"/>
    <pc:docChg chg="addSld delSld modSld">
      <pc:chgData name="Lea MAZOUE GUILLARD 861" userId="S::lea.mazoue-guillard@caf86.caf.fr::d06662ec-9711-44e9-9f78-4b9cc7b21ed8" providerId="AD" clId="Web-{314C845C-73ED-4449-A970-B2B377897A7E}" dt="2024-02-27T08:09:55.751" v="145" actId="20577"/>
      <pc:docMkLst>
        <pc:docMk/>
      </pc:docMkLst>
      <pc:sldChg chg="modSp">
        <pc:chgData name="Lea MAZOUE GUILLARD 861" userId="S::lea.mazoue-guillard@caf86.caf.fr::d06662ec-9711-44e9-9f78-4b9cc7b21ed8" providerId="AD" clId="Web-{314C845C-73ED-4449-A970-B2B377897A7E}" dt="2024-02-27T08:08:30.685" v="123" actId="20577"/>
        <pc:sldMkLst>
          <pc:docMk/>
          <pc:sldMk cId="3155851385" sldId="257"/>
        </pc:sldMkLst>
        <pc:spChg chg="mod">
          <ac:chgData name="Lea MAZOUE GUILLARD 861" userId="S::lea.mazoue-guillard@caf86.caf.fr::d06662ec-9711-44e9-9f78-4b9cc7b21ed8" providerId="AD" clId="Web-{314C845C-73ED-4449-A970-B2B377897A7E}" dt="2024-02-27T08:08:30.685" v="123" actId="20577"/>
          <ac:spMkLst>
            <pc:docMk/>
            <pc:sldMk cId="3155851385" sldId="257"/>
            <ac:spMk id="4" creationId="{3416F5AB-7448-9E24-C765-EEE49B42F263}"/>
          </ac:spMkLst>
        </pc:spChg>
      </pc:sldChg>
      <pc:sldChg chg="modSp new">
        <pc:chgData name="Lea MAZOUE GUILLARD 861" userId="S::lea.mazoue-guillard@caf86.caf.fr::d06662ec-9711-44e9-9f78-4b9cc7b21ed8" providerId="AD" clId="Web-{314C845C-73ED-4449-A970-B2B377897A7E}" dt="2024-02-27T08:09:55.751" v="145" actId="20577"/>
        <pc:sldMkLst>
          <pc:docMk/>
          <pc:sldMk cId="257540599" sldId="281"/>
        </pc:sldMkLst>
        <pc:spChg chg="mod">
          <ac:chgData name="Lea MAZOUE GUILLARD 861" userId="S::lea.mazoue-guillard@caf86.caf.fr::d06662ec-9711-44e9-9f78-4b9cc7b21ed8" providerId="AD" clId="Web-{314C845C-73ED-4449-A970-B2B377897A7E}" dt="2024-02-27T08:09:55.751" v="145" actId="20577"/>
          <ac:spMkLst>
            <pc:docMk/>
            <pc:sldMk cId="257540599" sldId="281"/>
            <ac:spMk id="2" creationId="{F8614EBF-749A-C125-B572-8E23CAABE583}"/>
          </ac:spMkLst>
        </pc:spChg>
      </pc:sldChg>
      <pc:sldChg chg="del">
        <pc:chgData name="Lea MAZOUE GUILLARD 861" userId="S::lea.mazoue-guillard@caf86.caf.fr::d06662ec-9711-44e9-9f78-4b9cc7b21ed8" providerId="AD" clId="Web-{314C845C-73ED-4449-A970-B2B377897A7E}" dt="2024-02-27T08:08:32.687" v="125"/>
        <pc:sldMkLst>
          <pc:docMk/>
          <pc:sldMk cId="1329746698" sldId="283"/>
        </pc:sldMkLst>
      </pc:sldChg>
      <pc:sldChg chg="del">
        <pc:chgData name="Lea MAZOUE GUILLARD 861" userId="S::lea.mazoue-guillard@caf86.caf.fr::d06662ec-9711-44e9-9f78-4b9cc7b21ed8" providerId="AD" clId="Web-{314C845C-73ED-4449-A970-B2B377897A7E}" dt="2024-02-27T08:08:33.357" v="126"/>
        <pc:sldMkLst>
          <pc:docMk/>
          <pc:sldMk cId="722098795" sldId="297"/>
        </pc:sldMkLst>
      </pc:sldChg>
      <pc:sldChg chg="del">
        <pc:chgData name="Lea MAZOUE GUILLARD 861" userId="S::lea.mazoue-guillard@caf86.caf.fr::d06662ec-9711-44e9-9f78-4b9cc7b21ed8" providerId="AD" clId="Web-{314C845C-73ED-4449-A970-B2B377897A7E}" dt="2024-02-27T08:08:31.857" v="124"/>
        <pc:sldMkLst>
          <pc:docMk/>
          <pc:sldMk cId="3989923275" sldId="298"/>
        </pc:sldMkLst>
      </pc:sldChg>
      <pc:sldChg chg="del">
        <pc:chgData name="Lea MAZOUE GUILLARD 861" userId="S::lea.mazoue-guillard@caf86.caf.fr::d06662ec-9711-44e9-9f78-4b9cc7b21ed8" providerId="AD" clId="Web-{314C845C-73ED-4449-A970-B2B377897A7E}" dt="2024-02-27T08:08:35.232" v="127"/>
        <pc:sldMkLst>
          <pc:docMk/>
          <pc:sldMk cId="3071602309" sldId="299"/>
        </pc:sldMkLst>
      </pc:sldChg>
    </pc:docChg>
  </pc:docChgLst>
  <pc:docChgLst>
    <pc:chgData name="Nicolas PATRIARCHE 861" userId="S::nicolas.patriarche@caf86.caf.fr::d1848907-ef35-4bf0-83f2-8110b9052c08" providerId="AD" clId="Web-{DCF2B60F-4B1D-49BA-A6A6-2483E38D9E9F}"/>
    <pc:docChg chg="modSld">
      <pc:chgData name="Nicolas PATRIARCHE 861" userId="S::nicolas.patriarche@caf86.caf.fr::d1848907-ef35-4bf0-83f2-8110b9052c08" providerId="AD" clId="Web-{DCF2B60F-4B1D-49BA-A6A6-2483E38D9E9F}" dt="2022-02-02T16:40:28.734" v="37" actId="20577"/>
      <pc:docMkLst>
        <pc:docMk/>
      </pc:docMkLst>
      <pc:sldChg chg="modSp">
        <pc:chgData name="Nicolas PATRIARCHE 861" userId="S::nicolas.patriarche@caf86.caf.fr::d1848907-ef35-4bf0-83f2-8110b9052c08" providerId="AD" clId="Web-{DCF2B60F-4B1D-49BA-A6A6-2483E38D9E9F}" dt="2022-02-02T16:40:28.734" v="37" actId="20577"/>
        <pc:sldMkLst>
          <pc:docMk/>
          <pc:sldMk cId="2428528142" sldId="278"/>
        </pc:sldMkLst>
        <pc:spChg chg="mod">
          <ac:chgData name="Nicolas PATRIARCHE 861" userId="S::nicolas.patriarche@caf86.caf.fr::d1848907-ef35-4bf0-83f2-8110b9052c08" providerId="AD" clId="Web-{DCF2B60F-4B1D-49BA-A6A6-2483E38D9E9F}" dt="2022-02-02T16:40:28.734" v="37" actId="20577"/>
          <ac:spMkLst>
            <pc:docMk/>
            <pc:sldMk cId="2428528142" sldId="278"/>
            <ac:spMk id="3" creationId="{0CF42C86-B87D-4F9D-9594-819D8FE54FDB}"/>
          </ac:spMkLst>
        </pc:spChg>
      </pc:sldChg>
    </pc:docChg>
  </pc:docChgLst>
  <pc:docChgLst>
    <pc:chgData name="Sophie ALLIX 861" userId="S::sophie.allix@caf86.caf.fr::653b8b07-0df8-4455-806f-e417d863b4cb" providerId="AD" clId="Web-{83A99F6F-350E-40E3-A3E1-0124D3FB62AA}"/>
    <pc:docChg chg="modSld">
      <pc:chgData name="Sophie ALLIX 861" userId="S::sophie.allix@caf86.caf.fr::653b8b07-0df8-4455-806f-e417d863b4cb" providerId="AD" clId="Web-{83A99F6F-350E-40E3-A3E1-0124D3FB62AA}" dt="2022-09-08T14:22:32.704" v="35" actId="20577"/>
      <pc:docMkLst>
        <pc:docMk/>
      </pc:docMkLst>
      <pc:sldChg chg="modSp">
        <pc:chgData name="Sophie ALLIX 861" userId="S::sophie.allix@caf86.caf.fr::653b8b07-0df8-4455-806f-e417d863b4cb" providerId="AD" clId="Web-{83A99F6F-350E-40E3-A3E1-0124D3FB62AA}" dt="2022-09-08T14:19:51.840" v="1" actId="20577"/>
        <pc:sldMkLst>
          <pc:docMk/>
          <pc:sldMk cId="735693732" sldId="314"/>
        </pc:sldMkLst>
        <pc:spChg chg="mod">
          <ac:chgData name="Sophie ALLIX 861" userId="S::sophie.allix@caf86.caf.fr::653b8b07-0df8-4455-806f-e417d863b4cb" providerId="AD" clId="Web-{83A99F6F-350E-40E3-A3E1-0124D3FB62AA}" dt="2022-09-08T14:19:51.840" v="1" actId="20577"/>
          <ac:spMkLst>
            <pc:docMk/>
            <pc:sldMk cId="735693732" sldId="314"/>
            <ac:spMk id="29" creationId="{1A83FCAB-EBE3-4523-B204-F579CBCF2FF1}"/>
          </ac:spMkLst>
        </pc:spChg>
      </pc:sldChg>
      <pc:sldChg chg="modSp">
        <pc:chgData name="Sophie ALLIX 861" userId="S::sophie.allix@caf86.caf.fr::653b8b07-0df8-4455-806f-e417d863b4cb" providerId="AD" clId="Web-{83A99F6F-350E-40E3-A3E1-0124D3FB62AA}" dt="2022-09-08T14:21:00.748" v="7" actId="20577"/>
        <pc:sldMkLst>
          <pc:docMk/>
          <pc:sldMk cId="2670281985" sldId="348"/>
        </pc:sldMkLst>
        <pc:spChg chg="mod">
          <ac:chgData name="Sophie ALLIX 861" userId="S::sophie.allix@caf86.caf.fr::653b8b07-0df8-4455-806f-e417d863b4cb" providerId="AD" clId="Web-{83A99F6F-350E-40E3-A3E1-0124D3FB62AA}" dt="2022-09-08T14:21:00.748" v="7" actId="20577"/>
          <ac:spMkLst>
            <pc:docMk/>
            <pc:sldMk cId="2670281985" sldId="348"/>
            <ac:spMk id="15" creationId="{F6D7D937-3B7E-4E35-AE9B-310FB21D845C}"/>
          </ac:spMkLst>
        </pc:spChg>
      </pc:sldChg>
      <pc:sldChg chg="modSp">
        <pc:chgData name="Sophie ALLIX 861" userId="S::sophie.allix@caf86.caf.fr::653b8b07-0df8-4455-806f-e417d863b4cb" providerId="AD" clId="Web-{83A99F6F-350E-40E3-A3E1-0124D3FB62AA}" dt="2022-09-08T14:22:32.704" v="35" actId="20577"/>
        <pc:sldMkLst>
          <pc:docMk/>
          <pc:sldMk cId="3248280078" sldId="359"/>
        </pc:sldMkLst>
        <pc:spChg chg="mod">
          <ac:chgData name="Sophie ALLIX 861" userId="S::sophie.allix@caf86.caf.fr::653b8b07-0df8-4455-806f-e417d863b4cb" providerId="AD" clId="Web-{83A99F6F-350E-40E3-A3E1-0124D3FB62AA}" dt="2022-09-08T14:22:09.516" v="32" actId="20577"/>
          <ac:spMkLst>
            <pc:docMk/>
            <pc:sldMk cId="3248280078" sldId="359"/>
            <ac:spMk id="2" creationId="{B10E1BAE-6149-ED3C-887F-05D6488190D3}"/>
          </ac:spMkLst>
        </pc:spChg>
        <pc:spChg chg="mod">
          <ac:chgData name="Sophie ALLIX 861" userId="S::sophie.allix@caf86.caf.fr::653b8b07-0df8-4455-806f-e417d863b4cb" providerId="AD" clId="Web-{83A99F6F-350E-40E3-A3E1-0124D3FB62AA}" dt="2022-09-08T14:22:32.704" v="35" actId="20577"/>
          <ac:spMkLst>
            <pc:docMk/>
            <pc:sldMk cId="3248280078" sldId="359"/>
            <ac:spMk id="3" creationId="{FA882DB6-4061-B538-8A5F-343D60DFB760}"/>
          </ac:spMkLst>
        </pc:spChg>
      </pc:sldChg>
      <pc:sldChg chg="modSp">
        <pc:chgData name="Sophie ALLIX 861" userId="S::sophie.allix@caf86.caf.fr::653b8b07-0df8-4455-806f-e417d863b4cb" providerId="AD" clId="Web-{83A99F6F-350E-40E3-A3E1-0124D3FB62AA}" dt="2022-09-08T14:21:51.047" v="24" actId="20577"/>
        <pc:sldMkLst>
          <pc:docMk/>
          <pc:sldMk cId="1122837873" sldId="360"/>
        </pc:sldMkLst>
        <pc:spChg chg="mod">
          <ac:chgData name="Sophie ALLIX 861" userId="S::sophie.allix@caf86.caf.fr::653b8b07-0df8-4455-806f-e417d863b4cb" providerId="AD" clId="Web-{83A99F6F-350E-40E3-A3E1-0124D3FB62AA}" dt="2022-09-08T14:21:51.047" v="24" actId="20577"/>
          <ac:spMkLst>
            <pc:docMk/>
            <pc:sldMk cId="1122837873" sldId="360"/>
            <ac:spMk id="3" creationId="{CC3DB5D3-62AF-4866-96A9-75017C6FC7C8}"/>
          </ac:spMkLst>
        </pc:spChg>
      </pc:sldChg>
    </pc:docChg>
  </pc:docChgLst>
  <pc:docChgLst>
    <pc:chgData name="Fabienne BOUTET 861" userId="S::fabienne.boutet@caf86.caf.fr::fa09bdb3-1d75-436f-b8cb-365a3331495b" providerId="AD" clId="Web-{E98B0931-003F-EC05-4A96-B37E2054D391}"/>
    <pc:docChg chg="addSld delSld modSld sldOrd">
      <pc:chgData name="Fabienne BOUTET 861" userId="S::fabienne.boutet@caf86.caf.fr::fa09bdb3-1d75-436f-b8cb-365a3331495b" providerId="AD" clId="Web-{E98B0931-003F-EC05-4A96-B37E2054D391}" dt="2022-07-08T12:17:37.283" v="101" actId="20577"/>
      <pc:docMkLst>
        <pc:docMk/>
      </pc:docMkLst>
      <pc:sldChg chg="addSp delSp modSp">
        <pc:chgData name="Fabienne BOUTET 861" userId="S::fabienne.boutet@caf86.caf.fr::fa09bdb3-1d75-436f-b8cb-365a3331495b" providerId="AD" clId="Web-{E98B0931-003F-EC05-4A96-B37E2054D391}" dt="2022-07-08T12:02:47.789" v="19"/>
        <pc:sldMkLst>
          <pc:docMk/>
          <pc:sldMk cId="524744576" sldId="258"/>
        </pc:sldMkLst>
        <pc:picChg chg="add del mod">
          <ac:chgData name="Fabienne BOUTET 861" userId="S::fabienne.boutet@caf86.caf.fr::fa09bdb3-1d75-436f-b8cb-365a3331495b" providerId="AD" clId="Web-{E98B0931-003F-EC05-4A96-B37E2054D391}" dt="2022-07-08T12:02:47.789" v="19"/>
          <ac:picMkLst>
            <pc:docMk/>
            <pc:sldMk cId="524744576" sldId="258"/>
            <ac:picMk id="2" creationId="{339DF43D-D087-018C-43DC-68EC615A99F5}"/>
          </ac:picMkLst>
        </pc:picChg>
      </pc:sldChg>
      <pc:sldChg chg="addSp delSp modSp">
        <pc:chgData name="Fabienne BOUTET 861" userId="S::fabienne.boutet@caf86.caf.fr::fa09bdb3-1d75-436f-b8cb-365a3331495b" providerId="AD" clId="Web-{E98B0931-003F-EC05-4A96-B37E2054D391}" dt="2022-07-08T12:00:22.201" v="15"/>
        <pc:sldMkLst>
          <pc:docMk/>
          <pc:sldMk cId="712740307" sldId="311"/>
        </pc:sldMkLst>
        <pc:picChg chg="add del mod">
          <ac:chgData name="Fabienne BOUTET 861" userId="S::fabienne.boutet@caf86.caf.fr::fa09bdb3-1d75-436f-b8cb-365a3331495b" providerId="AD" clId="Web-{E98B0931-003F-EC05-4A96-B37E2054D391}" dt="2022-07-08T11:57:44.519" v="3"/>
          <ac:picMkLst>
            <pc:docMk/>
            <pc:sldMk cId="712740307" sldId="311"/>
            <ac:picMk id="3" creationId="{F24A8C96-CFAF-98B2-2D14-DBCC86CD96BE}"/>
          </ac:picMkLst>
        </pc:picChg>
        <pc:picChg chg="add del mod">
          <ac:chgData name="Fabienne BOUTET 861" userId="S::fabienne.boutet@caf86.caf.fr::fa09bdb3-1d75-436f-b8cb-365a3331495b" providerId="AD" clId="Web-{E98B0931-003F-EC05-4A96-B37E2054D391}" dt="2022-07-08T11:58:20.693" v="6"/>
          <ac:picMkLst>
            <pc:docMk/>
            <pc:sldMk cId="712740307" sldId="311"/>
            <ac:picMk id="4" creationId="{1970CFDD-E2AC-ECD6-6C72-C769A4A0EB5D}"/>
          </ac:picMkLst>
        </pc:picChg>
        <pc:picChg chg="add del mod">
          <ac:chgData name="Fabienne BOUTET 861" userId="S::fabienne.boutet@caf86.caf.fr::fa09bdb3-1d75-436f-b8cb-365a3331495b" providerId="AD" clId="Web-{E98B0931-003F-EC05-4A96-B37E2054D391}" dt="2022-07-08T12:00:22.201" v="15"/>
          <ac:picMkLst>
            <pc:docMk/>
            <pc:sldMk cId="712740307" sldId="311"/>
            <ac:picMk id="5" creationId="{EB2C2CAB-3A34-830F-834B-95423A030BC1}"/>
          </ac:picMkLst>
        </pc:picChg>
      </pc:sldChg>
      <pc:sldChg chg="addSp delSp modSp">
        <pc:chgData name="Fabienne BOUTET 861" userId="S::fabienne.boutet@caf86.caf.fr::fa09bdb3-1d75-436f-b8cb-365a3331495b" providerId="AD" clId="Web-{E98B0931-003F-EC05-4A96-B37E2054D391}" dt="2022-07-08T12:17:06.765" v="99" actId="20577"/>
        <pc:sldMkLst>
          <pc:docMk/>
          <pc:sldMk cId="743556903" sldId="313"/>
        </pc:sldMkLst>
        <pc:spChg chg="mod">
          <ac:chgData name="Fabienne BOUTET 861" userId="S::fabienne.boutet@caf86.caf.fr::fa09bdb3-1d75-436f-b8cb-365a3331495b" providerId="AD" clId="Web-{E98B0931-003F-EC05-4A96-B37E2054D391}" dt="2022-07-08T12:17:06.765" v="99" actId="20577"/>
          <ac:spMkLst>
            <pc:docMk/>
            <pc:sldMk cId="743556903" sldId="313"/>
            <ac:spMk id="7" creationId="{5B9CB2E1-E3DE-4FCE-B79F-22855CFA80E4}"/>
          </ac:spMkLst>
        </pc:spChg>
        <pc:picChg chg="add del mod">
          <ac:chgData name="Fabienne BOUTET 861" userId="S::fabienne.boutet@caf86.caf.fr::fa09bdb3-1d75-436f-b8cb-365a3331495b" providerId="AD" clId="Web-{E98B0931-003F-EC05-4A96-B37E2054D391}" dt="2022-07-08T11:57:28.518" v="1"/>
          <ac:picMkLst>
            <pc:docMk/>
            <pc:sldMk cId="743556903" sldId="313"/>
            <ac:picMk id="2" creationId="{C65FD9AB-9CC2-9708-A616-5BA5016A2F66}"/>
          </ac:picMkLst>
        </pc:picChg>
      </pc:sldChg>
      <pc:sldChg chg="addSp delSp modSp new del">
        <pc:chgData name="Fabienne BOUTET 861" userId="S::fabienne.boutet@caf86.caf.fr::fa09bdb3-1d75-436f-b8cb-365a3331495b" providerId="AD" clId="Web-{E98B0931-003F-EC05-4A96-B37E2054D391}" dt="2022-07-08T11:58:37.585" v="13"/>
        <pc:sldMkLst>
          <pc:docMk/>
          <pc:sldMk cId="1486482990" sldId="359"/>
        </pc:sldMkLst>
        <pc:spChg chg="del">
          <ac:chgData name="Fabienne BOUTET 861" userId="S::fabienne.boutet@caf86.caf.fr::fa09bdb3-1d75-436f-b8cb-365a3331495b" providerId="AD" clId="Web-{E98B0931-003F-EC05-4A96-B37E2054D391}" dt="2022-07-08T11:58:22.975" v="7"/>
          <ac:spMkLst>
            <pc:docMk/>
            <pc:sldMk cId="1486482990" sldId="359"/>
            <ac:spMk id="3" creationId="{95097022-96FD-050A-CCF6-C9BF670B1A4F}"/>
          </ac:spMkLst>
        </pc:spChg>
        <pc:spChg chg="add mod">
          <ac:chgData name="Fabienne BOUTET 861" userId="S::fabienne.boutet@caf86.caf.fr::fa09bdb3-1d75-436f-b8cb-365a3331495b" providerId="AD" clId="Web-{E98B0931-003F-EC05-4A96-B37E2054D391}" dt="2022-07-08T11:58:32.741" v="12"/>
          <ac:spMkLst>
            <pc:docMk/>
            <pc:sldMk cId="1486482990" sldId="359"/>
            <ac:spMk id="6" creationId="{D33C003A-C8BB-CFC2-BF58-6CFFA74EB712}"/>
          </ac:spMkLst>
        </pc:spChg>
        <pc:picChg chg="add del mod ord">
          <ac:chgData name="Fabienne BOUTET 861" userId="S::fabienne.boutet@caf86.caf.fr::fa09bdb3-1d75-436f-b8cb-365a3331495b" providerId="AD" clId="Web-{E98B0931-003F-EC05-4A96-B37E2054D391}" dt="2022-07-08T11:58:32.741" v="12"/>
          <ac:picMkLst>
            <pc:docMk/>
            <pc:sldMk cId="1486482990" sldId="359"/>
            <ac:picMk id="4" creationId="{C7D7C651-D07E-9913-7A1A-D6B187BA962D}"/>
          </ac:picMkLst>
        </pc:picChg>
      </pc:sldChg>
      <pc:sldChg chg="new del">
        <pc:chgData name="Fabienne BOUTET 861" userId="S::fabienne.boutet@caf86.caf.fr::fa09bdb3-1d75-436f-b8cb-365a3331495b" providerId="AD" clId="Web-{E98B0931-003F-EC05-4A96-B37E2054D391}" dt="2022-07-08T12:00:36.999" v="17"/>
        <pc:sldMkLst>
          <pc:docMk/>
          <pc:sldMk cId="2136209455" sldId="359"/>
        </pc:sldMkLst>
      </pc:sldChg>
      <pc:sldChg chg="modSp new ord">
        <pc:chgData name="Fabienne BOUTET 861" userId="S::fabienne.boutet@caf86.caf.fr::fa09bdb3-1d75-436f-b8cb-365a3331495b" providerId="AD" clId="Web-{E98B0931-003F-EC05-4A96-B37E2054D391}" dt="2022-07-08T12:17:37.283" v="101" actId="20577"/>
        <pc:sldMkLst>
          <pc:docMk/>
          <pc:sldMk cId="3248280078" sldId="359"/>
        </pc:sldMkLst>
        <pc:spChg chg="mod">
          <ac:chgData name="Fabienne BOUTET 861" userId="S::fabienne.boutet@caf86.caf.fr::fa09bdb3-1d75-436f-b8cb-365a3331495b" providerId="AD" clId="Web-{E98B0931-003F-EC05-4A96-B37E2054D391}" dt="2022-07-08T12:06:05.848" v="22" actId="20577"/>
          <ac:spMkLst>
            <pc:docMk/>
            <pc:sldMk cId="3248280078" sldId="359"/>
            <ac:spMk id="2" creationId="{B10E1BAE-6149-ED3C-887F-05D6488190D3}"/>
          </ac:spMkLst>
        </pc:spChg>
        <pc:spChg chg="mod">
          <ac:chgData name="Fabienne BOUTET 861" userId="S::fabienne.boutet@caf86.caf.fr::fa09bdb3-1d75-436f-b8cb-365a3331495b" providerId="AD" clId="Web-{E98B0931-003F-EC05-4A96-B37E2054D391}" dt="2022-07-08T12:17:37.283" v="101" actId="20577"/>
          <ac:spMkLst>
            <pc:docMk/>
            <pc:sldMk cId="3248280078" sldId="359"/>
            <ac:spMk id="3" creationId="{FA882DB6-4061-B538-8A5F-343D60DFB760}"/>
          </ac:spMkLst>
        </pc:spChg>
      </pc:sldChg>
    </pc:docChg>
  </pc:docChgLst>
  <pc:docChgLst>
    <pc:chgData name="Lea GUILLARD 861" userId="S::lea.guillard@caf86.caf.fr::d06662ec-9711-44e9-9f78-4b9cc7b21ed8" providerId="AD" clId="Web-{AF1AEBF9-0B68-4ED4-A155-7D80911357C9}"/>
    <pc:docChg chg="sldOrd">
      <pc:chgData name="Lea GUILLARD 861" userId="S::lea.guillard@caf86.caf.fr::d06662ec-9711-44e9-9f78-4b9cc7b21ed8" providerId="AD" clId="Web-{AF1AEBF9-0B68-4ED4-A155-7D80911357C9}" dt="2023-01-06T12:05:09.189" v="7"/>
      <pc:docMkLst>
        <pc:docMk/>
      </pc:docMkLst>
      <pc:sldChg chg="ord">
        <pc:chgData name="Lea GUILLARD 861" userId="S::lea.guillard@caf86.caf.fr::d06662ec-9711-44e9-9f78-4b9cc7b21ed8" providerId="AD" clId="Web-{AF1AEBF9-0B68-4ED4-A155-7D80911357C9}" dt="2023-01-06T12:05:09.189" v="7"/>
        <pc:sldMkLst>
          <pc:docMk/>
          <pc:sldMk cId="1314588359" sldId="365"/>
        </pc:sldMkLst>
      </pc:sldChg>
      <pc:sldChg chg="ord">
        <pc:chgData name="Lea GUILLARD 861" userId="S::lea.guillard@caf86.caf.fr::d06662ec-9711-44e9-9f78-4b9cc7b21ed8" providerId="AD" clId="Web-{AF1AEBF9-0B68-4ED4-A155-7D80911357C9}" dt="2023-01-06T12:05:09.189" v="6"/>
        <pc:sldMkLst>
          <pc:docMk/>
          <pc:sldMk cId="3965839710" sldId="401"/>
        </pc:sldMkLst>
      </pc:sldChg>
      <pc:sldChg chg="ord">
        <pc:chgData name="Lea GUILLARD 861" userId="S::lea.guillard@caf86.caf.fr::d06662ec-9711-44e9-9f78-4b9cc7b21ed8" providerId="AD" clId="Web-{AF1AEBF9-0B68-4ED4-A155-7D80911357C9}" dt="2023-01-06T12:05:09.189" v="5"/>
        <pc:sldMkLst>
          <pc:docMk/>
          <pc:sldMk cId="101654383" sldId="402"/>
        </pc:sldMkLst>
      </pc:sldChg>
      <pc:sldChg chg="ord">
        <pc:chgData name="Lea GUILLARD 861" userId="S::lea.guillard@caf86.caf.fr::d06662ec-9711-44e9-9f78-4b9cc7b21ed8" providerId="AD" clId="Web-{AF1AEBF9-0B68-4ED4-A155-7D80911357C9}" dt="2023-01-06T12:05:09.189" v="4"/>
        <pc:sldMkLst>
          <pc:docMk/>
          <pc:sldMk cId="430512657" sldId="403"/>
        </pc:sldMkLst>
      </pc:sldChg>
    </pc:docChg>
  </pc:docChgLst>
  <pc:docChgLst>
    <pc:chgData name="Lea GUILLARD 861" userId="S::lea.guillard@caf86.caf.fr::d06662ec-9711-44e9-9f78-4b9cc7b21ed8" providerId="AD" clId="Web-{5F08D731-EE3F-4B35-BC43-7857F8F2A9EF}"/>
    <pc:docChg chg="modSld">
      <pc:chgData name="Lea GUILLARD 861" userId="S::lea.guillard@caf86.caf.fr::d06662ec-9711-44e9-9f78-4b9cc7b21ed8" providerId="AD" clId="Web-{5F08D731-EE3F-4B35-BC43-7857F8F2A9EF}" dt="2022-10-03T12:18:38.122" v="2" actId="20577"/>
      <pc:docMkLst>
        <pc:docMk/>
      </pc:docMkLst>
      <pc:sldChg chg="modSp">
        <pc:chgData name="Lea GUILLARD 861" userId="S::lea.guillard@caf86.caf.fr::d06662ec-9711-44e9-9f78-4b9cc7b21ed8" providerId="AD" clId="Web-{5F08D731-EE3F-4B35-BC43-7857F8F2A9EF}" dt="2022-10-03T12:18:38.122" v="2" actId="20577"/>
        <pc:sldMkLst>
          <pc:docMk/>
          <pc:sldMk cId="3974185568" sldId="256"/>
        </pc:sldMkLst>
        <pc:spChg chg="mod">
          <ac:chgData name="Lea GUILLARD 861" userId="S::lea.guillard@caf86.caf.fr::d06662ec-9711-44e9-9f78-4b9cc7b21ed8" providerId="AD" clId="Web-{5F08D731-EE3F-4B35-BC43-7857F8F2A9EF}" dt="2022-10-03T12:18:38.122" v="2" actId="20577"/>
          <ac:spMkLst>
            <pc:docMk/>
            <pc:sldMk cId="3974185568" sldId="256"/>
            <ac:spMk id="10" creationId="{A2B5929A-19D3-495F-B557-ED84D46106C0}"/>
          </ac:spMkLst>
        </pc:spChg>
      </pc:sldChg>
    </pc:docChg>
  </pc:docChgLst>
  <pc:docChgLst>
    <pc:chgData name="Nicolas PATRIARCHE" userId="d1848907-ef35-4bf0-83f2-8110b9052c08" providerId="ADAL" clId="{F2ACE74F-7E46-4954-A43E-FAA015482547}"/>
    <pc:docChg chg="custSel addSld delSld modSld sldOrd">
      <pc:chgData name="Nicolas PATRIARCHE" userId="d1848907-ef35-4bf0-83f2-8110b9052c08" providerId="ADAL" clId="{F2ACE74F-7E46-4954-A43E-FAA015482547}" dt="2022-06-01T14:39:53.822" v="212" actId="688"/>
      <pc:docMkLst>
        <pc:docMk/>
      </pc:docMkLst>
      <pc:sldChg chg="delSp new del mod">
        <pc:chgData name="Nicolas PATRIARCHE" userId="d1848907-ef35-4bf0-83f2-8110b9052c08" providerId="ADAL" clId="{F2ACE74F-7E46-4954-A43E-FAA015482547}" dt="2022-06-01T13:55:22.722" v="47" actId="2696"/>
        <pc:sldMkLst>
          <pc:docMk/>
          <pc:sldMk cId="2111888441" sldId="306"/>
        </pc:sldMkLst>
        <pc:spChg chg="del">
          <ac:chgData name="Nicolas PATRIARCHE" userId="d1848907-ef35-4bf0-83f2-8110b9052c08" providerId="ADAL" clId="{F2ACE74F-7E46-4954-A43E-FAA015482547}" dt="2022-06-01T13:52:19.540" v="1" actId="478"/>
          <ac:spMkLst>
            <pc:docMk/>
            <pc:sldMk cId="2111888441" sldId="306"/>
            <ac:spMk id="2" creationId="{BA2F2248-7F05-41F2-9245-741A1F1B3360}"/>
          </ac:spMkLst>
        </pc:spChg>
        <pc:spChg chg="del">
          <ac:chgData name="Nicolas PATRIARCHE" userId="d1848907-ef35-4bf0-83f2-8110b9052c08" providerId="ADAL" clId="{F2ACE74F-7E46-4954-A43E-FAA015482547}" dt="2022-06-01T13:52:20.560" v="2" actId="478"/>
          <ac:spMkLst>
            <pc:docMk/>
            <pc:sldMk cId="2111888441" sldId="306"/>
            <ac:spMk id="3" creationId="{B8B4831A-78D3-4F46-AFB3-D386CFA292B6}"/>
          </ac:spMkLst>
        </pc:spChg>
      </pc:sldChg>
      <pc:sldChg chg="addSp delSp modSp add mod ord">
        <pc:chgData name="Nicolas PATRIARCHE" userId="d1848907-ef35-4bf0-83f2-8110b9052c08" providerId="ADAL" clId="{F2ACE74F-7E46-4954-A43E-FAA015482547}" dt="2022-06-01T14:00:01.153" v="105" actId="20577"/>
        <pc:sldMkLst>
          <pc:docMk/>
          <pc:sldMk cId="0" sldId="344"/>
        </pc:sldMkLst>
        <pc:spChg chg="mod">
          <ac:chgData name="Nicolas PATRIARCHE" userId="d1848907-ef35-4bf0-83f2-8110b9052c08" providerId="ADAL" clId="{F2ACE74F-7E46-4954-A43E-FAA015482547}" dt="2022-06-01T13:57:01.739" v="50" actId="1076"/>
          <ac:spMkLst>
            <pc:docMk/>
            <pc:sldMk cId="0" sldId="344"/>
            <ac:spMk id="3" creationId="{00000000-0000-0000-0000-000000000000}"/>
          </ac:spMkLst>
        </pc:spChg>
        <pc:spChg chg="add mod">
          <ac:chgData name="Nicolas PATRIARCHE" userId="d1848907-ef35-4bf0-83f2-8110b9052c08" providerId="ADAL" clId="{F2ACE74F-7E46-4954-A43E-FAA015482547}" dt="2022-06-01T14:00:01.153" v="105" actId="20577"/>
          <ac:spMkLst>
            <pc:docMk/>
            <pc:sldMk cId="0" sldId="344"/>
            <ac:spMk id="5" creationId="{84470507-9042-45C6-9FA4-0D08E171E986}"/>
          </ac:spMkLst>
        </pc:spChg>
        <pc:spChg chg="mod ord">
          <ac:chgData name="Nicolas PATRIARCHE" userId="d1848907-ef35-4bf0-83f2-8110b9052c08" providerId="ADAL" clId="{F2ACE74F-7E46-4954-A43E-FAA015482547}" dt="2022-06-01T13:57:46.993" v="63" actId="1076"/>
          <ac:spMkLst>
            <pc:docMk/>
            <pc:sldMk cId="0" sldId="344"/>
            <ac:spMk id="6" creationId="{00000000-0000-0000-0000-000000000000}"/>
          </ac:spMkLst>
        </pc:spChg>
        <pc:spChg chg="del">
          <ac:chgData name="Nicolas PATRIARCHE" userId="d1848907-ef35-4bf0-83f2-8110b9052c08" providerId="ADAL" clId="{F2ACE74F-7E46-4954-A43E-FAA015482547}" dt="2022-06-01T13:54:29.148" v="35" actId="478"/>
          <ac:spMkLst>
            <pc:docMk/>
            <pc:sldMk cId="0" sldId="344"/>
            <ac:spMk id="7" creationId="{00000000-0000-0000-0000-000000000000}"/>
          </ac:spMkLst>
        </pc:spChg>
        <pc:spChg chg="add del mod">
          <ac:chgData name="Nicolas PATRIARCHE" userId="d1848907-ef35-4bf0-83f2-8110b9052c08" providerId="ADAL" clId="{F2ACE74F-7E46-4954-A43E-FAA015482547}" dt="2022-06-01T13:54:40" v="38" actId="478"/>
          <ac:spMkLst>
            <pc:docMk/>
            <pc:sldMk cId="0" sldId="344"/>
            <ac:spMk id="13" creationId="{72753530-5DBC-4169-A3DC-1050BC16A16F}"/>
          </ac:spMkLst>
        </pc:spChg>
        <pc:spChg chg="add mod">
          <ac:chgData name="Nicolas PATRIARCHE" userId="d1848907-ef35-4bf0-83f2-8110b9052c08" providerId="ADAL" clId="{F2ACE74F-7E46-4954-A43E-FAA015482547}" dt="2022-06-01T13:54:31.642" v="37"/>
          <ac:spMkLst>
            <pc:docMk/>
            <pc:sldMk cId="0" sldId="344"/>
            <ac:spMk id="16" creationId="{C4E3B8DF-6D49-45CD-8833-59B543DD9CDE}"/>
          </ac:spMkLst>
        </pc:spChg>
        <pc:spChg chg="add mod">
          <ac:chgData name="Nicolas PATRIARCHE" userId="d1848907-ef35-4bf0-83f2-8110b9052c08" providerId="ADAL" clId="{F2ACE74F-7E46-4954-A43E-FAA015482547}" dt="2022-06-01T13:55:10.145" v="42" actId="207"/>
          <ac:spMkLst>
            <pc:docMk/>
            <pc:sldMk cId="0" sldId="344"/>
            <ac:spMk id="17" creationId="{2854F38E-1860-4707-948C-A54C7FCCAE44}"/>
          </ac:spMkLst>
        </pc:spChg>
        <pc:grpChg chg="mod">
          <ac:chgData name="Nicolas PATRIARCHE" userId="d1848907-ef35-4bf0-83f2-8110b9052c08" providerId="ADAL" clId="{F2ACE74F-7E46-4954-A43E-FAA015482547}" dt="2022-06-01T13:57:11.487" v="54" actId="1076"/>
          <ac:grpSpMkLst>
            <pc:docMk/>
            <pc:sldMk cId="0" sldId="344"/>
            <ac:grpSpMk id="15" creationId="{E1F8D753-0F66-45CC-9C88-2E2E672FE52E}"/>
          </ac:grpSpMkLst>
        </pc:grpChg>
        <pc:picChg chg="mod">
          <ac:chgData name="Nicolas PATRIARCHE" userId="d1848907-ef35-4bf0-83f2-8110b9052c08" providerId="ADAL" clId="{F2ACE74F-7E46-4954-A43E-FAA015482547}" dt="2022-06-01T13:56:55.765" v="49" actId="14100"/>
          <ac:picMkLst>
            <pc:docMk/>
            <pc:sldMk cId="0" sldId="344"/>
            <ac:picMk id="2" creationId="{00000000-0000-0000-0000-000000000000}"/>
          </ac:picMkLst>
        </pc:picChg>
        <pc:picChg chg="del">
          <ac:chgData name="Nicolas PATRIARCHE" userId="d1848907-ef35-4bf0-83f2-8110b9052c08" providerId="ADAL" clId="{F2ACE74F-7E46-4954-A43E-FAA015482547}" dt="2022-06-01T13:54:31.439" v="36" actId="478"/>
          <ac:picMkLst>
            <pc:docMk/>
            <pc:sldMk cId="0" sldId="344"/>
            <ac:picMk id="4" creationId="{00000000-0000-0000-0000-000000000000}"/>
          </ac:picMkLst>
        </pc:picChg>
      </pc:sldChg>
      <pc:sldChg chg="addSp delSp modSp add mod ord">
        <pc:chgData name="Nicolas PATRIARCHE" userId="d1848907-ef35-4bf0-83f2-8110b9052c08" providerId="ADAL" clId="{F2ACE74F-7E46-4954-A43E-FAA015482547}" dt="2022-06-01T13:59:12.907" v="83" actId="6549"/>
        <pc:sldMkLst>
          <pc:docMk/>
          <pc:sldMk cId="0" sldId="345"/>
        </pc:sldMkLst>
        <pc:spChg chg="mod">
          <ac:chgData name="Nicolas PATRIARCHE" userId="d1848907-ef35-4bf0-83f2-8110b9052c08" providerId="ADAL" clId="{F2ACE74F-7E46-4954-A43E-FAA015482547}" dt="2022-06-01T13:58:40.099" v="78" actId="14100"/>
          <ac:spMkLst>
            <pc:docMk/>
            <pc:sldMk cId="0" sldId="345"/>
            <ac:spMk id="3" creationId="{040FF981-36D5-46C6-8462-73A6AD2052D0}"/>
          </ac:spMkLst>
        </pc:spChg>
        <pc:spChg chg="mod">
          <ac:chgData name="Nicolas PATRIARCHE" userId="d1848907-ef35-4bf0-83f2-8110b9052c08" providerId="ADAL" clId="{F2ACE74F-7E46-4954-A43E-FAA015482547}" dt="2022-06-01T13:53:48.373" v="33" actId="1076"/>
          <ac:spMkLst>
            <pc:docMk/>
            <pc:sldMk cId="0" sldId="345"/>
            <ac:spMk id="4" creationId="{00000000-0000-0000-0000-000000000000}"/>
          </ac:spMkLst>
        </pc:spChg>
        <pc:spChg chg="mod">
          <ac:chgData name="Nicolas PATRIARCHE" userId="d1848907-ef35-4bf0-83f2-8110b9052c08" providerId="ADAL" clId="{F2ACE74F-7E46-4954-A43E-FAA015482547}" dt="2022-06-01T13:59:12.907" v="83" actId="6549"/>
          <ac:spMkLst>
            <pc:docMk/>
            <pc:sldMk cId="0" sldId="345"/>
            <ac:spMk id="6" creationId="{0B736ADD-55BA-4B45-92EA-EACD9B12D673}"/>
          </ac:spMkLst>
        </pc:spChg>
        <pc:spChg chg="add mod">
          <ac:chgData name="Nicolas PATRIARCHE" userId="d1848907-ef35-4bf0-83f2-8110b9052c08" providerId="ADAL" clId="{F2ACE74F-7E46-4954-A43E-FAA015482547}" dt="2022-06-01T13:53:41.183" v="32" actId="14100"/>
          <ac:spMkLst>
            <pc:docMk/>
            <pc:sldMk cId="0" sldId="345"/>
            <ac:spMk id="7" creationId="{9F944EAB-E826-40D8-88A6-4252A4895D0B}"/>
          </ac:spMkLst>
        </pc:spChg>
        <pc:spChg chg="mod">
          <ac:chgData name="Nicolas PATRIARCHE" userId="d1848907-ef35-4bf0-83f2-8110b9052c08" providerId="ADAL" clId="{F2ACE74F-7E46-4954-A43E-FAA015482547}" dt="2022-06-01T13:58:12.006" v="71" actId="14100"/>
          <ac:spMkLst>
            <pc:docMk/>
            <pc:sldMk cId="0" sldId="345"/>
            <ac:spMk id="9" creationId="{C51C2F43-075D-432B-AC92-4EB7D66370B4}"/>
          </ac:spMkLst>
        </pc:spChg>
        <pc:spChg chg="mod">
          <ac:chgData name="Nicolas PATRIARCHE" userId="d1848907-ef35-4bf0-83f2-8110b9052c08" providerId="ADAL" clId="{F2ACE74F-7E46-4954-A43E-FAA015482547}" dt="2022-06-01T13:58:15.065" v="72" actId="1076"/>
          <ac:spMkLst>
            <pc:docMk/>
            <pc:sldMk cId="0" sldId="345"/>
            <ac:spMk id="10" creationId="{07FBC042-76ED-4B9B-84E7-893A7813FEFF}"/>
          </ac:spMkLst>
        </pc:spChg>
        <pc:picChg chg="del mod">
          <ac:chgData name="Nicolas PATRIARCHE" userId="d1848907-ef35-4bf0-83f2-8110b9052c08" providerId="ADAL" clId="{F2ACE74F-7E46-4954-A43E-FAA015482547}" dt="2022-06-01T13:53:28.690" v="29" actId="478"/>
          <ac:picMkLst>
            <pc:docMk/>
            <pc:sldMk cId="0" sldId="345"/>
            <ac:picMk id="2" creationId="{00000000-0000-0000-0000-000000000000}"/>
          </ac:picMkLst>
        </pc:picChg>
        <pc:picChg chg="mod">
          <ac:chgData name="Nicolas PATRIARCHE" userId="d1848907-ef35-4bf0-83f2-8110b9052c08" providerId="ADAL" clId="{F2ACE74F-7E46-4954-A43E-FAA015482547}" dt="2022-06-01T13:58:01.308" v="65" actId="1076"/>
          <ac:picMkLst>
            <pc:docMk/>
            <pc:sldMk cId="0" sldId="345"/>
            <ac:picMk id="5" creationId="{99BDB5C7-805C-4DCA-9C1B-2F1A7ECE4595}"/>
          </ac:picMkLst>
        </pc:picChg>
        <pc:cxnChg chg="mod">
          <ac:chgData name="Nicolas PATRIARCHE" userId="d1848907-ef35-4bf0-83f2-8110b9052c08" providerId="ADAL" clId="{F2ACE74F-7E46-4954-A43E-FAA015482547}" dt="2022-06-01T13:58:45.822" v="80" actId="14100"/>
          <ac:cxnSpMkLst>
            <pc:docMk/>
            <pc:sldMk cId="0" sldId="345"/>
            <ac:cxnSpMk id="8" creationId="{A7027EE1-469F-4227-B74D-83F269995B6B}"/>
          </ac:cxnSpMkLst>
        </pc:cxnChg>
        <pc:cxnChg chg="mod">
          <ac:chgData name="Nicolas PATRIARCHE" userId="d1848907-ef35-4bf0-83f2-8110b9052c08" providerId="ADAL" clId="{F2ACE74F-7E46-4954-A43E-FAA015482547}" dt="2022-06-01T13:58:18.023" v="73" actId="14100"/>
          <ac:cxnSpMkLst>
            <pc:docMk/>
            <pc:sldMk cId="0" sldId="345"/>
            <ac:cxnSpMk id="12" creationId="{AD546EDF-773C-4112-8ACA-584953C4FDF9}"/>
          </ac:cxnSpMkLst>
        </pc:cxnChg>
      </pc:sldChg>
      <pc:sldChg chg="addSp modSp new mod">
        <pc:chgData name="Nicolas PATRIARCHE" userId="d1848907-ef35-4bf0-83f2-8110b9052c08" providerId="ADAL" clId="{F2ACE74F-7E46-4954-A43E-FAA015482547}" dt="2022-06-01T14:37:01.885" v="174"/>
        <pc:sldMkLst>
          <pc:docMk/>
          <pc:sldMk cId="2684597801" sldId="346"/>
        </pc:sldMkLst>
        <pc:spChg chg="mod">
          <ac:chgData name="Nicolas PATRIARCHE" userId="d1848907-ef35-4bf0-83f2-8110b9052c08" providerId="ADAL" clId="{F2ACE74F-7E46-4954-A43E-FAA015482547}" dt="2022-06-01T14:35:59.319" v="166" actId="1076"/>
          <ac:spMkLst>
            <pc:docMk/>
            <pc:sldMk cId="2684597801" sldId="346"/>
            <ac:spMk id="2" creationId="{9EFAF722-3D38-4945-B3E6-7CE8BF94847E}"/>
          </ac:spMkLst>
        </pc:spChg>
        <pc:spChg chg="add">
          <ac:chgData name="Nicolas PATRIARCHE" userId="d1848907-ef35-4bf0-83f2-8110b9052c08" providerId="ADAL" clId="{F2ACE74F-7E46-4954-A43E-FAA015482547}" dt="2022-06-01T14:36:52.649" v="173" actId="11529"/>
          <ac:spMkLst>
            <pc:docMk/>
            <pc:sldMk cId="2684597801" sldId="346"/>
            <ac:spMk id="7" creationId="{90023C0E-D757-49AD-B776-A3D04BDBF416}"/>
          </ac:spMkLst>
        </pc:spChg>
        <pc:spChg chg="add mod">
          <ac:chgData name="Nicolas PATRIARCHE" userId="d1848907-ef35-4bf0-83f2-8110b9052c08" providerId="ADAL" clId="{F2ACE74F-7E46-4954-A43E-FAA015482547}" dt="2022-06-01T14:37:01.885" v="174"/>
          <ac:spMkLst>
            <pc:docMk/>
            <pc:sldMk cId="2684597801" sldId="346"/>
            <ac:spMk id="8" creationId="{602FEE02-D2FB-4CA4-B1DF-AAD9F36006A6}"/>
          </ac:spMkLst>
        </pc:spChg>
        <pc:picChg chg="add mod">
          <ac:chgData name="Nicolas PATRIARCHE" userId="d1848907-ef35-4bf0-83f2-8110b9052c08" providerId="ADAL" clId="{F2ACE74F-7E46-4954-A43E-FAA015482547}" dt="2022-06-01T14:36:22.094" v="170" actId="1076"/>
          <ac:picMkLst>
            <pc:docMk/>
            <pc:sldMk cId="2684597801" sldId="346"/>
            <ac:picMk id="4" creationId="{489DCA4E-65E9-4F17-914A-619E3817E11E}"/>
          </ac:picMkLst>
        </pc:picChg>
        <pc:picChg chg="add mod">
          <ac:chgData name="Nicolas PATRIARCHE" userId="d1848907-ef35-4bf0-83f2-8110b9052c08" providerId="ADAL" clId="{F2ACE74F-7E46-4954-A43E-FAA015482547}" dt="2022-06-01T14:36:43.270" v="172" actId="1076"/>
          <ac:picMkLst>
            <pc:docMk/>
            <pc:sldMk cId="2684597801" sldId="346"/>
            <ac:picMk id="6" creationId="{600FF903-1B96-4C43-9A85-33643BF6AA13}"/>
          </ac:picMkLst>
        </pc:picChg>
      </pc:sldChg>
      <pc:sldChg chg="addSp delSp modSp new mod">
        <pc:chgData name="Nicolas PATRIARCHE" userId="d1848907-ef35-4bf0-83f2-8110b9052c08" providerId="ADAL" clId="{F2ACE74F-7E46-4954-A43E-FAA015482547}" dt="2022-06-01T14:39:53.822" v="212" actId="688"/>
        <pc:sldMkLst>
          <pc:docMk/>
          <pc:sldMk cId="507756184" sldId="347"/>
        </pc:sldMkLst>
        <pc:spChg chg="del">
          <ac:chgData name="Nicolas PATRIARCHE" userId="d1848907-ef35-4bf0-83f2-8110b9052c08" providerId="ADAL" clId="{F2ACE74F-7E46-4954-A43E-FAA015482547}" dt="2022-06-01T14:37:47.122" v="178" actId="478"/>
          <ac:spMkLst>
            <pc:docMk/>
            <pc:sldMk cId="507756184" sldId="347"/>
            <ac:spMk id="2" creationId="{9A066BD8-2E0C-402F-B059-B47B4EF71CCB}"/>
          </ac:spMkLst>
        </pc:spChg>
        <pc:spChg chg="add mod">
          <ac:chgData name="Nicolas PATRIARCHE" userId="d1848907-ef35-4bf0-83f2-8110b9052c08" providerId="ADAL" clId="{F2ACE74F-7E46-4954-A43E-FAA015482547}" dt="2022-06-01T14:37:54.672" v="201" actId="20577"/>
          <ac:spMkLst>
            <pc:docMk/>
            <pc:sldMk cId="507756184" sldId="347"/>
            <ac:spMk id="3" creationId="{D140F859-2423-4920-A7AD-C7CE85D92BDB}"/>
          </ac:spMkLst>
        </pc:spChg>
        <pc:spChg chg="add mod">
          <ac:chgData name="Nicolas PATRIARCHE" userId="d1848907-ef35-4bf0-83f2-8110b9052c08" providerId="ADAL" clId="{F2ACE74F-7E46-4954-A43E-FAA015482547}" dt="2022-06-01T14:37:43.247" v="176"/>
          <ac:spMkLst>
            <pc:docMk/>
            <pc:sldMk cId="507756184" sldId="347"/>
            <ac:spMk id="4" creationId="{229B8154-7E15-4D61-8751-4A2291C4F2DA}"/>
          </ac:spMkLst>
        </pc:spChg>
        <pc:spChg chg="add">
          <ac:chgData name="Nicolas PATRIARCHE" userId="d1848907-ef35-4bf0-83f2-8110b9052c08" providerId="ADAL" clId="{F2ACE74F-7E46-4954-A43E-FAA015482547}" dt="2022-06-01T14:38:52.542" v="207" actId="11529"/>
          <ac:spMkLst>
            <pc:docMk/>
            <pc:sldMk cId="507756184" sldId="347"/>
            <ac:spMk id="9" creationId="{4B6B0C29-DFFA-486F-B0A9-0D4EFD6F1C37}"/>
          </ac:spMkLst>
        </pc:spChg>
        <pc:spChg chg="add mod">
          <ac:chgData name="Nicolas PATRIARCHE" userId="d1848907-ef35-4bf0-83f2-8110b9052c08" providerId="ADAL" clId="{F2ACE74F-7E46-4954-A43E-FAA015482547}" dt="2022-06-01T14:39:53.822" v="212" actId="688"/>
          <ac:spMkLst>
            <pc:docMk/>
            <pc:sldMk cId="507756184" sldId="347"/>
            <ac:spMk id="12" creationId="{1C2435C3-25CF-4EB9-9754-0045E2DB17B9}"/>
          </ac:spMkLst>
        </pc:spChg>
        <pc:picChg chg="add mod">
          <ac:chgData name="Nicolas PATRIARCHE" userId="d1848907-ef35-4bf0-83f2-8110b9052c08" providerId="ADAL" clId="{F2ACE74F-7E46-4954-A43E-FAA015482547}" dt="2022-06-01T14:38:38.578" v="204" actId="1076"/>
          <ac:picMkLst>
            <pc:docMk/>
            <pc:sldMk cId="507756184" sldId="347"/>
            <ac:picMk id="6" creationId="{154653C7-2683-4D6D-9DD3-A2D588958FAE}"/>
          </ac:picMkLst>
        </pc:picChg>
        <pc:picChg chg="add mod">
          <ac:chgData name="Nicolas PATRIARCHE" userId="d1848907-ef35-4bf0-83f2-8110b9052c08" providerId="ADAL" clId="{F2ACE74F-7E46-4954-A43E-FAA015482547}" dt="2022-06-01T14:38:41.639" v="206" actId="1076"/>
          <ac:picMkLst>
            <pc:docMk/>
            <pc:sldMk cId="507756184" sldId="347"/>
            <ac:picMk id="8" creationId="{7FAFE00B-2113-41C8-8A3A-0900695A2E6E}"/>
          </ac:picMkLst>
        </pc:picChg>
        <pc:picChg chg="add mod">
          <ac:chgData name="Nicolas PATRIARCHE" userId="d1848907-ef35-4bf0-83f2-8110b9052c08" providerId="ADAL" clId="{F2ACE74F-7E46-4954-A43E-FAA015482547}" dt="2022-06-01T14:39:29.980" v="210" actId="1076"/>
          <ac:picMkLst>
            <pc:docMk/>
            <pc:sldMk cId="507756184" sldId="347"/>
            <ac:picMk id="11" creationId="{2BEEA660-52E5-4161-9A78-17330368E5C7}"/>
          </ac:picMkLst>
        </pc:picChg>
      </pc:sldChg>
    </pc:docChg>
  </pc:docChgLst>
  <pc:docChgLst>
    <pc:chgData name="Lea GUILLARD 861" userId="S::lea.guillard@caf86.caf.fr::d06662ec-9711-44e9-9f78-4b9cc7b21ed8" providerId="AD" clId="Web-{F7486BAF-8157-444E-9EFB-F9ED95A49BCC}"/>
    <pc:docChg chg="addSld delSld modSld sldOrd">
      <pc:chgData name="Lea GUILLARD 861" userId="S::lea.guillard@caf86.caf.fr::d06662ec-9711-44e9-9f78-4b9cc7b21ed8" providerId="AD" clId="Web-{F7486BAF-8157-444E-9EFB-F9ED95A49BCC}" dt="2022-09-09T11:45:18.018" v="40" actId="20577"/>
      <pc:docMkLst>
        <pc:docMk/>
      </pc:docMkLst>
      <pc:sldChg chg="modSp">
        <pc:chgData name="Lea GUILLARD 861" userId="S::lea.guillard@caf86.caf.fr::d06662ec-9711-44e9-9f78-4b9cc7b21ed8" providerId="AD" clId="Web-{F7486BAF-8157-444E-9EFB-F9ED95A49BCC}" dt="2022-09-09T11:44:44.876" v="28" actId="20577"/>
        <pc:sldMkLst>
          <pc:docMk/>
          <pc:sldMk cId="3007228322" sldId="367"/>
        </pc:sldMkLst>
        <pc:spChg chg="mod">
          <ac:chgData name="Lea GUILLARD 861" userId="S::lea.guillard@caf86.caf.fr::d06662ec-9711-44e9-9f78-4b9cc7b21ed8" providerId="AD" clId="Web-{F7486BAF-8157-444E-9EFB-F9ED95A49BCC}" dt="2022-09-09T11:44:44.876" v="28" actId="20577"/>
          <ac:spMkLst>
            <pc:docMk/>
            <pc:sldMk cId="3007228322" sldId="367"/>
            <ac:spMk id="3" creationId="{7F8B00AC-B3D4-2087-9A1B-3AB1D3FCA5EB}"/>
          </ac:spMkLst>
        </pc:spChg>
      </pc:sldChg>
      <pc:sldChg chg="modSp add ord replId">
        <pc:chgData name="Lea GUILLARD 861" userId="S::lea.guillard@caf86.caf.fr::d06662ec-9711-44e9-9f78-4b9cc7b21ed8" providerId="AD" clId="Web-{F7486BAF-8157-444E-9EFB-F9ED95A49BCC}" dt="2022-09-09T11:45:18.018" v="40" actId="20577"/>
        <pc:sldMkLst>
          <pc:docMk/>
          <pc:sldMk cId="1120744233" sldId="368"/>
        </pc:sldMkLst>
        <pc:spChg chg="mod">
          <ac:chgData name="Lea GUILLARD 861" userId="S::lea.guillard@caf86.caf.fr::d06662ec-9711-44e9-9f78-4b9cc7b21ed8" providerId="AD" clId="Web-{F7486BAF-8157-444E-9EFB-F9ED95A49BCC}" dt="2022-09-09T11:45:18.018" v="40" actId="20577"/>
          <ac:spMkLst>
            <pc:docMk/>
            <pc:sldMk cId="1120744233" sldId="368"/>
            <ac:spMk id="4" creationId="{50E63301-F05A-4018-919B-4F770BBC8D0D}"/>
          </ac:spMkLst>
        </pc:spChg>
      </pc:sldChg>
      <pc:sldChg chg="new del">
        <pc:chgData name="Lea GUILLARD 861" userId="S::lea.guillard@caf86.caf.fr::d06662ec-9711-44e9-9f78-4b9cc7b21ed8" providerId="AD" clId="Web-{F7486BAF-8157-444E-9EFB-F9ED95A49BCC}" dt="2022-09-09T11:45:01.205" v="30"/>
        <pc:sldMkLst>
          <pc:docMk/>
          <pc:sldMk cId="3557428508" sldId="368"/>
        </pc:sldMkLst>
      </pc:sldChg>
    </pc:docChg>
  </pc:docChgLst>
  <pc:docChgLst>
    <pc:chgData name="Lea GUILLARD 861" userId="S::lea.guillard@caf86.caf.fr::d06662ec-9711-44e9-9f78-4b9cc7b21ed8" providerId="AD" clId="Web-{1A98437F-C947-4D36-90B3-1C68410C9B3E}"/>
    <pc:docChg chg="addSld modSld">
      <pc:chgData name="Lea GUILLARD 861" userId="S::lea.guillard@caf86.caf.fr::d06662ec-9711-44e9-9f78-4b9cc7b21ed8" providerId="AD" clId="Web-{1A98437F-C947-4D36-90B3-1C68410C9B3E}" dt="2022-04-15T06:20:19.943" v="7" actId="1076"/>
      <pc:docMkLst>
        <pc:docMk/>
      </pc:docMkLst>
      <pc:sldChg chg="modSp">
        <pc:chgData name="Lea GUILLARD 861" userId="S::lea.guillard@caf86.caf.fr::d06662ec-9711-44e9-9f78-4b9cc7b21ed8" providerId="AD" clId="Web-{1A98437F-C947-4D36-90B3-1C68410C9B3E}" dt="2022-04-15T06:20:05.052" v="4" actId="1076"/>
        <pc:sldMkLst>
          <pc:docMk/>
          <pc:sldMk cId="3394873606" sldId="291"/>
        </pc:sldMkLst>
        <pc:spChg chg="mod">
          <ac:chgData name="Lea GUILLARD 861" userId="S::lea.guillard@caf86.caf.fr::d06662ec-9711-44e9-9f78-4b9cc7b21ed8" providerId="AD" clId="Web-{1A98437F-C947-4D36-90B3-1C68410C9B3E}" dt="2022-04-15T06:20:02.583" v="3" actId="1076"/>
          <ac:spMkLst>
            <pc:docMk/>
            <pc:sldMk cId="3394873606" sldId="291"/>
            <ac:spMk id="5" creationId="{2D01694D-F368-4FC5-9220-2826B0B688CD}"/>
          </ac:spMkLst>
        </pc:spChg>
        <pc:picChg chg="mod">
          <ac:chgData name="Lea GUILLARD 861" userId="S::lea.guillard@caf86.caf.fr::d06662ec-9711-44e9-9f78-4b9cc7b21ed8" providerId="AD" clId="Web-{1A98437F-C947-4D36-90B3-1C68410C9B3E}" dt="2022-04-15T06:20:05.052" v="4" actId="1076"/>
          <ac:picMkLst>
            <pc:docMk/>
            <pc:sldMk cId="3394873606" sldId="291"/>
            <ac:picMk id="8" creationId="{91BC17F4-A801-40DB-8845-11F5A8D66D11}"/>
          </ac:picMkLst>
        </pc:picChg>
      </pc:sldChg>
      <pc:sldChg chg="modSp">
        <pc:chgData name="Lea GUILLARD 861" userId="S::lea.guillard@caf86.caf.fr::d06662ec-9711-44e9-9f78-4b9cc7b21ed8" providerId="AD" clId="Web-{1A98437F-C947-4D36-90B3-1C68410C9B3E}" dt="2022-04-15T06:19:49.364" v="0" actId="1076"/>
        <pc:sldMkLst>
          <pc:docMk/>
          <pc:sldMk cId="1631616132" sldId="292"/>
        </pc:sldMkLst>
        <pc:spChg chg="mod">
          <ac:chgData name="Lea GUILLARD 861" userId="S::lea.guillard@caf86.caf.fr::d06662ec-9711-44e9-9f78-4b9cc7b21ed8" providerId="AD" clId="Web-{1A98437F-C947-4D36-90B3-1C68410C9B3E}" dt="2022-04-15T06:19:49.364" v="0" actId="1076"/>
          <ac:spMkLst>
            <pc:docMk/>
            <pc:sldMk cId="1631616132" sldId="292"/>
            <ac:spMk id="47" creationId="{AF1CF92B-318F-4899-932D-D26E0D0BC873}"/>
          </ac:spMkLst>
        </pc:spChg>
      </pc:sldChg>
      <pc:sldChg chg="modSp">
        <pc:chgData name="Lea GUILLARD 861" userId="S::lea.guillard@caf86.caf.fr::d06662ec-9711-44e9-9f78-4b9cc7b21ed8" providerId="AD" clId="Web-{1A98437F-C947-4D36-90B3-1C68410C9B3E}" dt="2022-04-15T06:19:57.692" v="2" actId="1076"/>
        <pc:sldMkLst>
          <pc:docMk/>
          <pc:sldMk cId="713159971" sldId="293"/>
        </pc:sldMkLst>
        <pc:spChg chg="mod">
          <ac:chgData name="Lea GUILLARD 861" userId="S::lea.guillard@caf86.caf.fr::d06662ec-9711-44e9-9f78-4b9cc7b21ed8" providerId="AD" clId="Web-{1A98437F-C947-4D36-90B3-1C68410C9B3E}" dt="2022-04-15T06:19:57.692" v="2" actId="1076"/>
          <ac:spMkLst>
            <pc:docMk/>
            <pc:sldMk cId="713159971" sldId="293"/>
            <ac:spMk id="5" creationId="{2D01694D-F368-4FC5-9220-2826B0B688CD}"/>
          </ac:spMkLst>
        </pc:spChg>
      </pc:sldChg>
      <pc:sldChg chg="modSp new">
        <pc:chgData name="Lea GUILLARD 861" userId="S::lea.guillard@caf86.caf.fr::d06662ec-9711-44e9-9f78-4b9cc7b21ed8" providerId="AD" clId="Web-{1A98437F-C947-4D36-90B3-1C68410C9B3E}" dt="2022-04-15T06:20:19.943" v="7" actId="1076"/>
        <pc:sldMkLst>
          <pc:docMk/>
          <pc:sldMk cId="2982828975" sldId="305"/>
        </pc:sldMkLst>
        <pc:spChg chg="mod">
          <ac:chgData name="Lea GUILLARD 861" userId="S::lea.guillard@caf86.caf.fr::d06662ec-9711-44e9-9f78-4b9cc7b21ed8" providerId="AD" clId="Web-{1A98437F-C947-4D36-90B3-1C68410C9B3E}" dt="2022-04-15T06:20:16.912" v="6" actId="1076"/>
          <ac:spMkLst>
            <pc:docMk/>
            <pc:sldMk cId="2982828975" sldId="305"/>
            <ac:spMk id="2" creationId="{DBF0C1DF-A686-C283-9DB2-48D40C98432C}"/>
          </ac:spMkLst>
        </pc:spChg>
        <pc:spChg chg="mod">
          <ac:chgData name="Lea GUILLARD 861" userId="S::lea.guillard@caf86.caf.fr::d06662ec-9711-44e9-9f78-4b9cc7b21ed8" providerId="AD" clId="Web-{1A98437F-C947-4D36-90B3-1C68410C9B3E}" dt="2022-04-15T06:20:19.943" v="7" actId="1076"/>
          <ac:spMkLst>
            <pc:docMk/>
            <pc:sldMk cId="2982828975" sldId="305"/>
            <ac:spMk id="3" creationId="{5A67F6A8-F675-4DD0-27FE-90CCE4CA10C6}"/>
          </ac:spMkLst>
        </pc:spChg>
      </pc:sldChg>
    </pc:docChg>
  </pc:docChgLst>
  <pc:docChgLst>
    <pc:chgData name="Lea GUILLARD 861" userId="S::lea.guillard@caf86.caf.fr::d06662ec-9711-44e9-9f78-4b9cc7b21ed8" providerId="AD" clId="Web-{0B95E889-A6F1-462D-AF49-AEB7807DD602}"/>
    <pc:docChg chg="modSld">
      <pc:chgData name="Lea GUILLARD 861" userId="S::lea.guillard@caf86.caf.fr::d06662ec-9711-44e9-9f78-4b9cc7b21ed8" providerId="AD" clId="Web-{0B95E889-A6F1-462D-AF49-AEB7807DD602}" dt="2023-01-03T08:13:50.955" v="3" actId="20577"/>
      <pc:docMkLst>
        <pc:docMk/>
      </pc:docMkLst>
      <pc:sldChg chg="modSp">
        <pc:chgData name="Lea GUILLARD 861" userId="S::lea.guillard@caf86.caf.fr::d06662ec-9711-44e9-9f78-4b9cc7b21ed8" providerId="AD" clId="Web-{0B95E889-A6F1-462D-AF49-AEB7807DD602}" dt="2023-01-03T08:13:50.955" v="3" actId="20577"/>
        <pc:sldMkLst>
          <pc:docMk/>
          <pc:sldMk cId="3974185568" sldId="256"/>
        </pc:sldMkLst>
        <pc:spChg chg="mod">
          <ac:chgData name="Lea GUILLARD 861" userId="S::lea.guillard@caf86.caf.fr::d06662ec-9711-44e9-9f78-4b9cc7b21ed8" providerId="AD" clId="Web-{0B95E889-A6F1-462D-AF49-AEB7807DD602}" dt="2023-01-03T08:13:50.955" v="3"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714C412B-302E-4F25-A29E-FFFA5CC951F9}"/>
    <pc:docChg chg="addSld delSld modSld">
      <pc:chgData name="Lea GUILLARD 861" userId="S::lea.guillard@caf86.caf.fr::d06662ec-9711-44e9-9f78-4b9cc7b21ed8" providerId="AD" clId="Web-{714C412B-302E-4F25-A29E-FFFA5CC951F9}" dt="2022-11-28T14:36:12.537" v="13" actId="20577"/>
      <pc:docMkLst>
        <pc:docMk/>
      </pc:docMkLst>
      <pc:sldChg chg="modSp">
        <pc:chgData name="Lea GUILLARD 861" userId="S::lea.guillard@caf86.caf.fr::d06662ec-9711-44e9-9f78-4b9cc7b21ed8" providerId="AD" clId="Web-{714C412B-302E-4F25-A29E-FFFA5CC951F9}" dt="2022-11-28T14:35:48.145" v="1" actId="20577"/>
        <pc:sldMkLst>
          <pc:docMk/>
          <pc:sldMk cId="3974185568" sldId="256"/>
        </pc:sldMkLst>
        <pc:spChg chg="mod">
          <ac:chgData name="Lea GUILLARD 861" userId="S::lea.guillard@caf86.caf.fr::d06662ec-9711-44e9-9f78-4b9cc7b21ed8" providerId="AD" clId="Web-{714C412B-302E-4F25-A29E-FFFA5CC951F9}" dt="2022-11-28T14:35:48.145" v="1" actId="20577"/>
          <ac:spMkLst>
            <pc:docMk/>
            <pc:sldMk cId="3974185568" sldId="256"/>
            <ac:spMk id="10" creationId="{A2B5929A-19D3-495F-B557-ED84D46106C0}"/>
          </ac:spMkLst>
        </pc:spChg>
      </pc:sldChg>
      <pc:sldChg chg="modSp">
        <pc:chgData name="Lea GUILLARD 861" userId="S::lea.guillard@caf86.caf.fr::d06662ec-9711-44e9-9f78-4b9cc7b21ed8" providerId="AD" clId="Web-{714C412B-302E-4F25-A29E-FFFA5CC951F9}" dt="2022-11-28T14:36:12.537" v="13" actId="20577"/>
        <pc:sldMkLst>
          <pc:docMk/>
          <pc:sldMk cId="3155851385" sldId="257"/>
        </pc:sldMkLst>
        <pc:spChg chg="mod">
          <ac:chgData name="Lea GUILLARD 861" userId="S::lea.guillard@caf86.caf.fr::d06662ec-9711-44e9-9f78-4b9cc7b21ed8" providerId="AD" clId="Web-{714C412B-302E-4F25-A29E-FFFA5CC951F9}" dt="2022-11-28T14:36:12.537" v="13" actId="20577"/>
          <ac:spMkLst>
            <pc:docMk/>
            <pc:sldMk cId="3155851385" sldId="257"/>
            <ac:spMk id="3" creationId="{1980AA72-7CEC-47E0-8390-DCA22A2C1A8D}"/>
          </ac:spMkLst>
        </pc:spChg>
      </pc:sldChg>
      <pc:sldChg chg="del">
        <pc:chgData name="Lea GUILLARD 861" userId="S::lea.guillard@caf86.caf.fr::d06662ec-9711-44e9-9f78-4b9cc7b21ed8" providerId="AD" clId="Web-{714C412B-302E-4F25-A29E-FFFA5CC951F9}" dt="2022-11-28T14:35:57.989" v="7"/>
        <pc:sldMkLst>
          <pc:docMk/>
          <pc:sldMk cId="524744576" sldId="258"/>
        </pc:sldMkLst>
      </pc:sldChg>
      <pc:sldChg chg="del">
        <pc:chgData name="Lea GUILLARD 861" userId="S::lea.guillard@caf86.caf.fr::d06662ec-9711-44e9-9f78-4b9cc7b21ed8" providerId="AD" clId="Web-{714C412B-302E-4F25-A29E-FFFA5CC951F9}" dt="2022-11-28T14:35:59.380" v="9"/>
        <pc:sldMkLst>
          <pc:docMk/>
          <pc:sldMk cId="3258785885" sldId="282"/>
        </pc:sldMkLst>
      </pc:sldChg>
      <pc:sldChg chg="del">
        <pc:chgData name="Lea GUILLARD 861" userId="S::lea.guillard@caf86.caf.fr::d06662ec-9711-44e9-9f78-4b9cc7b21ed8" providerId="AD" clId="Web-{714C412B-302E-4F25-A29E-FFFA5CC951F9}" dt="2022-11-28T14:35:56.021" v="4"/>
        <pc:sldMkLst>
          <pc:docMk/>
          <pc:sldMk cId="735693732" sldId="314"/>
        </pc:sldMkLst>
      </pc:sldChg>
      <pc:sldChg chg="del">
        <pc:chgData name="Lea GUILLARD 861" userId="S::lea.guillard@caf86.caf.fr::d06662ec-9711-44e9-9f78-4b9cc7b21ed8" providerId="AD" clId="Web-{714C412B-302E-4F25-A29E-FFFA5CC951F9}" dt="2022-11-28T14:35:57.192" v="6"/>
        <pc:sldMkLst>
          <pc:docMk/>
          <pc:sldMk cId="2670281985" sldId="348"/>
        </pc:sldMkLst>
      </pc:sldChg>
      <pc:sldChg chg="del">
        <pc:chgData name="Lea GUILLARD 861" userId="S::lea.guillard@caf86.caf.fr::d06662ec-9711-44e9-9f78-4b9cc7b21ed8" providerId="AD" clId="Web-{714C412B-302E-4F25-A29E-FFFA5CC951F9}" dt="2022-11-28T14:35:56.489" v="5"/>
        <pc:sldMkLst>
          <pc:docMk/>
          <pc:sldMk cId="4252965894" sldId="351"/>
        </pc:sldMkLst>
      </pc:sldChg>
      <pc:sldChg chg="del">
        <pc:chgData name="Lea GUILLARD 861" userId="S::lea.guillard@caf86.caf.fr::d06662ec-9711-44e9-9f78-4b9cc7b21ed8" providerId="AD" clId="Web-{714C412B-302E-4F25-A29E-FFFA5CC951F9}" dt="2022-11-28T14:35:55.052" v="3"/>
        <pc:sldMkLst>
          <pc:docMk/>
          <pc:sldMk cId="1254451514" sldId="352"/>
        </pc:sldMkLst>
      </pc:sldChg>
      <pc:sldChg chg="add del">
        <pc:chgData name="Lea GUILLARD 861" userId="S::lea.guillard@caf86.caf.fr::d06662ec-9711-44e9-9f78-4b9cc7b21ed8" providerId="AD" clId="Web-{714C412B-302E-4F25-A29E-FFFA5CC951F9}" dt="2022-11-28T14:36:04.818" v="11"/>
        <pc:sldMkLst>
          <pc:docMk/>
          <pc:sldMk cId="1314588359" sldId="365"/>
        </pc:sldMkLst>
      </pc:sldChg>
      <pc:sldChg chg="modSp">
        <pc:chgData name="Lea GUILLARD 861" userId="S::lea.guillard@caf86.caf.fr::d06662ec-9711-44e9-9f78-4b9cc7b21ed8" providerId="AD" clId="Web-{714C412B-302E-4F25-A29E-FFFA5CC951F9}" dt="2022-11-28T14:36:08.537" v="12" actId="20577"/>
        <pc:sldMkLst>
          <pc:docMk/>
          <pc:sldMk cId="2625632517" sldId="366"/>
        </pc:sldMkLst>
        <pc:spChg chg="mod">
          <ac:chgData name="Lea GUILLARD 861" userId="S::lea.guillard@caf86.caf.fr::d06662ec-9711-44e9-9f78-4b9cc7b21ed8" providerId="AD" clId="Web-{714C412B-302E-4F25-A29E-FFFA5CC951F9}" dt="2022-11-28T14:36:08.537" v="12" actId="20577"/>
          <ac:spMkLst>
            <pc:docMk/>
            <pc:sldMk cId="2625632517" sldId="366"/>
            <ac:spMk id="27" creationId="{23D644D4-BBEB-489C-B21D-5F3151BF1943}"/>
          </ac:spMkLst>
        </pc:spChg>
      </pc:sldChg>
      <pc:sldChg chg="del">
        <pc:chgData name="Lea GUILLARD 861" userId="S::lea.guillard@caf86.caf.fr::d06662ec-9711-44e9-9f78-4b9cc7b21ed8" providerId="AD" clId="Web-{714C412B-302E-4F25-A29E-FFFA5CC951F9}" dt="2022-11-28T14:35:53.864" v="2"/>
        <pc:sldMkLst>
          <pc:docMk/>
          <pc:sldMk cId="3007228322" sldId="367"/>
        </pc:sldMkLst>
      </pc:sldChg>
      <pc:sldChg chg="del">
        <pc:chgData name="Lea GUILLARD 861" userId="S::lea.guillard@caf86.caf.fr::d06662ec-9711-44e9-9f78-4b9cc7b21ed8" providerId="AD" clId="Web-{714C412B-302E-4F25-A29E-FFFA5CC951F9}" dt="2022-11-28T14:35:58.833" v="8"/>
        <pc:sldMkLst>
          <pc:docMk/>
          <pc:sldMk cId="2296735334" sldId="368"/>
        </pc:sldMkLst>
      </pc:sldChg>
    </pc:docChg>
  </pc:docChgLst>
  <pc:docChgLst>
    <pc:chgData name="Sophie ALLIX 861" userId="S::sophie.allix@caf86.caf.fr::653b8b07-0df8-4455-806f-e417d863b4cb" providerId="AD" clId="Web-{A71D1D70-F6F6-4940-A7AA-FA323A15746F}"/>
    <pc:docChg chg="modSld">
      <pc:chgData name="Sophie ALLIX 861" userId="S::sophie.allix@caf86.caf.fr::653b8b07-0df8-4455-806f-e417d863b4cb" providerId="AD" clId="Web-{A71D1D70-F6F6-4940-A7AA-FA323A15746F}" dt="2022-05-06T11:53:55.096" v="86" actId="20577"/>
      <pc:docMkLst>
        <pc:docMk/>
      </pc:docMkLst>
      <pc:sldChg chg="modSp">
        <pc:chgData name="Sophie ALLIX 861" userId="S::sophie.allix@caf86.caf.fr::653b8b07-0df8-4455-806f-e417d863b4cb" providerId="AD" clId="Web-{A71D1D70-F6F6-4940-A7AA-FA323A15746F}" dt="2022-05-06T11:53:55.096" v="86" actId="20577"/>
        <pc:sldMkLst>
          <pc:docMk/>
          <pc:sldMk cId="3080046067" sldId="315"/>
        </pc:sldMkLst>
        <pc:spChg chg="mod">
          <ac:chgData name="Sophie ALLIX 861" userId="S::sophie.allix@caf86.caf.fr::653b8b07-0df8-4455-806f-e417d863b4cb" providerId="AD" clId="Web-{A71D1D70-F6F6-4940-A7AA-FA323A15746F}" dt="2022-05-06T11:53:55.096" v="86" actId="20577"/>
          <ac:spMkLst>
            <pc:docMk/>
            <pc:sldMk cId="3080046067" sldId="315"/>
            <ac:spMk id="3" creationId="{D9574EDB-6239-4920-B0C9-A5E4B398056A}"/>
          </ac:spMkLst>
        </pc:spChg>
      </pc:sldChg>
    </pc:docChg>
  </pc:docChgLst>
  <pc:docChgLst>
    <pc:chgData name="Fabienne BOUTET 861" userId="S::fabienne.boutet@caf86.caf.fr::fa09bdb3-1d75-436f-b8cb-365a3331495b" providerId="AD" clId="Web-{B290169A-29D3-44AC-862B-40F24FE0FB9C}"/>
    <pc:docChg chg="modSld sldOrd">
      <pc:chgData name="Fabienne BOUTET 861" userId="S::fabienne.boutet@caf86.caf.fr::fa09bdb3-1d75-436f-b8cb-365a3331495b" providerId="AD" clId="Web-{B290169A-29D3-44AC-862B-40F24FE0FB9C}" dt="2023-01-05T12:50:52.655" v="6"/>
      <pc:docMkLst>
        <pc:docMk/>
      </pc:docMkLst>
      <pc:sldChg chg="ord">
        <pc:chgData name="Fabienne BOUTET 861" userId="S::fabienne.boutet@caf86.caf.fr::fa09bdb3-1d75-436f-b8cb-365a3331495b" providerId="AD" clId="Web-{B290169A-29D3-44AC-862B-40F24FE0FB9C}" dt="2023-01-05T12:50:52.655" v="6"/>
        <pc:sldMkLst>
          <pc:docMk/>
          <pc:sldMk cId="379090198" sldId="374"/>
        </pc:sldMkLst>
      </pc:sldChg>
      <pc:sldChg chg="addSp delSp modSp">
        <pc:chgData name="Fabienne BOUTET 861" userId="S::fabienne.boutet@caf86.caf.fr::fa09bdb3-1d75-436f-b8cb-365a3331495b" providerId="AD" clId="Web-{B290169A-29D3-44AC-862B-40F24FE0FB9C}" dt="2023-01-05T12:50:39.905" v="5"/>
        <pc:sldMkLst>
          <pc:docMk/>
          <pc:sldMk cId="3387103998" sldId="408"/>
        </pc:sldMkLst>
        <pc:spChg chg="add del mod">
          <ac:chgData name="Fabienne BOUTET 861" userId="S::fabienne.boutet@caf86.caf.fr::fa09bdb3-1d75-436f-b8cb-365a3331495b" providerId="AD" clId="Web-{B290169A-29D3-44AC-862B-40F24FE0FB9C}" dt="2023-01-05T12:50:39.905" v="5"/>
          <ac:spMkLst>
            <pc:docMk/>
            <pc:sldMk cId="3387103998" sldId="408"/>
            <ac:spMk id="5" creationId="{CC7CA1D4-FAEA-B1B8-C0F5-3D54B9C8C6D8}"/>
          </ac:spMkLst>
        </pc:spChg>
      </pc:sldChg>
    </pc:docChg>
  </pc:docChgLst>
  <pc:docChgLst>
    <pc:chgData name="Lea GUILLARD 861" userId="S::lea.guillard@caf86.caf.fr::d06662ec-9711-44e9-9f78-4b9cc7b21ed8" providerId="AD" clId="Web-{9A7450D7-AC96-4C54-9316-311E31684EF9}"/>
    <pc:docChg chg="modSld">
      <pc:chgData name="Lea GUILLARD 861" userId="S::lea.guillard@caf86.caf.fr::d06662ec-9711-44e9-9f78-4b9cc7b21ed8" providerId="AD" clId="Web-{9A7450D7-AC96-4C54-9316-311E31684EF9}" dt="2022-07-08T08:46:50.264" v="4"/>
      <pc:docMkLst>
        <pc:docMk/>
      </pc:docMkLst>
      <pc:sldChg chg="mod modShow">
        <pc:chgData name="Lea GUILLARD 861" userId="S::lea.guillard@caf86.caf.fr::d06662ec-9711-44e9-9f78-4b9cc7b21ed8" providerId="AD" clId="Web-{9A7450D7-AC96-4C54-9316-311E31684EF9}" dt="2022-07-08T08:46:39.372" v="0"/>
        <pc:sldMkLst>
          <pc:docMk/>
          <pc:sldMk cId="3530658313" sldId="354"/>
        </pc:sldMkLst>
      </pc:sldChg>
      <pc:sldChg chg="mod modShow">
        <pc:chgData name="Lea GUILLARD 861" userId="S::lea.guillard@caf86.caf.fr::d06662ec-9711-44e9-9f78-4b9cc7b21ed8" providerId="AD" clId="Web-{9A7450D7-AC96-4C54-9316-311E31684EF9}" dt="2022-07-08T08:46:41.076" v="1"/>
        <pc:sldMkLst>
          <pc:docMk/>
          <pc:sldMk cId="1039385093" sldId="355"/>
        </pc:sldMkLst>
      </pc:sldChg>
      <pc:sldChg chg="mod modShow">
        <pc:chgData name="Lea GUILLARD 861" userId="S::lea.guillard@caf86.caf.fr::d06662ec-9711-44e9-9f78-4b9cc7b21ed8" providerId="AD" clId="Web-{9A7450D7-AC96-4C54-9316-311E31684EF9}" dt="2022-07-08T08:46:50.264" v="4"/>
        <pc:sldMkLst>
          <pc:docMk/>
          <pc:sldMk cId="2816378848" sldId="359"/>
        </pc:sldMkLst>
      </pc:sldChg>
      <pc:sldChg chg="mod modShow">
        <pc:chgData name="Lea GUILLARD 861" userId="S::lea.guillard@caf86.caf.fr::d06662ec-9711-44e9-9f78-4b9cc7b21ed8" providerId="AD" clId="Web-{9A7450D7-AC96-4C54-9316-311E31684EF9}" dt="2022-07-08T08:46:46.060" v="3"/>
        <pc:sldMkLst>
          <pc:docMk/>
          <pc:sldMk cId="1288905196" sldId="360"/>
        </pc:sldMkLst>
      </pc:sldChg>
      <pc:sldChg chg="mod modShow">
        <pc:chgData name="Lea GUILLARD 861" userId="S::lea.guillard@caf86.caf.fr::d06662ec-9711-44e9-9f78-4b9cc7b21ed8" providerId="AD" clId="Web-{9A7450D7-AC96-4C54-9316-311E31684EF9}" dt="2022-07-08T08:46:43.513" v="2"/>
        <pc:sldMkLst>
          <pc:docMk/>
          <pc:sldMk cId="3403526274" sldId="361"/>
        </pc:sldMkLst>
      </pc:sldChg>
    </pc:docChg>
  </pc:docChgLst>
  <pc:docChgLst>
    <pc:chgData name="Sophie ALLIX 861" userId="S::sophie.allix@caf86.caf.fr::653b8b07-0df8-4455-806f-e417d863b4cb" providerId="AD" clId="Web-{83F4E05F-0518-4774-934A-585C48AF0A5B}"/>
    <pc:docChg chg="addSld delSld modSld sldOrd">
      <pc:chgData name="Sophie ALLIX 861" userId="S::sophie.allix@caf86.caf.fr::653b8b07-0df8-4455-806f-e417d863b4cb" providerId="AD" clId="Web-{83F4E05F-0518-4774-934A-585C48AF0A5B}" dt="2022-11-30T14:09:44.343" v="1015" actId="20577"/>
      <pc:docMkLst>
        <pc:docMk/>
      </pc:docMkLst>
      <pc:sldChg chg="modSp">
        <pc:chgData name="Sophie ALLIX 861" userId="S::sophie.allix@caf86.caf.fr::653b8b07-0df8-4455-806f-e417d863b4cb" providerId="AD" clId="Web-{83F4E05F-0518-4774-934A-585C48AF0A5B}" dt="2022-11-30T12:06:40.735" v="7" actId="20577"/>
        <pc:sldMkLst>
          <pc:docMk/>
          <pc:sldMk cId="3155851385" sldId="257"/>
        </pc:sldMkLst>
        <pc:spChg chg="mod">
          <ac:chgData name="Sophie ALLIX 861" userId="S::sophie.allix@caf86.caf.fr::653b8b07-0df8-4455-806f-e417d863b4cb" providerId="AD" clId="Web-{83F4E05F-0518-4774-934A-585C48AF0A5B}" dt="2022-11-30T12:06:40.735" v="7" actId="20577"/>
          <ac:spMkLst>
            <pc:docMk/>
            <pc:sldMk cId="3155851385" sldId="257"/>
            <ac:spMk id="3" creationId="{1980AA72-7CEC-47E0-8390-DCA22A2C1A8D}"/>
          </ac:spMkLst>
        </pc:spChg>
      </pc:sldChg>
      <pc:sldChg chg="modSp">
        <pc:chgData name="Sophie ALLIX 861" userId="S::sophie.allix@caf86.caf.fr::653b8b07-0df8-4455-806f-e417d863b4cb" providerId="AD" clId="Web-{83F4E05F-0518-4774-934A-585C48AF0A5B}" dt="2022-11-30T12:54:28.632" v="344" actId="20577"/>
        <pc:sldMkLst>
          <pc:docMk/>
          <pc:sldMk cId="1314588359" sldId="365"/>
        </pc:sldMkLst>
        <pc:spChg chg="mod">
          <ac:chgData name="Sophie ALLIX 861" userId="S::sophie.allix@caf86.caf.fr::653b8b07-0df8-4455-806f-e417d863b4cb" providerId="AD" clId="Web-{83F4E05F-0518-4774-934A-585C48AF0A5B}" dt="2022-11-30T12:54:28.632" v="344" actId="20577"/>
          <ac:spMkLst>
            <pc:docMk/>
            <pc:sldMk cId="1314588359" sldId="365"/>
            <ac:spMk id="4" creationId="{50E63301-F05A-4018-919B-4F770BBC8D0D}"/>
          </ac:spMkLst>
        </pc:spChg>
      </pc:sldChg>
      <pc:sldChg chg="addSp modSp">
        <pc:chgData name="Sophie ALLIX 861" userId="S::sophie.allix@caf86.caf.fr::653b8b07-0df8-4455-806f-e417d863b4cb" providerId="AD" clId="Web-{83F4E05F-0518-4774-934A-585C48AF0A5B}" dt="2022-11-30T12:52:08.060" v="336" actId="14100"/>
        <pc:sldMkLst>
          <pc:docMk/>
          <pc:sldMk cId="2625632517" sldId="366"/>
        </pc:sldMkLst>
        <pc:spChg chg="add mod">
          <ac:chgData name="Sophie ALLIX 861" userId="S::sophie.allix@caf86.caf.fr::653b8b07-0df8-4455-806f-e417d863b4cb" providerId="AD" clId="Web-{83F4E05F-0518-4774-934A-585C48AF0A5B}" dt="2022-11-30T12:50:45.539" v="318" actId="20577"/>
          <ac:spMkLst>
            <pc:docMk/>
            <pc:sldMk cId="2625632517" sldId="366"/>
            <ac:spMk id="2" creationId="{9FFAE97F-5A7E-8A4A-43C9-E79BAB69AF04}"/>
          </ac:spMkLst>
        </pc:spChg>
        <pc:spChg chg="add mod">
          <ac:chgData name="Sophie ALLIX 861" userId="S::sophie.allix@caf86.caf.fr::653b8b07-0df8-4455-806f-e417d863b4cb" providerId="AD" clId="Web-{83F4E05F-0518-4774-934A-585C48AF0A5B}" dt="2022-11-30T12:51:06.431" v="322" actId="20577"/>
          <ac:spMkLst>
            <pc:docMk/>
            <pc:sldMk cId="2625632517" sldId="366"/>
            <ac:spMk id="3" creationId="{3F6076F5-322A-50B7-688A-5FF76D846222}"/>
          </ac:spMkLst>
        </pc:spChg>
        <pc:picChg chg="add mod">
          <ac:chgData name="Sophie ALLIX 861" userId="S::sophie.allix@caf86.caf.fr::653b8b07-0df8-4455-806f-e417d863b4cb" providerId="AD" clId="Web-{83F4E05F-0518-4774-934A-585C48AF0A5B}" dt="2022-11-30T12:51:36.198" v="330" actId="14100"/>
          <ac:picMkLst>
            <pc:docMk/>
            <pc:sldMk cId="2625632517" sldId="366"/>
            <ac:picMk id="4" creationId="{5FCAC01A-FB40-A082-3ED9-8F6AA0308FAB}"/>
          </ac:picMkLst>
        </pc:picChg>
        <pc:picChg chg="add mod">
          <ac:chgData name="Sophie ALLIX 861" userId="S::sophie.allix@caf86.caf.fr::653b8b07-0df8-4455-806f-e417d863b4cb" providerId="AD" clId="Web-{83F4E05F-0518-4774-934A-585C48AF0A5B}" dt="2022-11-30T12:52:08.060" v="336" actId="14100"/>
          <ac:picMkLst>
            <pc:docMk/>
            <pc:sldMk cId="2625632517" sldId="366"/>
            <ac:picMk id="5" creationId="{C47FC317-B017-2EE5-ADD7-B7AAAAB55E4F}"/>
          </ac:picMkLst>
        </pc:picChg>
      </pc:sldChg>
      <pc:sldChg chg="addSp delSp modSp add del replId">
        <pc:chgData name="Sophie ALLIX 861" userId="S::sophie.allix@caf86.caf.fr::653b8b07-0df8-4455-806f-e417d863b4cb" providerId="AD" clId="Web-{83F4E05F-0518-4774-934A-585C48AF0A5B}" dt="2022-11-30T12:52:20.795" v="337"/>
        <pc:sldMkLst>
          <pc:docMk/>
          <pc:sldMk cId="2788206930" sldId="370"/>
        </pc:sldMkLst>
        <pc:spChg chg="del">
          <ac:chgData name="Sophie ALLIX 861" userId="S::sophie.allix@caf86.caf.fr::653b8b07-0df8-4455-806f-e417d863b4cb" providerId="AD" clId="Web-{83F4E05F-0518-4774-934A-585C48AF0A5B}" dt="2022-11-30T12:07:58.443" v="23"/>
          <ac:spMkLst>
            <pc:docMk/>
            <pc:sldMk cId="2788206930" sldId="370"/>
            <ac:spMk id="2" creationId="{9FFAE97F-5A7E-8A4A-43C9-E79BAB69AF04}"/>
          </ac:spMkLst>
        </pc:spChg>
        <pc:spChg chg="add mod">
          <ac:chgData name="Sophie ALLIX 861" userId="S::sophie.allix@caf86.caf.fr::653b8b07-0df8-4455-806f-e417d863b4cb" providerId="AD" clId="Web-{83F4E05F-0518-4774-934A-585C48AF0A5B}" dt="2022-11-30T12:10:39.829" v="33" actId="20577"/>
          <ac:spMkLst>
            <pc:docMk/>
            <pc:sldMk cId="2788206930" sldId="370"/>
            <ac:spMk id="3" creationId="{11CD4014-DFA3-2330-6CE9-937EF4AF31EB}"/>
          </ac:spMkLst>
        </pc:spChg>
      </pc:sldChg>
      <pc:sldChg chg="addSp delSp modSp add replId">
        <pc:chgData name="Sophie ALLIX 861" userId="S::sophie.allix@caf86.caf.fr::653b8b07-0df8-4455-806f-e417d863b4cb" providerId="AD" clId="Web-{83F4E05F-0518-4774-934A-585C48AF0A5B}" dt="2022-11-30T12:21:08.184" v="148" actId="1076"/>
        <pc:sldMkLst>
          <pc:docMk/>
          <pc:sldMk cId="634164076" sldId="371"/>
        </pc:sldMkLst>
        <pc:spChg chg="mod">
          <ac:chgData name="Sophie ALLIX 861" userId="S::sophie.allix@caf86.caf.fr::653b8b07-0df8-4455-806f-e417d863b4cb" providerId="AD" clId="Web-{83F4E05F-0518-4774-934A-585C48AF0A5B}" dt="2022-11-30T12:08:04.772" v="26" actId="20577"/>
          <ac:spMkLst>
            <pc:docMk/>
            <pc:sldMk cId="634164076" sldId="371"/>
            <ac:spMk id="2" creationId="{9FFAE97F-5A7E-8A4A-43C9-E79BAB69AF04}"/>
          </ac:spMkLst>
        </pc:spChg>
        <pc:spChg chg="add del mod">
          <ac:chgData name="Sophie ALLIX 861" userId="S::sophie.allix@caf86.caf.fr::653b8b07-0df8-4455-806f-e417d863b4cb" providerId="AD" clId="Web-{83F4E05F-0518-4774-934A-585C48AF0A5B}" dt="2022-11-30T12:11:47.256" v="37"/>
          <ac:spMkLst>
            <pc:docMk/>
            <pc:sldMk cId="634164076" sldId="371"/>
            <ac:spMk id="3" creationId="{4D2B336F-E483-9073-175E-EC90754B16AA}"/>
          </ac:spMkLst>
        </pc:spChg>
        <pc:spChg chg="add mod">
          <ac:chgData name="Sophie ALLIX 861" userId="S::sophie.allix@caf86.caf.fr::653b8b07-0df8-4455-806f-e417d863b4cb" providerId="AD" clId="Web-{83F4E05F-0518-4774-934A-585C48AF0A5B}" dt="2022-11-30T12:20:56.855" v="145" actId="14100"/>
          <ac:spMkLst>
            <pc:docMk/>
            <pc:sldMk cId="634164076" sldId="371"/>
            <ac:spMk id="19" creationId="{36408A6D-A686-70A5-CFBF-94F15E1FFB57}"/>
          </ac:spMkLst>
        </pc:spChg>
        <pc:picChg chg="add del mod">
          <ac:chgData name="Sophie ALLIX 861" userId="S::sophie.allix@caf86.caf.fr::653b8b07-0df8-4455-806f-e417d863b4cb" providerId="AD" clId="Web-{83F4E05F-0518-4774-934A-585C48AF0A5B}" dt="2022-11-30T12:15:50.147" v="99"/>
          <ac:picMkLst>
            <pc:docMk/>
            <pc:sldMk cId="634164076" sldId="371"/>
            <ac:picMk id="4" creationId="{3DEAFC63-FD07-376F-8D1C-0D1C3D0EC7A1}"/>
          </ac:picMkLst>
        </pc:picChg>
        <pc:picChg chg="add del mod">
          <ac:chgData name="Sophie ALLIX 861" userId="S::sophie.allix@caf86.caf.fr::653b8b07-0df8-4455-806f-e417d863b4cb" providerId="AD" clId="Web-{83F4E05F-0518-4774-934A-585C48AF0A5B}" dt="2022-11-30T12:17:01.402" v="105"/>
          <ac:picMkLst>
            <pc:docMk/>
            <pc:sldMk cId="634164076" sldId="371"/>
            <ac:picMk id="5" creationId="{E573FD93-F754-BDF3-1819-9E2FC3F2C740}"/>
          </ac:picMkLst>
        </pc:picChg>
        <pc:picChg chg="add mod">
          <ac:chgData name="Sophie ALLIX 861" userId="S::sophie.allix@caf86.caf.fr::653b8b07-0df8-4455-806f-e417d863b4cb" providerId="AD" clId="Web-{83F4E05F-0518-4774-934A-585C48AF0A5B}" dt="2022-11-30T12:17:40.311" v="112" actId="14100"/>
          <ac:picMkLst>
            <pc:docMk/>
            <pc:sldMk cId="634164076" sldId="371"/>
            <ac:picMk id="6" creationId="{249AF1CF-4B1B-E700-4FDC-28898A71764F}"/>
          </ac:picMkLst>
        </pc:picChg>
        <pc:cxnChg chg="add mod">
          <ac:chgData name="Sophie ALLIX 861" userId="S::sophie.allix@caf86.caf.fr::653b8b07-0df8-4455-806f-e417d863b4cb" providerId="AD" clId="Web-{83F4E05F-0518-4774-934A-585C48AF0A5B}" dt="2022-11-30T12:21:08.184" v="148" actId="1076"/>
          <ac:cxnSpMkLst>
            <pc:docMk/>
            <pc:sldMk cId="634164076" sldId="371"/>
            <ac:cxnSpMk id="7" creationId="{29074DEE-4756-E02E-FC14-74E354DB5673}"/>
          </ac:cxnSpMkLst>
        </pc:cxnChg>
      </pc:sldChg>
      <pc:sldChg chg="addSp delSp modSp add replId">
        <pc:chgData name="Sophie ALLIX 861" userId="S::sophie.allix@caf86.caf.fr::653b8b07-0df8-4455-806f-e417d863b4cb" providerId="AD" clId="Web-{83F4E05F-0518-4774-934A-585C48AF0A5B}" dt="2022-11-30T12:25:54.344" v="205" actId="20577"/>
        <pc:sldMkLst>
          <pc:docMk/>
          <pc:sldMk cId="1689651447" sldId="372"/>
        </pc:sldMkLst>
        <pc:spChg chg="add mod">
          <ac:chgData name="Sophie ALLIX 861" userId="S::sophie.allix@caf86.caf.fr::653b8b07-0df8-4455-806f-e417d863b4cb" providerId="AD" clId="Web-{83F4E05F-0518-4774-934A-585C48AF0A5B}" dt="2022-11-30T12:25:54.344" v="205" actId="20577"/>
          <ac:spMkLst>
            <pc:docMk/>
            <pc:sldMk cId="1689651447" sldId="372"/>
            <ac:spMk id="7" creationId="{E2F4E6BF-BD03-DD81-1FFF-9663A88C5C22}"/>
          </ac:spMkLst>
        </pc:spChg>
        <pc:picChg chg="add del mod">
          <ac:chgData name="Sophie ALLIX 861" userId="S::sophie.allix@caf86.caf.fr::653b8b07-0df8-4455-806f-e417d863b4cb" providerId="AD" clId="Web-{83F4E05F-0518-4774-934A-585C48AF0A5B}" dt="2022-11-30T12:23:31.553" v="155"/>
          <ac:picMkLst>
            <pc:docMk/>
            <pc:sldMk cId="1689651447" sldId="372"/>
            <ac:picMk id="3" creationId="{1BBB8055-E78D-9815-8586-E28DDFB82419}"/>
          </ac:picMkLst>
        </pc:picChg>
        <pc:picChg chg="del">
          <ac:chgData name="Sophie ALLIX 861" userId="S::sophie.allix@caf86.caf.fr::653b8b07-0df8-4455-806f-e417d863b4cb" providerId="AD" clId="Web-{83F4E05F-0518-4774-934A-585C48AF0A5B}" dt="2022-11-30T12:22:20.080" v="149"/>
          <ac:picMkLst>
            <pc:docMk/>
            <pc:sldMk cId="1689651447" sldId="372"/>
            <ac:picMk id="4" creationId="{3DEAFC63-FD07-376F-8D1C-0D1C3D0EC7A1}"/>
          </ac:picMkLst>
        </pc:picChg>
        <pc:picChg chg="add mod">
          <ac:chgData name="Sophie ALLIX 861" userId="S::sophie.allix@caf86.caf.fr::653b8b07-0df8-4455-806f-e417d863b4cb" providerId="AD" clId="Web-{83F4E05F-0518-4774-934A-585C48AF0A5B}" dt="2022-11-30T12:23:46.211" v="160" actId="14100"/>
          <ac:picMkLst>
            <pc:docMk/>
            <pc:sldMk cId="1689651447" sldId="372"/>
            <ac:picMk id="5" creationId="{7E4B25B0-857E-5383-7A19-03A516A04254}"/>
          </ac:picMkLst>
        </pc:picChg>
        <pc:cxnChg chg="add mod">
          <ac:chgData name="Sophie ALLIX 861" userId="S::sophie.allix@caf86.caf.fr::653b8b07-0df8-4455-806f-e417d863b4cb" providerId="AD" clId="Web-{83F4E05F-0518-4774-934A-585C48AF0A5B}" dt="2022-11-30T12:24:48.105" v="164" actId="14100"/>
          <ac:cxnSpMkLst>
            <pc:docMk/>
            <pc:sldMk cId="1689651447" sldId="372"/>
            <ac:cxnSpMk id="6" creationId="{55DB183C-80CA-61D9-788E-26F34CF0F328}"/>
          </ac:cxnSpMkLst>
        </pc:cxnChg>
      </pc:sldChg>
      <pc:sldChg chg="addSp delSp modSp add del replId">
        <pc:chgData name="Sophie ALLIX 861" userId="S::sophie.allix@caf86.caf.fr::653b8b07-0df8-4455-806f-e417d863b4cb" providerId="AD" clId="Web-{83F4E05F-0518-4774-934A-585C48AF0A5B}" dt="2022-11-30T12:27:54.446" v="220" actId="14100"/>
        <pc:sldMkLst>
          <pc:docMk/>
          <pc:sldMk cId="733326170" sldId="373"/>
        </pc:sldMkLst>
        <pc:picChg chg="add mod">
          <ac:chgData name="Sophie ALLIX 861" userId="S::sophie.allix@caf86.caf.fr::653b8b07-0df8-4455-806f-e417d863b4cb" providerId="AD" clId="Web-{83F4E05F-0518-4774-934A-585C48AF0A5B}" dt="2022-11-30T12:27:54.446" v="220" actId="14100"/>
          <ac:picMkLst>
            <pc:docMk/>
            <pc:sldMk cId="733326170" sldId="373"/>
            <ac:picMk id="3" creationId="{EB95A5CA-96EB-F0ED-3390-DD4FDE206D9E}"/>
          </ac:picMkLst>
        </pc:picChg>
        <pc:picChg chg="del">
          <ac:chgData name="Sophie ALLIX 861" userId="S::sophie.allix@caf86.caf.fr::653b8b07-0df8-4455-806f-e417d863b4cb" providerId="AD" clId="Web-{83F4E05F-0518-4774-934A-585C48AF0A5B}" dt="2022-11-30T12:26:10.830" v="208"/>
          <ac:picMkLst>
            <pc:docMk/>
            <pc:sldMk cId="733326170" sldId="373"/>
            <ac:picMk id="4" creationId="{3DEAFC63-FD07-376F-8D1C-0D1C3D0EC7A1}"/>
          </ac:picMkLst>
        </pc:picChg>
      </pc:sldChg>
      <pc:sldChg chg="addSp modSp add ord replId">
        <pc:chgData name="Sophie ALLIX 861" userId="S::sophie.allix@caf86.caf.fr::653b8b07-0df8-4455-806f-e417d863b4cb" providerId="AD" clId="Web-{83F4E05F-0518-4774-934A-585C48AF0A5B}" dt="2022-11-30T12:15:41.146" v="98"/>
        <pc:sldMkLst>
          <pc:docMk/>
          <pc:sldMk cId="379090198" sldId="374"/>
        </pc:sldMkLst>
        <pc:spChg chg="add mod">
          <ac:chgData name="Sophie ALLIX 861" userId="S::sophie.allix@caf86.caf.fr::653b8b07-0df8-4455-806f-e417d863b4cb" providerId="AD" clId="Web-{83F4E05F-0518-4774-934A-585C48AF0A5B}" dt="2022-11-30T12:15:33.052" v="96" actId="20577"/>
          <ac:spMkLst>
            <pc:docMk/>
            <pc:sldMk cId="379090198" sldId="374"/>
            <ac:spMk id="5" creationId="{326387E5-0B4B-5FCA-E6A2-0E66A597F04B}"/>
          </ac:spMkLst>
        </pc:spChg>
        <pc:picChg chg="mod">
          <ac:chgData name="Sophie ALLIX 861" userId="S::sophie.allix@caf86.caf.fr::653b8b07-0df8-4455-806f-e417d863b4cb" providerId="AD" clId="Web-{83F4E05F-0518-4774-934A-585C48AF0A5B}" dt="2022-11-30T12:13:54.530" v="50" actId="1076"/>
          <ac:picMkLst>
            <pc:docMk/>
            <pc:sldMk cId="379090198" sldId="374"/>
            <ac:picMk id="4" creationId="{3DEAFC63-FD07-376F-8D1C-0D1C3D0EC7A1}"/>
          </ac:picMkLst>
        </pc:picChg>
        <pc:cxnChg chg="add mod">
          <ac:chgData name="Sophie ALLIX 861" userId="S::sophie.allix@caf86.caf.fr::653b8b07-0df8-4455-806f-e417d863b4cb" providerId="AD" clId="Web-{83F4E05F-0518-4774-934A-585C48AF0A5B}" dt="2022-11-30T12:14:02.546" v="52" actId="14100"/>
          <ac:cxnSpMkLst>
            <pc:docMk/>
            <pc:sldMk cId="379090198" sldId="374"/>
            <ac:cxnSpMk id="3" creationId="{BBA738CB-932D-8F4E-8906-8BCFB5B24869}"/>
          </ac:cxnSpMkLst>
        </pc:cxnChg>
      </pc:sldChg>
      <pc:sldChg chg="addSp delSp modSp add replId">
        <pc:chgData name="Sophie ALLIX 861" userId="S::sophie.allix@caf86.caf.fr::653b8b07-0df8-4455-806f-e417d863b4cb" providerId="AD" clId="Web-{83F4E05F-0518-4774-934A-585C48AF0A5B}" dt="2022-11-30T12:30:47.895" v="232" actId="14100"/>
        <pc:sldMkLst>
          <pc:docMk/>
          <pc:sldMk cId="1689712453" sldId="375"/>
        </pc:sldMkLst>
        <pc:picChg chg="del">
          <ac:chgData name="Sophie ALLIX 861" userId="S::sophie.allix@caf86.caf.fr::653b8b07-0df8-4455-806f-e417d863b4cb" providerId="AD" clId="Web-{83F4E05F-0518-4774-934A-585C48AF0A5B}" dt="2022-11-30T12:29:34.375" v="223"/>
          <ac:picMkLst>
            <pc:docMk/>
            <pc:sldMk cId="1689712453" sldId="375"/>
            <ac:picMk id="3" creationId="{EB95A5CA-96EB-F0ED-3390-DD4FDE206D9E}"/>
          </ac:picMkLst>
        </pc:picChg>
        <pc:picChg chg="add del mod">
          <ac:chgData name="Sophie ALLIX 861" userId="S::sophie.allix@caf86.caf.fr::653b8b07-0df8-4455-806f-e417d863b4cb" providerId="AD" clId="Web-{83F4E05F-0518-4774-934A-585C48AF0A5B}" dt="2022-11-30T12:30:10.377" v="225"/>
          <ac:picMkLst>
            <pc:docMk/>
            <pc:sldMk cId="1689712453" sldId="375"/>
            <ac:picMk id="4" creationId="{5C2ADB35-DEE7-642D-5063-034D329B5BDE}"/>
          </ac:picMkLst>
        </pc:picChg>
        <pc:picChg chg="add mod">
          <ac:chgData name="Sophie ALLIX 861" userId="S::sophie.allix@caf86.caf.fr::653b8b07-0df8-4455-806f-e417d863b4cb" providerId="AD" clId="Web-{83F4E05F-0518-4774-934A-585C48AF0A5B}" dt="2022-11-30T12:30:47.895" v="232" actId="14100"/>
          <ac:picMkLst>
            <pc:docMk/>
            <pc:sldMk cId="1689712453" sldId="375"/>
            <ac:picMk id="5" creationId="{CFD01548-5C80-07F5-260A-C0ABBB6209EE}"/>
          </ac:picMkLst>
        </pc:picChg>
      </pc:sldChg>
      <pc:sldChg chg="addSp delSp modSp add ord replId">
        <pc:chgData name="Sophie ALLIX 861" userId="S::sophie.allix@caf86.caf.fr::653b8b07-0df8-4455-806f-e417d863b4cb" providerId="AD" clId="Web-{83F4E05F-0518-4774-934A-585C48AF0A5B}" dt="2022-11-30T12:33:56.095" v="239" actId="14100"/>
        <pc:sldMkLst>
          <pc:docMk/>
          <pc:sldMk cId="291302280" sldId="376"/>
        </pc:sldMkLst>
        <pc:picChg chg="del">
          <ac:chgData name="Sophie ALLIX 861" userId="S::sophie.allix@caf86.caf.fr::653b8b07-0df8-4455-806f-e417d863b4cb" providerId="AD" clId="Web-{83F4E05F-0518-4774-934A-585C48AF0A5B}" dt="2022-11-30T12:31:10.444" v="233"/>
          <ac:picMkLst>
            <pc:docMk/>
            <pc:sldMk cId="291302280" sldId="376"/>
            <ac:picMk id="3" creationId="{EB95A5CA-96EB-F0ED-3390-DD4FDE206D9E}"/>
          </ac:picMkLst>
        </pc:picChg>
        <pc:picChg chg="add mod">
          <ac:chgData name="Sophie ALLIX 861" userId="S::sophie.allix@caf86.caf.fr::653b8b07-0df8-4455-806f-e417d863b4cb" providerId="AD" clId="Web-{83F4E05F-0518-4774-934A-585C48AF0A5B}" dt="2022-11-30T12:33:56.095" v="239" actId="14100"/>
          <ac:picMkLst>
            <pc:docMk/>
            <pc:sldMk cId="291302280" sldId="376"/>
            <ac:picMk id="4" creationId="{C9A16B87-DA0E-7DF8-65CA-1D939180DABA}"/>
          </ac:picMkLst>
        </pc:picChg>
      </pc:sldChg>
      <pc:sldChg chg="addSp delSp modSp add replId">
        <pc:chgData name="Sophie ALLIX 861" userId="S::sophie.allix@caf86.caf.fr::653b8b07-0df8-4455-806f-e417d863b4cb" providerId="AD" clId="Web-{83F4E05F-0518-4774-934A-585C48AF0A5B}" dt="2022-11-30T12:38:40.146" v="272" actId="14100"/>
        <pc:sldMkLst>
          <pc:docMk/>
          <pc:sldMk cId="1104211884" sldId="377"/>
        </pc:sldMkLst>
        <pc:spChg chg="add mod">
          <ac:chgData name="Sophie ALLIX 861" userId="S::sophie.allix@caf86.caf.fr::653b8b07-0df8-4455-806f-e417d863b4cb" providerId="AD" clId="Web-{83F4E05F-0518-4774-934A-585C48AF0A5B}" dt="2022-11-30T12:37:58.674" v="261" actId="14100"/>
          <ac:spMkLst>
            <pc:docMk/>
            <pc:sldMk cId="1104211884" sldId="377"/>
            <ac:spMk id="6" creationId="{374A0EFF-94BB-8039-6F46-D139BB1CA9CD}"/>
          </ac:spMkLst>
        </pc:spChg>
        <pc:spChg chg="add del mod">
          <ac:chgData name="Sophie ALLIX 861" userId="S::sophie.allix@caf86.caf.fr::653b8b07-0df8-4455-806f-e417d863b4cb" providerId="AD" clId="Web-{83F4E05F-0518-4774-934A-585C48AF0A5B}" dt="2022-11-30T12:38:23.692" v="268"/>
          <ac:spMkLst>
            <pc:docMk/>
            <pc:sldMk cId="1104211884" sldId="377"/>
            <ac:spMk id="19" creationId="{595EDDAB-032A-6FDA-16D7-560F417FF752}"/>
          </ac:spMkLst>
        </pc:spChg>
        <pc:picChg chg="add del mod">
          <ac:chgData name="Sophie ALLIX 861" userId="S::sophie.allix@caf86.caf.fr::653b8b07-0df8-4455-806f-e417d863b4cb" providerId="AD" clId="Web-{83F4E05F-0518-4774-934A-585C48AF0A5B}" dt="2022-11-30T12:36:55.717" v="246"/>
          <ac:picMkLst>
            <pc:docMk/>
            <pc:sldMk cId="1104211884" sldId="377"/>
            <ac:picMk id="3" creationId="{D78A2F8B-D11E-2978-0E53-BBD132023945}"/>
          </ac:picMkLst>
        </pc:picChg>
        <pc:picChg chg="add mod">
          <ac:chgData name="Sophie ALLIX 861" userId="S::sophie.allix@caf86.caf.fr::653b8b07-0df8-4455-806f-e417d863b4cb" providerId="AD" clId="Web-{83F4E05F-0518-4774-934A-585C48AF0A5B}" dt="2022-11-30T12:37:13.312" v="252" actId="14100"/>
          <ac:picMkLst>
            <pc:docMk/>
            <pc:sldMk cId="1104211884" sldId="377"/>
            <ac:picMk id="4" creationId="{E30D63A1-3E02-4D3C-4E56-41B6CC583D38}"/>
          </ac:picMkLst>
        </pc:picChg>
        <pc:picChg chg="del">
          <ac:chgData name="Sophie ALLIX 861" userId="S::sophie.allix@caf86.caf.fr::653b8b07-0df8-4455-806f-e417d863b4cb" providerId="AD" clId="Web-{83F4E05F-0518-4774-934A-585C48AF0A5B}" dt="2022-11-30T12:36:06.714" v="241"/>
          <ac:picMkLst>
            <pc:docMk/>
            <pc:sldMk cId="1104211884" sldId="377"/>
            <ac:picMk id="5" creationId="{CFD01548-5C80-07F5-260A-C0ABBB6209EE}"/>
          </ac:picMkLst>
        </pc:picChg>
        <pc:cxnChg chg="add mod">
          <ac:chgData name="Sophie ALLIX 861" userId="S::sophie.allix@caf86.caf.fr::653b8b07-0df8-4455-806f-e417d863b4cb" providerId="AD" clId="Web-{83F4E05F-0518-4774-934A-585C48AF0A5B}" dt="2022-11-30T12:38:17.332" v="264" actId="14100"/>
          <ac:cxnSpMkLst>
            <pc:docMk/>
            <pc:sldMk cId="1104211884" sldId="377"/>
            <ac:cxnSpMk id="7" creationId="{A342CF58-4BB8-94CF-B8AD-120917FECAA5}"/>
          </ac:cxnSpMkLst>
        </pc:cxnChg>
        <pc:cxnChg chg="add mod">
          <ac:chgData name="Sophie ALLIX 861" userId="S::sophie.allix@caf86.caf.fr::653b8b07-0df8-4455-806f-e417d863b4cb" providerId="AD" clId="Web-{83F4E05F-0518-4774-934A-585C48AF0A5B}" dt="2022-11-30T12:38:40.146" v="272" actId="14100"/>
          <ac:cxnSpMkLst>
            <pc:docMk/>
            <pc:sldMk cId="1104211884" sldId="377"/>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1:57.784" v="288" actId="20577"/>
        <pc:sldMkLst>
          <pc:docMk/>
          <pc:sldMk cId="3036393061" sldId="378"/>
        </pc:sldMkLst>
        <pc:spChg chg="mod">
          <ac:chgData name="Sophie ALLIX 861" userId="S::sophie.allix@caf86.caf.fr::653b8b07-0df8-4455-806f-e417d863b4cb" providerId="AD" clId="Web-{83F4E05F-0518-4774-934A-585C48AF0A5B}" dt="2022-11-30T12:41:57.784" v="288" actId="20577"/>
          <ac:spMkLst>
            <pc:docMk/>
            <pc:sldMk cId="3036393061" sldId="378"/>
            <ac:spMk id="6" creationId="{374A0EFF-94BB-8039-6F46-D139BB1CA9CD}"/>
          </ac:spMkLst>
        </pc:spChg>
        <pc:spChg chg="del">
          <ac:chgData name="Sophie ALLIX 861" userId="S::sophie.allix@caf86.caf.fr::653b8b07-0df8-4455-806f-e417d863b4cb" providerId="AD" clId="Web-{83F4E05F-0518-4774-934A-585C48AF0A5B}" dt="2022-11-30T12:39:33.759" v="275"/>
          <ac:spMkLst>
            <pc:docMk/>
            <pc:sldMk cId="3036393061" sldId="378"/>
            <ac:spMk id="27" creationId="{23D644D4-BBEB-489C-B21D-5F3151BF1943}"/>
          </ac:spMkLst>
        </pc:spChg>
        <pc:picChg chg="add mod">
          <ac:chgData name="Sophie ALLIX 861" userId="S::sophie.allix@caf86.caf.fr::653b8b07-0df8-4455-806f-e417d863b4cb" providerId="AD" clId="Web-{83F4E05F-0518-4774-934A-585C48AF0A5B}" dt="2022-11-30T12:40:07.714" v="285" actId="14100"/>
          <ac:picMkLst>
            <pc:docMk/>
            <pc:sldMk cId="3036393061" sldId="378"/>
            <ac:picMk id="3" creationId="{B1D62302-1D22-3CE0-66B3-09D9EE9FB51B}"/>
          </ac:picMkLst>
        </pc:picChg>
        <pc:picChg chg="del">
          <ac:chgData name="Sophie ALLIX 861" userId="S::sophie.allix@caf86.caf.fr::653b8b07-0df8-4455-806f-e417d863b4cb" providerId="AD" clId="Web-{83F4E05F-0518-4774-934A-585C48AF0A5B}" dt="2022-11-30T12:39:32.040" v="274"/>
          <ac:picMkLst>
            <pc:docMk/>
            <pc:sldMk cId="3036393061" sldId="378"/>
            <ac:picMk id="4" creationId="{E30D63A1-3E02-4D3C-4E56-41B6CC583D38}"/>
          </ac:picMkLst>
        </pc:picChg>
        <pc:cxnChg chg="del">
          <ac:chgData name="Sophie ALLIX 861" userId="S::sophie.allix@caf86.caf.fr::653b8b07-0df8-4455-806f-e417d863b4cb" providerId="AD" clId="Web-{83F4E05F-0518-4774-934A-585C48AF0A5B}" dt="2022-11-30T12:39:38.806" v="277"/>
          <ac:cxnSpMkLst>
            <pc:docMk/>
            <pc:sldMk cId="3036393061" sldId="378"/>
            <ac:cxnSpMk id="7" creationId="{A342CF58-4BB8-94CF-B8AD-120917FECAA5}"/>
          </ac:cxnSpMkLst>
        </pc:cxnChg>
        <pc:cxnChg chg="del">
          <ac:chgData name="Sophie ALLIX 861" userId="S::sophie.allix@caf86.caf.fr::653b8b07-0df8-4455-806f-e417d863b4cb" providerId="AD" clId="Web-{83F4E05F-0518-4774-934A-585C48AF0A5B}" dt="2022-11-30T12:39:34.900" v="276"/>
          <ac:cxnSpMkLst>
            <pc:docMk/>
            <pc:sldMk cId="3036393061" sldId="378"/>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7:52.152" v="303" actId="14100"/>
        <pc:sldMkLst>
          <pc:docMk/>
          <pc:sldMk cId="241349117" sldId="379"/>
        </pc:sldMkLst>
        <pc:spChg chg="mod">
          <ac:chgData name="Sophie ALLIX 861" userId="S::sophie.allix@caf86.caf.fr::653b8b07-0df8-4455-806f-e417d863b4cb" providerId="AD" clId="Web-{83F4E05F-0518-4774-934A-585C48AF0A5B}" dt="2022-11-30T12:44:39.436" v="293" actId="20577"/>
          <ac:spMkLst>
            <pc:docMk/>
            <pc:sldMk cId="241349117" sldId="379"/>
            <ac:spMk id="6" creationId="{374A0EFF-94BB-8039-6F46-D139BB1CA9CD}"/>
          </ac:spMkLst>
        </pc:spChg>
        <pc:picChg chg="del">
          <ac:chgData name="Sophie ALLIX 861" userId="S::sophie.allix@caf86.caf.fr::653b8b07-0df8-4455-806f-e417d863b4cb" providerId="AD" clId="Web-{83F4E05F-0518-4774-934A-585C48AF0A5B}" dt="2022-11-30T12:44:36.232" v="290"/>
          <ac:picMkLst>
            <pc:docMk/>
            <pc:sldMk cId="241349117" sldId="379"/>
            <ac:picMk id="3" creationId="{B1D62302-1D22-3CE0-66B3-09D9EE9FB51B}"/>
          </ac:picMkLst>
        </pc:picChg>
        <pc:picChg chg="add del mod">
          <ac:chgData name="Sophie ALLIX 861" userId="S::sophie.allix@caf86.caf.fr::653b8b07-0df8-4455-806f-e417d863b4cb" providerId="AD" clId="Web-{83F4E05F-0518-4774-934A-585C48AF0A5B}" dt="2022-11-30T12:47:41.104" v="298"/>
          <ac:picMkLst>
            <pc:docMk/>
            <pc:sldMk cId="241349117" sldId="379"/>
            <ac:picMk id="4" creationId="{4B015C76-4CE1-CA14-021A-4F9BE2F6B512}"/>
          </ac:picMkLst>
        </pc:picChg>
        <pc:picChg chg="add mod">
          <ac:chgData name="Sophie ALLIX 861" userId="S::sophie.allix@caf86.caf.fr::653b8b07-0df8-4455-806f-e417d863b4cb" providerId="AD" clId="Web-{83F4E05F-0518-4774-934A-585C48AF0A5B}" dt="2022-11-30T12:47:52.152" v="303" actId="14100"/>
          <ac:picMkLst>
            <pc:docMk/>
            <pc:sldMk cId="241349117" sldId="379"/>
            <ac:picMk id="5" creationId="{9B76720D-F146-DC5B-C273-DD0C2E6C5195}"/>
          </ac:picMkLst>
        </pc:picChg>
      </pc:sldChg>
      <pc:sldChg chg="add replId">
        <pc:chgData name="Sophie ALLIX 861" userId="S::sophie.allix@caf86.caf.fr::653b8b07-0df8-4455-806f-e417d863b4cb" providerId="AD" clId="Web-{83F4E05F-0518-4774-934A-585C48AF0A5B}" dt="2022-11-30T12:53:31.925" v="338"/>
        <pc:sldMkLst>
          <pc:docMk/>
          <pc:sldMk cId="1374222957" sldId="380"/>
        </pc:sldMkLst>
      </pc:sldChg>
      <pc:sldChg chg="modSp add replId">
        <pc:chgData name="Sophie ALLIX 861" userId="S::sophie.allix@caf86.caf.fr::653b8b07-0df8-4455-806f-e417d863b4cb" providerId="AD" clId="Web-{83F4E05F-0518-4774-934A-585C48AF0A5B}" dt="2022-11-30T12:59:42.903" v="444" actId="20577"/>
        <pc:sldMkLst>
          <pc:docMk/>
          <pc:sldMk cId="551238007" sldId="381"/>
        </pc:sldMkLst>
        <pc:spChg chg="mod">
          <ac:chgData name="Sophie ALLIX 861" userId="S::sophie.allix@caf86.caf.fr::653b8b07-0df8-4455-806f-e417d863b4cb" providerId="AD" clId="Web-{83F4E05F-0518-4774-934A-585C48AF0A5B}" dt="2022-11-30T12:59:42.903" v="444" actId="20577"/>
          <ac:spMkLst>
            <pc:docMk/>
            <pc:sldMk cId="551238007" sldId="381"/>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01:42.583" v="464" actId="14100"/>
        <pc:sldMkLst>
          <pc:docMk/>
          <pc:sldMk cId="841492680" sldId="382"/>
        </pc:sldMkLst>
        <pc:spChg chg="del mod">
          <ac:chgData name="Sophie ALLIX 861" userId="S::sophie.allix@caf86.caf.fr::653b8b07-0df8-4455-806f-e417d863b4cb" providerId="AD" clId="Web-{83F4E05F-0518-4774-934A-585C48AF0A5B}" dt="2022-11-30T13:00:50.486" v="459"/>
          <ac:spMkLst>
            <pc:docMk/>
            <pc:sldMk cId="841492680" sldId="382"/>
            <ac:spMk id="4" creationId="{50E63301-F05A-4018-919B-4F770BBC8D0D}"/>
          </ac:spMkLst>
        </pc:spChg>
        <pc:picChg chg="add mod">
          <ac:chgData name="Sophie ALLIX 861" userId="S::sophie.allix@caf86.caf.fr::653b8b07-0df8-4455-806f-e417d863b4cb" providerId="AD" clId="Web-{83F4E05F-0518-4774-934A-585C48AF0A5B}" dt="2022-11-30T13:01:42.583" v="464" actId="14100"/>
          <ac:picMkLst>
            <pc:docMk/>
            <pc:sldMk cId="841492680" sldId="382"/>
            <ac:picMk id="2" creationId="{6F546BB7-0082-654A-AF3B-08369AB31F2B}"/>
          </ac:picMkLst>
        </pc:picChg>
      </pc:sldChg>
      <pc:sldChg chg="addSp delSp modSp add replId">
        <pc:chgData name="Sophie ALLIX 861" userId="S::sophie.allix@caf86.caf.fr::653b8b07-0df8-4455-806f-e417d863b4cb" providerId="AD" clId="Web-{83F4E05F-0518-4774-934A-585C48AF0A5B}" dt="2022-11-30T13:00:32.813" v="456" actId="14100"/>
        <pc:sldMkLst>
          <pc:docMk/>
          <pc:sldMk cId="1077626652" sldId="383"/>
        </pc:sldMkLst>
        <pc:spChg chg="add mod">
          <ac:chgData name="Sophie ALLIX 861" userId="S::sophie.allix@caf86.caf.fr::653b8b07-0df8-4455-806f-e417d863b4cb" providerId="AD" clId="Web-{83F4E05F-0518-4774-934A-585C48AF0A5B}" dt="2022-11-30T13:00:03.623" v="454" actId="20577"/>
          <ac:spMkLst>
            <pc:docMk/>
            <pc:sldMk cId="1077626652" sldId="383"/>
            <ac:spMk id="3" creationId="{7057D5C0-FBBD-7F1B-F44B-0EC83D469DFD}"/>
          </ac:spMkLst>
        </pc:spChg>
        <pc:spChg chg="del mod">
          <ac:chgData name="Sophie ALLIX 861" userId="S::sophie.allix@caf86.caf.fr::653b8b07-0df8-4455-806f-e417d863b4cb" providerId="AD" clId="Web-{83F4E05F-0518-4774-934A-585C48AF0A5B}" dt="2022-11-30T12:59:04.822" v="426"/>
          <ac:spMkLst>
            <pc:docMk/>
            <pc:sldMk cId="1077626652" sldId="383"/>
            <ac:spMk id="4" creationId="{50E63301-F05A-4018-919B-4F770BBC8D0D}"/>
          </ac:spMkLst>
        </pc:spChg>
        <pc:picChg chg="add mod">
          <ac:chgData name="Sophie ALLIX 861" userId="S::sophie.allix@caf86.caf.fr::653b8b07-0df8-4455-806f-e417d863b4cb" providerId="AD" clId="Web-{83F4E05F-0518-4774-934A-585C48AF0A5B}" dt="2022-11-30T13:00:32.813" v="456" actId="14100"/>
          <ac:picMkLst>
            <pc:docMk/>
            <pc:sldMk cId="1077626652" sldId="383"/>
            <ac:picMk id="2" creationId="{31300D3F-15FA-1598-7613-A29797838A26}"/>
          </ac:picMkLst>
        </pc:picChg>
      </pc:sldChg>
      <pc:sldChg chg="modSp add ord replId">
        <pc:chgData name="Sophie ALLIX 861" userId="S::sophie.allix@caf86.caf.fr::653b8b07-0df8-4455-806f-e417d863b4cb" providerId="AD" clId="Web-{83F4E05F-0518-4774-934A-585C48AF0A5B}" dt="2022-11-30T13:04:03.608" v="493" actId="20577"/>
        <pc:sldMkLst>
          <pc:docMk/>
          <pc:sldMk cId="1824223603" sldId="384"/>
        </pc:sldMkLst>
        <pc:spChg chg="mod">
          <ac:chgData name="Sophie ALLIX 861" userId="S::sophie.allix@caf86.caf.fr::653b8b07-0df8-4455-806f-e417d863b4cb" providerId="AD" clId="Web-{83F4E05F-0518-4774-934A-585C48AF0A5B}" dt="2022-11-30T13:04:03.608" v="493" actId="20577"/>
          <ac:spMkLst>
            <pc:docMk/>
            <pc:sldMk cId="1824223603" sldId="384"/>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11:08.668" v="688" actId="20577"/>
        <pc:sldMkLst>
          <pc:docMk/>
          <pc:sldMk cId="1494797198" sldId="385"/>
        </pc:sldMkLst>
        <pc:spChg chg="add mod">
          <ac:chgData name="Sophie ALLIX 861" userId="S::sophie.allix@caf86.caf.fr::653b8b07-0df8-4455-806f-e417d863b4cb" providerId="AD" clId="Web-{83F4E05F-0518-4774-934A-585C48AF0A5B}" dt="2022-11-30T13:11:08.668" v="688" actId="20577"/>
          <ac:spMkLst>
            <pc:docMk/>
            <pc:sldMk cId="1494797198" sldId="385"/>
            <ac:spMk id="2" creationId="{DF1114C4-A1AC-F082-0D2F-F8343663B4B8}"/>
          </ac:spMkLst>
        </pc:spChg>
        <pc:spChg chg="mod">
          <ac:chgData name="Sophie ALLIX 861" userId="S::sophie.allix@caf86.caf.fr::653b8b07-0df8-4455-806f-e417d863b4cb" providerId="AD" clId="Web-{83F4E05F-0518-4774-934A-585C48AF0A5B}" dt="2022-11-30T13:06:22.461" v="550" actId="14100"/>
          <ac:spMkLst>
            <pc:docMk/>
            <pc:sldMk cId="1494797198" sldId="385"/>
            <ac:spMk id="4" creationId="{50E63301-F05A-4018-919B-4F770BBC8D0D}"/>
          </ac:spMkLst>
        </pc:spChg>
        <pc:picChg chg="add del mod">
          <ac:chgData name="Sophie ALLIX 861" userId="S::sophie.allix@caf86.caf.fr::653b8b07-0df8-4455-806f-e417d863b4cb" providerId="AD" clId="Web-{83F4E05F-0518-4774-934A-585C48AF0A5B}" dt="2022-11-30T13:10:47.385" v="676"/>
          <ac:picMkLst>
            <pc:docMk/>
            <pc:sldMk cId="1494797198" sldId="385"/>
            <ac:picMk id="3" creationId="{CF53511C-FDBC-05EE-3B5B-33A15DE89F80}"/>
          </ac:picMkLst>
        </pc:picChg>
      </pc:sldChg>
      <pc:sldChg chg="addSp delSp modSp add replId">
        <pc:chgData name="Sophie ALLIX 861" userId="S::sophie.allix@caf86.caf.fr::653b8b07-0df8-4455-806f-e417d863b4cb" providerId="AD" clId="Web-{83F4E05F-0518-4774-934A-585C48AF0A5B}" dt="2022-11-30T13:17:20.725" v="792" actId="20577"/>
        <pc:sldMkLst>
          <pc:docMk/>
          <pc:sldMk cId="3710656057" sldId="386"/>
        </pc:sldMkLst>
        <pc:spChg chg="add mod">
          <ac:chgData name="Sophie ALLIX 861" userId="S::sophie.allix@caf86.caf.fr::653b8b07-0df8-4455-806f-e417d863b4cb" providerId="AD" clId="Web-{83F4E05F-0518-4774-934A-585C48AF0A5B}" dt="2022-11-30T13:17:20.725" v="792" actId="20577"/>
          <ac:spMkLst>
            <pc:docMk/>
            <pc:sldMk cId="3710656057" sldId="386"/>
            <ac:spMk id="3" creationId="{E27A7B32-E4B5-CCE0-50C6-0B9693BE4414}"/>
          </ac:spMkLst>
        </pc:spChg>
        <pc:spChg chg="del mod">
          <ac:chgData name="Sophie ALLIX 861" userId="S::sophie.allix@caf86.caf.fr::653b8b07-0df8-4455-806f-e417d863b4cb" providerId="AD" clId="Web-{83F4E05F-0518-4774-934A-585C48AF0A5B}" dt="2022-11-30T13:11:54.077" v="691"/>
          <ac:spMkLst>
            <pc:docMk/>
            <pc:sldMk cId="3710656057" sldId="386"/>
            <ac:spMk id="4" creationId="{50E63301-F05A-4018-919B-4F770BBC8D0D}"/>
          </ac:spMkLst>
        </pc:spChg>
        <pc:picChg chg="add mod">
          <ac:chgData name="Sophie ALLIX 861" userId="S::sophie.allix@caf86.caf.fr::653b8b07-0df8-4455-806f-e417d863b4cb" providerId="AD" clId="Web-{83F4E05F-0518-4774-934A-585C48AF0A5B}" dt="2022-11-30T13:12:07.860" v="695" actId="14100"/>
          <ac:picMkLst>
            <pc:docMk/>
            <pc:sldMk cId="3710656057" sldId="386"/>
            <ac:picMk id="2" creationId="{202F1C72-47B7-A552-B700-AF65CD07FFEF}"/>
          </ac:picMkLst>
        </pc:picChg>
      </pc:sldChg>
      <pc:sldChg chg="addSp delSp modSp add replId">
        <pc:chgData name="Sophie ALLIX 861" userId="S::sophie.allix@caf86.caf.fr::653b8b07-0df8-4455-806f-e417d863b4cb" providerId="AD" clId="Web-{83F4E05F-0518-4774-934A-585C48AF0A5B}" dt="2022-11-30T13:17:56.242" v="803" actId="14100"/>
        <pc:sldMkLst>
          <pc:docMk/>
          <pc:sldMk cId="3290350925" sldId="387"/>
        </pc:sldMkLst>
        <pc:spChg chg="del mod">
          <ac:chgData name="Sophie ALLIX 861" userId="S::sophie.allix@caf86.caf.fr::653b8b07-0df8-4455-806f-e417d863b4cb" providerId="AD" clId="Web-{83F4E05F-0518-4774-934A-585C48AF0A5B}" dt="2022-11-30T13:17:33.460" v="795"/>
          <ac:spMkLst>
            <pc:docMk/>
            <pc:sldMk cId="3290350925" sldId="387"/>
            <ac:spMk id="4" creationId="{50E63301-F05A-4018-919B-4F770BBC8D0D}"/>
          </ac:spMkLst>
        </pc:spChg>
        <pc:picChg chg="add mod">
          <ac:chgData name="Sophie ALLIX 861" userId="S::sophie.allix@caf86.caf.fr::653b8b07-0df8-4455-806f-e417d863b4cb" providerId="AD" clId="Web-{83F4E05F-0518-4774-934A-585C48AF0A5B}" dt="2022-11-30T13:17:56.242" v="803" actId="14100"/>
          <ac:picMkLst>
            <pc:docMk/>
            <pc:sldMk cId="3290350925" sldId="387"/>
            <ac:picMk id="2" creationId="{D6957E38-6A30-0267-8318-2154794946F2}"/>
          </ac:picMkLst>
        </pc:picChg>
      </pc:sldChg>
      <pc:sldChg chg="addSp modSp add ord replId">
        <pc:chgData name="Sophie ALLIX 861" userId="S::sophie.allix@caf86.caf.fr::653b8b07-0df8-4455-806f-e417d863b4cb" providerId="AD" clId="Web-{83F4E05F-0518-4774-934A-585C48AF0A5B}" dt="2022-11-30T13:43:57.832" v="899" actId="14100"/>
        <pc:sldMkLst>
          <pc:docMk/>
          <pc:sldMk cId="3486501697" sldId="388"/>
        </pc:sldMkLst>
        <pc:spChg chg="mod">
          <ac:chgData name="Sophie ALLIX 861" userId="S::sophie.allix@caf86.caf.fr::653b8b07-0df8-4455-806f-e417d863b4cb" providerId="AD" clId="Web-{83F4E05F-0518-4774-934A-585C48AF0A5B}" dt="2022-11-30T13:40:51.476" v="893" actId="20577"/>
          <ac:spMkLst>
            <pc:docMk/>
            <pc:sldMk cId="3486501697" sldId="388"/>
            <ac:spMk id="4" creationId="{50E63301-F05A-4018-919B-4F770BBC8D0D}"/>
          </ac:spMkLst>
        </pc:spChg>
        <pc:picChg chg="add mod">
          <ac:chgData name="Sophie ALLIX 861" userId="S::sophie.allix@caf86.caf.fr::653b8b07-0df8-4455-806f-e417d863b4cb" providerId="AD" clId="Web-{83F4E05F-0518-4774-934A-585C48AF0A5B}" dt="2022-11-30T13:43:57.832" v="899" actId="14100"/>
          <ac:picMkLst>
            <pc:docMk/>
            <pc:sldMk cId="3486501697" sldId="388"/>
            <ac:picMk id="2" creationId="{B89EAA02-2305-3AF8-D7C9-F81527CF6DD7}"/>
          </ac:picMkLst>
        </pc:picChg>
      </pc:sldChg>
      <pc:sldChg chg="addSp modSp add ord replId">
        <pc:chgData name="Sophie ALLIX 861" userId="S::sophie.allix@caf86.caf.fr::653b8b07-0df8-4455-806f-e417d863b4cb" providerId="AD" clId="Web-{83F4E05F-0518-4774-934A-585C48AF0A5B}" dt="2022-11-30T13:39:53.128" v="867" actId="14100"/>
        <pc:sldMkLst>
          <pc:docMk/>
          <pc:sldMk cId="1316620880" sldId="389"/>
        </pc:sldMkLst>
        <pc:spChg chg="mod">
          <ac:chgData name="Sophie ALLIX 861" userId="S::sophie.allix@caf86.caf.fr::653b8b07-0df8-4455-806f-e417d863b4cb" providerId="AD" clId="Web-{83F4E05F-0518-4774-934A-585C48AF0A5B}" dt="2022-11-30T13:19:03.638" v="837" actId="20577"/>
          <ac:spMkLst>
            <pc:docMk/>
            <pc:sldMk cId="1316620880" sldId="389"/>
            <ac:spMk id="4" creationId="{50E63301-F05A-4018-919B-4F770BBC8D0D}"/>
          </ac:spMkLst>
        </pc:spChg>
        <pc:picChg chg="add mod">
          <ac:chgData name="Sophie ALLIX 861" userId="S::sophie.allix@caf86.caf.fr::653b8b07-0df8-4455-806f-e417d863b4cb" providerId="AD" clId="Web-{83F4E05F-0518-4774-934A-585C48AF0A5B}" dt="2022-11-30T13:22:56.716" v="857" actId="14100"/>
          <ac:picMkLst>
            <pc:docMk/>
            <pc:sldMk cId="1316620880" sldId="389"/>
            <ac:picMk id="2" creationId="{4EB56AAE-14B0-0DB4-804B-133396CDCA16}"/>
          </ac:picMkLst>
        </pc:picChg>
        <pc:picChg chg="add mod">
          <ac:chgData name="Sophie ALLIX 861" userId="S::sophie.allix@caf86.caf.fr::653b8b07-0df8-4455-806f-e417d863b4cb" providerId="AD" clId="Web-{83F4E05F-0518-4774-934A-585C48AF0A5B}" dt="2022-11-30T13:21:22.913" v="847" actId="14100"/>
          <ac:picMkLst>
            <pc:docMk/>
            <pc:sldMk cId="1316620880" sldId="389"/>
            <ac:picMk id="3" creationId="{AA0B0DD0-23B6-CAE2-65A6-4F744AE39997}"/>
          </ac:picMkLst>
        </pc:picChg>
        <pc:picChg chg="add mod">
          <ac:chgData name="Sophie ALLIX 861" userId="S::sophie.allix@caf86.caf.fr::653b8b07-0df8-4455-806f-e417d863b4cb" providerId="AD" clId="Web-{83F4E05F-0518-4774-934A-585C48AF0A5B}" dt="2022-11-30T13:39:53.128" v="867" actId="14100"/>
          <ac:picMkLst>
            <pc:docMk/>
            <pc:sldMk cId="1316620880" sldId="389"/>
            <ac:picMk id="6" creationId="{121248E4-B4B6-1279-A76B-28DB5F5AC2FB}"/>
          </ac:picMkLst>
        </pc:picChg>
        <pc:cxnChg chg="add mod">
          <ac:chgData name="Sophie ALLIX 861" userId="S::sophie.allix@caf86.caf.fr::653b8b07-0df8-4455-806f-e417d863b4cb" providerId="AD" clId="Web-{83F4E05F-0518-4774-934A-585C48AF0A5B}" dt="2022-11-30T13:22:09.572" v="856" actId="14100"/>
          <ac:cxnSpMkLst>
            <pc:docMk/>
            <pc:sldMk cId="1316620880" sldId="389"/>
            <ac:cxnSpMk id="5" creationId="{2DD831A2-3C31-531A-1144-B5402A806B41}"/>
          </ac:cxnSpMkLst>
        </pc:cxnChg>
        <pc:cxnChg chg="add mod">
          <ac:chgData name="Sophie ALLIX 861" userId="S::sophie.allix@caf86.caf.fr::653b8b07-0df8-4455-806f-e417d863b4cb" providerId="AD" clId="Web-{83F4E05F-0518-4774-934A-585C48AF0A5B}" dt="2022-11-30T13:24:31.613" v="865" actId="14100"/>
          <ac:cxnSpMkLst>
            <pc:docMk/>
            <pc:sldMk cId="1316620880" sldId="389"/>
            <ac:cxnSpMk id="7" creationId="{03F8087F-A569-44E3-B53E-19BCD6BB316E}"/>
          </ac:cxnSpMkLst>
        </pc:cxnChg>
      </pc:sldChg>
      <pc:sldChg chg="add del ord replId">
        <pc:chgData name="Sophie ALLIX 861" userId="S::sophie.allix@caf86.caf.fr::653b8b07-0df8-4455-806f-e417d863b4cb" providerId="AD" clId="Web-{83F4E05F-0518-4774-934A-585C48AF0A5B}" dt="2022-11-30T13:54:25.734" v="961"/>
        <pc:sldMkLst>
          <pc:docMk/>
          <pc:sldMk cId="2703517122" sldId="390"/>
        </pc:sldMkLst>
      </pc:sldChg>
      <pc:sldChg chg="addSp modSp add replId">
        <pc:chgData name="Sophie ALLIX 861" userId="S::sophie.allix@caf86.caf.fr::653b8b07-0df8-4455-806f-e417d863b4cb" providerId="AD" clId="Web-{83F4E05F-0518-4774-934A-585C48AF0A5B}" dt="2022-11-30T13:53:50.294" v="960" actId="20577"/>
        <pc:sldMkLst>
          <pc:docMk/>
          <pc:sldMk cId="4032923871" sldId="391"/>
        </pc:sldMkLst>
        <pc:spChg chg="mod">
          <ac:chgData name="Sophie ALLIX 861" userId="S::sophie.allix@caf86.caf.fr::653b8b07-0df8-4455-806f-e417d863b4cb" providerId="AD" clId="Web-{83F4E05F-0518-4774-934A-585C48AF0A5B}" dt="2022-11-30T13:45:39.996" v="920" actId="20577"/>
          <ac:spMkLst>
            <pc:docMk/>
            <pc:sldMk cId="4032923871" sldId="391"/>
            <ac:spMk id="2" creationId="{DF1114C4-A1AC-F082-0D2F-F8343663B4B8}"/>
          </ac:spMkLst>
        </pc:spChg>
        <pc:spChg chg="mod">
          <ac:chgData name="Sophie ALLIX 861" userId="S::sophie.allix@caf86.caf.fr::653b8b07-0df8-4455-806f-e417d863b4cb" providerId="AD" clId="Web-{83F4E05F-0518-4774-934A-585C48AF0A5B}" dt="2022-11-30T13:45:33.511" v="918" actId="20577"/>
          <ac:spMkLst>
            <pc:docMk/>
            <pc:sldMk cId="4032923871" sldId="391"/>
            <ac:spMk id="4" creationId="{50E63301-F05A-4018-919B-4F770BBC8D0D}"/>
          </ac:spMkLst>
        </pc:spChg>
        <pc:spChg chg="add mod">
          <ac:chgData name="Sophie ALLIX 861" userId="S::sophie.allix@caf86.caf.fr::653b8b07-0df8-4455-806f-e417d863b4cb" providerId="AD" clId="Web-{83F4E05F-0518-4774-934A-585C48AF0A5B}" dt="2022-11-30T13:52:04.990" v="947" actId="1076"/>
          <ac:spMkLst>
            <pc:docMk/>
            <pc:sldMk cId="4032923871" sldId="391"/>
            <ac:spMk id="6" creationId="{8B3CDE15-8372-5EEC-CF56-078698DA634A}"/>
          </ac:spMkLst>
        </pc:spChg>
        <pc:spChg chg="add mod">
          <ac:chgData name="Sophie ALLIX 861" userId="S::sophie.allix@caf86.caf.fr::653b8b07-0df8-4455-806f-e417d863b4cb" providerId="AD" clId="Web-{83F4E05F-0518-4774-934A-585C48AF0A5B}" dt="2022-11-30T13:53:50.294" v="960" actId="20577"/>
          <ac:spMkLst>
            <pc:docMk/>
            <pc:sldMk cId="4032923871" sldId="391"/>
            <ac:spMk id="19" creationId="{EE763B19-77CE-9280-8370-D2AADD5496F5}"/>
          </ac:spMkLst>
        </pc:spChg>
        <pc:picChg chg="add mod">
          <ac:chgData name="Sophie ALLIX 861" userId="S::sophie.allix@caf86.caf.fr::653b8b07-0df8-4455-806f-e417d863b4cb" providerId="AD" clId="Web-{83F4E05F-0518-4774-934A-585C48AF0A5B}" dt="2022-11-30T13:48:10.349" v="926" actId="14100"/>
          <ac:picMkLst>
            <pc:docMk/>
            <pc:sldMk cId="4032923871" sldId="391"/>
            <ac:picMk id="3" creationId="{A90F6151-DBA2-5437-355A-AE2F8334970E}"/>
          </ac:picMkLst>
        </pc:picChg>
        <pc:cxnChg chg="add mod">
          <ac:chgData name="Sophie ALLIX 861" userId="S::sophie.allix@caf86.caf.fr::653b8b07-0df8-4455-806f-e417d863b4cb" providerId="AD" clId="Web-{83F4E05F-0518-4774-934A-585C48AF0A5B}" dt="2022-11-30T13:51:46.520" v="945" actId="14100"/>
          <ac:cxnSpMkLst>
            <pc:docMk/>
            <pc:sldMk cId="4032923871" sldId="391"/>
            <ac:cxnSpMk id="5" creationId="{11B6C30C-80E3-8557-2CAE-96AEE1569DED}"/>
          </ac:cxnSpMkLst>
        </pc:cxnChg>
        <pc:cxnChg chg="add mod">
          <ac:chgData name="Sophie ALLIX 861" userId="S::sophie.allix@caf86.caf.fr::653b8b07-0df8-4455-806f-e417d863b4cb" providerId="AD" clId="Web-{83F4E05F-0518-4774-934A-585C48AF0A5B}" dt="2022-11-30T13:52:28.367" v="951" actId="14100"/>
          <ac:cxnSpMkLst>
            <pc:docMk/>
            <pc:sldMk cId="4032923871" sldId="391"/>
            <ac:cxnSpMk id="7" creationId="{FDB66AB5-A56E-C769-5228-B54EEE5B535A}"/>
          </ac:cxnSpMkLst>
        </pc:cxnChg>
      </pc:sldChg>
      <pc:sldChg chg="addSp delSp modSp add replId">
        <pc:chgData name="Sophie ALLIX 861" userId="S::sophie.allix@caf86.caf.fr::653b8b07-0df8-4455-806f-e417d863b4cb" providerId="AD" clId="Web-{83F4E05F-0518-4774-934A-585C48AF0A5B}" dt="2022-11-30T13:55:25.332" v="974" actId="14100"/>
        <pc:sldMkLst>
          <pc:docMk/>
          <pc:sldMk cId="1695400227" sldId="392"/>
        </pc:sldMkLst>
        <pc:spChg chg="del mod">
          <ac:chgData name="Sophie ALLIX 861" userId="S::sophie.allix@caf86.caf.fr::653b8b07-0df8-4455-806f-e417d863b4cb" providerId="AD" clId="Web-{83F4E05F-0518-4774-934A-585C48AF0A5B}" dt="2022-11-30T13:54:52.189" v="968"/>
          <ac:spMkLst>
            <pc:docMk/>
            <pc:sldMk cId="1695400227" sldId="392"/>
            <ac:spMk id="2" creationId="{DF1114C4-A1AC-F082-0D2F-F8343663B4B8}"/>
          </ac:spMkLst>
        </pc:spChg>
        <pc:spChg chg="del mod">
          <ac:chgData name="Sophie ALLIX 861" userId="S::sophie.allix@caf86.caf.fr::653b8b07-0df8-4455-806f-e417d863b4cb" providerId="AD" clId="Web-{83F4E05F-0518-4774-934A-585C48AF0A5B}" dt="2022-11-30T13:54:47.439" v="967"/>
          <ac:spMkLst>
            <pc:docMk/>
            <pc:sldMk cId="1695400227" sldId="392"/>
            <ac:spMk id="4" creationId="{50E63301-F05A-4018-919B-4F770BBC8D0D}"/>
          </ac:spMkLst>
        </pc:spChg>
        <pc:picChg chg="add mod">
          <ac:chgData name="Sophie ALLIX 861" userId="S::sophie.allix@caf86.caf.fr::653b8b07-0df8-4455-806f-e417d863b4cb" providerId="AD" clId="Web-{83F4E05F-0518-4774-934A-585C48AF0A5B}" dt="2022-11-30T13:55:25.332" v="974" actId="14100"/>
          <ac:picMkLst>
            <pc:docMk/>
            <pc:sldMk cId="1695400227" sldId="392"/>
            <ac:picMk id="3" creationId="{C240F9B0-F4AB-8894-ADE2-DB07E2CE3471}"/>
          </ac:picMkLst>
        </pc:picChg>
      </pc:sldChg>
      <pc:sldChg chg="addSp delSp modSp add replId">
        <pc:chgData name="Sophie ALLIX 861" userId="S::sophie.allix@caf86.caf.fr::653b8b07-0df8-4455-806f-e417d863b4cb" providerId="AD" clId="Web-{83F4E05F-0518-4774-934A-585C48AF0A5B}" dt="2022-11-30T13:57:07.698" v="984" actId="14100"/>
        <pc:sldMkLst>
          <pc:docMk/>
          <pc:sldMk cId="462831282" sldId="393"/>
        </pc:sldMkLst>
        <pc:picChg chg="add mod">
          <ac:chgData name="Sophie ALLIX 861" userId="S::sophie.allix@caf86.caf.fr::653b8b07-0df8-4455-806f-e417d863b4cb" providerId="AD" clId="Web-{83F4E05F-0518-4774-934A-585C48AF0A5B}" dt="2022-11-30T13:57:07.698" v="984" actId="14100"/>
          <ac:picMkLst>
            <pc:docMk/>
            <pc:sldMk cId="462831282" sldId="393"/>
            <ac:picMk id="2" creationId="{956302E3-9ED5-145E-A411-A270FFAFC8FB}"/>
          </ac:picMkLst>
        </pc:picChg>
        <pc:picChg chg="del">
          <ac:chgData name="Sophie ALLIX 861" userId="S::sophie.allix@caf86.caf.fr::653b8b07-0df8-4455-806f-e417d863b4cb" providerId="AD" clId="Web-{83F4E05F-0518-4774-934A-585C48AF0A5B}" dt="2022-11-30T13:56:14.367" v="976"/>
          <ac:picMkLst>
            <pc:docMk/>
            <pc:sldMk cId="462831282" sldId="393"/>
            <ac:picMk id="3" creationId="{C240F9B0-F4AB-8894-ADE2-DB07E2CE3471}"/>
          </ac:picMkLst>
        </pc:picChg>
      </pc:sldChg>
      <pc:sldChg chg="addSp modSp add ord replId">
        <pc:chgData name="Sophie ALLIX 861" userId="S::sophie.allix@caf86.caf.fr::653b8b07-0df8-4455-806f-e417d863b4cb" providerId="AD" clId="Web-{83F4E05F-0518-4774-934A-585C48AF0A5B}" dt="2022-11-30T14:09:44.343" v="1015" actId="20577"/>
        <pc:sldMkLst>
          <pc:docMk/>
          <pc:sldMk cId="2104601895" sldId="394"/>
        </pc:sldMkLst>
        <pc:spChg chg="add mod">
          <ac:chgData name="Sophie ALLIX 861" userId="S::sophie.allix@caf86.caf.fr::653b8b07-0df8-4455-806f-e417d863b4cb" providerId="AD" clId="Web-{83F4E05F-0518-4774-934A-585C48AF0A5B}" dt="2022-11-30T14:08:59.356" v="1010" actId="20577"/>
          <ac:spMkLst>
            <pc:docMk/>
            <pc:sldMk cId="2104601895" sldId="394"/>
            <ac:spMk id="2" creationId="{DEFC0618-A692-2D30-F7E1-85A873ED762A}"/>
          </ac:spMkLst>
        </pc:spChg>
        <pc:spChg chg="mod">
          <ac:chgData name="Sophie ALLIX 861" userId="S::sophie.allix@caf86.caf.fr::653b8b07-0df8-4455-806f-e417d863b4cb" providerId="AD" clId="Web-{83F4E05F-0518-4774-934A-585C48AF0A5B}" dt="2022-11-30T14:09:44.343" v="1015" actId="20577"/>
          <ac:spMkLst>
            <pc:docMk/>
            <pc:sldMk cId="2104601895" sldId="394"/>
            <ac:spMk id="4" creationId="{50E63301-F05A-4018-919B-4F770BBC8D0D}"/>
          </ac:spMkLst>
        </pc:spChg>
      </pc:sldChg>
    </pc:docChg>
  </pc:docChgLst>
  <pc:docChgLst>
    <pc:chgData name="Lea GUILLARD 861" userId="S::lea.guillard@caf86.caf.fr::d06662ec-9711-44e9-9f78-4b9cc7b21ed8" providerId="AD" clId="Web-{CEECDC6B-F291-4030-B6F9-09112CB5F984}"/>
    <pc:docChg chg="addSld modSld">
      <pc:chgData name="Lea GUILLARD 861" userId="S::lea.guillard@caf86.caf.fr::d06662ec-9711-44e9-9f78-4b9cc7b21ed8" providerId="AD" clId="Web-{CEECDC6B-F291-4030-B6F9-09112CB5F984}" dt="2022-02-02T11:22:39.537" v="49"/>
      <pc:docMkLst>
        <pc:docMk/>
      </pc:docMkLst>
      <pc:sldChg chg="addSp delSp modSp new">
        <pc:chgData name="Lea GUILLARD 861" userId="S::lea.guillard@caf86.caf.fr::d06662ec-9711-44e9-9f78-4b9cc7b21ed8" providerId="AD" clId="Web-{CEECDC6B-F291-4030-B6F9-09112CB5F984}" dt="2022-02-02T11:22:39.537" v="49"/>
        <pc:sldMkLst>
          <pc:docMk/>
          <pc:sldMk cId="3750916383" sldId="270"/>
        </pc:sldMkLst>
        <pc:spChg chg="del">
          <ac:chgData name="Lea GUILLARD 861" userId="S::lea.guillard@caf86.caf.fr::d06662ec-9711-44e9-9f78-4b9cc7b21ed8" providerId="AD" clId="Web-{CEECDC6B-F291-4030-B6F9-09112CB5F984}" dt="2022-02-02T11:19:32.172" v="3"/>
          <ac:spMkLst>
            <pc:docMk/>
            <pc:sldMk cId="3750916383" sldId="270"/>
            <ac:spMk id="2" creationId="{37A6CD85-8A67-4CDF-B05D-9803A3C8603A}"/>
          </ac:spMkLst>
        </pc:spChg>
        <pc:spChg chg="del">
          <ac:chgData name="Lea GUILLARD 861" userId="S::lea.guillard@caf86.caf.fr::d06662ec-9711-44e9-9f78-4b9cc7b21ed8" providerId="AD" clId="Web-{CEECDC6B-F291-4030-B6F9-09112CB5F984}" dt="2022-02-02T11:19:28.156" v="1"/>
          <ac:spMkLst>
            <pc:docMk/>
            <pc:sldMk cId="3750916383" sldId="270"/>
            <ac:spMk id="3" creationId="{6611249C-9710-4767-97CF-66244387676C}"/>
          </ac:spMkLst>
        </pc:spChg>
        <pc:spChg chg="add del mod">
          <ac:chgData name="Lea GUILLARD 861" userId="S::lea.guillard@caf86.caf.fr::d06662ec-9711-44e9-9f78-4b9cc7b21ed8" providerId="AD" clId="Web-{CEECDC6B-F291-4030-B6F9-09112CB5F984}" dt="2022-02-02T11:21:57.192" v="12"/>
          <ac:spMkLst>
            <pc:docMk/>
            <pc:sldMk cId="3750916383" sldId="270"/>
            <ac:spMk id="5" creationId="{9378CF6C-6100-4F75-991B-AC728C295ABC}"/>
          </ac:spMkLst>
        </pc:spChg>
        <pc:spChg chg="add mod">
          <ac:chgData name="Lea GUILLARD 861" userId="S::lea.guillard@caf86.caf.fr::d06662ec-9711-44e9-9f78-4b9cc7b21ed8" providerId="AD" clId="Web-{CEECDC6B-F291-4030-B6F9-09112CB5F984}" dt="2022-02-02T11:22:39.537" v="49"/>
          <ac:spMkLst>
            <pc:docMk/>
            <pc:sldMk cId="3750916383" sldId="270"/>
            <ac:spMk id="6" creationId="{C1B2BF5A-F6FA-4756-979C-112180A6BADA}"/>
          </ac:spMkLst>
        </pc:spChg>
        <pc:picChg chg="add mod ord">
          <ac:chgData name="Lea GUILLARD 861" userId="S::lea.guillard@caf86.caf.fr::d06662ec-9711-44e9-9f78-4b9cc7b21ed8" providerId="AD" clId="Web-{CEECDC6B-F291-4030-B6F9-09112CB5F984}" dt="2022-02-02T11:21:39.035" v="7" actId="1076"/>
          <ac:picMkLst>
            <pc:docMk/>
            <pc:sldMk cId="3750916383" sldId="270"/>
            <ac:picMk id="4" creationId="{7B53DD3F-7EED-4247-AECE-83A63F8A2461}"/>
          </ac:picMkLst>
        </pc:picChg>
      </pc:sldChg>
    </pc:docChg>
  </pc:docChgLst>
  <pc:docChgLst>
    <pc:chgData name="Lea MAZOUE GUILLARD 861" userId="S::lea.mazoue-guillard@caf86.caf.fr::d06662ec-9711-44e9-9f78-4b9cc7b21ed8" providerId="AD" clId="Web-{9FCC9F5C-FA4B-4B81-9A93-178DBAA865E6}"/>
    <pc:docChg chg="delSld modSld">
      <pc:chgData name="Lea MAZOUE GUILLARD 861" userId="S::lea.mazoue-guillard@caf86.caf.fr::d06662ec-9711-44e9-9f78-4b9cc7b21ed8" providerId="AD" clId="Web-{9FCC9F5C-FA4B-4B81-9A93-178DBAA865E6}" dt="2024-01-10T13:46:36.360" v="35" actId="20577"/>
      <pc:docMkLst>
        <pc:docMk/>
      </pc:docMkLst>
      <pc:sldChg chg="modSp">
        <pc:chgData name="Lea MAZOUE GUILLARD 861" userId="S::lea.mazoue-guillard@caf86.caf.fr::d06662ec-9711-44e9-9f78-4b9cc7b21ed8" providerId="AD" clId="Web-{9FCC9F5C-FA4B-4B81-9A93-178DBAA865E6}" dt="2024-01-10T13:45:05.343" v="4" actId="20577"/>
        <pc:sldMkLst>
          <pc:docMk/>
          <pc:sldMk cId="3974185568" sldId="256"/>
        </pc:sldMkLst>
        <pc:spChg chg="mod">
          <ac:chgData name="Lea MAZOUE GUILLARD 861" userId="S::lea.mazoue-guillard@caf86.caf.fr::d06662ec-9711-44e9-9f78-4b9cc7b21ed8" providerId="AD" clId="Web-{9FCC9F5C-FA4B-4B81-9A93-178DBAA865E6}" dt="2024-01-10T13:45:05.343" v="4" actId="20577"/>
          <ac:spMkLst>
            <pc:docMk/>
            <pc:sldMk cId="3974185568" sldId="256"/>
            <ac:spMk id="10" creationId="{A2B5929A-19D3-495F-B557-ED84D46106C0}"/>
          </ac:spMkLst>
        </pc:spChg>
      </pc:sldChg>
      <pc:sldChg chg="addSp modSp">
        <pc:chgData name="Lea MAZOUE GUILLARD 861" userId="S::lea.mazoue-guillard@caf86.caf.fr::d06662ec-9711-44e9-9f78-4b9cc7b21ed8" providerId="AD" clId="Web-{9FCC9F5C-FA4B-4B81-9A93-178DBAA865E6}" dt="2024-01-10T13:46:36.360" v="35" actId="20577"/>
        <pc:sldMkLst>
          <pc:docMk/>
          <pc:sldMk cId="3155851385" sldId="257"/>
        </pc:sldMkLst>
        <pc:spChg chg="mod">
          <ac:chgData name="Lea MAZOUE GUILLARD 861" userId="S::lea.mazoue-guillard@caf86.caf.fr::d06662ec-9711-44e9-9f78-4b9cc7b21ed8" providerId="AD" clId="Web-{9FCC9F5C-FA4B-4B81-9A93-178DBAA865E6}" dt="2024-01-10T13:45:11.609" v="5" actId="20577"/>
          <ac:spMkLst>
            <pc:docMk/>
            <pc:sldMk cId="3155851385" sldId="257"/>
            <ac:spMk id="3" creationId="{1980AA72-7CEC-47E0-8390-DCA22A2C1A8D}"/>
          </ac:spMkLst>
        </pc:spChg>
        <pc:spChg chg="add mod">
          <ac:chgData name="Lea MAZOUE GUILLARD 861" userId="S::lea.mazoue-guillard@caf86.caf.fr::d06662ec-9711-44e9-9f78-4b9cc7b21ed8" providerId="AD" clId="Web-{9FCC9F5C-FA4B-4B81-9A93-178DBAA865E6}" dt="2024-01-10T13:46:36.360" v="35" actId="20577"/>
          <ac:spMkLst>
            <pc:docMk/>
            <pc:sldMk cId="3155851385" sldId="257"/>
            <ac:spMk id="4" creationId="{3416F5AB-7448-9E24-C765-EEE49B42F263}"/>
          </ac:spMkLst>
        </pc:spChg>
      </pc:sldChg>
      <pc:sldChg chg="del">
        <pc:chgData name="Lea MAZOUE GUILLARD 861" userId="S::lea.mazoue-guillard@caf86.caf.fr::d06662ec-9711-44e9-9f78-4b9cc7b21ed8" providerId="AD" clId="Web-{9FCC9F5C-FA4B-4B81-9A93-178DBAA865E6}" dt="2024-01-10T13:45:35.968" v="19"/>
        <pc:sldMkLst>
          <pc:docMk/>
          <pc:sldMk cId="4025056393" sldId="263"/>
        </pc:sldMkLst>
      </pc:sldChg>
      <pc:sldChg chg="del">
        <pc:chgData name="Lea MAZOUE GUILLARD 861" userId="S::lea.mazoue-guillard@caf86.caf.fr::d06662ec-9711-44e9-9f78-4b9cc7b21ed8" providerId="AD" clId="Web-{9FCC9F5C-FA4B-4B81-9A93-178DBAA865E6}" dt="2024-01-10T13:45:44.500" v="26"/>
        <pc:sldMkLst>
          <pc:docMk/>
          <pc:sldMk cId="263390370" sldId="297"/>
        </pc:sldMkLst>
      </pc:sldChg>
      <pc:sldChg chg="del">
        <pc:chgData name="Lea MAZOUE GUILLARD 861" userId="S::lea.mazoue-guillard@caf86.caf.fr::d06662ec-9711-44e9-9f78-4b9cc7b21ed8" providerId="AD" clId="Web-{9FCC9F5C-FA4B-4B81-9A93-178DBAA865E6}" dt="2024-01-10T13:45:25.484" v="9"/>
        <pc:sldMkLst>
          <pc:docMk/>
          <pc:sldMk cId="379090198" sldId="374"/>
        </pc:sldMkLst>
      </pc:sldChg>
      <pc:sldChg chg="del">
        <pc:chgData name="Lea MAZOUE GUILLARD 861" userId="S::lea.mazoue-guillard@caf86.caf.fr::d06662ec-9711-44e9-9f78-4b9cc7b21ed8" providerId="AD" clId="Web-{9FCC9F5C-FA4B-4B81-9A93-178DBAA865E6}" dt="2024-01-10T13:45:33.421" v="16"/>
        <pc:sldMkLst>
          <pc:docMk/>
          <pc:sldMk cId="551238007" sldId="381"/>
        </pc:sldMkLst>
      </pc:sldChg>
      <pc:sldChg chg="del">
        <pc:chgData name="Lea MAZOUE GUILLARD 861" userId="S::lea.mazoue-guillard@caf86.caf.fr::d06662ec-9711-44e9-9f78-4b9cc7b21ed8" providerId="AD" clId="Web-{9FCC9F5C-FA4B-4B81-9A93-178DBAA865E6}" dt="2024-01-10T13:45:30.968" v="13"/>
        <pc:sldMkLst>
          <pc:docMk/>
          <pc:sldMk cId="2154662505" sldId="396"/>
        </pc:sldMkLst>
      </pc:sldChg>
      <pc:sldChg chg="del">
        <pc:chgData name="Lea MAZOUE GUILLARD 861" userId="S::lea.mazoue-guillard@caf86.caf.fr::d06662ec-9711-44e9-9f78-4b9cc7b21ed8" providerId="AD" clId="Web-{9FCC9F5C-FA4B-4B81-9A93-178DBAA865E6}" dt="2024-01-10T13:45:34.968" v="18"/>
        <pc:sldMkLst>
          <pc:docMk/>
          <pc:sldMk cId="1355208865" sldId="397"/>
        </pc:sldMkLst>
      </pc:sldChg>
      <pc:sldChg chg="del">
        <pc:chgData name="Lea MAZOUE GUILLARD 861" userId="S::lea.mazoue-guillard@caf86.caf.fr::d06662ec-9711-44e9-9f78-4b9cc7b21ed8" providerId="AD" clId="Web-{9FCC9F5C-FA4B-4B81-9A93-178DBAA865E6}" dt="2024-01-10T13:45:39.703" v="22"/>
        <pc:sldMkLst>
          <pc:docMk/>
          <pc:sldMk cId="1938475251" sldId="398"/>
        </pc:sldMkLst>
      </pc:sldChg>
      <pc:sldChg chg="del">
        <pc:chgData name="Lea MAZOUE GUILLARD 861" userId="S::lea.mazoue-guillard@caf86.caf.fr::d06662ec-9711-44e9-9f78-4b9cc7b21ed8" providerId="AD" clId="Web-{9FCC9F5C-FA4B-4B81-9A93-178DBAA865E6}" dt="2024-01-10T13:45:31.171" v="14"/>
        <pc:sldMkLst>
          <pc:docMk/>
          <pc:sldMk cId="915503992" sldId="399"/>
        </pc:sldMkLst>
      </pc:sldChg>
      <pc:sldChg chg="del">
        <pc:chgData name="Lea MAZOUE GUILLARD 861" userId="S::lea.mazoue-guillard@caf86.caf.fr::d06662ec-9711-44e9-9f78-4b9cc7b21ed8" providerId="AD" clId="Web-{9FCC9F5C-FA4B-4B81-9A93-178DBAA865E6}" dt="2024-01-10T13:45:31.187" v="15"/>
        <pc:sldMkLst>
          <pc:docMk/>
          <pc:sldMk cId="959326232" sldId="400"/>
        </pc:sldMkLst>
      </pc:sldChg>
      <pc:sldChg chg="del">
        <pc:chgData name="Lea MAZOUE GUILLARD 861" userId="S::lea.mazoue-guillard@caf86.caf.fr::d06662ec-9711-44e9-9f78-4b9cc7b21ed8" providerId="AD" clId="Web-{9FCC9F5C-FA4B-4B81-9A93-178DBAA865E6}" dt="2024-01-10T13:45:20.187" v="6"/>
        <pc:sldMkLst>
          <pc:docMk/>
          <pc:sldMk cId="3965839710" sldId="401"/>
        </pc:sldMkLst>
      </pc:sldChg>
      <pc:sldChg chg="del">
        <pc:chgData name="Lea MAZOUE GUILLARD 861" userId="S::lea.mazoue-guillard@caf86.caf.fr::d06662ec-9711-44e9-9f78-4b9cc7b21ed8" providerId="AD" clId="Web-{9FCC9F5C-FA4B-4B81-9A93-178DBAA865E6}" dt="2024-01-10T13:45:20.906" v="7"/>
        <pc:sldMkLst>
          <pc:docMk/>
          <pc:sldMk cId="101654383" sldId="402"/>
        </pc:sldMkLst>
      </pc:sldChg>
      <pc:sldChg chg="del">
        <pc:chgData name="Lea MAZOUE GUILLARD 861" userId="S::lea.mazoue-guillard@caf86.caf.fr::d06662ec-9711-44e9-9f78-4b9cc7b21ed8" providerId="AD" clId="Web-{9FCC9F5C-FA4B-4B81-9A93-178DBAA865E6}" dt="2024-01-10T13:45:21.624" v="8"/>
        <pc:sldMkLst>
          <pc:docMk/>
          <pc:sldMk cId="430512657" sldId="403"/>
        </pc:sldMkLst>
      </pc:sldChg>
      <pc:sldChg chg="del">
        <pc:chgData name="Lea MAZOUE GUILLARD 861" userId="S::lea.mazoue-guillard@caf86.caf.fr::d06662ec-9711-44e9-9f78-4b9cc7b21ed8" providerId="AD" clId="Web-{9FCC9F5C-FA4B-4B81-9A93-178DBAA865E6}" dt="2024-01-10T13:45:33.593" v="17"/>
        <pc:sldMkLst>
          <pc:docMk/>
          <pc:sldMk cId="3434778035" sldId="404"/>
        </pc:sldMkLst>
      </pc:sldChg>
      <pc:sldChg chg="del">
        <pc:chgData name="Lea MAZOUE GUILLARD 861" userId="S::lea.mazoue-guillard@caf86.caf.fr::d06662ec-9711-44e9-9f78-4b9cc7b21ed8" providerId="AD" clId="Web-{9FCC9F5C-FA4B-4B81-9A93-178DBAA865E6}" dt="2024-01-10T13:45:40.234" v="23"/>
        <pc:sldMkLst>
          <pc:docMk/>
          <pc:sldMk cId="3144677412" sldId="405"/>
        </pc:sldMkLst>
      </pc:sldChg>
      <pc:sldChg chg="del">
        <pc:chgData name="Lea MAZOUE GUILLARD 861" userId="S::lea.mazoue-guillard@caf86.caf.fr::d06662ec-9711-44e9-9f78-4b9cc7b21ed8" providerId="AD" clId="Web-{9FCC9F5C-FA4B-4B81-9A93-178DBAA865E6}" dt="2024-01-10T13:45:27.375" v="11"/>
        <pc:sldMkLst>
          <pc:docMk/>
          <pc:sldMk cId="1011006495" sldId="406"/>
        </pc:sldMkLst>
      </pc:sldChg>
      <pc:sldChg chg="del">
        <pc:chgData name="Lea MAZOUE GUILLARD 861" userId="S::lea.mazoue-guillard@caf86.caf.fr::d06662ec-9711-44e9-9f78-4b9cc7b21ed8" providerId="AD" clId="Web-{9FCC9F5C-FA4B-4B81-9A93-178DBAA865E6}" dt="2024-01-10T13:45:27.703" v="12"/>
        <pc:sldMkLst>
          <pc:docMk/>
          <pc:sldMk cId="4070462354" sldId="407"/>
        </pc:sldMkLst>
      </pc:sldChg>
      <pc:sldChg chg="del">
        <pc:chgData name="Lea MAZOUE GUILLARD 861" userId="S::lea.mazoue-guillard@caf86.caf.fr::d06662ec-9711-44e9-9f78-4b9cc7b21ed8" providerId="AD" clId="Web-{9FCC9F5C-FA4B-4B81-9A93-178DBAA865E6}" dt="2024-01-10T13:45:25.500" v="10"/>
        <pc:sldMkLst>
          <pc:docMk/>
          <pc:sldMk cId="3387103998" sldId="408"/>
        </pc:sldMkLst>
      </pc:sldChg>
      <pc:sldChg chg="del">
        <pc:chgData name="Lea MAZOUE GUILLARD 861" userId="S::lea.mazoue-guillard@caf86.caf.fr::d06662ec-9711-44e9-9f78-4b9cc7b21ed8" providerId="AD" clId="Web-{9FCC9F5C-FA4B-4B81-9A93-178DBAA865E6}" dt="2024-01-10T13:45:37.734" v="21"/>
        <pc:sldMkLst>
          <pc:docMk/>
          <pc:sldMk cId="1780408934" sldId="409"/>
        </pc:sldMkLst>
      </pc:sldChg>
      <pc:sldChg chg="del">
        <pc:chgData name="Lea MAZOUE GUILLARD 861" userId="S::lea.mazoue-guillard@caf86.caf.fr::d06662ec-9711-44e9-9f78-4b9cc7b21ed8" providerId="AD" clId="Web-{9FCC9F5C-FA4B-4B81-9A93-178DBAA865E6}" dt="2024-01-10T13:45:36.750" v="20"/>
        <pc:sldMkLst>
          <pc:docMk/>
          <pc:sldMk cId="2571989402" sldId="410"/>
        </pc:sldMkLst>
      </pc:sldChg>
      <pc:sldChg chg="del">
        <pc:chgData name="Lea MAZOUE GUILLARD 861" userId="S::lea.mazoue-guillard@caf86.caf.fr::d06662ec-9711-44e9-9f78-4b9cc7b21ed8" providerId="AD" clId="Web-{9FCC9F5C-FA4B-4B81-9A93-178DBAA865E6}" dt="2024-01-10T13:45:43.437" v="25"/>
        <pc:sldMkLst>
          <pc:docMk/>
          <pc:sldMk cId="2976630506" sldId="411"/>
        </pc:sldMkLst>
      </pc:sldChg>
      <pc:sldChg chg="del">
        <pc:chgData name="Lea MAZOUE GUILLARD 861" userId="S::lea.mazoue-guillard@caf86.caf.fr::d06662ec-9711-44e9-9f78-4b9cc7b21ed8" providerId="AD" clId="Web-{9FCC9F5C-FA4B-4B81-9A93-178DBAA865E6}" dt="2024-01-10T13:45:42.250" v="24"/>
        <pc:sldMkLst>
          <pc:docMk/>
          <pc:sldMk cId="1687773453" sldId="412"/>
        </pc:sldMkLst>
      </pc:sldChg>
    </pc:docChg>
  </pc:docChgLst>
  <pc:docChgLst>
    <pc:chgData name="Lea GUILLARD 861" userId="S::lea.guillard@caf86.caf.fr::d06662ec-9711-44e9-9f78-4b9cc7b21ed8" providerId="AD" clId="Web-{E38BF753-CA22-43C4-8D4F-92490267C386}"/>
    <pc:docChg chg="modSld">
      <pc:chgData name="Lea GUILLARD 861" userId="S::lea.guillard@caf86.caf.fr::d06662ec-9711-44e9-9f78-4b9cc7b21ed8" providerId="AD" clId="Web-{E38BF753-CA22-43C4-8D4F-92490267C386}" dt="2022-02-04T08:06:59.488" v="16" actId="1076"/>
      <pc:docMkLst>
        <pc:docMk/>
      </pc:docMkLst>
      <pc:sldChg chg="delSp modSp">
        <pc:chgData name="Lea GUILLARD 861" userId="S::lea.guillard@caf86.caf.fr::d06662ec-9711-44e9-9f78-4b9cc7b21ed8" providerId="AD" clId="Web-{E38BF753-CA22-43C4-8D4F-92490267C386}" dt="2022-02-04T08:06:47.238" v="10" actId="1076"/>
        <pc:sldMkLst>
          <pc:docMk/>
          <pc:sldMk cId="434940700" sldId="265"/>
        </pc:sldMkLst>
        <pc:spChg chg="del mod">
          <ac:chgData name="Lea GUILLARD 861" userId="S::lea.guillard@caf86.caf.fr::d06662ec-9711-44e9-9f78-4b9cc7b21ed8" providerId="AD" clId="Web-{E38BF753-CA22-43C4-8D4F-92490267C386}" dt="2022-02-04T08:06:45.394" v="9"/>
          <ac:spMkLst>
            <pc:docMk/>
            <pc:sldMk cId="434940700" sldId="265"/>
            <ac:spMk id="2" creationId="{BF29BCF2-EB1B-440E-A037-F84902CA4613}"/>
          </ac:spMkLst>
        </pc:spChg>
        <pc:spChg chg="del mod">
          <ac:chgData name="Lea GUILLARD 861" userId="S::lea.guillard@caf86.caf.fr::d06662ec-9711-44e9-9f78-4b9cc7b21ed8" providerId="AD" clId="Web-{E38BF753-CA22-43C4-8D4F-92490267C386}" dt="2022-02-04T08:06:40.456" v="6"/>
          <ac:spMkLst>
            <pc:docMk/>
            <pc:sldMk cId="434940700" sldId="265"/>
            <ac:spMk id="3" creationId="{C7523A0E-8B02-4E38-98A6-30EEA8497128}"/>
          </ac:spMkLst>
        </pc:spChg>
        <pc:picChg chg="mod">
          <ac:chgData name="Lea GUILLARD 861" userId="S::lea.guillard@caf86.caf.fr::d06662ec-9711-44e9-9f78-4b9cc7b21ed8" providerId="AD" clId="Web-{E38BF753-CA22-43C4-8D4F-92490267C386}" dt="2022-02-04T08:06:47.238" v="10" actId="1076"/>
          <ac:picMkLst>
            <pc:docMk/>
            <pc:sldMk cId="434940700" sldId="265"/>
            <ac:picMk id="5122" creationId="{FD8F680A-9EDD-4E9C-8A9A-278B60FED6DB}"/>
          </ac:picMkLst>
        </pc:picChg>
      </pc:sldChg>
      <pc:sldChg chg="delSp modSp">
        <pc:chgData name="Lea GUILLARD 861" userId="S::lea.guillard@caf86.caf.fr::d06662ec-9711-44e9-9f78-4b9cc7b21ed8" providerId="AD" clId="Web-{E38BF753-CA22-43C4-8D4F-92490267C386}" dt="2022-02-04T08:06:59.488" v="16" actId="1076"/>
        <pc:sldMkLst>
          <pc:docMk/>
          <pc:sldMk cId="749894833" sldId="266"/>
        </pc:sldMkLst>
        <pc:spChg chg="del mod">
          <ac:chgData name="Lea GUILLARD 861" userId="S::lea.guillard@caf86.caf.fr::d06662ec-9711-44e9-9f78-4b9cc7b21ed8" providerId="AD" clId="Web-{E38BF753-CA22-43C4-8D4F-92490267C386}" dt="2022-02-04T08:06:56.769" v="15"/>
          <ac:spMkLst>
            <pc:docMk/>
            <pc:sldMk cId="749894833" sldId="266"/>
            <ac:spMk id="2" creationId="{5A459A2A-6ABE-4DD3-AD31-538C37CD65AF}"/>
          </ac:spMkLst>
        </pc:spChg>
        <pc:spChg chg="del mod">
          <ac:chgData name="Lea GUILLARD 861" userId="S::lea.guillard@caf86.caf.fr::d06662ec-9711-44e9-9f78-4b9cc7b21ed8" providerId="AD" clId="Web-{E38BF753-CA22-43C4-8D4F-92490267C386}" dt="2022-02-04T08:06:52.613" v="13"/>
          <ac:spMkLst>
            <pc:docMk/>
            <pc:sldMk cId="749894833" sldId="266"/>
            <ac:spMk id="3" creationId="{287C0A8D-6A14-4941-862D-6AE32BB71C88}"/>
          </ac:spMkLst>
        </pc:spChg>
        <pc:picChg chg="mod">
          <ac:chgData name="Lea GUILLARD 861" userId="S::lea.guillard@caf86.caf.fr::d06662ec-9711-44e9-9f78-4b9cc7b21ed8" providerId="AD" clId="Web-{E38BF753-CA22-43C4-8D4F-92490267C386}" dt="2022-02-04T08:06:59.488" v="16" actId="1076"/>
          <ac:picMkLst>
            <pc:docMk/>
            <pc:sldMk cId="749894833" sldId="266"/>
            <ac:picMk id="6146" creationId="{01379123-DCA2-456D-B3BF-0404F25F8AA8}"/>
          </ac:picMkLst>
        </pc:picChg>
      </pc:sldChg>
      <pc:sldChg chg="modSp">
        <pc:chgData name="Lea GUILLARD 861" userId="S::lea.guillard@caf86.caf.fr::d06662ec-9711-44e9-9f78-4b9cc7b21ed8" providerId="AD" clId="Web-{E38BF753-CA22-43C4-8D4F-92490267C386}" dt="2022-02-04T08:04:43.047" v="2" actId="1076"/>
        <pc:sldMkLst>
          <pc:docMk/>
          <pc:sldMk cId="3750916383" sldId="270"/>
        </pc:sldMkLst>
        <pc:spChg chg="mod">
          <ac:chgData name="Lea GUILLARD 861" userId="S::lea.guillard@caf86.caf.fr::d06662ec-9711-44e9-9f78-4b9cc7b21ed8" providerId="AD" clId="Web-{E38BF753-CA22-43C4-8D4F-92490267C386}" dt="2022-02-04T08:04:43.047" v="2" actId="1076"/>
          <ac:spMkLst>
            <pc:docMk/>
            <pc:sldMk cId="3750916383" sldId="270"/>
            <ac:spMk id="6" creationId="{C1B2BF5A-F6FA-4756-979C-112180A6BADA}"/>
          </ac:spMkLst>
        </pc:spChg>
      </pc:sldChg>
      <pc:sldChg chg="modSp">
        <pc:chgData name="Lea GUILLARD 861" userId="S::lea.guillard@caf86.caf.fr::d06662ec-9711-44e9-9f78-4b9cc7b21ed8" providerId="AD" clId="Web-{E38BF753-CA22-43C4-8D4F-92490267C386}" dt="2022-02-04T08:03:00.154" v="1" actId="20577"/>
        <pc:sldMkLst>
          <pc:docMk/>
          <pc:sldMk cId="2428528142" sldId="278"/>
        </pc:sldMkLst>
        <pc:spChg chg="mod">
          <ac:chgData name="Lea GUILLARD 861" userId="S::lea.guillard@caf86.caf.fr::d06662ec-9711-44e9-9f78-4b9cc7b21ed8" providerId="AD" clId="Web-{E38BF753-CA22-43C4-8D4F-92490267C386}" dt="2022-02-04T08:03:00.154" v="1" actId="20577"/>
          <ac:spMkLst>
            <pc:docMk/>
            <pc:sldMk cId="2428528142" sldId="278"/>
            <ac:spMk id="3" creationId="{0CF42C86-B87D-4F9D-9594-819D8FE54FDB}"/>
          </ac:spMkLst>
        </pc:spChg>
      </pc:sldChg>
    </pc:docChg>
  </pc:docChgLst>
  <pc:docChgLst>
    <pc:chgData name="Lea GUILLARD 861" userId="d06662ec-9711-44e9-9f78-4b9cc7b21ed8" providerId="ADAL" clId="{BDACE924-0174-4311-9591-F2304D15E0C8}"/>
    <pc:docChg chg="undo custSel addSld delSld modSld sldOrd">
      <pc:chgData name="Lea GUILLARD 861" userId="d06662ec-9711-44e9-9f78-4b9cc7b21ed8" providerId="ADAL" clId="{BDACE924-0174-4311-9591-F2304D15E0C8}" dt="2023-01-06T12:55:51.726" v="817" actId="1076"/>
      <pc:docMkLst>
        <pc:docMk/>
      </pc:docMkLst>
      <pc:sldChg chg="addSp delSp delDesignElem">
        <pc:chgData name="Lea GUILLARD 861" userId="d06662ec-9711-44e9-9f78-4b9cc7b21ed8" providerId="ADAL" clId="{BDACE924-0174-4311-9591-F2304D15E0C8}" dt="2023-01-06T12:16:01.767" v="492"/>
        <pc:sldMkLst>
          <pc:docMk/>
          <pc:sldMk cId="3974185568" sldId="256"/>
        </pc:sldMkLst>
        <pc:spChg chg="add del">
          <ac:chgData name="Lea GUILLARD 861" userId="d06662ec-9711-44e9-9f78-4b9cc7b21ed8" providerId="ADAL" clId="{BDACE924-0174-4311-9591-F2304D15E0C8}" dt="2023-01-06T12:16:01.767" v="492"/>
          <ac:spMkLst>
            <pc:docMk/>
            <pc:sldMk cId="3974185568" sldId="256"/>
            <ac:spMk id="71" creationId="{A06622B5-0D3E-459F-977C-302B9D9989E1}"/>
          </ac:spMkLst>
        </pc:spChg>
        <pc:spChg chg="add del">
          <ac:chgData name="Lea GUILLARD 861" userId="d06662ec-9711-44e9-9f78-4b9cc7b21ed8" providerId="ADAL" clId="{BDACE924-0174-4311-9591-F2304D15E0C8}" dt="2023-01-06T12:16:01.767" v="492"/>
          <ac:spMkLst>
            <pc:docMk/>
            <pc:sldMk cId="3974185568" sldId="256"/>
            <ac:spMk id="73" creationId="{A8C57116-FF6E-4139-8821-B2C87DACD77F}"/>
          </ac:spMkLst>
        </pc:spChg>
        <pc:spChg chg="add del">
          <ac:chgData name="Lea GUILLARD 861" userId="d06662ec-9711-44e9-9f78-4b9cc7b21ed8" providerId="ADAL" clId="{BDACE924-0174-4311-9591-F2304D15E0C8}" dt="2023-01-06T12:16:01.767" v="492"/>
          <ac:spMkLst>
            <pc:docMk/>
            <pc:sldMk cId="3974185568" sldId="256"/>
            <ac:spMk id="75" creationId="{B22EB6A2-EE25-4D0A-B8F7-560339BF7EF6}"/>
          </ac:spMkLst>
        </pc:spChg>
        <pc:spChg chg="add del">
          <ac:chgData name="Lea GUILLARD 861" userId="d06662ec-9711-44e9-9f78-4b9cc7b21ed8" providerId="ADAL" clId="{BDACE924-0174-4311-9591-F2304D15E0C8}" dt="2023-01-06T12:16:01.767" v="492"/>
          <ac:spMkLst>
            <pc:docMk/>
            <pc:sldMk cId="3974185568" sldId="256"/>
            <ac:spMk id="77" creationId="{D2C3104C-4206-4F13-AC1B-BD1A0833E721}"/>
          </ac:spMkLst>
        </pc:spChg>
        <pc:spChg chg="add del">
          <ac:chgData name="Lea GUILLARD 861" userId="d06662ec-9711-44e9-9f78-4b9cc7b21ed8" providerId="ADAL" clId="{BDACE924-0174-4311-9591-F2304D15E0C8}" dt="2023-01-06T12:16:01.767" v="492"/>
          <ac:spMkLst>
            <pc:docMk/>
            <pc:sldMk cId="3974185568" sldId="256"/>
            <ac:spMk id="79" creationId="{E075FF7B-260C-401F-825B-033879C5EB45}"/>
          </ac:spMkLst>
        </pc:spChg>
        <pc:spChg chg="add del">
          <ac:chgData name="Lea GUILLARD 861" userId="d06662ec-9711-44e9-9f78-4b9cc7b21ed8" providerId="ADAL" clId="{BDACE924-0174-4311-9591-F2304D15E0C8}" dt="2023-01-06T12:16:01.767" v="492"/>
          <ac:spMkLst>
            <pc:docMk/>
            <pc:sldMk cId="3974185568" sldId="256"/>
            <ac:spMk id="81" creationId="{1D5037CA-A2EE-4AB1-869B-76219B61EBF6}"/>
          </ac:spMkLst>
        </pc:spChg>
        <pc:spChg chg="add del">
          <ac:chgData name="Lea GUILLARD 861" userId="d06662ec-9711-44e9-9f78-4b9cc7b21ed8" providerId="ADAL" clId="{BDACE924-0174-4311-9591-F2304D15E0C8}" dt="2023-01-06T12:16:01.767" v="492"/>
          <ac:spMkLst>
            <pc:docMk/>
            <pc:sldMk cId="3974185568" sldId="256"/>
            <ac:spMk id="83" creationId="{03EE06E7-68E3-478C-8B9B-551876F1B7C2}"/>
          </ac:spMkLst>
        </pc:spChg>
        <pc:spChg chg="add del">
          <ac:chgData name="Lea GUILLARD 861" userId="d06662ec-9711-44e9-9f78-4b9cc7b21ed8" providerId="ADAL" clId="{BDACE924-0174-4311-9591-F2304D15E0C8}" dt="2023-01-06T12:16:01.767" v="492"/>
          <ac:spMkLst>
            <pc:docMk/>
            <pc:sldMk cId="3974185568" sldId="256"/>
            <ac:spMk id="85" creationId="{34533210-0571-49A3-9F72-A917C934BC05}"/>
          </ac:spMkLst>
        </pc:spChg>
      </pc:sldChg>
      <pc:sldChg chg="addSp delSp modSp mod delDesignElem">
        <pc:chgData name="Lea GUILLARD 861" userId="d06662ec-9711-44e9-9f78-4b9cc7b21ed8" providerId="ADAL" clId="{BDACE924-0174-4311-9591-F2304D15E0C8}" dt="2023-01-06T12:55:51.726" v="817" actId="1076"/>
        <pc:sldMkLst>
          <pc:docMk/>
          <pc:sldMk cId="3155851385" sldId="257"/>
        </pc:sldMkLst>
        <pc:spChg chg="mod">
          <ac:chgData name="Lea GUILLARD 861" userId="d06662ec-9711-44e9-9f78-4b9cc7b21ed8" providerId="ADAL" clId="{BDACE924-0174-4311-9591-F2304D15E0C8}" dt="2023-01-06T12:55:00.839" v="816" actId="14100"/>
          <ac:spMkLst>
            <pc:docMk/>
            <pc:sldMk cId="3155851385" sldId="257"/>
            <ac:spMk id="2" creationId="{CD55427E-D962-4F9A-B40C-B68D9F25CA46}"/>
          </ac:spMkLst>
        </pc:spChg>
        <pc:spChg chg="mod">
          <ac:chgData name="Lea GUILLARD 861" userId="d06662ec-9711-44e9-9f78-4b9cc7b21ed8" providerId="ADAL" clId="{BDACE924-0174-4311-9591-F2304D15E0C8}" dt="2023-01-06T12:55:51.726" v="817" actId="1076"/>
          <ac:spMkLst>
            <pc:docMk/>
            <pc:sldMk cId="3155851385" sldId="257"/>
            <ac:spMk id="3" creationId="{1980AA72-7CEC-47E0-8390-DCA22A2C1A8D}"/>
          </ac:spMkLst>
        </pc:spChg>
        <pc:cxnChg chg="add del">
          <ac:chgData name="Lea GUILLARD 861" userId="d06662ec-9711-44e9-9f78-4b9cc7b21ed8" providerId="ADAL" clId="{BDACE924-0174-4311-9591-F2304D15E0C8}" dt="2023-01-06T12:16:01.767" v="492"/>
          <ac:cxnSpMkLst>
            <pc:docMk/>
            <pc:sldMk cId="3155851385" sldId="257"/>
            <ac:cxnSpMk id="8" creationId="{0B5F7E3B-C5F1-40E0-A491-558BAFBC1127}"/>
          </ac:cxnSpMkLst>
        </pc:cxnChg>
      </pc:sldChg>
      <pc:sldChg chg="modSp del mod setBg">
        <pc:chgData name="Lea GUILLARD 861" userId="d06662ec-9711-44e9-9f78-4b9cc7b21ed8" providerId="ADAL" clId="{BDACE924-0174-4311-9591-F2304D15E0C8}" dt="2023-01-06T12:15:51.083" v="471" actId="47"/>
        <pc:sldMkLst>
          <pc:docMk/>
          <pc:sldMk cId="1551441160" sldId="258"/>
        </pc:sldMkLst>
        <pc:spChg chg="mod">
          <ac:chgData name="Lea GUILLARD 861" userId="d06662ec-9711-44e9-9f78-4b9cc7b21ed8" providerId="ADAL" clId="{BDACE924-0174-4311-9591-F2304D15E0C8}" dt="2023-01-06T12:15:17.337" v="468"/>
          <ac:spMkLst>
            <pc:docMk/>
            <pc:sldMk cId="1551441160" sldId="258"/>
            <ac:spMk id="4" creationId="{45FA45B3-A6AE-402F-B640-75DBE3055542}"/>
          </ac:spMkLst>
        </pc:spChg>
        <pc:spChg chg="mod">
          <ac:chgData name="Lea GUILLARD 861" userId="d06662ec-9711-44e9-9f78-4b9cc7b21ed8" providerId="ADAL" clId="{BDACE924-0174-4311-9591-F2304D15E0C8}" dt="2023-01-06T12:15:17.337" v="468"/>
          <ac:spMkLst>
            <pc:docMk/>
            <pc:sldMk cId="1551441160" sldId="258"/>
            <ac:spMk id="10" creationId="{5E001C6B-9785-4C9C-9CD4-DC357C1BA278}"/>
          </ac:spMkLst>
        </pc:spChg>
      </pc:sldChg>
      <pc:sldChg chg="modSp del mod setBg">
        <pc:chgData name="Lea GUILLARD 861" userId="d06662ec-9711-44e9-9f78-4b9cc7b21ed8" providerId="ADAL" clId="{BDACE924-0174-4311-9591-F2304D15E0C8}" dt="2023-01-06T12:15:52.707" v="472" actId="47"/>
        <pc:sldMkLst>
          <pc:docMk/>
          <pc:sldMk cId="2791200049" sldId="260"/>
        </pc:sldMkLst>
        <pc:cxnChg chg="mod">
          <ac:chgData name="Lea GUILLARD 861" userId="d06662ec-9711-44e9-9f78-4b9cc7b21ed8" providerId="ADAL" clId="{BDACE924-0174-4311-9591-F2304D15E0C8}" dt="2023-01-06T12:15:49.836" v="470" actId="1076"/>
          <ac:cxnSpMkLst>
            <pc:docMk/>
            <pc:sldMk cId="2791200049" sldId="260"/>
            <ac:cxnSpMk id="30" creationId="{A0ECA542-0937-4301-9A4E-CB9637F55EDC}"/>
          </ac:cxnSpMkLst>
        </pc:cxnChg>
      </pc:sldChg>
      <pc:sldChg chg="addSp delSp modSp add mod setBg delDesignElem">
        <pc:chgData name="Lea GUILLARD 861" userId="d06662ec-9711-44e9-9f78-4b9cc7b21ed8" providerId="ADAL" clId="{BDACE924-0174-4311-9591-F2304D15E0C8}" dt="2023-01-06T12:13:19.108" v="460" actId="20577"/>
        <pc:sldMkLst>
          <pc:docMk/>
          <pc:sldMk cId="4025056393" sldId="263"/>
        </pc:sldMkLst>
        <pc:spChg chg="mod">
          <ac:chgData name="Lea GUILLARD 861" userId="d06662ec-9711-44e9-9f78-4b9cc7b21ed8" providerId="ADAL" clId="{BDACE924-0174-4311-9591-F2304D15E0C8}" dt="2023-01-06T12:09:38.557" v="41" actId="1076"/>
          <ac:spMkLst>
            <pc:docMk/>
            <pc:sldMk cId="4025056393" sldId="263"/>
            <ac:spMk id="3" creationId="{D8EF81A1-B1B6-4CFA-B41B-D793DA92525A}"/>
          </ac:spMkLst>
        </pc:spChg>
        <pc:spChg chg="add mod">
          <ac:chgData name="Lea GUILLARD 861" userId="d06662ec-9711-44e9-9f78-4b9cc7b21ed8" providerId="ADAL" clId="{BDACE924-0174-4311-9591-F2304D15E0C8}" dt="2023-01-06T12:13:19.108" v="460" actId="20577"/>
          <ac:spMkLst>
            <pc:docMk/>
            <pc:sldMk cId="4025056393" sldId="263"/>
            <ac:spMk id="5" creationId="{B3B8859B-AF8B-4EF8-9252-EB5A0E0E09B5}"/>
          </ac:spMkLst>
        </pc:spChg>
        <pc:spChg chg="del">
          <ac:chgData name="Lea GUILLARD 861" userId="d06662ec-9711-44e9-9f78-4b9cc7b21ed8" providerId="ADAL" clId="{BDACE924-0174-4311-9591-F2304D15E0C8}" dt="2023-01-06T12:06:19.556" v="1"/>
          <ac:spMkLst>
            <pc:docMk/>
            <pc:sldMk cId="4025056393" sldId="263"/>
            <ac:spMk id="8" creationId="{827B839B-9ADE-406B-8590-F1CAEDED45A1}"/>
          </ac:spMkLst>
        </pc:spChg>
        <pc:spChg chg="del">
          <ac:chgData name="Lea GUILLARD 861" userId="d06662ec-9711-44e9-9f78-4b9cc7b21ed8" providerId="ADAL" clId="{BDACE924-0174-4311-9591-F2304D15E0C8}" dt="2023-01-06T12:06:19.556" v="1"/>
          <ac:spMkLst>
            <pc:docMk/>
            <pc:sldMk cId="4025056393" sldId="263"/>
            <ac:spMk id="10" creationId="{CFE45BF0-46DB-408C-B5F7-7B11716805D4}"/>
          </ac:spMkLst>
        </pc:spChg>
        <pc:spChg chg="del">
          <ac:chgData name="Lea GUILLARD 861" userId="d06662ec-9711-44e9-9f78-4b9cc7b21ed8" providerId="ADAL" clId="{BDACE924-0174-4311-9591-F2304D15E0C8}" dt="2023-01-06T12:06:19.556" v="1"/>
          <ac:spMkLst>
            <pc:docMk/>
            <pc:sldMk cId="4025056393" sldId="263"/>
            <ac:spMk id="12" creationId="{2AEBC8F2-97B1-41B4-93F1-2D289E197FBA}"/>
          </ac:spMkLst>
        </pc:spChg>
        <pc:spChg chg="mod">
          <ac:chgData name="Lea GUILLARD 861" userId="d06662ec-9711-44e9-9f78-4b9cc7b21ed8" providerId="ADAL" clId="{BDACE924-0174-4311-9591-F2304D15E0C8}" dt="2023-01-06T12:09:41.380" v="42" actId="1076"/>
          <ac:spMkLst>
            <pc:docMk/>
            <pc:sldMk cId="4025056393" sldId="263"/>
            <ac:spMk id="13" creationId="{8A5950DD-19D5-43E8-A8E6-87935CCC2DE9}"/>
          </ac:spMkLst>
        </pc:spChg>
        <pc:spChg chg="del">
          <ac:chgData name="Lea GUILLARD 861" userId="d06662ec-9711-44e9-9f78-4b9cc7b21ed8" providerId="ADAL" clId="{BDACE924-0174-4311-9591-F2304D15E0C8}" dt="2023-01-06T12:06:19.556" v="1"/>
          <ac:spMkLst>
            <pc:docMk/>
            <pc:sldMk cId="4025056393" sldId="263"/>
            <ac:spMk id="14" creationId="{472E3A19-F5D5-48FC-BB9C-48C2F68F598B}"/>
          </ac:spMkLst>
        </pc:spChg>
        <pc:spChg chg="mod">
          <ac:chgData name="Lea GUILLARD 861" userId="d06662ec-9711-44e9-9f78-4b9cc7b21ed8" providerId="ADAL" clId="{BDACE924-0174-4311-9591-F2304D15E0C8}" dt="2023-01-06T12:09:44.538" v="43" actId="1076"/>
          <ac:spMkLst>
            <pc:docMk/>
            <pc:sldMk cId="4025056393" sldId="263"/>
            <ac:spMk id="15" creationId="{429111BD-01F2-48CF-BD8A-67FB755664F6}"/>
          </ac:spMkLst>
        </pc:spChg>
        <pc:spChg chg="del">
          <ac:chgData name="Lea GUILLARD 861" userId="d06662ec-9711-44e9-9f78-4b9cc7b21ed8" providerId="ADAL" clId="{BDACE924-0174-4311-9591-F2304D15E0C8}" dt="2023-01-06T12:06:19.556" v="1"/>
          <ac:spMkLst>
            <pc:docMk/>
            <pc:sldMk cId="4025056393" sldId="263"/>
            <ac:spMk id="16" creationId="{7A62E32F-BB65-43A8-8EB5-92346890E549}"/>
          </ac:spMkLst>
        </pc:spChg>
        <pc:spChg chg="add mod">
          <ac:chgData name="Lea GUILLARD 861" userId="d06662ec-9711-44e9-9f78-4b9cc7b21ed8" providerId="ADAL" clId="{BDACE924-0174-4311-9591-F2304D15E0C8}" dt="2023-01-06T12:09:24.158" v="37" actId="1076"/>
          <ac:spMkLst>
            <pc:docMk/>
            <pc:sldMk cId="4025056393" sldId="263"/>
            <ac:spMk id="17" creationId="{456501E9-AE97-40F7-952E-4022ED088DFE}"/>
          </ac:spMkLst>
        </pc:spChg>
        <pc:spChg chg="del">
          <ac:chgData name="Lea GUILLARD 861" userId="d06662ec-9711-44e9-9f78-4b9cc7b21ed8" providerId="ADAL" clId="{BDACE924-0174-4311-9591-F2304D15E0C8}" dt="2023-01-06T12:06:19.556" v="1"/>
          <ac:spMkLst>
            <pc:docMk/>
            <pc:sldMk cId="4025056393" sldId="263"/>
            <ac:spMk id="18" creationId="{14E91B64-9FCC-451E-AFB4-A827D6329367}"/>
          </ac:spMkLst>
        </pc:spChg>
      </pc:sldChg>
      <pc:sldChg chg="addSp delSp delDesignElem">
        <pc:chgData name="Lea GUILLARD 861" userId="d06662ec-9711-44e9-9f78-4b9cc7b21ed8" providerId="ADAL" clId="{BDACE924-0174-4311-9591-F2304D15E0C8}" dt="2023-01-06T12:16:01.767" v="492"/>
        <pc:sldMkLst>
          <pc:docMk/>
          <pc:sldMk cId="1059972565" sldId="269"/>
        </pc:sldMkLst>
        <pc:spChg chg="add del">
          <ac:chgData name="Lea GUILLARD 861" userId="d06662ec-9711-44e9-9f78-4b9cc7b21ed8" providerId="ADAL" clId="{BDACE924-0174-4311-9591-F2304D15E0C8}" dt="2023-01-06T12:16:01.767" v="492"/>
          <ac:spMkLst>
            <pc:docMk/>
            <pc:sldMk cId="1059972565" sldId="269"/>
            <ac:spMk id="9" creationId="{2D94F95D-89EF-455B-9F54-0F4231363A8B}"/>
          </ac:spMkLst>
        </pc:spChg>
        <pc:spChg chg="add del">
          <ac:chgData name="Lea GUILLARD 861" userId="d06662ec-9711-44e9-9f78-4b9cc7b21ed8" providerId="ADAL" clId="{BDACE924-0174-4311-9591-F2304D15E0C8}" dt="2023-01-06T12:16:01.767" v="492"/>
          <ac:spMkLst>
            <pc:docMk/>
            <pc:sldMk cId="1059972565" sldId="269"/>
            <ac:spMk id="22" creationId="{A1AE21A0-AA96-4557-AB48-66255CF0AD7F}"/>
          </ac:spMkLst>
        </pc:spChg>
        <pc:grpChg chg="add del">
          <ac:chgData name="Lea GUILLARD 861" userId="d06662ec-9711-44e9-9f78-4b9cc7b21ed8" providerId="ADAL" clId="{BDACE924-0174-4311-9591-F2304D15E0C8}" dt="2023-01-06T12:16:01.767" v="492"/>
          <ac:grpSpMkLst>
            <pc:docMk/>
            <pc:sldMk cId="1059972565" sldId="269"/>
            <ac:grpSpMk id="11" creationId="{612B9F8D-6DD1-481E-8CCE-81A7EEB15F57}"/>
          </ac:grpSpMkLst>
        </pc:grpChg>
      </pc:sldChg>
      <pc:sldChg chg="addSp delSp delDesignElem">
        <pc:chgData name="Lea GUILLARD 861" userId="d06662ec-9711-44e9-9f78-4b9cc7b21ed8" providerId="ADAL" clId="{BDACE924-0174-4311-9591-F2304D15E0C8}" dt="2023-01-06T12:16:01.767" v="492"/>
        <pc:sldMkLst>
          <pc:docMk/>
          <pc:sldMk cId="2133316995" sldId="280"/>
        </pc:sldMkLst>
        <pc:spChg chg="add del">
          <ac:chgData name="Lea GUILLARD 861" userId="d06662ec-9711-44e9-9f78-4b9cc7b21ed8" providerId="ADAL" clId="{BDACE924-0174-4311-9591-F2304D15E0C8}" dt="2023-01-06T12:16:01.767" v="492"/>
          <ac:spMkLst>
            <pc:docMk/>
            <pc:sldMk cId="2133316995" sldId="280"/>
            <ac:spMk id="8" creationId="{CE3A6A76-AE5D-49AE-9D49-90C0F1548261}"/>
          </ac:spMkLst>
        </pc:spChg>
        <pc:grpChg chg="add del">
          <ac:chgData name="Lea GUILLARD 861" userId="d06662ec-9711-44e9-9f78-4b9cc7b21ed8" providerId="ADAL" clId="{BDACE924-0174-4311-9591-F2304D15E0C8}" dt="2023-01-06T12:16:01.767" v="492"/>
          <ac:grpSpMkLst>
            <pc:docMk/>
            <pc:sldMk cId="2133316995" sldId="280"/>
            <ac:grpSpMk id="10" creationId="{64DBF464-02EB-49E8-BED5-CCD9C0E092FA}"/>
          </ac:grpSpMkLst>
        </pc:grpChg>
      </pc:sldChg>
      <pc:sldChg chg="addSp delSp delDesignElem">
        <pc:chgData name="Lea GUILLARD 861" userId="d06662ec-9711-44e9-9f78-4b9cc7b21ed8" providerId="ADAL" clId="{BDACE924-0174-4311-9591-F2304D15E0C8}" dt="2023-01-06T12:16:01.767" v="492"/>
        <pc:sldMkLst>
          <pc:docMk/>
          <pc:sldMk cId="263390370" sldId="297"/>
        </pc:sldMkLst>
        <pc:spChg chg="add del">
          <ac:chgData name="Lea GUILLARD 861" userId="d06662ec-9711-44e9-9f78-4b9cc7b21ed8" providerId="ADAL" clId="{BDACE924-0174-4311-9591-F2304D15E0C8}" dt="2023-01-06T12:16:01.767" v="492"/>
          <ac:spMkLst>
            <pc:docMk/>
            <pc:sldMk cId="263390370" sldId="297"/>
            <ac:spMk id="20" creationId="{9179DE42-5613-4B35-A1E6-6CCBAA13C743}"/>
          </ac:spMkLst>
        </pc:spChg>
        <pc:spChg chg="add del">
          <ac:chgData name="Lea GUILLARD 861" userId="d06662ec-9711-44e9-9f78-4b9cc7b21ed8" providerId="ADAL" clId="{BDACE924-0174-4311-9591-F2304D15E0C8}" dt="2023-01-06T12:16:01.767" v="492"/>
          <ac:spMkLst>
            <pc:docMk/>
            <pc:sldMk cId="263390370" sldId="297"/>
            <ac:spMk id="26" creationId="{52FB45E9-914E-4471-AC87-E475CD51767D}"/>
          </ac:spMkLst>
        </pc:spChg>
        <pc:spChg chg="add del">
          <ac:chgData name="Lea GUILLARD 861" userId="d06662ec-9711-44e9-9f78-4b9cc7b21ed8" providerId="ADAL" clId="{BDACE924-0174-4311-9591-F2304D15E0C8}" dt="2023-01-06T12:16:01.767" v="492"/>
          <ac:spMkLst>
            <pc:docMk/>
            <pc:sldMk cId="263390370" sldId="297"/>
            <ac:spMk id="28" creationId="{C310626D-5743-49D4-8F7D-88C4F8F05774}"/>
          </ac:spMkLst>
        </pc:spChg>
        <pc:spChg chg="add del">
          <ac:chgData name="Lea GUILLARD 861" userId="d06662ec-9711-44e9-9f78-4b9cc7b21ed8" providerId="ADAL" clId="{BDACE924-0174-4311-9591-F2304D15E0C8}" dt="2023-01-06T12:16:01.767" v="492"/>
          <ac:spMkLst>
            <pc:docMk/>
            <pc:sldMk cId="263390370" sldId="297"/>
            <ac:spMk id="30" creationId="{3C195FC1-B568-4C72-9902-34CB35DDD7A1}"/>
          </ac:spMkLst>
        </pc:spChg>
        <pc:spChg chg="add del">
          <ac:chgData name="Lea GUILLARD 861" userId="d06662ec-9711-44e9-9f78-4b9cc7b21ed8" providerId="ADAL" clId="{BDACE924-0174-4311-9591-F2304D15E0C8}" dt="2023-01-06T12:16:01.767" v="492"/>
          <ac:spMkLst>
            <pc:docMk/>
            <pc:sldMk cId="263390370" sldId="297"/>
            <ac:spMk id="32" creationId="{EF2BDF77-362C-43F0-8CBB-A969EC2AE0C4}"/>
          </ac:spMkLst>
        </pc:spChg>
        <pc:spChg chg="add del">
          <ac:chgData name="Lea GUILLARD 861" userId="d06662ec-9711-44e9-9f78-4b9cc7b21ed8" providerId="ADAL" clId="{BDACE924-0174-4311-9591-F2304D15E0C8}" dt="2023-01-06T12:16:01.767" v="492"/>
          <ac:spMkLst>
            <pc:docMk/>
            <pc:sldMk cId="263390370" sldId="297"/>
            <ac:spMk id="34" creationId="{4BE96B01-3929-432D-B8C2-ADBCB74C2EF4}"/>
          </ac:spMkLst>
        </pc:spChg>
        <pc:spChg chg="add del">
          <ac:chgData name="Lea GUILLARD 861" userId="d06662ec-9711-44e9-9f78-4b9cc7b21ed8" providerId="ADAL" clId="{BDACE924-0174-4311-9591-F2304D15E0C8}" dt="2023-01-06T12:16:01.767" v="492"/>
          <ac:spMkLst>
            <pc:docMk/>
            <pc:sldMk cId="263390370" sldId="297"/>
            <ac:spMk id="36" creationId="{2A6FCDE6-CDE2-4C51-B18E-A95CFB679714}"/>
          </ac:spMkLst>
        </pc:spChg>
        <pc:spChg chg="add del">
          <ac:chgData name="Lea GUILLARD 861" userId="d06662ec-9711-44e9-9f78-4b9cc7b21ed8" providerId="ADAL" clId="{BDACE924-0174-4311-9591-F2304D15E0C8}" dt="2023-01-06T12:16:01.767" v="492"/>
          <ac:spMkLst>
            <pc:docMk/>
            <pc:sldMk cId="263390370" sldId="297"/>
            <ac:spMk id="38" creationId="{9D2E8756-2465-473A-BA2A-2DB1D6224745}"/>
          </ac:spMkLst>
        </pc:spChg>
        <pc:grpChg chg="add del">
          <ac:chgData name="Lea GUILLARD 861" userId="d06662ec-9711-44e9-9f78-4b9cc7b21ed8" providerId="ADAL" clId="{BDACE924-0174-4311-9591-F2304D15E0C8}" dt="2023-01-06T12:16:01.767" v="492"/>
          <ac:grpSpMkLst>
            <pc:docMk/>
            <pc:sldMk cId="263390370" sldId="2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3390370" sldId="2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3390370" sldId="2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314588359" sldId="365"/>
        </pc:sldMkLst>
        <pc:spChg chg="add del">
          <ac:chgData name="Lea GUILLARD 861" userId="d06662ec-9711-44e9-9f78-4b9cc7b21ed8" providerId="ADAL" clId="{BDACE924-0174-4311-9591-F2304D15E0C8}" dt="2023-01-06T12:16:01.767" v="492"/>
          <ac:spMkLst>
            <pc:docMk/>
            <pc:sldMk cId="1314588359" sldId="365"/>
            <ac:spMk id="20" creationId="{9179DE42-5613-4B35-A1E6-6CCBAA13C743}"/>
          </ac:spMkLst>
        </pc:spChg>
        <pc:spChg chg="add del">
          <ac:chgData name="Lea GUILLARD 861" userId="d06662ec-9711-44e9-9f78-4b9cc7b21ed8" providerId="ADAL" clId="{BDACE924-0174-4311-9591-F2304D15E0C8}" dt="2023-01-06T12:16:01.767" v="492"/>
          <ac:spMkLst>
            <pc:docMk/>
            <pc:sldMk cId="1314588359" sldId="365"/>
            <ac:spMk id="26" creationId="{52FB45E9-914E-4471-AC87-E475CD51767D}"/>
          </ac:spMkLst>
        </pc:spChg>
        <pc:spChg chg="add del">
          <ac:chgData name="Lea GUILLARD 861" userId="d06662ec-9711-44e9-9f78-4b9cc7b21ed8" providerId="ADAL" clId="{BDACE924-0174-4311-9591-F2304D15E0C8}" dt="2023-01-06T12:16:01.767" v="492"/>
          <ac:spMkLst>
            <pc:docMk/>
            <pc:sldMk cId="1314588359" sldId="365"/>
            <ac:spMk id="28" creationId="{C310626D-5743-49D4-8F7D-88C4F8F05774}"/>
          </ac:spMkLst>
        </pc:spChg>
        <pc:spChg chg="add del">
          <ac:chgData name="Lea GUILLARD 861" userId="d06662ec-9711-44e9-9f78-4b9cc7b21ed8" providerId="ADAL" clId="{BDACE924-0174-4311-9591-F2304D15E0C8}" dt="2023-01-06T12:16:01.767" v="492"/>
          <ac:spMkLst>
            <pc:docMk/>
            <pc:sldMk cId="1314588359" sldId="365"/>
            <ac:spMk id="30" creationId="{3C195FC1-B568-4C72-9902-34CB35DDD7A1}"/>
          </ac:spMkLst>
        </pc:spChg>
        <pc:spChg chg="add del">
          <ac:chgData name="Lea GUILLARD 861" userId="d06662ec-9711-44e9-9f78-4b9cc7b21ed8" providerId="ADAL" clId="{BDACE924-0174-4311-9591-F2304D15E0C8}" dt="2023-01-06T12:16:01.767" v="492"/>
          <ac:spMkLst>
            <pc:docMk/>
            <pc:sldMk cId="1314588359" sldId="365"/>
            <ac:spMk id="32" creationId="{EF2BDF77-362C-43F0-8CBB-A969EC2AE0C4}"/>
          </ac:spMkLst>
        </pc:spChg>
        <pc:spChg chg="add del">
          <ac:chgData name="Lea GUILLARD 861" userId="d06662ec-9711-44e9-9f78-4b9cc7b21ed8" providerId="ADAL" clId="{BDACE924-0174-4311-9591-F2304D15E0C8}" dt="2023-01-06T12:16:01.767" v="492"/>
          <ac:spMkLst>
            <pc:docMk/>
            <pc:sldMk cId="1314588359" sldId="365"/>
            <ac:spMk id="34" creationId="{4BE96B01-3929-432D-B8C2-ADBCB74C2EF4}"/>
          </ac:spMkLst>
        </pc:spChg>
        <pc:spChg chg="add del">
          <ac:chgData name="Lea GUILLARD 861" userId="d06662ec-9711-44e9-9f78-4b9cc7b21ed8" providerId="ADAL" clId="{BDACE924-0174-4311-9591-F2304D15E0C8}" dt="2023-01-06T12:16:01.767" v="492"/>
          <ac:spMkLst>
            <pc:docMk/>
            <pc:sldMk cId="1314588359" sldId="365"/>
            <ac:spMk id="36" creationId="{2A6FCDE6-CDE2-4C51-B18E-A95CFB679714}"/>
          </ac:spMkLst>
        </pc:spChg>
        <pc:spChg chg="add del">
          <ac:chgData name="Lea GUILLARD 861" userId="d06662ec-9711-44e9-9f78-4b9cc7b21ed8" providerId="ADAL" clId="{BDACE924-0174-4311-9591-F2304D15E0C8}" dt="2023-01-06T12:16:01.767" v="492"/>
          <ac:spMkLst>
            <pc:docMk/>
            <pc:sldMk cId="1314588359" sldId="365"/>
            <ac:spMk id="38" creationId="{9D2E8756-2465-473A-BA2A-2DB1D6224745}"/>
          </ac:spMkLst>
        </pc:spChg>
        <pc:grpChg chg="add del">
          <ac:chgData name="Lea GUILLARD 861" userId="d06662ec-9711-44e9-9f78-4b9cc7b21ed8" providerId="ADAL" clId="{BDACE924-0174-4311-9591-F2304D15E0C8}" dt="2023-01-06T12:16:01.767" v="492"/>
          <ac:grpSpMkLst>
            <pc:docMk/>
            <pc:sldMk cId="1314588359" sldId="365"/>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14588359" sldId="365"/>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14588359" sldId="365"/>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625632517" sldId="366"/>
        </pc:sldMkLst>
        <pc:spChg chg="add del">
          <ac:chgData name="Lea GUILLARD 861" userId="d06662ec-9711-44e9-9f78-4b9cc7b21ed8" providerId="ADAL" clId="{BDACE924-0174-4311-9591-F2304D15E0C8}" dt="2023-01-06T12:16:01.767" v="492"/>
          <ac:spMkLst>
            <pc:docMk/>
            <pc:sldMk cId="2625632517" sldId="366"/>
            <ac:spMk id="20" creationId="{9179DE42-5613-4B35-A1E6-6CCBAA13C743}"/>
          </ac:spMkLst>
        </pc:spChg>
        <pc:spChg chg="add del">
          <ac:chgData name="Lea GUILLARD 861" userId="d06662ec-9711-44e9-9f78-4b9cc7b21ed8" providerId="ADAL" clId="{BDACE924-0174-4311-9591-F2304D15E0C8}" dt="2023-01-06T12:16:01.767" v="492"/>
          <ac:spMkLst>
            <pc:docMk/>
            <pc:sldMk cId="2625632517" sldId="366"/>
            <ac:spMk id="26" creationId="{52FB45E9-914E-4471-AC87-E475CD51767D}"/>
          </ac:spMkLst>
        </pc:spChg>
        <pc:spChg chg="add del">
          <ac:chgData name="Lea GUILLARD 861" userId="d06662ec-9711-44e9-9f78-4b9cc7b21ed8" providerId="ADAL" clId="{BDACE924-0174-4311-9591-F2304D15E0C8}" dt="2023-01-06T12:16:01.767" v="492"/>
          <ac:spMkLst>
            <pc:docMk/>
            <pc:sldMk cId="2625632517" sldId="366"/>
            <ac:spMk id="28" creationId="{C310626D-5743-49D4-8F7D-88C4F8F05774}"/>
          </ac:spMkLst>
        </pc:spChg>
        <pc:spChg chg="add del">
          <ac:chgData name="Lea GUILLARD 861" userId="d06662ec-9711-44e9-9f78-4b9cc7b21ed8" providerId="ADAL" clId="{BDACE924-0174-4311-9591-F2304D15E0C8}" dt="2023-01-06T12:16:01.767" v="492"/>
          <ac:spMkLst>
            <pc:docMk/>
            <pc:sldMk cId="2625632517" sldId="366"/>
            <ac:spMk id="30" creationId="{3C195FC1-B568-4C72-9902-34CB35DDD7A1}"/>
          </ac:spMkLst>
        </pc:spChg>
        <pc:spChg chg="add del">
          <ac:chgData name="Lea GUILLARD 861" userId="d06662ec-9711-44e9-9f78-4b9cc7b21ed8" providerId="ADAL" clId="{BDACE924-0174-4311-9591-F2304D15E0C8}" dt="2023-01-06T12:16:01.767" v="492"/>
          <ac:spMkLst>
            <pc:docMk/>
            <pc:sldMk cId="2625632517" sldId="366"/>
            <ac:spMk id="32" creationId="{EF2BDF77-362C-43F0-8CBB-A969EC2AE0C4}"/>
          </ac:spMkLst>
        </pc:spChg>
        <pc:spChg chg="add del">
          <ac:chgData name="Lea GUILLARD 861" userId="d06662ec-9711-44e9-9f78-4b9cc7b21ed8" providerId="ADAL" clId="{BDACE924-0174-4311-9591-F2304D15E0C8}" dt="2023-01-06T12:16:01.767" v="492"/>
          <ac:spMkLst>
            <pc:docMk/>
            <pc:sldMk cId="2625632517" sldId="366"/>
            <ac:spMk id="34" creationId="{4BE96B01-3929-432D-B8C2-ADBCB74C2EF4}"/>
          </ac:spMkLst>
        </pc:spChg>
        <pc:spChg chg="add del">
          <ac:chgData name="Lea GUILLARD 861" userId="d06662ec-9711-44e9-9f78-4b9cc7b21ed8" providerId="ADAL" clId="{BDACE924-0174-4311-9591-F2304D15E0C8}" dt="2023-01-06T12:16:01.767" v="492"/>
          <ac:spMkLst>
            <pc:docMk/>
            <pc:sldMk cId="2625632517" sldId="366"/>
            <ac:spMk id="36" creationId="{2A6FCDE6-CDE2-4C51-B18E-A95CFB679714}"/>
          </ac:spMkLst>
        </pc:spChg>
        <pc:spChg chg="add del">
          <ac:chgData name="Lea GUILLARD 861" userId="d06662ec-9711-44e9-9f78-4b9cc7b21ed8" providerId="ADAL" clId="{BDACE924-0174-4311-9591-F2304D15E0C8}" dt="2023-01-06T12:16:01.767" v="492"/>
          <ac:spMkLst>
            <pc:docMk/>
            <pc:sldMk cId="2625632517" sldId="366"/>
            <ac:spMk id="38" creationId="{9D2E8756-2465-473A-BA2A-2DB1D6224745}"/>
          </ac:spMkLst>
        </pc:spChg>
        <pc:grpChg chg="add del">
          <ac:chgData name="Lea GUILLARD 861" userId="d06662ec-9711-44e9-9f78-4b9cc7b21ed8" providerId="ADAL" clId="{BDACE924-0174-4311-9591-F2304D15E0C8}" dt="2023-01-06T12:16:01.767" v="492"/>
          <ac:grpSpMkLst>
            <pc:docMk/>
            <pc:sldMk cId="2625632517" sldId="36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25632517" sldId="36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25632517" sldId="366"/>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379090198" sldId="374"/>
        </pc:sldMkLst>
        <pc:spChg chg="add del">
          <ac:chgData name="Lea GUILLARD 861" userId="d06662ec-9711-44e9-9f78-4b9cc7b21ed8" providerId="ADAL" clId="{BDACE924-0174-4311-9591-F2304D15E0C8}" dt="2023-01-06T12:16:01.767" v="492"/>
          <ac:spMkLst>
            <pc:docMk/>
            <pc:sldMk cId="379090198" sldId="374"/>
            <ac:spMk id="20" creationId="{9179DE42-5613-4B35-A1E6-6CCBAA13C743}"/>
          </ac:spMkLst>
        </pc:spChg>
        <pc:spChg chg="add del">
          <ac:chgData name="Lea GUILLARD 861" userId="d06662ec-9711-44e9-9f78-4b9cc7b21ed8" providerId="ADAL" clId="{BDACE924-0174-4311-9591-F2304D15E0C8}" dt="2023-01-06T12:16:01.767" v="492"/>
          <ac:spMkLst>
            <pc:docMk/>
            <pc:sldMk cId="379090198" sldId="374"/>
            <ac:spMk id="26" creationId="{52FB45E9-914E-4471-AC87-E475CD51767D}"/>
          </ac:spMkLst>
        </pc:spChg>
        <pc:spChg chg="add del">
          <ac:chgData name="Lea GUILLARD 861" userId="d06662ec-9711-44e9-9f78-4b9cc7b21ed8" providerId="ADAL" clId="{BDACE924-0174-4311-9591-F2304D15E0C8}" dt="2023-01-06T12:16:01.767" v="492"/>
          <ac:spMkLst>
            <pc:docMk/>
            <pc:sldMk cId="379090198" sldId="374"/>
            <ac:spMk id="28" creationId="{C310626D-5743-49D4-8F7D-88C4F8F05774}"/>
          </ac:spMkLst>
        </pc:spChg>
        <pc:spChg chg="add del">
          <ac:chgData name="Lea GUILLARD 861" userId="d06662ec-9711-44e9-9f78-4b9cc7b21ed8" providerId="ADAL" clId="{BDACE924-0174-4311-9591-F2304D15E0C8}" dt="2023-01-06T12:16:01.767" v="492"/>
          <ac:spMkLst>
            <pc:docMk/>
            <pc:sldMk cId="379090198" sldId="374"/>
            <ac:spMk id="30" creationId="{3C195FC1-B568-4C72-9902-34CB35DDD7A1}"/>
          </ac:spMkLst>
        </pc:spChg>
        <pc:spChg chg="add del">
          <ac:chgData name="Lea GUILLARD 861" userId="d06662ec-9711-44e9-9f78-4b9cc7b21ed8" providerId="ADAL" clId="{BDACE924-0174-4311-9591-F2304D15E0C8}" dt="2023-01-06T12:16:01.767" v="492"/>
          <ac:spMkLst>
            <pc:docMk/>
            <pc:sldMk cId="379090198" sldId="374"/>
            <ac:spMk id="32" creationId="{EF2BDF77-362C-43F0-8CBB-A969EC2AE0C4}"/>
          </ac:spMkLst>
        </pc:spChg>
        <pc:spChg chg="add del">
          <ac:chgData name="Lea GUILLARD 861" userId="d06662ec-9711-44e9-9f78-4b9cc7b21ed8" providerId="ADAL" clId="{BDACE924-0174-4311-9591-F2304D15E0C8}" dt="2023-01-06T12:16:01.767" v="492"/>
          <ac:spMkLst>
            <pc:docMk/>
            <pc:sldMk cId="379090198" sldId="374"/>
            <ac:spMk id="34" creationId="{4BE96B01-3929-432D-B8C2-ADBCB74C2EF4}"/>
          </ac:spMkLst>
        </pc:spChg>
        <pc:spChg chg="add del">
          <ac:chgData name="Lea GUILLARD 861" userId="d06662ec-9711-44e9-9f78-4b9cc7b21ed8" providerId="ADAL" clId="{BDACE924-0174-4311-9591-F2304D15E0C8}" dt="2023-01-06T12:16:01.767" v="492"/>
          <ac:spMkLst>
            <pc:docMk/>
            <pc:sldMk cId="379090198" sldId="374"/>
            <ac:spMk id="36" creationId="{2A6FCDE6-CDE2-4C51-B18E-A95CFB679714}"/>
          </ac:spMkLst>
        </pc:spChg>
        <pc:spChg chg="add del">
          <ac:chgData name="Lea GUILLARD 861" userId="d06662ec-9711-44e9-9f78-4b9cc7b21ed8" providerId="ADAL" clId="{BDACE924-0174-4311-9591-F2304D15E0C8}" dt="2023-01-06T12:16:01.767" v="492"/>
          <ac:spMkLst>
            <pc:docMk/>
            <pc:sldMk cId="379090198" sldId="374"/>
            <ac:spMk id="38" creationId="{9D2E8756-2465-473A-BA2A-2DB1D6224745}"/>
          </ac:spMkLst>
        </pc:spChg>
        <pc:grpChg chg="add del">
          <ac:chgData name="Lea GUILLARD 861" userId="d06662ec-9711-44e9-9f78-4b9cc7b21ed8" providerId="ADAL" clId="{BDACE924-0174-4311-9591-F2304D15E0C8}" dt="2023-01-06T12:16:01.767" v="492"/>
          <ac:grpSpMkLst>
            <pc:docMk/>
            <pc:sldMk cId="379090198" sldId="374"/>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379090198" sldId="374"/>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379090198" sldId="374"/>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551238007" sldId="381"/>
        </pc:sldMkLst>
        <pc:spChg chg="add del">
          <ac:chgData name="Lea GUILLARD 861" userId="d06662ec-9711-44e9-9f78-4b9cc7b21ed8" providerId="ADAL" clId="{BDACE924-0174-4311-9591-F2304D15E0C8}" dt="2023-01-06T12:16:01.767" v="492"/>
          <ac:spMkLst>
            <pc:docMk/>
            <pc:sldMk cId="551238007" sldId="381"/>
            <ac:spMk id="20" creationId="{9179DE42-5613-4B35-A1E6-6CCBAA13C743}"/>
          </ac:spMkLst>
        </pc:spChg>
        <pc:spChg chg="add del">
          <ac:chgData name="Lea GUILLARD 861" userId="d06662ec-9711-44e9-9f78-4b9cc7b21ed8" providerId="ADAL" clId="{BDACE924-0174-4311-9591-F2304D15E0C8}" dt="2023-01-06T12:16:01.767" v="492"/>
          <ac:spMkLst>
            <pc:docMk/>
            <pc:sldMk cId="551238007" sldId="381"/>
            <ac:spMk id="26" creationId="{52FB45E9-914E-4471-AC87-E475CD51767D}"/>
          </ac:spMkLst>
        </pc:spChg>
        <pc:spChg chg="add del">
          <ac:chgData name="Lea GUILLARD 861" userId="d06662ec-9711-44e9-9f78-4b9cc7b21ed8" providerId="ADAL" clId="{BDACE924-0174-4311-9591-F2304D15E0C8}" dt="2023-01-06T12:16:01.767" v="492"/>
          <ac:spMkLst>
            <pc:docMk/>
            <pc:sldMk cId="551238007" sldId="381"/>
            <ac:spMk id="28" creationId="{C310626D-5743-49D4-8F7D-88C4F8F05774}"/>
          </ac:spMkLst>
        </pc:spChg>
        <pc:spChg chg="add del">
          <ac:chgData name="Lea GUILLARD 861" userId="d06662ec-9711-44e9-9f78-4b9cc7b21ed8" providerId="ADAL" clId="{BDACE924-0174-4311-9591-F2304D15E0C8}" dt="2023-01-06T12:16:01.767" v="492"/>
          <ac:spMkLst>
            <pc:docMk/>
            <pc:sldMk cId="551238007" sldId="381"/>
            <ac:spMk id="30" creationId="{3C195FC1-B568-4C72-9902-34CB35DDD7A1}"/>
          </ac:spMkLst>
        </pc:spChg>
        <pc:spChg chg="add del">
          <ac:chgData name="Lea GUILLARD 861" userId="d06662ec-9711-44e9-9f78-4b9cc7b21ed8" providerId="ADAL" clId="{BDACE924-0174-4311-9591-F2304D15E0C8}" dt="2023-01-06T12:16:01.767" v="492"/>
          <ac:spMkLst>
            <pc:docMk/>
            <pc:sldMk cId="551238007" sldId="381"/>
            <ac:spMk id="32" creationId="{EF2BDF77-362C-43F0-8CBB-A969EC2AE0C4}"/>
          </ac:spMkLst>
        </pc:spChg>
        <pc:spChg chg="add del">
          <ac:chgData name="Lea GUILLARD 861" userId="d06662ec-9711-44e9-9f78-4b9cc7b21ed8" providerId="ADAL" clId="{BDACE924-0174-4311-9591-F2304D15E0C8}" dt="2023-01-06T12:16:01.767" v="492"/>
          <ac:spMkLst>
            <pc:docMk/>
            <pc:sldMk cId="551238007" sldId="381"/>
            <ac:spMk id="34" creationId="{4BE96B01-3929-432D-B8C2-ADBCB74C2EF4}"/>
          </ac:spMkLst>
        </pc:spChg>
        <pc:spChg chg="add del">
          <ac:chgData name="Lea GUILLARD 861" userId="d06662ec-9711-44e9-9f78-4b9cc7b21ed8" providerId="ADAL" clId="{BDACE924-0174-4311-9591-F2304D15E0C8}" dt="2023-01-06T12:16:01.767" v="492"/>
          <ac:spMkLst>
            <pc:docMk/>
            <pc:sldMk cId="551238007" sldId="381"/>
            <ac:spMk id="36" creationId="{2A6FCDE6-CDE2-4C51-B18E-A95CFB679714}"/>
          </ac:spMkLst>
        </pc:spChg>
        <pc:spChg chg="add del">
          <ac:chgData name="Lea GUILLARD 861" userId="d06662ec-9711-44e9-9f78-4b9cc7b21ed8" providerId="ADAL" clId="{BDACE924-0174-4311-9591-F2304D15E0C8}" dt="2023-01-06T12:16:01.767" v="492"/>
          <ac:spMkLst>
            <pc:docMk/>
            <pc:sldMk cId="551238007" sldId="381"/>
            <ac:spMk id="38" creationId="{9D2E8756-2465-473A-BA2A-2DB1D6224745}"/>
          </ac:spMkLst>
        </pc:spChg>
        <pc:grpChg chg="add del">
          <ac:chgData name="Lea GUILLARD 861" userId="d06662ec-9711-44e9-9f78-4b9cc7b21ed8" providerId="ADAL" clId="{BDACE924-0174-4311-9591-F2304D15E0C8}" dt="2023-01-06T12:16:01.767" v="492"/>
          <ac:grpSpMkLst>
            <pc:docMk/>
            <pc:sldMk cId="551238007" sldId="381"/>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551238007" sldId="381"/>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551238007" sldId="381"/>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154662505" sldId="396"/>
        </pc:sldMkLst>
        <pc:spChg chg="add del">
          <ac:chgData name="Lea GUILLARD 861" userId="d06662ec-9711-44e9-9f78-4b9cc7b21ed8" providerId="ADAL" clId="{BDACE924-0174-4311-9591-F2304D15E0C8}" dt="2023-01-06T12:16:01.767" v="492"/>
          <ac:spMkLst>
            <pc:docMk/>
            <pc:sldMk cId="2154662505" sldId="396"/>
            <ac:spMk id="20" creationId="{9179DE42-5613-4B35-A1E6-6CCBAA13C743}"/>
          </ac:spMkLst>
        </pc:spChg>
        <pc:spChg chg="add del">
          <ac:chgData name="Lea GUILLARD 861" userId="d06662ec-9711-44e9-9f78-4b9cc7b21ed8" providerId="ADAL" clId="{BDACE924-0174-4311-9591-F2304D15E0C8}" dt="2023-01-06T12:16:01.767" v="492"/>
          <ac:spMkLst>
            <pc:docMk/>
            <pc:sldMk cId="2154662505" sldId="396"/>
            <ac:spMk id="26" creationId="{52FB45E9-914E-4471-AC87-E475CD51767D}"/>
          </ac:spMkLst>
        </pc:spChg>
        <pc:spChg chg="add del">
          <ac:chgData name="Lea GUILLARD 861" userId="d06662ec-9711-44e9-9f78-4b9cc7b21ed8" providerId="ADAL" clId="{BDACE924-0174-4311-9591-F2304D15E0C8}" dt="2023-01-06T12:16:01.767" v="492"/>
          <ac:spMkLst>
            <pc:docMk/>
            <pc:sldMk cId="2154662505" sldId="396"/>
            <ac:spMk id="28" creationId="{C310626D-5743-49D4-8F7D-88C4F8F05774}"/>
          </ac:spMkLst>
        </pc:spChg>
        <pc:spChg chg="add del">
          <ac:chgData name="Lea GUILLARD 861" userId="d06662ec-9711-44e9-9f78-4b9cc7b21ed8" providerId="ADAL" clId="{BDACE924-0174-4311-9591-F2304D15E0C8}" dt="2023-01-06T12:16:01.767" v="492"/>
          <ac:spMkLst>
            <pc:docMk/>
            <pc:sldMk cId="2154662505" sldId="396"/>
            <ac:spMk id="30" creationId="{3C195FC1-B568-4C72-9902-34CB35DDD7A1}"/>
          </ac:spMkLst>
        </pc:spChg>
        <pc:spChg chg="add del">
          <ac:chgData name="Lea GUILLARD 861" userId="d06662ec-9711-44e9-9f78-4b9cc7b21ed8" providerId="ADAL" clId="{BDACE924-0174-4311-9591-F2304D15E0C8}" dt="2023-01-06T12:16:01.767" v="492"/>
          <ac:spMkLst>
            <pc:docMk/>
            <pc:sldMk cId="2154662505" sldId="396"/>
            <ac:spMk id="32" creationId="{EF2BDF77-362C-43F0-8CBB-A969EC2AE0C4}"/>
          </ac:spMkLst>
        </pc:spChg>
        <pc:spChg chg="add del">
          <ac:chgData name="Lea GUILLARD 861" userId="d06662ec-9711-44e9-9f78-4b9cc7b21ed8" providerId="ADAL" clId="{BDACE924-0174-4311-9591-F2304D15E0C8}" dt="2023-01-06T12:16:01.767" v="492"/>
          <ac:spMkLst>
            <pc:docMk/>
            <pc:sldMk cId="2154662505" sldId="396"/>
            <ac:spMk id="34" creationId="{4BE96B01-3929-432D-B8C2-ADBCB74C2EF4}"/>
          </ac:spMkLst>
        </pc:spChg>
        <pc:spChg chg="add del">
          <ac:chgData name="Lea GUILLARD 861" userId="d06662ec-9711-44e9-9f78-4b9cc7b21ed8" providerId="ADAL" clId="{BDACE924-0174-4311-9591-F2304D15E0C8}" dt="2023-01-06T12:16:01.767" v="492"/>
          <ac:spMkLst>
            <pc:docMk/>
            <pc:sldMk cId="2154662505" sldId="396"/>
            <ac:spMk id="36" creationId="{2A6FCDE6-CDE2-4C51-B18E-A95CFB679714}"/>
          </ac:spMkLst>
        </pc:spChg>
        <pc:spChg chg="add del">
          <ac:chgData name="Lea GUILLARD 861" userId="d06662ec-9711-44e9-9f78-4b9cc7b21ed8" providerId="ADAL" clId="{BDACE924-0174-4311-9591-F2304D15E0C8}" dt="2023-01-06T12:16:01.767" v="492"/>
          <ac:spMkLst>
            <pc:docMk/>
            <pc:sldMk cId="2154662505" sldId="396"/>
            <ac:spMk id="38" creationId="{9D2E8756-2465-473A-BA2A-2DB1D6224745}"/>
          </ac:spMkLst>
        </pc:spChg>
        <pc:grpChg chg="add del">
          <ac:chgData name="Lea GUILLARD 861" userId="d06662ec-9711-44e9-9f78-4b9cc7b21ed8" providerId="ADAL" clId="{BDACE924-0174-4311-9591-F2304D15E0C8}" dt="2023-01-06T12:16:01.767" v="492"/>
          <ac:grpSpMkLst>
            <pc:docMk/>
            <pc:sldMk cId="2154662505" sldId="39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154662505" sldId="39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154662505" sldId="396"/>
            <ac:cxnSpMk id="24" creationId="{4AE4806D-B8F9-4679-A68A-9BD21C01A301}"/>
          </ac:cxnSpMkLst>
        </pc:cxnChg>
      </pc:sldChg>
      <pc:sldChg chg="addSp delSp modSp mod delDesignElem">
        <pc:chgData name="Lea GUILLARD 861" userId="d06662ec-9711-44e9-9f78-4b9cc7b21ed8" providerId="ADAL" clId="{BDACE924-0174-4311-9591-F2304D15E0C8}" dt="2023-01-06T12:16:01.767" v="492"/>
        <pc:sldMkLst>
          <pc:docMk/>
          <pc:sldMk cId="1355208865" sldId="397"/>
        </pc:sldMkLst>
        <pc:spChg chg="mod">
          <ac:chgData name="Lea GUILLARD 861" userId="d06662ec-9711-44e9-9f78-4b9cc7b21ed8" providerId="ADAL" clId="{BDACE924-0174-4311-9591-F2304D15E0C8}" dt="2023-01-06T12:07:46.627" v="20" actId="313"/>
          <ac:spMkLst>
            <pc:docMk/>
            <pc:sldMk cId="1355208865" sldId="397"/>
            <ac:spMk id="4" creationId="{50E63301-F05A-4018-919B-4F770BBC8D0D}"/>
          </ac:spMkLst>
        </pc:spChg>
        <pc:spChg chg="add del">
          <ac:chgData name="Lea GUILLARD 861" userId="d06662ec-9711-44e9-9f78-4b9cc7b21ed8" providerId="ADAL" clId="{BDACE924-0174-4311-9591-F2304D15E0C8}" dt="2023-01-06T12:16:01.767" v="492"/>
          <ac:spMkLst>
            <pc:docMk/>
            <pc:sldMk cId="1355208865" sldId="397"/>
            <ac:spMk id="20" creationId="{9179DE42-5613-4B35-A1E6-6CCBAA13C743}"/>
          </ac:spMkLst>
        </pc:spChg>
        <pc:spChg chg="add del">
          <ac:chgData name="Lea GUILLARD 861" userId="d06662ec-9711-44e9-9f78-4b9cc7b21ed8" providerId="ADAL" clId="{BDACE924-0174-4311-9591-F2304D15E0C8}" dt="2023-01-06T12:16:01.767" v="492"/>
          <ac:spMkLst>
            <pc:docMk/>
            <pc:sldMk cId="1355208865" sldId="397"/>
            <ac:spMk id="26" creationId="{52FB45E9-914E-4471-AC87-E475CD51767D}"/>
          </ac:spMkLst>
        </pc:spChg>
        <pc:spChg chg="add del">
          <ac:chgData name="Lea GUILLARD 861" userId="d06662ec-9711-44e9-9f78-4b9cc7b21ed8" providerId="ADAL" clId="{BDACE924-0174-4311-9591-F2304D15E0C8}" dt="2023-01-06T12:16:01.767" v="492"/>
          <ac:spMkLst>
            <pc:docMk/>
            <pc:sldMk cId="1355208865" sldId="397"/>
            <ac:spMk id="28" creationId="{C310626D-5743-49D4-8F7D-88C4F8F05774}"/>
          </ac:spMkLst>
        </pc:spChg>
        <pc:spChg chg="add del">
          <ac:chgData name="Lea GUILLARD 861" userId="d06662ec-9711-44e9-9f78-4b9cc7b21ed8" providerId="ADAL" clId="{BDACE924-0174-4311-9591-F2304D15E0C8}" dt="2023-01-06T12:16:01.767" v="492"/>
          <ac:spMkLst>
            <pc:docMk/>
            <pc:sldMk cId="1355208865" sldId="397"/>
            <ac:spMk id="30" creationId="{3C195FC1-B568-4C72-9902-34CB35DDD7A1}"/>
          </ac:spMkLst>
        </pc:spChg>
        <pc:spChg chg="add del">
          <ac:chgData name="Lea GUILLARD 861" userId="d06662ec-9711-44e9-9f78-4b9cc7b21ed8" providerId="ADAL" clId="{BDACE924-0174-4311-9591-F2304D15E0C8}" dt="2023-01-06T12:16:01.767" v="492"/>
          <ac:spMkLst>
            <pc:docMk/>
            <pc:sldMk cId="1355208865" sldId="397"/>
            <ac:spMk id="32" creationId="{EF2BDF77-362C-43F0-8CBB-A969EC2AE0C4}"/>
          </ac:spMkLst>
        </pc:spChg>
        <pc:spChg chg="add del">
          <ac:chgData name="Lea GUILLARD 861" userId="d06662ec-9711-44e9-9f78-4b9cc7b21ed8" providerId="ADAL" clId="{BDACE924-0174-4311-9591-F2304D15E0C8}" dt="2023-01-06T12:16:01.767" v="492"/>
          <ac:spMkLst>
            <pc:docMk/>
            <pc:sldMk cId="1355208865" sldId="397"/>
            <ac:spMk id="34" creationId="{4BE96B01-3929-432D-B8C2-ADBCB74C2EF4}"/>
          </ac:spMkLst>
        </pc:spChg>
        <pc:spChg chg="add del">
          <ac:chgData name="Lea GUILLARD 861" userId="d06662ec-9711-44e9-9f78-4b9cc7b21ed8" providerId="ADAL" clId="{BDACE924-0174-4311-9591-F2304D15E0C8}" dt="2023-01-06T12:16:01.767" v="492"/>
          <ac:spMkLst>
            <pc:docMk/>
            <pc:sldMk cId="1355208865" sldId="397"/>
            <ac:spMk id="36" creationId="{2A6FCDE6-CDE2-4C51-B18E-A95CFB679714}"/>
          </ac:spMkLst>
        </pc:spChg>
        <pc:spChg chg="add del">
          <ac:chgData name="Lea GUILLARD 861" userId="d06662ec-9711-44e9-9f78-4b9cc7b21ed8" providerId="ADAL" clId="{BDACE924-0174-4311-9591-F2304D15E0C8}" dt="2023-01-06T12:16:01.767" v="492"/>
          <ac:spMkLst>
            <pc:docMk/>
            <pc:sldMk cId="1355208865" sldId="397"/>
            <ac:spMk id="38" creationId="{9D2E8756-2465-473A-BA2A-2DB1D6224745}"/>
          </ac:spMkLst>
        </pc:spChg>
        <pc:grpChg chg="add del">
          <ac:chgData name="Lea GUILLARD 861" userId="d06662ec-9711-44e9-9f78-4b9cc7b21ed8" providerId="ADAL" clId="{BDACE924-0174-4311-9591-F2304D15E0C8}" dt="2023-01-06T12:16:01.767" v="492"/>
          <ac:grpSpMkLst>
            <pc:docMk/>
            <pc:sldMk cId="1355208865" sldId="3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55208865" sldId="3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55208865" sldId="3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938475251" sldId="398"/>
        </pc:sldMkLst>
        <pc:spChg chg="add del">
          <ac:chgData name="Lea GUILLARD 861" userId="d06662ec-9711-44e9-9f78-4b9cc7b21ed8" providerId="ADAL" clId="{BDACE924-0174-4311-9591-F2304D15E0C8}" dt="2023-01-06T12:16:01.767" v="492"/>
          <ac:spMkLst>
            <pc:docMk/>
            <pc:sldMk cId="1938475251" sldId="398"/>
            <ac:spMk id="20" creationId="{9179DE42-5613-4B35-A1E6-6CCBAA13C743}"/>
          </ac:spMkLst>
        </pc:spChg>
        <pc:spChg chg="add del">
          <ac:chgData name="Lea GUILLARD 861" userId="d06662ec-9711-44e9-9f78-4b9cc7b21ed8" providerId="ADAL" clId="{BDACE924-0174-4311-9591-F2304D15E0C8}" dt="2023-01-06T12:16:01.767" v="492"/>
          <ac:spMkLst>
            <pc:docMk/>
            <pc:sldMk cId="1938475251" sldId="398"/>
            <ac:spMk id="26" creationId="{52FB45E9-914E-4471-AC87-E475CD51767D}"/>
          </ac:spMkLst>
        </pc:spChg>
        <pc:spChg chg="add del">
          <ac:chgData name="Lea GUILLARD 861" userId="d06662ec-9711-44e9-9f78-4b9cc7b21ed8" providerId="ADAL" clId="{BDACE924-0174-4311-9591-F2304D15E0C8}" dt="2023-01-06T12:16:01.767" v="492"/>
          <ac:spMkLst>
            <pc:docMk/>
            <pc:sldMk cId="1938475251" sldId="398"/>
            <ac:spMk id="28" creationId="{C310626D-5743-49D4-8F7D-88C4F8F05774}"/>
          </ac:spMkLst>
        </pc:spChg>
        <pc:spChg chg="add del">
          <ac:chgData name="Lea GUILLARD 861" userId="d06662ec-9711-44e9-9f78-4b9cc7b21ed8" providerId="ADAL" clId="{BDACE924-0174-4311-9591-F2304D15E0C8}" dt="2023-01-06T12:16:01.767" v="492"/>
          <ac:spMkLst>
            <pc:docMk/>
            <pc:sldMk cId="1938475251" sldId="398"/>
            <ac:spMk id="30" creationId="{3C195FC1-B568-4C72-9902-34CB35DDD7A1}"/>
          </ac:spMkLst>
        </pc:spChg>
        <pc:spChg chg="add del">
          <ac:chgData name="Lea GUILLARD 861" userId="d06662ec-9711-44e9-9f78-4b9cc7b21ed8" providerId="ADAL" clId="{BDACE924-0174-4311-9591-F2304D15E0C8}" dt="2023-01-06T12:16:01.767" v="492"/>
          <ac:spMkLst>
            <pc:docMk/>
            <pc:sldMk cId="1938475251" sldId="398"/>
            <ac:spMk id="32" creationId="{EF2BDF77-362C-43F0-8CBB-A969EC2AE0C4}"/>
          </ac:spMkLst>
        </pc:spChg>
        <pc:spChg chg="add del">
          <ac:chgData name="Lea GUILLARD 861" userId="d06662ec-9711-44e9-9f78-4b9cc7b21ed8" providerId="ADAL" clId="{BDACE924-0174-4311-9591-F2304D15E0C8}" dt="2023-01-06T12:16:01.767" v="492"/>
          <ac:spMkLst>
            <pc:docMk/>
            <pc:sldMk cId="1938475251" sldId="398"/>
            <ac:spMk id="34" creationId="{4BE96B01-3929-432D-B8C2-ADBCB74C2EF4}"/>
          </ac:spMkLst>
        </pc:spChg>
        <pc:spChg chg="add del">
          <ac:chgData name="Lea GUILLARD 861" userId="d06662ec-9711-44e9-9f78-4b9cc7b21ed8" providerId="ADAL" clId="{BDACE924-0174-4311-9591-F2304D15E0C8}" dt="2023-01-06T12:16:01.767" v="492"/>
          <ac:spMkLst>
            <pc:docMk/>
            <pc:sldMk cId="1938475251" sldId="398"/>
            <ac:spMk id="36" creationId="{2A6FCDE6-CDE2-4C51-B18E-A95CFB679714}"/>
          </ac:spMkLst>
        </pc:spChg>
        <pc:spChg chg="add del">
          <ac:chgData name="Lea GUILLARD 861" userId="d06662ec-9711-44e9-9f78-4b9cc7b21ed8" providerId="ADAL" clId="{BDACE924-0174-4311-9591-F2304D15E0C8}" dt="2023-01-06T12:16:01.767" v="492"/>
          <ac:spMkLst>
            <pc:docMk/>
            <pc:sldMk cId="1938475251" sldId="398"/>
            <ac:spMk id="38" creationId="{9D2E8756-2465-473A-BA2A-2DB1D6224745}"/>
          </ac:spMkLst>
        </pc:spChg>
        <pc:grpChg chg="add del">
          <ac:chgData name="Lea GUILLARD 861" userId="d06662ec-9711-44e9-9f78-4b9cc7b21ed8" providerId="ADAL" clId="{BDACE924-0174-4311-9591-F2304D15E0C8}" dt="2023-01-06T12:16:01.767" v="492"/>
          <ac:grpSpMkLst>
            <pc:docMk/>
            <pc:sldMk cId="1938475251" sldId="398"/>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938475251" sldId="398"/>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938475251" sldId="398"/>
            <ac:cxnSpMk id="24" creationId="{4AE4806D-B8F9-4679-A68A-9BD21C01A301}"/>
          </ac:cxnSpMkLst>
        </pc:cxnChg>
      </pc:sldChg>
      <pc:sldChg chg="modSp">
        <pc:chgData name="Lea GUILLARD 861" userId="d06662ec-9711-44e9-9f78-4b9cc7b21ed8" providerId="ADAL" clId="{BDACE924-0174-4311-9591-F2304D15E0C8}" dt="2023-01-06T12:16:01.767" v="492"/>
        <pc:sldMkLst>
          <pc:docMk/>
          <pc:sldMk cId="959326232" sldId="400"/>
        </pc:sldMkLst>
        <pc:spChg chg="mod">
          <ac:chgData name="Lea GUILLARD 861" userId="d06662ec-9711-44e9-9f78-4b9cc7b21ed8" providerId="ADAL" clId="{BDACE924-0174-4311-9591-F2304D15E0C8}" dt="2023-01-06T12:16:01.767" v="492"/>
          <ac:spMkLst>
            <pc:docMk/>
            <pc:sldMk cId="959326232" sldId="400"/>
            <ac:spMk id="2" creationId="{F83D7A54-3976-4A8E-ADDA-2DCDEF1B911B}"/>
          </ac:spMkLst>
        </pc:spChg>
      </pc:sldChg>
      <pc:sldChg chg="modSp">
        <pc:chgData name="Lea GUILLARD 861" userId="d06662ec-9711-44e9-9f78-4b9cc7b21ed8" providerId="ADAL" clId="{BDACE924-0174-4311-9591-F2304D15E0C8}" dt="2023-01-06T12:16:01.767" v="492"/>
        <pc:sldMkLst>
          <pc:docMk/>
          <pc:sldMk cId="3965839710" sldId="401"/>
        </pc:sldMkLst>
        <pc:spChg chg="mod">
          <ac:chgData name="Lea GUILLARD 861" userId="d06662ec-9711-44e9-9f78-4b9cc7b21ed8" providerId="ADAL" clId="{BDACE924-0174-4311-9591-F2304D15E0C8}" dt="2023-01-06T12:16:01.767" v="492"/>
          <ac:spMkLst>
            <pc:docMk/>
            <pc:sldMk cId="3965839710" sldId="401"/>
            <ac:spMk id="2" creationId="{60E627B6-9005-43CF-96D3-F5D5C134AD7D}"/>
          </ac:spMkLst>
        </pc:spChg>
      </pc:sldChg>
      <pc:sldChg chg="addSp delSp delDesignElem">
        <pc:chgData name="Lea GUILLARD 861" userId="d06662ec-9711-44e9-9f78-4b9cc7b21ed8" providerId="ADAL" clId="{BDACE924-0174-4311-9591-F2304D15E0C8}" dt="2023-01-06T12:16:01.767" v="492"/>
        <pc:sldMkLst>
          <pc:docMk/>
          <pc:sldMk cId="101654383" sldId="402"/>
        </pc:sldMkLst>
        <pc:spChg chg="add del">
          <ac:chgData name="Lea GUILLARD 861" userId="d06662ec-9711-44e9-9f78-4b9cc7b21ed8" providerId="ADAL" clId="{BDACE924-0174-4311-9591-F2304D15E0C8}" dt="2023-01-06T12:16:01.767" v="492"/>
          <ac:spMkLst>
            <pc:docMk/>
            <pc:sldMk cId="101654383" sldId="402"/>
            <ac:spMk id="44" creationId="{DC99427B-A97E-40A3-B1FD-4557346C6A91}"/>
          </ac:spMkLst>
        </pc:spChg>
        <pc:grpChg chg="add del">
          <ac:chgData name="Lea GUILLARD 861" userId="d06662ec-9711-44e9-9f78-4b9cc7b21ed8" providerId="ADAL" clId="{BDACE924-0174-4311-9591-F2304D15E0C8}" dt="2023-01-06T12:16:01.767" v="492"/>
          <ac:grpSpMkLst>
            <pc:docMk/>
            <pc:sldMk cId="101654383" sldId="402"/>
            <ac:grpSpMk id="43" creationId="{4815A7B4-532E-48C9-AC24-D78ACF3339DB}"/>
          </ac:grpSpMkLst>
        </pc:grpChg>
      </pc:sldChg>
      <pc:sldChg chg="modSp">
        <pc:chgData name="Lea GUILLARD 861" userId="d06662ec-9711-44e9-9f78-4b9cc7b21ed8" providerId="ADAL" clId="{BDACE924-0174-4311-9591-F2304D15E0C8}" dt="2023-01-06T12:16:01.767" v="492"/>
        <pc:sldMkLst>
          <pc:docMk/>
          <pc:sldMk cId="3434778035" sldId="404"/>
        </pc:sldMkLst>
        <pc:spChg chg="mod">
          <ac:chgData name="Lea GUILLARD 861" userId="d06662ec-9711-44e9-9f78-4b9cc7b21ed8" providerId="ADAL" clId="{BDACE924-0174-4311-9591-F2304D15E0C8}" dt="2023-01-06T12:16:01.767" v="492"/>
          <ac:spMkLst>
            <pc:docMk/>
            <pc:sldMk cId="3434778035" sldId="404"/>
            <ac:spMk id="2" creationId="{8266FD19-A483-4C12-AC46-A823250C17ED}"/>
          </ac:spMkLst>
        </pc:spChg>
      </pc:sldChg>
      <pc:sldChg chg="modSp mod">
        <pc:chgData name="Lea GUILLARD 861" userId="d06662ec-9711-44e9-9f78-4b9cc7b21ed8" providerId="ADAL" clId="{BDACE924-0174-4311-9591-F2304D15E0C8}" dt="2023-01-06T12:16:01.767" v="492"/>
        <pc:sldMkLst>
          <pc:docMk/>
          <pc:sldMk cId="3387103998" sldId="408"/>
        </pc:sldMkLst>
        <pc:spChg chg="mod">
          <ac:chgData name="Lea GUILLARD 861" userId="d06662ec-9711-44e9-9f78-4b9cc7b21ed8" providerId="ADAL" clId="{BDACE924-0174-4311-9591-F2304D15E0C8}" dt="2023-01-06T12:16:01.767" v="492"/>
          <ac:spMkLst>
            <pc:docMk/>
            <pc:sldMk cId="3387103998" sldId="408"/>
            <ac:spMk id="2" creationId="{C98076C7-29D9-46E7-8AEF-E43FCFFDCACD}"/>
          </ac:spMkLst>
        </pc:spChg>
        <pc:spChg chg="mod">
          <ac:chgData name="Lea GUILLARD 861" userId="d06662ec-9711-44e9-9f78-4b9cc7b21ed8" providerId="ADAL" clId="{BDACE924-0174-4311-9591-F2304D15E0C8}" dt="2023-01-06T12:16:01.767" v="492"/>
          <ac:spMkLst>
            <pc:docMk/>
            <pc:sldMk cId="3387103998" sldId="408"/>
            <ac:spMk id="3" creationId="{42BADE39-597A-4AB9-94D3-1576DD21FF19}"/>
          </ac:spMkLst>
        </pc:spChg>
      </pc:sldChg>
      <pc:sldChg chg="addSp modSp new mod">
        <pc:chgData name="Lea GUILLARD 861" userId="d06662ec-9711-44e9-9f78-4b9cc7b21ed8" providerId="ADAL" clId="{BDACE924-0174-4311-9591-F2304D15E0C8}" dt="2023-01-06T12:18:27.568" v="499" actId="22"/>
        <pc:sldMkLst>
          <pc:docMk/>
          <pc:sldMk cId="1780408934" sldId="409"/>
        </pc:sldMkLst>
        <pc:spChg chg="mod">
          <ac:chgData name="Lea GUILLARD 861" userId="d06662ec-9711-44e9-9f78-4b9cc7b21ed8" providerId="ADAL" clId="{BDACE924-0174-4311-9591-F2304D15E0C8}" dt="2023-01-06T12:16:04.458" v="493"/>
          <ac:spMkLst>
            <pc:docMk/>
            <pc:sldMk cId="1780408934" sldId="409"/>
            <ac:spMk id="2" creationId="{792E669F-2666-4D5C-A564-902506FD7F08}"/>
          </ac:spMkLst>
        </pc:spChg>
        <pc:spChg chg="mod">
          <ac:chgData name="Lea GUILLARD 861" userId="d06662ec-9711-44e9-9f78-4b9cc7b21ed8" providerId="ADAL" clId="{BDACE924-0174-4311-9591-F2304D15E0C8}" dt="2023-01-06T12:16:04.458" v="493"/>
          <ac:spMkLst>
            <pc:docMk/>
            <pc:sldMk cId="1780408934" sldId="409"/>
            <ac:spMk id="3" creationId="{42F7BAD8-FA27-4203-8F6F-3D0BD9095326}"/>
          </ac:spMkLst>
        </pc:spChg>
        <pc:picChg chg="add">
          <ac:chgData name="Lea GUILLARD 861" userId="d06662ec-9711-44e9-9f78-4b9cc7b21ed8" providerId="ADAL" clId="{BDACE924-0174-4311-9591-F2304D15E0C8}" dt="2023-01-06T12:18:27.568" v="499" actId="22"/>
          <ac:picMkLst>
            <pc:docMk/>
            <pc:sldMk cId="1780408934" sldId="409"/>
            <ac:picMk id="5" creationId="{2B92631E-5B58-45EB-83F3-5625656B93C3}"/>
          </ac:picMkLst>
        </pc:picChg>
      </pc:sldChg>
      <pc:sldChg chg="addSp modSp new mod ord">
        <pc:chgData name="Lea GUILLARD 861" userId="d06662ec-9711-44e9-9f78-4b9cc7b21ed8" providerId="ADAL" clId="{BDACE924-0174-4311-9591-F2304D15E0C8}" dt="2023-01-06T12:17:23.275" v="498"/>
        <pc:sldMkLst>
          <pc:docMk/>
          <pc:sldMk cId="2571989402" sldId="410"/>
        </pc:sldMkLst>
        <pc:spChg chg="mod">
          <ac:chgData name="Lea GUILLARD 861" userId="d06662ec-9711-44e9-9f78-4b9cc7b21ed8" providerId="ADAL" clId="{BDACE924-0174-4311-9591-F2304D15E0C8}" dt="2023-01-06T12:16:04.458" v="493"/>
          <ac:spMkLst>
            <pc:docMk/>
            <pc:sldMk cId="2571989402" sldId="410"/>
            <ac:spMk id="2" creationId="{CBDB2F6A-2496-42DF-8CEE-544C5B85F553}"/>
          </ac:spMkLst>
        </pc:spChg>
        <pc:spChg chg="mod">
          <ac:chgData name="Lea GUILLARD 861" userId="d06662ec-9711-44e9-9f78-4b9cc7b21ed8" providerId="ADAL" clId="{BDACE924-0174-4311-9591-F2304D15E0C8}" dt="2023-01-06T12:16:04.458" v="493"/>
          <ac:spMkLst>
            <pc:docMk/>
            <pc:sldMk cId="2571989402" sldId="410"/>
            <ac:spMk id="3" creationId="{C0019950-875F-48EB-8BDA-BE3C48304D2B}"/>
          </ac:spMkLst>
        </pc:spChg>
        <pc:picChg chg="add">
          <ac:chgData name="Lea GUILLARD 861" userId="d06662ec-9711-44e9-9f78-4b9cc7b21ed8" providerId="ADAL" clId="{BDACE924-0174-4311-9591-F2304D15E0C8}" dt="2023-01-06T12:17:18.786" v="494" actId="22"/>
          <ac:picMkLst>
            <pc:docMk/>
            <pc:sldMk cId="2571989402" sldId="410"/>
            <ac:picMk id="5" creationId="{CB9B8CFC-F363-43DD-9050-10101695F922}"/>
          </ac:picMkLst>
        </pc:picChg>
      </pc:sldChg>
      <pc:sldChg chg="addSp delSp modSp add mod setBg delDesignElem">
        <pc:chgData name="Lea GUILLARD 861" userId="d06662ec-9711-44e9-9f78-4b9cc7b21ed8" providerId="ADAL" clId="{BDACE924-0174-4311-9591-F2304D15E0C8}" dt="2023-01-06T12:26:43.063" v="814"/>
        <pc:sldMkLst>
          <pc:docMk/>
          <pc:sldMk cId="2976630506" sldId="411"/>
        </pc:sldMkLst>
        <pc:spChg chg="mod">
          <ac:chgData name="Lea GUILLARD 861" userId="d06662ec-9711-44e9-9f78-4b9cc7b21ed8" providerId="ADAL" clId="{BDACE924-0174-4311-9591-F2304D15E0C8}" dt="2023-01-06T12:26:22.769" v="810" actId="26606"/>
          <ac:spMkLst>
            <pc:docMk/>
            <pc:sldMk cId="2976630506" sldId="411"/>
            <ac:spMk id="4" creationId="{50E63301-F05A-4018-919B-4F770BBC8D0D}"/>
          </ac:spMkLst>
        </pc:spChg>
        <pc:spChg chg="del">
          <ac:chgData name="Lea GUILLARD 861" userId="d06662ec-9711-44e9-9f78-4b9cc7b21ed8" providerId="ADAL" clId="{BDACE924-0174-4311-9591-F2304D15E0C8}" dt="2023-01-06T12:20:23.585" v="626"/>
          <ac:spMkLst>
            <pc:docMk/>
            <pc:sldMk cId="2976630506" sldId="411"/>
            <ac:spMk id="20" creationId="{9179DE42-5613-4B35-A1E6-6CCBAA13C743}"/>
          </ac:spMkLst>
        </pc:spChg>
        <pc:spChg chg="add mod">
          <ac:chgData name="Lea GUILLARD 861" userId="d06662ec-9711-44e9-9f78-4b9cc7b21ed8" providerId="ADAL" clId="{BDACE924-0174-4311-9591-F2304D15E0C8}" dt="2023-01-06T12:26:43.063" v="814"/>
          <ac:spMkLst>
            <pc:docMk/>
            <pc:sldMk cId="2976630506" sldId="411"/>
            <ac:spMk id="25" creationId="{0DA120ED-1597-4D3F-BAA9-92A815359DDF}"/>
          </ac:spMkLst>
        </pc:spChg>
        <pc:spChg chg="del">
          <ac:chgData name="Lea GUILLARD 861" userId="d06662ec-9711-44e9-9f78-4b9cc7b21ed8" providerId="ADAL" clId="{BDACE924-0174-4311-9591-F2304D15E0C8}" dt="2023-01-06T12:20:23.585" v="626"/>
          <ac:spMkLst>
            <pc:docMk/>
            <pc:sldMk cId="2976630506" sldId="411"/>
            <ac:spMk id="26" creationId="{52FB45E9-914E-4471-AC87-E475CD51767D}"/>
          </ac:spMkLst>
        </pc:spChg>
        <pc:spChg chg="add">
          <ac:chgData name="Lea GUILLARD 861" userId="d06662ec-9711-44e9-9f78-4b9cc7b21ed8" providerId="ADAL" clId="{BDACE924-0174-4311-9591-F2304D15E0C8}" dt="2023-01-06T12:26:22.769" v="810" actId="26606"/>
          <ac:spMkLst>
            <pc:docMk/>
            <pc:sldMk cId="2976630506" sldId="411"/>
            <ac:spMk id="27" creationId="{3BCB5F6A-9EB0-40B0-9D13-3023E9A20508}"/>
          </ac:spMkLst>
        </pc:spChg>
        <pc:spChg chg="del">
          <ac:chgData name="Lea GUILLARD 861" userId="d06662ec-9711-44e9-9f78-4b9cc7b21ed8" providerId="ADAL" clId="{BDACE924-0174-4311-9591-F2304D15E0C8}" dt="2023-01-06T12:20:23.585" v="626"/>
          <ac:spMkLst>
            <pc:docMk/>
            <pc:sldMk cId="2976630506" sldId="411"/>
            <ac:spMk id="28" creationId="{C310626D-5743-49D4-8F7D-88C4F8F05774}"/>
          </ac:spMkLst>
        </pc:spChg>
        <pc:spChg chg="del">
          <ac:chgData name="Lea GUILLARD 861" userId="d06662ec-9711-44e9-9f78-4b9cc7b21ed8" providerId="ADAL" clId="{BDACE924-0174-4311-9591-F2304D15E0C8}" dt="2023-01-06T12:20:23.585" v="626"/>
          <ac:spMkLst>
            <pc:docMk/>
            <pc:sldMk cId="2976630506" sldId="411"/>
            <ac:spMk id="30" creationId="{3C195FC1-B568-4C72-9902-34CB35DDD7A1}"/>
          </ac:spMkLst>
        </pc:spChg>
        <pc:spChg chg="del">
          <ac:chgData name="Lea GUILLARD 861" userId="d06662ec-9711-44e9-9f78-4b9cc7b21ed8" providerId="ADAL" clId="{BDACE924-0174-4311-9591-F2304D15E0C8}" dt="2023-01-06T12:20:23.585" v="626"/>
          <ac:spMkLst>
            <pc:docMk/>
            <pc:sldMk cId="2976630506" sldId="411"/>
            <ac:spMk id="32" creationId="{EF2BDF77-362C-43F0-8CBB-A969EC2AE0C4}"/>
          </ac:spMkLst>
        </pc:spChg>
        <pc:spChg chg="del">
          <ac:chgData name="Lea GUILLARD 861" userId="d06662ec-9711-44e9-9f78-4b9cc7b21ed8" providerId="ADAL" clId="{BDACE924-0174-4311-9591-F2304D15E0C8}" dt="2023-01-06T12:20:23.585" v="626"/>
          <ac:spMkLst>
            <pc:docMk/>
            <pc:sldMk cId="2976630506" sldId="411"/>
            <ac:spMk id="34" creationId="{4BE96B01-3929-432D-B8C2-ADBCB74C2EF4}"/>
          </ac:spMkLst>
        </pc:spChg>
        <pc:spChg chg="del">
          <ac:chgData name="Lea GUILLARD 861" userId="d06662ec-9711-44e9-9f78-4b9cc7b21ed8" providerId="ADAL" clId="{BDACE924-0174-4311-9591-F2304D15E0C8}" dt="2023-01-06T12:20:23.585" v="626"/>
          <ac:spMkLst>
            <pc:docMk/>
            <pc:sldMk cId="2976630506" sldId="411"/>
            <ac:spMk id="36" creationId="{2A6FCDE6-CDE2-4C51-B18E-A95CFB679714}"/>
          </ac:spMkLst>
        </pc:spChg>
        <pc:spChg chg="del">
          <ac:chgData name="Lea GUILLARD 861" userId="d06662ec-9711-44e9-9f78-4b9cc7b21ed8" providerId="ADAL" clId="{BDACE924-0174-4311-9591-F2304D15E0C8}" dt="2023-01-06T12:20:23.585" v="626"/>
          <ac:spMkLst>
            <pc:docMk/>
            <pc:sldMk cId="2976630506" sldId="411"/>
            <ac:spMk id="38" creationId="{9D2E8756-2465-473A-BA2A-2DB1D6224745}"/>
          </ac:spMkLst>
        </pc:spChg>
        <pc:grpChg chg="del">
          <ac:chgData name="Lea GUILLARD 861" userId="d06662ec-9711-44e9-9f78-4b9cc7b21ed8" providerId="ADAL" clId="{BDACE924-0174-4311-9591-F2304D15E0C8}" dt="2023-01-06T12:20:23.585" v="626"/>
          <ac:grpSpMkLst>
            <pc:docMk/>
            <pc:sldMk cId="2976630506" sldId="411"/>
            <ac:grpSpMk id="8" creationId="{76582886-877C-4AEC-A77F-8055EB9A0CF9}"/>
          </ac:grpSpMkLst>
        </pc:grpChg>
        <pc:picChg chg="add mod">
          <ac:chgData name="Lea GUILLARD 861" userId="d06662ec-9711-44e9-9f78-4b9cc7b21ed8" providerId="ADAL" clId="{BDACE924-0174-4311-9591-F2304D15E0C8}" dt="2023-01-06T12:26:22.769" v="810" actId="26606"/>
          <ac:picMkLst>
            <pc:docMk/>
            <pc:sldMk cId="2976630506" sldId="411"/>
            <ac:picMk id="5" creationId="{0C4B0EE4-14E4-41ED-9E56-865D1ADB4E8E}"/>
          </ac:picMkLst>
        </pc:picChg>
        <pc:cxnChg chg="del">
          <ac:chgData name="Lea GUILLARD 861" userId="d06662ec-9711-44e9-9f78-4b9cc7b21ed8" providerId="ADAL" clId="{BDACE924-0174-4311-9591-F2304D15E0C8}" dt="2023-01-06T12:20:23.585" v="626"/>
          <ac:cxnSpMkLst>
            <pc:docMk/>
            <pc:sldMk cId="2976630506" sldId="411"/>
            <ac:cxnSpMk id="22" creationId="{EB898B32-3891-4C3A-8F58-C5969D2E9033}"/>
          </ac:cxnSpMkLst>
        </pc:cxnChg>
        <pc:cxnChg chg="del">
          <ac:chgData name="Lea GUILLARD 861" userId="d06662ec-9711-44e9-9f78-4b9cc7b21ed8" providerId="ADAL" clId="{BDACE924-0174-4311-9591-F2304D15E0C8}" dt="2023-01-06T12:20:23.585" v="626"/>
          <ac:cxnSpMkLst>
            <pc:docMk/>
            <pc:sldMk cId="2976630506" sldId="411"/>
            <ac:cxnSpMk id="24" creationId="{4AE4806D-B8F9-4679-A68A-9BD21C01A301}"/>
          </ac:cxnSpMkLst>
        </pc:cxnChg>
      </pc:sldChg>
      <pc:sldChg chg="modSp add mod ord">
        <pc:chgData name="Lea GUILLARD 861" userId="d06662ec-9711-44e9-9f78-4b9cc7b21ed8" providerId="ADAL" clId="{BDACE924-0174-4311-9591-F2304D15E0C8}" dt="2023-01-06T12:20:43.860" v="697" actId="20577"/>
        <pc:sldMkLst>
          <pc:docMk/>
          <pc:sldMk cId="1687773453" sldId="412"/>
        </pc:sldMkLst>
        <pc:spChg chg="mod">
          <ac:chgData name="Lea GUILLARD 861" userId="d06662ec-9711-44e9-9f78-4b9cc7b21ed8" providerId="ADAL" clId="{BDACE924-0174-4311-9591-F2304D15E0C8}" dt="2023-01-06T12:20:43.860" v="697" actId="20577"/>
          <ac:spMkLst>
            <pc:docMk/>
            <pc:sldMk cId="1687773453" sldId="412"/>
            <ac:spMk id="4" creationId="{50E63301-F05A-4018-919B-4F770BBC8D0D}"/>
          </ac:spMkLst>
        </pc:spChg>
      </pc:sldChg>
      <pc:sldMasterChg chg="delSldLayout">
        <pc:chgData name="Lea GUILLARD 861" userId="d06662ec-9711-44e9-9f78-4b9cc7b21ed8" providerId="ADAL" clId="{BDACE924-0174-4311-9591-F2304D15E0C8}" dt="2023-01-06T12:15:52.707" v="472" actId="47"/>
        <pc:sldMasterMkLst>
          <pc:docMk/>
          <pc:sldMasterMk cId="4286025874" sldId="2147483725"/>
        </pc:sldMasterMkLst>
        <pc:sldLayoutChg chg="del">
          <pc:chgData name="Lea GUILLARD 861" userId="d06662ec-9711-44e9-9f78-4b9cc7b21ed8" providerId="ADAL" clId="{BDACE924-0174-4311-9591-F2304D15E0C8}" dt="2023-01-06T12:15:52.707" v="472" actId="47"/>
          <pc:sldLayoutMkLst>
            <pc:docMk/>
            <pc:sldMasterMk cId="4286025874" sldId="2147483725"/>
            <pc:sldLayoutMk cId="522174121" sldId="2147483743"/>
          </pc:sldLayoutMkLst>
        </pc:sldLayoutChg>
      </pc:sldMasterChg>
    </pc:docChg>
  </pc:docChgLst>
  <pc:docChgLst>
    <pc:chgData name="Lea GUILLARD 861" userId="S::lea.guillard@caf86.caf.fr::d06662ec-9711-44e9-9f78-4b9cc7b21ed8" providerId="AD" clId="Web-{DC256706-9D8F-466B-966A-A624D8767A0D}"/>
    <pc:docChg chg="modSld">
      <pc:chgData name="Lea GUILLARD 861" userId="S::lea.guillard@caf86.caf.fr::d06662ec-9711-44e9-9f78-4b9cc7b21ed8" providerId="AD" clId="Web-{DC256706-9D8F-466B-966A-A624D8767A0D}" dt="2022-12-02T13:08:05.397" v="9" actId="20577"/>
      <pc:docMkLst>
        <pc:docMk/>
      </pc:docMkLst>
      <pc:sldChg chg="addSp delSp modSp">
        <pc:chgData name="Lea GUILLARD 861" userId="S::lea.guillard@caf86.caf.fr::d06662ec-9711-44e9-9f78-4b9cc7b21ed8" providerId="AD" clId="Web-{DC256706-9D8F-466B-966A-A624D8767A0D}" dt="2022-12-02T13:08:05.397" v="9" actId="20577"/>
        <pc:sldMkLst>
          <pc:docMk/>
          <pc:sldMk cId="1059972565" sldId="269"/>
        </pc:sldMkLst>
        <pc:spChg chg="add del mod">
          <ac:chgData name="Lea GUILLARD 861" userId="S::lea.guillard@caf86.caf.fr::d06662ec-9711-44e9-9f78-4b9cc7b21ed8" providerId="AD" clId="Web-{DC256706-9D8F-466B-966A-A624D8767A0D}" dt="2022-12-02T13:07:28.896" v="1"/>
          <ac:spMkLst>
            <pc:docMk/>
            <pc:sldMk cId="1059972565" sldId="269"/>
            <ac:spMk id="49" creationId="{EE10C1AE-5B72-0139-1461-6CC0E251D4A7}"/>
          </ac:spMkLst>
        </pc:spChg>
        <pc:graphicFrameChg chg="add del modGraphic">
          <ac:chgData name="Lea GUILLARD 861" userId="S::lea.guillard@caf86.caf.fr::d06662ec-9711-44e9-9f78-4b9cc7b21ed8" providerId="AD" clId="Web-{DC256706-9D8F-466B-966A-A624D8767A0D}" dt="2022-12-02T13:08:05.397" v="9" actId="20577"/>
          <ac:graphicFrameMkLst>
            <pc:docMk/>
            <pc:sldMk cId="1059972565" sldId="269"/>
            <ac:graphicFrameMk id="5" creationId="{2921862A-E048-4781-8BAD-D07411294F85}"/>
          </ac:graphicFrameMkLst>
        </pc:graphicFrameChg>
      </pc:sldChg>
    </pc:docChg>
  </pc:docChgLst>
  <pc:docChgLst>
    <pc:chgData name="Sophie ALLIX 861" userId="S::sophie.allix@caf86.caf.fr::653b8b07-0df8-4455-806f-e417d863b4cb" providerId="AD" clId="Web-{33F0F080-4F42-4745-B31A-C7600F40BFA9}"/>
    <pc:docChg chg="addSld delSld modSld sldOrd">
      <pc:chgData name="Sophie ALLIX 861" userId="S::sophie.allix@caf86.caf.fr::653b8b07-0df8-4455-806f-e417d863b4cb" providerId="AD" clId="Web-{33F0F080-4F42-4745-B31A-C7600F40BFA9}" dt="2022-05-31T09:06:17.558" v="721" actId="20577"/>
      <pc:docMkLst>
        <pc:docMk/>
      </pc:docMkLst>
      <pc:sldChg chg="modSp add replId">
        <pc:chgData name="Sophie ALLIX 861" userId="S::sophie.allix@caf86.caf.fr::653b8b07-0df8-4455-806f-e417d863b4cb" providerId="AD" clId="Web-{33F0F080-4F42-4745-B31A-C7600F40BFA9}" dt="2022-05-31T09:03:49.564" v="672" actId="20577"/>
        <pc:sldMkLst>
          <pc:docMk/>
          <pc:sldMk cId="2510872342" sldId="301"/>
        </pc:sldMkLst>
        <pc:spChg chg="mod">
          <ac:chgData name="Sophie ALLIX 861" userId="S::sophie.allix@caf86.caf.fr::653b8b07-0df8-4455-806f-e417d863b4cb" providerId="AD" clId="Web-{33F0F080-4F42-4745-B31A-C7600F40BFA9}" dt="2022-05-31T08:27:35.662" v="4" actId="20577"/>
          <ac:spMkLst>
            <pc:docMk/>
            <pc:sldMk cId="2510872342" sldId="301"/>
            <ac:spMk id="2" creationId="{CD55427E-D962-4F9A-B40C-B68D9F25CA46}"/>
          </ac:spMkLst>
        </pc:spChg>
        <pc:spChg chg="mod">
          <ac:chgData name="Sophie ALLIX 861" userId="S::sophie.allix@caf86.caf.fr::653b8b07-0df8-4455-806f-e417d863b4cb" providerId="AD" clId="Web-{33F0F080-4F42-4745-B31A-C7600F40BFA9}" dt="2022-05-31T09:03:49.564" v="672" actId="20577"/>
          <ac:spMkLst>
            <pc:docMk/>
            <pc:sldMk cId="2510872342" sldId="301"/>
            <ac:spMk id="3" creationId="{1980AA72-7CEC-47E0-8390-DCA22A2C1A8D}"/>
          </ac:spMkLst>
        </pc:spChg>
      </pc:sldChg>
      <pc:sldChg chg="addSp delSp modSp add replId">
        <pc:chgData name="Sophie ALLIX 861" userId="S::sophie.allix@caf86.caf.fr::653b8b07-0df8-4455-806f-e417d863b4cb" providerId="AD" clId="Web-{33F0F080-4F42-4745-B31A-C7600F40BFA9}" dt="2022-05-31T08:28:58.434" v="12" actId="14100"/>
        <pc:sldMkLst>
          <pc:docMk/>
          <pc:sldMk cId="3001898529" sldId="302"/>
        </pc:sldMkLst>
        <pc:spChg chg="del mod">
          <ac:chgData name="Sophie ALLIX 861" userId="S::sophie.allix@caf86.caf.fr::653b8b07-0df8-4455-806f-e417d863b4cb" providerId="AD" clId="Web-{33F0F080-4F42-4745-B31A-C7600F40BFA9}" dt="2022-05-31T08:28:42.261" v="9"/>
          <ac:spMkLst>
            <pc:docMk/>
            <pc:sldMk cId="3001898529" sldId="302"/>
            <ac:spMk id="3" creationId="{1980AA72-7CEC-47E0-8390-DCA22A2C1A8D}"/>
          </ac:spMkLst>
        </pc:spChg>
        <pc:picChg chg="add mod ord">
          <ac:chgData name="Sophie ALLIX 861" userId="S::sophie.allix@caf86.caf.fr::653b8b07-0df8-4455-806f-e417d863b4cb" providerId="AD" clId="Web-{33F0F080-4F42-4745-B31A-C7600F40BFA9}" dt="2022-05-31T08:28:58.434" v="12" actId="14100"/>
          <ac:picMkLst>
            <pc:docMk/>
            <pc:sldMk cId="3001898529" sldId="302"/>
            <ac:picMk id="4" creationId="{380EF7A0-46D8-16D7-4A3C-2220EF7B8E20}"/>
          </ac:picMkLst>
        </pc:picChg>
      </pc:sldChg>
      <pc:sldChg chg="modSp add ord replId">
        <pc:chgData name="Sophie ALLIX 861" userId="S::sophie.allix@caf86.caf.fr::653b8b07-0df8-4455-806f-e417d863b4cb" providerId="AD" clId="Web-{33F0F080-4F42-4745-B31A-C7600F40BFA9}" dt="2022-05-31T09:05:07.679" v="718" actId="20577"/>
        <pc:sldMkLst>
          <pc:docMk/>
          <pc:sldMk cId="249429673" sldId="303"/>
        </pc:sldMkLst>
        <pc:spChg chg="mod">
          <ac:chgData name="Sophie ALLIX 861" userId="S::sophie.allix@caf86.caf.fr::653b8b07-0df8-4455-806f-e417d863b4cb" providerId="AD" clId="Web-{33F0F080-4F42-4745-B31A-C7600F40BFA9}" dt="2022-05-31T09:05:07.679" v="718" actId="20577"/>
          <ac:spMkLst>
            <pc:docMk/>
            <pc:sldMk cId="249429673" sldId="303"/>
            <ac:spMk id="3" creationId="{1980AA72-7CEC-47E0-8390-DCA22A2C1A8D}"/>
          </ac:spMkLst>
        </pc:spChg>
      </pc:sldChg>
      <pc:sldChg chg="addSp delSp modSp add del replId">
        <pc:chgData name="Sophie ALLIX 861" userId="S::sophie.allix@caf86.caf.fr::653b8b07-0df8-4455-806f-e417d863b4cb" providerId="AD" clId="Web-{33F0F080-4F42-4745-B31A-C7600F40BFA9}" dt="2022-05-31T08:37:51.533" v="15"/>
        <pc:sldMkLst>
          <pc:docMk/>
          <pc:sldMk cId="1998432440" sldId="303"/>
        </pc:sldMkLst>
        <pc:spChg chg="add mod">
          <ac:chgData name="Sophie ALLIX 861" userId="S::sophie.allix@caf86.caf.fr::653b8b07-0df8-4455-806f-e417d863b4cb" providerId="AD" clId="Web-{33F0F080-4F42-4745-B31A-C7600F40BFA9}" dt="2022-05-31T08:37:39.220" v="14"/>
          <ac:spMkLst>
            <pc:docMk/>
            <pc:sldMk cId="1998432440" sldId="303"/>
            <ac:spMk id="5" creationId="{BDE0513E-8231-1728-7B9E-87A96F4C124E}"/>
          </ac:spMkLst>
        </pc:spChg>
        <pc:picChg chg="del">
          <ac:chgData name="Sophie ALLIX 861" userId="S::sophie.allix@caf86.caf.fr::653b8b07-0df8-4455-806f-e417d863b4cb" providerId="AD" clId="Web-{33F0F080-4F42-4745-B31A-C7600F40BFA9}" dt="2022-05-31T08:37:39.220" v="14"/>
          <ac:picMkLst>
            <pc:docMk/>
            <pc:sldMk cId="1998432440" sldId="303"/>
            <ac:picMk id="4" creationId="{380EF7A0-46D8-16D7-4A3C-2220EF7B8E20}"/>
          </ac:picMkLst>
        </pc:picChg>
      </pc:sldChg>
      <pc:sldChg chg="modSp add replId">
        <pc:chgData name="Sophie ALLIX 861" userId="S::sophie.allix@caf86.caf.fr::653b8b07-0df8-4455-806f-e417d863b4cb" providerId="AD" clId="Web-{33F0F080-4F42-4745-B31A-C7600F40BFA9}" dt="2022-05-31T09:06:17.558" v="721" actId="20577"/>
        <pc:sldMkLst>
          <pc:docMk/>
          <pc:sldMk cId="3578797116" sldId="304"/>
        </pc:sldMkLst>
        <pc:spChg chg="mod">
          <ac:chgData name="Sophie ALLIX 861" userId="S::sophie.allix@caf86.caf.fr::653b8b07-0df8-4455-806f-e417d863b4cb" providerId="AD" clId="Web-{33F0F080-4F42-4745-B31A-C7600F40BFA9}" dt="2022-05-31T09:06:17.558" v="721" actId="20577"/>
          <ac:spMkLst>
            <pc:docMk/>
            <pc:sldMk cId="3578797116" sldId="304"/>
            <ac:spMk id="3" creationId="{1980AA72-7CEC-47E0-8390-DCA22A2C1A8D}"/>
          </ac:spMkLst>
        </pc:spChg>
      </pc:sldChg>
    </pc:docChg>
  </pc:docChgLst>
  <pc:docChgLst>
    <pc:chgData name="Nicolas PATRIARCHE 861" userId="d1848907-ef35-4bf0-83f2-8110b9052c08" providerId="ADAL" clId="{9793640A-7D46-433B-B68D-E45BF5ACD29C}"/>
    <pc:docChg chg="undo custSel addSld delSld modSld">
      <pc:chgData name="Nicolas PATRIARCHE 861" userId="d1848907-ef35-4bf0-83f2-8110b9052c08" providerId="ADAL" clId="{9793640A-7D46-433B-B68D-E45BF5ACD29C}" dt="2023-01-06T12:09:48.452" v="3918" actId="20577"/>
      <pc:docMkLst>
        <pc:docMk/>
      </pc:docMkLst>
      <pc:sldChg chg="modSp mod">
        <pc:chgData name="Nicolas PATRIARCHE 861" userId="d1848907-ef35-4bf0-83f2-8110b9052c08" providerId="ADAL" clId="{9793640A-7D46-433B-B68D-E45BF5ACD29C}" dt="2023-01-02T13:19:15.564" v="316" actId="313"/>
        <pc:sldMkLst>
          <pc:docMk/>
          <pc:sldMk cId="3155851385" sldId="257"/>
        </pc:sldMkLst>
        <pc:spChg chg="mod">
          <ac:chgData name="Nicolas PATRIARCHE 861" userId="d1848907-ef35-4bf0-83f2-8110b9052c08" providerId="ADAL" clId="{9793640A-7D46-433B-B68D-E45BF5ACD29C}" dt="2023-01-02T13:19:15.564" v="316" actId="313"/>
          <ac:spMkLst>
            <pc:docMk/>
            <pc:sldMk cId="3155851385" sldId="257"/>
            <ac:spMk id="3" creationId="{1980AA72-7CEC-47E0-8390-DCA22A2C1A8D}"/>
          </ac:spMkLst>
        </pc:spChg>
      </pc:sldChg>
      <pc:sldChg chg="modSp">
        <pc:chgData name="Nicolas PATRIARCHE 861" userId="d1848907-ef35-4bf0-83f2-8110b9052c08" providerId="ADAL" clId="{9793640A-7D46-433B-B68D-E45BF5ACD29C}" dt="2023-01-06T12:09:48.452" v="3918" actId="20577"/>
        <pc:sldMkLst>
          <pc:docMk/>
          <pc:sldMk cId="1059972565" sldId="269"/>
        </pc:sldMkLst>
        <pc:graphicFrameChg chg="mod">
          <ac:chgData name="Nicolas PATRIARCHE 861" userId="d1848907-ef35-4bf0-83f2-8110b9052c08" providerId="ADAL" clId="{9793640A-7D46-433B-B68D-E45BF5ACD29C}" dt="2023-01-06T12:09:48.452" v="3918"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9793640A-7D46-433B-B68D-E45BF5ACD29C}" dt="2023-01-06T12:08:45.737" v="3886" actId="47"/>
        <pc:sldMkLst>
          <pc:docMk/>
          <pc:sldMk cId="2013777590" sldId="362"/>
        </pc:sldMkLst>
      </pc:sldChg>
      <pc:sldChg chg="modSp mod">
        <pc:chgData name="Nicolas PATRIARCHE 861" userId="d1848907-ef35-4bf0-83f2-8110b9052c08" providerId="ADAL" clId="{9793640A-7D46-433B-B68D-E45BF5ACD29C}" dt="2023-01-02T13:24:13.115" v="521" actId="207"/>
        <pc:sldMkLst>
          <pc:docMk/>
          <pc:sldMk cId="1314588359" sldId="365"/>
        </pc:sldMkLst>
        <pc:spChg chg="mod">
          <ac:chgData name="Nicolas PATRIARCHE 861" userId="d1848907-ef35-4bf0-83f2-8110b9052c08" providerId="ADAL" clId="{9793640A-7D46-433B-B68D-E45BF5ACD29C}" dt="2023-01-02T13:24:13.115" v="521" actId="207"/>
          <ac:spMkLst>
            <pc:docMk/>
            <pc:sldMk cId="1314588359" sldId="365"/>
            <ac:spMk id="4" creationId="{50E63301-F05A-4018-919B-4F770BBC8D0D}"/>
          </ac:spMkLst>
        </pc:spChg>
      </pc:sldChg>
      <pc:sldChg chg="delSp modSp mod">
        <pc:chgData name="Nicolas PATRIARCHE 861" userId="d1848907-ef35-4bf0-83f2-8110b9052c08" providerId="ADAL" clId="{9793640A-7D46-433B-B68D-E45BF5ACD29C}" dt="2023-01-02T13:19:57.675" v="362" actId="1076"/>
        <pc:sldMkLst>
          <pc:docMk/>
          <pc:sldMk cId="2625632517" sldId="366"/>
        </pc:sldMkLst>
        <pc:spChg chg="mod">
          <ac:chgData name="Nicolas PATRIARCHE 861" userId="d1848907-ef35-4bf0-83f2-8110b9052c08" providerId="ADAL" clId="{9793640A-7D46-433B-B68D-E45BF5ACD29C}" dt="2023-01-02T13:19:57.675" v="362" actId="1076"/>
          <ac:spMkLst>
            <pc:docMk/>
            <pc:sldMk cId="2625632517" sldId="366"/>
            <ac:spMk id="2" creationId="{9FFAE97F-5A7E-8A4A-43C9-E79BAB69AF04}"/>
          </ac:spMkLst>
        </pc:spChg>
        <pc:spChg chg="del mod">
          <ac:chgData name="Nicolas PATRIARCHE 861" userId="d1848907-ef35-4bf0-83f2-8110b9052c08" providerId="ADAL" clId="{9793640A-7D46-433B-B68D-E45BF5ACD29C}" dt="2023-01-02T13:19:46.381" v="358" actId="478"/>
          <ac:spMkLst>
            <pc:docMk/>
            <pc:sldMk cId="2625632517" sldId="366"/>
            <ac:spMk id="3" creationId="{3F6076F5-322A-50B7-688A-5FF76D846222}"/>
          </ac:spMkLst>
        </pc:spChg>
        <pc:picChg chg="del">
          <ac:chgData name="Nicolas PATRIARCHE 861" userId="d1848907-ef35-4bf0-83f2-8110b9052c08" providerId="ADAL" clId="{9793640A-7D46-433B-B68D-E45BF5ACD29C}" dt="2023-01-02T13:19:51.086" v="360" actId="478"/>
          <ac:picMkLst>
            <pc:docMk/>
            <pc:sldMk cId="2625632517" sldId="366"/>
            <ac:picMk id="4" creationId="{5FCAC01A-FB40-A082-3ED9-8F6AA0308FAB}"/>
          </ac:picMkLst>
        </pc:picChg>
        <pc:picChg chg="del">
          <ac:chgData name="Nicolas PATRIARCHE 861" userId="d1848907-ef35-4bf0-83f2-8110b9052c08" providerId="ADAL" clId="{9793640A-7D46-433B-B68D-E45BF5ACD29C}" dt="2023-01-02T13:19:49.188" v="359" actId="478"/>
          <ac:picMkLst>
            <pc:docMk/>
            <pc:sldMk cId="2625632517" sldId="366"/>
            <ac:picMk id="5" creationId="{C47FC317-B017-2EE5-ADD7-B7AAAAB55E4F}"/>
          </ac:picMkLst>
        </pc:picChg>
      </pc:sldChg>
      <pc:sldChg chg="del">
        <pc:chgData name="Nicolas PATRIARCHE 861" userId="d1848907-ef35-4bf0-83f2-8110b9052c08" providerId="ADAL" clId="{9793640A-7D46-433B-B68D-E45BF5ACD29C}" dt="2023-01-06T12:08:38.684" v="3885" actId="47"/>
        <pc:sldMkLst>
          <pc:docMk/>
          <pc:sldMk cId="2165906957" sldId="369"/>
        </pc:sldMkLst>
      </pc:sldChg>
      <pc:sldChg chg="del">
        <pc:chgData name="Nicolas PATRIARCHE 861" userId="d1848907-ef35-4bf0-83f2-8110b9052c08" providerId="ADAL" clId="{9793640A-7D46-433B-B68D-E45BF5ACD29C}" dt="2023-01-02T13:57:59.578" v="1124" actId="47"/>
        <pc:sldMkLst>
          <pc:docMk/>
          <pc:sldMk cId="634164076" sldId="371"/>
        </pc:sldMkLst>
      </pc:sldChg>
      <pc:sldChg chg="del">
        <pc:chgData name="Nicolas PATRIARCHE 861" userId="d1848907-ef35-4bf0-83f2-8110b9052c08" providerId="ADAL" clId="{9793640A-7D46-433B-B68D-E45BF5ACD29C}" dt="2023-01-02T13:58:00.743" v="1125" actId="47"/>
        <pc:sldMkLst>
          <pc:docMk/>
          <pc:sldMk cId="1689651447" sldId="372"/>
        </pc:sldMkLst>
      </pc:sldChg>
      <pc:sldChg chg="del">
        <pc:chgData name="Nicolas PATRIARCHE 861" userId="d1848907-ef35-4bf0-83f2-8110b9052c08" providerId="ADAL" clId="{9793640A-7D46-433B-B68D-E45BF5ACD29C}" dt="2023-01-02T13:58:01.313" v="1126" actId="47"/>
        <pc:sldMkLst>
          <pc:docMk/>
          <pc:sldMk cId="733326170" sldId="373"/>
        </pc:sldMkLst>
      </pc:sldChg>
      <pc:sldChg chg="addSp delSp modSp mod">
        <pc:chgData name="Nicolas PATRIARCHE 861" userId="d1848907-ef35-4bf0-83f2-8110b9052c08" providerId="ADAL" clId="{9793640A-7D46-433B-B68D-E45BF5ACD29C}" dt="2023-01-02T13:22:22.166" v="454" actId="1076"/>
        <pc:sldMkLst>
          <pc:docMk/>
          <pc:sldMk cId="379090198" sldId="374"/>
        </pc:sldMkLst>
        <pc:spChg chg="del">
          <ac:chgData name="Nicolas PATRIARCHE 861" userId="d1848907-ef35-4bf0-83f2-8110b9052c08" providerId="ADAL" clId="{9793640A-7D46-433B-B68D-E45BF5ACD29C}" dt="2023-01-02T13:20:46.136" v="364" actId="478"/>
          <ac:spMkLst>
            <pc:docMk/>
            <pc:sldMk cId="379090198" sldId="374"/>
            <ac:spMk id="5" creationId="{326387E5-0B4B-5FCA-E6A2-0E66A597F04B}"/>
          </ac:spMkLst>
        </pc:spChg>
        <pc:spChg chg="add mod">
          <ac:chgData name="Nicolas PATRIARCHE 861" userId="d1848907-ef35-4bf0-83f2-8110b9052c08" providerId="ADAL" clId="{9793640A-7D46-433B-B68D-E45BF5ACD29C}" dt="2023-01-02T13:22:22.166" v="454" actId="1076"/>
          <ac:spMkLst>
            <pc:docMk/>
            <pc:sldMk cId="379090198" sldId="374"/>
            <ac:spMk id="29" creationId="{E7390C54-8E56-4611-85AB-518D38F4CF80}"/>
          </ac:spMkLst>
        </pc:spChg>
        <pc:picChg chg="del">
          <ac:chgData name="Nicolas PATRIARCHE 861" userId="d1848907-ef35-4bf0-83f2-8110b9052c08" providerId="ADAL" clId="{9793640A-7D46-433B-B68D-E45BF5ACD29C}" dt="2023-01-02T13:20:43.150" v="363" actId="478"/>
          <ac:picMkLst>
            <pc:docMk/>
            <pc:sldMk cId="379090198" sldId="374"/>
            <ac:picMk id="4" creationId="{3DEAFC63-FD07-376F-8D1C-0D1C3D0EC7A1}"/>
          </ac:picMkLst>
        </pc:picChg>
      </pc:sldChg>
      <pc:sldChg chg="del">
        <pc:chgData name="Nicolas PATRIARCHE 861" userId="d1848907-ef35-4bf0-83f2-8110b9052c08" providerId="ADAL" clId="{9793640A-7D46-433B-B68D-E45BF5ACD29C}" dt="2023-01-02T13:58:02.228" v="1128" actId="47"/>
        <pc:sldMkLst>
          <pc:docMk/>
          <pc:sldMk cId="1689712453" sldId="375"/>
        </pc:sldMkLst>
      </pc:sldChg>
      <pc:sldChg chg="del">
        <pc:chgData name="Nicolas PATRIARCHE 861" userId="d1848907-ef35-4bf0-83f2-8110b9052c08" providerId="ADAL" clId="{9793640A-7D46-433B-B68D-E45BF5ACD29C}" dt="2023-01-02T13:58:01.799" v="1127" actId="47"/>
        <pc:sldMkLst>
          <pc:docMk/>
          <pc:sldMk cId="291302280" sldId="376"/>
        </pc:sldMkLst>
      </pc:sldChg>
      <pc:sldChg chg="del">
        <pc:chgData name="Nicolas PATRIARCHE 861" userId="d1848907-ef35-4bf0-83f2-8110b9052c08" providerId="ADAL" clId="{9793640A-7D46-433B-B68D-E45BF5ACD29C}" dt="2023-01-02T13:58:02.717" v="1129" actId="47"/>
        <pc:sldMkLst>
          <pc:docMk/>
          <pc:sldMk cId="1104211884" sldId="377"/>
        </pc:sldMkLst>
      </pc:sldChg>
      <pc:sldChg chg="del">
        <pc:chgData name="Nicolas PATRIARCHE 861" userId="d1848907-ef35-4bf0-83f2-8110b9052c08" providerId="ADAL" clId="{9793640A-7D46-433B-B68D-E45BF5ACD29C}" dt="2023-01-02T13:58:03.084" v="1130" actId="47"/>
        <pc:sldMkLst>
          <pc:docMk/>
          <pc:sldMk cId="3036393061" sldId="378"/>
        </pc:sldMkLst>
      </pc:sldChg>
      <pc:sldChg chg="del">
        <pc:chgData name="Nicolas PATRIARCHE 861" userId="d1848907-ef35-4bf0-83f2-8110b9052c08" providerId="ADAL" clId="{9793640A-7D46-433B-B68D-E45BF5ACD29C}" dt="2023-01-02T13:58:03.446" v="1131" actId="47"/>
        <pc:sldMkLst>
          <pc:docMk/>
          <pc:sldMk cId="241349117" sldId="379"/>
        </pc:sldMkLst>
      </pc:sldChg>
      <pc:sldChg chg="del">
        <pc:chgData name="Nicolas PATRIARCHE 861" userId="d1848907-ef35-4bf0-83f2-8110b9052c08" providerId="ADAL" clId="{9793640A-7D46-433B-B68D-E45BF5ACD29C}" dt="2023-01-06T12:08:36.351" v="3884" actId="47"/>
        <pc:sldMkLst>
          <pc:docMk/>
          <pc:sldMk cId="1374222957" sldId="380"/>
        </pc:sldMkLst>
      </pc:sldChg>
      <pc:sldChg chg="modSp mod">
        <pc:chgData name="Nicolas PATRIARCHE 861" userId="d1848907-ef35-4bf0-83f2-8110b9052c08" providerId="ADAL" clId="{9793640A-7D46-433B-B68D-E45BF5ACD29C}" dt="2023-01-02T13:24:35.109" v="537" actId="1076"/>
        <pc:sldMkLst>
          <pc:docMk/>
          <pc:sldMk cId="551238007" sldId="381"/>
        </pc:sldMkLst>
        <pc:spChg chg="mod">
          <ac:chgData name="Nicolas PATRIARCHE 861" userId="d1848907-ef35-4bf0-83f2-8110b9052c08" providerId="ADAL" clId="{9793640A-7D46-433B-B68D-E45BF5ACD29C}" dt="2023-01-02T13:24:35.109" v="537" actId="1076"/>
          <ac:spMkLst>
            <pc:docMk/>
            <pc:sldMk cId="551238007" sldId="381"/>
            <ac:spMk id="4" creationId="{50E63301-F05A-4018-919B-4F770BBC8D0D}"/>
          </ac:spMkLst>
        </pc:spChg>
      </pc:sldChg>
      <pc:sldChg chg="del">
        <pc:chgData name="Nicolas PATRIARCHE 861" userId="d1848907-ef35-4bf0-83f2-8110b9052c08" providerId="ADAL" clId="{9793640A-7D46-433B-B68D-E45BF5ACD29C}" dt="2023-01-02T13:28:04.508" v="552" actId="47"/>
        <pc:sldMkLst>
          <pc:docMk/>
          <pc:sldMk cId="841492680" sldId="382"/>
        </pc:sldMkLst>
      </pc:sldChg>
      <pc:sldChg chg="del">
        <pc:chgData name="Nicolas PATRIARCHE 861" userId="d1848907-ef35-4bf0-83f2-8110b9052c08" providerId="ADAL" clId="{9793640A-7D46-433B-B68D-E45BF5ACD29C}" dt="2023-01-02T13:28:04.508" v="552" actId="47"/>
        <pc:sldMkLst>
          <pc:docMk/>
          <pc:sldMk cId="1077626652" sldId="383"/>
        </pc:sldMkLst>
      </pc:sldChg>
      <pc:sldChg chg="del">
        <pc:chgData name="Nicolas PATRIARCHE 861" userId="d1848907-ef35-4bf0-83f2-8110b9052c08" providerId="ADAL" clId="{9793640A-7D46-433B-B68D-E45BF5ACD29C}" dt="2023-01-02T13:28:04.508" v="552" actId="47"/>
        <pc:sldMkLst>
          <pc:docMk/>
          <pc:sldMk cId="1824223603" sldId="384"/>
        </pc:sldMkLst>
      </pc:sldChg>
      <pc:sldChg chg="del">
        <pc:chgData name="Nicolas PATRIARCHE 861" userId="d1848907-ef35-4bf0-83f2-8110b9052c08" providerId="ADAL" clId="{9793640A-7D46-433B-B68D-E45BF5ACD29C}" dt="2023-01-02T13:28:04.508" v="552" actId="47"/>
        <pc:sldMkLst>
          <pc:docMk/>
          <pc:sldMk cId="1494797198" sldId="385"/>
        </pc:sldMkLst>
      </pc:sldChg>
      <pc:sldChg chg="del">
        <pc:chgData name="Nicolas PATRIARCHE 861" userId="d1848907-ef35-4bf0-83f2-8110b9052c08" providerId="ADAL" clId="{9793640A-7D46-433B-B68D-E45BF5ACD29C}" dt="2023-01-02T13:28:04.508" v="552" actId="47"/>
        <pc:sldMkLst>
          <pc:docMk/>
          <pc:sldMk cId="3710656057" sldId="386"/>
        </pc:sldMkLst>
      </pc:sldChg>
      <pc:sldChg chg="del">
        <pc:chgData name="Nicolas PATRIARCHE 861" userId="d1848907-ef35-4bf0-83f2-8110b9052c08" providerId="ADAL" clId="{9793640A-7D46-433B-B68D-E45BF5ACD29C}" dt="2023-01-02T13:28:04.508" v="552" actId="47"/>
        <pc:sldMkLst>
          <pc:docMk/>
          <pc:sldMk cId="3290350925" sldId="387"/>
        </pc:sldMkLst>
      </pc:sldChg>
      <pc:sldChg chg="del">
        <pc:chgData name="Nicolas PATRIARCHE 861" userId="d1848907-ef35-4bf0-83f2-8110b9052c08" providerId="ADAL" clId="{9793640A-7D46-433B-B68D-E45BF5ACD29C}" dt="2023-01-02T13:28:04.508" v="552" actId="47"/>
        <pc:sldMkLst>
          <pc:docMk/>
          <pc:sldMk cId="3486501697" sldId="388"/>
        </pc:sldMkLst>
      </pc:sldChg>
      <pc:sldChg chg="del">
        <pc:chgData name="Nicolas PATRIARCHE 861" userId="d1848907-ef35-4bf0-83f2-8110b9052c08" providerId="ADAL" clId="{9793640A-7D46-433B-B68D-E45BF5ACD29C}" dt="2023-01-02T13:28:04.508" v="552" actId="47"/>
        <pc:sldMkLst>
          <pc:docMk/>
          <pc:sldMk cId="1316620880" sldId="389"/>
        </pc:sldMkLst>
      </pc:sldChg>
      <pc:sldChg chg="del">
        <pc:chgData name="Nicolas PATRIARCHE 861" userId="d1848907-ef35-4bf0-83f2-8110b9052c08" providerId="ADAL" clId="{9793640A-7D46-433B-B68D-E45BF5ACD29C}" dt="2023-01-02T13:28:04.508" v="552" actId="47"/>
        <pc:sldMkLst>
          <pc:docMk/>
          <pc:sldMk cId="4032923871" sldId="391"/>
        </pc:sldMkLst>
      </pc:sldChg>
      <pc:sldChg chg="del">
        <pc:chgData name="Nicolas PATRIARCHE 861" userId="d1848907-ef35-4bf0-83f2-8110b9052c08" providerId="ADAL" clId="{9793640A-7D46-433B-B68D-E45BF5ACD29C}" dt="2023-01-02T13:28:04.508" v="552" actId="47"/>
        <pc:sldMkLst>
          <pc:docMk/>
          <pc:sldMk cId="1695400227" sldId="392"/>
        </pc:sldMkLst>
      </pc:sldChg>
      <pc:sldChg chg="del">
        <pc:chgData name="Nicolas PATRIARCHE 861" userId="d1848907-ef35-4bf0-83f2-8110b9052c08" providerId="ADAL" clId="{9793640A-7D46-433B-B68D-E45BF5ACD29C}" dt="2023-01-02T13:28:04.508" v="552" actId="47"/>
        <pc:sldMkLst>
          <pc:docMk/>
          <pc:sldMk cId="462831282" sldId="393"/>
        </pc:sldMkLst>
      </pc:sldChg>
      <pc:sldChg chg="del">
        <pc:chgData name="Nicolas PATRIARCHE 861" userId="d1848907-ef35-4bf0-83f2-8110b9052c08" providerId="ADAL" clId="{9793640A-7D46-433B-B68D-E45BF5ACD29C}" dt="2023-01-02T13:28:04.508" v="552" actId="47"/>
        <pc:sldMkLst>
          <pc:docMk/>
          <pc:sldMk cId="2104601895" sldId="394"/>
        </pc:sldMkLst>
      </pc:sldChg>
      <pc:sldChg chg="del">
        <pc:chgData name="Nicolas PATRIARCHE 861" userId="d1848907-ef35-4bf0-83f2-8110b9052c08" providerId="ADAL" clId="{9793640A-7D46-433B-B68D-E45BF5ACD29C}" dt="2023-01-02T13:28:04.508" v="552" actId="47"/>
        <pc:sldMkLst>
          <pc:docMk/>
          <pc:sldMk cId="3577761940" sldId="395"/>
        </pc:sldMkLst>
      </pc:sldChg>
      <pc:sldChg chg="addSp delSp modSp new del">
        <pc:chgData name="Nicolas PATRIARCHE 861" userId="d1848907-ef35-4bf0-83f2-8110b9052c08" providerId="ADAL" clId="{9793640A-7D46-433B-B68D-E45BF5ACD29C}" dt="2023-01-02T13:23:06.230" v="458" actId="2696"/>
        <pc:sldMkLst>
          <pc:docMk/>
          <pc:sldMk cId="628455269" sldId="396"/>
        </pc:sldMkLst>
        <pc:spChg chg="add del mod">
          <ac:chgData name="Nicolas PATRIARCHE 861" userId="d1848907-ef35-4bf0-83f2-8110b9052c08" providerId="ADAL" clId="{9793640A-7D46-433B-B68D-E45BF5ACD29C}" dt="2023-01-02T13:23:02.933" v="457"/>
          <ac:spMkLst>
            <pc:docMk/>
            <pc:sldMk cId="628455269" sldId="396"/>
            <ac:spMk id="4" creationId="{35B4353A-27C1-42E1-8F2F-D158076CB53A}"/>
          </ac:spMkLst>
        </pc:spChg>
      </pc:sldChg>
      <pc:sldChg chg="modSp add mod">
        <pc:chgData name="Nicolas PATRIARCHE 861" userId="d1848907-ef35-4bf0-83f2-8110b9052c08" providerId="ADAL" clId="{9793640A-7D46-433B-B68D-E45BF5ACD29C}" dt="2023-01-02T13:23:25.383" v="487" actId="1076"/>
        <pc:sldMkLst>
          <pc:docMk/>
          <pc:sldMk cId="2154662505" sldId="396"/>
        </pc:sldMkLst>
        <pc:spChg chg="mod">
          <ac:chgData name="Nicolas PATRIARCHE 861" userId="d1848907-ef35-4bf0-83f2-8110b9052c08" providerId="ADAL" clId="{9793640A-7D46-433B-B68D-E45BF5ACD29C}" dt="2023-01-02T13:23:25.383" v="487" actId="1076"/>
          <ac:spMkLst>
            <pc:docMk/>
            <pc:sldMk cId="2154662505" sldId="396"/>
            <ac:spMk id="29" creationId="{E7390C54-8E56-4611-85AB-518D38F4CF80}"/>
          </ac:spMkLst>
        </pc:spChg>
      </pc:sldChg>
      <pc:sldChg chg="modSp add mod">
        <pc:chgData name="Nicolas PATRIARCHE 861" userId="d1848907-ef35-4bf0-83f2-8110b9052c08" providerId="ADAL" clId="{9793640A-7D46-433B-B68D-E45BF5ACD29C}" dt="2023-01-06T12:08:19.925" v="3883" actId="1076"/>
        <pc:sldMkLst>
          <pc:docMk/>
          <pc:sldMk cId="1355208865" sldId="397"/>
        </pc:sldMkLst>
        <pc:spChg chg="mod">
          <ac:chgData name="Nicolas PATRIARCHE 861" userId="d1848907-ef35-4bf0-83f2-8110b9052c08" providerId="ADAL" clId="{9793640A-7D46-433B-B68D-E45BF5ACD29C}" dt="2023-01-06T12:08:19.925" v="3883" actId="1076"/>
          <ac:spMkLst>
            <pc:docMk/>
            <pc:sldMk cId="1355208865" sldId="397"/>
            <ac:spMk id="4" creationId="{50E63301-F05A-4018-919B-4F770BBC8D0D}"/>
          </ac:spMkLst>
        </pc:spChg>
      </pc:sldChg>
      <pc:sldChg chg="modSp add mod">
        <pc:chgData name="Nicolas PATRIARCHE 861" userId="d1848907-ef35-4bf0-83f2-8110b9052c08" providerId="ADAL" clId="{9793640A-7D46-433B-B68D-E45BF5ACD29C}" dt="2023-01-02T13:27:34.908" v="551" actId="1076"/>
        <pc:sldMkLst>
          <pc:docMk/>
          <pc:sldMk cId="1938475251" sldId="398"/>
        </pc:sldMkLst>
        <pc:spChg chg="mod">
          <ac:chgData name="Nicolas PATRIARCHE 861" userId="d1848907-ef35-4bf0-83f2-8110b9052c08" providerId="ADAL" clId="{9793640A-7D46-433B-B68D-E45BF5ACD29C}" dt="2023-01-02T13:27:34.908" v="551" actId="1076"/>
          <ac:spMkLst>
            <pc:docMk/>
            <pc:sldMk cId="1938475251" sldId="398"/>
            <ac:spMk id="4" creationId="{50E63301-F05A-4018-919B-4F770BBC8D0D}"/>
          </ac:spMkLst>
        </pc:spChg>
      </pc:sldChg>
      <pc:sldChg chg="modSp new mod">
        <pc:chgData name="Nicolas PATRIARCHE 861" userId="d1848907-ef35-4bf0-83f2-8110b9052c08" providerId="ADAL" clId="{9793640A-7D46-433B-B68D-E45BF5ACD29C}" dt="2023-01-02T13:57:53.620" v="1123" actId="20577"/>
        <pc:sldMkLst>
          <pc:docMk/>
          <pc:sldMk cId="915503992" sldId="399"/>
        </pc:sldMkLst>
        <pc:spChg chg="mod">
          <ac:chgData name="Nicolas PATRIARCHE 861" userId="d1848907-ef35-4bf0-83f2-8110b9052c08" providerId="ADAL" clId="{9793640A-7D46-433B-B68D-E45BF5ACD29C}" dt="2023-01-02T13:57:53.620" v="1123" actId="20577"/>
          <ac:spMkLst>
            <pc:docMk/>
            <pc:sldMk cId="915503992" sldId="399"/>
            <ac:spMk id="2" creationId="{E3AAF238-1C18-460F-94D7-59D9998644BA}"/>
          </ac:spMkLst>
        </pc:spChg>
        <pc:spChg chg="mod">
          <ac:chgData name="Nicolas PATRIARCHE 861" userId="d1848907-ef35-4bf0-83f2-8110b9052c08" providerId="ADAL" clId="{9793640A-7D46-433B-B68D-E45BF5ACD29C}" dt="2023-01-02T13:54:16.386" v="1062" actId="20577"/>
          <ac:spMkLst>
            <pc:docMk/>
            <pc:sldMk cId="915503992" sldId="399"/>
            <ac:spMk id="3" creationId="{5BE083C7-2F15-4968-B654-8BBD13DDCB32}"/>
          </ac:spMkLst>
        </pc:spChg>
      </pc:sldChg>
      <pc:sldChg chg="addSp delSp modSp new mod">
        <pc:chgData name="Nicolas PATRIARCHE 861" userId="d1848907-ef35-4bf0-83f2-8110b9052c08" providerId="ADAL" clId="{9793640A-7D46-433B-B68D-E45BF5ACD29C}" dt="2023-01-02T13:57:39.193" v="1090" actId="1076"/>
        <pc:sldMkLst>
          <pc:docMk/>
          <pc:sldMk cId="959326232" sldId="400"/>
        </pc:sldMkLst>
        <pc:spChg chg="del">
          <ac:chgData name="Nicolas PATRIARCHE 861" userId="d1848907-ef35-4bf0-83f2-8110b9052c08" providerId="ADAL" clId="{9793640A-7D46-433B-B68D-E45BF5ACD29C}" dt="2023-01-02T13:54:52.947" v="1064" actId="22"/>
          <ac:spMkLst>
            <pc:docMk/>
            <pc:sldMk cId="959326232" sldId="400"/>
            <ac:spMk id="3" creationId="{B57C4748-039D-4804-92E5-B5B84962BA5C}"/>
          </ac:spMkLst>
        </pc:spChg>
        <pc:spChg chg="add mod">
          <ac:chgData name="Nicolas PATRIARCHE 861" userId="d1848907-ef35-4bf0-83f2-8110b9052c08" providerId="ADAL" clId="{9793640A-7D46-433B-B68D-E45BF5ACD29C}" dt="2023-01-02T13:57:39.193" v="1090" actId="1076"/>
          <ac:spMkLst>
            <pc:docMk/>
            <pc:sldMk cId="959326232" sldId="400"/>
            <ac:spMk id="10" creationId="{50A641C0-A559-4786-A8D2-0D3646BF4429}"/>
          </ac:spMkLst>
        </pc:spChg>
        <pc:picChg chg="add mod ord">
          <ac:chgData name="Nicolas PATRIARCHE 861" userId="d1848907-ef35-4bf0-83f2-8110b9052c08" providerId="ADAL" clId="{9793640A-7D46-433B-B68D-E45BF5ACD29C}" dt="2023-01-02T13:56:11.288" v="1080" actId="1076"/>
          <ac:picMkLst>
            <pc:docMk/>
            <pc:sldMk cId="959326232" sldId="400"/>
            <ac:picMk id="5" creationId="{75AC7294-319E-4A05-8A0B-089E27D37D8D}"/>
          </ac:picMkLst>
        </pc:picChg>
        <pc:picChg chg="add mod">
          <ac:chgData name="Nicolas PATRIARCHE 861" userId="d1848907-ef35-4bf0-83f2-8110b9052c08" providerId="ADAL" clId="{9793640A-7D46-433B-B68D-E45BF5ACD29C}" dt="2023-01-02T13:56:17.470" v="1082" actId="14100"/>
          <ac:picMkLst>
            <pc:docMk/>
            <pc:sldMk cId="959326232" sldId="400"/>
            <ac:picMk id="7" creationId="{85948194-BAC8-4768-812D-62A0CE1AD566}"/>
          </ac:picMkLst>
        </pc:picChg>
        <pc:picChg chg="add mod">
          <ac:chgData name="Nicolas PATRIARCHE 861" userId="d1848907-ef35-4bf0-83f2-8110b9052c08" providerId="ADAL" clId="{9793640A-7D46-433B-B68D-E45BF5ACD29C}" dt="2023-01-02T13:57:09.578" v="1086" actId="1076"/>
          <ac:picMkLst>
            <pc:docMk/>
            <pc:sldMk cId="959326232" sldId="400"/>
            <ac:picMk id="9" creationId="{500C0C64-ADE9-4126-90DF-34BA070732DD}"/>
          </ac:picMkLst>
        </pc:picChg>
      </pc:sldChg>
      <pc:sldChg chg="modSp new mod">
        <pc:chgData name="Nicolas PATRIARCHE 861" userId="d1848907-ef35-4bf0-83f2-8110b9052c08" providerId="ADAL" clId="{9793640A-7D46-433B-B68D-E45BF5ACD29C}" dt="2023-01-03T09:27:16.874" v="1736" actId="20577"/>
        <pc:sldMkLst>
          <pc:docMk/>
          <pc:sldMk cId="3965839710" sldId="401"/>
        </pc:sldMkLst>
        <pc:spChg chg="mod">
          <ac:chgData name="Nicolas PATRIARCHE 861" userId="d1848907-ef35-4bf0-83f2-8110b9052c08" providerId="ADAL" clId="{9793640A-7D46-433B-B68D-E45BF5ACD29C}" dt="2023-01-03T09:04:00.424" v="1211" actId="20577"/>
          <ac:spMkLst>
            <pc:docMk/>
            <pc:sldMk cId="3965839710" sldId="401"/>
            <ac:spMk id="2" creationId="{60E627B6-9005-43CF-96D3-F5D5C134AD7D}"/>
          </ac:spMkLst>
        </pc:spChg>
        <pc:spChg chg="mod">
          <ac:chgData name="Nicolas PATRIARCHE 861" userId="d1848907-ef35-4bf0-83f2-8110b9052c08" providerId="ADAL" clId="{9793640A-7D46-433B-B68D-E45BF5ACD29C}" dt="2023-01-03T09:27:16.874" v="1736" actId="20577"/>
          <ac:spMkLst>
            <pc:docMk/>
            <pc:sldMk cId="3965839710" sldId="401"/>
            <ac:spMk id="3" creationId="{1ADBDF23-3200-40F7-8942-DE96251D6903}"/>
          </ac:spMkLst>
        </pc:spChg>
      </pc:sldChg>
      <pc:sldChg chg="addSp delSp modSp new mod setBg">
        <pc:chgData name="Nicolas PATRIARCHE 861" userId="d1848907-ef35-4bf0-83f2-8110b9052c08" providerId="ADAL" clId="{9793640A-7D46-433B-B68D-E45BF5ACD29C}" dt="2023-01-03T09:32:39.040" v="1752" actId="1076"/>
        <pc:sldMkLst>
          <pc:docMk/>
          <pc:sldMk cId="101654383" sldId="402"/>
        </pc:sldMkLst>
        <pc:spChg chg="del mod ord">
          <ac:chgData name="Nicolas PATRIARCHE 861" userId="d1848907-ef35-4bf0-83f2-8110b9052c08" providerId="ADAL" clId="{9793640A-7D46-433B-B68D-E45BF5ACD29C}" dt="2023-01-03T09:32:31.907" v="1751" actId="478"/>
          <ac:spMkLst>
            <pc:docMk/>
            <pc:sldMk cId="101654383" sldId="402"/>
            <ac:spMk id="2" creationId="{D2DB3FF5-FAF1-470E-8220-4E6ECC64ADA5}"/>
          </ac:spMkLst>
        </pc:spChg>
        <pc:spChg chg="del">
          <ac:chgData name="Nicolas PATRIARCHE 861" userId="d1848907-ef35-4bf0-83f2-8110b9052c08" providerId="ADAL" clId="{9793640A-7D46-433B-B68D-E45BF5ACD29C}" dt="2023-01-03T09:31:44.722" v="1738" actId="478"/>
          <ac:spMkLst>
            <pc:docMk/>
            <pc:sldMk cId="101654383" sldId="402"/>
            <ac:spMk id="3" creationId="{F5299149-4EE9-477C-9D5B-D9438AD166D8}"/>
          </ac:spMkLst>
        </pc:spChg>
        <pc:spChg chg="add del">
          <ac:chgData name="Nicolas PATRIARCHE 861" userId="d1848907-ef35-4bf0-83f2-8110b9052c08" providerId="ADAL" clId="{9793640A-7D46-433B-B68D-E45BF5ACD29C}" dt="2023-01-03T09:32:03.521" v="1743" actId="26606"/>
          <ac:spMkLst>
            <pc:docMk/>
            <pc:sldMk cId="101654383" sldId="402"/>
            <ac:spMk id="26" creationId="{8CDA3497-1EDA-4EB3-9C27-4D9835D30AAB}"/>
          </ac:spMkLst>
        </pc:spChg>
        <pc:spChg chg="add del">
          <ac:chgData name="Nicolas PATRIARCHE 861" userId="d1848907-ef35-4bf0-83f2-8110b9052c08" providerId="ADAL" clId="{9793640A-7D46-433B-B68D-E45BF5ACD29C}" dt="2023-01-03T09:32:03.521" v="1743" actId="26606"/>
          <ac:spMkLst>
            <pc:docMk/>
            <pc:sldMk cId="101654383" sldId="402"/>
            <ac:spMk id="28" creationId="{41F9764E-9AA0-49A3-9EA2-885EE9914014}"/>
          </ac:spMkLst>
        </pc:spChg>
        <pc:spChg chg="add del">
          <ac:chgData name="Nicolas PATRIARCHE 861" userId="d1848907-ef35-4bf0-83f2-8110b9052c08" providerId="ADAL" clId="{9793640A-7D46-433B-B68D-E45BF5ACD29C}" dt="2023-01-03T09:32:03.521" v="1743" actId="26606"/>
          <ac:spMkLst>
            <pc:docMk/>
            <pc:sldMk cId="101654383" sldId="402"/>
            <ac:spMk id="30" creationId="{FA3A4F4A-4DC4-43F2-AC2D-06211A812FC0}"/>
          </ac:spMkLst>
        </pc:spChg>
        <pc:spChg chg="add del">
          <ac:chgData name="Nicolas PATRIARCHE 861" userId="d1848907-ef35-4bf0-83f2-8110b9052c08" providerId="ADAL" clId="{9793640A-7D46-433B-B68D-E45BF5ACD29C}" dt="2023-01-03T09:32:03.521" v="1743" actId="26606"/>
          <ac:spMkLst>
            <pc:docMk/>
            <pc:sldMk cId="101654383" sldId="402"/>
            <ac:spMk id="32" creationId="{84CFB374-B343-457A-B567-B4D784B1FEAE}"/>
          </ac:spMkLst>
        </pc:spChg>
        <pc:spChg chg="add del">
          <ac:chgData name="Nicolas PATRIARCHE 861" userId="d1848907-ef35-4bf0-83f2-8110b9052c08" providerId="ADAL" clId="{9793640A-7D46-433B-B68D-E45BF5ACD29C}" dt="2023-01-03T09:32:03.521" v="1743" actId="26606"/>
          <ac:spMkLst>
            <pc:docMk/>
            <pc:sldMk cId="101654383" sldId="402"/>
            <ac:spMk id="34" creationId="{0597FEEE-1E11-4396-BB69-B43FA92F9580}"/>
          </ac:spMkLst>
        </pc:spChg>
        <pc:spChg chg="add del">
          <ac:chgData name="Nicolas PATRIARCHE 861" userId="d1848907-ef35-4bf0-83f2-8110b9052c08" providerId="ADAL" clId="{9793640A-7D46-433B-B68D-E45BF5ACD29C}" dt="2023-01-03T09:32:03.521" v="1743" actId="26606"/>
          <ac:spMkLst>
            <pc:docMk/>
            <pc:sldMk cId="101654383" sldId="402"/>
            <ac:spMk id="36" creationId="{A2DB2F81-3E68-4044-B7C2-03DEEC50D8F5}"/>
          </ac:spMkLst>
        </pc:spChg>
        <pc:spChg chg="add del">
          <ac:chgData name="Nicolas PATRIARCHE 861" userId="d1848907-ef35-4bf0-83f2-8110b9052c08" providerId="ADAL" clId="{9793640A-7D46-433B-B68D-E45BF5ACD29C}" dt="2023-01-03T09:32:03.521" v="1743" actId="26606"/>
          <ac:spMkLst>
            <pc:docMk/>
            <pc:sldMk cId="101654383" sldId="402"/>
            <ac:spMk id="38" creationId="{DC2F7294-2397-4C96-AB1E-E66CDEA3B5DF}"/>
          </ac:spMkLst>
        </pc:spChg>
        <pc:spChg chg="add del">
          <ac:chgData name="Nicolas PATRIARCHE 861" userId="d1848907-ef35-4bf0-83f2-8110b9052c08" providerId="ADAL" clId="{9793640A-7D46-433B-B68D-E45BF5ACD29C}" dt="2023-01-03T09:32:06.241" v="1745" actId="26606"/>
          <ac:spMkLst>
            <pc:docMk/>
            <pc:sldMk cId="101654383" sldId="402"/>
            <ac:spMk id="41" creationId="{F6E918B1-FA59-42EF-8A8E-B0F3D1E54084}"/>
          </ac:spMkLst>
        </pc:spChg>
        <pc:spChg chg="add">
          <ac:chgData name="Nicolas PATRIARCHE 861" userId="d1848907-ef35-4bf0-83f2-8110b9052c08" providerId="ADAL" clId="{9793640A-7D46-433B-B68D-E45BF5ACD29C}" dt="2023-01-03T09:32:06.248" v="1746" actId="26606"/>
          <ac:spMkLst>
            <pc:docMk/>
            <pc:sldMk cId="101654383" sldId="402"/>
            <ac:spMk id="44" creationId="{DC99427B-A97E-40A3-B1FD-4557346C6A91}"/>
          </ac:spMkLst>
        </pc:spChg>
        <pc:grpChg chg="add del">
          <ac:chgData name="Nicolas PATRIARCHE 861" userId="d1848907-ef35-4bf0-83f2-8110b9052c08" providerId="ADAL" clId="{9793640A-7D46-433B-B68D-E45BF5ACD29C}" dt="2023-01-03T09:32:00.841" v="1741" actId="26606"/>
          <ac:grpSpMkLst>
            <pc:docMk/>
            <pc:sldMk cId="101654383" sldId="402"/>
            <ac:grpSpMk id="10" creationId="{A5AFB369-4673-4727-A7CD-D86AFE0AE069}"/>
          </ac:grpSpMkLst>
        </pc:grpChg>
        <pc:grpChg chg="add del">
          <ac:chgData name="Nicolas PATRIARCHE 861" userId="d1848907-ef35-4bf0-83f2-8110b9052c08" providerId="ADAL" clId="{9793640A-7D46-433B-B68D-E45BF5ACD29C}" dt="2023-01-03T09:32:03.521" v="1743" actId="26606"/>
          <ac:grpSpMkLst>
            <pc:docMk/>
            <pc:sldMk cId="101654383" sldId="402"/>
            <ac:grpSpMk id="23" creationId="{A5AFB369-4673-4727-A7CD-D86AFE0AE069}"/>
          </ac:grpSpMkLst>
        </pc:grpChg>
        <pc:grpChg chg="add del">
          <ac:chgData name="Nicolas PATRIARCHE 861" userId="d1848907-ef35-4bf0-83f2-8110b9052c08" providerId="ADAL" clId="{9793640A-7D46-433B-B68D-E45BF5ACD29C}" dt="2023-01-03T09:32:06.241" v="1745" actId="26606"/>
          <ac:grpSpMkLst>
            <pc:docMk/>
            <pc:sldMk cId="101654383" sldId="402"/>
            <ac:grpSpMk id="40" creationId="{4815A7B4-532E-48C9-AC24-D78ACF3339DB}"/>
          </ac:grpSpMkLst>
        </pc:grpChg>
        <pc:grpChg chg="add">
          <ac:chgData name="Nicolas PATRIARCHE 861" userId="d1848907-ef35-4bf0-83f2-8110b9052c08" providerId="ADAL" clId="{9793640A-7D46-433B-B68D-E45BF5ACD29C}" dt="2023-01-03T09:32:06.248" v="1746" actId="26606"/>
          <ac:grpSpMkLst>
            <pc:docMk/>
            <pc:sldMk cId="101654383" sldId="402"/>
            <ac:grpSpMk id="43" creationId="{4815A7B4-532E-48C9-AC24-D78ACF3339DB}"/>
          </ac:grpSpMkLst>
        </pc:grpChg>
        <pc:picChg chg="add mod">
          <ac:chgData name="Nicolas PATRIARCHE 861" userId="d1848907-ef35-4bf0-83f2-8110b9052c08" providerId="ADAL" clId="{9793640A-7D46-433B-B68D-E45BF5ACD29C}" dt="2023-01-03T09:32:39.040" v="1752" actId="1076"/>
          <ac:picMkLst>
            <pc:docMk/>
            <pc:sldMk cId="101654383" sldId="402"/>
            <ac:picMk id="5" creationId="{8EAB843B-8D6A-4869-A82E-35D673B92D93}"/>
          </ac:picMkLst>
        </pc:picChg>
        <pc:cxnChg chg="add del">
          <ac:chgData name="Nicolas PATRIARCHE 861" userId="d1848907-ef35-4bf0-83f2-8110b9052c08" providerId="ADAL" clId="{9793640A-7D46-433B-B68D-E45BF5ACD29C}" dt="2023-01-03T09:32:03.521" v="1743" actId="26606"/>
          <ac:cxnSpMkLst>
            <pc:docMk/>
            <pc:sldMk cId="101654383" sldId="402"/>
            <ac:cxnSpMk id="22" creationId="{27A85E05-9D34-4977-8352-DB3956997445}"/>
          </ac:cxnSpMkLst>
        </pc:cxnChg>
        <pc:cxnChg chg="add del">
          <ac:chgData name="Nicolas PATRIARCHE 861" userId="d1848907-ef35-4bf0-83f2-8110b9052c08" providerId="ADAL" clId="{9793640A-7D46-433B-B68D-E45BF5ACD29C}" dt="2023-01-03T09:32:03.521" v="1743" actId="26606"/>
          <ac:cxnSpMkLst>
            <pc:docMk/>
            <pc:sldMk cId="101654383" sldId="402"/>
            <ac:cxnSpMk id="24" creationId="{5CDED616-E554-4DB6-9F28-08F38A64A940}"/>
          </ac:cxnSpMkLst>
        </pc:cxnChg>
      </pc:sldChg>
      <pc:sldChg chg="addSp delSp modSp new mod">
        <pc:chgData name="Nicolas PATRIARCHE 861" userId="d1848907-ef35-4bf0-83f2-8110b9052c08" providerId="ADAL" clId="{9793640A-7D46-433B-B68D-E45BF5ACD29C}" dt="2023-01-03T14:51:22.137" v="3882" actId="20577"/>
        <pc:sldMkLst>
          <pc:docMk/>
          <pc:sldMk cId="430512657" sldId="403"/>
        </pc:sldMkLst>
        <pc:spChg chg="del">
          <ac:chgData name="Nicolas PATRIARCHE 861" userId="d1848907-ef35-4bf0-83f2-8110b9052c08" providerId="ADAL" clId="{9793640A-7D46-433B-B68D-E45BF5ACD29C}" dt="2023-01-03T10:15:46.506" v="2307" actId="478"/>
          <ac:spMkLst>
            <pc:docMk/>
            <pc:sldMk cId="430512657" sldId="403"/>
            <ac:spMk id="2" creationId="{E636F4F3-A78E-4430-BAF5-E1824BB8B1EC}"/>
          </ac:spMkLst>
        </pc:spChg>
        <pc:spChg chg="mod">
          <ac:chgData name="Nicolas PATRIARCHE 861" userId="d1848907-ef35-4bf0-83f2-8110b9052c08" providerId="ADAL" clId="{9793640A-7D46-433B-B68D-E45BF5ACD29C}" dt="2023-01-03T14:51:22.137" v="3882" actId="20577"/>
          <ac:spMkLst>
            <pc:docMk/>
            <pc:sldMk cId="430512657" sldId="403"/>
            <ac:spMk id="3" creationId="{C4C63EAC-4E81-45AC-9124-D6447ED3BC4C}"/>
          </ac:spMkLst>
        </pc:spChg>
        <pc:spChg chg="add mod">
          <ac:chgData name="Nicolas PATRIARCHE 861" userId="d1848907-ef35-4bf0-83f2-8110b9052c08" providerId="ADAL" clId="{9793640A-7D46-433B-B68D-E45BF5ACD29C}" dt="2023-01-03T10:17:10.610" v="2455" actId="1076"/>
          <ac:spMkLst>
            <pc:docMk/>
            <pc:sldMk cId="430512657" sldId="403"/>
            <ac:spMk id="4" creationId="{93A28584-4C55-43DE-9190-921E6B3FE2C0}"/>
          </ac:spMkLst>
        </pc:spChg>
      </pc:sldChg>
      <pc:sldChg chg="modSp new mod">
        <pc:chgData name="Nicolas PATRIARCHE 861" userId="d1848907-ef35-4bf0-83f2-8110b9052c08" providerId="ADAL" clId="{9793640A-7D46-433B-B68D-E45BF5ACD29C}" dt="2023-01-03T13:45:29.190" v="3758" actId="20577"/>
        <pc:sldMkLst>
          <pc:docMk/>
          <pc:sldMk cId="3434778035" sldId="404"/>
        </pc:sldMkLst>
        <pc:spChg chg="mod">
          <ac:chgData name="Nicolas PATRIARCHE 861" userId="d1848907-ef35-4bf0-83f2-8110b9052c08" providerId="ADAL" clId="{9793640A-7D46-433B-B68D-E45BF5ACD29C}" dt="2023-01-03T10:27:20.503" v="2475" actId="20577"/>
          <ac:spMkLst>
            <pc:docMk/>
            <pc:sldMk cId="3434778035" sldId="404"/>
            <ac:spMk id="2" creationId="{8266FD19-A483-4C12-AC46-A823250C17ED}"/>
          </ac:spMkLst>
        </pc:spChg>
        <pc:spChg chg="mod">
          <ac:chgData name="Nicolas PATRIARCHE 861" userId="d1848907-ef35-4bf0-83f2-8110b9052c08" providerId="ADAL" clId="{9793640A-7D46-433B-B68D-E45BF5ACD29C}" dt="2023-01-03T13:45:29.190" v="3758" actId="20577"/>
          <ac:spMkLst>
            <pc:docMk/>
            <pc:sldMk cId="3434778035" sldId="404"/>
            <ac:spMk id="3" creationId="{ABF48817-6717-4DEB-A0FE-40003EAD181F}"/>
          </ac:spMkLst>
        </pc:spChg>
      </pc:sldChg>
      <pc:sldChg chg="modSp new mod">
        <pc:chgData name="Nicolas PATRIARCHE 861" userId="d1848907-ef35-4bf0-83f2-8110b9052c08" providerId="ADAL" clId="{9793640A-7D46-433B-B68D-E45BF5ACD29C}" dt="2023-01-03T13:00:59.157" v="3626" actId="20577"/>
        <pc:sldMkLst>
          <pc:docMk/>
          <pc:sldMk cId="3144677412" sldId="405"/>
        </pc:sldMkLst>
        <pc:spChg chg="mod">
          <ac:chgData name="Nicolas PATRIARCHE 861" userId="d1848907-ef35-4bf0-83f2-8110b9052c08" providerId="ADAL" clId="{9793640A-7D46-433B-B68D-E45BF5ACD29C}" dt="2023-01-03T12:54:41.686" v="2918" actId="14100"/>
          <ac:spMkLst>
            <pc:docMk/>
            <pc:sldMk cId="3144677412" sldId="405"/>
            <ac:spMk id="2" creationId="{29D6D5E0-817E-4E9D-8409-686DD37687E3}"/>
          </ac:spMkLst>
        </pc:spChg>
        <pc:spChg chg="mod">
          <ac:chgData name="Nicolas PATRIARCHE 861" userId="d1848907-ef35-4bf0-83f2-8110b9052c08" providerId="ADAL" clId="{9793640A-7D46-433B-B68D-E45BF5ACD29C}" dt="2023-01-03T13:00:59.157" v="3626" actId="20577"/>
          <ac:spMkLst>
            <pc:docMk/>
            <pc:sldMk cId="3144677412" sldId="405"/>
            <ac:spMk id="3" creationId="{791B5406-A588-40C8-96AE-810E9DCFB86C}"/>
          </ac:spMkLst>
        </pc:spChg>
      </pc:sldChg>
    </pc:docChg>
  </pc:docChgLst>
  <pc:docChgLst>
    <pc:chgData name="Nicolas PATRIARCHE 861" userId="S::nicolas.patriarche@caf86.caf.fr::d1848907-ef35-4bf0-83f2-8110b9052c08" providerId="AD" clId="Web-{0DB95E90-965D-40EF-A911-FBF7D26EFD94}"/>
    <pc:docChg chg="delSld modSld">
      <pc:chgData name="Nicolas PATRIARCHE 861" userId="S::nicolas.patriarche@caf86.caf.fr::d1848907-ef35-4bf0-83f2-8110b9052c08" providerId="AD" clId="Web-{0DB95E90-965D-40EF-A911-FBF7D26EFD94}" dt="2022-02-28T14:16:04.606" v="11" actId="20577"/>
      <pc:docMkLst>
        <pc:docMk/>
      </pc:docMkLst>
      <pc:sldChg chg="modSp">
        <pc:chgData name="Nicolas PATRIARCHE 861" userId="S::nicolas.patriarche@caf86.caf.fr::d1848907-ef35-4bf0-83f2-8110b9052c08" providerId="AD" clId="Web-{0DB95E90-965D-40EF-A911-FBF7D26EFD94}" dt="2022-02-28T14:16:04.606" v="11" actId="20577"/>
        <pc:sldMkLst>
          <pc:docMk/>
          <pc:sldMk cId="634816616" sldId="259"/>
        </pc:sldMkLst>
        <pc:spChg chg="mod">
          <ac:chgData name="Nicolas PATRIARCHE 861" userId="S::nicolas.patriarche@caf86.caf.fr::d1848907-ef35-4bf0-83f2-8110b9052c08" providerId="AD" clId="Web-{0DB95E90-965D-40EF-A911-FBF7D26EFD94}" dt="2022-02-28T14:16:04.606" v="11" actId="20577"/>
          <ac:spMkLst>
            <pc:docMk/>
            <pc:sldMk cId="634816616" sldId="259"/>
            <ac:spMk id="2" creationId="{3EFB79DF-6E4C-4777-BF7F-58FD0EF156BD}"/>
          </ac:spMkLst>
        </pc:spChg>
      </pc:sldChg>
      <pc:sldChg chg="del">
        <pc:chgData name="Nicolas PATRIARCHE 861" userId="S::nicolas.patriarche@caf86.caf.fr::d1848907-ef35-4bf0-83f2-8110b9052c08" providerId="AD" clId="Web-{0DB95E90-965D-40EF-A911-FBF7D26EFD94}" dt="2022-02-28T14:14:47.760" v="0"/>
        <pc:sldMkLst>
          <pc:docMk/>
          <pc:sldMk cId="3835494859" sldId="273"/>
        </pc:sldMkLst>
      </pc:sldChg>
    </pc:docChg>
  </pc:docChgLst>
  <pc:docChgLst>
    <pc:chgData name="Sophie ALLIX 861" userId="S::sophie.allix@caf86.caf.fr::653b8b07-0df8-4455-806f-e417d863b4cb" providerId="AD" clId="Web-{6E2F467B-DECC-486B-AB08-5151FB940ACC}"/>
    <pc:docChg chg="addSld modSld">
      <pc:chgData name="Sophie ALLIX 861" userId="S::sophie.allix@caf86.caf.fr::653b8b07-0df8-4455-806f-e417d863b4cb" providerId="AD" clId="Web-{6E2F467B-DECC-486B-AB08-5151FB940ACC}" dt="2024-02-27T13:22:35.377" v="59" actId="20577"/>
      <pc:docMkLst>
        <pc:docMk/>
      </pc:docMkLst>
      <pc:sldChg chg="modSp">
        <pc:chgData name="Sophie ALLIX 861" userId="S::sophie.allix@caf86.caf.fr::653b8b07-0df8-4455-806f-e417d863b4cb" providerId="AD" clId="Web-{6E2F467B-DECC-486B-AB08-5151FB940ACC}" dt="2024-02-27T13:18:53.671" v="6" actId="20577"/>
        <pc:sldMkLst>
          <pc:docMk/>
          <pc:sldMk cId="311847493" sldId="283"/>
        </pc:sldMkLst>
        <pc:spChg chg="mod">
          <ac:chgData name="Sophie ALLIX 861" userId="S::sophie.allix@caf86.caf.fr::653b8b07-0df8-4455-806f-e417d863b4cb" providerId="AD" clId="Web-{6E2F467B-DECC-486B-AB08-5151FB940ACC}" dt="2024-02-27T13:18:53.671" v="6" actId="20577"/>
          <ac:spMkLst>
            <pc:docMk/>
            <pc:sldMk cId="311847493" sldId="283"/>
            <ac:spMk id="3" creationId="{3514DD0A-845E-DEB3-37D1-775ED730981C}"/>
          </ac:spMkLst>
        </pc:spChg>
      </pc:sldChg>
      <pc:sldChg chg="modSp add replId">
        <pc:chgData name="Sophie ALLIX 861" userId="S::sophie.allix@caf86.caf.fr::653b8b07-0df8-4455-806f-e417d863b4cb" providerId="AD" clId="Web-{6E2F467B-DECC-486B-AB08-5151FB940ACC}" dt="2024-02-27T13:20:32.563" v="26" actId="20577"/>
        <pc:sldMkLst>
          <pc:docMk/>
          <pc:sldMk cId="4037107337" sldId="284"/>
        </pc:sldMkLst>
        <pc:spChg chg="mod">
          <ac:chgData name="Sophie ALLIX 861" userId="S::sophie.allix@caf86.caf.fr::653b8b07-0df8-4455-806f-e417d863b4cb" providerId="AD" clId="Web-{6E2F467B-DECC-486B-AB08-5151FB940ACC}" dt="2024-02-27T13:20:32.563" v="26" actId="20577"/>
          <ac:spMkLst>
            <pc:docMk/>
            <pc:sldMk cId="4037107337" sldId="284"/>
            <ac:spMk id="3" creationId="{3514DD0A-845E-DEB3-37D1-775ED730981C}"/>
          </ac:spMkLst>
        </pc:spChg>
      </pc:sldChg>
      <pc:sldChg chg="modSp add replId">
        <pc:chgData name="Sophie ALLIX 861" userId="S::sophie.allix@caf86.caf.fr::653b8b07-0df8-4455-806f-e417d863b4cb" providerId="AD" clId="Web-{6E2F467B-DECC-486B-AB08-5151FB940ACC}" dt="2024-02-27T13:22:35.377" v="59" actId="20577"/>
        <pc:sldMkLst>
          <pc:docMk/>
          <pc:sldMk cId="2892385300" sldId="285"/>
        </pc:sldMkLst>
        <pc:spChg chg="mod">
          <ac:chgData name="Sophie ALLIX 861" userId="S::sophie.allix@caf86.caf.fr::653b8b07-0df8-4455-806f-e417d863b4cb" providerId="AD" clId="Web-{6E2F467B-DECC-486B-AB08-5151FB940ACC}" dt="2024-02-27T13:22:35.377" v="59" actId="20577"/>
          <ac:spMkLst>
            <pc:docMk/>
            <pc:sldMk cId="2892385300" sldId="285"/>
            <ac:spMk id="3" creationId="{3514DD0A-845E-DEB3-37D1-775ED730981C}"/>
          </ac:spMkLst>
        </pc:spChg>
      </pc:sldChg>
    </pc:docChg>
  </pc:docChgLst>
  <pc:docChgLst>
    <pc:chgData name="Lea MAZOUE GUILLARD 861" userId="S::lea.mazoue-guillard@caf86.caf.fr::d06662ec-9711-44e9-9f78-4b9cc7b21ed8" providerId="AD" clId="Web-{06FCC45D-AAAF-4A51-BCD1-42351A660FEA}"/>
    <pc:docChg chg="modSld">
      <pc:chgData name="Lea MAZOUE GUILLARD 861" userId="S::lea.mazoue-guillard@caf86.caf.fr::d06662ec-9711-44e9-9f78-4b9cc7b21ed8" providerId="AD" clId="Web-{06FCC45D-AAAF-4A51-BCD1-42351A660FEA}" dt="2024-02-27T08:00:48.820" v="3" actId="20577"/>
      <pc:docMkLst>
        <pc:docMk/>
      </pc:docMkLst>
      <pc:sldChg chg="modSp">
        <pc:chgData name="Lea MAZOUE GUILLARD 861" userId="S::lea.mazoue-guillard@caf86.caf.fr::d06662ec-9711-44e9-9f78-4b9cc7b21ed8" providerId="AD" clId="Web-{06FCC45D-AAAF-4A51-BCD1-42351A660FEA}" dt="2024-02-27T08:00:44.771" v="1" actId="20577"/>
        <pc:sldMkLst>
          <pc:docMk/>
          <pc:sldMk cId="3974185568" sldId="256"/>
        </pc:sldMkLst>
        <pc:spChg chg="mod">
          <ac:chgData name="Lea MAZOUE GUILLARD 861" userId="S::lea.mazoue-guillard@caf86.caf.fr::d06662ec-9711-44e9-9f78-4b9cc7b21ed8" providerId="AD" clId="Web-{06FCC45D-AAAF-4A51-BCD1-42351A660FEA}" dt="2024-02-27T08:00:44.771" v="1" actId="20577"/>
          <ac:spMkLst>
            <pc:docMk/>
            <pc:sldMk cId="3974185568" sldId="256"/>
            <ac:spMk id="10" creationId="{A2B5929A-19D3-495F-B557-ED84D46106C0}"/>
          </ac:spMkLst>
        </pc:spChg>
      </pc:sldChg>
      <pc:sldChg chg="modSp">
        <pc:chgData name="Lea MAZOUE GUILLARD 861" userId="S::lea.mazoue-guillard@caf86.caf.fr::d06662ec-9711-44e9-9f78-4b9cc7b21ed8" providerId="AD" clId="Web-{06FCC45D-AAAF-4A51-BCD1-42351A660FEA}" dt="2024-02-27T08:00:48.820" v="3" actId="20577"/>
        <pc:sldMkLst>
          <pc:docMk/>
          <pc:sldMk cId="3155851385" sldId="257"/>
        </pc:sldMkLst>
        <pc:spChg chg="mod">
          <ac:chgData name="Lea MAZOUE GUILLARD 861" userId="S::lea.mazoue-guillard@caf86.caf.fr::d06662ec-9711-44e9-9f78-4b9cc7b21ed8" providerId="AD" clId="Web-{06FCC45D-AAAF-4A51-BCD1-42351A660FEA}" dt="2024-02-27T08:00:48.820" v="3" actId="20577"/>
          <ac:spMkLst>
            <pc:docMk/>
            <pc:sldMk cId="3155851385" sldId="257"/>
            <ac:spMk id="4" creationId="{3416F5AB-7448-9E24-C765-EEE49B42F263}"/>
          </ac:spMkLst>
        </pc:spChg>
      </pc:sldChg>
    </pc:docChg>
  </pc:docChgLst>
  <pc:docChgLst>
    <pc:chgData name="Nicolas PATRIARCHE 861" userId="S::nicolas.patriarche@caf86.caf.fr::d1848907-ef35-4bf0-83f2-8110b9052c08" providerId="AD" clId="Web-{102462EB-F39A-474A-8CEF-3DA8A70E16CD}"/>
    <pc:docChg chg="modSld">
      <pc:chgData name="Nicolas PATRIARCHE 861" userId="S::nicolas.patriarche@caf86.caf.fr::d1848907-ef35-4bf0-83f2-8110b9052c08" providerId="AD" clId="Web-{102462EB-F39A-474A-8CEF-3DA8A70E16CD}" dt="2022-02-04T08:46:26.191" v="9" actId="1076"/>
      <pc:docMkLst>
        <pc:docMk/>
      </pc:docMkLst>
      <pc:sldChg chg="addSp delSp modSp">
        <pc:chgData name="Nicolas PATRIARCHE 861" userId="S::nicolas.patriarche@caf86.caf.fr::d1848907-ef35-4bf0-83f2-8110b9052c08" providerId="AD" clId="Web-{102462EB-F39A-474A-8CEF-3DA8A70E16CD}" dt="2022-02-04T08:46:26.191" v="9" actId="1076"/>
        <pc:sldMkLst>
          <pc:docMk/>
          <pc:sldMk cId="3750916383" sldId="270"/>
        </pc:sldMkLst>
        <pc:spChg chg="add mod">
          <ac:chgData name="Nicolas PATRIARCHE 861" userId="S::nicolas.patriarche@caf86.caf.fr::d1848907-ef35-4bf0-83f2-8110b9052c08" providerId="AD" clId="Web-{102462EB-F39A-474A-8CEF-3DA8A70E16CD}" dt="2022-02-04T08:46:05.456" v="8"/>
          <ac:spMkLst>
            <pc:docMk/>
            <pc:sldMk cId="3750916383" sldId="270"/>
            <ac:spMk id="2" creationId="{87078993-575C-4DCA-A9B6-5EBECF932CC5}"/>
          </ac:spMkLst>
        </pc:spChg>
        <pc:spChg chg="del mod">
          <ac:chgData name="Nicolas PATRIARCHE 861" userId="S::nicolas.patriarche@caf86.caf.fr::d1848907-ef35-4bf0-83f2-8110b9052c08" providerId="AD" clId="Web-{102462EB-F39A-474A-8CEF-3DA8A70E16CD}" dt="2022-02-04T08:36:05.641" v="2"/>
          <ac:spMkLst>
            <pc:docMk/>
            <pc:sldMk cId="3750916383" sldId="270"/>
            <ac:spMk id="6" creationId="{C1B2BF5A-F6FA-4756-979C-112180A6BADA}"/>
          </ac:spMkLst>
        </pc:spChg>
        <pc:picChg chg="mod">
          <ac:chgData name="Nicolas PATRIARCHE 861" userId="S::nicolas.patriarche@caf86.caf.fr::d1848907-ef35-4bf0-83f2-8110b9052c08" providerId="AD" clId="Web-{102462EB-F39A-474A-8CEF-3DA8A70E16CD}" dt="2022-02-04T08:46:26.191" v="9" actId="1076"/>
          <ac:picMkLst>
            <pc:docMk/>
            <pc:sldMk cId="3750916383" sldId="270"/>
            <ac:picMk id="4" creationId="{7B53DD3F-7EED-4247-AECE-83A63F8A2461}"/>
          </ac:picMkLst>
        </pc:picChg>
      </pc:sldChg>
    </pc:docChg>
  </pc:docChgLst>
  <pc:docChgLst>
    <pc:chgData name="Sophie ALLIX 861" userId="S::sophie.allix@caf86.caf.fr::653b8b07-0df8-4455-806f-e417d863b4cb" providerId="AD" clId="Web-{C3F635DD-9E64-4AD8-955F-06EC8D17C687}"/>
    <pc:docChg chg="modSld">
      <pc:chgData name="Sophie ALLIX 861" userId="S::sophie.allix@caf86.caf.fr::653b8b07-0df8-4455-806f-e417d863b4cb" providerId="AD" clId="Web-{C3F635DD-9E64-4AD8-955F-06EC8D17C687}" dt="2022-07-04T15:17:15.619" v="3" actId="20577"/>
      <pc:docMkLst>
        <pc:docMk/>
      </pc:docMkLst>
      <pc:sldChg chg="modSp">
        <pc:chgData name="Sophie ALLIX 861" userId="S::sophie.allix@caf86.caf.fr::653b8b07-0df8-4455-806f-e417d863b4cb" providerId="AD" clId="Web-{C3F635DD-9E64-4AD8-955F-06EC8D17C687}" dt="2022-07-04T15:17:15.619" v="3" actId="20577"/>
        <pc:sldMkLst>
          <pc:docMk/>
          <pc:sldMk cId="3974185568" sldId="256"/>
        </pc:sldMkLst>
        <pc:spChg chg="mod">
          <ac:chgData name="Sophie ALLIX 861" userId="S::sophie.allix@caf86.caf.fr::653b8b07-0df8-4455-806f-e417d863b4cb" providerId="AD" clId="Web-{C3F635DD-9E64-4AD8-955F-06EC8D17C687}" dt="2022-07-04T15:17:15.619" v="3" actId="20577"/>
          <ac:spMkLst>
            <pc:docMk/>
            <pc:sldMk cId="3974185568" sldId="256"/>
            <ac:spMk id="10" creationId="{A2B5929A-19D3-495F-B557-ED84D46106C0}"/>
          </ac:spMkLst>
        </pc:spChg>
      </pc:sldChg>
    </pc:docChg>
  </pc:docChgLst>
  <pc:docChgLst>
    <pc:chgData name="Fabienne BOUTET 861" userId="fa09bdb3-1d75-436f-b8cb-365a3331495b" providerId="ADAL" clId="{7262ACDF-D00D-43E0-A64D-8441517FC55C}"/>
    <pc:docChg chg="custSel addSld delSld modSld sldOrd">
      <pc:chgData name="Fabienne BOUTET 861" userId="fa09bdb3-1d75-436f-b8cb-365a3331495b" providerId="ADAL" clId="{7262ACDF-D00D-43E0-A64D-8441517FC55C}" dt="2023-01-05T12:53:47.370" v="628" actId="2696"/>
      <pc:docMkLst>
        <pc:docMk/>
      </pc:docMkLst>
      <pc:sldChg chg="modSp new mod">
        <pc:chgData name="Fabienne BOUTET 861" userId="fa09bdb3-1d75-436f-b8cb-365a3331495b" providerId="ADAL" clId="{7262ACDF-D00D-43E0-A64D-8441517FC55C}" dt="2023-01-05T12:31:32.856" v="623" actId="14100"/>
        <pc:sldMkLst>
          <pc:docMk/>
          <pc:sldMk cId="1011006495" sldId="406"/>
        </pc:sldMkLst>
        <pc:spChg chg="mod">
          <ac:chgData name="Fabienne BOUTET 861" userId="fa09bdb3-1d75-436f-b8cb-365a3331495b" providerId="ADAL" clId="{7262ACDF-D00D-43E0-A64D-8441517FC55C}" dt="2023-01-05T12:30:13.543" v="574" actId="1076"/>
          <ac:spMkLst>
            <pc:docMk/>
            <pc:sldMk cId="1011006495" sldId="406"/>
            <ac:spMk id="2" creationId="{034269E0-8976-46FA-B958-4D174EB889B5}"/>
          </ac:spMkLst>
        </pc:spChg>
        <pc:spChg chg="mod">
          <ac:chgData name="Fabienne BOUTET 861" userId="fa09bdb3-1d75-436f-b8cb-365a3331495b" providerId="ADAL" clId="{7262ACDF-D00D-43E0-A64D-8441517FC55C}" dt="2023-01-05T12:31:32.856" v="623" actId="14100"/>
          <ac:spMkLst>
            <pc:docMk/>
            <pc:sldMk cId="1011006495" sldId="406"/>
            <ac:spMk id="3" creationId="{F68DC784-8C67-485B-9F6C-E2F82B1B52F7}"/>
          </ac:spMkLst>
        </pc:spChg>
      </pc:sldChg>
      <pc:sldChg chg="modSp new mod">
        <pc:chgData name="Fabienne BOUTET 861" userId="fa09bdb3-1d75-436f-b8cb-365a3331495b" providerId="ADAL" clId="{7262ACDF-D00D-43E0-A64D-8441517FC55C}" dt="2023-01-05T12:30:07.390" v="572" actId="1076"/>
        <pc:sldMkLst>
          <pc:docMk/>
          <pc:sldMk cId="4070462354" sldId="407"/>
        </pc:sldMkLst>
        <pc:spChg chg="mod">
          <ac:chgData name="Fabienne BOUTET 861" userId="fa09bdb3-1d75-436f-b8cb-365a3331495b" providerId="ADAL" clId="{7262ACDF-D00D-43E0-A64D-8441517FC55C}" dt="2023-01-05T12:30:07.390" v="572" actId="1076"/>
          <ac:spMkLst>
            <pc:docMk/>
            <pc:sldMk cId="4070462354" sldId="407"/>
            <ac:spMk id="2" creationId="{16FE2FDC-6A88-460C-AD60-7EF08C7FF532}"/>
          </ac:spMkLst>
        </pc:spChg>
        <pc:spChg chg="mod">
          <ac:chgData name="Fabienne BOUTET 861" userId="fa09bdb3-1d75-436f-b8cb-365a3331495b" providerId="ADAL" clId="{7262ACDF-D00D-43E0-A64D-8441517FC55C}" dt="2023-01-05T12:30:05.182" v="571" actId="14100"/>
          <ac:spMkLst>
            <pc:docMk/>
            <pc:sldMk cId="4070462354" sldId="407"/>
            <ac:spMk id="3" creationId="{CC09083D-2C62-474E-987C-568B29297926}"/>
          </ac:spMkLst>
        </pc:spChg>
      </pc:sldChg>
      <pc:sldChg chg="addSp modSp new mod ord">
        <pc:chgData name="Fabienne BOUTET 861" userId="fa09bdb3-1d75-436f-b8cb-365a3331495b" providerId="ADAL" clId="{7262ACDF-D00D-43E0-A64D-8441517FC55C}" dt="2023-01-05T12:26:28.925" v="522" actId="20577"/>
        <pc:sldMkLst>
          <pc:docMk/>
          <pc:sldMk cId="3387103998" sldId="408"/>
        </pc:sldMkLst>
        <pc:spChg chg="mod">
          <ac:chgData name="Fabienne BOUTET 861" userId="fa09bdb3-1d75-436f-b8cb-365a3331495b" providerId="ADAL" clId="{7262ACDF-D00D-43E0-A64D-8441517FC55C}" dt="2023-01-05T12:24:24.460" v="487" actId="27636"/>
          <ac:spMkLst>
            <pc:docMk/>
            <pc:sldMk cId="3387103998" sldId="408"/>
            <ac:spMk id="2" creationId="{C98076C7-29D9-46E7-8AEF-E43FCFFDCACD}"/>
          </ac:spMkLst>
        </pc:spChg>
        <pc:spChg chg="mod">
          <ac:chgData name="Fabienne BOUTET 861" userId="fa09bdb3-1d75-436f-b8cb-365a3331495b" providerId="ADAL" clId="{7262ACDF-D00D-43E0-A64D-8441517FC55C}" dt="2023-01-05T12:26:28.925" v="522" actId="20577"/>
          <ac:spMkLst>
            <pc:docMk/>
            <pc:sldMk cId="3387103998" sldId="408"/>
            <ac:spMk id="3" creationId="{42BADE39-597A-4AB9-94D3-1576DD21FF19}"/>
          </ac:spMkLst>
        </pc:spChg>
        <pc:spChg chg="add mod">
          <ac:chgData name="Fabienne BOUTET 861" userId="fa09bdb3-1d75-436f-b8cb-365a3331495b" providerId="ADAL" clId="{7262ACDF-D00D-43E0-A64D-8441517FC55C}" dt="2023-01-05T12:26:14.118" v="518" actId="1076"/>
          <ac:spMkLst>
            <pc:docMk/>
            <pc:sldMk cId="3387103998" sldId="408"/>
            <ac:spMk id="4" creationId="{10B8586E-5B4D-4614-BD15-11D9D4024FB3}"/>
          </ac:spMkLst>
        </pc:spChg>
      </pc:sldChg>
      <pc:sldChg chg="del">
        <pc:chgData name="Fabienne BOUTET 861" userId="fa09bdb3-1d75-436f-b8cb-365a3331495b" providerId="ADAL" clId="{7262ACDF-D00D-43E0-A64D-8441517FC55C}" dt="2023-01-05T12:53:43.232" v="627" actId="2696"/>
        <pc:sldMkLst>
          <pc:docMk/>
          <pc:sldMk cId="1912782642" sldId="409"/>
        </pc:sldMkLst>
      </pc:sldChg>
      <pc:sldChg chg="add del">
        <pc:chgData name="Fabienne BOUTET 861" userId="fa09bdb3-1d75-436f-b8cb-365a3331495b" providerId="ADAL" clId="{7262ACDF-D00D-43E0-A64D-8441517FC55C}" dt="2023-01-05T12:53:07.703" v="625" actId="2696"/>
        <pc:sldMkLst>
          <pc:docMk/>
          <pc:sldMk cId="104676949" sldId="410"/>
        </pc:sldMkLst>
      </pc:sldChg>
      <pc:sldChg chg="add del">
        <pc:chgData name="Fabienne BOUTET 861" userId="fa09bdb3-1d75-436f-b8cb-365a3331495b" providerId="ADAL" clId="{7262ACDF-D00D-43E0-A64D-8441517FC55C}" dt="2023-01-05T12:53:47.370" v="628" actId="2696"/>
        <pc:sldMkLst>
          <pc:docMk/>
          <pc:sldMk cId="953474915" sldId="410"/>
        </pc:sldMkLst>
      </pc:sldChg>
    </pc:docChg>
  </pc:docChgLst>
  <pc:docChgLst>
    <pc:chgData name="Nicolas PATRIARCHE 861" userId="d1848907-ef35-4bf0-83f2-8110b9052c08" providerId="ADAL" clId="{42D08B69-C9CB-4D7D-9EFB-2EC46318B90A}"/>
    <pc:docChg chg="custSel addSld modSld">
      <pc:chgData name="Nicolas PATRIARCHE 861" userId="d1848907-ef35-4bf0-83f2-8110b9052c08" providerId="ADAL" clId="{42D08B69-C9CB-4D7D-9EFB-2EC46318B90A}" dt="2022-04-15T11:52:56.979" v="2022" actId="1076"/>
      <pc:docMkLst>
        <pc:docMk/>
      </pc:docMkLst>
      <pc:sldChg chg="modSp mod">
        <pc:chgData name="Nicolas PATRIARCHE 861" userId="d1848907-ef35-4bf0-83f2-8110b9052c08" providerId="ADAL" clId="{42D08B69-C9CB-4D7D-9EFB-2EC46318B90A}" dt="2022-04-15T07:22:12.350" v="18" actId="20577"/>
        <pc:sldMkLst>
          <pc:docMk/>
          <pc:sldMk cId="3155851385" sldId="257"/>
        </pc:sldMkLst>
        <pc:spChg chg="mod">
          <ac:chgData name="Nicolas PATRIARCHE 861" userId="d1848907-ef35-4bf0-83f2-8110b9052c08" providerId="ADAL" clId="{42D08B69-C9CB-4D7D-9EFB-2EC46318B90A}" dt="2022-04-15T07:22:12.350" v="18" actId="20577"/>
          <ac:spMkLst>
            <pc:docMk/>
            <pc:sldMk cId="3155851385" sldId="257"/>
            <ac:spMk id="3" creationId="{1980AA72-7CEC-47E0-8390-DCA22A2C1A8D}"/>
          </ac:spMkLst>
        </pc:spChg>
      </pc:sldChg>
      <pc:sldChg chg="modSp mod">
        <pc:chgData name="Nicolas PATRIARCHE 861" userId="d1848907-ef35-4bf0-83f2-8110b9052c08" providerId="ADAL" clId="{42D08B69-C9CB-4D7D-9EFB-2EC46318B90A}" dt="2022-04-15T07:22:28.366" v="33" actId="20577"/>
        <pc:sldMkLst>
          <pc:docMk/>
          <pc:sldMk cId="524744576" sldId="258"/>
        </pc:sldMkLst>
        <pc:spChg chg="mod">
          <ac:chgData name="Nicolas PATRIARCHE 861" userId="d1848907-ef35-4bf0-83f2-8110b9052c08" providerId="ADAL" clId="{42D08B69-C9CB-4D7D-9EFB-2EC46318B90A}" dt="2022-04-15T07:22:28.366" v="33" actId="20577"/>
          <ac:spMkLst>
            <pc:docMk/>
            <pc:sldMk cId="524744576" sldId="258"/>
            <ac:spMk id="2" creationId="{2A8C38EB-A5F6-48C4-B6CD-425F8A54FBFF}"/>
          </ac:spMkLst>
        </pc:spChg>
      </pc:sldChg>
      <pc:sldChg chg="modSp mod">
        <pc:chgData name="Nicolas PATRIARCHE 861" userId="d1848907-ef35-4bf0-83f2-8110b9052c08" providerId="ADAL" clId="{42D08B69-C9CB-4D7D-9EFB-2EC46318B90A}" dt="2022-04-15T11:52:56.979" v="2022" actId="1076"/>
        <pc:sldMkLst>
          <pc:docMk/>
          <pc:sldMk cId="2140682467" sldId="290"/>
        </pc:sldMkLst>
        <pc:spChg chg="mod">
          <ac:chgData name="Nicolas PATRIARCHE 861" userId="d1848907-ef35-4bf0-83f2-8110b9052c08" providerId="ADAL" clId="{42D08B69-C9CB-4D7D-9EFB-2EC46318B90A}" dt="2022-04-15T11:52:53.018" v="2021" actId="1076"/>
          <ac:spMkLst>
            <pc:docMk/>
            <pc:sldMk cId="2140682467" sldId="290"/>
            <ac:spMk id="9" creationId="{0D9028AA-632B-473C-828B-1CE6A720650A}"/>
          </ac:spMkLst>
        </pc:spChg>
        <pc:spChg chg="mod">
          <ac:chgData name="Nicolas PATRIARCHE 861" userId="d1848907-ef35-4bf0-83f2-8110b9052c08" providerId="ADAL" clId="{42D08B69-C9CB-4D7D-9EFB-2EC46318B90A}" dt="2022-04-15T11:52:56.979" v="2022" actId="1076"/>
          <ac:spMkLst>
            <pc:docMk/>
            <pc:sldMk cId="2140682467" sldId="290"/>
            <ac:spMk id="13" creationId="{7E7CF697-BDDE-4FD8-A9ED-FDE5F76C31DC}"/>
          </ac:spMkLst>
        </pc:spChg>
      </pc:sldChg>
      <pc:sldChg chg="modSp mod">
        <pc:chgData name="Nicolas PATRIARCHE 861" userId="d1848907-ef35-4bf0-83f2-8110b9052c08" providerId="ADAL" clId="{42D08B69-C9CB-4D7D-9EFB-2EC46318B90A}" dt="2022-04-15T08:56:01.802" v="2019" actId="1076"/>
        <pc:sldMkLst>
          <pc:docMk/>
          <pc:sldMk cId="713159971" sldId="293"/>
        </pc:sldMkLst>
        <pc:spChg chg="mod">
          <ac:chgData name="Nicolas PATRIARCHE 861" userId="d1848907-ef35-4bf0-83f2-8110b9052c08" providerId="ADAL" clId="{42D08B69-C9CB-4D7D-9EFB-2EC46318B90A}" dt="2022-04-15T08:56:01.802" v="2019" actId="1076"/>
          <ac:spMkLst>
            <pc:docMk/>
            <pc:sldMk cId="713159971" sldId="293"/>
            <ac:spMk id="6" creationId="{6B0DD3C1-C060-47A3-8332-0FDD1A3696A3}"/>
          </ac:spMkLst>
        </pc:spChg>
      </pc:sldChg>
      <pc:sldChg chg="modSp mod">
        <pc:chgData name="Nicolas PATRIARCHE 861" userId="d1848907-ef35-4bf0-83f2-8110b9052c08" providerId="ADAL" clId="{42D08B69-C9CB-4D7D-9EFB-2EC46318B90A}" dt="2022-04-15T08:14:05.933" v="1200" actId="27636"/>
        <pc:sldMkLst>
          <pc:docMk/>
          <pc:sldMk cId="1163735035" sldId="298"/>
        </pc:sldMkLst>
        <pc:spChg chg="mod">
          <ac:chgData name="Nicolas PATRIARCHE 861" userId="d1848907-ef35-4bf0-83f2-8110b9052c08" providerId="ADAL" clId="{42D08B69-C9CB-4D7D-9EFB-2EC46318B90A}" dt="2022-04-15T07:32:20.973" v="117" actId="20577"/>
          <ac:spMkLst>
            <pc:docMk/>
            <pc:sldMk cId="1163735035" sldId="298"/>
            <ac:spMk id="2" creationId="{564CC6F9-39E1-48EB-96F2-CF81B91170D8}"/>
          </ac:spMkLst>
        </pc:spChg>
        <pc:spChg chg="mod">
          <ac:chgData name="Nicolas PATRIARCHE 861" userId="d1848907-ef35-4bf0-83f2-8110b9052c08" providerId="ADAL" clId="{42D08B69-C9CB-4D7D-9EFB-2EC46318B90A}" dt="2022-04-15T08:14:05.933" v="1200" actId="27636"/>
          <ac:spMkLst>
            <pc:docMk/>
            <pc:sldMk cId="1163735035" sldId="298"/>
            <ac:spMk id="3" creationId="{2E62124D-538A-4D55-8565-B15DD059EA1B}"/>
          </ac:spMkLst>
        </pc:spChg>
      </pc:sldChg>
      <pc:sldChg chg="addSp modSp new mod">
        <pc:chgData name="Nicolas PATRIARCHE 861" userId="d1848907-ef35-4bf0-83f2-8110b9052c08" providerId="ADAL" clId="{42D08B69-C9CB-4D7D-9EFB-2EC46318B90A}" dt="2022-04-15T08:26:54.815" v="1903" actId="20577"/>
        <pc:sldMkLst>
          <pc:docMk/>
          <pc:sldMk cId="174290640" sldId="307"/>
        </pc:sldMkLst>
        <pc:spChg chg="mod">
          <ac:chgData name="Nicolas PATRIARCHE 861" userId="d1848907-ef35-4bf0-83f2-8110b9052c08" providerId="ADAL" clId="{42D08B69-C9CB-4D7D-9EFB-2EC46318B90A}" dt="2022-04-15T07:55:01.002" v="1111" actId="20577"/>
          <ac:spMkLst>
            <pc:docMk/>
            <pc:sldMk cId="174290640" sldId="307"/>
            <ac:spMk id="2" creationId="{FCCF02FA-313E-4339-B456-BACEF9FF704D}"/>
          </ac:spMkLst>
        </pc:spChg>
        <pc:spChg chg="mod">
          <ac:chgData name="Nicolas PATRIARCHE 861" userId="d1848907-ef35-4bf0-83f2-8110b9052c08" providerId="ADAL" clId="{42D08B69-C9CB-4D7D-9EFB-2EC46318B90A}" dt="2022-04-15T08:25:13.107" v="1783" actId="1076"/>
          <ac:spMkLst>
            <pc:docMk/>
            <pc:sldMk cId="174290640" sldId="307"/>
            <ac:spMk id="3" creationId="{5D976807-80B4-43C2-A0B5-89BDA3144C8B}"/>
          </ac:spMkLst>
        </pc:spChg>
        <pc:spChg chg="mod">
          <ac:chgData name="Nicolas PATRIARCHE 861" userId="d1848907-ef35-4bf0-83f2-8110b9052c08" providerId="ADAL" clId="{42D08B69-C9CB-4D7D-9EFB-2EC46318B90A}" dt="2022-04-15T08:25:50.238" v="1788"/>
          <ac:spMkLst>
            <pc:docMk/>
            <pc:sldMk cId="174290640" sldId="307"/>
            <ac:spMk id="7" creationId="{33C58400-8959-4E3A-BC18-A87A1238AFB4}"/>
          </ac:spMkLst>
        </pc:spChg>
        <pc:spChg chg="mod">
          <ac:chgData name="Nicolas PATRIARCHE 861" userId="d1848907-ef35-4bf0-83f2-8110b9052c08" providerId="ADAL" clId="{42D08B69-C9CB-4D7D-9EFB-2EC46318B90A}" dt="2022-04-15T08:25:50.238" v="1788"/>
          <ac:spMkLst>
            <pc:docMk/>
            <pc:sldMk cId="174290640" sldId="307"/>
            <ac:spMk id="8" creationId="{93611995-CD17-426E-A598-796F4A0F05F8}"/>
          </ac:spMkLst>
        </pc:spChg>
        <pc:spChg chg="add mod">
          <ac:chgData name="Nicolas PATRIARCHE 861" userId="d1848907-ef35-4bf0-83f2-8110b9052c08" providerId="ADAL" clId="{42D08B69-C9CB-4D7D-9EFB-2EC46318B90A}" dt="2022-04-15T08:25:55.700" v="1789" actId="1076"/>
          <ac:spMkLst>
            <pc:docMk/>
            <pc:sldMk cId="174290640" sldId="307"/>
            <ac:spMk id="9" creationId="{044E8765-E3E2-41A0-8F0A-03251487C528}"/>
          </ac:spMkLst>
        </pc:spChg>
        <pc:spChg chg="mod">
          <ac:chgData name="Nicolas PATRIARCHE 861" userId="d1848907-ef35-4bf0-83f2-8110b9052c08" providerId="ADAL" clId="{42D08B69-C9CB-4D7D-9EFB-2EC46318B90A}" dt="2022-04-15T08:25:50.238" v="1788"/>
          <ac:spMkLst>
            <pc:docMk/>
            <pc:sldMk cId="174290640" sldId="307"/>
            <ac:spMk id="11" creationId="{E17DBAFF-2807-4F2F-9BCC-B895C6A69258}"/>
          </ac:spMkLst>
        </pc:spChg>
        <pc:spChg chg="mod">
          <ac:chgData name="Nicolas PATRIARCHE 861" userId="d1848907-ef35-4bf0-83f2-8110b9052c08" providerId="ADAL" clId="{42D08B69-C9CB-4D7D-9EFB-2EC46318B90A}" dt="2022-04-15T08:25:50.238" v="1788"/>
          <ac:spMkLst>
            <pc:docMk/>
            <pc:sldMk cId="174290640" sldId="307"/>
            <ac:spMk id="12" creationId="{4C60C488-30A8-43E7-8650-26C5DB6D06B2}"/>
          </ac:spMkLst>
        </pc:spChg>
        <pc:grpChg chg="add mod">
          <ac:chgData name="Nicolas PATRIARCHE 861" userId="d1848907-ef35-4bf0-83f2-8110b9052c08" providerId="ADAL" clId="{42D08B69-C9CB-4D7D-9EFB-2EC46318B90A}" dt="2022-04-15T08:25:55.700" v="1789" actId="1076"/>
          <ac:grpSpMkLst>
            <pc:docMk/>
            <pc:sldMk cId="174290640" sldId="307"/>
            <ac:grpSpMk id="6" creationId="{874313CD-9FA6-48F0-944E-FC3C7A6A39BE}"/>
          </ac:grpSpMkLst>
        </pc:grpChg>
        <pc:grpChg chg="add mod">
          <ac:chgData name="Nicolas PATRIARCHE 861" userId="d1848907-ef35-4bf0-83f2-8110b9052c08" providerId="ADAL" clId="{42D08B69-C9CB-4D7D-9EFB-2EC46318B90A}" dt="2022-04-15T08:25:55.700" v="1789" actId="1076"/>
          <ac:grpSpMkLst>
            <pc:docMk/>
            <pc:sldMk cId="174290640" sldId="307"/>
            <ac:grpSpMk id="10" creationId="{62102AA5-5922-491D-9E7B-F02D9ADD3E2A}"/>
          </ac:grpSpMkLst>
        </pc:grpChg>
        <pc:graphicFrameChg chg="add mod">
          <ac:chgData name="Nicolas PATRIARCHE 861" userId="d1848907-ef35-4bf0-83f2-8110b9052c08" providerId="ADAL" clId="{42D08B69-C9CB-4D7D-9EFB-2EC46318B90A}" dt="2022-04-15T08:26:54.815" v="1903" actId="20577"/>
          <ac:graphicFrameMkLst>
            <pc:docMk/>
            <pc:sldMk cId="174290640" sldId="307"/>
            <ac:graphicFrameMk id="4" creationId="{7A5B7FA6-5E1A-45A9-A6D8-44AEFEA9C09E}"/>
          </ac:graphicFrameMkLst>
        </pc:graphicFrameChg>
        <pc:picChg chg="add mod">
          <ac:chgData name="Nicolas PATRIARCHE 861" userId="d1848907-ef35-4bf0-83f2-8110b9052c08" providerId="ADAL" clId="{42D08B69-C9CB-4D7D-9EFB-2EC46318B90A}" dt="2022-04-15T08:26:17.580" v="1878" actId="1037"/>
          <ac:picMkLst>
            <pc:docMk/>
            <pc:sldMk cId="174290640" sldId="307"/>
            <ac:picMk id="5" creationId="{158AF031-E78C-47D6-92CA-4A0CFF1A47DD}"/>
          </ac:picMkLst>
        </pc:picChg>
      </pc:sldChg>
      <pc:sldChg chg="addSp delSp modSp new mod">
        <pc:chgData name="Nicolas PATRIARCHE 861" userId="d1848907-ef35-4bf0-83f2-8110b9052c08" providerId="ADAL" clId="{42D08B69-C9CB-4D7D-9EFB-2EC46318B90A}" dt="2022-04-15T08:54:52.833" v="2018" actId="20577"/>
        <pc:sldMkLst>
          <pc:docMk/>
          <pc:sldMk cId="737616765" sldId="308"/>
        </pc:sldMkLst>
        <pc:spChg chg="del">
          <ac:chgData name="Nicolas PATRIARCHE 861" userId="d1848907-ef35-4bf0-83f2-8110b9052c08" providerId="ADAL" clId="{42D08B69-C9CB-4D7D-9EFB-2EC46318B90A}" dt="2022-04-15T08:29:20.804" v="1905" actId="478"/>
          <ac:spMkLst>
            <pc:docMk/>
            <pc:sldMk cId="737616765" sldId="308"/>
            <ac:spMk id="2" creationId="{71898E9F-8FCF-43B6-B8F2-5FF67CCA649A}"/>
          </ac:spMkLst>
        </pc:spChg>
        <pc:spChg chg="del">
          <ac:chgData name="Nicolas PATRIARCHE 861" userId="d1848907-ef35-4bf0-83f2-8110b9052c08" providerId="ADAL" clId="{42D08B69-C9CB-4D7D-9EFB-2EC46318B90A}" dt="2022-04-15T08:29:23.130" v="1906" actId="478"/>
          <ac:spMkLst>
            <pc:docMk/>
            <pc:sldMk cId="737616765" sldId="308"/>
            <ac:spMk id="3" creationId="{9283CB64-FF71-4531-8FE1-D494CA293F48}"/>
          </ac:spMkLst>
        </pc:spChg>
        <pc:spChg chg="add mod">
          <ac:chgData name="Nicolas PATRIARCHE 861" userId="d1848907-ef35-4bf0-83f2-8110b9052c08" providerId="ADAL" clId="{42D08B69-C9CB-4D7D-9EFB-2EC46318B90A}" dt="2022-04-15T08:54:52.833" v="2018" actId="20577"/>
          <ac:spMkLst>
            <pc:docMk/>
            <pc:sldMk cId="737616765" sldId="308"/>
            <ac:spMk id="4" creationId="{7312D3CF-7A61-4132-807F-E0BB4C44C3A2}"/>
          </ac:spMkLst>
        </pc:spChg>
        <pc:spChg chg="add mod">
          <ac:chgData name="Nicolas PATRIARCHE 861" userId="d1848907-ef35-4bf0-83f2-8110b9052c08" providerId="ADAL" clId="{42D08B69-C9CB-4D7D-9EFB-2EC46318B90A}" dt="2022-04-15T08:52:03.082" v="2004" actId="20577"/>
          <ac:spMkLst>
            <pc:docMk/>
            <pc:sldMk cId="737616765" sldId="308"/>
            <ac:spMk id="5" creationId="{C86AEE49-3E36-42E1-A2DB-448F52400DDB}"/>
          </ac:spMkLst>
        </pc:spChg>
      </pc:sldChg>
    </pc:docChg>
  </pc:docChgLst>
  <pc:docChgLst>
    <pc:chgData name="Lea MAZOUE GUILLARD 861" userId="S::lea.mazoue-guillard@caf86.caf.fr::d06662ec-9711-44e9-9f78-4b9cc7b21ed8" providerId="AD" clId="Web-{34B6E015-1A05-4906-A2E9-1DFAFC6454B4}"/>
    <pc:docChg chg="addSld modSld">
      <pc:chgData name="Lea MAZOUE GUILLARD 861" userId="S::lea.mazoue-guillard@caf86.caf.fr::d06662ec-9711-44e9-9f78-4b9cc7b21ed8" providerId="AD" clId="Web-{34B6E015-1A05-4906-A2E9-1DFAFC6454B4}" dt="2024-01-10T13:48:12.201" v="21" actId="20577"/>
      <pc:docMkLst>
        <pc:docMk/>
      </pc:docMkLst>
      <pc:sldChg chg="add">
        <pc:chgData name="Lea MAZOUE GUILLARD 861" userId="S::lea.mazoue-guillard@caf86.caf.fr::d06662ec-9711-44e9-9f78-4b9cc7b21ed8" providerId="AD" clId="Web-{34B6E015-1A05-4906-A2E9-1DFAFC6454B4}" dt="2024-01-10T13:47:16.137" v="5"/>
        <pc:sldMkLst>
          <pc:docMk/>
          <pc:sldMk cId="759622235" sldId="260"/>
        </pc:sldMkLst>
      </pc:sldChg>
      <pc:sldChg chg="add">
        <pc:chgData name="Lea MAZOUE GUILLARD 861" userId="S::lea.mazoue-guillard@caf86.caf.fr::d06662ec-9711-44e9-9f78-4b9cc7b21ed8" providerId="AD" clId="Web-{34B6E015-1A05-4906-A2E9-1DFAFC6454B4}" dt="2024-01-10T13:47:16.027" v="4"/>
        <pc:sldMkLst>
          <pc:docMk/>
          <pc:sldMk cId="3750916383" sldId="270"/>
        </pc:sldMkLst>
      </pc:sldChg>
      <pc:sldChg chg="modSp add">
        <pc:chgData name="Lea MAZOUE GUILLARD 861" userId="S::lea.mazoue-guillard@caf86.caf.fr::d06662ec-9711-44e9-9f78-4b9cc7b21ed8" providerId="AD" clId="Web-{34B6E015-1A05-4906-A2E9-1DFAFC6454B4}" dt="2024-01-10T13:47:34.481" v="8" actId="20577"/>
        <pc:sldMkLst>
          <pc:docMk/>
          <pc:sldMk cId="136345157" sldId="271"/>
        </pc:sldMkLst>
        <pc:spChg chg="mod">
          <ac:chgData name="Lea MAZOUE GUILLARD 861" userId="S::lea.mazoue-guillard@caf86.caf.fr::d06662ec-9711-44e9-9f78-4b9cc7b21ed8" providerId="AD" clId="Web-{34B6E015-1A05-4906-A2E9-1DFAFC6454B4}" dt="2024-01-10T13:47:34.481" v="8" actId="20577"/>
          <ac:spMkLst>
            <pc:docMk/>
            <pc:sldMk cId="136345157" sldId="271"/>
            <ac:spMk id="3" creationId="{6DBCC606-AB38-ADAF-0864-4F5DE30E3C8C}"/>
          </ac:spMkLst>
        </pc:spChg>
        <pc:graphicFrameChg chg="mod">
          <ac:chgData name="Lea MAZOUE GUILLARD 861" userId="S::lea.mazoue-guillard@caf86.caf.fr::d06662ec-9711-44e9-9f78-4b9cc7b21ed8" providerId="AD" clId="Web-{34B6E015-1A05-4906-A2E9-1DFAFC6454B4}" dt="2024-01-10T13:47:31.668" v="6" actId="1076"/>
          <ac:graphicFrameMkLst>
            <pc:docMk/>
            <pc:sldMk cId="136345157" sldId="271"/>
            <ac:graphicFrameMk id="4" creationId="{9FC2E137-95DF-19B0-8CC6-A65B254F7BAC}"/>
          </ac:graphicFrameMkLst>
        </pc:graphicFrameChg>
      </pc:sldChg>
      <pc:sldChg chg="add">
        <pc:chgData name="Lea MAZOUE GUILLARD 861" userId="S::lea.mazoue-guillard@caf86.caf.fr::d06662ec-9711-44e9-9f78-4b9cc7b21ed8" providerId="AD" clId="Web-{34B6E015-1A05-4906-A2E9-1DFAFC6454B4}" dt="2024-01-10T13:47:15.652" v="2"/>
        <pc:sldMkLst>
          <pc:docMk/>
          <pc:sldMk cId="1238069304" sldId="272"/>
        </pc:sldMkLst>
      </pc:sldChg>
      <pc:sldChg chg="modSp add">
        <pc:chgData name="Lea MAZOUE GUILLARD 861" userId="S::lea.mazoue-guillard@caf86.caf.fr::d06662ec-9711-44e9-9f78-4b9cc7b21ed8" providerId="AD" clId="Web-{34B6E015-1A05-4906-A2E9-1DFAFC6454B4}" dt="2024-01-10T13:47:43.247" v="10" actId="20577"/>
        <pc:sldMkLst>
          <pc:docMk/>
          <pc:sldMk cId="3720812671" sldId="273"/>
        </pc:sldMkLst>
        <pc:spChg chg="mod">
          <ac:chgData name="Lea MAZOUE GUILLARD 861" userId="S::lea.mazoue-guillard@caf86.caf.fr::d06662ec-9711-44e9-9f78-4b9cc7b21ed8" providerId="AD" clId="Web-{34B6E015-1A05-4906-A2E9-1DFAFC6454B4}" dt="2024-01-10T13:47:43.247" v="10" actId="20577"/>
          <ac:spMkLst>
            <pc:docMk/>
            <pc:sldMk cId="3720812671" sldId="273"/>
            <ac:spMk id="2" creationId="{57F6A688-6B2F-145B-C1BF-85C0DE5D639B}"/>
          </ac:spMkLst>
        </pc:spChg>
      </pc:sldChg>
      <pc:sldChg chg="modSp add">
        <pc:chgData name="Lea MAZOUE GUILLARD 861" userId="S::lea.mazoue-guillard@caf86.caf.fr::d06662ec-9711-44e9-9f78-4b9cc7b21ed8" providerId="AD" clId="Web-{34B6E015-1A05-4906-A2E9-1DFAFC6454B4}" dt="2024-01-10T13:47:58.029" v="14" actId="20577"/>
        <pc:sldMkLst>
          <pc:docMk/>
          <pc:sldMk cId="682041938" sldId="274"/>
        </pc:sldMkLst>
        <pc:graphicFrameChg chg="modGraphic">
          <ac:chgData name="Lea MAZOUE GUILLARD 861" userId="S::lea.mazoue-guillard@caf86.caf.fr::d06662ec-9711-44e9-9f78-4b9cc7b21ed8" providerId="AD" clId="Web-{34B6E015-1A05-4906-A2E9-1DFAFC6454B4}" dt="2024-01-10T13:47:58.029" v="14" actId="20577"/>
          <ac:graphicFrameMkLst>
            <pc:docMk/>
            <pc:sldMk cId="682041938" sldId="274"/>
            <ac:graphicFrameMk id="5" creationId="{09984EE5-1BBE-9DD7-5264-073318045EB9}"/>
          </ac:graphicFrameMkLst>
        </pc:graphicFrameChg>
      </pc:sldChg>
      <pc:sldChg chg="modSp">
        <pc:chgData name="Lea MAZOUE GUILLARD 861" userId="S::lea.mazoue-guillard@caf86.caf.fr::d06662ec-9711-44e9-9f78-4b9cc7b21ed8" providerId="AD" clId="Web-{34B6E015-1A05-4906-A2E9-1DFAFC6454B4}" dt="2024-01-10T13:48:12.201" v="21" actId="20577"/>
        <pc:sldMkLst>
          <pc:docMk/>
          <pc:sldMk cId="2625632517" sldId="366"/>
        </pc:sldMkLst>
        <pc:spChg chg="mod">
          <ac:chgData name="Lea MAZOUE GUILLARD 861" userId="S::lea.mazoue-guillard@caf86.caf.fr::d06662ec-9711-44e9-9f78-4b9cc7b21ed8" providerId="AD" clId="Web-{34B6E015-1A05-4906-A2E9-1DFAFC6454B4}" dt="2024-01-10T13:48:12.201" v="21" actId="20577"/>
          <ac:spMkLst>
            <pc:docMk/>
            <pc:sldMk cId="2625632517" sldId="366"/>
            <ac:spMk id="2" creationId="{9FFAE97F-5A7E-8A4A-43C9-E79BAB69AF04}"/>
          </ac:spMkLst>
        </pc:spChg>
      </pc:sldChg>
    </pc:docChg>
  </pc:docChgLst>
  <pc:docChgLst>
    <pc:chgData name="Lea GUILLARD 861" userId="S::lea.guillard@caf86.caf.fr::d06662ec-9711-44e9-9f78-4b9cc7b21ed8" providerId="AD" clId="Web-{0EC5CECA-1D55-4F8B-8AC3-2EB84F7E7E83}"/>
    <pc:docChg chg="delSld modSld">
      <pc:chgData name="Lea GUILLARD 861" userId="S::lea.guillard@caf86.caf.fr::d06662ec-9711-44e9-9f78-4b9cc7b21ed8" providerId="AD" clId="Web-{0EC5CECA-1D55-4F8B-8AC3-2EB84F7E7E83}" dt="2022-04-01T09:12:26.992" v="23" actId="20577"/>
      <pc:docMkLst>
        <pc:docMk/>
      </pc:docMkLst>
      <pc:sldChg chg="modSp">
        <pc:chgData name="Lea GUILLARD 861" userId="S::lea.guillard@caf86.caf.fr::d06662ec-9711-44e9-9f78-4b9cc7b21ed8" providerId="AD" clId="Web-{0EC5CECA-1D55-4F8B-8AC3-2EB84F7E7E83}" dt="2022-04-01T09:11:36.725" v="1" actId="20577"/>
        <pc:sldMkLst>
          <pc:docMk/>
          <pc:sldMk cId="3974185568" sldId="256"/>
        </pc:sldMkLst>
        <pc:spChg chg="mod">
          <ac:chgData name="Lea GUILLARD 861" userId="S::lea.guillard@caf86.caf.fr::d06662ec-9711-44e9-9f78-4b9cc7b21ed8" providerId="AD" clId="Web-{0EC5CECA-1D55-4F8B-8AC3-2EB84F7E7E83}" dt="2022-04-01T09:11:36.725" v="1" actId="20577"/>
          <ac:spMkLst>
            <pc:docMk/>
            <pc:sldMk cId="3974185568" sldId="256"/>
            <ac:spMk id="10" creationId="{A2B5929A-19D3-495F-B557-ED84D46106C0}"/>
          </ac:spMkLst>
        </pc:spChg>
      </pc:sldChg>
      <pc:sldChg chg="modSp">
        <pc:chgData name="Lea GUILLARD 861" userId="S::lea.guillard@caf86.caf.fr::d06662ec-9711-44e9-9f78-4b9cc7b21ed8" providerId="AD" clId="Web-{0EC5CECA-1D55-4F8B-8AC3-2EB84F7E7E83}" dt="2022-04-01T09:12:26.992" v="23" actId="20577"/>
        <pc:sldMkLst>
          <pc:docMk/>
          <pc:sldMk cId="3155851385" sldId="257"/>
        </pc:sldMkLst>
        <pc:spChg chg="mod">
          <ac:chgData name="Lea GUILLARD 861" userId="S::lea.guillard@caf86.caf.fr::d06662ec-9711-44e9-9f78-4b9cc7b21ed8" providerId="AD" clId="Web-{0EC5CECA-1D55-4F8B-8AC3-2EB84F7E7E83}" dt="2022-04-01T09:12:26.992" v="23" actId="20577"/>
          <ac:spMkLst>
            <pc:docMk/>
            <pc:sldMk cId="3155851385" sldId="257"/>
            <ac:spMk id="3" creationId="{1980AA72-7CEC-47E0-8390-DCA22A2C1A8D}"/>
          </ac:spMkLst>
        </pc:spChg>
      </pc:sldChg>
      <pc:sldChg chg="del">
        <pc:chgData name="Lea GUILLARD 861" userId="S::lea.guillard@caf86.caf.fr::d06662ec-9711-44e9-9f78-4b9cc7b21ed8" providerId="AD" clId="Web-{0EC5CECA-1D55-4F8B-8AC3-2EB84F7E7E83}" dt="2022-04-01T09:11:42.710" v="4"/>
        <pc:sldMkLst>
          <pc:docMk/>
          <pc:sldMk cId="634816616" sldId="259"/>
        </pc:sldMkLst>
      </pc:sldChg>
      <pc:sldChg chg="del">
        <pc:chgData name="Lea GUILLARD 861" userId="S::lea.guillard@caf86.caf.fr::d06662ec-9711-44e9-9f78-4b9cc7b21ed8" providerId="AD" clId="Web-{0EC5CECA-1D55-4F8B-8AC3-2EB84F7E7E83}" dt="2022-04-01T09:11:48.350" v="9"/>
        <pc:sldMkLst>
          <pc:docMk/>
          <pc:sldMk cId="627601221" sldId="260"/>
        </pc:sldMkLst>
      </pc:sldChg>
      <pc:sldChg chg="del">
        <pc:chgData name="Lea GUILLARD 861" userId="S::lea.guillard@caf86.caf.fr::d06662ec-9711-44e9-9f78-4b9cc7b21ed8" providerId="AD" clId="Web-{0EC5CECA-1D55-4F8B-8AC3-2EB84F7E7E83}" dt="2022-04-01T09:11:54.788" v="14"/>
        <pc:sldMkLst>
          <pc:docMk/>
          <pc:sldMk cId="1318349590" sldId="261"/>
        </pc:sldMkLst>
      </pc:sldChg>
      <pc:sldChg chg="del">
        <pc:chgData name="Lea GUILLARD 861" userId="S::lea.guillard@caf86.caf.fr::d06662ec-9711-44e9-9f78-4b9cc7b21ed8" providerId="AD" clId="Web-{0EC5CECA-1D55-4F8B-8AC3-2EB84F7E7E83}" dt="2022-04-01T09:11:56.460" v="16"/>
        <pc:sldMkLst>
          <pc:docMk/>
          <pc:sldMk cId="1299320679" sldId="264"/>
        </pc:sldMkLst>
      </pc:sldChg>
      <pc:sldChg chg="del">
        <pc:chgData name="Lea GUILLARD 861" userId="S::lea.guillard@caf86.caf.fr::d06662ec-9711-44e9-9f78-4b9cc7b21ed8" providerId="AD" clId="Web-{0EC5CECA-1D55-4F8B-8AC3-2EB84F7E7E83}" dt="2022-04-01T09:11:57.413" v="17"/>
        <pc:sldMkLst>
          <pc:docMk/>
          <pc:sldMk cId="434940700" sldId="265"/>
        </pc:sldMkLst>
      </pc:sldChg>
      <pc:sldChg chg="del">
        <pc:chgData name="Lea GUILLARD 861" userId="S::lea.guillard@caf86.caf.fr::d06662ec-9711-44e9-9f78-4b9cc7b21ed8" providerId="AD" clId="Web-{0EC5CECA-1D55-4F8B-8AC3-2EB84F7E7E83}" dt="2022-04-01T09:11:58.147" v="18"/>
        <pc:sldMkLst>
          <pc:docMk/>
          <pc:sldMk cId="749894833" sldId="266"/>
        </pc:sldMkLst>
      </pc:sldChg>
      <pc:sldChg chg="modSp">
        <pc:chgData name="Lea GUILLARD 861" userId="S::lea.guillard@caf86.caf.fr::d06662ec-9711-44e9-9f78-4b9cc7b21ed8" providerId="AD" clId="Web-{0EC5CECA-1D55-4F8B-8AC3-2EB84F7E7E83}" dt="2022-04-01T09:12:18.710" v="21" actId="20577"/>
        <pc:sldMkLst>
          <pc:docMk/>
          <pc:sldMk cId="1059972565" sldId="269"/>
        </pc:sldMkLst>
        <pc:graphicFrameChg chg="modGraphic">
          <ac:chgData name="Lea GUILLARD 861" userId="S::lea.guillard@caf86.caf.fr::d06662ec-9711-44e9-9f78-4b9cc7b21ed8" providerId="AD" clId="Web-{0EC5CECA-1D55-4F8B-8AC3-2EB84F7E7E83}" dt="2022-04-01T09:12:18.710" v="21" actId="20577"/>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C5CECA-1D55-4F8B-8AC3-2EB84F7E7E83}" dt="2022-04-01T09:11:55.647" v="15"/>
        <pc:sldMkLst>
          <pc:docMk/>
          <pc:sldMk cId="3750916383" sldId="270"/>
        </pc:sldMkLst>
      </pc:sldChg>
      <pc:sldChg chg="del">
        <pc:chgData name="Lea GUILLARD 861" userId="S::lea.guillard@caf86.caf.fr::d06662ec-9711-44e9-9f78-4b9cc7b21ed8" providerId="AD" clId="Web-{0EC5CECA-1D55-4F8B-8AC3-2EB84F7E7E83}" dt="2022-04-01T09:11:41.256" v="2"/>
        <pc:sldMkLst>
          <pc:docMk/>
          <pc:sldMk cId="1547809775" sldId="271"/>
        </pc:sldMkLst>
      </pc:sldChg>
      <pc:sldChg chg="del">
        <pc:chgData name="Lea GUILLARD 861" userId="S::lea.guillard@caf86.caf.fr::d06662ec-9711-44e9-9f78-4b9cc7b21ed8" providerId="AD" clId="Web-{0EC5CECA-1D55-4F8B-8AC3-2EB84F7E7E83}" dt="2022-04-01T09:11:42.209" v="3"/>
        <pc:sldMkLst>
          <pc:docMk/>
          <pc:sldMk cId="495123435" sldId="272"/>
        </pc:sldMkLst>
      </pc:sldChg>
      <pc:sldChg chg="del">
        <pc:chgData name="Lea GUILLARD 861" userId="S::lea.guillard@caf86.caf.fr::d06662ec-9711-44e9-9f78-4b9cc7b21ed8" providerId="AD" clId="Web-{0EC5CECA-1D55-4F8B-8AC3-2EB84F7E7E83}" dt="2022-04-01T09:11:43.538" v="5"/>
        <pc:sldMkLst>
          <pc:docMk/>
          <pc:sldMk cId="2428528142" sldId="278"/>
        </pc:sldMkLst>
      </pc:sldChg>
      <pc:sldChg chg="del">
        <pc:chgData name="Lea GUILLARD 861" userId="S::lea.guillard@caf86.caf.fr::d06662ec-9711-44e9-9f78-4b9cc7b21ed8" providerId="AD" clId="Web-{0EC5CECA-1D55-4F8B-8AC3-2EB84F7E7E83}" dt="2022-04-01T09:11:44.350" v="6"/>
        <pc:sldMkLst>
          <pc:docMk/>
          <pc:sldMk cId="403577554" sldId="281"/>
        </pc:sldMkLst>
      </pc:sldChg>
      <pc:sldChg chg="del">
        <pc:chgData name="Lea GUILLARD 861" userId="S::lea.guillard@caf86.caf.fr::d06662ec-9711-44e9-9f78-4b9cc7b21ed8" providerId="AD" clId="Web-{0EC5CECA-1D55-4F8B-8AC3-2EB84F7E7E83}" dt="2022-04-01T09:11:45.131" v="7"/>
        <pc:sldMkLst>
          <pc:docMk/>
          <pc:sldMk cId="1936084598" sldId="282"/>
        </pc:sldMkLst>
      </pc:sldChg>
      <pc:sldChg chg="del">
        <pc:chgData name="Lea GUILLARD 861" userId="S::lea.guillard@caf86.caf.fr::d06662ec-9711-44e9-9f78-4b9cc7b21ed8" providerId="AD" clId="Web-{0EC5CECA-1D55-4F8B-8AC3-2EB84F7E7E83}" dt="2022-04-01T09:11:46.053" v="8"/>
        <pc:sldMkLst>
          <pc:docMk/>
          <pc:sldMk cId="2882115921" sldId="283"/>
        </pc:sldMkLst>
      </pc:sldChg>
      <pc:sldChg chg="del">
        <pc:chgData name="Lea GUILLARD 861" userId="S::lea.guillard@caf86.caf.fr::d06662ec-9711-44e9-9f78-4b9cc7b21ed8" providerId="AD" clId="Web-{0EC5CECA-1D55-4F8B-8AC3-2EB84F7E7E83}" dt="2022-04-01T09:11:50.678" v="10"/>
        <pc:sldMkLst>
          <pc:docMk/>
          <pc:sldMk cId="4037107337" sldId="284"/>
        </pc:sldMkLst>
      </pc:sldChg>
      <pc:sldChg chg="del">
        <pc:chgData name="Lea GUILLARD 861" userId="S::lea.guillard@caf86.caf.fr::d06662ec-9711-44e9-9f78-4b9cc7b21ed8" providerId="AD" clId="Web-{0EC5CECA-1D55-4F8B-8AC3-2EB84F7E7E83}" dt="2022-04-01T09:11:51.710" v="11"/>
        <pc:sldMkLst>
          <pc:docMk/>
          <pc:sldMk cId="2892385300" sldId="285"/>
        </pc:sldMkLst>
      </pc:sldChg>
      <pc:sldChg chg="del">
        <pc:chgData name="Lea GUILLARD 861" userId="S::lea.guillard@caf86.caf.fr::d06662ec-9711-44e9-9f78-4b9cc7b21ed8" providerId="AD" clId="Web-{0EC5CECA-1D55-4F8B-8AC3-2EB84F7E7E83}" dt="2022-04-01T09:11:52.772" v="12"/>
        <pc:sldMkLst>
          <pc:docMk/>
          <pc:sldMk cId="3604152395" sldId="286"/>
        </pc:sldMkLst>
      </pc:sldChg>
      <pc:sldChg chg="del">
        <pc:chgData name="Lea GUILLARD 861" userId="S::lea.guillard@caf86.caf.fr::d06662ec-9711-44e9-9f78-4b9cc7b21ed8" providerId="AD" clId="Web-{0EC5CECA-1D55-4F8B-8AC3-2EB84F7E7E83}" dt="2022-04-01T09:11:53.741" v="13"/>
        <pc:sldMkLst>
          <pc:docMk/>
          <pc:sldMk cId="0" sldId="287"/>
        </pc:sldMkLst>
      </pc:sldChg>
    </pc:docChg>
  </pc:docChgLst>
  <pc:docChgLst>
    <pc:chgData name="Lea GUILLARD 861" userId="S::lea.guillard@caf86.caf.fr::d06662ec-9711-44e9-9f78-4b9cc7b21ed8" providerId="AD" clId="Web-{B780DEF3-6C37-4D8B-9251-BE73E0B9CCDB}"/>
    <pc:docChg chg="modSld">
      <pc:chgData name="Lea GUILLARD 861" userId="S::lea.guillard@caf86.caf.fr::d06662ec-9711-44e9-9f78-4b9cc7b21ed8" providerId="AD" clId="Web-{B780DEF3-6C37-4D8B-9251-BE73E0B9CCDB}" dt="2022-12-02T13:22:03.413" v="6" actId="14100"/>
      <pc:docMkLst>
        <pc:docMk/>
      </pc:docMkLst>
      <pc:sldChg chg="modSp">
        <pc:chgData name="Lea GUILLARD 861" userId="S::lea.guillard@caf86.caf.fr::d06662ec-9711-44e9-9f78-4b9cc7b21ed8" providerId="AD" clId="Web-{B780DEF3-6C37-4D8B-9251-BE73E0B9CCDB}" dt="2022-12-02T13:22:03.413" v="6" actId="14100"/>
        <pc:sldMkLst>
          <pc:docMk/>
          <pc:sldMk cId="634164076" sldId="371"/>
        </pc:sldMkLst>
        <pc:picChg chg="mod">
          <ac:chgData name="Lea GUILLARD 861" userId="S::lea.guillard@caf86.caf.fr::d06662ec-9711-44e9-9f78-4b9cc7b21ed8" providerId="AD" clId="Web-{B780DEF3-6C37-4D8B-9251-BE73E0B9CCDB}" dt="2022-12-02T13:21:58.538" v="4" actId="1076"/>
          <ac:picMkLst>
            <pc:docMk/>
            <pc:sldMk cId="634164076" sldId="371"/>
            <ac:picMk id="6" creationId="{249AF1CF-4B1B-E700-4FDC-28898A71764F}"/>
          </ac:picMkLst>
        </pc:picChg>
        <pc:cxnChg chg="mod">
          <ac:chgData name="Lea GUILLARD 861" userId="S::lea.guillard@caf86.caf.fr::d06662ec-9711-44e9-9f78-4b9cc7b21ed8" providerId="AD" clId="Web-{B780DEF3-6C37-4D8B-9251-BE73E0B9CCDB}" dt="2022-12-02T13:22:03.413" v="6" actId="14100"/>
          <ac:cxnSpMkLst>
            <pc:docMk/>
            <pc:sldMk cId="634164076" sldId="371"/>
            <ac:cxnSpMk id="7" creationId="{29074DEE-4756-E02E-FC14-74E354DB5673}"/>
          </ac:cxnSpMkLst>
        </pc:cxnChg>
      </pc:sldChg>
    </pc:docChg>
  </pc:docChgLst>
  <pc:docChgLst>
    <pc:chgData name="Sandrine DUPUIS 861" userId="S::sandrine.dupuis@caf86.caf.fr::ab8b2a76-c1cc-40a6-8a4c-2ca7cf810cdc" providerId="AD" clId="Web-{7B30D714-C9A7-40AD-B417-964A03286F11}"/>
    <pc:docChg chg="modSld">
      <pc:chgData name="Sandrine DUPUIS 861" userId="S::sandrine.dupuis@caf86.caf.fr::ab8b2a76-c1cc-40a6-8a4c-2ca7cf810cdc" providerId="AD" clId="Web-{7B30D714-C9A7-40AD-B417-964A03286F11}" dt="2024-01-30T08:08:26.025" v="17" actId="20577"/>
      <pc:docMkLst>
        <pc:docMk/>
      </pc:docMkLst>
      <pc:sldChg chg="modSp">
        <pc:chgData name="Sandrine DUPUIS 861" userId="S::sandrine.dupuis@caf86.caf.fr::ab8b2a76-c1cc-40a6-8a4c-2ca7cf810cdc" providerId="AD" clId="Web-{7B30D714-C9A7-40AD-B417-964A03286F11}" dt="2024-01-30T08:08:26.025" v="17" actId="20577"/>
        <pc:sldMkLst>
          <pc:docMk/>
          <pc:sldMk cId="3155851385" sldId="257"/>
        </pc:sldMkLst>
        <pc:spChg chg="mod">
          <ac:chgData name="Sandrine DUPUIS 861" userId="S::sandrine.dupuis@caf86.caf.fr::ab8b2a76-c1cc-40a6-8a4c-2ca7cf810cdc" providerId="AD" clId="Web-{7B30D714-C9A7-40AD-B417-964A03286F11}" dt="2024-01-30T08:08:26.025" v="17" actId="20577"/>
          <ac:spMkLst>
            <pc:docMk/>
            <pc:sldMk cId="3155851385" sldId="257"/>
            <ac:spMk id="4" creationId="{3416F5AB-7448-9E24-C765-EEE49B42F263}"/>
          </ac:spMkLst>
        </pc:spChg>
      </pc:sldChg>
    </pc:docChg>
  </pc:docChgLst>
  <pc:docChgLst>
    <pc:chgData name="Fabienne BOUTET 861" userId="S::fabienne.boutet@caf86.caf.fr::fa09bdb3-1d75-436f-b8cb-365a3331495b" providerId="AD" clId="Web-{B70B75F1-1F5A-F035-E735-688B25C948B0}"/>
    <pc:docChg chg="modSld sldOrd">
      <pc:chgData name="Fabienne BOUTET 861" userId="S::fabienne.boutet@caf86.caf.fr::fa09bdb3-1d75-436f-b8cb-365a3331495b" providerId="AD" clId="Web-{B70B75F1-1F5A-F035-E735-688B25C948B0}" dt="2022-10-07T08:18:41.483" v="386" actId="14100"/>
      <pc:docMkLst>
        <pc:docMk/>
      </pc:docMkLst>
      <pc:sldChg chg="ord">
        <pc:chgData name="Fabienne BOUTET 861" userId="S::fabienne.boutet@caf86.caf.fr::fa09bdb3-1d75-436f-b8cb-365a3331495b" providerId="AD" clId="Web-{B70B75F1-1F5A-F035-E735-688B25C948B0}" dt="2022-10-07T07:53:02.322" v="261"/>
        <pc:sldMkLst>
          <pc:docMk/>
          <pc:sldMk cId="524744576" sldId="258"/>
        </pc:sldMkLst>
      </pc:sldChg>
      <pc:sldChg chg="addSp delSp modSp ord">
        <pc:chgData name="Fabienne BOUTET 861" userId="S::fabienne.boutet@caf86.caf.fr::fa09bdb3-1d75-436f-b8cb-365a3331495b" providerId="AD" clId="Web-{B70B75F1-1F5A-F035-E735-688B25C948B0}" dt="2022-10-07T08:18:41.483" v="386" actId="14100"/>
        <pc:sldMkLst>
          <pc:docMk/>
          <pc:sldMk cId="3258785885" sldId="282"/>
        </pc:sldMkLst>
        <pc:spChg chg="mod">
          <ac:chgData name="Fabienne BOUTET 861" userId="S::fabienne.boutet@caf86.caf.fr::fa09bdb3-1d75-436f-b8cb-365a3331495b" providerId="AD" clId="Web-{B70B75F1-1F5A-F035-E735-688B25C948B0}" dt="2022-10-07T08:04:24.791" v="351" actId="1076"/>
          <ac:spMkLst>
            <pc:docMk/>
            <pc:sldMk cId="3258785885" sldId="282"/>
            <ac:spMk id="3" creationId="{BE397445-1761-F569-9E90-BAF6B7D0A50F}"/>
          </ac:spMkLst>
        </pc:spChg>
        <pc:spChg chg="add mod">
          <ac:chgData name="Fabienne BOUTET 861" userId="S::fabienne.boutet@caf86.caf.fr::fa09bdb3-1d75-436f-b8cb-365a3331495b" providerId="AD" clId="Web-{B70B75F1-1F5A-F035-E735-688B25C948B0}" dt="2022-10-07T08:04:37.338" v="352" actId="20577"/>
          <ac:spMkLst>
            <pc:docMk/>
            <pc:sldMk cId="3258785885" sldId="282"/>
            <ac:spMk id="9" creationId="{E441E616-F294-449C-D12A-19074A5E74B2}"/>
          </ac:spMkLst>
        </pc:spChg>
        <pc:spChg chg="add del mod">
          <ac:chgData name="Fabienne BOUTET 861" userId="S::fabienne.boutet@caf86.caf.fr::fa09bdb3-1d75-436f-b8cb-365a3331495b" providerId="AD" clId="Web-{B70B75F1-1F5A-F035-E735-688B25C948B0}" dt="2022-10-07T08:18:41.483" v="386" actId="14100"/>
          <ac:spMkLst>
            <pc:docMk/>
            <pc:sldMk cId="3258785885" sldId="282"/>
            <ac:spMk id="10" creationId="{6CA80FF9-2B07-2D8E-601E-072F0539BB4F}"/>
          </ac:spMkLst>
        </pc:spChg>
        <pc:picChg chg="del mod">
          <ac:chgData name="Fabienne BOUTET 861" userId="S::fabienne.boutet@caf86.caf.fr::fa09bdb3-1d75-436f-b8cb-365a3331495b" providerId="AD" clId="Web-{B70B75F1-1F5A-F035-E735-688B25C948B0}" dt="2022-10-07T07:35:15.062" v="19"/>
          <ac:picMkLst>
            <pc:docMk/>
            <pc:sldMk cId="3258785885" sldId="282"/>
            <ac:picMk id="4" creationId="{1917CDD4-084F-4592-BDAD-00E4C8BB5A6B}"/>
          </ac:picMkLst>
        </pc:picChg>
        <pc:picChg chg="add mod">
          <ac:chgData name="Fabienne BOUTET 861" userId="S::fabienne.boutet@caf86.caf.fr::fa09bdb3-1d75-436f-b8cb-365a3331495b" providerId="AD" clId="Web-{B70B75F1-1F5A-F035-E735-688B25C948B0}" dt="2022-10-07T08:03:33.430" v="337" actId="1076"/>
          <ac:picMkLst>
            <pc:docMk/>
            <pc:sldMk cId="3258785885" sldId="282"/>
            <ac:picMk id="5" creationId="{F2B0E987-4A54-D23E-75C5-6D6EAF0A3014}"/>
          </ac:picMkLst>
        </pc:picChg>
        <pc:picChg chg="del mod">
          <ac:chgData name="Fabienne BOUTET 861" userId="S::fabienne.boutet@caf86.caf.fr::fa09bdb3-1d75-436f-b8cb-365a3331495b" providerId="AD" clId="Web-{B70B75F1-1F5A-F035-E735-688B25C948B0}" dt="2022-10-07T07:35:28.922" v="20"/>
          <ac:picMkLst>
            <pc:docMk/>
            <pc:sldMk cId="3258785885" sldId="282"/>
            <ac:picMk id="6" creationId="{A2FCF94F-C7DF-4E2F-9D9B-6C6A4CEBA2BD}"/>
          </ac:picMkLst>
        </pc:picChg>
        <pc:picChg chg="add del mod">
          <ac:chgData name="Fabienne BOUTET 861" userId="S::fabienne.boutet@caf86.caf.fr::fa09bdb3-1d75-436f-b8cb-365a3331495b" providerId="AD" clId="Web-{B70B75F1-1F5A-F035-E735-688B25C948B0}" dt="2022-10-07T07:41:40.524" v="139"/>
          <ac:picMkLst>
            <pc:docMk/>
            <pc:sldMk cId="3258785885" sldId="282"/>
            <ac:picMk id="7" creationId="{91CDBD6B-B918-B3C7-A2F5-90CE754D6C44}"/>
          </ac:picMkLst>
        </pc:picChg>
        <pc:picChg chg="add del mod">
          <ac:chgData name="Fabienne BOUTET 861" userId="S::fabienne.boutet@caf86.caf.fr::fa09bdb3-1d75-436f-b8cb-365a3331495b" providerId="AD" clId="Web-{B70B75F1-1F5A-F035-E735-688B25C948B0}" dt="2022-10-07T07:48:33.268" v="219"/>
          <ac:picMkLst>
            <pc:docMk/>
            <pc:sldMk cId="3258785885" sldId="282"/>
            <ac:picMk id="8" creationId="{65D7649C-EA34-CED0-53D0-B707ADC779FA}"/>
          </ac:picMkLst>
        </pc:picChg>
      </pc:sldChg>
      <pc:sldChg chg="addSp delSp modSp delAnim">
        <pc:chgData name="Fabienne BOUTET 861" userId="S::fabienne.boutet@caf86.caf.fr::fa09bdb3-1d75-436f-b8cb-365a3331495b" providerId="AD" clId="Web-{B70B75F1-1F5A-F035-E735-688B25C948B0}" dt="2022-10-07T07:51:31.726" v="260"/>
        <pc:sldMkLst>
          <pc:docMk/>
          <pc:sldMk cId="2013777590" sldId="362"/>
        </pc:sldMkLst>
        <pc:spChg chg="del mod">
          <ac:chgData name="Fabienne BOUTET 861" userId="S::fabienne.boutet@caf86.caf.fr::fa09bdb3-1d75-436f-b8cb-365a3331495b" providerId="AD" clId="Web-{B70B75F1-1F5A-F035-E735-688B25C948B0}" dt="2022-10-07T07:51:31.726" v="260"/>
          <ac:spMkLst>
            <pc:docMk/>
            <pc:sldMk cId="2013777590" sldId="362"/>
            <ac:spMk id="2" creationId="{30BB1A7C-2978-4064-91FF-94F9BD76A91B}"/>
          </ac:spMkLst>
        </pc:spChg>
        <pc:spChg chg="add mod">
          <ac:chgData name="Fabienne BOUTET 861" userId="S::fabienne.boutet@caf86.caf.fr::fa09bdb3-1d75-436f-b8cb-365a3331495b" providerId="AD" clId="Web-{B70B75F1-1F5A-F035-E735-688B25C948B0}" dt="2022-10-07T07:51:31.726" v="260"/>
          <ac:spMkLst>
            <pc:docMk/>
            <pc:sldMk cId="2013777590" sldId="362"/>
            <ac:spMk id="5" creationId="{E7270041-3B0E-1B33-E269-D337C4D68D90}"/>
          </ac:spMkLst>
        </pc:spChg>
        <pc:picChg chg="del">
          <ac:chgData name="Fabienne BOUTET 861" userId="S::fabienne.boutet@caf86.caf.fr::fa09bdb3-1d75-436f-b8cb-365a3331495b" providerId="AD" clId="Web-{B70B75F1-1F5A-F035-E735-688B25C948B0}" dt="2022-10-07T07:33:33.982" v="8"/>
          <ac:picMkLst>
            <pc:docMk/>
            <pc:sldMk cId="2013777590" sldId="362"/>
            <ac:picMk id="4" creationId="{1917CDD4-084F-4592-BDAD-00E4C8BB5A6B}"/>
          </ac:picMkLst>
        </pc:picChg>
        <pc:picChg chg="del">
          <ac:chgData name="Fabienne BOUTET 861" userId="S::fabienne.boutet@caf86.caf.fr::fa09bdb3-1d75-436f-b8cb-365a3331495b" providerId="AD" clId="Web-{B70B75F1-1F5A-F035-E735-688B25C948B0}" dt="2022-10-07T07:33:37.935" v="9"/>
          <ac:picMkLst>
            <pc:docMk/>
            <pc:sldMk cId="2013777590" sldId="362"/>
            <ac:picMk id="6" creationId="{A2FCF94F-C7DF-4E2F-9D9B-6C6A4CEBA2BD}"/>
          </ac:picMkLst>
        </pc:picChg>
      </pc:sldChg>
      <pc:sldChg chg="addSp modSp ord">
        <pc:chgData name="Fabienne BOUTET 861" userId="S::fabienne.boutet@caf86.caf.fr::fa09bdb3-1d75-436f-b8cb-365a3331495b" providerId="AD" clId="Web-{B70B75F1-1F5A-F035-E735-688B25C948B0}" dt="2022-10-07T08:18:04.591" v="382" actId="1076"/>
        <pc:sldMkLst>
          <pc:docMk/>
          <pc:sldMk cId="2296735334" sldId="368"/>
        </pc:sldMkLst>
        <pc:spChg chg="mod">
          <ac:chgData name="Fabienne BOUTET 861" userId="S::fabienne.boutet@caf86.caf.fr::fa09bdb3-1d75-436f-b8cb-365a3331495b" providerId="AD" clId="Web-{B70B75F1-1F5A-F035-E735-688B25C948B0}" dt="2022-10-07T07:59:25.752" v="302" actId="1076"/>
          <ac:spMkLst>
            <pc:docMk/>
            <pc:sldMk cId="2296735334" sldId="368"/>
            <ac:spMk id="2" creationId="{B4B3209F-304C-504D-1AA0-08AE9B9A70DD}"/>
          </ac:spMkLst>
        </pc:spChg>
        <pc:spChg chg="mod">
          <ac:chgData name="Fabienne BOUTET 861" userId="S::fabienne.boutet@caf86.caf.fr::fa09bdb3-1d75-436f-b8cb-365a3331495b" providerId="AD" clId="Web-{B70B75F1-1F5A-F035-E735-688B25C948B0}" dt="2022-10-07T08:17:44.606" v="377" actId="1076"/>
          <ac:spMkLst>
            <pc:docMk/>
            <pc:sldMk cId="2296735334" sldId="368"/>
            <ac:spMk id="53" creationId="{EB43FC82-46AF-417B-8ED0-E37B8EE13E11}"/>
          </ac:spMkLst>
        </pc:spChg>
        <pc:spChg chg="mod">
          <ac:chgData name="Fabienne BOUTET 861" userId="S::fabienne.boutet@caf86.caf.fr::fa09bdb3-1d75-436f-b8cb-365a3331495b" providerId="AD" clId="Web-{B70B75F1-1F5A-F035-E735-688B25C948B0}" dt="2022-10-07T08:18:04.591" v="382" actId="1076"/>
          <ac:spMkLst>
            <pc:docMk/>
            <pc:sldMk cId="2296735334" sldId="368"/>
            <ac:spMk id="55" creationId="{07BC0BB2-032F-4AA1-B4F7-D1CD6D08FD49}"/>
          </ac:spMkLst>
        </pc:spChg>
        <pc:spChg chg="mod">
          <ac:chgData name="Fabienne BOUTET 861" userId="S::fabienne.boutet@caf86.caf.fr::fa09bdb3-1d75-436f-b8cb-365a3331495b" providerId="AD" clId="Web-{B70B75F1-1F5A-F035-E735-688B25C948B0}" dt="2022-10-07T07:59:58.675" v="308" actId="1076"/>
          <ac:spMkLst>
            <pc:docMk/>
            <pc:sldMk cId="2296735334" sldId="368"/>
            <ac:spMk id="56" creationId="{D2B74645-BF25-448B-9837-2875EC73A7FD}"/>
          </ac:spMkLst>
        </pc:spChg>
        <pc:spChg chg="mod">
          <ac:chgData name="Fabienne BOUTET 861" userId="S::fabienne.boutet@caf86.caf.fr::fa09bdb3-1d75-436f-b8cb-365a3331495b" providerId="AD" clId="Web-{B70B75F1-1F5A-F035-E735-688B25C948B0}" dt="2022-10-07T08:01:24.458" v="333" actId="20577"/>
          <ac:spMkLst>
            <pc:docMk/>
            <pc:sldMk cId="2296735334" sldId="368"/>
            <ac:spMk id="57" creationId="{3EFEAFE6-3373-4CCE-8BB8-02EC66093D04}"/>
          </ac:spMkLst>
        </pc:spChg>
        <pc:spChg chg="mod">
          <ac:chgData name="Fabienne BOUTET 861" userId="S::fabienne.boutet@caf86.caf.fr::fa09bdb3-1d75-436f-b8cb-365a3331495b" providerId="AD" clId="Web-{B70B75F1-1F5A-F035-E735-688B25C948B0}" dt="2022-10-07T07:59:56.253" v="307" actId="1076"/>
          <ac:spMkLst>
            <pc:docMk/>
            <pc:sldMk cId="2296735334" sldId="368"/>
            <ac:spMk id="58" creationId="{7C63EA0A-494A-4E3A-9515-28A9731E85CE}"/>
          </ac:spMkLst>
        </pc:spChg>
        <pc:spChg chg="mod">
          <ac:chgData name="Fabienne BOUTET 861" userId="S::fabienne.boutet@caf86.caf.fr::fa09bdb3-1d75-436f-b8cb-365a3331495b" providerId="AD" clId="Web-{B70B75F1-1F5A-F035-E735-688B25C948B0}" dt="2022-10-07T08:17:48.700" v="378" actId="1076"/>
          <ac:spMkLst>
            <pc:docMk/>
            <pc:sldMk cId="2296735334" sldId="368"/>
            <ac:spMk id="59" creationId="{149D400B-9858-4E62-86B2-A293A9EFB063}"/>
          </ac:spMkLst>
        </pc:spChg>
        <pc:spChg chg="mod">
          <ac:chgData name="Fabienne BOUTET 861" userId="S::fabienne.boutet@caf86.caf.fr::fa09bdb3-1d75-436f-b8cb-365a3331495b" providerId="AD" clId="Web-{B70B75F1-1F5A-F035-E735-688B25C948B0}" dt="2022-10-07T08:17:28.606" v="375" actId="1076"/>
          <ac:spMkLst>
            <pc:docMk/>
            <pc:sldMk cId="2296735334" sldId="368"/>
            <ac:spMk id="60" creationId="{55301533-DAB1-4701-A74F-9D3D631A5323}"/>
          </ac:spMkLst>
        </pc:spChg>
        <pc:spChg chg="mod">
          <ac:chgData name="Fabienne BOUTET 861" userId="S::fabienne.boutet@caf86.caf.fr::fa09bdb3-1d75-436f-b8cb-365a3331495b" providerId="AD" clId="Web-{B70B75F1-1F5A-F035-E735-688B25C948B0}" dt="2022-10-07T08:17:37.731" v="376" actId="14100"/>
          <ac:spMkLst>
            <pc:docMk/>
            <pc:sldMk cId="2296735334" sldId="368"/>
            <ac:spMk id="61" creationId="{56C263EB-7E28-4F10-A4C9-B34916CCF2B1}"/>
          </ac:spMkLst>
        </pc:spChg>
        <pc:spChg chg="mod">
          <ac:chgData name="Fabienne BOUTET 861" userId="S::fabienne.boutet@caf86.caf.fr::fa09bdb3-1d75-436f-b8cb-365a3331495b" providerId="AD" clId="Web-{B70B75F1-1F5A-F035-E735-688B25C948B0}" dt="2022-10-07T08:00:02.175" v="309" actId="1076"/>
          <ac:spMkLst>
            <pc:docMk/>
            <pc:sldMk cId="2296735334" sldId="368"/>
            <ac:spMk id="62" creationId="{D635FA3E-A89B-46E1-B89A-B0785D89F792}"/>
          </ac:spMkLst>
        </pc:spChg>
        <pc:spChg chg="mod">
          <ac:chgData name="Fabienne BOUTET 861" userId="S::fabienne.boutet@caf86.caf.fr::fa09bdb3-1d75-436f-b8cb-365a3331495b" providerId="AD" clId="Web-{B70B75F1-1F5A-F035-E735-688B25C948B0}" dt="2022-10-07T08:18:03.232" v="381" actId="1076"/>
          <ac:spMkLst>
            <pc:docMk/>
            <pc:sldMk cId="2296735334" sldId="368"/>
            <ac:spMk id="63" creationId="{B5ACA14C-3AF9-47B4-82FB-FB0F5DC63B64}"/>
          </ac:spMkLst>
        </pc:spChg>
        <pc:picChg chg="add mod">
          <ac:chgData name="Fabienne BOUTET 861" userId="S::fabienne.boutet@caf86.caf.fr::fa09bdb3-1d75-436f-b8cb-365a3331495b" providerId="AD" clId="Web-{B70B75F1-1F5A-F035-E735-688B25C948B0}" dt="2022-10-07T07:59:42.018" v="306" actId="1076"/>
          <ac:picMkLst>
            <pc:docMk/>
            <pc:sldMk cId="2296735334" sldId="368"/>
            <ac:picMk id="3" creationId="{08A6D1CF-426A-56CB-84E6-845676901175}"/>
          </ac:picMkLst>
        </pc:picChg>
      </pc:sldChg>
    </pc:docChg>
  </pc:docChgLst>
  <pc:docChgLst>
    <pc:chgData name="Sophie ALLIX 861" userId="S::sophie.allix@caf86.caf.fr::653b8b07-0df8-4455-806f-e417d863b4cb" providerId="AD" clId="Web-{A8DD1377-95C0-4934-B486-AAB9C47E803C}"/>
    <pc:docChg chg="modSld">
      <pc:chgData name="Sophie ALLIX 861" userId="S::sophie.allix@caf86.caf.fr::653b8b07-0df8-4455-806f-e417d863b4cb" providerId="AD" clId="Web-{A8DD1377-95C0-4934-B486-AAB9C47E803C}" dt="2022-04-11T07:30:23.637" v="17" actId="20577"/>
      <pc:docMkLst>
        <pc:docMk/>
      </pc:docMkLst>
      <pc:sldChg chg="modSp">
        <pc:chgData name="Sophie ALLIX 861" userId="S::sophie.allix@caf86.caf.fr::653b8b07-0df8-4455-806f-e417d863b4cb" providerId="AD" clId="Web-{A8DD1377-95C0-4934-B486-AAB9C47E803C}" dt="2022-04-11T07:29:45.198" v="12" actId="20577"/>
        <pc:sldMkLst>
          <pc:docMk/>
          <pc:sldMk cId="1335976215" sldId="300"/>
        </pc:sldMkLst>
        <pc:spChg chg="mod">
          <ac:chgData name="Sophie ALLIX 861" userId="S::sophie.allix@caf86.caf.fr::653b8b07-0df8-4455-806f-e417d863b4cb" providerId="AD" clId="Web-{A8DD1377-95C0-4934-B486-AAB9C47E803C}" dt="2022-04-11T07:29:45.198" v="12" actId="20577"/>
          <ac:spMkLst>
            <pc:docMk/>
            <pc:sldMk cId="1335976215" sldId="300"/>
            <ac:spMk id="6" creationId="{6B0DD3C1-C060-47A3-8332-0FDD1A3696A3}"/>
          </ac:spMkLst>
        </pc:spChg>
      </pc:sldChg>
      <pc:sldChg chg="modSp">
        <pc:chgData name="Sophie ALLIX 861" userId="S::sophie.allix@caf86.caf.fr::653b8b07-0df8-4455-806f-e417d863b4cb" providerId="AD" clId="Web-{A8DD1377-95C0-4934-B486-AAB9C47E803C}" dt="2022-04-11T07:28:32.712" v="4" actId="20577"/>
        <pc:sldMkLst>
          <pc:docMk/>
          <pc:sldMk cId="2004663829" sldId="302"/>
        </pc:sldMkLst>
        <pc:spChg chg="mod">
          <ac:chgData name="Sophie ALLIX 861" userId="S::sophie.allix@caf86.caf.fr::653b8b07-0df8-4455-806f-e417d863b4cb" providerId="AD" clId="Web-{A8DD1377-95C0-4934-B486-AAB9C47E803C}" dt="2022-04-11T07:28:32.712" v="4" actId="20577"/>
          <ac:spMkLst>
            <pc:docMk/>
            <pc:sldMk cId="2004663829" sldId="302"/>
            <ac:spMk id="2" creationId="{C349D36D-E990-4974-86D8-1AFA70473FED}"/>
          </ac:spMkLst>
        </pc:spChg>
      </pc:sldChg>
      <pc:sldChg chg="modSp">
        <pc:chgData name="Sophie ALLIX 861" userId="S::sophie.allix@caf86.caf.fr::653b8b07-0df8-4455-806f-e417d863b4cb" providerId="AD" clId="Web-{A8DD1377-95C0-4934-B486-AAB9C47E803C}" dt="2022-04-11T07:29:28.807" v="10" actId="20577"/>
        <pc:sldMkLst>
          <pc:docMk/>
          <pc:sldMk cId="642913501" sldId="303"/>
        </pc:sldMkLst>
        <pc:spChg chg="mod">
          <ac:chgData name="Sophie ALLIX 861" userId="S::sophie.allix@caf86.caf.fr::653b8b07-0df8-4455-806f-e417d863b4cb" providerId="AD" clId="Web-{A8DD1377-95C0-4934-B486-AAB9C47E803C}" dt="2022-04-11T07:29:28.807" v="10" actId="20577"/>
          <ac:spMkLst>
            <pc:docMk/>
            <pc:sldMk cId="642913501" sldId="303"/>
            <ac:spMk id="6" creationId="{6B0DD3C1-C060-47A3-8332-0FDD1A3696A3}"/>
          </ac:spMkLst>
        </pc:spChg>
      </pc:sldChg>
      <pc:sldChg chg="modSp">
        <pc:chgData name="Sophie ALLIX 861" userId="S::sophie.allix@caf86.caf.fr::653b8b07-0df8-4455-806f-e417d863b4cb" providerId="AD" clId="Web-{A8DD1377-95C0-4934-B486-AAB9C47E803C}" dt="2022-04-11T07:30:23.637" v="17" actId="20577"/>
        <pc:sldMkLst>
          <pc:docMk/>
          <pc:sldMk cId="680582384" sldId="304"/>
        </pc:sldMkLst>
        <pc:spChg chg="mod">
          <ac:chgData name="Sophie ALLIX 861" userId="S::sophie.allix@caf86.caf.fr::653b8b07-0df8-4455-806f-e417d863b4cb" providerId="AD" clId="Web-{A8DD1377-95C0-4934-B486-AAB9C47E803C}" dt="2022-04-11T07:30:23.637" v="17" actId="20577"/>
          <ac:spMkLst>
            <pc:docMk/>
            <pc:sldMk cId="680582384" sldId="304"/>
            <ac:spMk id="6" creationId="{6B0DD3C1-C060-47A3-8332-0FDD1A3696A3}"/>
          </ac:spMkLst>
        </pc:spChg>
      </pc:sldChg>
    </pc:docChg>
  </pc:docChgLst>
  <pc:docChgLst>
    <pc:chgData name="Blandine BROSSARD 861" userId="S::blandine.brossard@caf86.caf.fr::c526530f-5d5f-4821-ad5e-1055fcd5c2cd" providerId="AD" clId="Web-{F20E0D04-4179-2052-30FF-FE2F92FCE042}"/>
    <pc:docChg chg="addSld">
      <pc:chgData name="Blandine BROSSARD 861" userId="S::blandine.brossard@caf86.caf.fr::c526530f-5d5f-4821-ad5e-1055fcd5c2cd" providerId="AD" clId="Web-{F20E0D04-4179-2052-30FF-FE2F92FCE042}" dt="2022-06-01T07:57:01.310" v="0"/>
      <pc:docMkLst>
        <pc:docMk/>
      </pc:docMkLst>
      <pc:sldChg chg="new">
        <pc:chgData name="Blandine BROSSARD 861" userId="S::blandine.brossard@caf86.caf.fr::c526530f-5d5f-4821-ad5e-1055fcd5c2cd" providerId="AD" clId="Web-{F20E0D04-4179-2052-30FF-FE2F92FCE042}" dt="2022-06-01T07:57:01.310" v="0"/>
        <pc:sldMkLst>
          <pc:docMk/>
          <pc:sldMk cId="2901772940" sldId="305"/>
        </pc:sldMkLst>
      </pc:sldChg>
    </pc:docChg>
  </pc:docChgLst>
  <pc:docChgLst>
    <pc:chgData name="Lea MAZOUE GUILLARD 861" userId="S::lea.mazoue-guillard@caf86.caf.fr::d06662ec-9711-44e9-9f78-4b9cc7b21ed8" providerId="AD" clId="Web-{6877369F-01C0-447B-B9E8-C65EF6B77C23}"/>
    <pc:docChg chg="modSld">
      <pc:chgData name="Lea MAZOUE GUILLARD 861" userId="S::lea.mazoue-guillard@caf86.caf.fr::d06662ec-9711-44e9-9f78-4b9cc7b21ed8" providerId="AD" clId="Web-{6877369F-01C0-447B-B9E8-C65EF6B77C23}" dt="2024-01-12T08:15:04.373" v="3"/>
      <pc:docMkLst>
        <pc:docMk/>
      </pc:docMkLst>
      <pc:sldChg chg="addSp delSp modSp">
        <pc:chgData name="Lea MAZOUE GUILLARD 861" userId="S::lea.mazoue-guillard@caf86.caf.fr::d06662ec-9711-44e9-9f78-4b9cc7b21ed8" providerId="AD" clId="Web-{6877369F-01C0-447B-B9E8-C65EF6B77C23}" dt="2024-01-12T08:15:04.373" v="3"/>
        <pc:sldMkLst>
          <pc:docMk/>
          <pc:sldMk cId="2625632517" sldId="366"/>
        </pc:sldMkLst>
        <pc:spChg chg="add del mod">
          <ac:chgData name="Lea MAZOUE GUILLARD 861" userId="S::lea.mazoue-guillard@caf86.caf.fr::d06662ec-9711-44e9-9f78-4b9cc7b21ed8" providerId="AD" clId="Web-{6877369F-01C0-447B-B9E8-C65EF6B77C23}" dt="2024-01-12T08:15:04.373" v="3"/>
          <ac:spMkLst>
            <pc:docMk/>
            <pc:sldMk cId="2625632517" sldId="366"/>
            <ac:spMk id="3" creationId="{177100B1-BF3C-576A-09EE-DEAB39FBC984}"/>
          </ac:spMkLst>
        </pc:spChg>
      </pc:sldChg>
    </pc:docChg>
  </pc:docChgLst>
  <pc:docChgLst>
    <pc:chgData name="Sophie ALLIX 861" userId="S::sophie.allix@caf86.caf.fr::653b8b07-0df8-4455-806f-e417d863b4cb" providerId="AD" clId="Web-{40130B8C-7C19-4FA0-B9AD-E05C878FCB97}"/>
    <pc:docChg chg="addSld modSld">
      <pc:chgData name="Sophie ALLIX 861" userId="S::sophie.allix@caf86.caf.fr::653b8b07-0df8-4455-806f-e417d863b4cb" providerId="AD" clId="Web-{40130B8C-7C19-4FA0-B9AD-E05C878FCB97}" dt="2022-05-03T07:48:04.782" v="2742" actId="20577"/>
      <pc:docMkLst>
        <pc:docMk/>
      </pc:docMkLst>
      <pc:sldChg chg="modSp">
        <pc:chgData name="Sophie ALLIX 861" userId="S::sophie.allix@caf86.caf.fr::653b8b07-0df8-4455-806f-e417d863b4cb" providerId="AD" clId="Web-{40130B8C-7C19-4FA0-B9AD-E05C878FCB97}" dt="2022-05-03T07:33:46.574" v="2006" actId="20577"/>
        <pc:sldMkLst>
          <pc:docMk/>
          <pc:sldMk cId="322499915" sldId="310"/>
        </pc:sldMkLst>
        <pc:spChg chg="mod">
          <ac:chgData name="Sophie ALLIX 861" userId="S::sophie.allix@caf86.caf.fr::653b8b07-0df8-4455-806f-e417d863b4cb" providerId="AD" clId="Web-{40130B8C-7C19-4FA0-B9AD-E05C878FCB97}" dt="2022-05-03T06:53:48.207" v="32" actId="20577"/>
          <ac:spMkLst>
            <pc:docMk/>
            <pc:sldMk cId="322499915" sldId="310"/>
            <ac:spMk id="2" creationId="{647567CF-50BA-4374-8F62-FF0F81B1F56B}"/>
          </ac:spMkLst>
        </pc:spChg>
        <pc:spChg chg="mod">
          <ac:chgData name="Sophie ALLIX 861" userId="S::sophie.allix@caf86.caf.fr::653b8b07-0df8-4455-806f-e417d863b4cb" providerId="AD" clId="Web-{40130B8C-7C19-4FA0-B9AD-E05C878FCB97}" dt="2022-05-03T07:33:46.574" v="2006" actId="20577"/>
          <ac:spMkLst>
            <pc:docMk/>
            <pc:sldMk cId="322499915" sldId="310"/>
            <ac:spMk id="3" creationId="{D9574EDB-6239-4920-B0C9-A5E4B398056A}"/>
          </ac:spMkLst>
        </pc:spChg>
      </pc:sldChg>
      <pc:sldChg chg="addSp modSp add replId">
        <pc:chgData name="Sophie ALLIX 861" userId="S::sophie.allix@caf86.caf.fr::653b8b07-0df8-4455-806f-e417d863b4cb" providerId="AD" clId="Web-{40130B8C-7C19-4FA0-B9AD-E05C878FCB97}" dt="2022-05-03T07:26:39.018" v="1407" actId="20577"/>
        <pc:sldMkLst>
          <pc:docMk/>
          <pc:sldMk cId="905880550" sldId="313"/>
        </pc:sldMkLst>
        <pc:spChg chg="mod">
          <ac:chgData name="Sophie ALLIX 861" userId="S::sophie.allix@caf86.caf.fr::653b8b07-0df8-4455-806f-e417d863b4cb" providerId="AD" clId="Web-{40130B8C-7C19-4FA0-B9AD-E05C878FCB97}" dt="2022-05-03T07:26:39.018" v="1407" actId="20577"/>
          <ac:spMkLst>
            <pc:docMk/>
            <pc:sldMk cId="905880550" sldId="313"/>
            <ac:spMk id="2" creationId="{647567CF-50BA-4374-8F62-FF0F81B1F56B}"/>
          </ac:spMkLst>
        </pc:spChg>
        <pc:spChg chg="mod">
          <ac:chgData name="Sophie ALLIX 861" userId="S::sophie.allix@caf86.caf.fr::653b8b07-0df8-4455-806f-e417d863b4cb" providerId="AD" clId="Web-{40130B8C-7C19-4FA0-B9AD-E05C878FCB97}" dt="2022-05-03T07:22:29.528" v="1036" actId="20577"/>
          <ac:spMkLst>
            <pc:docMk/>
            <pc:sldMk cId="905880550" sldId="313"/>
            <ac:spMk id="3" creationId="{D9574EDB-6239-4920-B0C9-A5E4B398056A}"/>
          </ac:spMkLst>
        </pc:spChg>
        <pc:graphicFrameChg chg="add mod modGraphic">
          <ac:chgData name="Sophie ALLIX 861" userId="S::sophie.allix@caf86.caf.fr::653b8b07-0df8-4455-806f-e417d863b4cb" providerId="AD" clId="Web-{40130B8C-7C19-4FA0-B9AD-E05C878FCB97}" dt="2022-05-03T07:25:51.767" v="1386"/>
          <ac:graphicFrameMkLst>
            <pc:docMk/>
            <pc:sldMk cId="905880550" sldId="313"/>
            <ac:graphicFrameMk id="4" creationId="{41CD859B-5332-A36F-B9CA-FABD7D47DB8B}"/>
          </ac:graphicFrameMkLst>
        </pc:graphicFrameChg>
      </pc:sldChg>
      <pc:sldChg chg="modSp add replId">
        <pc:chgData name="Sophie ALLIX 861" userId="S::sophie.allix@caf86.caf.fr::653b8b07-0df8-4455-806f-e417d863b4cb" providerId="AD" clId="Web-{40130B8C-7C19-4FA0-B9AD-E05C878FCB97}" dt="2022-05-03T07:36:19.015" v="2071" actId="20577"/>
        <pc:sldMkLst>
          <pc:docMk/>
          <pc:sldMk cId="3083918791" sldId="314"/>
        </pc:sldMkLst>
        <pc:spChg chg="mod">
          <ac:chgData name="Sophie ALLIX 861" userId="S::sophie.allix@caf86.caf.fr::653b8b07-0df8-4455-806f-e417d863b4cb" providerId="AD" clId="Web-{40130B8C-7C19-4FA0-B9AD-E05C878FCB97}" dt="2022-05-03T07:26:47.096" v="1410" actId="20577"/>
          <ac:spMkLst>
            <pc:docMk/>
            <pc:sldMk cId="3083918791" sldId="314"/>
            <ac:spMk id="2" creationId="{647567CF-50BA-4374-8F62-FF0F81B1F56B}"/>
          </ac:spMkLst>
        </pc:spChg>
        <pc:spChg chg="mod">
          <ac:chgData name="Sophie ALLIX 861" userId="S::sophie.allix@caf86.caf.fr::653b8b07-0df8-4455-806f-e417d863b4cb" providerId="AD" clId="Web-{40130B8C-7C19-4FA0-B9AD-E05C878FCB97}" dt="2022-05-03T07:36:19.015" v="2071" actId="20577"/>
          <ac:spMkLst>
            <pc:docMk/>
            <pc:sldMk cId="3083918791" sldId="314"/>
            <ac:spMk id="3" creationId="{D9574EDB-6239-4920-B0C9-A5E4B398056A}"/>
          </ac:spMkLst>
        </pc:spChg>
      </pc:sldChg>
      <pc:sldChg chg="modSp add replId">
        <pc:chgData name="Sophie ALLIX 861" userId="S::sophie.allix@caf86.caf.fr::653b8b07-0df8-4455-806f-e417d863b4cb" providerId="AD" clId="Web-{40130B8C-7C19-4FA0-B9AD-E05C878FCB97}" dt="2022-05-03T07:48:04.782" v="2742" actId="20577"/>
        <pc:sldMkLst>
          <pc:docMk/>
          <pc:sldMk cId="3080046067" sldId="315"/>
        </pc:sldMkLst>
        <pc:spChg chg="mod">
          <ac:chgData name="Sophie ALLIX 861" userId="S::sophie.allix@caf86.caf.fr::653b8b07-0df8-4455-806f-e417d863b4cb" providerId="AD" clId="Web-{40130B8C-7C19-4FA0-B9AD-E05C878FCB97}" dt="2022-05-03T07:48:04.782" v="2742" actId="20577"/>
          <ac:spMkLst>
            <pc:docMk/>
            <pc:sldMk cId="3080046067" sldId="315"/>
            <ac:spMk id="3" creationId="{D9574EDB-6239-4920-B0C9-A5E4B398056A}"/>
          </ac:spMkLst>
        </pc:spChg>
      </pc:sldChg>
    </pc:docChg>
  </pc:docChgLst>
  <pc:docChgLst>
    <pc:chgData name="Fabienne BOUTET 861" userId="S::fabienne.boutet@caf86.caf.fr::fa09bdb3-1d75-436f-b8cb-365a3331495b" providerId="AD" clId="Web-{FDD5B32C-FE7B-4371-B595-1B9A306F6D29}"/>
    <pc:docChg chg="modSld">
      <pc:chgData name="Fabienne BOUTET 861" userId="S::fabienne.boutet@caf86.caf.fr::fa09bdb3-1d75-436f-b8cb-365a3331495b" providerId="AD" clId="Web-{FDD5B32C-FE7B-4371-B595-1B9A306F6D29}" dt="2022-06-03T11:48:20.033" v="1"/>
      <pc:docMkLst>
        <pc:docMk/>
      </pc:docMkLst>
      <pc:sldChg chg="addSp delSp modSp">
        <pc:chgData name="Fabienne BOUTET 861" userId="S::fabienne.boutet@caf86.caf.fr::fa09bdb3-1d75-436f-b8cb-365a3331495b" providerId="AD" clId="Web-{FDD5B32C-FE7B-4371-B595-1B9A306F6D29}" dt="2022-06-03T11:48:20.033" v="1"/>
        <pc:sldMkLst>
          <pc:docMk/>
          <pc:sldMk cId="1019429926" sldId="298"/>
        </pc:sldMkLst>
        <pc:picChg chg="add del mod">
          <ac:chgData name="Fabienne BOUTET 861" userId="S::fabienne.boutet@caf86.caf.fr::fa09bdb3-1d75-436f-b8cb-365a3331495b" providerId="AD" clId="Web-{FDD5B32C-FE7B-4371-B595-1B9A306F6D29}" dt="2022-06-03T11:48:20.033" v="1"/>
          <ac:picMkLst>
            <pc:docMk/>
            <pc:sldMk cId="1019429926" sldId="298"/>
            <ac:picMk id="2" creationId="{8E7C1FE0-5762-4D87-12A7-7D05FC897211}"/>
          </ac:picMkLst>
        </pc:picChg>
      </pc:sldChg>
    </pc:docChg>
  </pc:docChgLst>
  <pc:docChgLst>
    <pc:chgData name="Lea GUILLARD 861" userId="S::lea.guillard@caf86.caf.fr::d06662ec-9711-44e9-9f78-4b9cc7b21ed8" providerId="AD" clId="Web-{931AA482-BD68-4B7B-B717-32DBFB7B6554}"/>
    <pc:docChg chg="addSld modSld sldOrd">
      <pc:chgData name="Lea GUILLARD 861" userId="S::lea.guillard@caf86.caf.fr::d06662ec-9711-44e9-9f78-4b9cc7b21ed8" providerId="AD" clId="Web-{931AA482-BD68-4B7B-B717-32DBFB7B6554}" dt="2022-10-04T07:53:20.259" v="8"/>
      <pc:docMkLst>
        <pc:docMk/>
      </pc:docMkLst>
      <pc:sldChg chg="modSp ord">
        <pc:chgData name="Lea GUILLARD 861" userId="S::lea.guillard@caf86.caf.fr::d06662ec-9711-44e9-9f78-4b9cc7b21ed8" providerId="AD" clId="Web-{931AA482-BD68-4B7B-B717-32DBFB7B6554}" dt="2022-10-04T07:52:57.524" v="4" actId="1076"/>
        <pc:sldMkLst>
          <pc:docMk/>
          <pc:sldMk cId="3258785885" sldId="282"/>
        </pc:sldMkLst>
        <pc:spChg chg="mod">
          <ac:chgData name="Lea GUILLARD 861" userId="S::lea.guillard@caf86.caf.fr::d06662ec-9711-44e9-9f78-4b9cc7b21ed8" providerId="AD" clId="Web-{931AA482-BD68-4B7B-B717-32DBFB7B6554}" dt="2022-10-04T07:52:54.352" v="2" actId="1076"/>
          <ac:spMkLst>
            <pc:docMk/>
            <pc:sldMk cId="3258785885" sldId="282"/>
            <ac:spMk id="3" creationId="{BE397445-1761-F569-9E90-BAF6B7D0A50F}"/>
          </ac:spMkLst>
        </pc:spChg>
        <pc:picChg chg="mod">
          <ac:chgData name="Lea GUILLARD 861" userId="S::lea.guillard@caf86.caf.fr::d06662ec-9711-44e9-9f78-4b9cc7b21ed8" providerId="AD" clId="Web-{931AA482-BD68-4B7B-B717-32DBFB7B6554}" dt="2022-10-04T07:52:55.884" v="3" actId="1076"/>
          <ac:picMkLst>
            <pc:docMk/>
            <pc:sldMk cId="3258785885" sldId="282"/>
            <ac:picMk id="4" creationId="{1917CDD4-084F-4592-BDAD-00E4C8BB5A6B}"/>
          </ac:picMkLst>
        </pc:picChg>
        <pc:picChg chg="mod">
          <ac:chgData name="Lea GUILLARD 861" userId="S::lea.guillard@caf86.caf.fr::d06662ec-9711-44e9-9f78-4b9cc7b21ed8" providerId="AD" clId="Web-{931AA482-BD68-4B7B-B717-32DBFB7B6554}" dt="2022-10-04T07:52:57.524" v="4" actId="1076"/>
          <ac:picMkLst>
            <pc:docMk/>
            <pc:sldMk cId="3258785885" sldId="282"/>
            <ac:picMk id="6" creationId="{A2FCF94F-C7DF-4E2F-9D9B-6C6A4CEBA2BD}"/>
          </ac:picMkLst>
        </pc:picChg>
      </pc:sldChg>
      <pc:sldChg chg="modSp">
        <pc:chgData name="Lea GUILLARD 861" userId="S::lea.guillard@caf86.caf.fr::d06662ec-9711-44e9-9f78-4b9cc7b21ed8" providerId="AD" clId="Web-{931AA482-BD68-4B7B-B717-32DBFB7B6554}" dt="2022-10-04T07:53:14.431" v="6" actId="1076"/>
        <pc:sldMkLst>
          <pc:docMk/>
          <pc:sldMk cId="1314588359" sldId="365"/>
        </pc:sldMkLst>
        <pc:spChg chg="mod">
          <ac:chgData name="Lea GUILLARD 861" userId="S::lea.guillard@caf86.caf.fr::d06662ec-9711-44e9-9f78-4b9cc7b21ed8" providerId="AD" clId="Web-{931AA482-BD68-4B7B-B717-32DBFB7B6554}" dt="2022-10-04T07:53:14.431" v="6" actId="1076"/>
          <ac:spMkLst>
            <pc:docMk/>
            <pc:sldMk cId="1314588359" sldId="365"/>
            <ac:spMk id="4" creationId="{50E63301-F05A-4018-919B-4F770BBC8D0D}"/>
          </ac:spMkLst>
        </pc:spChg>
      </pc:sldChg>
      <pc:sldChg chg="new ord">
        <pc:chgData name="Lea GUILLARD 861" userId="S::lea.guillard@caf86.caf.fr::d06662ec-9711-44e9-9f78-4b9cc7b21ed8" providerId="AD" clId="Web-{931AA482-BD68-4B7B-B717-32DBFB7B6554}" dt="2022-10-04T07:53:20.259" v="8"/>
        <pc:sldMkLst>
          <pc:docMk/>
          <pc:sldMk cId="2296735334" sldId="368"/>
        </pc:sldMkLst>
      </pc:sldChg>
    </pc:docChg>
  </pc:docChgLst>
  <pc:docChgLst>
    <pc:chgData name="Lea MAZOUE GUILLARD 861" userId="S::lea.mazoue-guillard@caf86.caf.fr::d06662ec-9711-44e9-9f78-4b9cc7b21ed8" providerId="AD" clId="Web-{5157F9C4-C30A-4847-9F0C-286C28313800}"/>
    <pc:docChg chg="addSld">
      <pc:chgData name="Lea MAZOUE GUILLARD 861" userId="S::lea.mazoue-guillard@caf86.caf.fr::d06662ec-9711-44e9-9f78-4b9cc7b21ed8" providerId="AD" clId="Web-{5157F9C4-C30A-4847-9F0C-286C28313800}" dt="2024-02-02T12:43:22.389" v="2"/>
      <pc:docMkLst>
        <pc:docMk/>
      </pc:docMkLst>
      <pc:sldChg chg="new">
        <pc:chgData name="Lea MAZOUE GUILLARD 861" userId="S::lea.mazoue-guillard@caf86.caf.fr::d06662ec-9711-44e9-9f78-4b9cc7b21ed8" providerId="AD" clId="Web-{5157F9C4-C30A-4847-9F0C-286C28313800}" dt="2024-02-02T12:42:58.013" v="0"/>
        <pc:sldMkLst>
          <pc:docMk/>
          <pc:sldMk cId="3199353595" sldId="281"/>
        </pc:sldMkLst>
      </pc:sldChg>
      <pc:sldChg chg="add">
        <pc:chgData name="Lea MAZOUE GUILLARD 861" userId="S::lea.mazoue-guillard@caf86.caf.fr::d06662ec-9711-44e9-9f78-4b9cc7b21ed8" providerId="AD" clId="Web-{5157F9C4-C30A-4847-9F0C-286C28313800}" dt="2024-02-02T12:43:22.389" v="2"/>
        <pc:sldMkLst>
          <pc:docMk/>
          <pc:sldMk cId="1329746698" sldId="283"/>
        </pc:sldMkLst>
      </pc:sldChg>
      <pc:sldChg chg="add">
        <pc:chgData name="Lea MAZOUE GUILLARD 861" userId="S::lea.mazoue-guillard@caf86.caf.fr::d06662ec-9711-44e9-9f78-4b9cc7b21ed8" providerId="AD" clId="Web-{5157F9C4-C30A-4847-9F0C-286C28313800}" dt="2024-02-02T12:43:12.263" v="1"/>
        <pc:sldMkLst>
          <pc:docMk/>
          <pc:sldMk cId="3989923275" sldId="298"/>
        </pc:sldMkLst>
      </pc:sldChg>
      <pc:sldMasterChg chg="addSldLayout">
        <pc:chgData name="Lea MAZOUE GUILLARD 861" userId="S::lea.mazoue-guillard@caf86.caf.fr::d06662ec-9711-44e9-9f78-4b9cc7b21ed8" providerId="AD" clId="Web-{5157F9C4-C30A-4847-9F0C-286C28313800}" dt="2024-02-02T12:43:22.389" v="2"/>
        <pc:sldMasterMkLst>
          <pc:docMk/>
          <pc:sldMasterMk cId="4286025874" sldId="2147483725"/>
        </pc:sldMasterMkLst>
        <pc:sldLayoutChg chg="add replId">
          <pc:chgData name="Lea MAZOUE GUILLARD 861" userId="S::lea.mazoue-guillard@caf86.caf.fr::d06662ec-9711-44e9-9f78-4b9cc7b21ed8" providerId="AD" clId="Web-{5157F9C4-C30A-4847-9F0C-286C28313800}" dt="2024-02-02T12:43:12.263" v="1"/>
          <pc:sldLayoutMkLst>
            <pc:docMk/>
            <pc:sldMasterMk cId="4286025874" sldId="2147483725"/>
            <pc:sldLayoutMk cId="4123562165" sldId="2147483755"/>
          </pc:sldLayoutMkLst>
        </pc:sldLayoutChg>
        <pc:sldLayoutChg chg="add">
          <pc:chgData name="Lea MAZOUE GUILLARD 861" userId="S::lea.mazoue-guillard@caf86.caf.fr::d06662ec-9711-44e9-9f78-4b9cc7b21ed8" providerId="AD" clId="Web-{5157F9C4-C30A-4847-9F0C-286C28313800}" dt="2024-02-02T12:43:22.389" v="2"/>
          <pc:sldLayoutMkLst>
            <pc:docMk/>
            <pc:sldMasterMk cId="4286025874" sldId="2147483725"/>
            <pc:sldLayoutMk cId="1670576499" sldId="2147483756"/>
          </pc:sldLayoutMkLst>
        </pc:sldLayoutChg>
      </pc:sldMasterChg>
    </pc:docChg>
  </pc:docChgLst>
  <pc:docChgLst>
    <pc:chgData name="Sophie ALLIX 861" userId="S::sophie.allix@caf86.caf.fr::653b8b07-0df8-4455-806f-e417d863b4cb" providerId="AD" clId="Web-{B0997933-745E-4D96-AE6F-6900E7E73F46}"/>
    <pc:docChg chg="modSld">
      <pc:chgData name="Sophie ALLIX 861" userId="S::sophie.allix@caf86.caf.fr::653b8b07-0df8-4455-806f-e417d863b4cb" providerId="AD" clId="Web-{B0997933-745E-4D96-AE6F-6900E7E73F46}" dt="2022-04-08T12:02:52.627" v="101" actId="20577"/>
      <pc:docMkLst>
        <pc:docMk/>
      </pc:docMkLst>
      <pc:sldChg chg="delSp modSp">
        <pc:chgData name="Sophie ALLIX 861" userId="S::sophie.allix@caf86.caf.fr::653b8b07-0df8-4455-806f-e417d863b4cb" providerId="AD" clId="Web-{B0997933-745E-4D96-AE6F-6900E7E73F46}" dt="2022-04-08T12:02:52.627" v="101" actId="20577"/>
        <pc:sldMkLst>
          <pc:docMk/>
          <pc:sldMk cId="3704208624" sldId="299"/>
        </pc:sldMkLst>
        <pc:spChg chg="mod">
          <ac:chgData name="Sophie ALLIX 861" userId="S::sophie.allix@caf86.caf.fr::653b8b07-0df8-4455-806f-e417d863b4cb" providerId="AD" clId="Web-{B0997933-745E-4D96-AE6F-6900E7E73F46}" dt="2022-04-08T11:58:31.824" v="49" actId="20577"/>
          <ac:spMkLst>
            <pc:docMk/>
            <pc:sldMk cId="3704208624" sldId="299"/>
            <ac:spMk id="2" creationId="{C349D36D-E990-4974-86D8-1AFA70473FED}"/>
          </ac:spMkLst>
        </pc:spChg>
        <pc:spChg chg="mod">
          <ac:chgData name="Sophie ALLIX 861" userId="S::sophie.allix@caf86.caf.fr::653b8b07-0df8-4455-806f-e417d863b4cb" providerId="AD" clId="Web-{B0997933-745E-4D96-AE6F-6900E7E73F46}" dt="2022-04-08T11:57:32.901" v="27" actId="20577"/>
          <ac:spMkLst>
            <pc:docMk/>
            <pc:sldMk cId="3704208624" sldId="299"/>
            <ac:spMk id="5" creationId="{2D01694D-F368-4FC5-9220-2826B0B688CD}"/>
          </ac:spMkLst>
        </pc:spChg>
        <pc:spChg chg="mod">
          <ac:chgData name="Sophie ALLIX 861" userId="S::sophie.allix@caf86.caf.fr::653b8b07-0df8-4455-806f-e417d863b4cb" providerId="AD" clId="Web-{B0997933-745E-4D96-AE6F-6900E7E73F46}" dt="2022-04-08T12:02:52.627" v="101" actId="20577"/>
          <ac:spMkLst>
            <pc:docMk/>
            <pc:sldMk cId="3704208624" sldId="299"/>
            <ac:spMk id="6" creationId="{6B0DD3C1-C060-47A3-8332-0FDD1A3696A3}"/>
          </ac:spMkLst>
        </pc:spChg>
        <pc:picChg chg="del">
          <ac:chgData name="Sophie ALLIX 861" userId="S::sophie.allix@caf86.caf.fr::653b8b07-0df8-4455-806f-e417d863b4cb" providerId="AD" clId="Web-{B0997933-745E-4D96-AE6F-6900E7E73F46}" dt="2022-04-08T11:57:41.011" v="30"/>
          <ac:picMkLst>
            <pc:docMk/>
            <pc:sldMk cId="3704208624" sldId="299"/>
            <ac:picMk id="8" creationId="{91BC17F4-A801-40DB-8845-11F5A8D66D11}"/>
          </ac:picMkLst>
        </pc:picChg>
      </pc:sldChg>
    </pc:docChg>
  </pc:docChgLst>
  <pc:docChgLst>
    <pc:chgData name="Lea MAZOUE GUILLARD 861" userId="d06662ec-9711-44e9-9f78-4b9cc7b21ed8" providerId="ADAL" clId="{E12397B0-CE5C-4539-A02C-6321EAE74F5C}"/>
    <pc:docChg chg="undo custSel addSld delSld modSld">
      <pc:chgData name="Lea MAZOUE GUILLARD 861" userId="d06662ec-9711-44e9-9f78-4b9cc7b21ed8" providerId="ADAL" clId="{E12397B0-CE5C-4539-A02C-6321EAE74F5C}" dt="2024-02-02T13:14:06.335" v="589" actId="47"/>
      <pc:docMkLst>
        <pc:docMk/>
      </pc:docMkLst>
      <pc:sldChg chg="modSp mod">
        <pc:chgData name="Lea MAZOUE GUILLARD 861" userId="d06662ec-9711-44e9-9f78-4b9cc7b21ed8" providerId="ADAL" clId="{E12397B0-CE5C-4539-A02C-6321EAE74F5C}" dt="2024-02-02T12:58:33.258" v="158" actId="20577"/>
        <pc:sldMkLst>
          <pc:docMk/>
          <pc:sldMk cId="3155851385" sldId="257"/>
        </pc:sldMkLst>
        <pc:spChg chg="mod">
          <ac:chgData name="Lea MAZOUE GUILLARD 861" userId="d06662ec-9711-44e9-9f78-4b9cc7b21ed8" providerId="ADAL" clId="{E12397B0-CE5C-4539-A02C-6321EAE74F5C}" dt="2024-02-02T12:58:33.258" v="158" actId="20577"/>
          <ac:spMkLst>
            <pc:docMk/>
            <pc:sldMk cId="3155851385" sldId="257"/>
            <ac:spMk id="4" creationId="{3416F5AB-7448-9E24-C765-EEE49B42F263}"/>
          </ac:spMkLst>
        </pc:spChg>
      </pc:sldChg>
      <pc:sldChg chg="del">
        <pc:chgData name="Lea MAZOUE GUILLARD 861" userId="d06662ec-9711-44e9-9f78-4b9cc7b21ed8" providerId="ADAL" clId="{E12397B0-CE5C-4539-A02C-6321EAE74F5C}" dt="2024-02-02T12:53:46.555" v="62" actId="47"/>
        <pc:sldMkLst>
          <pc:docMk/>
          <pc:sldMk cId="3199353595" sldId="281"/>
        </pc:sldMkLst>
      </pc:sldChg>
      <pc:sldChg chg="addSp delSp modSp mod">
        <pc:chgData name="Lea MAZOUE GUILLARD 861" userId="d06662ec-9711-44e9-9f78-4b9cc7b21ed8" providerId="ADAL" clId="{E12397B0-CE5C-4539-A02C-6321EAE74F5C}" dt="2024-02-02T13:13:39.595" v="584" actId="6549"/>
        <pc:sldMkLst>
          <pc:docMk/>
          <pc:sldMk cId="1329746698" sldId="283"/>
        </pc:sldMkLst>
        <pc:spChg chg="mod">
          <ac:chgData name="Lea MAZOUE GUILLARD 861" userId="d06662ec-9711-44e9-9f78-4b9cc7b21ed8" providerId="ADAL" clId="{E12397B0-CE5C-4539-A02C-6321EAE74F5C}" dt="2024-02-02T12:43:55.173" v="40" actId="27636"/>
          <ac:spMkLst>
            <pc:docMk/>
            <pc:sldMk cId="1329746698" sldId="283"/>
            <ac:spMk id="3" creationId="{611DC577-0A95-47D0-95D9-5F8DA763D46B}"/>
          </ac:spMkLst>
        </pc:spChg>
        <pc:spChg chg="mod">
          <ac:chgData name="Lea MAZOUE GUILLARD 861" userId="d06662ec-9711-44e9-9f78-4b9cc7b21ed8" providerId="ADAL" clId="{E12397B0-CE5C-4539-A02C-6321EAE74F5C}" dt="2024-02-02T13:11:53.092" v="208" actId="108"/>
          <ac:spMkLst>
            <pc:docMk/>
            <pc:sldMk cId="1329746698" sldId="283"/>
            <ac:spMk id="4" creationId="{D355C61F-C8F1-4977-8E1F-F16C0D9EA88C}"/>
          </ac:spMkLst>
        </pc:spChg>
        <pc:spChg chg="mod">
          <ac:chgData name="Lea MAZOUE GUILLARD 861" userId="d06662ec-9711-44e9-9f78-4b9cc7b21ed8" providerId="ADAL" clId="{E12397B0-CE5C-4539-A02C-6321EAE74F5C}" dt="2024-02-02T13:13:39.595" v="584" actId="6549"/>
          <ac:spMkLst>
            <pc:docMk/>
            <pc:sldMk cId="1329746698" sldId="283"/>
            <ac:spMk id="5" creationId="{BE3EAA67-A867-8147-E0C9-0ACE9990324E}"/>
          </ac:spMkLst>
        </pc:spChg>
        <pc:picChg chg="add del">
          <ac:chgData name="Lea MAZOUE GUILLARD 861" userId="d06662ec-9711-44e9-9f78-4b9cc7b21ed8" providerId="ADAL" clId="{E12397B0-CE5C-4539-A02C-6321EAE74F5C}" dt="2024-02-02T13:00:13.863" v="162" actId="478"/>
          <ac:picMkLst>
            <pc:docMk/>
            <pc:sldMk cId="1329746698" sldId="283"/>
            <ac:picMk id="10" creationId="{5D5260C1-BED7-B00F-61D4-C76A1C9F4085}"/>
          </ac:picMkLst>
        </pc:picChg>
      </pc:sldChg>
      <pc:sldChg chg="modSp add mod">
        <pc:chgData name="Lea MAZOUE GUILLARD 861" userId="d06662ec-9711-44e9-9f78-4b9cc7b21ed8" providerId="ADAL" clId="{E12397B0-CE5C-4539-A02C-6321EAE74F5C}" dt="2024-02-02T13:14:04.700" v="588" actId="27636"/>
        <pc:sldMkLst>
          <pc:docMk/>
          <pc:sldMk cId="722098795" sldId="297"/>
        </pc:sldMkLst>
        <pc:spChg chg="mod">
          <ac:chgData name="Lea MAZOUE GUILLARD 861" userId="d06662ec-9711-44e9-9f78-4b9cc7b21ed8" providerId="ADAL" clId="{E12397B0-CE5C-4539-A02C-6321EAE74F5C}" dt="2024-02-02T13:14:04.700" v="588" actId="27636"/>
          <ac:spMkLst>
            <pc:docMk/>
            <pc:sldMk cId="722098795" sldId="297"/>
            <ac:spMk id="2" creationId="{3560F281-4FF6-4617-A809-AC9C15ECF18A}"/>
          </ac:spMkLst>
        </pc:spChg>
        <pc:spChg chg="mod">
          <ac:chgData name="Lea MAZOUE GUILLARD 861" userId="d06662ec-9711-44e9-9f78-4b9cc7b21ed8" providerId="ADAL" clId="{E12397B0-CE5C-4539-A02C-6321EAE74F5C}" dt="2024-02-02T13:14:04.697" v="587" actId="27636"/>
          <ac:spMkLst>
            <pc:docMk/>
            <pc:sldMk cId="722098795" sldId="297"/>
            <ac:spMk id="3" creationId="{611DC577-0A95-47D0-95D9-5F8DA763D46B}"/>
          </ac:spMkLst>
        </pc:spChg>
      </pc:sldChg>
      <pc:sldChg chg="addSp delSp modSp add del mod">
        <pc:chgData name="Lea MAZOUE GUILLARD 861" userId="d06662ec-9711-44e9-9f78-4b9cc7b21ed8" providerId="ADAL" clId="{E12397B0-CE5C-4539-A02C-6321EAE74F5C}" dt="2024-02-02T12:53:43.620" v="61" actId="47"/>
        <pc:sldMkLst>
          <pc:docMk/>
          <pc:sldMk cId="3989923275" sldId="298"/>
        </pc:sldMkLst>
        <pc:spChg chg="del mod">
          <ac:chgData name="Lea MAZOUE GUILLARD 861" userId="d06662ec-9711-44e9-9f78-4b9cc7b21ed8" providerId="ADAL" clId="{E12397B0-CE5C-4539-A02C-6321EAE74F5C}" dt="2024-02-02T12:44:43.893" v="57" actId="478"/>
          <ac:spMkLst>
            <pc:docMk/>
            <pc:sldMk cId="3989923275" sldId="298"/>
            <ac:spMk id="4" creationId="{4772945D-CA91-4CFE-8EB7-941C7618C994}"/>
          </ac:spMkLst>
        </pc:spChg>
        <pc:spChg chg="add del mod">
          <ac:chgData name="Lea MAZOUE GUILLARD 861" userId="d06662ec-9711-44e9-9f78-4b9cc7b21ed8" providerId="ADAL" clId="{E12397B0-CE5C-4539-A02C-6321EAE74F5C}" dt="2024-02-02T12:44:46.797" v="59" actId="478"/>
          <ac:spMkLst>
            <pc:docMk/>
            <pc:sldMk cId="3989923275" sldId="298"/>
            <ac:spMk id="5" creationId="{A12055F3-43AE-A32B-0CFD-ED5A1453BF90}"/>
          </ac:spMkLst>
        </pc:spChg>
      </pc:sldChg>
      <pc:sldChg chg="addSp modSp new mod">
        <pc:chgData name="Lea MAZOUE GUILLARD 861" userId="d06662ec-9711-44e9-9f78-4b9cc7b21ed8" providerId="ADAL" clId="{E12397B0-CE5C-4539-A02C-6321EAE74F5C}" dt="2024-02-02T13:00:19.332" v="164" actId="14100"/>
        <pc:sldMkLst>
          <pc:docMk/>
          <pc:sldMk cId="3071602309" sldId="299"/>
        </pc:sldMkLst>
        <pc:picChg chg="add mod">
          <ac:chgData name="Lea MAZOUE GUILLARD 861" userId="d06662ec-9711-44e9-9f78-4b9cc7b21ed8" providerId="ADAL" clId="{E12397B0-CE5C-4539-A02C-6321EAE74F5C}" dt="2024-02-02T13:00:19.332" v="164" actId="14100"/>
          <ac:picMkLst>
            <pc:docMk/>
            <pc:sldMk cId="3071602309" sldId="299"/>
            <ac:picMk id="6" creationId="{4D70B22F-96A4-345A-95D3-023FE3C7B9CF}"/>
          </ac:picMkLst>
        </pc:picChg>
      </pc:sldChg>
      <pc:sldChg chg="new del">
        <pc:chgData name="Lea MAZOUE GUILLARD 861" userId="d06662ec-9711-44e9-9f78-4b9cc7b21ed8" providerId="ADAL" clId="{E12397B0-CE5C-4539-A02C-6321EAE74F5C}" dt="2024-02-02T13:14:06.335" v="589" actId="47"/>
        <pc:sldMkLst>
          <pc:docMk/>
          <pc:sldMk cId="2400376608" sldId="300"/>
        </pc:sldMkLst>
      </pc:sldChg>
    </pc:docChg>
  </pc:docChgLst>
  <pc:docChgLst>
    <pc:chgData name="Sandrine TERNISIEN 861" userId="5fac5a5c-a28d-48f7-9c1e-c30d3a60c13b" providerId="ADAL" clId="{867E4584-5076-4133-B314-6255F634C269}"/>
    <pc:docChg chg="undo custSel modSld">
      <pc:chgData name="Sandrine TERNISIEN 861" userId="5fac5a5c-a28d-48f7-9c1e-c30d3a60c13b" providerId="ADAL" clId="{867E4584-5076-4133-B314-6255F634C269}" dt="2023-01-06T12:12:52.685" v="5" actId="478"/>
      <pc:docMkLst>
        <pc:docMk/>
      </pc:docMkLst>
      <pc:sldChg chg="addSp delSp modSp mod">
        <pc:chgData name="Sandrine TERNISIEN 861" userId="5fac5a5c-a28d-48f7-9c1e-c30d3a60c13b" providerId="ADAL" clId="{867E4584-5076-4133-B314-6255F634C269}" dt="2023-01-06T12:12:52.685" v="5" actId="478"/>
        <pc:sldMkLst>
          <pc:docMk/>
          <pc:sldMk cId="101654383" sldId="402"/>
        </pc:sldMkLst>
        <pc:picChg chg="add del mod">
          <ac:chgData name="Sandrine TERNISIEN 861" userId="5fac5a5c-a28d-48f7-9c1e-c30d3a60c13b" providerId="ADAL" clId="{867E4584-5076-4133-B314-6255F634C269}" dt="2023-01-06T12:12:52.028" v="4" actId="22"/>
          <ac:picMkLst>
            <pc:docMk/>
            <pc:sldMk cId="101654383" sldId="402"/>
            <ac:picMk id="3" creationId="{FAF45FC8-A467-4460-A9E0-74ECD37AAF51}"/>
          </ac:picMkLst>
        </pc:picChg>
        <pc:picChg chg="add del">
          <ac:chgData name="Sandrine TERNISIEN 861" userId="5fac5a5c-a28d-48f7-9c1e-c30d3a60c13b" providerId="ADAL" clId="{867E4584-5076-4133-B314-6255F634C269}" dt="2023-01-06T12:12:52.685" v="5" actId="478"/>
          <ac:picMkLst>
            <pc:docMk/>
            <pc:sldMk cId="101654383" sldId="402"/>
            <ac:picMk id="5" creationId="{8EAB843B-8D6A-4869-A82E-35D673B92D93}"/>
          </ac:picMkLst>
        </pc:picChg>
      </pc:sldChg>
    </pc:docChg>
  </pc:docChgLst>
  <pc:docChgLst>
    <pc:chgData name="Nicolas PATRIARCHE 861" userId="d1848907-ef35-4bf0-83f2-8110b9052c08" providerId="ADAL" clId="{0F4E7B59-63AF-438F-89F3-641B38341B64}"/>
    <pc:docChg chg="undo custSel addSld delSld modSld sldOrd">
      <pc:chgData name="Nicolas PATRIARCHE 861" userId="d1848907-ef35-4bf0-83f2-8110b9052c08" providerId="ADAL" clId="{0F4E7B59-63AF-438F-89F3-641B38341B64}" dt="2022-09-07T13:27:36.895" v="2278" actId="20577"/>
      <pc:docMkLst>
        <pc:docMk/>
      </pc:docMkLst>
      <pc:sldChg chg="modSp mod">
        <pc:chgData name="Nicolas PATRIARCHE 861" userId="d1848907-ef35-4bf0-83f2-8110b9052c08" providerId="ADAL" clId="{0F4E7B59-63AF-438F-89F3-641B38341B64}" dt="2022-09-07T13:26:22.505" v="2227" actId="20577"/>
        <pc:sldMkLst>
          <pc:docMk/>
          <pc:sldMk cId="3155851385" sldId="257"/>
        </pc:sldMkLst>
        <pc:spChg chg="mod">
          <ac:chgData name="Nicolas PATRIARCHE 861" userId="d1848907-ef35-4bf0-83f2-8110b9052c08" providerId="ADAL" clId="{0F4E7B59-63AF-438F-89F3-641B38341B64}" dt="2022-09-07T13:26:22.505" v="2227" actId="20577"/>
          <ac:spMkLst>
            <pc:docMk/>
            <pc:sldMk cId="3155851385" sldId="257"/>
            <ac:spMk id="3" creationId="{1980AA72-7CEC-47E0-8390-DCA22A2C1A8D}"/>
          </ac:spMkLst>
        </pc:spChg>
      </pc:sldChg>
      <pc:sldChg chg="modSp mod">
        <pc:chgData name="Nicolas PATRIARCHE 861" userId="d1848907-ef35-4bf0-83f2-8110b9052c08" providerId="ADAL" clId="{0F4E7B59-63AF-438F-89F3-641B38341B64}" dt="2022-09-05T13:24:17.262" v="949" actId="20577"/>
        <pc:sldMkLst>
          <pc:docMk/>
          <pc:sldMk cId="524744576" sldId="258"/>
        </pc:sldMkLst>
        <pc:spChg chg="mod">
          <ac:chgData name="Nicolas PATRIARCHE 861" userId="d1848907-ef35-4bf0-83f2-8110b9052c08" providerId="ADAL" clId="{0F4E7B59-63AF-438F-89F3-641B38341B64}" dt="2022-09-05T13:24:17.262" v="949" actId="20577"/>
          <ac:spMkLst>
            <pc:docMk/>
            <pc:sldMk cId="524744576" sldId="258"/>
            <ac:spMk id="4" creationId="{50E63301-F05A-4018-919B-4F770BBC8D0D}"/>
          </ac:spMkLst>
        </pc:spChg>
      </pc:sldChg>
      <pc:sldChg chg="modSp ord">
        <pc:chgData name="Nicolas PATRIARCHE 861" userId="d1848907-ef35-4bf0-83f2-8110b9052c08" providerId="ADAL" clId="{0F4E7B59-63AF-438F-89F3-641B38341B64}" dt="2022-09-07T13:20:45.876" v="2184"/>
        <pc:sldMkLst>
          <pc:docMk/>
          <pc:sldMk cId="1059972565" sldId="269"/>
        </pc:sldMkLst>
        <pc:graphicFrameChg chg="mod">
          <ac:chgData name="Nicolas PATRIARCHE 861" userId="d1848907-ef35-4bf0-83f2-8110b9052c08" providerId="ADAL" clId="{0F4E7B59-63AF-438F-89F3-641B38341B64}" dt="2022-09-05T13:26:14.296" v="1059" actId="20577"/>
          <ac:graphicFrameMkLst>
            <pc:docMk/>
            <pc:sldMk cId="1059972565" sldId="269"/>
            <ac:graphicFrameMk id="5" creationId="{2921862A-E048-4781-8BAD-D07411294F85}"/>
          </ac:graphicFrameMkLst>
        </pc:graphicFrameChg>
      </pc:sldChg>
      <pc:sldChg chg="ord">
        <pc:chgData name="Nicolas PATRIARCHE 861" userId="d1848907-ef35-4bf0-83f2-8110b9052c08" providerId="ADAL" clId="{0F4E7B59-63AF-438F-89F3-641B38341B64}" dt="2022-09-07T13:20:45.876" v="2184"/>
        <pc:sldMkLst>
          <pc:docMk/>
          <pc:sldMk cId="263390370" sldId="297"/>
        </pc:sldMkLst>
      </pc:sldChg>
      <pc:sldChg chg="del">
        <pc:chgData name="Nicolas PATRIARCHE 861" userId="d1848907-ef35-4bf0-83f2-8110b9052c08" providerId="ADAL" clId="{0F4E7B59-63AF-438F-89F3-641B38341B64}" dt="2022-09-05T13:24:50.054" v="988" actId="47"/>
        <pc:sldMkLst>
          <pc:docMk/>
          <pc:sldMk cId="3745205531" sldId="309"/>
        </pc:sldMkLst>
      </pc:sldChg>
      <pc:sldChg chg="del">
        <pc:chgData name="Nicolas PATRIARCHE 861" userId="d1848907-ef35-4bf0-83f2-8110b9052c08" providerId="ADAL" clId="{0F4E7B59-63AF-438F-89F3-641B38341B64}" dt="2022-09-05T13:24:51.327" v="989" actId="47"/>
        <pc:sldMkLst>
          <pc:docMk/>
          <pc:sldMk cId="712740307" sldId="311"/>
        </pc:sldMkLst>
      </pc:sldChg>
      <pc:sldChg chg="del">
        <pc:chgData name="Nicolas PATRIARCHE 861" userId="d1848907-ef35-4bf0-83f2-8110b9052c08" providerId="ADAL" clId="{0F4E7B59-63AF-438F-89F3-641B38341B64}" dt="2022-09-05T13:24:52.208" v="990" actId="47"/>
        <pc:sldMkLst>
          <pc:docMk/>
          <pc:sldMk cId="743556903" sldId="313"/>
        </pc:sldMkLst>
      </pc:sldChg>
      <pc:sldChg chg="delSp modSp mod ord">
        <pc:chgData name="Nicolas PATRIARCHE 861" userId="d1848907-ef35-4bf0-83f2-8110b9052c08" providerId="ADAL" clId="{0F4E7B59-63AF-438F-89F3-641B38341B64}" dt="2022-09-07T13:26:51.042" v="2232" actId="122"/>
        <pc:sldMkLst>
          <pc:docMk/>
          <pc:sldMk cId="735693732" sldId="314"/>
        </pc:sldMkLst>
        <pc:spChg chg="del">
          <ac:chgData name="Nicolas PATRIARCHE 861" userId="d1848907-ef35-4bf0-83f2-8110b9052c08" providerId="ADAL" clId="{0F4E7B59-63AF-438F-89F3-641B38341B64}" dt="2022-09-05T12:30:22.973" v="334" actId="478"/>
          <ac:spMkLst>
            <pc:docMk/>
            <pc:sldMk cId="735693732" sldId="314"/>
            <ac:spMk id="2" creationId="{28001757-4C75-C344-D764-E37A8BB9461F}"/>
          </ac:spMkLst>
        </pc:spChg>
        <pc:spChg chg="mod">
          <ac:chgData name="Nicolas PATRIARCHE 861" userId="d1848907-ef35-4bf0-83f2-8110b9052c08" providerId="ADAL" clId="{0F4E7B59-63AF-438F-89F3-641B38341B64}" dt="2022-09-05T12:21:50.329" v="23" actId="20577"/>
          <ac:spMkLst>
            <pc:docMk/>
            <pc:sldMk cId="735693732" sldId="314"/>
            <ac:spMk id="28" creationId="{5FD60B81-ED3E-4A0F-A388-6935D13A4AAD}"/>
          </ac:spMkLst>
        </pc:spChg>
        <pc:spChg chg="mod">
          <ac:chgData name="Nicolas PATRIARCHE 861" userId="d1848907-ef35-4bf0-83f2-8110b9052c08" providerId="ADAL" clId="{0F4E7B59-63AF-438F-89F3-641B38341B64}" dt="2022-09-05T12:31:12.188" v="337" actId="1076"/>
          <ac:spMkLst>
            <pc:docMk/>
            <pc:sldMk cId="735693732" sldId="314"/>
            <ac:spMk id="29" creationId="{1A83FCAB-EBE3-4523-B204-F579CBCF2FF1}"/>
          </ac:spMkLst>
        </pc:spChg>
        <pc:spChg chg="mod">
          <ac:chgData name="Nicolas PATRIARCHE 861" userId="d1848907-ef35-4bf0-83f2-8110b9052c08" providerId="ADAL" clId="{0F4E7B59-63AF-438F-89F3-641B38341B64}" dt="2022-09-07T13:26:43.709" v="2230" actId="1076"/>
          <ac:spMkLst>
            <pc:docMk/>
            <pc:sldMk cId="735693732" sldId="314"/>
            <ac:spMk id="31" creationId="{35ABE675-A720-416C-BDE2-7C6A58406C34}"/>
          </ac:spMkLst>
        </pc:spChg>
        <pc:spChg chg="mod">
          <ac:chgData name="Nicolas PATRIARCHE 861" userId="d1848907-ef35-4bf0-83f2-8110b9052c08" providerId="ADAL" clId="{0F4E7B59-63AF-438F-89F3-641B38341B64}" dt="2022-09-07T13:26:51.042" v="2232" actId="122"/>
          <ac:spMkLst>
            <pc:docMk/>
            <pc:sldMk cId="735693732" sldId="314"/>
            <ac:spMk id="32" creationId="{8F2C478F-F6E2-4FD5-A288-103C756C39E2}"/>
          </ac:spMkLst>
        </pc:spChg>
      </pc:sldChg>
      <pc:sldChg chg="modSp mod">
        <pc:chgData name="Nicolas PATRIARCHE 861" userId="d1848907-ef35-4bf0-83f2-8110b9052c08" providerId="ADAL" clId="{0F4E7B59-63AF-438F-89F3-641B38341B64}" dt="2022-09-05T12:35:38.238" v="485" actId="20577"/>
        <pc:sldMkLst>
          <pc:docMk/>
          <pc:sldMk cId="2670281985" sldId="348"/>
        </pc:sldMkLst>
        <pc:spChg chg="mod">
          <ac:chgData name="Nicolas PATRIARCHE 861" userId="d1848907-ef35-4bf0-83f2-8110b9052c08" providerId="ADAL" clId="{0F4E7B59-63AF-438F-89F3-641B38341B64}" dt="2022-09-05T12:35:38.238" v="485" actId="20577"/>
          <ac:spMkLst>
            <pc:docMk/>
            <pc:sldMk cId="2670281985" sldId="348"/>
            <ac:spMk id="15" creationId="{F6D7D937-3B7E-4E35-AE9B-310FB21D845C}"/>
          </ac:spMkLst>
        </pc:spChg>
      </pc:sldChg>
      <pc:sldChg chg="modSp mod ord">
        <pc:chgData name="Nicolas PATRIARCHE 861" userId="d1848907-ef35-4bf0-83f2-8110b9052c08" providerId="ADAL" clId="{0F4E7B59-63AF-438F-89F3-641B38341B64}" dt="2022-09-05T12:31:48.782" v="364"/>
        <pc:sldMkLst>
          <pc:docMk/>
          <pc:sldMk cId="1254451514" sldId="352"/>
        </pc:sldMkLst>
        <pc:spChg chg="mod">
          <ac:chgData name="Nicolas PATRIARCHE 861" userId="d1848907-ef35-4bf0-83f2-8110b9052c08" providerId="ADAL" clId="{0F4E7B59-63AF-438F-89F3-641B38341B64}" dt="2022-09-05T12:31:33.133" v="356" actId="20577"/>
          <ac:spMkLst>
            <pc:docMk/>
            <pc:sldMk cId="1254451514" sldId="352"/>
            <ac:spMk id="4" creationId="{50E63301-F05A-4018-919B-4F770BBC8D0D}"/>
          </ac:spMkLst>
        </pc:spChg>
      </pc:sldChg>
      <pc:sldChg chg="ord">
        <pc:chgData name="Nicolas PATRIARCHE 861" userId="d1848907-ef35-4bf0-83f2-8110b9052c08" providerId="ADAL" clId="{0F4E7B59-63AF-438F-89F3-641B38341B64}" dt="2022-09-05T12:31:48.782" v="364"/>
        <pc:sldMkLst>
          <pc:docMk/>
          <pc:sldMk cId="920927201" sldId="356"/>
        </pc:sldMkLst>
      </pc:sldChg>
      <pc:sldChg chg="del">
        <pc:chgData name="Nicolas PATRIARCHE 861" userId="d1848907-ef35-4bf0-83f2-8110b9052c08" providerId="ADAL" clId="{0F4E7B59-63AF-438F-89F3-641B38341B64}" dt="2022-09-05T12:31:20.908" v="338" actId="47"/>
        <pc:sldMkLst>
          <pc:docMk/>
          <pc:sldMk cId="1371607519" sldId="358"/>
        </pc:sldMkLst>
      </pc:sldChg>
      <pc:sldChg chg="modSp mod">
        <pc:chgData name="Nicolas PATRIARCHE 861" userId="d1848907-ef35-4bf0-83f2-8110b9052c08" providerId="ADAL" clId="{0F4E7B59-63AF-438F-89F3-641B38341B64}" dt="2022-09-07T12:55:33.834" v="1509" actId="20577"/>
        <pc:sldMkLst>
          <pc:docMk/>
          <pc:sldMk cId="3248280078" sldId="359"/>
        </pc:sldMkLst>
        <pc:spChg chg="mod">
          <ac:chgData name="Nicolas PATRIARCHE 861" userId="d1848907-ef35-4bf0-83f2-8110b9052c08" providerId="ADAL" clId="{0F4E7B59-63AF-438F-89F3-641B38341B64}" dt="2022-09-05T13:24:40.085" v="986" actId="1076"/>
          <ac:spMkLst>
            <pc:docMk/>
            <pc:sldMk cId="3248280078" sldId="359"/>
            <ac:spMk id="2" creationId="{B10E1BAE-6149-ED3C-887F-05D6488190D3}"/>
          </ac:spMkLst>
        </pc:spChg>
        <pc:spChg chg="mod">
          <ac:chgData name="Nicolas PATRIARCHE 861" userId="d1848907-ef35-4bf0-83f2-8110b9052c08" providerId="ADAL" clId="{0F4E7B59-63AF-438F-89F3-641B38341B64}" dt="2022-09-07T12:55:33.834" v="1509" actId="20577"/>
          <ac:spMkLst>
            <pc:docMk/>
            <pc:sldMk cId="3248280078" sldId="359"/>
            <ac:spMk id="3" creationId="{FA882DB6-4061-B538-8A5F-343D60DFB760}"/>
          </ac:spMkLst>
        </pc:spChg>
      </pc:sldChg>
      <pc:sldChg chg="addSp modSp new mod">
        <pc:chgData name="Nicolas PATRIARCHE 861" userId="d1848907-ef35-4bf0-83f2-8110b9052c08" providerId="ADAL" clId="{0F4E7B59-63AF-438F-89F3-641B38341B64}" dt="2022-09-05T12:42:55.539" v="804" actId="313"/>
        <pc:sldMkLst>
          <pc:docMk/>
          <pc:sldMk cId="1122837873" sldId="360"/>
        </pc:sldMkLst>
        <pc:spChg chg="mod">
          <ac:chgData name="Nicolas PATRIARCHE 861" userId="d1848907-ef35-4bf0-83f2-8110b9052c08" providerId="ADAL" clId="{0F4E7B59-63AF-438F-89F3-641B38341B64}" dt="2022-09-05T12:35:55.093" v="501" actId="20577"/>
          <ac:spMkLst>
            <pc:docMk/>
            <pc:sldMk cId="1122837873" sldId="360"/>
            <ac:spMk id="2" creationId="{D26EF193-3ACF-449D-866B-6552BDA60377}"/>
          </ac:spMkLst>
        </pc:spChg>
        <pc:spChg chg="mod">
          <ac:chgData name="Nicolas PATRIARCHE 861" userId="d1848907-ef35-4bf0-83f2-8110b9052c08" providerId="ADAL" clId="{0F4E7B59-63AF-438F-89F3-641B38341B64}" dt="2022-09-05T12:42:47.704" v="803" actId="20577"/>
          <ac:spMkLst>
            <pc:docMk/>
            <pc:sldMk cId="1122837873" sldId="360"/>
            <ac:spMk id="3" creationId="{CC3DB5D3-62AF-4866-96A9-75017C6FC7C8}"/>
          </ac:spMkLst>
        </pc:spChg>
        <pc:spChg chg="add mod">
          <ac:chgData name="Nicolas PATRIARCHE 861" userId="d1848907-ef35-4bf0-83f2-8110b9052c08" providerId="ADAL" clId="{0F4E7B59-63AF-438F-89F3-641B38341B64}" dt="2022-09-05T12:42:55.539" v="804" actId="313"/>
          <ac:spMkLst>
            <pc:docMk/>
            <pc:sldMk cId="1122837873" sldId="360"/>
            <ac:spMk id="4" creationId="{77CB1693-42F0-4B0E-8F83-7EB3AED460EF}"/>
          </ac:spMkLst>
        </pc:spChg>
      </pc:sldChg>
      <pc:sldChg chg="addSp delSp modSp new mod">
        <pc:chgData name="Nicolas PATRIARCHE 861" userId="d1848907-ef35-4bf0-83f2-8110b9052c08" providerId="ADAL" clId="{0F4E7B59-63AF-438F-89F3-641B38341B64}" dt="2022-09-07T13:20:34.182" v="2182" actId="1076"/>
        <pc:sldMkLst>
          <pc:docMk/>
          <pc:sldMk cId="1381671427" sldId="361"/>
        </pc:sldMkLst>
        <pc:spChg chg="del">
          <ac:chgData name="Nicolas PATRIARCHE 861" userId="d1848907-ef35-4bf0-83f2-8110b9052c08" providerId="ADAL" clId="{0F4E7B59-63AF-438F-89F3-641B38341B64}" dt="2022-09-07T12:56:10.528" v="1512" actId="478"/>
          <ac:spMkLst>
            <pc:docMk/>
            <pc:sldMk cId="1381671427" sldId="361"/>
            <ac:spMk id="2" creationId="{AFBB7EF4-9E57-4ED8-98F8-8C4A44D5649D}"/>
          </ac:spMkLst>
        </pc:spChg>
        <pc:spChg chg="del mod">
          <ac:chgData name="Nicolas PATRIARCHE 861" userId="d1848907-ef35-4bf0-83f2-8110b9052c08" providerId="ADAL" clId="{0F4E7B59-63AF-438F-89F3-641B38341B64}" dt="2022-09-07T12:56:16.181" v="1514" actId="478"/>
          <ac:spMkLst>
            <pc:docMk/>
            <pc:sldMk cId="1381671427" sldId="361"/>
            <ac:spMk id="3" creationId="{939BEE0F-F164-4478-962F-81A6F18DAC59}"/>
          </ac:spMkLst>
        </pc:spChg>
        <pc:spChg chg="add mod">
          <ac:chgData name="Nicolas PATRIARCHE 861" userId="d1848907-ef35-4bf0-83f2-8110b9052c08" providerId="ADAL" clId="{0F4E7B59-63AF-438F-89F3-641B38341B64}" dt="2022-09-07T13:20:24.530" v="2181" actId="404"/>
          <ac:spMkLst>
            <pc:docMk/>
            <pc:sldMk cId="1381671427" sldId="361"/>
            <ac:spMk id="4" creationId="{352AAE81-E32C-493B-8818-6136E4543DD6}"/>
          </ac:spMkLst>
        </pc:spChg>
        <pc:spChg chg="add mod">
          <ac:chgData name="Nicolas PATRIARCHE 861" userId="d1848907-ef35-4bf0-83f2-8110b9052c08" providerId="ADAL" clId="{0F4E7B59-63AF-438F-89F3-641B38341B64}" dt="2022-09-07T13:20:34.182" v="2182" actId="1076"/>
          <ac:spMkLst>
            <pc:docMk/>
            <pc:sldMk cId="1381671427" sldId="361"/>
            <ac:spMk id="5" creationId="{734B12B7-F624-480D-957C-0721867A8555}"/>
          </ac:spMkLst>
        </pc:spChg>
        <pc:spChg chg="add mod ord">
          <ac:chgData name="Nicolas PATRIARCHE 861" userId="d1848907-ef35-4bf0-83f2-8110b9052c08" providerId="ADAL" clId="{0F4E7B59-63AF-438F-89F3-641B38341B64}" dt="2022-09-07T13:20:34.182" v="2182" actId="1076"/>
          <ac:spMkLst>
            <pc:docMk/>
            <pc:sldMk cId="1381671427" sldId="361"/>
            <ac:spMk id="6" creationId="{8E626AAF-3A55-44B6-982B-F9E682BA73E2}"/>
          </ac:spMkLst>
        </pc:spChg>
      </pc:sldChg>
      <pc:sldChg chg="modSp add mod ord">
        <pc:chgData name="Nicolas PATRIARCHE 861" userId="d1848907-ef35-4bf0-83f2-8110b9052c08" providerId="ADAL" clId="{0F4E7B59-63AF-438F-89F3-641B38341B64}" dt="2022-09-07T13:27:36.895" v="2278" actId="20577"/>
        <pc:sldMkLst>
          <pc:docMk/>
          <pc:sldMk cId="1314588359" sldId="365"/>
        </pc:sldMkLst>
        <pc:spChg chg="mod">
          <ac:chgData name="Nicolas PATRIARCHE 861" userId="d1848907-ef35-4bf0-83f2-8110b9052c08" providerId="ADAL" clId="{0F4E7B59-63AF-438F-89F3-641B38341B64}" dt="2022-09-07T13:27:36.895" v="2278" actId="20577"/>
          <ac:spMkLst>
            <pc:docMk/>
            <pc:sldMk cId="1314588359" sldId="365"/>
            <ac:spMk id="4" creationId="{50E63301-F05A-4018-919B-4F770BBC8D0D}"/>
          </ac:spMkLst>
        </pc:spChg>
      </pc:sldChg>
    </pc:docChg>
  </pc:docChgLst>
  <pc:docChgLst>
    <pc:chgData name="Lea GUILLARD 861" userId="d06662ec-9711-44e9-9f78-4b9cc7b21ed8" providerId="ADAL" clId="{C878FBA4-CA0F-468D-BDDB-88B70C5D29D4}"/>
    <pc:docChg chg="undo custSel addSld delSld modSld sldOrd">
      <pc:chgData name="Lea GUILLARD 861" userId="d06662ec-9711-44e9-9f78-4b9cc7b21ed8" providerId="ADAL" clId="{C878FBA4-CA0F-468D-BDDB-88B70C5D29D4}" dt="2022-02-02T10:14:18.187" v="558" actId="20577"/>
      <pc:docMkLst>
        <pc:docMk/>
      </pc:docMkLst>
      <pc:sldChg chg="addSp delSp modSp new mod setBg">
        <pc:chgData name="Lea GUILLARD 861" userId="d06662ec-9711-44e9-9f78-4b9cc7b21ed8" providerId="ADAL" clId="{C878FBA4-CA0F-468D-BDDB-88B70C5D29D4}" dt="2022-02-02T09:59:20.938" v="57" actId="26606"/>
        <pc:sldMkLst>
          <pc:docMk/>
          <pc:sldMk cId="3155851385" sldId="257"/>
        </pc:sldMkLst>
        <pc:spChg chg="mod">
          <ac:chgData name="Lea GUILLARD 861" userId="d06662ec-9711-44e9-9f78-4b9cc7b21ed8" providerId="ADAL" clId="{C878FBA4-CA0F-468D-BDDB-88B70C5D29D4}" dt="2022-02-02T09:59:20.938" v="57" actId="26606"/>
          <ac:spMkLst>
            <pc:docMk/>
            <pc:sldMk cId="3155851385" sldId="257"/>
            <ac:spMk id="2" creationId="{CD55427E-D962-4F9A-B40C-B68D9F25CA46}"/>
          </ac:spMkLst>
        </pc:spChg>
        <pc:spChg chg="add del mod">
          <ac:chgData name="Lea GUILLARD 861" userId="d06662ec-9711-44e9-9f78-4b9cc7b21ed8" providerId="ADAL" clId="{C878FBA4-CA0F-468D-BDDB-88B70C5D29D4}" dt="2022-02-02T09:59:20.938" v="57" actId="26606"/>
          <ac:spMkLst>
            <pc:docMk/>
            <pc:sldMk cId="3155851385" sldId="257"/>
            <ac:spMk id="3" creationId="{1980AA72-7CEC-47E0-8390-DCA22A2C1A8D}"/>
          </ac:spMkLst>
        </pc:spChg>
        <pc:spChg chg="add del">
          <ac:chgData name="Lea GUILLARD 861" userId="d06662ec-9711-44e9-9f78-4b9cc7b21ed8" providerId="ADAL" clId="{C878FBA4-CA0F-468D-BDDB-88B70C5D29D4}" dt="2022-02-02T09:58:48.425" v="19" actId="26606"/>
          <ac:spMkLst>
            <pc:docMk/>
            <pc:sldMk cId="3155851385" sldId="257"/>
            <ac:spMk id="9" creationId="{45B71F80-1F92-4074-84D9-16A062B215B3}"/>
          </ac:spMkLst>
        </pc:spChg>
        <pc:spChg chg="add del">
          <ac:chgData name="Lea GUILLARD 861" userId="d06662ec-9711-44e9-9f78-4b9cc7b21ed8" providerId="ADAL" clId="{C878FBA4-CA0F-468D-BDDB-88B70C5D29D4}" dt="2022-02-02T09:58:48.425" v="19" actId="26606"/>
          <ac:spMkLst>
            <pc:docMk/>
            <pc:sldMk cId="3155851385" sldId="257"/>
            <ac:spMk id="11" creationId="{7209C9DA-6E0D-46D9-8275-C52222D8CCAC}"/>
          </ac:spMkLst>
        </pc:spChg>
        <pc:spChg chg="add del">
          <ac:chgData name="Lea GUILLARD 861" userId="d06662ec-9711-44e9-9f78-4b9cc7b21ed8" providerId="ADAL" clId="{C878FBA4-CA0F-468D-BDDB-88B70C5D29D4}" dt="2022-02-02T09:58:48.425" v="19" actId="26606"/>
          <ac:spMkLst>
            <pc:docMk/>
            <pc:sldMk cId="3155851385" sldId="257"/>
            <ac:spMk id="13" creationId="{3EB57A4D-E0D0-46DA-B339-F24CA46FA70B}"/>
          </ac:spMkLst>
        </pc:spChg>
        <pc:graphicFrameChg chg="add del mod modGraphic">
          <ac:chgData name="Lea GUILLARD 861" userId="d06662ec-9711-44e9-9f78-4b9cc7b21ed8" providerId="ADAL" clId="{C878FBA4-CA0F-468D-BDDB-88B70C5D29D4}" dt="2022-02-02T09:58:49.255" v="20"/>
          <ac:graphicFrameMkLst>
            <pc:docMk/>
            <pc:sldMk cId="3155851385" sldId="257"/>
            <ac:graphicFrameMk id="4" creationId="{268994D3-2C5D-46E9-B59E-0EE378A29B13}"/>
          </ac:graphicFrameMkLst>
        </pc:graphicFrameChg>
        <pc:cxnChg chg="add">
          <ac:chgData name="Lea GUILLARD 861" userId="d06662ec-9711-44e9-9f78-4b9cc7b21ed8" providerId="ADAL" clId="{C878FBA4-CA0F-468D-BDDB-88B70C5D29D4}" dt="2022-02-02T09:59:20.938" v="57" actId="26606"/>
          <ac:cxnSpMkLst>
            <pc:docMk/>
            <pc:sldMk cId="3155851385" sldId="257"/>
            <ac:cxnSpMk id="8" creationId="{0B5F7E3B-C5F1-40E0-A491-558BAFBC1127}"/>
          </ac:cxnSpMkLst>
        </pc:cxnChg>
      </pc:sldChg>
      <pc:sldChg chg="add del">
        <pc:chgData name="Lea GUILLARD 861" userId="d06662ec-9711-44e9-9f78-4b9cc7b21ed8" providerId="ADAL" clId="{C878FBA4-CA0F-468D-BDDB-88B70C5D29D4}" dt="2022-02-02T09:58:15.058" v="1" actId="2890"/>
        <pc:sldMkLst>
          <pc:docMk/>
          <pc:sldMk cId="4239248064" sldId="257"/>
        </pc:sldMkLst>
      </pc:sldChg>
      <pc:sldChg chg="addSp delSp modSp new mod setBg setClrOvrMap">
        <pc:chgData name="Lea GUILLARD 861" userId="d06662ec-9711-44e9-9f78-4b9cc7b21ed8" providerId="ADAL" clId="{C878FBA4-CA0F-468D-BDDB-88B70C5D29D4}" dt="2022-02-02T10:06:16.918" v="218" actId="26606"/>
        <pc:sldMkLst>
          <pc:docMk/>
          <pc:sldMk cId="524744576" sldId="258"/>
        </pc:sldMkLst>
        <pc:spChg chg="mod">
          <ac:chgData name="Lea GUILLARD 861" userId="d06662ec-9711-44e9-9f78-4b9cc7b21ed8" providerId="ADAL" clId="{C878FBA4-CA0F-468D-BDDB-88B70C5D29D4}" dt="2022-02-02T10:06:16.918" v="218" actId="26606"/>
          <ac:spMkLst>
            <pc:docMk/>
            <pc:sldMk cId="524744576" sldId="258"/>
            <ac:spMk id="2" creationId="{2A8C38EB-A5F6-48C4-B6CD-425F8A54FBFF}"/>
          </ac:spMkLst>
        </pc:spChg>
        <pc:spChg chg="del">
          <ac:chgData name="Lea GUILLARD 861" userId="d06662ec-9711-44e9-9f78-4b9cc7b21ed8" providerId="ADAL" clId="{C878FBA4-CA0F-468D-BDDB-88B70C5D29D4}" dt="2022-02-02T10:06:16.918" v="218" actId="26606"/>
          <ac:spMkLst>
            <pc:docMk/>
            <pc:sldMk cId="524744576" sldId="258"/>
            <ac:spMk id="3" creationId="{642C646A-896C-4B49-B445-78A1203F661A}"/>
          </ac:spMkLst>
        </pc:spChg>
        <pc:spChg chg="add">
          <ac:chgData name="Lea GUILLARD 861" userId="d06662ec-9711-44e9-9f78-4b9cc7b21ed8" providerId="ADAL" clId="{C878FBA4-CA0F-468D-BDDB-88B70C5D29D4}" dt="2022-02-02T10:06:16.918" v="218" actId="26606"/>
          <ac:spMkLst>
            <pc:docMk/>
            <pc:sldMk cId="524744576" sldId="258"/>
            <ac:spMk id="20" creationId="{9179DE42-5613-4B35-A1E6-6CCBAA13C743}"/>
          </ac:spMkLst>
        </pc:spChg>
        <pc:spChg chg="add">
          <ac:chgData name="Lea GUILLARD 861" userId="d06662ec-9711-44e9-9f78-4b9cc7b21ed8" providerId="ADAL" clId="{C878FBA4-CA0F-468D-BDDB-88B70C5D29D4}" dt="2022-02-02T10:06:16.918" v="218" actId="26606"/>
          <ac:spMkLst>
            <pc:docMk/>
            <pc:sldMk cId="524744576" sldId="258"/>
            <ac:spMk id="26" creationId="{52FB45E9-914E-4471-AC87-E475CD51767D}"/>
          </ac:spMkLst>
        </pc:spChg>
        <pc:spChg chg="add">
          <ac:chgData name="Lea GUILLARD 861" userId="d06662ec-9711-44e9-9f78-4b9cc7b21ed8" providerId="ADAL" clId="{C878FBA4-CA0F-468D-BDDB-88B70C5D29D4}" dt="2022-02-02T10:06:16.918" v="218" actId="26606"/>
          <ac:spMkLst>
            <pc:docMk/>
            <pc:sldMk cId="524744576" sldId="258"/>
            <ac:spMk id="28" creationId="{C310626D-5743-49D4-8F7D-88C4F8F05774}"/>
          </ac:spMkLst>
        </pc:spChg>
        <pc:spChg chg="add">
          <ac:chgData name="Lea GUILLARD 861" userId="d06662ec-9711-44e9-9f78-4b9cc7b21ed8" providerId="ADAL" clId="{C878FBA4-CA0F-468D-BDDB-88B70C5D29D4}" dt="2022-02-02T10:06:16.918" v="218" actId="26606"/>
          <ac:spMkLst>
            <pc:docMk/>
            <pc:sldMk cId="524744576" sldId="258"/>
            <ac:spMk id="30" creationId="{3C195FC1-B568-4C72-9902-34CB35DDD7A1}"/>
          </ac:spMkLst>
        </pc:spChg>
        <pc:spChg chg="add">
          <ac:chgData name="Lea GUILLARD 861" userId="d06662ec-9711-44e9-9f78-4b9cc7b21ed8" providerId="ADAL" clId="{C878FBA4-CA0F-468D-BDDB-88B70C5D29D4}" dt="2022-02-02T10:06:16.918" v="218" actId="26606"/>
          <ac:spMkLst>
            <pc:docMk/>
            <pc:sldMk cId="524744576" sldId="258"/>
            <ac:spMk id="32" creationId="{EF2BDF77-362C-43F0-8CBB-A969EC2AE0C4}"/>
          </ac:spMkLst>
        </pc:spChg>
        <pc:spChg chg="add">
          <ac:chgData name="Lea GUILLARD 861" userId="d06662ec-9711-44e9-9f78-4b9cc7b21ed8" providerId="ADAL" clId="{C878FBA4-CA0F-468D-BDDB-88B70C5D29D4}" dt="2022-02-02T10:06:16.918" v="218" actId="26606"/>
          <ac:spMkLst>
            <pc:docMk/>
            <pc:sldMk cId="524744576" sldId="258"/>
            <ac:spMk id="34" creationId="{4BE96B01-3929-432D-B8C2-ADBCB74C2EF4}"/>
          </ac:spMkLst>
        </pc:spChg>
        <pc:spChg chg="add">
          <ac:chgData name="Lea GUILLARD 861" userId="d06662ec-9711-44e9-9f78-4b9cc7b21ed8" providerId="ADAL" clId="{C878FBA4-CA0F-468D-BDDB-88B70C5D29D4}" dt="2022-02-02T10:06:16.918" v="218" actId="26606"/>
          <ac:spMkLst>
            <pc:docMk/>
            <pc:sldMk cId="524744576" sldId="258"/>
            <ac:spMk id="36" creationId="{2A6FCDE6-CDE2-4C51-B18E-A95CFB679714}"/>
          </ac:spMkLst>
        </pc:spChg>
        <pc:spChg chg="add">
          <ac:chgData name="Lea GUILLARD 861" userId="d06662ec-9711-44e9-9f78-4b9cc7b21ed8" providerId="ADAL" clId="{C878FBA4-CA0F-468D-BDDB-88B70C5D29D4}" dt="2022-02-02T10:06:16.918" v="218" actId="26606"/>
          <ac:spMkLst>
            <pc:docMk/>
            <pc:sldMk cId="524744576" sldId="258"/>
            <ac:spMk id="38" creationId="{9D2E8756-2465-473A-BA2A-2DB1D6224745}"/>
          </ac:spMkLst>
        </pc:spChg>
        <pc:grpChg chg="add">
          <ac:chgData name="Lea GUILLARD 861" userId="d06662ec-9711-44e9-9f78-4b9cc7b21ed8" providerId="ADAL" clId="{C878FBA4-CA0F-468D-BDDB-88B70C5D29D4}" dt="2022-02-02T10:06:16.918" v="218" actId="26606"/>
          <ac:grpSpMkLst>
            <pc:docMk/>
            <pc:sldMk cId="524744576" sldId="258"/>
            <ac:grpSpMk id="8" creationId="{76582886-877C-4AEC-A77F-8055EB9A0CF9}"/>
          </ac:grpSpMkLst>
        </pc:grpChg>
        <pc:cxnChg chg="add">
          <ac:chgData name="Lea GUILLARD 861" userId="d06662ec-9711-44e9-9f78-4b9cc7b21ed8" providerId="ADAL" clId="{C878FBA4-CA0F-468D-BDDB-88B70C5D29D4}" dt="2022-02-02T10:06:16.918" v="218" actId="26606"/>
          <ac:cxnSpMkLst>
            <pc:docMk/>
            <pc:sldMk cId="524744576" sldId="258"/>
            <ac:cxnSpMk id="22" creationId="{EB898B32-3891-4C3A-8F58-C5969D2E9033}"/>
          </ac:cxnSpMkLst>
        </pc:cxnChg>
        <pc:cxnChg chg="add">
          <ac:chgData name="Lea GUILLARD 861" userId="d06662ec-9711-44e9-9f78-4b9cc7b21ed8" providerId="ADAL" clId="{C878FBA4-CA0F-468D-BDDB-88B70C5D29D4}" dt="2022-02-02T10:06:16.918" v="218" actId="26606"/>
          <ac:cxnSpMkLst>
            <pc:docMk/>
            <pc:sldMk cId="524744576" sldId="258"/>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4.080" v="217" actId="26606"/>
        <pc:sldMkLst>
          <pc:docMk/>
          <pc:sldMk cId="634816616" sldId="259"/>
        </pc:sldMkLst>
        <pc:spChg chg="mod">
          <ac:chgData name="Lea GUILLARD 861" userId="d06662ec-9711-44e9-9f78-4b9cc7b21ed8" providerId="ADAL" clId="{C878FBA4-CA0F-468D-BDDB-88B70C5D29D4}" dt="2022-02-02T10:06:14.080" v="217" actId="26606"/>
          <ac:spMkLst>
            <pc:docMk/>
            <pc:sldMk cId="634816616" sldId="259"/>
            <ac:spMk id="2" creationId="{3EFB79DF-6E4C-4777-BF7F-58FD0EF156BD}"/>
          </ac:spMkLst>
        </pc:spChg>
        <pc:spChg chg="del">
          <ac:chgData name="Lea GUILLARD 861" userId="d06662ec-9711-44e9-9f78-4b9cc7b21ed8" providerId="ADAL" clId="{C878FBA4-CA0F-468D-BDDB-88B70C5D29D4}" dt="2022-02-02T10:06:14.080" v="217" actId="26606"/>
          <ac:spMkLst>
            <pc:docMk/>
            <pc:sldMk cId="634816616" sldId="259"/>
            <ac:spMk id="3" creationId="{ABB88321-85E8-4052-AB21-83C753650CAF}"/>
          </ac:spMkLst>
        </pc:spChg>
        <pc:spChg chg="add">
          <ac:chgData name="Lea GUILLARD 861" userId="d06662ec-9711-44e9-9f78-4b9cc7b21ed8" providerId="ADAL" clId="{C878FBA4-CA0F-468D-BDDB-88B70C5D29D4}" dt="2022-02-02T10:06:14.080" v="217" actId="26606"/>
          <ac:spMkLst>
            <pc:docMk/>
            <pc:sldMk cId="634816616" sldId="259"/>
            <ac:spMk id="20" creationId="{9179DE42-5613-4B35-A1E6-6CCBAA13C743}"/>
          </ac:spMkLst>
        </pc:spChg>
        <pc:spChg chg="add">
          <ac:chgData name="Lea GUILLARD 861" userId="d06662ec-9711-44e9-9f78-4b9cc7b21ed8" providerId="ADAL" clId="{C878FBA4-CA0F-468D-BDDB-88B70C5D29D4}" dt="2022-02-02T10:06:14.080" v="217" actId="26606"/>
          <ac:spMkLst>
            <pc:docMk/>
            <pc:sldMk cId="634816616" sldId="259"/>
            <ac:spMk id="26" creationId="{52FB45E9-914E-4471-AC87-E475CD51767D}"/>
          </ac:spMkLst>
        </pc:spChg>
        <pc:spChg chg="add">
          <ac:chgData name="Lea GUILLARD 861" userId="d06662ec-9711-44e9-9f78-4b9cc7b21ed8" providerId="ADAL" clId="{C878FBA4-CA0F-468D-BDDB-88B70C5D29D4}" dt="2022-02-02T10:06:14.080" v="217" actId="26606"/>
          <ac:spMkLst>
            <pc:docMk/>
            <pc:sldMk cId="634816616" sldId="259"/>
            <ac:spMk id="28" creationId="{C310626D-5743-49D4-8F7D-88C4F8F05774}"/>
          </ac:spMkLst>
        </pc:spChg>
        <pc:spChg chg="add">
          <ac:chgData name="Lea GUILLARD 861" userId="d06662ec-9711-44e9-9f78-4b9cc7b21ed8" providerId="ADAL" clId="{C878FBA4-CA0F-468D-BDDB-88B70C5D29D4}" dt="2022-02-02T10:06:14.080" v="217" actId="26606"/>
          <ac:spMkLst>
            <pc:docMk/>
            <pc:sldMk cId="634816616" sldId="259"/>
            <ac:spMk id="30" creationId="{3C195FC1-B568-4C72-9902-34CB35DDD7A1}"/>
          </ac:spMkLst>
        </pc:spChg>
        <pc:spChg chg="add">
          <ac:chgData name="Lea GUILLARD 861" userId="d06662ec-9711-44e9-9f78-4b9cc7b21ed8" providerId="ADAL" clId="{C878FBA4-CA0F-468D-BDDB-88B70C5D29D4}" dt="2022-02-02T10:06:14.080" v="217" actId="26606"/>
          <ac:spMkLst>
            <pc:docMk/>
            <pc:sldMk cId="634816616" sldId="259"/>
            <ac:spMk id="32" creationId="{EF2BDF77-362C-43F0-8CBB-A969EC2AE0C4}"/>
          </ac:spMkLst>
        </pc:spChg>
        <pc:spChg chg="add">
          <ac:chgData name="Lea GUILLARD 861" userId="d06662ec-9711-44e9-9f78-4b9cc7b21ed8" providerId="ADAL" clId="{C878FBA4-CA0F-468D-BDDB-88B70C5D29D4}" dt="2022-02-02T10:06:14.080" v="217" actId="26606"/>
          <ac:spMkLst>
            <pc:docMk/>
            <pc:sldMk cId="634816616" sldId="259"/>
            <ac:spMk id="34" creationId="{4BE96B01-3929-432D-B8C2-ADBCB74C2EF4}"/>
          </ac:spMkLst>
        </pc:spChg>
        <pc:spChg chg="add">
          <ac:chgData name="Lea GUILLARD 861" userId="d06662ec-9711-44e9-9f78-4b9cc7b21ed8" providerId="ADAL" clId="{C878FBA4-CA0F-468D-BDDB-88B70C5D29D4}" dt="2022-02-02T10:06:14.080" v="217" actId="26606"/>
          <ac:spMkLst>
            <pc:docMk/>
            <pc:sldMk cId="634816616" sldId="259"/>
            <ac:spMk id="36" creationId="{2A6FCDE6-CDE2-4C51-B18E-A95CFB679714}"/>
          </ac:spMkLst>
        </pc:spChg>
        <pc:spChg chg="add">
          <ac:chgData name="Lea GUILLARD 861" userId="d06662ec-9711-44e9-9f78-4b9cc7b21ed8" providerId="ADAL" clId="{C878FBA4-CA0F-468D-BDDB-88B70C5D29D4}" dt="2022-02-02T10:06:14.080" v="217" actId="26606"/>
          <ac:spMkLst>
            <pc:docMk/>
            <pc:sldMk cId="634816616" sldId="259"/>
            <ac:spMk id="38" creationId="{9D2E8756-2465-473A-BA2A-2DB1D6224745}"/>
          </ac:spMkLst>
        </pc:spChg>
        <pc:grpChg chg="add">
          <ac:chgData name="Lea GUILLARD 861" userId="d06662ec-9711-44e9-9f78-4b9cc7b21ed8" providerId="ADAL" clId="{C878FBA4-CA0F-468D-BDDB-88B70C5D29D4}" dt="2022-02-02T10:06:14.080" v="217" actId="26606"/>
          <ac:grpSpMkLst>
            <pc:docMk/>
            <pc:sldMk cId="634816616" sldId="259"/>
            <ac:grpSpMk id="8" creationId="{76582886-877C-4AEC-A77F-8055EB9A0CF9}"/>
          </ac:grpSpMkLst>
        </pc:grpChg>
        <pc:cxnChg chg="add">
          <ac:chgData name="Lea GUILLARD 861" userId="d06662ec-9711-44e9-9f78-4b9cc7b21ed8" providerId="ADAL" clId="{C878FBA4-CA0F-468D-BDDB-88B70C5D29D4}" dt="2022-02-02T10:06:14.080" v="217" actId="26606"/>
          <ac:cxnSpMkLst>
            <pc:docMk/>
            <pc:sldMk cId="634816616" sldId="259"/>
            <ac:cxnSpMk id="22" creationId="{EB898B32-3891-4C3A-8F58-C5969D2E9033}"/>
          </ac:cxnSpMkLst>
        </pc:cxnChg>
        <pc:cxnChg chg="add">
          <ac:chgData name="Lea GUILLARD 861" userId="d06662ec-9711-44e9-9f78-4b9cc7b21ed8" providerId="ADAL" clId="{C878FBA4-CA0F-468D-BDDB-88B70C5D29D4}" dt="2022-02-02T10:06:14.080" v="217" actId="26606"/>
          <ac:cxnSpMkLst>
            <pc:docMk/>
            <pc:sldMk cId="634816616" sldId="259"/>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1.670" v="216" actId="26606"/>
        <pc:sldMkLst>
          <pc:docMk/>
          <pc:sldMk cId="627601221" sldId="260"/>
        </pc:sldMkLst>
        <pc:spChg chg="mod">
          <ac:chgData name="Lea GUILLARD 861" userId="d06662ec-9711-44e9-9f78-4b9cc7b21ed8" providerId="ADAL" clId="{C878FBA4-CA0F-468D-BDDB-88B70C5D29D4}" dt="2022-02-02T10:06:11.670" v="216" actId="26606"/>
          <ac:spMkLst>
            <pc:docMk/>
            <pc:sldMk cId="627601221" sldId="260"/>
            <ac:spMk id="2" creationId="{EC1709DF-EFC4-412E-92A7-2C9641B4EB53}"/>
          </ac:spMkLst>
        </pc:spChg>
        <pc:spChg chg="del">
          <ac:chgData name="Lea GUILLARD 861" userId="d06662ec-9711-44e9-9f78-4b9cc7b21ed8" providerId="ADAL" clId="{C878FBA4-CA0F-468D-BDDB-88B70C5D29D4}" dt="2022-02-02T10:06:11.670" v="216" actId="26606"/>
          <ac:spMkLst>
            <pc:docMk/>
            <pc:sldMk cId="627601221" sldId="260"/>
            <ac:spMk id="3" creationId="{1F44BC5C-1308-4B16-8D3E-275A8F1AF3AC}"/>
          </ac:spMkLst>
        </pc:spChg>
        <pc:spChg chg="add">
          <ac:chgData name="Lea GUILLARD 861" userId="d06662ec-9711-44e9-9f78-4b9cc7b21ed8" providerId="ADAL" clId="{C878FBA4-CA0F-468D-BDDB-88B70C5D29D4}" dt="2022-02-02T10:06:11.670" v="216" actId="26606"/>
          <ac:spMkLst>
            <pc:docMk/>
            <pc:sldMk cId="627601221" sldId="260"/>
            <ac:spMk id="20" creationId="{9179DE42-5613-4B35-A1E6-6CCBAA13C743}"/>
          </ac:spMkLst>
        </pc:spChg>
        <pc:spChg chg="add">
          <ac:chgData name="Lea GUILLARD 861" userId="d06662ec-9711-44e9-9f78-4b9cc7b21ed8" providerId="ADAL" clId="{C878FBA4-CA0F-468D-BDDB-88B70C5D29D4}" dt="2022-02-02T10:06:11.670" v="216" actId="26606"/>
          <ac:spMkLst>
            <pc:docMk/>
            <pc:sldMk cId="627601221" sldId="260"/>
            <ac:spMk id="26" creationId="{52FB45E9-914E-4471-AC87-E475CD51767D}"/>
          </ac:spMkLst>
        </pc:spChg>
        <pc:spChg chg="add">
          <ac:chgData name="Lea GUILLARD 861" userId="d06662ec-9711-44e9-9f78-4b9cc7b21ed8" providerId="ADAL" clId="{C878FBA4-CA0F-468D-BDDB-88B70C5D29D4}" dt="2022-02-02T10:06:11.670" v="216" actId="26606"/>
          <ac:spMkLst>
            <pc:docMk/>
            <pc:sldMk cId="627601221" sldId="260"/>
            <ac:spMk id="28" creationId="{C310626D-5743-49D4-8F7D-88C4F8F05774}"/>
          </ac:spMkLst>
        </pc:spChg>
        <pc:spChg chg="add">
          <ac:chgData name="Lea GUILLARD 861" userId="d06662ec-9711-44e9-9f78-4b9cc7b21ed8" providerId="ADAL" clId="{C878FBA4-CA0F-468D-BDDB-88B70C5D29D4}" dt="2022-02-02T10:06:11.670" v="216" actId="26606"/>
          <ac:spMkLst>
            <pc:docMk/>
            <pc:sldMk cId="627601221" sldId="260"/>
            <ac:spMk id="30" creationId="{3C195FC1-B568-4C72-9902-34CB35DDD7A1}"/>
          </ac:spMkLst>
        </pc:spChg>
        <pc:spChg chg="add">
          <ac:chgData name="Lea GUILLARD 861" userId="d06662ec-9711-44e9-9f78-4b9cc7b21ed8" providerId="ADAL" clId="{C878FBA4-CA0F-468D-BDDB-88B70C5D29D4}" dt="2022-02-02T10:06:11.670" v="216" actId="26606"/>
          <ac:spMkLst>
            <pc:docMk/>
            <pc:sldMk cId="627601221" sldId="260"/>
            <ac:spMk id="32" creationId="{EF2BDF77-362C-43F0-8CBB-A969EC2AE0C4}"/>
          </ac:spMkLst>
        </pc:spChg>
        <pc:spChg chg="add">
          <ac:chgData name="Lea GUILLARD 861" userId="d06662ec-9711-44e9-9f78-4b9cc7b21ed8" providerId="ADAL" clId="{C878FBA4-CA0F-468D-BDDB-88B70C5D29D4}" dt="2022-02-02T10:06:11.670" v="216" actId="26606"/>
          <ac:spMkLst>
            <pc:docMk/>
            <pc:sldMk cId="627601221" sldId="260"/>
            <ac:spMk id="34" creationId="{4BE96B01-3929-432D-B8C2-ADBCB74C2EF4}"/>
          </ac:spMkLst>
        </pc:spChg>
        <pc:spChg chg="add">
          <ac:chgData name="Lea GUILLARD 861" userId="d06662ec-9711-44e9-9f78-4b9cc7b21ed8" providerId="ADAL" clId="{C878FBA4-CA0F-468D-BDDB-88B70C5D29D4}" dt="2022-02-02T10:06:11.670" v="216" actId="26606"/>
          <ac:spMkLst>
            <pc:docMk/>
            <pc:sldMk cId="627601221" sldId="260"/>
            <ac:spMk id="36" creationId="{2A6FCDE6-CDE2-4C51-B18E-A95CFB679714}"/>
          </ac:spMkLst>
        </pc:spChg>
        <pc:spChg chg="add">
          <ac:chgData name="Lea GUILLARD 861" userId="d06662ec-9711-44e9-9f78-4b9cc7b21ed8" providerId="ADAL" clId="{C878FBA4-CA0F-468D-BDDB-88B70C5D29D4}" dt="2022-02-02T10:06:11.670" v="216" actId="26606"/>
          <ac:spMkLst>
            <pc:docMk/>
            <pc:sldMk cId="627601221" sldId="260"/>
            <ac:spMk id="38" creationId="{9D2E8756-2465-473A-BA2A-2DB1D6224745}"/>
          </ac:spMkLst>
        </pc:spChg>
        <pc:grpChg chg="add">
          <ac:chgData name="Lea GUILLARD 861" userId="d06662ec-9711-44e9-9f78-4b9cc7b21ed8" providerId="ADAL" clId="{C878FBA4-CA0F-468D-BDDB-88B70C5D29D4}" dt="2022-02-02T10:06:11.670" v="216" actId="26606"/>
          <ac:grpSpMkLst>
            <pc:docMk/>
            <pc:sldMk cId="627601221" sldId="260"/>
            <ac:grpSpMk id="8" creationId="{76582886-877C-4AEC-A77F-8055EB9A0CF9}"/>
          </ac:grpSpMkLst>
        </pc:grpChg>
        <pc:cxnChg chg="add">
          <ac:chgData name="Lea GUILLARD 861" userId="d06662ec-9711-44e9-9f78-4b9cc7b21ed8" providerId="ADAL" clId="{C878FBA4-CA0F-468D-BDDB-88B70C5D29D4}" dt="2022-02-02T10:06:11.670" v="216" actId="26606"/>
          <ac:cxnSpMkLst>
            <pc:docMk/>
            <pc:sldMk cId="627601221" sldId="260"/>
            <ac:cxnSpMk id="22" creationId="{EB898B32-3891-4C3A-8F58-C5969D2E9033}"/>
          </ac:cxnSpMkLst>
        </pc:cxnChg>
        <pc:cxnChg chg="add">
          <ac:chgData name="Lea GUILLARD 861" userId="d06662ec-9711-44e9-9f78-4b9cc7b21ed8" providerId="ADAL" clId="{C878FBA4-CA0F-468D-BDDB-88B70C5D29D4}" dt="2022-02-02T10:06:11.670" v="216" actId="26606"/>
          <ac:cxnSpMkLst>
            <pc:docMk/>
            <pc:sldMk cId="627601221" sldId="260"/>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09.654" v="215" actId="26606"/>
        <pc:sldMkLst>
          <pc:docMk/>
          <pc:sldMk cId="1318349590" sldId="261"/>
        </pc:sldMkLst>
        <pc:spChg chg="mod">
          <ac:chgData name="Lea GUILLARD 861" userId="d06662ec-9711-44e9-9f78-4b9cc7b21ed8" providerId="ADAL" clId="{C878FBA4-CA0F-468D-BDDB-88B70C5D29D4}" dt="2022-02-02T10:06:09.654" v="215" actId="26606"/>
          <ac:spMkLst>
            <pc:docMk/>
            <pc:sldMk cId="1318349590" sldId="261"/>
            <ac:spMk id="2" creationId="{4C24C6AE-B359-4085-8B01-F30E9E7E11BD}"/>
          </ac:spMkLst>
        </pc:spChg>
        <pc:spChg chg="del">
          <ac:chgData name="Lea GUILLARD 861" userId="d06662ec-9711-44e9-9f78-4b9cc7b21ed8" providerId="ADAL" clId="{C878FBA4-CA0F-468D-BDDB-88B70C5D29D4}" dt="2022-02-02T10:06:09.654" v="215" actId="26606"/>
          <ac:spMkLst>
            <pc:docMk/>
            <pc:sldMk cId="1318349590" sldId="261"/>
            <ac:spMk id="3" creationId="{61F25809-E582-45B7-B452-C13E40F9EB14}"/>
          </ac:spMkLst>
        </pc:spChg>
        <pc:spChg chg="add">
          <ac:chgData name="Lea GUILLARD 861" userId="d06662ec-9711-44e9-9f78-4b9cc7b21ed8" providerId="ADAL" clId="{C878FBA4-CA0F-468D-BDDB-88B70C5D29D4}" dt="2022-02-02T10:06:09.654" v="215" actId="26606"/>
          <ac:spMkLst>
            <pc:docMk/>
            <pc:sldMk cId="1318349590" sldId="261"/>
            <ac:spMk id="20" creationId="{9179DE42-5613-4B35-A1E6-6CCBAA13C743}"/>
          </ac:spMkLst>
        </pc:spChg>
        <pc:spChg chg="add">
          <ac:chgData name="Lea GUILLARD 861" userId="d06662ec-9711-44e9-9f78-4b9cc7b21ed8" providerId="ADAL" clId="{C878FBA4-CA0F-468D-BDDB-88B70C5D29D4}" dt="2022-02-02T10:06:09.654" v="215" actId="26606"/>
          <ac:spMkLst>
            <pc:docMk/>
            <pc:sldMk cId="1318349590" sldId="261"/>
            <ac:spMk id="26" creationId="{52FB45E9-914E-4471-AC87-E475CD51767D}"/>
          </ac:spMkLst>
        </pc:spChg>
        <pc:spChg chg="add">
          <ac:chgData name="Lea GUILLARD 861" userId="d06662ec-9711-44e9-9f78-4b9cc7b21ed8" providerId="ADAL" clId="{C878FBA4-CA0F-468D-BDDB-88B70C5D29D4}" dt="2022-02-02T10:06:09.654" v="215" actId="26606"/>
          <ac:spMkLst>
            <pc:docMk/>
            <pc:sldMk cId="1318349590" sldId="261"/>
            <ac:spMk id="28" creationId="{C310626D-5743-49D4-8F7D-88C4F8F05774}"/>
          </ac:spMkLst>
        </pc:spChg>
        <pc:spChg chg="add">
          <ac:chgData name="Lea GUILLARD 861" userId="d06662ec-9711-44e9-9f78-4b9cc7b21ed8" providerId="ADAL" clId="{C878FBA4-CA0F-468D-BDDB-88B70C5D29D4}" dt="2022-02-02T10:06:09.654" v="215" actId="26606"/>
          <ac:spMkLst>
            <pc:docMk/>
            <pc:sldMk cId="1318349590" sldId="261"/>
            <ac:spMk id="30" creationId="{3C195FC1-B568-4C72-9902-34CB35DDD7A1}"/>
          </ac:spMkLst>
        </pc:spChg>
        <pc:spChg chg="add">
          <ac:chgData name="Lea GUILLARD 861" userId="d06662ec-9711-44e9-9f78-4b9cc7b21ed8" providerId="ADAL" clId="{C878FBA4-CA0F-468D-BDDB-88B70C5D29D4}" dt="2022-02-02T10:06:09.654" v="215" actId="26606"/>
          <ac:spMkLst>
            <pc:docMk/>
            <pc:sldMk cId="1318349590" sldId="261"/>
            <ac:spMk id="32" creationId="{EF2BDF77-362C-43F0-8CBB-A969EC2AE0C4}"/>
          </ac:spMkLst>
        </pc:spChg>
        <pc:spChg chg="add">
          <ac:chgData name="Lea GUILLARD 861" userId="d06662ec-9711-44e9-9f78-4b9cc7b21ed8" providerId="ADAL" clId="{C878FBA4-CA0F-468D-BDDB-88B70C5D29D4}" dt="2022-02-02T10:06:09.654" v="215" actId="26606"/>
          <ac:spMkLst>
            <pc:docMk/>
            <pc:sldMk cId="1318349590" sldId="261"/>
            <ac:spMk id="34" creationId="{4BE96B01-3929-432D-B8C2-ADBCB74C2EF4}"/>
          </ac:spMkLst>
        </pc:spChg>
        <pc:spChg chg="add">
          <ac:chgData name="Lea GUILLARD 861" userId="d06662ec-9711-44e9-9f78-4b9cc7b21ed8" providerId="ADAL" clId="{C878FBA4-CA0F-468D-BDDB-88B70C5D29D4}" dt="2022-02-02T10:06:09.654" v="215" actId="26606"/>
          <ac:spMkLst>
            <pc:docMk/>
            <pc:sldMk cId="1318349590" sldId="261"/>
            <ac:spMk id="36" creationId="{2A6FCDE6-CDE2-4C51-B18E-A95CFB679714}"/>
          </ac:spMkLst>
        </pc:spChg>
        <pc:spChg chg="add">
          <ac:chgData name="Lea GUILLARD 861" userId="d06662ec-9711-44e9-9f78-4b9cc7b21ed8" providerId="ADAL" clId="{C878FBA4-CA0F-468D-BDDB-88B70C5D29D4}" dt="2022-02-02T10:06:09.654" v="215" actId="26606"/>
          <ac:spMkLst>
            <pc:docMk/>
            <pc:sldMk cId="1318349590" sldId="261"/>
            <ac:spMk id="38" creationId="{9D2E8756-2465-473A-BA2A-2DB1D6224745}"/>
          </ac:spMkLst>
        </pc:spChg>
        <pc:grpChg chg="add">
          <ac:chgData name="Lea GUILLARD 861" userId="d06662ec-9711-44e9-9f78-4b9cc7b21ed8" providerId="ADAL" clId="{C878FBA4-CA0F-468D-BDDB-88B70C5D29D4}" dt="2022-02-02T10:06:09.654" v="215" actId="26606"/>
          <ac:grpSpMkLst>
            <pc:docMk/>
            <pc:sldMk cId="1318349590" sldId="261"/>
            <ac:grpSpMk id="8" creationId="{76582886-877C-4AEC-A77F-8055EB9A0CF9}"/>
          </ac:grpSpMkLst>
        </pc:grpChg>
        <pc:picChg chg="del">
          <ac:chgData name="Lea GUILLARD 861" userId="d06662ec-9711-44e9-9f78-4b9cc7b21ed8" providerId="ADAL" clId="{C878FBA4-CA0F-468D-BDDB-88B70C5D29D4}" dt="2022-02-02T10:05:00.672" v="182" actId="21"/>
          <ac:picMkLst>
            <pc:docMk/>
            <pc:sldMk cId="1318349590" sldId="261"/>
            <ac:picMk id="2050" creationId="{34429841-F64C-4101-99CF-7F5100627A3C}"/>
          </ac:picMkLst>
        </pc:picChg>
        <pc:cxnChg chg="add">
          <ac:chgData name="Lea GUILLARD 861" userId="d06662ec-9711-44e9-9f78-4b9cc7b21ed8" providerId="ADAL" clId="{C878FBA4-CA0F-468D-BDDB-88B70C5D29D4}" dt="2022-02-02T10:06:09.654" v="215" actId="26606"/>
          <ac:cxnSpMkLst>
            <pc:docMk/>
            <pc:sldMk cId="1318349590" sldId="261"/>
            <ac:cxnSpMk id="22" creationId="{EB898B32-3891-4C3A-8F58-C5969D2E9033}"/>
          </ac:cxnSpMkLst>
        </pc:cxnChg>
        <pc:cxnChg chg="add">
          <ac:chgData name="Lea GUILLARD 861" userId="d06662ec-9711-44e9-9f78-4b9cc7b21ed8" providerId="ADAL" clId="{C878FBA4-CA0F-468D-BDDB-88B70C5D29D4}" dt="2022-02-02T10:06:09.654" v="215" actId="26606"/>
          <ac:cxnSpMkLst>
            <pc:docMk/>
            <pc:sldMk cId="1318349590" sldId="261"/>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9:02.034" v="286" actId="26606"/>
        <pc:sldMkLst>
          <pc:docMk/>
          <pc:sldMk cId="3755036403" sldId="262"/>
        </pc:sldMkLst>
        <pc:spChg chg="del mod">
          <ac:chgData name="Lea GUILLARD 861" userId="d06662ec-9711-44e9-9f78-4b9cc7b21ed8" providerId="ADAL" clId="{C878FBA4-CA0F-468D-BDDB-88B70C5D29D4}" dt="2022-02-02T10:07:04.725" v="225" actId="478"/>
          <ac:spMkLst>
            <pc:docMk/>
            <pc:sldMk cId="3755036403" sldId="262"/>
            <ac:spMk id="2" creationId="{758E92B3-6A98-41F3-8FB1-8CBE80D74248}"/>
          </ac:spMkLst>
        </pc:spChg>
        <pc:spChg chg="del">
          <ac:chgData name="Lea GUILLARD 861" userId="d06662ec-9711-44e9-9f78-4b9cc7b21ed8" providerId="ADAL" clId="{C878FBA4-CA0F-468D-BDDB-88B70C5D29D4}" dt="2022-02-02T10:05:05.097" v="183"/>
          <ac:spMkLst>
            <pc:docMk/>
            <pc:sldMk cId="3755036403" sldId="262"/>
            <ac:spMk id="3" creationId="{84BBB1D7-B4B4-4EBE-86AE-1504C7703465}"/>
          </ac:spMkLst>
        </pc:spChg>
        <pc:spChg chg="add del mod">
          <ac:chgData name="Lea GUILLARD 861" userId="d06662ec-9711-44e9-9f78-4b9cc7b21ed8" providerId="ADAL" clId="{C878FBA4-CA0F-468D-BDDB-88B70C5D29D4}" dt="2022-02-02T10:06:06.819" v="214" actId="26606"/>
          <ac:spMkLst>
            <pc:docMk/>
            <pc:sldMk cId="3755036403" sldId="262"/>
            <ac:spMk id="5" creationId="{CCAF9F8C-1007-48FE-874F-BD7365787FB0}"/>
          </ac:spMkLst>
        </pc:spChg>
        <pc:spChg chg="add del mod">
          <ac:chgData name="Lea GUILLARD 861" userId="d06662ec-9711-44e9-9f78-4b9cc7b21ed8" providerId="ADAL" clId="{C878FBA4-CA0F-468D-BDDB-88B70C5D29D4}" dt="2022-02-02T10:07:23.190" v="230" actId="478"/>
          <ac:spMkLst>
            <pc:docMk/>
            <pc:sldMk cId="3755036403" sldId="262"/>
            <ac:spMk id="8" creationId="{58D195DD-7564-4F11-86B6-E0BD873CEC50}"/>
          </ac:spMkLst>
        </pc:spChg>
        <pc:spChg chg="add del">
          <ac:chgData name="Lea GUILLARD 861" userId="d06662ec-9711-44e9-9f78-4b9cc7b21ed8" providerId="ADAL" clId="{C878FBA4-CA0F-468D-BDDB-88B70C5D29D4}" dt="2022-02-02T10:09:02.034" v="286" actId="26606"/>
          <ac:spMkLst>
            <pc:docMk/>
            <pc:sldMk cId="3755036403" sldId="262"/>
            <ac:spMk id="22" creationId="{9179DE42-5613-4B35-A1E6-6CCBAA13C743}"/>
          </ac:spMkLst>
        </pc:spChg>
        <pc:spChg chg="add del">
          <ac:chgData name="Lea GUILLARD 861" userId="d06662ec-9711-44e9-9f78-4b9cc7b21ed8" providerId="ADAL" clId="{C878FBA4-CA0F-468D-BDDB-88B70C5D29D4}" dt="2022-02-02T10:09:02.034" v="286" actId="26606"/>
          <ac:spMkLst>
            <pc:docMk/>
            <pc:sldMk cId="3755036403" sldId="262"/>
            <ac:spMk id="28" creationId="{52FB45E9-914E-4471-AC87-E475CD51767D}"/>
          </ac:spMkLst>
        </pc:spChg>
        <pc:spChg chg="add del">
          <ac:chgData name="Lea GUILLARD 861" userId="d06662ec-9711-44e9-9f78-4b9cc7b21ed8" providerId="ADAL" clId="{C878FBA4-CA0F-468D-BDDB-88B70C5D29D4}" dt="2022-02-02T10:09:02.034" v="286" actId="26606"/>
          <ac:spMkLst>
            <pc:docMk/>
            <pc:sldMk cId="3755036403" sldId="262"/>
            <ac:spMk id="30" creationId="{C310626D-5743-49D4-8F7D-88C4F8F05774}"/>
          </ac:spMkLst>
        </pc:spChg>
        <pc:spChg chg="add mod">
          <ac:chgData name="Lea GUILLARD 861" userId="d06662ec-9711-44e9-9f78-4b9cc7b21ed8" providerId="ADAL" clId="{C878FBA4-CA0F-468D-BDDB-88B70C5D29D4}" dt="2022-02-02T10:09:02.034" v="286" actId="26606"/>
          <ac:spMkLst>
            <pc:docMk/>
            <pc:sldMk cId="3755036403" sldId="262"/>
            <ac:spMk id="31" creationId="{9B8C1E09-4E80-4BC4-B4C4-B85F18A4E73E}"/>
          </ac:spMkLst>
        </pc:spChg>
        <pc:spChg chg="add del">
          <ac:chgData name="Lea GUILLARD 861" userId="d06662ec-9711-44e9-9f78-4b9cc7b21ed8" providerId="ADAL" clId="{C878FBA4-CA0F-468D-BDDB-88B70C5D29D4}" dt="2022-02-02T10:09:02.034" v="286" actId="26606"/>
          <ac:spMkLst>
            <pc:docMk/>
            <pc:sldMk cId="3755036403" sldId="262"/>
            <ac:spMk id="32" creationId="{3C195FC1-B568-4C72-9902-34CB35DDD7A1}"/>
          </ac:spMkLst>
        </pc:spChg>
        <pc:spChg chg="add del">
          <ac:chgData name="Lea GUILLARD 861" userId="d06662ec-9711-44e9-9f78-4b9cc7b21ed8" providerId="ADAL" clId="{C878FBA4-CA0F-468D-BDDB-88B70C5D29D4}" dt="2022-02-02T10:09:02.034" v="286" actId="26606"/>
          <ac:spMkLst>
            <pc:docMk/>
            <pc:sldMk cId="3755036403" sldId="262"/>
            <ac:spMk id="34" creationId="{EF2BDF77-362C-43F0-8CBB-A969EC2AE0C4}"/>
          </ac:spMkLst>
        </pc:spChg>
        <pc:spChg chg="add del">
          <ac:chgData name="Lea GUILLARD 861" userId="d06662ec-9711-44e9-9f78-4b9cc7b21ed8" providerId="ADAL" clId="{C878FBA4-CA0F-468D-BDDB-88B70C5D29D4}" dt="2022-02-02T10:09:02.034" v="286" actId="26606"/>
          <ac:spMkLst>
            <pc:docMk/>
            <pc:sldMk cId="3755036403" sldId="262"/>
            <ac:spMk id="36" creationId="{4BE96B01-3929-432D-B8C2-ADBCB74C2EF4}"/>
          </ac:spMkLst>
        </pc:spChg>
        <pc:spChg chg="add del">
          <ac:chgData name="Lea GUILLARD 861" userId="d06662ec-9711-44e9-9f78-4b9cc7b21ed8" providerId="ADAL" clId="{C878FBA4-CA0F-468D-BDDB-88B70C5D29D4}" dt="2022-02-02T10:09:02.034" v="286" actId="26606"/>
          <ac:spMkLst>
            <pc:docMk/>
            <pc:sldMk cId="3755036403" sldId="262"/>
            <ac:spMk id="38" creationId="{2A6FCDE6-CDE2-4C51-B18E-A95CFB679714}"/>
          </ac:spMkLst>
        </pc:spChg>
        <pc:spChg chg="add del">
          <ac:chgData name="Lea GUILLARD 861" userId="d06662ec-9711-44e9-9f78-4b9cc7b21ed8" providerId="ADAL" clId="{C878FBA4-CA0F-468D-BDDB-88B70C5D29D4}" dt="2022-02-02T10:09:02.034" v="286" actId="26606"/>
          <ac:spMkLst>
            <pc:docMk/>
            <pc:sldMk cId="3755036403" sldId="262"/>
            <ac:spMk id="40" creationId="{9D2E8756-2465-473A-BA2A-2DB1D6224745}"/>
          </ac:spMkLst>
        </pc:spChg>
        <pc:spChg chg="add">
          <ac:chgData name="Lea GUILLARD 861" userId="d06662ec-9711-44e9-9f78-4b9cc7b21ed8" providerId="ADAL" clId="{C878FBA4-CA0F-468D-BDDB-88B70C5D29D4}" dt="2022-02-02T10:09:02.034" v="286" actId="26606"/>
          <ac:spMkLst>
            <pc:docMk/>
            <pc:sldMk cId="3755036403" sldId="262"/>
            <ac:spMk id="85" creationId="{377F545A-A4BF-4D23-B82E-2D33535D6006}"/>
          </ac:spMkLst>
        </pc:spChg>
        <pc:grpChg chg="add del">
          <ac:chgData name="Lea GUILLARD 861" userId="d06662ec-9711-44e9-9f78-4b9cc7b21ed8" providerId="ADAL" clId="{C878FBA4-CA0F-468D-BDDB-88B70C5D29D4}" dt="2022-02-02T10:09:02.034" v="286" actId="26606"/>
          <ac:grpSpMkLst>
            <pc:docMk/>
            <pc:sldMk cId="3755036403" sldId="262"/>
            <ac:grpSpMk id="10" creationId="{76582886-877C-4AEC-A77F-8055EB9A0CF9}"/>
          </ac:grpSpMkLst>
        </pc:grpChg>
        <pc:grpChg chg="add">
          <ac:chgData name="Lea GUILLARD 861" userId="d06662ec-9711-44e9-9f78-4b9cc7b21ed8" providerId="ADAL" clId="{C878FBA4-CA0F-468D-BDDB-88B70C5D29D4}" dt="2022-02-02T10:09:02.034" v="286" actId="26606"/>
          <ac:grpSpMkLst>
            <pc:docMk/>
            <pc:sldMk cId="3755036403" sldId="262"/>
            <ac:grpSpMk id="73" creationId="{0565C35A-C6FA-4269-822E-6DB5B9C48882}"/>
          </ac:grpSpMkLst>
        </pc:grpChg>
        <pc:picChg chg="add del mod">
          <ac:chgData name="Lea GUILLARD 861" userId="d06662ec-9711-44e9-9f78-4b9cc7b21ed8" providerId="ADAL" clId="{C878FBA4-CA0F-468D-BDDB-88B70C5D29D4}" dt="2022-02-02T10:05:26.596" v="208" actId="478"/>
          <ac:picMkLst>
            <pc:docMk/>
            <pc:sldMk cId="3755036403" sldId="262"/>
            <ac:picMk id="4" creationId="{4660E9D6-01F0-40A3-9A9A-651A11CD704B}"/>
          </ac:picMkLst>
        </pc:picChg>
        <pc:picChg chg="add del mod">
          <ac:chgData name="Lea GUILLARD 861" userId="d06662ec-9711-44e9-9f78-4b9cc7b21ed8" providerId="ADAL" clId="{C878FBA4-CA0F-468D-BDDB-88B70C5D29D4}" dt="2022-02-02T10:06:04.560" v="213" actId="478"/>
          <ac:picMkLst>
            <pc:docMk/>
            <pc:sldMk cId="3755036403" sldId="262"/>
            <ac:picMk id="3074" creationId="{C620C81B-48AD-4AD1-9420-2F4235B5FCE7}"/>
          </ac:picMkLst>
        </pc:picChg>
        <pc:picChg chg="mod">
          <ac:chgData name="Lea GUILLARD 861" userId="d06662ec-9711-44e9-9f78-4b9cc7b21ed8" providerId="ADAL" clId="{C878FBA4-CA0F-468D-BDDB-88B70C5D29D4}" dt="2022-02-02T10:09:02.034" v="286" actId="26606"/>
          <ac:picMkLst>
            <pc:docMk/>
            <pc:sldMk cId="3755036403" sldId="262"/>
            <ac:picMk id="3076" creationId="{C4963291-63FE-4AF3-BC05-E26CE36BB883}"/>
          </ac:picMkLst>
        </pc:picChg>
        <pc:picChg chg="del mod">
          <ac:chgData name="Lea GUILLARD 861" userId="d06662ec-9711-44e9-9f78-4b9cc7b21ed8" providerId="ADAL" clId="{C878FBA4-CA0F-468D-BDDB-88B70C5D29D4}" dt="2022-02-02T10:06:52.623" v="222" actId="478"/>
          <ac:picMkLst>
            <pc:docMk/>
            <pc:sldMk cId="3755036403" sldId="262"/>
            <ac:picMk id="3078" creationId="{54432709-E3A2-455E-8A10-C7081E2A1866}"/>
          </ac:picMkLst>
        </pc:picChg>
        <pc:cxnChg chg="add del">
          <ac:chgData name="Lea GUILLARD 861" userId="d06662ec-9711-44e9-9f78-4b9cc7b21ed8" providerId="ADAL" clId="{C878FBA4-CA0F-468D-BDDB-88B70C5D29D4}" dt="2022-02-02T10:09:02.034" v="286" actId="26606"/>
          <ac:cxnSpMkLst>
            <pc:docMk/>
            <pc:sldMk cId="3755036403" sldId="262"/>
            <ac:cxnSpMk id="24" creationId="{EB898B32-3891-4C3A-8F58-C5969D2E9033}"/>
          </ac:cxnSpMkLst>
        </pc:cxnChg>
        <pc:cxnChg chg="add del">
          <ac:chgData name="Lea GUILLARD 861" userId="d06662ec-9711-44e9-9f78-4b9cc7b21ed8" providerId="ADAL" clId="{C878FBA4-CA0F-468D-BDDB-88B70C5D29D4}" dt="2022-02-02T10:09:02.034" v="286" actId="26606"/>
          <ac:cxnSpMkLst>
            <pc:docMk/>
            <pc:sldMk cId="3755036403" sldId="262"/>
            <ac:cxnSpMk id="26" creationId="{4AE4806D-B8F9-4679-A68A-9BD21C01A301}"/>
          </ac:cxnSpMkLst>
        </pc:cxnChg>
      </pc:sldChg>
      <pc:sldChg chg="add del">
        <pc:chgData name="Lea GUILLARD 861" userId="d06662ec-9711-44e9-9f78-4b9cc7b21ed8" providerId="ADAL" clId="{C878FBA4-CA0F-468D-BDDB-88B70C5D29D4}" dt="2022-02-02T10:06:24.270" v="219" actId="2696"/>
        <pc:sldMkLst>
          <pc:docMk/>
          <pc:sldMk cId="1987196704" sldId="263"/>
        </pc:sldMkLst>
      </pc:sldChg>
      <pc:sldChg chg="addSp delSp modSp new mod setBg setClrOvrMap">
        <pc:chgData name="Lea GUILLARD 861" userId="d06662ec-9711-44e9-9f78-4b9cc7b21ed8" providerId="ADAL" clId="{C878FBA4-CA0F-468D-BDDB-88B70C5D29D4}" dt="2022-02-02T10:07:51.254" v="275" actId="26606"/>
        <pc:sldMkLst>
          <pc:docMk/>
          <pc:sldMk cId="2691029900" sldId="263"/>
        </pc:sldMkLst>
        <pc:spChg chg="mod">
          <ac:chgData name="Lea GUILLARD 861" userId="d06662ec-9711-44e9-9f78-4b9cc7b21ed8" providerId="ADAL" clId="{C878FBA4-CA0F-468D-BDDB-88B70C5D29D4}" dt="2022-02-02T10:07:51.254" v="275" actId="26606"/>
          <ac:spMkLst>
            <pc:docMk/>
            <pc:sldMk cId="2691029900" sldId="263"/>
            <ac:spMk id="2" creationId="{ACC9005C-ABDA-4D18-B669-ADE16A8A7AC3}"/>
          </ac:spMkLst>
        </pc:spChg>
        <pc:spChg chg="del">
          <ac:chgData name="Lea GUILLARD 861" userId="d06662ec-9711-44e9-9f78-4b9cc7b21ed8" providerId="ADAL" clId="{C878FBA4-CA0F-468D-BDDB-88B70C5D29D4}" dt="2022-02-02T10:07:51.254" v="275" actId="26606"/>
          <ac:spMkLst>
            <pc:docMk/>
            <pc:sldMk cId="2691029900" sldId="263"/>
            <ac:spMk id="3" creationId="{766F2936-897D-400B-9357-81E4176BB435}"/>
          </ac:spMkLst>
        </pc:spChg>
        <pc:spChg chg="add">
          <ac:chgData name="Lea GUILLARD 861" userId="d06662ec-9711-44e9-9f78-4b9cc7b21ed8" providerId="ADAL" clId="{C878FBA4-CA0F-468D-BDDB-88B70C5D29D4}" dt="2022-02-02T10:07:51.254" v="275" actId="26606"/>
          <ac:spMkLst>
            <pc:docMk/>
            <pc:sldMk cId="2691029900" sldId="263"/>
            <ac:spMk id="20" creationId="{9179DE42-5613-4B35-A1E6-6CCBAA13C743}"/>
          </ac:spMkLst>
        </pc:spChg>
        <pc:spChg chg="add">
          <ac:chgData name="Lea GUILLARD 861" userId="d06662ec-9711-44e9-9f78-4b9cc7b21ed8" providerId="ADAL" clId="{C878FBA4-CA0F-468D-BDDB-88B70C5D29D4}" dt="2022-02-02T10:07:51.254" v="275" actId="26606"/>
          <ac:spMkLst>
            <pc:docMk/>
            <pc:sldMk cId="2691029900" sldId="263"/>
            <ac:spMk id="26" creationId="{52FB45E9-914E-4471-AC87-E475CD51767D}"/>
          </ac:spMkLst>
        </pc:spChg>
        <pc:spChg chg="add">
          <ac:chgData name="Lea GUILLARD 861" userId="d06662ec-9711-44e9-9f78-4b9cc7b21ed8" providerId="ADAL" clId="{C878FBA4-CA0F-468D-BDDB-88B70C5D29D4}" dt="2022-02-02T10:07:51.254" v="275" actId="26606"/>
          <ac:spMkLst>
            <pc:docMk/>
            <pc:sldMk cId="2691029900" sldId="263"/>
            <ac:spMk id="28" creationId="{C310626D-5743-49D4-8F7D-88C4F8F05774}"/>
          </ac:spMkLst>
        </pc:spChg>
        <pc:spChg chg="add">
          <ac:chgData name="Lea GUILLARD 861" userId="d06662ec-9711-44e9-9f78-4b9cc7b21ed8" providerId="ADAL" clId="{C878FBA4-CA0F-468D-BDDB-88B70C5D29D4}" dt="2022-02-02T10:07:51.254" v="275" actId="26606"/>
          <ac:spMkLst>
            <pc:docMk/>
            <pc:sldMk cId="2691029900" sldId="263"/>
            <ac:spMk id="30" creationId="{3C195FC1-B568-4C72-9902-34CB35DDD7A1}"/>
          </ac:spMkLst>
        </pc:spChg>
        <pc:spChg chg="add">
          <ac:chgData name="Lea GUILLARD 861" userId="d06662ec-9711-44e9-9f78-4b9cc7b21ed8" providerId="ADAL" clId="{C878FBA4-CA0F-468D-BDDB-88B70C5D29D4}" dt="2022-02-02T10:07:51.254" v="275" actId="26606"/>
          <ac:spMkLst>
            <pc:docMk/>
            <pc:sldMk cId="2691029900" sldId="263"/>
            <ac:spMk id="32" creationId="{EF2BDF77-362C-43F0-8CBB-A969EC2AE0C4}"/>
          </ac:spMkLst>
        </pc:spChg>
        <pc:spChg chg="add">
          <ac:chgData name="Lea GUILLARD 861" userId="d06662ec-9711-44e9-9f78-4b9cc7b21ed8" providerId="ADAL" clId="{C878FBA4-CA0F-468D-BDDB-88B70C5D29D4}" dt="2022-02-02T10:07:51.254" v="275" actId="26606"/>
          <ac:spMkLst>
            <pc:docMk/>
            <pc:sldMk cId="2691029900" sldId="263"/>
            <ac:spMk id="34" creationId="{4BE96B01-3929-432D-B8C2-ADBCB74C2EF4}"/>
          </ac:spMkLst>
        </pc:spChg>
        <pc:spChg chg="add">
          <ac:chgData name="Lea GUILLARD 861" userId="d06662ec-9711-44e9-9f78-4b9cc7b21ed8" providerId="ADAL" clId="{C878FBA4-CA0F-468D-BDDB-88B70C5D29D4}" dt="2022-02-02T10:07:51.254" v="275" actId="26606"/>
          <ac:spMkLst>
            <pc:docMk/>
            <pc:sldMk cId="2691029900" sldId="263"/>
            <ac:spMk id="36" creationId="{2A6FCDE6-CDE2-4C51-B18E-A95CFB679714}"/>
          </ac:spMkLst>
        </pc:spChg>
        <pc:spChg chg="add">
          <ac:chgData name="Lea GUILLARD 861" userId="d06662ec-9711-44e9-9f78-4b9cc7b21ed8" providerId="ADAL" clId="{C878FBA4-CA0F-468D-BDDB-88B70C5D29D4}" dt="2022-02-02T10:07:51.254" v="275" actId="26606"/>
          <ac:spMkLst>
            <pc:docMk/>
            <pc:sldMk cId="2691029900" sldId="263"/>
            <ac:spMk id="38" creationId="{9D2E8756-2465-473A-BA2A-2DB1D6224745}"/>
          </ac:spMkLst>
        </pc:spChg>
        <pc:grpChg chg="add">
          <ac:chgData name="Lea GUILLARD 861" userId="d06662ec-9711-44e9-9f78-4b9cc7b21ed8" providerId="ADAL" clId="{C878FBA4-CA0F-468D-BDDB-88B70C5D29D4}" dt="2022-02-02T10:07:51.254" v="275" actId="26606"/>
          <ac:grpSpMkLst>
            <pc:docMk/>
            <pc:sldMk cId="2691029900" sldId="263"/>
            <ac:grpSpMk id="8" creationId="{76582886-877C-4AEC-A77F-8055EB9A0CF9}"/>
          </ac:grpSpMkLst>
        </pc:grpChg>
        <pc:cxnChg chg="add">
          <ac:chgData name="Lea GUILLARD 861" userId="d06662ec-9711-44e9-9f78-4b9cc7b21ed8" providerId="ADAL" clId="{C878FBA4-CA0F-468D-BDDB-88B70C5D29D4}" dt="2022-02-02T10:07:51.254" v="275" actId="26606"/>
          <ac:cxnSpMkLst>
            <pc:docMk/>
            <pc:sldMk cId="2691029900" sldId="263"/>
            <ac:cxnSpMk id="22" creationId="{EB898B32-3891-4C3A-8F58-C5969D2E9033}"/>
          </ac:cxnSpMkLst>
        </pc:cxnChg>
        <pc:cxnChg chg="add">
          <ac:chgData name="Lea GUILLARD 861" userId="d06662ec-9711-44e9-9f78-4b9cc7b21ed8" providerId="ADAL" clId="{C878FBA4-CA0F-468D-BDDB-88B70C5D29D4}" dt="2022-02-02T10:07:51.254" v="275" actId="26606"/>
          <ac:cxnSpMkLst>
            <pc:docMk/>
            <pc:sldMk cId="2691029900" sldId="263"/>
            <ac:cxnSpMk id="24" creationId="{4AE4806D-B8F9-4679-A68A-9BD21C01A301}"/>
          </ac:cxnSpMkLst>
        </pc:cxnChg>
      </pc:sldChg>
      <pc:sldChg chg="addSp delSp modSp add mod setBg setClrOvrMap delDesignElem chgLayout">
        <pc:chgData name="Lea GUILLARD 861" userId="d06662ec-9711-44e9-9f78-4b9cc7b21ed8" providerId="ADAL" clId="{C878FBA4-CA0F-468D-BDDB-88B70C5D29D4}" dt="2022-02-02T10:08:53.177" v="285" actId="14100"/>
        <pc:sldMkLst>
          <pc:docMk/>
          <pc:sldMk cId="1299320679" sldId="264"/>
        </pc:sldMkLst>
        <pc:spChg chg="add mod ord">
          <ac:chgData name="Lea GUILLARD 861" userId="d06662ec-9711-44e9-9f78-4b9cc7b21ed8" providerId="ADAL" clId="{C878FBA4-CA0F-468D-BDDB-88B70C5D29D4}" dt="2022-02-02T10:08:30.063" v="281" actId="26606"/>
          <ac:spMkLst>
            <pc:docMk/>
            <pc:sldMk cId="1299320679" sldId="264"/>
            <ac:spMk id="2" creationId="{18BC8B36-00E9-4EDA-9EA0-AA9323364DDF}"/>
          </ac:spMkLst>
        </pc:spChg>
        <pc:spChg chg="add mod">
          <ac:chgData name="Lea GUILLARD 861" userId="d06662ec-9711-44e9-9f78-4b9cc7b21ed8" providerId="ADAL" clId="{C878FBA4-CA0F-468D-BDDB-88B70C5D29D4}" dt="2022-02-02T10:08:30.063" v="281" actId="26606"/>
          <ac:spMkLst>
            <pc:docMk/>
            <pc:sldMk cId="1299320679" sldId="264"/>
            <ac:spMk id="3" creationId="{85A8A9FC-168C-4E3C-AF33-243E756C5E46}"/>
          </ac:spMkLst>
        </pc:spChg>
        <pc:spChg chg="del">
          <ac:chgData name="Lea GUILLARD 861" userId="d06662ec-9711-44e9-9f78-4b9cc7b21ed8" providerId="ADAL" clId="{C878FBA4-CA0F-468D-BDDB-88B70C5D29D4}" dt="2022-02-02T10:08:27.056" v="280" actId="700"/>
          <ac:spMkLst>
            <pc:docMk/>
            <pc:sldMk cId="1299320679" sldId="264"/>
            <ac:spMk id="22" creationId="{9179DE42-5613-4B35-A1E6-6CCBAA13C743}"/>
          </ac:spMkLst>
        </pc:spChg>
        <pc:spChg chg="del">
          <ac:chgData name="Lea GUILLARD 861" userId="d06662ec-9711-44e9-9f78-4b9cc7b21ed8" providerId="ADAL" clId="{C878FBA4-CA0F-468D-BDDB-88B70C5D29D4}" dt="2022-02-02T10:08:27.056" v="280" actId="700"/>
          <ac:spMkLst>
            <pc:docMk/>
            <pc:sldMk cId="1299320679" sldId="264"/>
            <ac:spMk id="28" creationId="{52FB45E9-914E-4471-AC87-E475CD51767D}"/>
          </ac:spMkLst>
        </pc:spChg>
        <pc:spChg chg="add">
          <ac:chgData name="Lea GUILLARD 861" userId="d06662ec-9711-44e9-9f78-4b9cc7b21ed8" providerId="ADAL" clId="{C878FBA4-CA0F-468D-BDDB-88B70C5D29D4}" dt="2022-02-02T10:08:30.063" v="281" actId="26606"/>
          <ac:spMkLst>
            <pc:docMk/>
            <pc:sldMk cId="1299320679" sldId="264"/>
            <ac:spMk id="29" creationId="{2783C067-F8BF-4755-B516-8A0CD74CF60C}"/>
          </ac:spMkLst>
        </pc:spChg>
        <pc:spChg chg="del">
          <ac:chgData name="Lea GUILLARD 861" userId="d06662ec-9711-44e9-9f78-4b9cc7b21ed8" providerId="ADAL" clId="{C878FBA4-CA0F-468D-BDDB-88B70C5D29D4}" dt="2022-02-02T10:08:27.056" v="280" actId="700"/>
          <ac:spMkLst>
            <pc:docMk/>
            <pc:sldMk cId="1299320679" sldId="264"/>
            <ac:spMk id="30" creationId="{C310626D-5743-49D4-8F7D-88C4F8F05774}"/>
          </ac:spMkLst>
        </pc:spChg>
        <pc:spChg chg="del mod">
          <ac:chgData name="Lea GUILLARD 861" userId="d06662ec-9711-44e9-9f78-4b9cc7b21ed8" providerId="ADAL" clId="{C878FBA4-CA0F-468D-BDDB-88B70C5D29D4}" dt="2022-02-02T10:08:19.573" v="279" actId="478"/>
          <ac:spMkLst>
            <pc:docMk/>
            <pc:sldMk cId="1299320679" sldId="264"/>
            <ac:spMk id="31" creationId="{9B8C1E09-4E80-4BC4-B4C4-B85F18A4E73E}"/>
          </ac:spMkLst>
        </pc:spChg>
        <pc:spChg chg="del">
          <ac:chgData name="Lea GUILLARD 861" userId="d06662ec-9711-44e9-9f78-4b9cc7b21ed8" providerId="ADAL" clId="{C878FBA4-CA0F-468D-BDDB-88B70C5D29D4}" dt="2022-02-02T10:08:27.056" v="280" actId="700"/>
          <ac:spMkLst>
            <pc:docMk/>
            <pc:sldMk cId="1299320679" sldId="264"/>
            <ac:spMk id="32" creationId="{3C195FC1-B568-4C72-9902-34CB35DDD7A1}"/>
          </ac:spMkLst>
        </pc:spChg>
        <pc:spChg chg="add">
          <ac:chgData name="Lea GUILLARD 861" userId="d06662ec-9711-44e9-9f78-4b9cc7b21ed8" providerId="ADAL" clId="{C878FBA4-CA0F-468D-BDDB-88B70C5D29D4}" dt="2022-02-02T10:08:30.063" v="281" actId="26606"/>
          <ac:spMkLst>
            <pc:docMk/>
            <pc:sldMk cId="1299320679" sldId="264"/>
            <ac:spMk id="33" creationId="{2ED796EC-E7FF-46DB-B912-FB08BF12AA6E}"/>
          </ac:spMkLst>
        </pc:spChg>
        <pc:spChg chg="del">
          <ac:chgData name="Lea GUILLARD 861" userId="d06662ec-9711-44e9-9f78-4b9cc7b21ed8" providerId="ADAL" clId="{C878FBA4-CA0F-468D-BDDB-88B70C5D29D4}" dt="2022-02-02T10:08:27.056" v="280" actId="700"/>
          <ac:spMkLst>
            <pc:docMk/>
            <pc:sldMk cId="1299320679" sldId="264"/>
            <ac:spMk id="34" creationId="{EF2BDF77-362C-43F0-8CBB-A969EC2AE0C4}"/>
          </ac:spMkLst>
        </pc:spChg>
        <pc:spChg chg="add">
          <ac:chgData name="Lea GUILLARD 861" userId="d06662ec-9711-44e9-9f78-4b9cc7b21ed8" providerId="ADAL" clId="{C878FBA4-CA0F-468D-BDDB-88B70C5D29D4}" dt="2022-02-02T10:08:30.063" v="281" actId="26606"/>
          <ac:spMkLst>
            <pc:docMk/>
            <pc:sldMk cId="1299320679" sldId="264"/>
            <ac:spMk id="35" creationId="{549A2DAB-B431-487D-95AD-BB0FECB49E57}"/>
          </ac:spMkLst>
        </pc:spChg>
        <pc:spChg chg="del">
          <ac:chgData name="Lea GUILLARD 861" userId="d06662ec-9711-44e9-9f78-4b9cc7b21ed8" providerId="ADAL" clId="{C878FBA4-CA0F-468D-BDDB-88B70C5D29D4}" dt="2022-02-02T10:08:27.056" v="280" actId="700"/>
          <ac:spMkLst>
            <pc:docMk/>
            <pc:sldMk cId="1299320679" sldId="264"/>
            <ac:spMk id="36" creationId="{4BE96B01-3929-432D-B8C2-ADBCB74C2EF4}"/>
          </ac:spMkLst>
        </pc:spChg>
        <pc:spChg chg="del">
          <ac:chgData name="Lea GUILLARD 861" userId="d06662ec-9711-44e9-9f78-4b9cc7b21ed8" providerId="ADAL" clId="{C878FBA4-CA0F-468D-BDDB-88B70C5D29D4}" dt="2022-02-02T10:08:27.056" v="280" actId="700"/>
          <ac:spMkLst>
            <pc:docMk/>
            <pc:sldMk cId="1299320679" sldId="264"/>
            <ac:spMk id="38" creationId="{2A6FCDE6-CDE2-4C51-B18E-A95CFB679714}"/>
          </ac:spMkLst>
        </pc:spChg>
        <pc:spChg chg="del">
          <ac:chgData name="Lea GUILLARD 861" userId="d06662ec-9711-44e9-9f78-4b9cc7b21ed8" providerId="ADAL" clId="{C878FBA4-CA0F-468D-BDDB-88B70C5D29D4}" dt="2022-02-02T10:08:27.056" v="280" actId="700"/>
          <ac:spMkLst>
            <pc:docMk/>
            <pc:sldMk cId="1299320679" sldId="264"/>
            <ac:spMk id="40" creationId="{9D2E8756-2465-473A-BA2A-2DB1D6224745}"/>
          </ac:spMkLst>
        </pc:spChg>
        <pc:spChg chg="add">
          <ac:chgData name="Lea GUILLARD 861" userId="d06662ec-9711-44e9-9f78-4b9cc7b21ed8" providerId="ADAL" clId="{C878FBA4-CA0F-468D-BDDB-88B70C5D29D4}" dt="2022-02-02T10:08:30.063" v="281" actId="26606"/>
          <ac:spMkLst>
            <pc:docMk/>
            <pc:sldMk cId="1299320679" sldId="264"/>
            <ac:spMk id="41" creationId="{0819F787-32B4-46A8-BC57-C6571BCEE243}"/>
          </ac:spMkLst>
        </pc:spChg>
        <pc:grpChg chg="add">
          <ac:chgData name="Lea GUILLARD 861" userId="d06662ec-9711-44e9-9f78-4b9cc7b21ed8" providerId="ADAL" clId="{C878FBA4-CA0F-468D-BDDB-88B70C5D29D4}" dt="2022-02-02T10:08:30.063" v="281" actId="26606"/>
          <ac:grpSpMkLst>
            <pc:docMk/>
            <pc:sldMk cId="1299320679" sldId="264"/>
            <ac:grpSpMk id="8" creationId="{76582886-877C-4AEC-A77F-8055EB9A0CF9}"/>
          </ac:grpSpMkLst>
        </pc:grpChg>
        <pc:grpChg chg="del">
          <ac:chgData name="Lea GUILLARD 861" userId="d06662ec-9711-44e9-9f78-4b9cc7b21ed8" providerId="ADAL" clId="{C878FBA4-CA0F-468D-BDDB-88B70C5D29D4}" dt="2022-02-02T10:08:27.056" v="280" actId="700"/>
          <ac:grpSpMkLst>
            <pc:docMk/>
            <pc:sldMk cId="1299320679" sldId="264"/>
            <ac:grpSpMk id="10" creationId="{76582886-877C-4AEC-A77F-8055EB9A0CF9}"/>
          </ac:grpSpMkLst>
        </pc:grpChg>
        <pc:picChg chg="del">
          <ac:chgData name="Lea GUILLARD 861" userId="d06662ec-9711-44e9-9f78-4b9cc7b21ed8" providerId="ADAL" clId="{C878FBA4-CA0F-468D-BDDB-88B70C5D29D4}" dt="2022-02-02T10:08:01.613" v="277" actId="478"/>
          <ac:picMkLst>
            <pc:docMk/>
            <pc:sldMk cId="1299320679" sldId="264"/>
            <ac:picMk id="3076" creationId="{C4963291-63FE-4AF3-BC05-E26CE36BB883}"/>
          </ac:picMkLst>
        </pc:picChg>
        <pc:picChg chg="add mod">
          <ac:chgData name="Lea GUILLARD 861" userId="d06662ec-9711-44e9-9f78-4b9cc7b21ed8" providerId="ADAL" clId="{C878FBA4-CA0F-468D-BDDB-88B70C5D29D4}" dt="2022-02-02T10:08:53.177" v="285" actId="14100"/>
          <ac:picMkLst>
            <pc:docMk/>
            <pc:sldMk cId="1299320679" sldId="264"/>
            <ac:picMk id="4098" creationId="{1C02101E-5922-4BF3-BA02-DFDA349E184B}"/>
          </ac:picMkLst>
        </pc:picChg>
        <pc:cxnChg chg="del">
          <ac:chgData name="Lea GUILLARD 861" userId="d06662ec-9711-44e9-9f78-4b9cc7b21ed8" providerId="ADAL" clId="{C878FBA4-CA0F-468D-BDDB-88B70C5D29D4}" dt="2022-02-02T10:08:27.056" v="280" actId="700"/>
          <ac:cxnSpMkLst>
            <pc:docMk/>
            <pc:sldMk cId="1299320679" sldId="264"/>
            <ac:cxnSpMk id="24" creationId="{EB898B32-3891-4C3A-8F58-C5969D2E9033}"/>
          </ac:cxnSpMkLst>
        </pc:cxnChg>
        <pc:cxnChg chg="del">
          <ac:chgData name="Lea GUILLARD 861" userId="d06662ec-9711-44e9-9f78-4b9cc7b21ed8" providerId="ADAL" clId="{C878FBA4-CA0F-468D-BDDB-88B70C5D29D4}" dt="2022-02-02T10:08:27.056" v="280" actId="700"/>
          <ac:cxnSpMkLst>
            <pc:docMk/>
            <pc:sldMk cId="1299320679" sldId="264"/>
            <ac:cxnSpMk id="26" creationId="{4AE4806D-B8F9-4679-A68A-9BD21C01A301}"/>
          </ac:cxnSpMkLst>
        </pc:cxnChg>
        <pc:cxnChg chg="add">
          <ac:chgData name="Lea GUILLARD 861" userId="d06662ec-9711-44e9-9f78-4b9cc7b21ed8" providerId="ADAL" clId="{C878FBA4-CA0F-468D-BDDB-88B70C5D29D4}" dt="2022-02-02T10:08:30.063" v="281" actId="26606"/>
          <ac:cxnSpMkLst>
            <pc:docMk/>
            <pc:sldMk cId="1299320679" sldId="264"/>
            <ac:cxnSpMk id="37" creationId="{C5ECDEE1-7093-418F-9CF5-24EEB115C1C1}"/>
          </ac:cxnSpMkLst>
        </pc:cxnChg>
        <pc:cxnChg chg="add">
          <ac:chgData name="Lea GUILLARD 861" userId="d06662ec-9711-44e9-9f78-4b9cc7b21ed8" providerId="ADAL" clId="{C878FBA4-CA0F-468D-BDDB-88B70C5D29D4}" dt="2022-02-02T10:08:30.063" v="281" actId="26606"/>
          <ac:cxnSpMkLst>
            <pc:docMk/>
            <pc:sldMk cId="1299320679" sldId="264"/>
            <ac:cxnSpMk id="39" creationId="{045062AF-EB11-4651-BC4A-4DA21768DE8E}"/>
          </ac:cxnSpMkLst>
        </pc:cxnChg>
      </pc:sldChg>
      <pc:sldChg chg="addSp new">
        <pc:chgData name="Lea GUILLARD 861" userId="d06662ec-9711-44e9-9f78-4b9cc7b21ed8" providerId="ADAL" clId="{C878FBA4-CA0F-468D-BDDB-88B70C5D29D4}" dt="2022-02-02T10:09:18.976" v="288"/>
        <pc:sldMkLst>
          <pc:docMk/>
          <pc:sldMk cId="434940700" sldId="265"/>
        </pc:sldMkLst>
        <pc:picChg chg="add">
          <ac:chgData name="Lea GUILLARD 861" userId="d06662ec-9711-44e9-9f78-4b9cc7b21ed8" providerId="ADAL" clId="{C878FBA4-CA0F-468D-BDDB-88B70C5D29D4}" dt="2022-02-02T10:09:18.976" v="288"/>
          <ac:picMkLst>
            <pc:docMk/>
            <pc:sldMk cId="434940700" sldId="265"/>
            <ac:picMk id="5122" creationId="{FD8F680A-9EDD-4E9C-8A9A-278B60FED6DB}"/>
          </ac:picMkLst>
        </pc:picChg>
      </pc:sldChg>
      <pc:sldChg chg="addSp new">
        <pc:chgData name="Lea GUILLARD 861" userId="d06662ec-9711-44e9-9f78-4b9cc7b21ed8" providerId="ADAL" clId="{C878FBA4-CA0F-468D-BDDB-88B70C5D29D4}" dt="2022-02-02T10:09:35.339" v="290"/>
        <pc:sldMkLst>
          <pc:docMk/>
          <pc:sldMk cId="749894833" sldId="266"/>
        </pc:sldMkLst>
        <pc:picChg chg="add">
          <ac:chgData name="Lea GUILLARD 861" userId="d06662ec-9711-44e9-9f78-4b9cc7b21ed8" providerId="ADAL" clId="{C878FBA4-CA0F-468D-BDDB-88B70C5D29D4}" dt="2022-02-02T10:09:35.339" v="290"/>
          <ac:picMkLst>
            <pc:docMk/>
            <pc:sldMk cId="749894833" sldId="266"/>
            <ac:picMk id="6146" creationId="{01379123-DCA2-456D-B3BF-0404F25F8AA8}"/>
          </ac:picMkLst>
        </pc:picChg>
      </pc:sldChg>
      <pc:sldChg chg="addSp new">
        <pc:chgData name="Lea GUILLARD 861" userId="d06662ec-9711-44e9-9f78-4b9cc7b21ed8" providerId="ADAL" clId="{C878FBA4-CA0F-468D-BDDB-88B70C5D29D4}" dt="2022-02-02T10:09:45.998" v="292"/>
        <pc:sldMkLst>
          <pc:docMk/>
          <pc:sldMk cId="1884368365" sldId="267"/>
        </pc:sldMkLst>
        <pc:picChg chg="add">
          <ac:chgData name="Lea GUILLARD 861" userId="d06662ec-9711-44e9-9f78-4b9cc7b21ed8" providerId="ADAL" clId="{C878FBA4-CA0F-468D-BDDB-88B70C5D29D4}" dt="2022-02-02T10:09:45.998" v="292"/>
          <ac:picMkLst>
            <pc:docMk/>
            <pc:sldMk cId="1884368365" sldId="267"/>
            <ac:picMk id="7170" creationId="{21161BAB-639F-45E1-A116-0C41B1F18112}"/>
          </ac:picMkLst>
        </pc:picChg>
      </pc:sldChg>
      <pc:sldChg chg="modSp add mod ord">
        <pc:chgData name="Lea GUILLARD 861" userId="d06662ec-9711-44e9-9f78-4b9cc7b21ed8" providerId="ADAL" clId="{C878FBA4-CA0F-468D-BDDB-88B70C5D29D4}" dt="2022-02-02T10:10:13.132" v="314" actId="20577"/>
        <pc:sldMkLst>
          <pc:docMk/>
          <pc:sldMk cId="3388352657" sldId="268"/>
        </pc:sldMkLst>
        <pc:spChg chg="mod">
          <ac:chgData name="Lea GUILLARD 861" userId="d06662ec-9711-44e9-9f78-4b9cc7b21ed8" providerId="ADAL" clId="{C878FBA4-CA0F-468D-BDDB-88B70C5D29D4}" dt="2022-02-02T10:10:13.132" v="314" actId="20577"/>
          <ac:spMkLst>
            <pc:docMk/>
            <pc:sldMk cId="3388352657" sldId="268"/>
            <ac:spMk id="2" creationId="{ACC9005C-ABDA-4D18-B669-ADE16A8A7AC3}"/>
          </ac:spMkLst>
        </pc:spChg>
      </pc:sldChg>
      <pc:sldChg chg="addSp delSp modSp new mod setBg">
        <pc:chgData name="Lea GUILLARD 861" userId="d06662ec-9711-44e9-9f78-4b9cc7b21ed8" providerId="ADAL" clId="{C878FBA4-CA0F-468D-BDDB-88B70C5D29D4}" dt="2022-02-02T10:14:18.187" v="558" actId="20577"/>
        <pc:sldMkLst>
          <pc:docMk/>
          <pc:sldMk cId="1059972565" sldId="269"/>
        </pc:sldMkLst>
        <pc:spChg chg="mod">
          <ac:chgData name="Lea GUILLARD 861" userId="d06662ec-9711-44e9-9f78-4b9cc7b21ed8" providerId="ADAL" clId="{C878FBA4-CA0F-468D-BDDB-88B70C5D29D4}" dt="2022-02-02T10:11:59.192" v="424" actId="26606"/>
          <ac:spMkLst>
            <pc:docMk/>
            <pc:sldMk cId="1059972565" sldId="269"/>
            <ac:spMk id="2" creationId="{F58CBEFD-76F7-4F25-9336-37257B81B0DF}"/>
          </ac:spMkLst>
        </pc:spChg>
        <pc:spChg chg="del mod">
          <ac:chgData name="Lea GUILLARD 861" userId="d06662ec-9711-44e9-9f78-4b9cc7b21ed8" providerId="ADAL" clId="{C878FBA4-CA0F-468D-BDDB-88B70C5D29D4}" dt="2022-02-02T10:11:59.192" v="424" actId="26606"/>
          <ac:spMkLst>
            <pc:docMk/>
            <pc:sldMk cId="1059972565" sldId="269"/>
            <ac:spMk id="3" creationId="{8BDD63F1-89A4-40E5-9CBB-73EFAA2FFF34}"/>
          </ac:spMkLst>
        </pc:spChg>
        <pc:spChg chg="add">
          <ac:chgData name="Lea GUILLARD 861" userId="d06662ec-9711-44e9-9f78-4b9cc7b21ed8" providerId="ADAL" clId="{C878FBA4-CA0F-468D-BDDB-88B70C5D29D4}" dt="2022-02-02T10:11:59.192" v="424" actId="26606"/>
          <ac:spMkLst>
            <pc:docMk/>
            <pc:sldMk cId="1059972565" sldId="269"/>
            <ac:spMk id="9" creationId="{2D94F95D-89EF-455B-9F54-0F4231363A8B}"/>
          </ac:spMkLst>
        </pc:spChg>
        <pc:spChg chg="add">
          <ac:chgData name="Lea GUILLARD 861" userId="d06662ec-9711-44e9-9f78-4b9cc7b21ed8" providerId="ADAL" clId="{C878FBA4-CA0F-468D-BDDB-88B70C5D29D4}" dt="2022-02-02T10:11:59.192" v="424" actId="26606"/>
          <ac:spMkLst>
            <pc:docMk/>
            <pc:sldMk cId="1059972565" sldId="269"/>
            <ac:spMk id="22" creationId="{A1AE21A0-AA96-4557-AB48-66255CF0AD7F}"/>
          </ac:spMkLst>
        </pc:spChg>
        <pc:grpChg chg="add">
          <ac:chgData name="Lea GUILLARD 861" userId="d06662ec-9711-44e9-9f78-4b9cc7b21ed8" providerId="ADAL" clId="{C878FBA4-CA0F-468D-BDDB-88B70C5D29D4}" dt="2022-02-02T10:11:59.192" v="424" actId="26606"/>
          <ac:grpSpMkLst>
            <pc:docMk/>
            <pc:sldMk cId="1059972565" sldId="269"/>
            <ac:grpSpMk id="11" creationId="{612B9F8D-6DD1-481E-8CCE-81A7EEB15F57}"/>
          </ac:grpSpMkLst>
        </pc:grpChg>
        <pc:graphicFrameChg chg="add mod">
          <ac:chgData name="Lea GUILLARD 861" userId="d06662ec-9711-44e9-9f78-4b9cc7b21ed8" providerId="ADAL" clId="{C878FBA4-CA0F-468D-BDDB-88B70C5D29D4}" dt="2022-02-02T10:14:18.187" v="558" actId="20577"/>
          <ac:graphicFrameMkLst>
            <pc:docMk/>
            <pc:sldMk cId="1059972565" sldId="269"/>
            <ac:graphicFrameMk id="5" creationId="{2921862A-E048-4781-8BAD-D07411294F85}"/>
          </ac:graphicFrameMkLst>
        </pc:graphicFrameChg>
      </pc:sldChg>
    </pc:docChg>
  </pc:docChgLst>
  <pc:docChgLst>
    <pc:chgData name="Fabienne BOUTET 861" userId="S::fabienne.boutet@caf86.caf.fr::fa09bdb3-1d75-436f-b8cb-365a3331495b" providerId="AD" clId="Web-{A6CEEBDF-4820-462A-8614-7DDA03F17675}"/>
    <pc:docChg chg="addSld delSld modSld">
      <pc:chgData name="Fabienne BOUTET 861" userId="S::fabienne.boutet@caf86.caf.fr::fa09bdb3-1d75-436f-b8cb-365a3331495b" providerId="AD" clId="Web-{A6CEEBDF-4820-462A-8614-7DDA03F17675}" dt="2022-10-06T12:15:04.545" v="3" actId="1076"/>
      <pc:docMkLst>
        <pc:docMk/>
      </pc:docMkLst>
      <pc:sldChg chg="modSp">
        <pc:chgData name="Fabienne BOUTET 861" userId="S::fabienne.boutet@caf86.caf.fr::fa09bdb3-1d75-436f-b8cb-365a3331495b" providerId="AD" clId="Web-{A6CEEBDF-4820-462A-8614-7DDA03F17675}" dt="2022-10-06T12:15:04.545" v="3" actId="1076"/>
        <pc:sldMkLst>
          <pc:docMk/>
          <pc:sldMk cId="3258785885" sldId="282"/>
        </pc:sldMkLst>
        <pc:picChg chg="mod">
          <ac:chgData name="Fabienne BOUTET 861" userId="S::fabienne.boutet@caf86.caf.fr::fa09bdb3-1d75-436f-b8cb-365a3331495b" providerId="AD" clId="Web-{A6CEEBDF-4820-462A-8614-7DDA03F17675}" dt="2022-10-06T12:15:04.545" v="3" actId="1076"/>
          <ac:picMkLst>
            <pc:docMk/>
            <pc:sldMk cId="3258785885" sldId="282"/>
            <ac:picMk id="6" creationId="{A2FCF94F-C7DF-4E2F-9D9B-6C6A4CEBA2BD}"/>
          </ac:picMkLst>
        </pc:picChg>
      </pc:sldChg>
      <pc:sldChg chg="add del replId">
        <pc:chgData name="Fabienne BOUTET 861" userId="S::fabienne.boutet@caf86.caf.fr::fa09bdb3-1d75-436f-b8cb-365a3331495b" providerId="AD" clId="Web-{A6CEEBDF-4820-462A-8614-7DDA03F17675}" dt="2022-10-06T12:14:41.654" v="1"/>
        <pc:sldMkLst>
          <pc:docMk/>
          <pc:sldMk cId="2467625891" sldId="369"/>
        </pc:sldMkLst>
      </pc:sldChg>
    </pc:docChg>
  </pc:docChgLst>
  <pc:docChgLst>
    <pc:chgData name="Sophie ALLIX 861" userId="S::sophie.allix@caf86.caf.fr::653b8b07-0df8-4455-806f-e417d863b4cb" providerId="AD" clId="Web-{00F2BBB1-57E9-4E20-BDAF-D5C5AA6C2CA0}"/>
    <pc:docChg chg="modSld">
      <pc:chgData name="Sophie ALLIX 861" userId="S::sophie.allix@caf86.caf.fr::653b8b07-0df8-4455-806f-e417d863b4cb" providerId="AD" clId="Web-{00F2BBB1-57E9-4E20-BDAF-D5C5AA6C2CA0}" dt="2022-12-01T13:24:34.154" v="8" actId="14100"/>
      <pc:docMkLst>
        <pc:docMk/>
      </pc:docMkLst>
      <pc:sldChg chg="addSp delSp modSp">
        <pc:chgData name="Sophie ALLIX 861" userId="S::sophie.allix@caf86.caf.fr::653b8b07-0df8-4455-806f-e417d863b4cb" providerId="AD" clId="Web-{00F2BBB1-57E9-4E20-BDAF-D5C5AA6C2CA0}" dt="2022-12-01T13:24:34.154" v="8" actId="14100"/>
        <pc:sldMkLst>
          <pc:docMk/>
          <pc:sldMk cId="3577761940" sldId="395"/>
        </pc:sldMkLst>
        <pc:graphicFrameChg chg="del">
          <ac:chgData name="Sophie ALLIX 861" userId="S::sophie.allix@caf86.caf.fr::653b8b07-0df8-4455-806f-e417d863b4cb" providerId="AD" clId="Web-{00F2BBB1-57E9-4E20-BDAF-D5C5AA6C2CA0}" dt="2022-12-01T13:23:39.574" v="2"/>
          <ac:graphicFrameMkLst>
            <pc:docMk/>
            <pc:sldMk cId="3577761940" sldId="395"/>
            <ac:graphicFrameMk id="3" creationId="{8B24BD38-D396-4024-8CC9-FE35366CF68E}"/>
          </ac:graphicFrameMkLst>
        </pc:graphicFrameChg>
        <pc:graphicFrameChg chg="del">
          <ac:chgData name="Sophie ALLIX 861" userId="S::sophie.allix@caf86.caf.fr::653b8b07-0df8-4455-806f-e417d863b4cb" providerId="AD" clId="Web-{00F2BBB1-57E9-4E20-BDAF-D5C5AA6C2CA0}" dt="2022-12-01T13:23:37.527" v="0"/>
          <ac:graphicFrameMkLst>
            <pc:docMk/>
            <pc:sldMk cId="3577761940" sldId="395"/>
            <ac:graphicFrameMk id="5" creationId="{805BB2FF-21F7-4DE2-A35D-0ABD657D368C}"/>
          </ac:graphicFrameMkLst>
        </pc:graphicFrameChg>
        <pc:graphicFrameChg chg="del">
          <ac:chgData name="Sophie ALLIX 861" userId="S::sophie.allix@caf86.caf.fr::653b8b07-0df8-4455-806f-e417d863b4cb" providerId="AD" clId="Web-{00F2BBB1-57E9-4E20-BDAF-D5C5AA6C2CA0}" dt="2022-12-01T13:23:38.495" v="1"/>
          <ac:graphicFrameMkLst>
            <pc:docMk/>
            <pc:sldMk cId="3577761940" sldId="395"/>
            <ac:graphicFrameMk id="6" creationId="{BA134CAC-AD44-44F2-B7F1-E279F603AAE8}"/>
          </ac:graphicFrameMkLst>
        </pc:graphicFrameChg>
        <pc:picChg chg="add mod">
          <ac:chgData name="Sophie ALLIX 861" userId="S::sophie.allix@caf86.caf.fr::653b8b07-0df8-4455-806f-e417d863b4cb" providerId="AD" clId="Web-{00F2BBB1-57E9-4E20-BDAF-D5C5AA6C2CA0}" dt="2022-12-01T13:24:34.154" v="8" actId="14100"/>
          <ac:picMkLst>
            <pc:docMk/>
            <pc:sldMk cId="3577761940" sldId="395"/>
            <ac:picMk id="4" creationId="{A9C6061F-1D3A-E8D5-60CF-82FAB590E6F0}"/>
          </ac:picMkLst>
        </pc:picChg>
      </pc:sldChg>
    </pc:docChg>
  </pc:docChgLst>
  <pc:docChgLst>
    <pc:chgData name="Estelle BEDNIK 861" userId="S::estelle.bednik@caf86.caf.fr::03bc7af6-38ff-4d79-89fa-2bf1926c2ef5" providerId="AD" clId="Web-{DC924BCC-4DC3-44CE-9775-9A00E8EAF3A4}"/>
    <pc:docChg chg="modSld">
      <pc:chgData name="Estelle BEDNIK 861" userId="S::estelle.bednik@caf86.caf.fr::03bc7af6-38ff-4d79-89fa-2bf1926c2ef5" providerId="AD" clId="Web-{DC924BCC-4DC3-44CE-9775-9A00E8EAF3A4}" dt="2024-01-30T08:38:57.476" v="86" actId="20577"/>
      <pc:docMkLst>
        <pc:docMk/>
      </pc:docMkLst>
      <pc:sldChg chg="modSp">
        <pc:chgData name="Estelle BEDNIK 861" userId="S::estelle.bednik@caf86.caf.fr::03bc7af6-38ff-4d79-89fa-2bf1926c2ef5" providerId="AD" clId="Web-{DC924BCC-4DC3-44CE-9775-9A00E8EAF3A4}" dt="2024-01-30T08:38:57.476" v="86" actId="20577"/>
        <pc:sldMkLst>
          <pc:docMk/>
          <pc:sldMk cId="3155851385" sldId="257"/>
        </pc:sldMkLst>
        <pc:spChg chg="mod">
          <ac:chgData name="Estelle BEDNIK 861" userId="S::estelle.bednik@caf86.caf.fr::03bc7af6-38ff-4d79-89fa-2bf1926c2ef5" providerId="AD" clId="Web-{DC924BCC-4DC3-44CE-9775-9A00E8EAF3A4}" dt="2024-01-30T08:38:14.428" v="67" actId="20577"/>
          <ac:spMkLst>
            <pc:docMk/>
            <pc:sldMk cId="3155851385" sldId="257"/>
            <ac:spMk id="3" creationId="{1980AA72-7CEC-47E0-8390-DCA22A2C1A8D}"/>
          </ac:spMkLst>
        </pc:spChg>
        <pc:spChg chg="mod">
          <ac:chgData name="Estelle BEDNIK 861" userId="S::estelle.bednik@caf86.caf.fr::03bc7af6-38ff-4d79-89fa-2bf1926c2ef5" providerId="AD" clId="Web-{DC924BCC-4DC3-44CE-9775-9A00E8EAF3A4}" dt="2024-01-30T08:38:57.476" v="86" actId="20577"/>
          <ac:spMkLst>
            <pc:docMk/>
            <pc:sldMk cId="3155851385" sldId="257"/>
            <ac:spMk id="4" creationId="{3416F5AB-7448-9E24-C765-EEE49B42F263}"/>
          </ac:spMkLst>
        </pc:spChg>
      </pc:sldChg>
    </pc:docChg>
  </pc:docChgLst>
  <pc:docChgLst>
    <pc:chgData name="Sophie ALLIX 861" userId="653b8b07-0df8-4455-806f-e417d863b4cb" providerId="ADAL" clId="{0D528CCF-537D-41A2-96D8-A9DDA7920A46}"/>
    <pc:docChg chg="undo custSel addSld modSld">
      <pc:chgData name="Sophie ALLIX 861" userId="653b8b07-0df8-4455-806f-e417d863b4cb" providerId="ADAL" clId="{0D528CCF-537D-41A2-96D8-A9DDA7920A46}" dt="2022-04-08T13:07:13.243" v="832" actId="12"/>
      <pc:docMkLst>
        <pc:docMk/>
      </pc:docMkLst>
      <pc:sldChg chg="modSp mod">
        <pc:chgData name="Sophie ALLIX 861" userId="653b8b07-0df8-4455-806f-e417d863b4cb" providerId="ADAL" clId="{0D528CCF-537D-41A2-96D8-A9DDA7920A46}" dt="2022-04-08T12:42:56.047" v="620" actId="20577"/>
        <pc:sldMkLst>
          <pc:docMk/>
          <pc:sldMk cId="3704208624" sldId="299"/>
        </pc:sldMkLst>
        <pc:spChg chg="mod">
          <ac:chgData name="Sophie ALLIX 861" userId="653b8b07-0df8-4455-806f-e417d863b4cb" providerId="ADAL" clId="{0D528CCF-537D-41A2-96D8-A9DDA7920A46}" dt="2022-04-08T12:28:04.171" v="531" actId="20577"/>
          <ac:spMkLst>
            <pc:docMk/>
            <pc:sldMk cId="3704208624" sldId="299"/>
            <ac:spMk id="5" creationId="{2D01694D-F368-4FC5-9220-2826B0B688CD}"/>
          </ac:spMkLst>
        </pc:spChg>
        <pc:spChg chg="mod">
          <ac:chgData name="Sophie ALLIX 861" userId="653b8b07-0df8-4455-806f-e417d863b4cb" providerId="ADAL" clId="{0D528CCF-537D-41A2-96D8-A9DDA7920A46}" dt="2022-04-08T12:42:56.047" v="620" actId="20577"/>
          <ac:spMkLst>
            <pc:docMk/>
            <pc:sldMk cId="3704208624" sldId="299"/>
            <ac:spMk id="6" creationId="{6B0DD3C1-C060-47A3-8332-0FDD1A3696A3}"/>
          </ac:spMkLst>
        </pc:spChg>
      </pc:sldChg>
      <pc:sldChg chg="addSp delSp modSp mod modClrScheme chgLayout">
        <pc:chgData name="Sophie ALLIX 861" userId="653b8b07-0df8-4455-806f-e417d863b4cb" providerId="ADAL" clId="{0D528CCF-537D-41A2-96D8-A9DDA7920A46}" dt="2022-04-08T12:48:56.257" v="757" actId="2711"/>
        <pc:sldMkLst>
          <pc:docMk/>
          <pc:sldMk cId="1335976215" sldId="300"/>
        </pc:sldMkLst>
        <pc:spChg chg="add del mod">
          <ac:chgData name="Sophie ALLIX 861" userId="653b8b07-0df8-4455-806f-e417d863b4cb" providerId="ADAL" clId="{0D528CCF-537D-41A2-96D8-A9DDA7920A46}" dt="2022-04-08T12:15:15.181" v="158" actId="478"/>
          <ac:spMkLst>
            <pc:docMk/>
            <pc:sldMk cId="1335976215" sldId="300"/>
            <ac:spMk id="2" creationId="{C349D36D-E990-4974-86D8-1AFA70473FED}"/>
          </ac:spMkLst>
        </pc:spChg>
        <pc:spChg chg="add del mod ord">
          <ac:chgData name="Sophie ALLIX 861" userId="653b8b07-0df8-4455-806f-e417d863b4cb" providerId="ADAL" clId="{0D528CCF-537D-41A2-96D8-A9DDA7920A46}" dt="2022-04-08T12:13:30.415" v="95" actId="700"/>
          <ac:spMkLst>
            <pc:docMk/>
            <pc:sldMk cId="1335976215" sldId="300"/>
            <ac:spMk id="3" creationId="{EEE6CD81-BC15-429C-B42F-D4A030381B20}"/>
          </ac:spMkLst>
        </pc:spChg>
        <pc:spChg chg="mod ord">
          <ac:chgData name="Sophie ALLIX 861" userId="653b8b07-0df8-4455-806f-e417d863b4cb" providerId="ADAL" clId="{0D528CCF-537D-41A2-96D8-A9DDA7920A46}" dt="2022-04-08T12:13:30.415" v="95" actId="700"/>
          <ac:spMkLst>
            <pc:docMk/>
            <pc:sldMk cId="1335976215" sldId="300"/>
            <ac:spMk id="4" creationId="{00000000-0000-0000-0000-000000000000}"/>
          </ac:spMkLst>
        </pc:spChg>
        <pc:spChg chg="add del mod">
          <ac:chgData name="Sophie ALLIX 861" userId="653b8b07-0df8-4455-806f-e417d863b4cb" providerId="ADAL" clId="{0D528CCF-537D-41A2-96D8-A9DDA7920A46}" dt="2022-04-08T12:47:50.232" v="708" actId="20577"/>
          <ac:spMkLst>
            <pc:docMk/>
            <pc:sldMk cId="1335976215" sldId="300"/>
            <ac:spMk id="5" creationId="{2D01694D-F368-4FC5-9220-2826B0B688CD}"/>
          </ac:spMkLst>
        </pc:spChg>
        <pc:spChg chg="add del mod">
          <ac:chgData name="Sophie ALLIX 861" userId="653b8b07-0df8-4455-806f-e417d863b4cb" providerId="ADAL" clId="{0D528CCF-537D-41A2-96D8-A9DDA7920A46}" dt="2022-04-08T12:48:56.257" v="757" actId="2711"/>
          <ac:spMkLst>
            <pc:docMk/>
            <pc:sldMk cId="1335976215" sldId="300"/>
            <ac:spMk id="6" creationId="{6B0DD3C1-C060-47A3-8332-0FDD1A3696A3}"/>
          </ac:spMkLst>
        </pc:spChg>
        <pc:spChg chg="mod ord">
          <ac:chgData name="Sophie ALLIX 861" userId="653b8b07-0df8-4455-806f-e417d863b4cb" providerId="ADAL" clId="{0D528CCF-537D-41A2-96D8-A9DDA7920A46}" dt="2022-04-08T12:13:58.981" v="103" actId="14100"/>
          <ac:spMkLst>
            <pc:docMk/>
            <pc:sldMk cId="1335976215" sldId="300"/>
            <ac:spMk id="13314" creationId="{00000000-0000-0000-0000-000000000000}"/>
          </ac:spMkLst>
        </pc:spChg>
        <pc:picChg chg="add del">
          <ac:chgData name="Sophie ALLIX 861" userId="653b8b07-0df8-4455-806f-e417d863b4cb" providerId="ADAL" clId="{0D528CCF-537D-41A2-96D8-A9DDA7920A46}" dt="2022-04-08T12:14:34.728" v="150" actId="478"/>
          <ac:picMkLst>
            <pc:docMk/>
            <pc:sldMk cId="1335976215" sldId="300"/>
            <ac:picMk id="8" creationId="{91BC17F4-A801-40DB-8845-11F5A8D66D11}"/>
          </ac:picMkLst>
        </pc:picChg>
      </pc:sldChg>
      <pc:sldChg chg="modSp add mod">
        <pc:chgData name="Sophie ALLIX 861" userId="653b8b07-0df8-4455-806f-e417d863b4cb" providerId="ADAL" clId="{0D528CCF-537D-41A2-96D8-A9DDA7920A46}" dt="2022-04-08T12:26:26.918" v="512" actId="20577"/>
        <pc:sldMkLst>
          <pc:docMk/>
          <pc:sldMk cId="147448989" sldId="301"/>
        </pc:sldMkLst>
        <pc:spChg chg="mod">
          <ac:chgData name="Sophie ALLIX 861" userId="653b8b07-0df8-4455-806f-e417d863b4cb" providerId="ADAL" clId="{0D528CCF-537D-41A2-96D8-A9DDA7920A46}" dt="2022-04-08T12:25:26.002" v="398" actId="20577"/>
          <ac:spMkLst>
            <pc:docMk/>
            <pc:sldMk cId="147448989" sldId="301"/>
            <ac:spMk id="5" creationId="{2D01694D-F368-4FC5-9220-2826B0B688CD}"/>
          </ac:spMkLst>
        </pc:spChg>
        <pc:spChg chg="mod">
          <ac:chgData name="Sophie ALLIX 861" userId="653b8b07-0df8-4455-806f-e417d863b4cb" providerId="ADAL" clId="{0D528CCF-537D-41A2-96D8-A9DDA7920A46}" dt="2022-04-08T12:26:26.918" v="512" actId="20577"/>
          <ac:spMkLst>
            <pc:docMk/>
            <pc:sldMk cId="147448989" sldId="301"/>
            <ac:spMk id="6" creationId="{6B0DD3C1-C060-47A3-8332-0FDD1A3696A3}"/>
          </ac:spMkLst>
        </pc:spChg>
      </pc:sldChg>
      <pc:sldChg chg="modSp add mod">
        <pc:chgData name="Sophie ALLIX 861" userId="653b8b07-0df8-4455-806f-e417d863b4cb" providerId="ADAL" clId="{0D528CCF-537D-41A2-96D8-A9DDA7920A46}" dt="2022-04-08T13:05:41.372" v="828" actId="20577"/>
        <pc:sldMkLst>
          <pc:docMk/>
          <pc:sldMk cId="2004663829" sldId="302"/>
        </pc:sldMkLst>
        <pc:spChg chg="mod">
          <ac:chgData name="Sophie ALLIX 861" userId="653b8b07-0df8-4455-806f-e417d863b4cb" providerId="ADAL" clId="{0D528CCF-537D-41A2-96D8-A9DDA7920A46}" dt="2022-04-08T13:05:41.372" v="828" actId="20577"/>
          <ac:spMkLst>
            <pc:docMk/>
            <pc:sldMk cId="2004663829" sldId="302"/>
            <ac:spMk id="2" creationId="{C349D36D-E990-4974-86D8-1AFA70473FED}"/>
          </ac:spMkLst>
        </pc:spChg>
        <pc:spChg chg="mod">
          <ac:chgData name="Sophie ALLIX 861" userId="653b8b07-0df8-4455-806f-e417d863b4cb" providerId="ADAL" clId="{0D528CCF-537D-41A2-96D8-A9DDA7920A46}" dt="2022-04-08T12:40:16.366" v="585" actId="20577"/>
          <ac:spMkLst>
            <pc:docMk/>
            <pc:sldMk cId="2004663829" sldId="302"/>
            <ac:spMk id="5" creationId="{2D01694D-F368-4FC5-9220-2826B0B688CD}"/>
          </ac:spMkLst>
        </pc:spChg>
        <pc:spChg chg="mod">
          <ac:chgData name="Sophie ALLIX 861" userId="653b8b07-0df8-4455-806f-e417d863b4cb" providerId="ADAL" clId="{0D528CCF-537D-41A2-96D8-A9DDA7920A46}" dt="2022-04-08T12:44:37.598" v="643" actId="6549"/>
          <ac:spMkLst>
            <pc:docMk/>
            <pc:sldMk cId="2004663829" sldId="302"/>
            <ac:spMk id="6" creationId="{6B0DD3C1-C060-47A3-8332-0FDD1A3696A3}"/>
          </ac:spMkLst>
        </pc:spChg>
      </pc:sldChg>
      <pc:sldChg chg="modSp add mod">
        <pc:chgData name="Sophie ALLIX 861" userId="653b8b07-0df8-4455-806f-e417d863b4cb" providerId="ADAL" clId="{0D528CCF-537D-41A2-96D8-A9DDA7920A46}" dt="2022-04-08T12:52:02.829" v="814" actId="6549"/>
        <pc:sldMkLst>
          <pc:docMk/>
          <pc:sldMk cId="642913501" sldId="303"/>
        </pc:sldMkLst>
        <pc:spChg chg="mod">
          <ac:chgData name="Sophie ALLIX 861" userId="653b8b07-0df8-4455-806f-e417d863b4cb" providerId="ADAL" clId="{0D528CCF-537D-41A2-96D8-A9DDA7920A46}" dt="2022-04-08T12:52:02.829" v="814" actId="6549"/>
          <ac:spMkLst>
            <pc:docMk/>
            <pc:sldMk cId="642913501" sldId="303"/>
            <ac:spMk id="6" creationId="{6B0DD3C1-C060-47A3-8332-0FDD1A3696A3}"/>
          </ac:spMkLst>
        </pc:spChg>
      </pc:sldChg>
      <pc:sldChg chg="modSp add mod">
        <pc:chgData name="Sophie ALLIX 861" userId="653b8b07-0df8-4455-806f-e417d863b4cb" providerId="ADAL" clId="{0D528CCF-537D-41A2-96D8-A9DDA7920A46}" dt="2022-04-08T13:07:13.243" v="832" actId="12"/>
        <pc:sldMkLst>
          <pc:docMk/>
          <pc:sldMk cId="680582384" sldId="304"/>
        </pc:sldMkLst>
        <pc:spChg chg="mod">
          <ac:chgData name="Sophie ALLIX 861" userId="653b8b07-0df8-4455-806f-e417d863b4cb" providerId="ADAL" clId="{0D528CCF-537D-41A2-96D8-A9DDA7920A46}" dt="2022-04-08T13:07:13.243" v="832" actId="12"/>
          <ac:spMkLst>
            <pc:docMk/>
            <pc:sldMk cId="680582384" sldId="304"/>
            <ac:spMk id="6" creationId="{6B0DD3C1-C060-47A3-8332-0FDD1A3696A3}"/>
          </ac:spMkLst>
        </pc:spChg>
      </pc:sldChg>
    </pc:docChg>
  </pc:docChgLst>
  <pc:docChgLst>
    <pc:chgData name="Nicolas PATRIARCHE 861" userId="d1848907-ef35-4bf0-83f2-8110b9052c08" providerId="ADAL" clId="{B4AB9797-BE81-49D0-95B8-02C248204755}"/>
    <pc:docChg chg="undo custSel addSld delSld modSld sldOrd">
      <pc:chgData name="Nicolas PATRIARCHE 861" userId="d1848907-ef35-4bf0-83f2-8110b9052c08" providerId="ADAL" clId="{B4AB9797-BE81-49D0-95B8-02C248204755}" dt="2022-07-08T11:57:33.067" v="2291" actId="2696"/>
      <pc:docMkLst>
        <pc:docMk/>
      </pc:docMkLst>
      <pc:sldChg chg="modSp mod">
        <pc:chgData name="Nicolas PATRIARCHE 861" userId="d1848907-ef35-4bf0-83f2-8110b9052c08" providerId="ADAL" clId="{B4AB9797-BE81-49D0-95B8-02C248204755}" dt="2022-07-08T07:29:46.271" v="1747" actId="20577"/>
        <pc:sldMkLst>
          <pc:docMk/>
          <pc:sldMk cId="3155851385" sldId="257"/>
        </pc:sldMkLst>
        <pc:spChg chg="mod">
          <ac:chgData name="Nicolas PATRIARCHE 861" userId="d1848907-ef35-4bf0-83f2-8110b9052c08" providerId="ADAL" clId="{B4AB9797-BE81-49D0-95B8-02C248204755}" dt="2022-07-08T07:29:46.271" v="1747" actId="20577"/>
          <ac:spMkLst>
            <pc:docMk/>
            <pc:sldMk cId="3155851385" sldId="257"/>
            <ac:spMk id="3" creationId="{1980AA72-7CEC-47E0-8390-DCA22A2C1A8D}"/>
          </ac:spMkLst>
        </pc:spChg>
      </pc:sldChg>
      <pc:sldChg chg="modSp mod ord">
        <pc:chgData name="Nicolas PATRIARCHE 861" userId="d1848907-ef35-4bf0-83f2-8110b9052c08" providerId="ADAL" clId="{B4AB9797-BE81-49D0-95B8-02C248204755}" dt="2022-07-04T12:17:11.425" v="1669" actId="20577"/>
        <pc:sldMkLst>
          <pc:docMk/>
          <pc:sldMk cId="524744576" sldId="258"/>
        </pc:sldMkLst>
        <pc:spChg chg="mod">
          <ac:chgData name="Nicolas PATRIARCHE 861" userId="d1848907-ef35-4bf0-83f2-8110b9052c08" providerId="ADAL" clId="{B4AB9797-BE81-49D0-95B8-02C248204755}" dt="2022-07-04T12:17:11.425" v="1669" actId="20577"/>
          <ac:spMkLst>
            <pc:docMk/>
            <pc:sldMk cId="524744576" sldId="258"/>
            <ac:spMk id="4" creationId="{50E63301-F05A-4018-919B-4F770BBC8D0D}"/>
          </ac:spMkLst>
        </pc:spChg>
      </pc:sldChg>
      <pc:sldChg chg="modSp">
        <pc:chgData name="Nicolas PATRIARCHE 861" userId="d1848907-ef35-4bf0-83f2-8110b9052c08" providerId="ADAL" clId="{B4AB9797-BE81-49D0-95B8-02C248204755}" dt="2022-06-29T14:49:44.590" v="1453" actId="20577"/>
        <pc:sldMkLst>
          <pc:docMk/>
          <pc:sldMk cId="1059972565" sldId="269"/>
        </pc:sldMkLst>
        <pc:graphicFrameChg chg="mod">
          <ac:chgData name="Nicolas PATRIARCHE 861" userId="d1848907-ef35-4bf0-83f2-8110b9052c08" providerId="ADAL" clId="{B4AB9797-BE81-49D0-95B8-02C248204755}" dt="2022-06-29T14:49:44.590" v="1453"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B4AB9797-BE81-49D0-95B8-02C248204755}" dt="2022-06-29T14:48:26.496" v="1369" actId="47"/>
        <pc:sldMkLst>
          <pc:docMk/>
          <pc:sldMk cId="3598112156" sldId="299"/>
        </pc:sldMkLst>
      </pc:sldChg>
      <pc:sldChg chg="del">
        <pc:chgData name="Nicolas PATRIARCHE 861" userId="d1848907-ef35-4bf0-83f2-8110b9052c08" providerId="ADAL" clId="{B4AB9797-BE81-49D0-95B8-02C248204755}" dt="2022-06-29T14:48:26.496" v="1369" actId="47"/>
        <pc:sldMkLst>
          <pc:docMk/>
          <pc:sldMk cId="4175982837" sldId="300"/>
        </pc:sldMkLst>
      </pc:sldChg>
      <pc:sldChg chg="del">
        <pc:chgData name="Nicolas PATRIARCHE 861" userId="d1848907-ef35-4bf0-83f2-8110b9052c08" providerId="ADAL" clId="{B4AB9797-BE81-49D0-95B8-02C248204755}" dt="2022-06-29T14:48:26.496" v="1369" actId="47"/>
        <pc:sldMkLst>
          <pc:docMk/>
          <pc:sldMk cId="2510872342" sldId="301"/>
        </pc:sldMkLst>
      </pc:sldChg>
      <pc:sldChg chg="del">
        <pc:chgData name="Nicolas PATRIARCHE 861" userId="d1848907-ef35-4bf0-83f2-8110b9052c08" providerId="ADAL" clId="{B4AB9797-BE81-49D0-95B8-02C248204755}" dt="2022-06-29T14:48:26.496" v="1369" actId="47"/>
        <pc:sldMkLst>
          <pc:docMk/>
          <pc:sldMk cId="3001898529" sldId="302"/>
        </pc:sldMkLst>
      </pc:sldChg>
      <pc:sldChg chg="del">
        <pc:chgData name="Nicolas PATRIARCHE 861" userId="d1848907-ef35-4bf0-83f2-8110b9052c08" providerId="ADAL" clId="{B4AB9797-BE81-49D0-95B8-02C248204755}" dt="2022-06-29T14:48:26.496" v="1369" actId="47"/>
        <pc:sldMkLst>
          <pc:docMk/>
          <pc:sldMk cId="249429673" sldId="303"/>
        </pc:sldMkLst>
      </pc:sldChg>
      <pc:sldChg chg="del">
        <pc:chgData name="Nicolas PATRIARCHE 861" userId="d1848907-ef35-4bf0-83f2-8110b9052c08" providerId="ADAL" clId="{B4AB9797-BE81-49D0-95B8-02C248204755}" dt="2022-06-29T14:48:26.496" v="1369" actId="47"/>
        <pc:sldMkLst>
          <pc:docMk/>
          <pc:sldMk cId="3578797116" sldId="304"/>
        </pc:sldMkLst>
      </pc:sldChg>
      <pc:sldChg chg="addSp delSp modSp del mod ord">
        <pc:chgData name="Nicolas PATRIARCHE 861" userId="d1848907-ef35-4bf0-83f2-8110b9052c08" providerId="ADAL" clId="{B4AB9797-BE81-49D0-95B8-02C248204755}" dt="2022-07-04T12:16:32.431" v="1625" actId="2696"/>
        <pc:sldMkLst>
          <pc:docMk/>
          <pc:sldMk cId="2901772940" sldId="305"/>
        </pc:sldMkLst>
        <pc:spChg chg="del">
          <ac:chgData name="Nicolas PATRIARCHE 861" userId="d1848907-ef35-4bf0-83f2-8110b9052c08" providerId="ADAL" clId="{B4AB9797-BE81-49D0-95B8-02C248204755}" dt="2022-06-29T12:50:02.641" v="11" actId="478"/>
          <ac:spMkLst>
            <pc:docMk/>
            <pc:sldMk cId="2901772940" sldId="305"/>
            <ac:spMk id="3" creationId="{7F0194D1-6887-2009-A322-CF9386C03115}"/>
          </ac:spMkLst>
        </pc:spChg>
        <pc:spChg chg="add mod">
          <ac:chgData name="Nicolas PATRIARCHE 861" userId="d1848907-ef35-4bf0-83f2-8110b9052c08" providerId="ADAL" clId="{B4AB9797-BE81-49D0-95B8-02C248204755}" dt="2022-06-29T12:50:02.641" v="11" actId="478"/>
          <ac:spMkLst>
            <pc:docMk/>
            <pc:sldMk cId="2901772940" sldId="305"/>
            <ac:spMk id="4" creationId="{046266C7-558B-4794-A63D-42BFC0FDAF76}"/>
          </ac:spMkLst>
        </pc:spChg>
        <pc:picChg chg="del">
          <ac:chgData name="Nicolas PATRIARCHE 861" userId="d1848907-ef35-4bf0-83f2-8110b9052c08" providerId="ADAL" clId="{B4AB9797-BE81-49D0-95B8-02C248204755}" dt="2022-06-29T12:50:03.319" v="12" actId="478"/>
          <ac:picMkLst>
            <pc:docMk/>
            <pc:sldMk cId="2901772940" sldId="305"/>
            <ac:picMk id="5" creationId="{4BCC2FB7-7534-4DA8-BDFD-99CFD7F78C7E}"/>
          </ac:picMkLst>
        </pc:picChg>
      </pc:sldChg>
      <pc:sldChg chg="addSp delSp modSp mod">
        <pc:chgData name="Nicolas PATRIARCHE 861" userId="d1848907-ef35-4bf0-83f2-8110b9052c08" providerId="ADAL" clId="{B4AB9797-BE81-49D0-95B8-02C248204755}" dt="2022-06-29T13:32:21.800" v="1360" actId="1076"/>
        <pc:sldMkLst>
          <pc:docMk/>
          <pc:sldMk cId="3745205531" sldId="309"/>
        </pc:sldMkLst>
        <pc:spChg chg="del">
          <ac:chgData name="Nicolas PATRIARCHE 861" userId="d1848907-ef35-4bf0-83f2-8110b9052c08" providerId="ADAL" clId="{B4AB9797-BE81-49D0-95B8-02C248204755}" dt="2022-06-29T12:50:29.081" v="28" actId="478"/>
          <ac:spMkLst>
            <pc:docMk/>
            <pc:sldMk cId="3745205531" sldId="309"/>
            <ac:spMk id="8" creationId="{CD083A65-6A2B-4C49-B3AA-9E3C107385AD}"/>
          </ac:spMkLst>
        </pc:spChg>
        <pc:spChg chg="del">
          <ac:chgData name="Nicolas PATRIARCHE 861" userId="d1848907-ef35-4bf0-83f2-8110b9052c08" providerId="ADAL" clId="{B4AB9797-BE81-49D0-95B8-02C248204755}" dt="2022-06-29T12:59:54.277" v="30" actId="478"/>
          <ac:spMkLst>
            <pc:docMk/>
            <pc:sldMk cId="3745205531" sldId="309"/>
            <ac:spMk id="9" creationId="{6CCB0643-07EE-4533-BC84-BCFDAEBF12E1}"/>
          </ac:spMkLst>
        </pc:spChg>
        <pc:spChg chg="add mod">
          <ac:chgData name="Nicolas PATRIARCHE 861" userId="d1848907-ef35-4bf0-83f2-8110b9052c08" providerId="ADAL" clId="{B4AB9797-BE81-49D0-95B8-02C248204755}" dt="2022-06-29T13:19:22.063" v="1182" actId="1076"/>
          <ac:spMkLst>
            <pc:docMk/>
            <pc:sldMk cId="3745205531" sldId="309"/>
            <ac:spMk id="11" creationId="{EB9506AD-E581-4431-BEC7-F2222A66FFD9}"/>
          </ac:spMkLst>
        </pc:spChg>
        <pc:spChg chg="del">
          <ac:chgData name="Nicolas PATRIARCHE 861" userId="d1848907-ef35-4bf0-83f2-8110b9052c08" providerId="ADAL" clId="{B4AB9797-BE81-49D0-95B8-02C248204755}" dt="2022-06-29T12:59:55.432" v="31" actId="478"/>
          <ac:spMkLst>
            <pc:docMk/>
            <pc:sldMk cId="3745205531" sldId="309"/>
            <ac:spMk id="12" creationId="{3BC6A431-902A-44FD-85A8-C176B92658C3}"/>
          </ac:spMkLst>
        </pc:spChg>
        <pc:spChg chg="add mod">
          <ac:chgData name="Nicolas PATRIARCHE 861" userId="d1848907-ef35-4bf0-83f2-8110b9052c08" providerId="ADAL" clId="{B4AB9797-BE81-49D0-95B8-02C248204755}" dt="2022-06-29T13:31:54.035" v="1356" actId="1076"/>
          <ac:spMkLst>
            <pc:docMk/>
            <pc:sldMk cId="3745205531" sldId="309"/>
            <ac:spMk id="13" creationId="{B8D2CEC9-C71C-4578-8F58-4009474793D2}"/>
          </ac:spMkLst>
        </pc:spChg>
        <pc:spChg chg="del">
          <ac:chgData name="Nicolas PATRIARCHE 861" userId="d1848907-ef35-4bf0-83f2-8110b9052c08" providerId="ADAL" clId="{B4AB9797-BE81-49D0-95B8-02C248204755}" dt="2022-06-29T12:50:26.607" v="27" actId="478"/>
          <ac:spMkLst>
            <pc:docMk/>
            <pc:sldMk cId="3745205531" sldId="309"/>
            <ac:spMk id="15" creationId="{A22BD442-2DB2-4485-B425-F7550E213249}"/>
          </ac:spMkLst>
        </pc:spChg>
        <pc:picChg chg="del">
          <ac:chgData name="Nicolas PATRIARCHE 861" userId="d1848907-ef35-4bf0-83f2-8110b9052c08" providerId="ADAL" clId="{B4AB9797-BE81-49D0-95B8-02C248204755}" dt="2022-06-29T12:50:24.431" v="25" actId="478"/>
          <ac:picMkLst>
            <pc:docMk/>
            <pc:sldMk cId="3745205531" sldId="309"/>
            <ac:picMk id="4" creationId="{96A63BBF-95C7-4EAC-9E62-52CCE51E04EC}"/>
          </ac:picMkLst>
        </pc:picChg>
        <pc:picChg chg="del">
          <ac:chgData name="Nicolas PATRIARCHE 861" userId="d1848907-ef35-4bf0-83f2-8110b9052c08" providerId="ADAL" clId="{B4AB9797-BE81-49D0-95B8-02C248204755}" dt="2022-06-29T12:50:25.108" v="26" actId="478"/>
          <ac:picMkLst>
            <pc:docMk/>
            <pc:sldMk cId="3745205531" sldId="309"/>
            <ac:picMk id="5" creationId="{6B291ECE-0B9D-49A5-A244-DB860CAB7334}"/>
          </ac:picMkLst>
        </pc:picChg>
        <pc:picChg chg="del">
          <ac:chgData name="Nicolas PATRIARCHE 861" userId="d1848907-ef35-4bf0-83f2-8110b9052c08" providerId="ADAL" clId="{B4AB9797-BE81-49D0-95B8-02C248204755}" dt="2022-06-29T12:50:29.991" v="29" actId="478"/>
          <ac:picMkLst>
            <pc:docMk/>
            <pc:sldMk cId="3745205531" sldId="309"/>
            <ac:picMk id="6" creationId="{4473E2F2-8ADD-4615-BA15-DBFC89CDCAB8}"/>
          </ac:picMkLst>
        </pc:picChg>
        <pc:picChg chg="del">
          <ac:chgData name="Nicolas PATRIARCHE 861" userId="d1848907-ef35-4bf0-83f2-8110b9052c08" providerId="ADAL" clId="{B4AB9797-BE81-49D0-95B8-02C248204755}" dt="2022-06-29T12:59:57.450" v="32" actId="478"/>
          <ac:picMkLst>
            <pc:docMk/>
            <pc:sldMk cId="3745205531" sldId="309"/>
            <ac:picMk id="7" creationId="{A527E8D9-CACB-491E-A189-B828FE8DEF1E}"/>
          </ac:picMkLst>
        </pc:picChg>
        <pc:picChg chg="add mod">
          <ac:chgData name="Nicolas PATRIARCHE 861" userId="d1848907-ef35-4bf0-83f2-8110b9052c08" providerId="ADAL" clId="{B4AB9797-BE81-49D0-95B8-02C248204755}" dt="2022-06-29T13:31:49.828" v="1355" actId="1076"/>
          <ac:picMkLst>
            <pc:docMk/>
            <pc:sldMk cId="3745205531" sldId="309"/>
            <ac:picMk id="14" creationId="{BAC24BA2-BBE2-403E-9C15-F7A6ED7406BA}"/>
          </ac:picMkLst>
        </pc:picChg>
        <pc:picChg chg="add mod">
          <ac:chgData name="Nicolas PATRIARCHE 861" userId="d1848907-ef35-4bf0-83f2-8110b9052c08" providerId="ADAL" clId="{B4AB9797-BE81-49D0-95B8-02C248204755}" dt="2022-06-29T13:32:09.828" v="1358" actId="1076"/>
          <ac:picMkLst>
            <pc:docMk/>
            <pc:sldMk cId="3745205531" sldId="309"/>
            <ac:picMk id="16" creationId="{F64A788A-9426-4155-B1C6-973E7666D93A}"/>
          </ac:picMkLst>
        </pc:picChg>
        <pc:picChg chg="add mod">
          <ac:chgData name="Nicolas PATRIARCHE 861" userId="d1848907-ef35-4bf0-83f2-8110b9052c08" providerId="ADAL" clId="{B4AB9797-BE81-49D0-95B8-02C248204755}" dt="2022-06-29T13:32:21.800" v="1360" actId="1076"/>
          <ac:picMkLst>
            <pc:docMk/>
            <pc:sldMk cId="3745205531" sldId="309"/>
            <ac:picMk id="17" creationId="{365C7E6B-3285-43FE-814C-FDDD46C65C3F}"/>
          </ac:picMkLst>
        </pc:picChg>
      </pc:sldChg>
      <pc:sldChg chg="addSp delSp modSp mod setBg">
        <pc:chgData name="Nicolas PATRIARCHE 861" userId="d1848907-ef35-4bf0-83f2-8110b9052c08" providerId="ADAL" clId="{B4AB9797-BE81-49D0-95B8-02C248204755}" dt="2022-07-08T08:02:55.323" v="2219" actId="1076"/>
        <pc:sldMkLst>
          <pc:docMk/>
          <pc:sldMk cId="735693732" sldId="314"/>
        </pc:sldMkLst>
        <pc:spChg chg="mod">
          <ac:chgData name="Nicolas PATRIARCHE 861" userId="d1848907-ef35-4bf0-83f2-8110b9052c08" providerId="ADAL" clId="{B4AB9797-BE81-49D0-95B8-02C248204755}" dt="2022-07-08T07:42:42.170" v="1841" actId="26606"/>
          <ac:spMkLst>
            <pc:docMk/>
            <pc:sldMk cId="735693732" sldId="314"/>
            <ac:spMk id="3" creationId="{DE2E4C57-C6BA-4D81-9E22-6F2DDAE01402}"/>
          </ac:spMkLst>
        </pc:spChg>
        <pc:spChg chg="del">
          <ac:chgData name="Nicolas PATRIARCHE 861" userId="d1848907-ef35-4bf0-83f2-8110b9052c08" providerId="ADAL" clId="{B4AB9797-BE81-49D0-95B8-02C248204755}" dt="2022-07-08T07:42:42.170" v="1841" actId="26606"/>
          <ac:spMkLst>
            <pc:docMk/>
            <pc:sldMk cId="735693732" sldId="314"/>
            <ac:spMk id="4" creationId="{08E27E82-362E-495E-876A-AD610DB87491}"/>
          </ac:spMkLst>
        </pc:spChg>
        <pc:spChg chg="del">
          <ac:chgData name="Nicolas PATRIARCHE 861" userId="d1848907-ef35-4bf0-83f2-8110b9052c08" providerId="ADAL" clId="{B4AB9797-BE81-49D0-95B8-02C248204755}" dt="2022-06-29T13:00:09.783" v="36" actId="478"/>
          <ac:spMkLst>
            <pc:docMk/>
            <pc:sldMk cId="735693732" sldId="314"/>
            <ac:spMk id="8" creationId="{CD083A65-6A2B-4C49-B3AA-9E3C107385AD}"/>
          </ac:spMkLst>
        </pc:spChg>
        <pc:spChg chg="del">
          <ac:chgData name="Nicolas PATRIARCHE 861" userId="d1848907-ef35-4bf0-83f2-8110b9052c08" providerId="ADAL" clId="{B4AB9797-BE81-49D0-95B8-02C248204755}" dt="2022-06-29T13:00:11.031" v="37" actId="478"/>
          <ac:spMkLst>
            <pc:docMk/>
            <pc:sldMk cId="735693732" sldId="314"/>
            <ac:spMk id="9" creationId="{6CCB0643-07EE-4533-BC84-BCFDAEBF12E1}"/>
          </ac:spMkLst>
        </pc:spChg>
        <pc:spChg chg="add">
          <ac:chgData name="Nicolas PATRIARCHE 861" userId="d1848907-ef35-4bf0-83f2-8110b9052c08" providerId="ADAL" clId="{B4AB9797-BE81-49D0-95B8-02C248204755}" dt="2022-07-08T07:42:42.170" v="1841" actId="26606"/>
          <ac:spMkLst>
            <pc:docMk/>
            <pc:sldMk cId="735693732" sldId="314"/>
            <ac:spMk id="10" creationId="{CB5AA8A5-25CC-4295-892F-367FCDAF2BF6}"/>
          </ac:spMkLst>
        </pc:spChg>
        <pc:spChg chg="del">
          <ac:chgData name="Nicolas PATRIARCHE 861" userId="d1848907-ef35-4bf0-83f2-8110b9052c08" providerId="ADAL" clId="{B4AB9797-BE81-49D0-95B8-02C248204755}" dt="2022-06-29T13:00:11.966" v="38" actId="478"/>
          <ac:spMkLst>
            <pc:docMk/>
            <pc:sldMk cId="735693732" sldId="314"/>
            <ac:spMk id="11" creationId="{5D9AB137-58D7-40A4-91FE-CE137F8C06AF}"/>
          </ac:spMkLst>
        </pc:spChg>
        <pc:spChg chg="del">
          <ac:chgData name="Nicolas PATRIARCHE 861" userId="d1848907-ef35-4bf0-83f2-8110b9052c08" providerId="ADAL" clId="{B4AB9797-BE81-49D0-95B8-02C248204755}" dt="2022-06-29T13:00:12.780" v="39" actId="478"/>
          <ac:spMkLst>
            <pc:docMk/>
            <pc:sldMk cId="735693732" sldId="314"/>
            <ac:spMk id="12" creationId="{3BC6A431-902A-44FD-85A8-C176B92658C3}"/>
          </ac:spMkLst>
        </pc:spChg>
        <pc:spChg chg="del">
          <ac:chgData name="Nicolas PATRIARCHE 861" userId="d1848907-ef35-4bf0-83f2-8110b9052c08" providerId="ADAL" clId="{B4AB9797-BE81-49D0-95B8-02C248204755}" dt="2022-06-29T13:00:13.701" v="40" actId="478"/>
          <ac:spMkLst>
            <pc:docMk/>
            <pc:sldMk cId="735693732" sldId="314"/>
            <ac:spMk id="13" creationId="{E597729A-E07E-4241-8E44-756986081F8B}"/>
          </ac:spMkLst>
        </pc:spChg>
        <pc:spChg chg="del">
          <ac:chgData name="Nicolas PATRIARCHE 861" userId="d1848907-ef35-4bf0-83f2-8110b9052c08" providerId="ADAL" clId="{B4AB9797-BE81-49D0-95B8-02C248204755}" dt="2022-06-29T13:00:16.166" v="41" actId="478"/>
          <ac:spMkLst>
            <pc:docMk/>
            <pc:sldMk cId="735693732" sldId="314"/>
            <ac:spMk id="14" creationId="{1D3A8F0D-B4AE-4BE3-9755-5F8CF4BAFEA8}"/>
          </ac:spMkLst>
        </pc:spChg>
        <pc:spChg chg="del">
          <ac:chgData name="Nicolas PATRIARCHE 861" userId="d1848907-ef35-4bf0-83f2-8110b9052c08" providerId="ADAL" clId="{B4AB9797-BE81-49D0-95B8-02C248204755}" dt="2022-06-29T13:00:09.157" v="35" actId="478"/>
          <ac:spMkLst>
            <pc:docMk/>
            <pc:sldMk cId="735693732" sldId="314"/>
            <ac:spMk id="15" creationId="{A22BD442-2DB2-4485-B425-F7550E213249}"/>
          </ac:spMkLst>
        </pc:spChg>
        <pc:spChg chg="add">
          <ac:chgData name="Nicolas PATRIARCHE 861" userId="d1848907-ef35-4bf0-83f2-8110b9052c08" providerId="ADAL" clId="{B4AB9797-BE81-49D0-95B8-02C248204755}" dt="2022-07-08T07:42:42.170" v="1841" actId="26606"/>
          <ac:spMkLst>
            <pc:docMk/>
            <pc:sldMk cId="735693732" sldId="314"/>
            <ac:spMk id="23" creationId="{24C6BC13-FB1E-48CC-B421-3D06039728B4}"/>
          </ac:spMkLst>
        </pc:spChg>
        <pc:spChg chg="add mod">
          <ac:chgData name="Nicolas PATRIARCHE 861" userId="d1848907-ef35-4bf0-83f2-8110b9052c08" providerId="ADAL" clId="{B4AB9797-BE81-49D0-95B8-02C248204755}" dt="2022-07-08T07:43:32.746" v="1844" actId="1076"/>
          <ac:spMkLst>
            <pc:docMk/>
            <pc:sldMk cId="735693732" sldId="314"/>
            <ac:spMk id="28" creationId="{5FD60B81-ED3E-4A0F-A388-6935D13A4AAD}"/>
          </ac:spMkLst>
        </pc:spChg>
        <pc:spChg chg="add mod">
          <ac:chgData name="Nicolas PATRIARCHE 861" userId="d1848907-ef35-4bf0-83f2-8110b9052c08" providerId="ADAL" clId="{B4AB9797-BE81-49D0-95B8-02C248204755}" dt="2022-07-08T07:55:12.940" v="1959" actId="2711"/>
          <ac:spMkLst>
            <pc:docMk/>
            <pc:sldMk cId="735693732" sldId="314"/>
            <ac:spMk id="29" creationId="{1A83FCAB-EBE3-4523-B204-F579CBCF2FF1}"/>
          </ac:spMkLst>
        </pc:spChg>
        <pc:spChg chg="add del mod">
          <ac:chgData name="Nicolas PATRIARCHE 861" userId="d1848907-ef35-4bf0-83f2-8110b9052c08" providerId="ADAL" clId="{B4AB9797-BE81-49D0-95B8-02C248204755}" dt="2022-07-08T07:56:43.347" v="1962" actId="478"/>
          <ac:spMkLst>
            <pc:docMk/>
            <pc:sldMk cId="735693732" sldId="314"/>
            <ac:spMk id="30" creationId="{E0EF6A89-6F26-4761-BC1D-26A909022613}"/>
          </ac:spMkLst>
        </pc:spChg>
        <pc:spChg chg="add mod">
          <ac:chgData name="Nicolas PATRIARCHE 861" userId="d1848907-ef35-4bf0-83f2-8110b9052c08" providerId="ADAL" clId="{B4AB9797-BE81-49D0-95B8-02C248204755}" dt="2022-07-08T07:48:17.187" v="1888" actId="1076"/>
          <ac:spMkLst>
            <pc:docMk/>
            <pc:sldMk cId="735693732" sldId="314"/>
            <ac:spMk id="31" creationId="{35ABE675-A720-416C-BDE2-7C6A58406C34}"/>
          </ac:spMkLst>
        </pc:spChg>
        <pc:spChg chg="add mod">
          <ac:chgData name="Nicolas PATRIARCHE 861" userId="d1848907-ef35-4bf0-83f2-8110b9052c08" providerId="ADAL" clId="{B4AB9797-BE81-49D0-95B8-02C248204755}" dt="2022-07-08T08:02:55.323" v="2219" actId="1076"/>
          <ac:spMkLst>
            <pc:docMk/>
            <pc:sldMk cId="735693732" sldId="314"/>
            <ac:spMk id="32" creationId="{8F2C478F-F6E2-4FD5-A288-103C756C39E2}"/>
          </ac:spMkLst>
        </pc:spChg>
        <pc:grpChg chg="add">
          <ac:chgData name="Nicolas PATRIARCHE 861" userId="d1848907-ef35-4bf0-83f2-8110b9052c08" providerId="ADAL" clId="{B4AB9797-BE81-49D0-95B8-02C248204755}" dt="2022-07-08T07:42:42.170" v="1841" actId="26606"/>
          <ac:grpSpMkLst>
            <pc:docMk/>
            <pc:sldMk cId="735693732" sldId="314"/>
            <ac:grpSpMk id="22" creationId="{09DD65AA-8280-4962-92F3-DF1CB53349DB}"/>
          </ac:grpSpMkLst>
        </pc:grpChg>
        <pc:graphicFrameChg chg="add del">
          <ac:chgData name="Nicolas PATRIARCHE 861" userId="d1848907-ef35-4bf0-83f2-8110b9052c08" providerId="ADAL" clId="{B4AB9797-BE81-49D0-95B8-02C248204755}" dt="2022-07-08T07:42:49.539" v="1842" actId="478"/>
          <ac:graphicFrameMkLst>
            <pc:docMk/>
            <pc:sldMk cId="735693732" sldId="314"/>
            <ac:graphicFrameMk id="27" creationId="{F7500342-FE45-857D-1062-E2C830AB3572}"/>
          </ac:graphicFrameMkLst>
        </pc:graphicFrameChg>
        <pc:picChg chg="del">
          <ac:chgData name="Nicolas PATRIARCHE 861" userId="d1848907-ef35-4bf0-83f2-8110b9052c08" providerId="ADAL" clId="{B4AB9797-BE81-49D0-95B8-02C248204755}" dt="2022-06-29T13:00:06.822" v="33" actId="478"/>
          <ac:picMkLst>
            <pc:docMk/>
            <pc:sldMk cId="735693732" sldId="314"/>
            <ac:picMk id="4" creationId="{96A63BBF-95C7-4EAC-9E62-52CCE51E04EC}"/>
          </ac:picMkLst>
        </pc:picChg>
        <pc:picChg chg="del">
          <ac:chgData name="Nicolas PATRIARCHE 861" userId="d1848907-ef35-4bf0-83f2-8110b9052c08" providerId="ADAL" clId="{B4AB9797-BE81-49D0-95B8-02C248204755}" dt="2022-06-29T13:00:07.565" v="34" actId="478"/>
          <ac:picMkLst>
            <pc:docMk/>
            <pc:sldMk cId="735693732" sldId="314"/>
            <ac:picMk id="5" creationId="{6B291ECE-0B9D-49A5-A244-DB860CAB7334}"/>
          </ac:picMkLst>
        </pc:picChg>
        <pc:picChg chg="del">
          <ac:chgData name="Nicolas PATRIARCHE 861" userId="d1848907-ef35-4bf0-83f2-8110b9052c08" providerId="ADAL" clId="{B4AB9797-BE81-49D0-95B8-02C248204755}" dt="2022-06-29T13:00:17.269" v="42" actId="478"/>
          <ac:picMkLst>
            <pc:docMk/>
            <pc:sldMk cId="735693732" sldId="314"/>
            <ac:picMk id="6" creationId="{4473E2F2-8ADD-4615-BA15-DBFC89CDCAB8}"/>
          </ac:picMkLst>
        </pc:picChg>
        <pc:picChg chg="del">
          <ac:chgData name="Nicolas PATRIARCHE 861" userId="d1848907-ef35-4bf0-83f2-8110b9052c08" providerId="ADAL" clId="{B4AB9797-BE81-49D0-95B8-02C248204755}" dt="2022-06-29T14:48:32.313" v="1370" actId="478"/>
          <ac:picMkLst>
            <pc:docMk/>
            <pc:sldMk cId="735693732" sldId="314"/>
            <ac:picMk id="7" creationId="{A527E8D9-CACB-491E-A189-B828FE8DEF1E}"/>
          </ac:picMkLst>
        </pc:picChg>
      </pc:sldChg>
      <pc:sldChg chg="del">
        <pc:chgData name="Nicolas PATRIARCHE 861" userId="d1848907-ef35-4bf0-83f2-8110b9052c08" providerId="ADAL" clId="{B4AB9797-BE81-49D0-95B8-02C248204755}" dt="2022-06-29T14:48:26.496" v="1369" actId="47"/>
        <pc:sldMkLst>
          <pc:docMk/>
          <pc:sldMk cId="0" sldId="344"/>
        </pc:sldMkLst>
      </pc:sldChg>
      <pc:sldChg chg="del">
        <pc:chgData name="Nicolas PATRIARCHE 861" userId="d1848907-ef35-4bf0-83f2-8110b9052c08" providerId="ADAL" clId="{B4AB9797-BE81-49D0-95B8-02C248204755}" dt="2022-06-29T14:48:26.496" v="1369" actId="47"/>
        <pc:sldMkLst>
          <pc:docMk/>
          <pc:sldMk cId="0" sldId="345"/>
        </pc:sldMkLst>
      </pc:sldChg>
      <pc:sldChg chg="del">
        <pc:chgData name="Nicolas PATRIARCHE 861" userId="d1848907-ef35-4bf0-83f2-8110b9052c08" providerId="ADAL" clId="{B4AB9797-BE81-49D0-95B8-02C248204755}" dt="2022-06-29T14:48:26.496" v="1369" actId="47"/>
        <pc:sldMkLst>
          <pc:docMk/>
          <pc:sldMk cId="2684597801" sldId="346"/>
        </pc:sldMkLst>
      </pc:sldChg>
      <pc:sldChg chg="del">
        <pc:chgData name="Nicolas PATRIARCHE 861" userId="d1848907-ef35-4bf0-83f2-8110b9052c08" providerId="ADAL" clId="{B4AB9797-BE81-49D0-95B8-02C248204755}" dt="2022-06-29T14:48:26.496" v="1369" actId="47"/>
        <pc:sldMkLst>
          <pc:docMk/>
          <pc:sldMk cId="507756184" sldId="347"/>
        </pc:sldMkLst>
      </pc:sldChg>
      <pc:sldChg chg="addSp delSp modSp mod">
        <pc:chgData name="Nicolas PATRIARCHE 861" userId="d1848907-ef35-4bf0-83f2-8110b9052c08" providerId="ADAL" clId="{B4AB9797-BE81-49D0-95B8-02C248204755}" dt="2022-07-08T07:41:36.006" v="1839" actId="27636"/>
        <pc:sldMkLst>
          <pc:docMk/>
          <pc:sldMk cId="2670281985" sldId="348"/>
        </pc:sldMkLst>
        <pc:spChg chg="add del">
          <ac:chgData name="Nicolas PATRIARCHE 861" userId="d1848907-ef35-4bf0-83f2-8110b9052c08" providerId="ADAL" clId="{B4AB9797-BE81-49D0-95B8-02C248204755}" dt="2022-06-29T13:08:12.546" v="256" actId="478"/>
          <ac:spMkLst>
            <pc:docMk/>
            <pc:sldMk cId="2670281985" sldId="348"/>
            <ac:spMk id="8" creationId="{7932CB4A-0F76-4BBE-9F5B-889C1554818F}"/>
          </ac:spMkLst>
        </pc:spChg>
        <pc:spChg chg="add del">
          <ac:chgData name="Nicolas PATRIARCHE 861" userId="d1848907-ef35-4bf0-83f2-8110b9052c08" providerId="ADAL" clId="{B4AB9797-BE81-49D0-95B8-02C248204755}" dt="2022-06-29T13:08:37.484" v="258" actId="478"/>
          <ac:spMkLst>
            <pc:docMk/>
            <pc:sldMk cId="2670281985" sldId="348"/>
            <ac:spMk id="10" creationId="{E7E671C0-D3D2-4855-B494-F625F8FD323C}"/>
          </ac:spMkLst>
        </pc:spChg>
        <pc:spChg chg="add mod">
          <ac:chgData name="Nicolas PATRIARCHE 861" userId="d1848907-ef35-4bf0-83f2-8110b9052c08" providerId="ADAL" clId="{B4AB9797-BE81-49D0-95B8-02C248204755}" dt="2022-06-29T13:09:38.068" v="331" actId="1076"/>
          <ac:spMkLst>
            <pc:docMk/>
            <pc:sldMk cId="2670281985" sldId="348"/>
            <ac:spMk id="11" creationId="{3B0AF246-E0FC-4888-AC6E-70F4FC16C017}"/>
          </ac:spMkLst>
        </pc:spChg>
        <pc:spChg chg="add mod">
          <ac:chgData name="Nicolas PATRIARCHE 861" userId="d1848907-ef35-4bf0-83f2-8110b9052c08" providerId="ADAL" clId="{B4AB9797-BE81-49D0-95B8-02C248204755}" dt="2022-07-08T07:41:36.006" v="1839" actId="27636"/>
          <ac:spMkLst>
            <pc:docMk/>
            <pc:sldMk cId="2670281985" sldId="348"/>
            <ac:spMk id="15" creationId="{F6D7D937-3B7E-4E35-AE9B-310FB21D845C}"/>
          </ac:spMkLst>
        </pc:spChg>
        <pc:spChg chg="del">
          <ac:chgData name="Nicolas PATRIARCHE 861" userId="d1848907-ef35-4bf0-83f2-8110b9052c08" providerId="ADAL" clId="{B4AB9797-BE81-49D0-95B8-02C248204755}" dt="2022-06-29T12:50:15.388" v="20" actId="478"/>
          <ac:spMkLst>
            <pc:docMk/>
            <pc:sldMk cId="2670281985" sldId="348"/>
            <ac:spMk id="31" creationId="{D64E1B3B-AB31-4854-BF04-2D583E13C9CC}"/>
          </ac:spMkLst>
        </pc:spChg>
        <pc:picChg chg="del">
          <ac:chgData name="Nicolas PATRIARCHE 861" userId="d1848907-ef35-4bf0-83f2-8110b9052c08" providerId="ADAL" clId="{B4AB9797-BE81-49D0-95B8-02C248204755}" dt="2022-06-29T12:50:17.332" v="23" actId="478"/>
          <ac:picMkLst>
            <pc:docMk/>
            <pc:sldMk cId="2670281985" sldId="348"/>
            <ac:picMk id="9" creationId="{88675137-08A5-42E8-972A-34FDD2F87BCF}"/>
          </ac:picMkLst>
        </pc:picChg>
        <pc:picChg chg="del">
          <ac:chgData name="Nicolas PATRIARCHE 861" userId="d1848907-ef35-4bf0-83f2-8110b9052c08" providerId="ADAL" clId="{B4AB9797-BE81-49D0-95B8-02C248204755}" dt="2022-06-29T12:50:16.080" v="21" actId="478"/>
          <ac:picMkLst>
            <pc:docMk/>
            <pc:sldMk cId="2670281985" sldId="348"/>
            <ac:picMk id="12" creationId="{EF186CCE-B68F-46C0-ACBF-E56956FE32E3}"/>
          </ac:picMkLst>
        </pc:picChg>
        <pc:picChg chg="del">
          <ac:chgData name="Nicolas PATRIARCHE 861" userId="d1848907-ef35-4bf0-83f2-8110b9052c08" providerId="ADAL" clId="{B4AB9797-BE81-49D0-95B8-02C248204755}" dt="2022-06-29T12:50:16.799" v="22" actId="478"/>
          <ac:picMkLst>
            <pc:docMk/>
            <pc:sldMk cId="2670281985" sldId="348"/>
            <ac:picMk id="13" creationId="{A6AFF2EF-2C08-4478-BB04-7E2CF6FDA2E6}"/>
          </ac:picMkLst>
        </pc:picChg>
        <pc:picChg chg="del">
          <ac:chgData name="Nicolas PATRIARCHE 861" userId="d1848907-ef35-4bf0-83f2-8110b9052c08" providerId="ADAL" clId="{B4AB9797-BE81-49D0-95B8-02C248204755}" dt="2022-06-29T12:50:21.325" v="24" actId="478"/>
          <ac:picMkLst>
            <pc:docMk/>
            <pc:sldMk cId="2670281985" sldId="348"/>
            <ac:picMk id="14" creationId="{17A9F808-946E-428B-A010-C02414B9AF8C}"/>
          </ac:picMkLst>
        </pc:picChg>
      </pc:sldChg>
      <pc:sldChg chg="modSp mod">
        <pc:chgData name="Nicolas PATRIARCHE 861" userId="d1848907-ef35-4bf0-83f2-8110b9052c08" providerId="ADAL" clId="{B4AB9797-BE81-49D0-95B8-02C248204755}" dt="2022-07-08T11:56:55.037" v="2286" actId="20577"/>
        <pc:sldMkLst>
          <pc:docMk/>
          <pc:sldMk cId="4252965894" sldId="351"/>
        </pc:sldMkLst>
        <pc:spChg chg="mod">
          <ac:chgData name="Nicolas PATRIARCHE 861" userId="d1848907-ef35-4bf0-83f2-8110b9052c08" providerId="ADAL" clId="{B4AB9797-BE81-49D0-95B8-02C248204755}" dt="2022-07-08T11:56:55.037" v="2286" actId="20577"/>
          <ac:spMkLst>
            <pc:docMk/>
            <pc:sldMk cId="4252965894" sldId="351"/>
            <ac:spMk id="4" creationId="{50E63301-F05A-4018-919B-4F770BBC8D0D}"/>
          </ac:spMkLst>
        </pc:spChg>
      </pc:sldChg>
      <pc:sldChg chg="modSp add mod ord">
        <pc:chgData name="Nicolas PATRIARCHE 861" userId="d1848907-ef35-4bf0-83f2-8110b9052c08" providerId="ADAL" clId="{B4AB9797-BE81-49D0-95B8-02C248204755}" dt="2022-07-04T12:17:43.690" v="1716" actId="14100"/>
        <pc:sldMkLst>
          <pc:docMk/>
          <pc:sldMk cId="1254451514" sldId="352"/>
        </pc:sldMkLst>
        <pc:spChg chg="mod">
          <ac:chgData name="Nicolas PATRIARCHE 861" userId="d1848907-ef35-4bf0-83f2-8110b9052c08" providerId="ADAL" clId="{B4AB9797-BE81-49D0-95B8-02C248204755}" dt="2022-07-04T12:17:43.690" v="1716" actId="14100"/>
          <ac:spMkLst>
            <pc:docMk/>
            <pc:sldMk cId="1254451514" sldId="352"/>
            <ac:spMk id="4" creationId="{50E63301-F05A-4018-919B-4F770BBC8D0D}"/>
          </ac:spMkLst>
        </pc:spChg>
      </pc:sldChg>
      <pc:sldChg chg="modSp add del mod">
        <pc:chgData name="Nicolas PATRIARCHE 861" userId="d1848907-ef35-4bf0-83f2-8110b9052c08" providerId="ADAL" clId="{B4AB9797-BE81-49D0-95B8-02C248204755}" dt="2022-07-08T07:41:47.405" v="1840" actId="2696"/>
        <pc:sldMkLst>
          <pc:docMk/>
          <pc:sldMk cId="450494147" sldId="353"/>
        </pc:sldMkLst>
        <pc:spChg chg="mod">
          <ac:chgData name="Nicolas PATRIARCHE 861" userId="d1848907-ef35-4bf0-83f2-8110b9052c08" providerId="ADAL" clId="{B4AB9797-BE81-49D0-95B8-02C248204755}" dt="2022-07-04T12:16:50.851" v="1642" actId="1076"/>
          <ac:spMkLst>
            <pc:docMk/>
            <pc:sldMk cId="450494147" sldId="353"/>
            <ac:spMk id="11" creationId="{3B0AF246-E0FC-4888-AC6E-70F4FC16C017}"/>
          </ac:spMkLst>
        </pc:spChg>
        <pc:spChg chg="mod">
          <ac:chgData name="Nicolas PATRIARCHE 861" userId="d1848907-ef35-4bf0-83f2-8110b9052c08" providerId="ADAL" clId="{B4AB9797-BE81-49D0-95B8-02C248204755}" dt="2022-07-04T12:18:16.757" v="1746" actId="27636"/>
          <ac:spMkLst>
            <pc:docMk/>
            <pc:sldMk cId="450494147" sldId="353"/>
            <ac:spMk id="15" creationId="{F6D7D937-3B7E-4E35-AE9B-310FB21D845C}"/>
          </ac:spMkLst>
        </pc:spChg>
      </pc:sldChg>
      <pc:sldChg chg="modSp add del mod ord">
        <pc:chgData name="Nicolas PATRIARCHE 861" userId="d1848907-ef35-4bf0-83f2-8110b9052c08" providerId="ADAL" clId="{B4AB9797-BE81-49D0-95B8-02C248204755}" dt="2022-07-08T11:57:21.290" v="2287" actId="2696"/>
        <pc:sldMkLst>
          <pc:docMk/>
          <pc:sldMk cId="3530658313" sldId="354"/>
        </pc:sldMkLst>
        <pc:spChg chg="mod">
          <ac:chgData name="Nicolas PATRIARCHE 861" userId="d1848907-ef35-4bf0-83f2-8110b9052c08" providerId="ADAL" clId="{B4AB9797-BE81-49D0-95B8-02C248204755}" dt="2022-07-04T12:18:07.214" v="1743" actId="27636"/>
          <ac:spMkLst>
            <pc:docMk/>
            <pc:sldMk cId="3530658313" sldId="354"/>
            <ac:spMk id="4" creationId="{50E63301-F05A-4018-919B-4F770BBC8D0D}"/>
          </ac:spMkLst>
        </pc:spChg>
      </pc:sldChg>
      <pc:sldChg chg="add del ord">
        <pc:chgData name="Nicolas PATRIARCHE 861" userId="d1848907-ef35-4bf0-83f2-8110b9052c08" providerId="ADAL" clId="{B4AB9797-BE81-49D0-95B8-02C248204755}" dt="2022-07-08T11:57:26.657" v="2288" actId="2696"/>
        <pc:sldMkLst>
          <pc:docMk/>
          <pc:sldMk cId="1039385093" sldId="355"/>
        </pc:sldMkLst>
      </pc:sldChg>
      <pc:sldChg chg="addSp delSp modSp mod setBg">
        <pc:chgData name="Nicolas PATRIARCHE 861" userId="d1848907-ef35-4bf0-83f2-8110b9052c08" providerId="ADAL" clId="{B4AB9797-BE81-49D0-95B8-02C248204755}" dt="2022-07-08T07:51:57.719" v="1919" actId="1076"/>
        <pc:sldMkLst>
          <pc:docMk/>
          <pc:sldMk cId="920927201" sldId="356"/>
        </pc:sldMkLst>
        <pc:spChg chg="mod ord">
          <ac:chgData name="Nicolas PATRIARCHE 861" userId="d1848907-ef35-4bf0-83f2-8110b9052c08" providerId="ADAL" clId="{B4AB9797-BE81-49D0-95B8-02C248204755}" dt="2022-07-08T07:49:29.070" v="1891" actId="26606"/>
          <ac:spMkLst>
            <pc:docMk/>
            <pc:sldMk cId="920927201" sldId="356"/>
            <ac:spMk id="3" creationId="{DE2E4C57-C6BA-4D81-9E22-6F2DDAE01402}"/>
          </ac:spMkLst>
        </pc:spChg>
        <pc:spChg chg="del">
          <ac:chgData name="Nicolas PATRIARCHE 861" userId="d1848907-ef35-4bf0-83f2-8110b9052c08" providerId="ADAL" clId="{B4AB9797-BE81-49D0-95B8-02C248204755}" dt="2022-07-08T07:49:08.171" v="1889" actId="478"/>
          <ac:spMkLst>
            <pc:docMk/>
            <pc:sldMk cId="920927201" sldId="356"/>
            <ac:spMk id="4" creationId="{08E27E82-362E-495E-876A-AD610DB87491}"/>
          </ac:spMkLst>
        </pc:spChg>
        <pc:spChg chg="add mod">
          <ac:chgData name="Nicolas PATRIARCHE 861" userId="d1848907-ef35-4bf0-83f2-8110b9052c08" providerId="ADAL" clId="{B4AB9797-BE81-49D0-95B8-02C248204755}" dt="2022-07-08T07:49:29.070" v="1891" actId="26606"/>
          <ac:spMkLst>
            <pc:docMk/>
            <pc:sldMk cId="920927201" sldId="356"/>
            <ac:spMk id="5" creationId="{538C539B-95D5-4909-8D41-B5C3C9340D2D}"/>
          </ac:spMkLst>
        </pc:spChg>
        <pc:spChg chg="add mod">
          <ac:chgData name="Nicolas PATRIARCHE 861" userId="d1848907-ef35-4bf0-83f2-8110b9052c08" providerId="ADAL" clId="{B4AB9797-BE81-49D0-95B8-02C248204755}" dt="2022-07-08T07:50:03.924" v="1904" actId="20577"/>
          <ac:spMkLst>
            <pc:docMk/>
            <pc:sldMk cId="920927201" sldId="356"/>
            <ac:spMk id="6" creationId="{A0D4D648-F777-425A-8D65-2CC28A790C1E}"/>
          </ac:spMkLst>
        </pc:spChg>
        <pc:spChg chg="add">
          <ac:chgData name="Nicolas PATRIARCHE 861" userId="d1848907-ef35-4bf0-83f2-8110b9052c08" providerId="ADAL" clId="{B4AB9797-BE81-49D0-95B8-02C248204755}" dt="2022-07-08T07:49:29.070" v="1891" actId="26606"/>
          <ac:spMkLst>
            <pc:docMk/>
            <pc:sldMk cId="920927201" sldId="356"/>
            <ac:spMk id="12" creationId="{9F4444CE-BC8D-4D61-B303-4C05614E62AB}"/>
          </ac:spMkLst>
        </pc:spChg>
        <pc:spChg chg="add">
          <ac:chgData name="Nicolas PATRIARCHE 861" userId="d1848907-ef35-4bf0-83f2-8110b9052c08" providerId="ADAL" clId="{B4AB9797-BE81-49D0-95B8-02C248204755}" dt="2022-07-08T07:49:29.070" v="1891" actId="26606"/>
          <ac:spMkLst>
            <pc:docMk/>
            <pc:sldMk cId="920927201" sldId="356"/>
            <ac:spMk id="14" creationId="{62423CA5-E2E1-4789-B759-9906C1C94063}"/>
          </ac:spMkLst>
        </pc:spChg>
        <pc:spChg chg="add mod">
          <ac:chgData name="Nicolas PATRIARCHE 861" userId="d1848907-ef35-4bf0-83f2-8110b9052c08" providerId="ADAL" clId="{B4AB9797-BE81-49D0-95B8-02C248204755}" dt="2022-07-08T07:51:57.719" v="1919" actId="1076"/>
          <ac:spMkLst>
            <pc:docMk/>
            <pc:sldMk cId="920927201" sldId="356"/>
            <ac:spMk id="15" creationId="{F53C144E-79B5-4424-A24D-A91076B3D171}"/>
          </ac:spMkLst>
        </pc:spChg>
        <pc:spChg chg="add">
          <ac:chgData name="Nicolas PATRIARCHE 861" userId="d1848907-ef35-4bf0-83f2-8110b9052c08" providerId="ADAL" clId="{B4AB9797-BE81-49D0-95B8-02C248204755}" dt="2022-07-08T07:49:29.070" v="1891" actId="26606"/>
          <ac:spMkLst>
            <pc:docMk/>
            <pc:sldMk cId="920927201" sldId="356"/>
            <ac:spMk id="16" creationId="{73772B81-181F-48B7-8826-4D9686D15DF5}"/>
          </ac:spMkLst>
        </pc:spChg>
        <pc:spChg chg="add">
          <ac:chgData name="Nicolas PATRIARCHE 861" userId="d1848907-ef35-4bf0-83f2-8110b9052c08" providerId="ADAL" clId="{B4AB9797-BE81-49D0-95B8-02C248204755}" dt="2022-07-08T07:49:29.070" v="1891" actId="26606"/>
          <ac:spMkLst>
            <pc:docMk/>
            <pc:sldMk cId="920927201" sldId="356"/>
            <ac:spMk id="18" creationId="{B2205F6E-03C6-4E92-877C-E2482F6599AA}"/>
          </ac:spMkLst>
        </pc:spChg>
        <pc:graphicFrameChg chg="add mod">
          <ac:chgData name="Nicolas PATRIARCHE 861" userId="d1848907-ef35-4bf0-83f2-8110b9052c08" providerId="ADAL" clId="{B4AB9797-BE81-49D0-95B8-02C248204755}" dt="2022-07-08T07:51:13.344" v="1913" actId="1076"/>
          <ac:graphicFrameMkLst>
            <pc:docMk/>
            <pc:sldMk cId="920927201" sldId="356"/>
            <ac:graphicFrameMk id="11" creationId="{3D96A853-D6F1-459E-BD44-12C5F8040A14}"/>
          </ac:graphicFrameMkLst>
        </pc:graphicFrameChg>
        <pc:graphicFrameChg chg="add mod">
          <ac:chgData name="Nicolas PATRIARCHE 861" userId="d1848907-ef35-4bf0-83f2-8110b9052c08" providerId="ADAL" clId="{B4AB9797-BE81-49D0-95B8-02C248204755}" dt="2022-07-08T07:51:26.907" v="1916" actId="1076"/>
          <ac:graphicFrameMkLst>
            <pc:docMk/>
            <pc:sldMk cId="920927201" sldId="356"/>
            <ac:graphicFrameMk id="13" creationId="{5B78E3C2-8C74-4C7A-BDBC-1C03545A9646}"/>
          </ac:graphicFrameMkLst>
        </pc:graphicFrameChg>
        <pc:picChg chg="add del mod">
          <ac:chgData name="Nicolas PATRIARCHE 861" userId="d1848907-ef35-4bf0-83f2-8110b9052c08" providerId="ADAL" clId="{B4AB9797-BE81-49D0-95B8-02C248204755}" dt="2022-07-08T07:50:32.453" v="1909" actId="478"/>
          <ac:picMkLst>
            <pc:docMk/>
            <pc:sldMk cId="920927201" sldId="356"/>
            <ac:picMk id="7" creationId="{5853802F-246A-4D43-8469-F2D9199FF4A1}"/>
          </ac:picMkLst>
        </pc:picChg>
      </pc:sldChg>
      <pc:sldChg chg="del">
        <pc:chgData name="Nicolas PATRIARCHE 861" userId="d1848907-ef35-4bf0-83f2-8110b9052c08" providerId="ADAL" clId="{B4AB9797-BE81-49D0-95B8-02C248204755}" dt="2022-07-08T08:59:09.219" v="2255" actId="2696"/>
        <pc:sldMkLst>
          <pc:docMk/>
          <pc:sldMk cId="4092153578" sldId="357"/>
        </pc:sldMkLst>
      </pc:sldChg>
      <pc:sldChg chg="addSp delSp modSp mod">
        <pc:chgData name="Nicolas PATRIARCHE 861" userId="d1848907-ef35-4bf0-83f2-8110b9052c08" providerId="ADAL" clId="{B4AB9797-BE81-49D0-95B8-02C248204755}" dt="2022-07-08T08:04:30.550" v="2254" actId="14100"/>
        <pc:sldMkLst>
          <pc:docMk/>
          <pc:sldMk cId="1371607519" sldId="358"/>
        </pc:sldMkLst>
        <pc:spChg chg="del mod">
          <ac:chgData name="Nicolas PATRIARCHE 861" userId="d1848907-ef35-4bf0-83f2-8110b9052c08" providerId="ADAL" clId="{B4AB9797-BE81-49D0-95B8-02C248204755}" dt="2022-07-08T08:03:55.049" v="2235" actId="478"/>
          <ac:spMkLst>
            <pc:docMk/>
            <pc:sldMk cId="1371607519" sldId="358"/>
            <ac:spMk id="4" creationId="{08E27E82-362E-495E-876A-AD610DB87491}"/>
          </ac:spMkLst>
        </pc:spChg>
        <pc:spChg chg="add mod">
          <ac:chgData name="Nicolas PATRIARCHE 861" userId="d1848907-ef35-4bf0-83f2-8110b9052c08" providerId="ADAL" clId="{B4AB9797-BE81-49D0-95B8-02C248204755}" dt="2022-07-08T08:04:19.487" v="2251" actId="122"/>
          <ac:spMkLst>
            <pc:docMk/>
            <pc:sldMk cId="1371607519" sldId="358"/>
            <ac:spMk id="6" creationId="{F72EC5CB-D7CD-47E9-A881-A2CCF73424C2}"/>
          </ac:spMkLst>
        </pc:spChg>
        <pc:picChg chg="mod">
          <ac:chgData name="Nicolas PATRIARCHE 861" userId="d1848907-ef35-4bf0-83f2-8110b9052c08" providerId="ADAL" clId="{B4AB9797-BE81-49D0-95B8-02C248204755}" dt="2022-07-08T08:04:30.550" v="2254" actId="14100"/>
          <ac:picMkLst>
            <pc:docMk/>
            <pc:sldMk cId="1371607519" sldId="358"/>
            <ac:picMk id="5" creationId="{435DC542-AF60-4BB0-AF08-0687E23D41E9}"/>
          </ac:picMkLst>
        </pc:picChg>
      </pc:sldChg>
      <pc:sldChg chg="del">
        <pc:chgData name="Nicolas PATRIARCHE 861" userId="d1848907-ef35-4bf0-83f2-8110b9052c08" providerId="ADAL" clId="{B4AB9797-BE81-49D0-95B8-02C248204755}" dt="2022-07-08T11:57:33.067" v="2291" actId="2696"/>
        <pc:sldMkLst>
          <pc:docMk/>
          <pc:sldMk cId="2816378848" sldId="359"/>
        </pc:sldMkLst>
      </pc:sldChg>
      <pc:sldChg chg="del">
        <pc:chgData name="Nicolas PATRIARCHE 861" userId="d1848907-ef35-4bf0-83f2-8110b9052c08" providerId="ADAL" clId="{B4AB9797-BE81-49D0-95B8-02C248204755}" dt="2022-07-08T11:57:31.140" v="2290" actId="2696"/>
        <pc:sldMkLst>
          <pc:docMk/>
          <pc:sldMk cId="1288905196" sldId="360"/>
        </pc:sldMkLst>
      </pc:sldChg>
      <pc:sldChg chg="del">
        <pc:chgData name="Nicolas PATRIARCHE 861" userId="d1848907-ef35-4bf0-83f2-8110b9052c08" providerId="ADAL" clId="{B4AB9797-BE81-49D0-95B8-02C248204755}" dt="2022-07-08T11:57:28.875" v="2289" actId="2696"/>
        <pc:sldMkLst>
          <pc:docMk/>
          <pc:sldMk cId="3403526274" sldId="361"/>
        </pc:sldMkLst>
      </pc:sldChg>
      <pc:sldMasterChg chg="delSldLayout">
        <pc:chgData name="Nicolas PATRIARCHE 861" userId="d1848907-ef35-4bf0-83f2-8110b9052c08" providerId="ADAL" clId="{B4AB9797-BE81-49D0-95B8-02C248204755}" dt="2022-06-29T14:48:26.496" v="1369" actId="47"/>
        <pc:sldMasterMkLst>
          <pc:docMk/>
          <pc:sldMasterMk cId="4286025874" sldId="2147483725"/>
        </pc:sldMasterMkLst>
        <pc:sldLayoutChg chg="del">
          <pc:chgData name="Nicolas PATRIARCHE 861" userId="d1848907-ef35-4bf0-83f2-8110b9052c08" providerId="ADAL" clId="{B4AB9797-BE81-49D0-95B8-02C248204755}" dt="2022-06-29T14:48:26.496" v="1369" actId="47"/>
          <pc:sldLayoutMkLst>
            <pc:docMk/>
            <pc:sldMasterMk cId="4286025874" sldId="2147483725"/>
            <pc:sldLayoutMk cId="1601320088" sldId="2147483743"/>
          </pc:sldLayoutMkLst>
        </pc:sldLayoutChg>
        <pc:sldLayoutChg chg="del">
          <pc:chgData name="Nicolas PATRIARCHE 861" userId="d1848907-ef35-4bf0-83f2-8110b9052c08" providerId="ADAL" clId="{B4AB9797-BE81-49D0-95B8-02C248204755}" dt="2022-06-29T14:48:26.496" v="1369" actId="47"/>
          <pc:sldLayoutMkLst>
            <pc:docMk/>
            <pc:sldMasterMk cId="4286025874" sldId="2147483725"/>
            <pc:sldLayoutMk cId="3876425242" sldId="2147483744"/>
          </pc:sldLayoutMkLst>
        </pc:sldLayoutChg>
      </pc:sldMasterChg>
    </pc:docChg>
  </pc:docChgLst>
  <pc:docChgLst>
    <pc:chgData name="Sophie ALLIX 861" userId="S::sophie.allix@caf86.caf.fr::653b8b07-0df8-4455-806f-e417d863b4cb" providerId="AD" clId="Web-{7259B71D-AFEB-418D-A5A0-BEA1C7113F4A}"/>
    <pc:docChg chg="modSld">
      <pc:chgData name="Sophie ALLIX 861" userId="S::sophie.allix@caf86.caf.fr::653b8b07-0df8-4455-806f-e417d863b4cb" providerId="AD" clId="Web-{7259B71D-AFEB-418D-A5A0-BEA1C7113F4A}" dt="2022-04-11T07:56:51.192" v="184" actId="20577"/>
      <pc:docMkLst>
        <pc:docMk/>
      </pc:docMkLst>
      <pc:sldChg chg="modSp">
        <pc:chgData name="Sophie ALLIX 861" userId="S::sophie.allix@caf86.caf.fr::653b8b07-0df8-4455-806f-e417d863b4cb" providerId="AD" clId="Web-{7259B71D-AFEB-418D-A5A0-BEA1C7113F4A}" dt="2022-04-11T07:56:51.192" v="184" actId="20577"/>
        <pc:sldMkLst>
          <pc:docMk/>
          <pc:sldMk cId="147448989" sldId="301"/>
        </pc:sldMkLst>
        <pc:spChg chg="mod">
          <ac:chgData name="Sophie ALLIX 861" userId="S::sophie.allix@caf86.caf.fr::653b8b07-0df8-4455-806f-e417d863b4cb" providerId="AD" clId="Web-{7259B71D-AFEB-418D-A5A0-BEA1C7113F4A}" dt="2022-04-11T07:56:51.192" v="184" actId="20577"/>
          <ac:spMkLst>
            <pc:docMk/>
            <pc:sldMk cId="147448989" sldId="301"/>
            <ac:spMk id="6" creationId="{6B0DD3C1-C060-47A3-8332-0FDD1A3696A3}"/>
          </ac:spMkLst>
        </pc:spChg>
      </pc:sldChg>
    </pc:docChg>
  </pc:docChgLst>
  <pc:docChgLst>
    <pc:chgData name="Sophie ALLIX 861" userId="S::sophie.allix@caf86.caf.fr::653b8b07-0df8-4455-806f-e417d863b4cb" providerId="AD" clId="Web-{6CC6EB53-AB5F-4CF8-A53F-F999CA838859}"/>
    <pc:docChg chg="modSld">
      <pc:chgData name="Sophie ALLIX 861" userId="S::sophie.allix@caf86.caf.fr::653b8b07-0df8-4455-806f-e417d863b4cb" providerId="AD" clId="Web-{6CC6EB53-AB5F-4CF8-A53F-F999CA838859}" dt="2024-03-01T12:55:03.702" v="6" actId="20577"/>
      <pc:docMkLst>
        <pc:docMk/>
      </pc:docMkLst>
      <pc:sldChg chg="modSp">
        <pc:chgData name="Sophie ALLIX 861" userId="S::sophie.allix@caf86.caf.fr::653b8b07-0df8-4455-806f-e417d863b4cb" providerId="AD" clId="Web-{6CC6EB53-AB5F-4CF8-A53F-F999CA838859}" dt="2024-03-01T12:55:03.702" v="6" actId="20577"/>
        <pc:sldMkLst>
          <pc:docMk/>
          <pc:sldMk cId="3155851385" sldId="257"/>
        </pc:sldMkLst>
        <pc:spChg chg="mod">
          <ac:chgData name="Sophie ALLIX 861" userId="S::sophie.allix@caf86.caf.fr::653b8b07-0df8-4455-806f-e417d863b4cb" providerId="AD" clId="Web-{6CC6EB53-AB5F-4CF8-A53F-F999CA838859}" dt="2024-03-01T12:55:03.702" v="6" actId="20577"/>
          <ac:spMkLst>
            <pc:docMk/>
            <pc:sldMk cId="3155851385" sldId="257"/>
            <ac:spMk id="4" creationId="{3416F5AB-7448-9E24-C765-EEE49B42F263}"/>
          </ac:spMkLst>
        </pc:spChg>
      </pc:sldChg>
    </pc:docChg>
  </pc:docChgLst>
  <pc:docChgLst>
    <pc:chgData name="Delphine GUIMBAULT 861" userId="cebb8262-e306-4285-b292-4c4d208e296b" providerId="ADAL" clId="{CC7FDA3F-90C1-4A0E-95C0-036D0E5183FD}"/>
    <pc:docChg chg="custSel addSld delSld modSld">
      <pc:chgData name="Delphine GUIMBAULT 861" userId="cebb8262-e306-4285-b292-4c4d208e296b" providerId="ADAL" clId="{CC7FDA3F-90C1-4A0E-95C0-036D0E5183FD}" dt="2022-03-01T11:31:09.431" v="150" actId="207"/>
      <pc:docMkLst>
        <pc:docMk/>
      </pc:docMkLst>
      <pc:sldChg chg="addSp modSp mod">
        <pc:chgData name="Delphine GUIMBAULT 861" userId="cebb8262-e306-4285-b292-4c4d208e296b" providerId="ADAL" clId="{CC7FDA3F-90C1-4A0E-95C0-036D0E5183FD}" dt="2022-03-01T11:26:36.006" v="122" actId="207"/>
        <pc:sldMkLst>
          <pc:docMk/>
          <pc:sldMk cId="627601221" sldId="260"/>
        </pc:sldMkLst>
        <pc:spChg chg="mod">
          <ac:chgData name="Delphine GUIMBAULT 861" userId="cebb8262-e306-4285-b292-4c4d208e296b" providerId="ADAL" clId="{CC7FDA3F-90C1-4A0E-95C0-036D0E5183FD}" dt="2022-03-01T11:26:36.006" v="122" actId="207"/>
          <ac:spMkLst>
            <pc:docMk/>
            <pc:sldMk cId="627601221" sldId="260"/>
            <ac:spMk id="2" creationId="{EC1709DF-EFC4-412E-92A7-2C9641B4EB53}"/>
          </ac:spMkLst>
        </pc:spChg>
        <pc:picChg chg="add mod">
          <ac:chgData name="Delphine GUIMBAULT 861" userId="cebb8262-e306-4285-b292-4c4d208e296b" providerId="ADAL" clId="{CC7FDA3F-90C1-4A0E-95C0-036D0E5183FD}" dt="2022-03-01T11:19:57.072" v="4" actId="1076"/>
          <ac:picMkLst>
            <pc:docMk/>
            <pc:sldMk cId="627601221" sldId="260"/>
            <ac:picMk id="25" creationId="{911AA74A-6E38-4007-980D-207097772C20}"/>
          </ac:picMkLst>
        </pc:picChg>
      </pc:sldChg>
      <pc:sldChg chg="del">
        <pc:chgData name="Delphine GUIMBAULT 861" userId="cebb8262-e306-4285-b292-4c4d208e296b" providerId="ADAL" clId="{CC7FDA3F-90C1-4A0E-95C0-036D0E5183FD}" dt="2022-03-01T11:21:49.514" v="39" actId="47"/>
        <pc:sldMkLst>
          <pc:docMk/>
          <pc:sldMk cId="4012835241" sldId="279"/>
        </pc:sldMkLst>
      </pc:sldChg>
      <pc:sldChg chg="add">
        <pc:chgData name="Delphine GUIMBAULT 861" userId="cebb8262-e306-4285-b292-4c4d208e296b" providerId="ADAL" clId="{CC7FDA3F-90C1-4A0E-95C0-036D0E5183FD}" dt="2022-03-01T11:21:47.254" v="38"/>
        <pc:sldMkLst>
          <pc:docMk/>
          <pc:sldMk cId="4037107337" sldId="284"/>
        </pc:sldMkLst>
      </pc:sldChg>
      <pc:sldChg chg="modSp mod">
        <pc:chgData name="Delphine GUIMBAULT 861" userId="cebb8262-e306-4285-b292-4c4d208e296b" providerId="ADAL" clId="{CC7FDA3F-90C1-4A0E-95C0-036D0E5183FD}" dt="2022-03-01T11:31:09.431" v="150" actId="207"/>
        <pc:sldMkLst>
          <pc:docMk/>
          <pc:sldMk cId="3604152395" sldId="286"/>
        </pc:sldMkLst>
        <pc:spChg chg="mod">
          <ac:chgData name="Delphine GUIMBAULT 861" userId="cebb8262-e306-4285-b292-4c4d208e296b" providerId="ADAL" clId="{CC7FDA3F-90C1-4A0E-95C0-036D0E5183FD}" dt="2022-03-01T11:25:34.136" v="115" actId="207"/>
          <ac:spMkLst>
            <pc:docMk/>
            <pc:sldMk cId="3604152395" sldId="286"/>
            <ac:spMk id="2" creationId="{00000000-0000-0000-0000-000000000000}"/>
          </ac:spMkLst>
        </pc:spChg>
        <pc:spChg chg="mod">
          <ac:chgData name="Delphine GUIMBAULT 861" userId="cebb8262-e306-4285-b292-4c4d208e296b" providerId="ADAL" clId="{CC7FDA3F-90C1-4A0E-95C0-036D0E5183FD}" dt="2022-03-01T11:31:09.431" v="150" actId="207"/>
          <ac:spMkLst>
            <pc:docMk/>
            <pc:sldMk cId="3604152395" sldId="286"/>
            <ac:spMk id="4" creationId="{00000000-0000-0000-0000-000000000000}"/>
          </ac:spMkLst>
        </pc:spChg>
        <pc:spChg chg="mod">
          <ac:chgData name="Delphine GUIMBAULT 861" userId="cebb8262-e306-4285-b292-4c4d208e296b" providerId="ADAL" clId="{CC7FDA3F-90C1-4A0E-95C0-036D0E5183FD}" dt="2022-03-01T11:25:40.775" v="116" actId="207"/>
          <ac:spMkLst>
            <pc:docMk/>
            <pc:sldMk cId="3604152395" sldId="286"/>
            <ac:spMk id="8" creationId="{00000000-0000-0000-0000-000000000000}"/>
          </ac:spMkLst>
        </pc:spChg>
        <pc:spChg chg="mod">
          <ac:chgData name="Delphine GUIMBAULT 861" userId="cebb8262-e306-4285-b292-4c4d208e296b" providerId="ADAL" clId="{CC7FDA3F-90C1-4A0E-95C0-036D0E5183FD}" dt="2022-03-01T11:27:05.531" v="129" actId="20577"/>
          <ac:spMkLst>
            <pc:docMk/>
            <pc:sldMk cId="3604152395" sldId="286"/>
            <ac:spMk id="9" creationId="{00000000-0000-0000-0000-000000000000}"/>
          </ac:spMkLst>
        </pc:spChg>
        <pc:grpChg chg="mod">
          <ac:chgData name="Delphine GUIMBAULT 861" userId="cebb8262-e306-4285-b292-4c4d208e296b" providerId="ADAL" clId="{CC7FDA3F-90C1-4A0E-95C0-036D0E5183FD}" dt="2022-03-01T11:31:09.431" v="150" actId="207"/>
          <ac:grpSpMkLst>
            <pc:docMk/>
            <pc:sldMk cId="3604152395" sldId="286"/>
            <ac:grpSpMk id="3" creationId="{00000000-0000-0000-0000-000000000000}"/>
          </ac:grpSpMkLst>
        </pc:grpChg>
        <pc:picChg chg="mod">
          <ac:chgData name="Delphine GUIMBAULT 861" userId="cebb8262-e306-4285-b292-4c4d208e296b" providerId="ADAL" clId="{CC7FDA3F-90C1-4A0E-95C0-036D0E5183FD}" dt="2022-03-01T11:31:09.431" v="150" actId="207"/>
          <ac:picMkLst>
            <pc:docMk/>
            <pc:sldMk cId="3604152395" sldId="286"/>
            <ac:picMk id="5" creationId="{00000000-0000-0000-0000-000000000000}"/>
          </ac:picMkLst>
        </pc:picChg>
        <pc:picChg chg="mod">
          <ac:chgData name="Delphine GUIMBAULT 861" userId="cebb8262-e306-4285-b292-4c4d208e296b" providerId="ADAL" clId="{CC7FDA3F-90C1-4A0E-95C0-036D0E5183FD}" dt="2022-03-01T11:31:09.431" v="150" actId="207"/>
          <ac:picMkLst>
            <pc:docMk/>
            <pc:sldMk cId="3604152395" sldId="286"/>
            <ac:picMk id="6" creationId="{00000000-0000-0000-0000-000000000000}"/>
          </ac:picMkLst>
        </pc:picChg>
      </pc:sldChg>
      <pc:sldChg chg="addSp delSp modSp mod">
        <pc:chgData name="Delphine GUIMBAULT 861" userId="cebb8262-e306-4285-b292-4c4d208e296b" providerId="ADAL" clId="{CC7FDA3F-90C1-4A0E-95C0-036D0E5183FD}" dt="2022-03-01T11:31:06.538" v="149" actId="207"/>
        <pc:sldMkLst>
          <pc:docMk/>
          <pc:sldMk cId="0" sldId="287"/>
        </pc:sldMkLst>
        <pc:spChg chg="del">
          <ac:chgData name="Delphine GUIMBAULT 861" userId="cebb8262-e306-4285-b292-4c4d208e296b" providerId="ADAL" clId="{CC7FDA3F-90C1-4A0E-95C0-036D0E5183FD}" dt="2022-03-01T11:22:48.327" v="48" actId="478"/>
          <ac:spMkLst>
            <pc:docMk/>
            <pc:sldMk cId="0" sldId="287"/>
            <ac:spMk id="2" creationId="{00000000-0000-0000-0000-000000000000}"/>
          </ac:spMkLst>
        </pc:spChg>
        <pc:spChg chg="mod">
          <ac:chgData name="Delphine GUIMBAULT 861" userId="cebb8262-e306-4285-b292-4c4d208e296b" providerId="ADAL" clId="{CC7FDA3F-90C1-4A0E-95C0-036D0E5183FD}" dt="2022-03-01T11:31:06.538" v="149" actId="207"/>
          <ac:spMkLst>
            <pc:docMk/>
            <pc:sldMk cId="0" sldId="287"/>
            <ac:spMk id="4" creationId="{00000000-0000-0000-0000-000000000000}"/>
          </ac:spMkLst>
        </pc:spChg>
        <pc:spChg chg="mod">
          <ac:chgData name="Delphine GUIMBAULT 861" userId="cebb8262-e306-4285-b292-4c4d208e296b" providerId="ADAL" clId="{CC7FDA3F-90C1-4A0E-95C0-036D0E5183FD}" dt="2022-03-01T11:27:43.826" v="144" actId="14100"/>
          <ac:spMkLst>
            <pc:docMk/>
            <pc:sldMk cId="0" sldId="287"/>
            <ac:spMk id="7" creationId="{00000000-0000-0000-0000-000000000000}"/>
          </ac:spMkLst>
        </pc:spChg>
        <pc:spChg chg="del mod">
          <ac:chgData name="Delphine GUIMBAULT 861" userId="cebb8262-e306-4285-b292-4c4d208e296b" providerId="ADAL" clId="{CC7FDA3F-90C1-4A0E-95C0-036D0E5183FD}" dt="2022-03-01T11:22:52.735" v="51" actId="478"/>
          <ac:spMkLst>
            <pc:docMk/>
            <pc:sldMk cId="0" sldId="287"/>
            <ac:spMk id="8" creationId="{00000000-0000-0000-0000-000000000000}"/>
          </ac:spMkLst>
        </pc:spChg>
        <pc:spChg chg="del mod">
          <ac:chgData name="Delphine GUIMBAULT 861" userId="cebb8262-e306-4285-b292-4c4d208e296b" providerId="ADAL" clId="{CC7FDA3F-90C1-4A0E-95C0-036D0E5183FD}" dt="2022-03-01T11:22:47.178" v="47" actId="478"/>
          <ac:spMkLst>
            <pc:docMk/>
            <pc:sldMk cId="0" sldId="287"/>
            <ac:spMk id="9" creationId="{00000000-0000-0000-0000-000000000000}"/>
          </ac:spMkLst>
        </pc:spChg>
        <pc:spChg chg="add del mod">
          <ac:chgData name="Delphine GUIMBAULT 861" userId="cebb8262-e306-4285-b292-4c4d208e296b" providerId="ADAL" clId="{CC7FDA3F-90C1-4A0E-95C0-036D0E5183FD}" dt="2022-03-01T11:22:55.846" v="52" actId="478"/>
          <ac:spMkLst>
            <pc:docMk/>
            <pc:sldMk cId="0" sldId="287"/>
            <ac:spMk id="11" creationId="{D4A92809-1CD3-4280-B48B-E9D5CA6519F1}"/>
          </ac:spMkLst>
        </pc:spChg>
        <pc:spChg chg="mod">
          <ac:chgData name="Delphine GUIMBAULT 861" userId="cebb8262-e306-4285-b292-4c4d208e296b" providerId="ADAL" clId="{CC7FDA3F-90C1-4A0E-95C0-036D0E5183FD}" dt="2022-03-01T11:25:26.115" v="114" actId="207"/>
          <ac:spMkLst>
            <pc:docMk/>
            <pc:sldMk cId="0" sldId="287"/>
            <ac:spMk id="13" creationId="{DD2E8E05-4894-4609-B71E-9DC8B8FD314A}"/>
          </ac:spMkLst>
        </pc:spChg>
        <pc:grpChg chg="mod">
          <ac:chgData name="Delphine GUIMBAULT 861" userId="cebb8262-e306-4285-b292-4c4d208e296b" providerId="ADAL" clId="{CC7FDA3F-90C1-4A0E-95C0-036D0E5183FD}" dt="2022-03-01T11:31:06.538" v="149" actId="207"/>
          <ac:grpSpMkLst>
            <pc:docMk/>
            <pc:sldMk cId="0" sldId="287"/>
            <ac:grpSpMk id="3" creationId="{00000000-0000-0000-0000-000000000000}"/>
          </ac:grpSpMkLst>
        </pc:grpChg>
        <pc:grpChg chg="add del mod">
          <ac:chgData name="Delphine GUIMBAULT 861" userId="cebb8262-e306-4285-b292-4c4d208e296b" providerId="ADAL" clId="{CC7FDA3F-90C1-4A0E-95C0-036D0E5183FD}" dt="2022-03-01T11:27:24.939" v="138" actId="478"/>
          <ac:grpSpMkLst>
            <pc:docMk/>
            <pc:sldMk cId="0" sldId="287"/>
            <ac:grpSpMk id="12" creationId="{4DC1454F-7E48-49CD-9A03-28DD10BF0CA1}"/>
          </ac:grpSpMkLst>
        </pc:grpChg>
        <pc:picChg chg="mod">
          <ac:chgData name="Delphine GUIMBAULT 861" userId="cebb8262-e306-4285-b292-4c4d208e296b" providerId="ADAL" clId="{CC7FDA3F-90C1-4A0E-95C0-036D0E5183FD}" dt="2022-03-01T11:31:06.538" v="149" actId="207"/>
          <ac:picMkLst>
            <pc:docMk/>
            <pc:sldMk cId="0" sldId="287"/>
            <ac:picMk id="5" creationId="{00000000-0000-0000-0000-000000000000}"/>
          </ac:picMkLst>
        </pc:picChg>
        <pc:picChg chg="del">
          <ac:chgData name="Delphine GUIMBAULT 861" userId="cebb8262-e306-4285-b292-4c4d208e296b" providerId="ADAL" clId="{CC7FDA3F-90C1-4A0E-95C0-036D0E5183FD}" dt="2022-03-01T11:22:49.983" v="49" actId="478"/>
          <ac:picMkLst>
            <pc:docMk/>
            <pc:sldMk cId="0" sldId="287"/>
            <ac:picMk id="6" creationId="{00000000-0000-0000-0000-000000000000}"/>
          </ac:picMkLst>
        </pc:picChg>
        <pc:picChg chg="mod">
          <ac:chgData name="Delphine GUIMBAULT 861" userId="cebb8262-e306-4285-b292-4c4d208e296b" providerId="ADAL" clId="{CC7FDA3F-90C1-4A0E-95C0-036D0E5183FD}" dt="2022-03-01T11:25:14.998" v="112"/>
          <ac:picMkLst>
            <pc:docMk/>
            <pc:sldMk cId="0" sldId="287"/>
            <ac:picMk id="14" creationId="{FA28F74E-7628-46E9-8967-49173BA8540B}"/>
          </ac:picMkLst>
        </pc:picChg>
        <pc:picChg chg="add mod">
          <ac:chgData name="Delphine GUIMBAULT 861" userId="cebb8262-e306-4285-b292-4c4d208e296b" providerId="ADAL" clId="{CC7FDA3F-90C1-4A0E-95C0-036D0E5183FD}" dt="2022-03-01T11:27:56.028" v="148" actId="14100"/>
          <ac:picMkLst>
            <pc:docMk/>
            <pc:sldMk cId="0" sldId="287"/>
            <ac:picMk id="15" creationId="{E87FCB80-E091-497B-B074-8B6F24C957B3}"/>
          </ac:picMkLst>
        </pc:picChg>
      </pc:sldChg>
      <pc:sldChg chg="modSp del mod">
        <pc:chgData name="Delphine GUIMBAULT 861" userId="cebb8262-e306-4285-b292-4c4d208e296b" providerId="ADAL" clId="{CC7FDA3F-90C1-4A0E-95C0-036D0E5183FD}" dt="2022-03-01T11:23:25.779" v="109" actId="2696"/>
        <pc:sldMkLst>
          <pc:docMk/>
          <pc:sldMk cId="2688067344" sldId="288"/>
        </pc:sldMkLst>
        <pc:spChg chg="mod">
          <ac:chgData name="Delphine GUIMBAULT 861" userId="cebb8262-e306-4285-b292-4c4d208e296b" providerId="ADAL" clId="{CC7FDA3F-90C1-4A0E-95C0-036D0E5183FD}" dt="2022-03-01T11:23:23.174" v="108" actId="1076"/>
          <ac:spMkLst>
            <pc:docMk/>
            <pc:sldMk cId="2688067344" sldId="288"/>
            <ac:spMk id="12" creationId="{00000000-0000-0000-0000-000000000000}"/>
          </ac:spMkLst>
        </pc:spChg>
      </pc:sldChg>
    </pc:docChg>
  </pc:docChgLst>
  <pc:docChgLst>
    <pc:chgData name="Lea GUILLARD 861" userId="S::lea.guillard@caf86.caf.fr::d06662ec-9711-44e9-9f78-4b9cc7b21ed8" providerId="AD" clId="Web-{656D1404-39BC-47B9-A771-26F6B2B316D3}"/>
    <pc:docChg chg="modSld">
      <pc:chgData name="Lea GUILLARD 861" userId="S::lea.guillard@caf86.caf.fr::d06662ec-9711-44e9-9f78-4b9cc7b21ed8" providerId="AD" clId="Web-{656D1404-39BC-47B9-A771-26F6B2B316D3}" dt="2022-05-30T09:18:12.665" v="8" actId="20577"/>
      <pc:docMkLst>
        <pc:docMk/>
      </pc:docMkLst>
      <pc:sldChg chg="modSp">
        <pc:chgData name="Lea GUILLARD 861" userId="S::lea.guillard@caf86.caf.fr::d06662ec-9711-44e9-9f78-4b9cc7b21ed8" providerId="AD" clId="Web-{656D1404-39BC-47B9-A771-26F6B2B316D3}" dt="2022-05-30T09:17:59.915" v="1" actId="20577"/>
        <pc:sldMkLst>
          <pc:docMk/>
          <pc:sldMk cId="3974185568" sldId="256"/>
        </pc:sldMkLst>
        <pc:spChg chg="mod">
          <ac:chgData name="Lea GUILLARD 861" userId="S::lea.guillard@caf86.caf.fr::d06662ec-9711-44e9-9f78-4b9cc7b21ed8" providerId="AD" clId="Web-{656D1404-39BC-47B9-A771-26F6B2B316D3}" dt="2022-05-30T09:17:59.915" v="1" actId="20577"/>
          <ac:spMkLst>
            <pc:docMk/>
            <pc:sldMk cId="3974185568" sldId="256"/>
            <ac:spMk id="10" creationId="{A2B5929A-19D3-495F-B557-ED84D46106C0}"/>
          </ac:spMkLst>
        </pc:spChg>
      </pc:sldChg>
      <pc:sldChg chg="modSp">
        <pc:chgData name="Lea GUILLARD 861" userId="S::lea.guillard@caf86.caf.fr::d06662ec-9711-44e9-9f78-4b9cc7b21ed8" providerId="AD" clId="Web-{656D1404-39BC-47B9-A771-26F6B2B316D3}" dt="2022-05-30T09:18:12.665" v="8" actId="20577"/>
        <pc:sldMkLst>
          <pc:docMk/>
          <pc:sldMk cId="3155851385" sldId="257"/>
        </pc:sldMkLst>
        <pc:spChg chg="mod">
          <ac:chgData name="Lea GUILLARD 861" userId="S::lea.guillard@caf86.caf.fr::d06662ec-9711-44e9-9f78-4b9cc7b21ed8" providerId="AD" clId="Web-{656D1404-39BC-47B9-A771-26F6B2B316D3}" dt="2022-05-30T09:18:12.665" v="8" actId="20577"/>
          <ac:spMkLst>
            <pc:docMk/>
            <pc:sldMk cId="3155851385" sldId="257"/>
            <ac:spMk id="3" creationId="{1980AA72-7CEC-47E0-8390-DCA22A2C1A8D}"/>
          </ac:spMkLst>
        </pc:spChg>
      </pc:sldChg>
    </pc:docChg>
  </pc:docChgLst>
  <pc:docChgLst>
    <pc:chgData name="Blandine BROSSARD 861" userId="S::blandine.brossard@caf86.caf.fr::c526530f-5d5f-4821-ad5e-1055fcd5c2cd" providerId="AD" clId="Web-{0029AEFE-5FB3-E052-5B71-147DD5768132}"/>
    <pc:docChg chg="modSld">
      <pc:chgData name="Blandine BROSSARD 861" userId="S::blandine.brossard@caf86.caf.fr::c526530f-5d5f-4821-ad5e-1055fcd5c2cd" providerId="AD" clId="Web-{0029AEFE-5FB3-E052-5B71-147DD5768132}" dt="2022-06-01T12:47:34.627" v="0"/>
      <pc:docMkLst>
        <pc:docMk/>
      </pc:docMkLst>
      <pc:sldChg chg="delSp">
        <pc:chgData name="Blandine BROSSARD 861" userId="S::blandine.brossard@caf86.caf.fr::c526530f-5d5f-4821-ad5e-1055fcd5c2cd" providerId="AD" clId="Web-{0029AEFE-5FB3-E052-5B71-147DD5768132}" dt="2022-06-01T12:47:34.627" v="0"/>
        <pc:sldMkLst>
          <pc:docMk/>
          <pc:sldMk cId="2901772940" sldId="305"/>
        </pc:sldMkLst>
        <pc:spChg chg="del">
          <ac:chgData name="Blandine BROSSARD 861" userId="S::blandine.brossard@caf86.caf.fr::c526530f-5d5f-4821-ad5e-1055fcd5c2cd" providerId="AD" clId="Web-{0029AEFE-5FB3-E052-5B71-147DD5768132}" dt="2022-06-01T12:47:34.627" v="0"/>
          <ac:spMkLst>
            <pc:docMk/>
            <pc:sldMk cId="2901772940" sldId="305"/>
            <ac:spMk id="2" creationId="{D7470D31-230B-BEB0-D357-3EDBD6B8F098}"/>
          </ac:spMkLst>
        </pc:spChg>
      </pc:sldChg>
    </pc:docChg>
  </pc:docChgLst>
  <pc:docChgLst>
    <pc:chgData name="Lea GUILLARD 861" userId="d06662ec-9711-44e9-9f78-4b9cc7b21ed8" providerId="ADAL" clId="{0797D5B6-D2AD-47BC-BA60-D5B99F28B5FC}"/>
    <pc:docChg chg="custSel delSld modSld">
      <pc:chgData name="Lea GUILLARD 861" userId="d06662ec-9711-44e9-9f78-4b9cc7b21ed8" providerId="ADAL" clId="{0797D5B6-D2AD-47BC-BA60-D5B99F28B5FC}" dt="2022-09-09T12:11:41.219" v="3" actId="478"/>
      <pc:docMkLst>
        <pc:docMk/>
      </pc:docMkLst>
      <pc:sldChg chg="modSp mod">
        <pc:chgData name="Lea GUILLARD 861" userId="d06662ec-9711-44e9-9f78-4b9cc7b21ed8" providerId="ADAL" clId="{0797D5B6-D2AD-47BC-BA60-D5B99F28B5FC}" dt="2022-09-09T11:46:44.263" v="0" actId="6549"/>
        <pc:sldMkLst>
          <pc:docMk/>
          <pc:sldMk cId="3155851385" sldId="257"/>
        </pc:sldMkLst>
        <pc:spChg chg="mod">
          <ac:chgData name="Lea GUILLARD 861" userId="d06662ec-9711-44e9-9f78-4b9cc7b21ed8" providerId="ADAL" clId="{0797D5B6-D2AD-47BC-BA60-D5B99F28B5FC}" dt="2022-09-09T11:46:44.263" v="0" actId="6549"/>
          <ac:spMkLst>
            <pc:docMk/>
            <pc:sldMk cId="3155851385" sldId="257"/>
            <ac:spMk id="3" creationId="{1980AA72-7CEC-47E0-8390-DCA22A2C1A8D}"/>
          </ac:spMkLst>
        </pc:spChg>
      </pc:sldChg>
      <pc:sldChg chg="delSp modSp mod">
        <pc:chgData name="Lea GUILLARD 861" userId="d06662ec-9711-44e9-9f78-4b9cc7b21ed8" providerId="ADAL" clId="{0797D5B6-D2AD-47BC-BA60-D5B99F28B5FC}" dt="2022-09-09T12:11:41.219" v="3" actId="478"/>
        <pc:sldMkLst>
          <pc:docMk/>
          <pc:sldMk cId="3007228322" sldId="367"/>
        </pc:sldMkLst>
        <pc:spChg chg="del mod">
          <ac:chgData name="Lea GUILLARD 861" userId="d06662ec-9711-44e9-9f78-4b9cc7b21ed8" providerId="ADAL" clId="{0797D5B6-D2AD-47BC-BA60-D5B99F28B5FC}" dt="2022-09-09T12:11:41.219" v="3" actId="478"/>
          <ac:spMkLst>
            <pc:docMk/>
            <pc:sldMk cId="3007228322" sldId="367"/>
            <ac:spMk id="2" creationId="{FD625F2B-E859-4B83-3A47-CAAB9F03B2F5}"/>
          </ac:spMkLst>
        </pc:spChg>
      </pc:sldChg>
      <pc:sldChg chg="del">
        <pc:chgData name="Lea GUILLARD 861" userId="d06662ec-9711-44e9-9f78-4b9cc7b21ed8" providerId="ADAL" clId="{0797D5B6-D2AD-47BC-BA60-D5B99F28B5FC}" dt="2022-09-09T11:46:47.617" v="1" actId="47"/>
        <pc:sldMkLst>
          <pc:docMk/>
          <pc:sldMk cId="1120744233" sldId="368"/>
        </pc:sldMkLst>
      </pc:sldChg>
    </pc:docChg>
  </pc:docChgLst>
  <pc:docChgLst>
    <pc:chgData name="Sophie ALLIX 861" userId="S::sophie.allix@caf86.caf.fr::653b8b07-0df8-4455-806f-e417d863b4cb" providerId="AD" clId="Web-{9EF1CA62-FD1E-474C-A10A-1AF10CF34C34}"/>
    <pc:docChg chg="addSld sldOrd">
      <pc:chgData name="Sophie ALLIX 861" userId="S::sophie.allix@caf86.caf.fr::653b8b07-0df8-4455-806f-e417d863b4cb" providerId="AD" clId="Web-{9EF1CA62-FD1E-474C-A10A-1AF10CF34C34}" dt="2022-04-08T11:55:45.037" v="2"/>
      <pc:docMkLst>
        <pc:docMk/>
      </pc:docMkLst>
      <pc:sldChg chg="add ord replId">
        <pc:chgData name="Sophie ALLIX 861" userId="S::sophie.allix@caf86.caf.fr::653b8b07-0df8-4455-806f-e417d863b4cb" providerId="AD" clId="Web-{9EF1CA62-FD1E-474C-A10A-1AF10CF34C34}" dt="2022-04-08T11:55:41.052" v="1"/>
        <pc:sldMkLst>
          <pc:docMk/>
          <pc:sldMk cId="3704208624" sldId="299"/>
        </pc:sldMkLst>
      </pc:sldChg>
      <pc:sldChg chg="add replId">
        <pc:chgData name="Sophie ALLIX 861" userId="S::sophie.allix@caf86.caf.fr::653b8b07-0df8-4455-806f-e417d863b4cb" providerId="AD" clId="Web-{9EF1CA62-FD1E-474C-A10A-1AF10CF34C34}" dt="2022-04-08T11:55:45.037" v="2"/>
        <pc:sldMkLst>
          <pc:docMk/>
          <pc:sldMk cId="1335976215" sldId="300"/>
        </pc:sldMkLst>
      </pc:sldChg>
    </pc:docChg>
  </pc:docChgLst>
  <pc:docChgLst>
    <pc:chgData name="Lea GUILLARD 861" userId="S::lea.guillard@caf86.caf.fr::d06662ec-9711-44e9-9f78-4b9cc7b21ed8" providerId="AD" clId="Web-{80082F96-27CF-4B16-831D-BFA9D749F945}"/>
    <pc:docChg chg="modSld">
      <pc:chgData name="Lea GUILLARD 861" userId="S::lea.guillard@caf86.caf.fr::d06662ec-9711-44e9-9f78-4b9cc7b21ed8" providerId="AD" clId="Web-{80082F96-27CF-4B16-831D-BFA9D749F945}" dt="2022-07-08T08:44:30.819" v="59" actId="20577"/>
      <pc:docMkLst>
        <pc:docMk/>
      </pc:docMkLst>
      <pc:sldChg chg="addSp modSp">
        <pc:chgData name="Lea GUILLARD 861" userId="S::lea.guillard@caf86.caf.fr::d06662ec-9711-44e9-9f78-4b9cc7b21ed8" providerId="AD" clId="Web-{80082F96-27CF-4B16-831D-BFA9D749F945}" dt="2022-07-08T08:43:51.537" v="56" actId="1076"/>
        <pc:sldMkLst>
          <pc:docMk/>
          <pc:sldMk cId="735693732" sldId="314"/>
        </pc:sldMkLst>
        <pc:spChg chg="add mod">
          <ac:chgData name="Lea GUILLARD 861" userId="S::lea.guillard@caf86.caf.fr::d06662ec-9711-44e9-9f78-4b9cc7b21ed8" providerId="AD" clId="Web-{80082F96-27CF-4B16-831D-BFA9D749F945}" dt="2022-07-08T08:43:51.537" v="56" actId="1076"/>
          <ac:spMkLst>
            <pc:docMk/>
            <pc:sldMk cId="735693732" sldId="314"/>
            <ac:spMk id="2" creationId="{28001757-4C75-C344-D764-E37A8BB9461F}"/>
          </ac:spMkLst>
        </pc:spChg>
        <pc:spChg chg="mod">
          <ac:chgData name="Lea GUILLARD 861" userId="S::lea.guillard@caf86.caf.fr::d06662ec-9711-44e9-9f78-4b9cc7b21ed8" providerId="AD" clId="Web-{80082F96-27CF-4B16-831D-BFA9D749F945}" dt="2022-07-08T08:43:01.333" v="1" actId="20577"/>
          <ac:spMkLst>
            <pc:docMk/>
            <pc:sldMk cId="735693732" sldId="314"/>
            <ac:spMk id="29" creationId="{1A83FCAB-EBE3-4523-B204-F579CBCF2FF1}"/>
          </ac:spMkLst>
        </pc:spChg>
        <pc:spChg chg="mod">
          <ac:chgData name="Lea GUILLARD 861" userId="S::lea.guillard@caf86.caf.fr::d06662ec-9711-44e9-9f78-4b9cc7b21ed8" providerId="AD" clId="Web-{80082F96-27CF-4B16-831D-BFA9D749F945}" dt="2022-07-08T08:43:05.786" v="3" actId="1076"/>
          <ac:spMkLst>
            <pc:docMk/>
            <pc:sldMk cId="735693732" sldId="314"/>
            <ac:spMk id="31" creationId="{35ABE675-A720-416C-BDE2-7C6A58406C34}"/>
          </ac:spMkLst>
        </pc:spChg>
        <pc:spChg chg="mod">
          <ac:chgData name="Lea GUILLARD 861" userId="S::lea.guillard@caf86.caf.fr::d06662ec-9711-44e9-9f78-4b9cc7b21ed8" providerId="AD" clId="Web-{80082F96-27CF-4B16-831D-BFA9D749F945}" dt="2022-07-08T08:43:09.583" v="4" actId="1076"/>
          <ac:spMkLst>
            <pc:docMk/>
            <pc:sldMk cId="735693732" sldId="314"/>
            <ac:spMk id="32" creationId="{8F2C478F-F6E2-4FD5-A288-103C756C39E2}"/>
          </ac:spMkLst>
        </pc:spChg>
      </pc:sldChg>
      <pc:sldChg chg="modSp">
        <pc:chgData name="Lea GUILLARD 861" userId="S::lea.guillard@caf86.caf.fr::d06662ec-9711-44e9-9f78-4b9cc7b21ed8" providerId="AD" clId="Web-{80082F96-27CF-4B16-831D-BFA9D749F945}" dt="2022-07-08T08:44:30.819" v="59" actId="20577"/>
        <pc:sldMkLst>
          <pc:docMk/>
          <pc:sldMk cId="4092153578" sldId="357"/>
        </pc:sldMkLst>
        <pc:spChg chg="mod">
          <ac:chgData name="Lea GUILLARD 861" userId="S::lea.guillard@caf86.caf.fr::d06662ec-9711-44e9-9f78-4b9cc7b21ed8" providerId="AD" clId="Web-{80082F96-27CF-4B16-831D-BFA9D749F945}" dt="2022-07-08T08:44:30.819" v="59" actId="20577"/>
          <ac:spMkLst>
            <pc:docMk/>
            <pc:sldMk cId="4092153578" sldId="357"/>
            <ac:spMk id="4" creationId="{08E27E82-362E-495E-876A-AD610DB87491}"/>
          </ac:spMkLst>
        </pc:spChg>
      </pc:sldChg>
    </pc:docChg>
  </pc:docChgLst>
  <pc:docChgLst>
    <pc:chgData name="Nicolas PATRIARCHE 861" userId="d1848907-ef35-4bf0-83f2-8110b9052c08" providerId="ADAL" clId="{E6A8DBC9-9F58-49FD-B683-8CF6A6DB8E49}"/>
    <pc:docChg chg="modSld">
      <pc:chgData name="Nicolas PATRIARCHE 861" userId="d1848907-ef35-4bf0-83f2-8110b9052c08" providerId="ADAL" clId="{E6A8DBC9-9F58-49FD-B683-8CF6A6DB8E49}" dt="2022-10-07T14:08:03.196" v="6" actId="20577"/>
      <pc:docMkLst>
        <pc:docMk/>
      </pc:docMkLst>
      <pc:sldChg chg="modSp mod">
        <pc:chgData name="Nicolas PATRIARCHE 861" userId="d1848907-ef35-4bf0-83f2-8110b9052c08" providerId="ADAL" clId="{E6A8DBC9-9F58-49FD-B683-8CF6A6DB8E49}" dt="2022-10-07T14:08:03.196" v="6" actId="20577"/>
        <pc:sldMkLst>
          <pc:docMk/>
          <pc:sldMk cId="3258785885" sldId="282"/>
        </pc:sldMkLst>
        <pc:spChg chg="mod">
          <ac:chgData name="Nicolas PATRIARCHE 861" userId="d1848907-ef35-4bf0-83f2-8110b9052c08" providerId="ADAL" clId="{E6A8DBC9-9F58-49FD-B683-8CF6A6DB8E49}" dt="2022-10-07T14:08:03.196" v="6" actId="20577"/>
          <ac:spMkLst>
            <pc:docMk/>
            <pc:sldMk cId="3258785885" sldId="282"/>
            <ac:spMk id="9" creationId="{E441E616-F294-449C-D12A-19074A5E74B2}"/>
          </ac:spMkLst>
        </pc:spChg>
      </pc:sldChg>
      <pc:sldChg chg="modSp mod">
        <pc:chgData name="Nicolas PATRIARCHE 861" userId="d1848907-ef35-4bf0-83f2-8110b9052c08" providerId="ADAL" clId="{E6A8DBC9-9F58-49FD-B683-8CF6A6DB8E49}" dt="2022-10-07T14:07:48.404" v="4" actId="6549"/>
        <pc:sldMkLst>
          <pc:docMk/>
          <pc:sldMk cId="2296735334" sldId="368"/>
        </pc:sldMkLst>
        <pc:spChg chg="mod">
          <ac:chgData name="Nicolas PATRIARCHE 861" userId="d1848907-ef35-4bf0-83f2-8110b9052c08" providerId="ADAL" clId="{E6A8DBC9-9F58-49FD-B683-8CF6A6DB8E49}" dt="2022-10-07T14:07:42.590" v="3" actId="20577"/>
          <ac:spMkLst>
            <pc:docMk/>
            <pc:sldMk cId="2296735334" sldId="368"/>
            <ac:spMk id="58" creationId="{7C63EA0A-494A-4E3A-9515-28A9731E85CE}"/>
          </ac:spMkLst>
        </pc:spChg>
        <pc:spChg chg="mod">
          <ac:chgData name="Nicolas PATRIARCHE 861" userId="d1848907-ef35-4bf0-83f2-8110b9052c08" providerId="ADAL" clId="{E6A8DBC9-9F58-49FD-B683-8CF6A6DB8E49}" dt="2022-10-07T14:07:48.404" v="4" actId="6549"/>
          <ac:spMkLst>
            <pc:docMk/>
            <pc:sldMk cId="2296735334" sldId="368"/>
            <ac:spMk id="59" creationId="{149D400B-9858-4E62-86B2-A293A9EFB063}"/>
          </ac:spMkLst>
        </pc:spChg>
      </pc:sldChg>
    </pc:docChg>
  </pc:docChgLst>
  <pc:docChgLst>
    <pc:chgData name="Sophie ALLIX 861" userId="653b8b07-0df8-4455-806f-e417d863b4cb" providerId="ADAL" clId="{8F0B3CBE-5452-4233-AD37-EBFE79196B62}"/>
    <pc:docChg chg="undo custSel addSld modSld">
      <pc:chgData name="Sophie ALLIX 861" userId="653b8b07-0df8-4455-806f-e417d863b4cb" providerId="ADAL" clId="{8F0B3CBE-5452-4233-AD37-EBFE79196B62}" dt="2022-07-05T13:12:55.125" v="472" actId="14100"/>
      <pc:docMkLst>
        <pc:docMk/>
      </pc:docMkLst>
      <pc:sldChg chg="addSp modSp mod">
        <pc:chgData name="Sophie ALLIX 861" userId="653b8b07-0df8-4455-806f-e417d863b4cb" providerId="ADAL" clId="{8F0B3CBE-5452-4233-AD37-EBFE79196B62}" dt="2022-07-04T15:16:01.945" v="440" actId="255"/>
        <pc:sldMkLst>
          <pc:docMk/>
          <pc:sldMk cId="735693732" sldId="314"/>
        </pc:sldMkLst>
        <pc:spChg chg="add mod">
          <ac:chgData name="Sophie ALLIX 861" userId="653b8b07-0df8-4455-806f-e417d863b4cb" providerId="ADAL" clId="{8F0B3CBE-5452-4233-AD37-EBFE79196B62}" dt="2022-07-04T15:16:01.945" v="440" actId="255"/>
          <ac:spMkLst>
            <pc:docMk/>
            <pc:sldMk cId="735693732" sldId="314"/>
            <ac:spMk id="4" creationId="{08E27E82-362E-495E-876A-AD610DB87491}"/>
          </ac:spMkLst>
        </pc:spChg>
      </pc:sldChg>
      <pc:sldChg chg="modSp add mod">
        <pc:chgData name="Sophie ALLIX 861" userId="653b8b07-0df8-4455-806f-e417d863b4cb" providerId="ADAL" clId="{8F0B3CBE-5452-4233-AD37-EBFE79196B62}" dt="2022-07-04T15:16:08.703" v="441" actId="2711"/>
        <pc:sldMkLst>
          <pc:docMk/>
          <pc:sldMk cId="920927201" sldId="356"/>
        </pc:sldMkLst>
        <pc:spChg chg="mod">
          <ac:chgData name="Sophie ALLIX 861" userId="653b8b07-0df8-4455-806f-e417d863b4cb" providerId="ADAL" clId="{8F0B3CBE-5452-4233-AD37-EBFE79196B62}" dt="2022-07-04T15:16:08.703" v="441" actId="2711"/>
          <ac:spMkLst>
            <pc:docMk/>
            <pc:sldMk cId="920927201" sldId="356"/>
            <ac:spMk id="4" creationId="{08E27E82-362E-495E-876A-AD610DB87491}"/>
          </ac:spMkLst>
        </pc:spChg>
      </pc:sldChg>
      <pc:sldChg chg="modSp add mod">
        <pc:chgData name="Sophie ALLIX 861" userId="653b8b07-0df8-4455-806f-e417d863b4cb" providerId="ADAL" clId="{8F0B3CBE-5452-4233-AD37-EBFE79196B62}" dt="2022-07-04T15:14:20.718" v="430" actId="255"/>
        <pc:sldMkLst>
          <pc:docMk/>
          <pc:sldMk cId="4092153578" sldId="357"/>
        </pc:sldMkLst>
        <pc:spChg chg="mod">
          <ac:chgData name="Sophie ALLIX 861" userId="653b8b07-0df8-4455-806f-e417d863b4cb" providerId="ADAL" clId="{8F0B3CBE-5452-4233-AD37-EBFE79196B62}" dt="2022-07-04T15:14:20.718" v="430" actId="255"/>
          <ac:spMkLst>
            <pc:docMk/>
            <pc:sldMk cId="4092153578" sldId="357"/>
            <ac:spMk id="4" creationId="{08E27E82-362E-495E-876A-AD610DB87491}"/>
          </ac:spMkLst>
        </pc:spChg>
      </pc:sldChg>
      <pc:sldChg chg="addSp modSp add mod">
        <pc:chgData name="Sophie ALLIX 861" userId="653b8b07-0df8-4455-806f-e417d863b4cb" providerId="ADAL" clId="{8F0B3CBE-5452-4233-AD37-EBFE79196B62}" dt="2022-07-04T15:15:44.427" v="438" actId="14100"/>
        <pc:sldMkLst>
          <pc:docMk/>
          <pc:sldMk cId="1371607519" sldId="358"/>
        </pc:sldMkLst>
        <pc:spChg chg="mod">
          <ac:chgData name="Sophie ALLIX 861" userId="653b8b07-0df8-4455-806f-e417d863b4cb" providerId="ADAL" clId="{8F0B3CBE-5452-4233-AD37-EBFE79196B62}" dt="2022-07-04T15:15:08.772" v="432" actId="6549"/>
          <ac:spMkLst>
            <pc:docMk/>
            <pc:sldMk cId="1371607519" sldId="358"/>
            <ac:spMk id="4" creationId="{08E27E82-362E-495E-876A-AD610DB87491}"/>
          </ac:spMkLst>
        </pc:spChg>
        <pc:picChg chg="add mod">
          <ac:chgData name="Sophie ALLIX 861" userId="653b8b07-0df8-4455-806f-e417d863b4cb" providerId="ADAL" clId="{8F0B3CBE-5452-4233-AD37-EBFE79196B62}" dt="2022-07-04T15:15:44.427" v="438" actId="14100"/>
          <ac:picMkLst>
            <pc:docMk/>
            <pc:sldMk cId="1371607519" sldId="358"/>
            <ac:picMk id="5" creationId="{435DC542-AF60-4BB0-AF08-0687E23D41E9}"/>
          </ac:picMkLst>
        </pc:picChg>
      </pc:sldChg>
      <pc:sldChg chg="addSp modSp mod modClrScheme chgLayout">
        <pc:chgData name="Sophie ALLIX 861" userId="653b8b07-0df8-4455-806f-e417d863b4cb" providerId="ADAL" clId="{8F0B3CBE-5452-4233-AD37-EBFE79196B62}" dt="2022-07-05T13:12:55.125" v="472" actId="14100"/>
        <pc:sldMkLst>
          <pc:docMk/>
          <pc:sldMk cId="2816378848" sldId="359"/>
        </pc:sldMkLst>
        <pc:spChg chg="mod ord">
          <ac:chgData name="Sophie ALLIX 861" userId="653b8b07-0df8-4455-806f-e417d863b4cb" providerId="ADAL" clId="{8F0B3CBE-5452-4233-AD37-EBFE79196B62}" dt="2022-07-05T13:12:25.089" v="454" actId="700"/>
          <ac:spMkLst>
            <pc:docMk/>
            <pc:sldMk cId="2816378848" sldId="359"/>
            <ac:spMk id="3" creationId="{DE2E4C57-C6BA-4D81-9E22-6F2DDAE01402}"/>
          </ac:spMkLst>
        </pc:spChg>
        <pc:spChg chg="add mod ord">
          <ac:chgData name="Sophie ALLIX 861" userId="653b8b07-0df8-4455-806f-e417d863b4cb" providerId="ADAL" clId="{8F0B3CBE-5452-4233-AD37-EBFE79196B62}" dt="2022-07-05T13:12:25.089" v="454" actId="700"/>
          <ac:spMkLst>
            <pc:docMk/>
            <pc:sldMk cId="2816378848" sldId="359"/>
            <ac:spMk id="4" creationId="{D73A1564-E034-4B83-810F-66CB9811126E}"/>
          </ac:spMkLst>
        </pc:spChg>
        <pc:spChg chg="add mod ord">
          <ac:chgData name="Sophie ALLIX 861" userId="653b8b07-0df8-4455-806f-e417d863b4cb" providerId="ADAL" clId="{8F0B3CBE-5452-4233-AD37-EBFE79196B62}" dt="2022-07-05T13:12:40.173" v="470" actId="20577"/>
          <ac:spMkLst>
            <pc:docMk/>
            <pc:sldMk cId="2816378848" sldId="359"/>
            <ac:spMk id="5" creationId="{37CC79BD-3CE3-43F0-ACE7-DD778F4A574E}"/>
          </ac:spMkLst>
        </pc:spChg>
        <pc:picChg chg="mod">
          <ac:chgData name="Sophie ALLIX 861" userId="653b8b07-0df8-4455-806f-e417d863b4cb" providerId="ADAL" clId="{8F0B3CBE-5452-4233-AD37-EBFE79196B62}" dt="2022-07-05T13:12:55.125" v="472" actId="14100"/>
          <ac:picMkLst>
            <pc:docMk/>
            <pc:sldMk cId="2816378848" sldId="359"/>
            <ac:picMk id="2" creationId="{808DEA1B-4510-51C2-9353-3C0A4DACBA69}"/>
          </ac:picMkLst>
        </pc:picChg>
      </pc:sldChg>
      <pc:sldChg chg="modSp mod">
        <pc:chgData name="Sophie ALLIX 861" userId="653b8b07-0df8-4455-806f-e417d863b4cb" providerId="ADAL" clId="{8F0B3CBE-5452-4233-AD37-EBFE79196B62}" dt="2022-07-05T13:10:02.076" v="451" actId="20577"/>
        <pc:sldMkLst>
          <pc:docMk/>
          <pc:sldMk cId="3403526274" sldId="361"/>
        </pc:sldMkLst>
        <pc:spChg chg="mod">
          <ac:chgData name="Sophie ALLIX 861" userId="653b8b07-0df8-4455-806f-e417d863b4cb" providerId="ADAL" clId="{8F0B3CBE-5452-4233-AD37-EBFE79196B62}" dt="2022-07-05T13:10:02.076" v="451" actId="20577"/>
          <ac:spMkLst>
            <pc:docMk/>
            <pc:sldMk cId="3403526274" sldId="361"/>
            <ac:spMk id="5" creationId="{2D38B9CC-4E4F-3D43-48A4-3B932B544075}"/>
          </ac:spMkLst>
        </pc:spChg>
      </pc:sldChg>
    </pc:docChg>
  </pc:docChgLst>
  <pc:docChgLst>
    <pc:chgData name="Lea GUILLARD 861" userId="S::lea.guillard@caf86.caf.fr::d06662ec-9711-44e9-9f78-4b9cc7b21ed8" providerId="AD" clId="Web-{42FE88C1-1618-6622-93CF-5039EEFED84C}"/>
    <pc:docChg chg="modSld">
      <pc:chgData name="Lea GUILLARD 861" userId="S::lea.guillard@caf86.caf.fr::d06662ec-9711-44e9-9f78-4b9cc7b21ed8" providerId="AD" clId="Web-{42FE88C1-1618-6622-93CF-5039EEFED84C}" dt="2022-10-07T08:41:32.663" v="8" actId="14100"/>
      <pc:docMkLst>
        <pc:docMk/>
      </pc:docMkLst>
      <pc:sldChg chg="addSp delSp modSp mod setBg">
        <pc:chgData name="Lea GUILLARD 861" userId="S::lea.guillard@caf86.caf.fr::d06662ec-9711-44e9-9f78-4b9cc7b21ed8" providerId="AD" clId="Web-{42FE88C1-1618-6622-93CF-5039EEFED84C}" dt="2022-10-07T08:41:32.663" v="8" actId="14100"/>
        <pc:sldMkLst>
          <pc:docMk/>
          <pc:sldMk cId="2013777590" sldId="362"/>
        </pc:sldMkLst>
        <pc:spChg chg="del">
          <ac:chgData name="Lea GUILLARD 861" userId="S::lea.guillard@caf86.caf.fr::d06662ec-9711-44e9-9f78-4b9cc7b21ed8" providerId="AD" clId="Web-{42FE88C1-1618-6622-93CF-5039EEFED84C}" dt="2022-10-07T08:41:08.614" v="3"/>
          <ac:spMkLst>
            <pc:docMk/>
            <pc:sldMk cId="2013777590" sldId="362"/>
            <ac:spMk id="5" creationId="{E7270041-3B0E-1B33-E269-D337C4D68D90}"/>
          </ac:spMkLst>
        </pc:spChg>
        <pc:spChg chg="add del">
          <ac:chgData name="Lea GUILLARD 861" userId="S::lea.guillard@caf86.caf.fr::d06662ec-9711-44e9-9f78-4b9cc7b21ed8" providerId="AD" clId="Web-{42FE88C1-1618-6622-93CF-5039EEFED84C}" dt="2022-10-07T08:41:22.615" v="6"/>
          <ac:spMkLst>
            <pc:docMk/>
            <pc:sldMk cId="2013777590" sldId="362"/>
            <ac:spMk id="19" creationId="{41DC778F-EF1A-4C1B-B1AD-BA37A74E5DD7}"/>
          </ac:spMkLst>
        </pc:spChg>
        <pc:spChg chg="add del">
          <ac:chgData name="Lea GUILLARD 861" userId="S::lea.guillard@caf86.caf.fr::d06662ec-9711-44e9-9f78-4b9cc7b21ed8" providerId="AD" clId="Web-{42FE88C1-1618-6622-93CF-5039EEFED84C}" dt="2022-10-07T08:41:22.615" v="6"/>
          <ac:spMkLst>
            <pc:docMk/>
            <pc:sldMk cId="2013777590" sldId="362"/>
            <ac:spMk id="21" creationId="{613FCDB4-670C-4568-96EE-093382A9E682}"/>
          </ac:spMkLst>
        </pc:spChg>
        <pc:spChg chg="add">
          <ac:chgData name="Lea GUILLARD 861" userId="S::lea.guillard@caf86.caf.fr::d06662ec-9711-44e9-9f78-4b9cc7b21ed8" providerId="AD" clId="Web-{42FE88C1-1618-6622-93CF-5039EEFED84C}" dt="2022-10-07T08:41:22.631" v="7"/>
          <ac:spMkLst>
            <pc:docMk/>
            <pc:sldMk cId="2013777590" sldId="362"/>
            <ac:spMk id="32" creationId="{5C9652B3-A450-4ED6-8FBF-F536BA60B4D8}"/>
          </ac:spMkLst>
        </pc:spChg>
        <pc:spChg chg="add">
          <ac:chgData name="Lea GUILLARD 861" userId="S::lea.guillard@caf86.caf.fr::d06662ec-9711-44e9-9f78-4b9cc7b21ed8" providerId="AD" clId="Web-{42FE88C1-1618-6622-93CF-5039EEFED84C}" dt="2022-10-07T08:41:22.631" v="7"/>
          <ac:spMkLst>
            <pc:docMk/>
            <pc:sldMk cId="2013777590" sldId="362"/>
            <ac:spMk id="33" creationId="{21029ED5-F105-4DD2-99C8-1E4422817978}"/>
          </ac:spMkLst>
        </pc:spChg>
        <pc:grpChg chg="add del">
          <ac:chgData name="Lea GUILLARD 861" userId="S::lea.guillard@caf86.caf.fr::d06662ec-9711-44e9-9f78-4b9cc7b21ed8" providerId="AD" clId="Web-{42FE88C1-1618-6622-93CF-5039EEFED84C}" dt="2022-10-07T08:41:22.615" v="6"/>
          <ac:grpSpMkLst>
            <pc:docMk/>
            <pc:sldMk cId="2013777590" sldId="362"/>
            <ac:grpSpMk id="7" creationId="{0565C35A-C6FA-4269-822E-6DB5B9C48882}"/>
          </ac:grpSpMkLst>
        </pc:grpChg>
        <pc:grpChg chg="add">
          <ac:chgData name="Lea GUILLARD 861" userId="S::lea.guillard@caf86.caf.fr::d06662ec-9711-44e9-9f78-4b9cc7b21ed8" providerId="AD" clId="Web-{42FE88C1-1618-6622-93CF-5039EEFED84C}" dt="2022-10-07T08:41:22.631" v="7"/>
          <ac:grpSpMkLst>
            <pc:docMk/>
            <pc:sldMk cId="2013777590" sldId="362"/>
            <ac:grpSpMk id="31" creationId="{DDE8DE2B-61C1-46D5-BEB8-521321C182C4}"/>
          </ac:grpSpMkLst>
        </pc:grpChg>
        <pc:grpChg chg="add">
          <ac:chgData name="Lea GUILLARD 861" userId="S::lea.guillard@caf86.caf.fr::d06662ec-9711-44e9-9f78-4b9cc7b21ed8" providerId="AD" clId="Web-{42FE88C1-1618-6622-93CF-5039EEFED84C}" dt="2022-10-07T08:41:22.631" v="7"/>
          <ac:grpSpMkLst>
            <pc:docMk/>
            <pc:sldMk cId="2013777590" sldId="362"/>
            <ac:grpSpMk id="34" creationId="{2D621E68-BF28-4A1C-B1A2-4E55E139E79A}"/>
          </ac:grpSpMkLst>
        </pc:grpChg>
        <pc:picChg chg="add mod">
          <ac:chgData name="Lea GUILLARD 861" userId="S::lea.guillard@caf86.caf.fr::d06662ec-9711-44e9-9f78-4b9cc7b21ed8" providerId="AD" clId="Web-{42FE88C1-1618-6622-93CF-5039EEFED84C}" dt="2022-10-07T08:41:32.663" v="8" actId="14100"/>
          <ac:picMkLst>
            <pc:docMk/>
            <pc:sldMk cId="2013777590" sldId="362"/>
            <ac:picMk id="2" creationId="{A24F1788-F9FE-30F8-9D01-BCD413158D7A}"/>
          </ac:picMkLst>
        </pc:picChg>
      </pc:sldChg>
    </pc:docChg>
  </pc:docChgLst>
  <pc:docChgLst>
    <pc:chgData name="Sandrine DUPUIS 861" userId="ab8b2a76-c1cc-40a6-8a4c-2ca7cf810cdc" providerId="ADAL" clId="{C3FA3659-7B47-4847-8E5A-7DC1D892B33A}"/>
    <pc:docChg chg="undo redo custSel addSld delSld modSld">
      <pc:chgData name="Sandrine DUPUIS 861" userId="ab8b2a76-c1cc-40a6-8a4c-2ca7cf810cdc" providerId="ADAL" clId="{C3FA3659-7B47-4847-8E5A-7DC1D892B33A}" dt="2024-02-29T11:59:31.378" v="1110" actId="122"/>
      <pc:docMkLst>
        <pc:docMk/>
      </pc:docMkLst>
      <pc:sldChg chg="modSp mod">
        <pc:chgData name="Sandrine DUPUIS 861" userId="ab8b2a76-c1cc-40a6-8a4c-2ca7cf810cdc" providerId="ADAL" clId="{C3FA3659-7B47-4847-8E5A-7DC1D892B33A}" dt="2024-02-29T11:44:53.015" v="668" actId="207"/>
        <pc:sldMkLst>
          <pc:docMk/>
          <pc:sldMk cId="3155851385" sldId="257"/>
        </pc:sldMkLst>
        <pc:spChg chg="mod">
          <ac:chgData name="Sandrine DUPUIS 861" userId="ab8b2a76-c1cc-40a6-8a4c-2ca7cf810cdc" providerId="ADAL" clId="{C3FA3659-7B47-4847-8E5A-7DC1D892B33A}" dt="2024-02-29T11:44:53.015" v="668" actId="207"/>
          <ac:spMkLst>
            <pc:docMk/>
            <pc:sldMk cId="3155851385" sldId="257"/>
            <ac:spMk id="4" creationId="{3416F5AB-7448-9E24-C765-EEE49B42F263}"/>
          </ac:spMkLst>
        </pc:spChg>
      </pc:sldChg>
      <pc:sldChg chg="addSp delSp modSp mod setBg">
        <pc:chgData name="Sandrine DUPUIS 861" userId="ab8b2a76-c1cc-40a6-8a4c-2ca7cf810cdc" providerId="ADAL" clId="{C3FA3659-7B47-4847-8E5A-7DC1D892B33A}" dt="2024-02-29T11:58:02.400" v="1010" actId="20577"/>
        <pc:sldMkLst>
          <pc:docMk/>
          <pc:sldMk cId="257540599" sldId="281"/>
        </pc:sldMkLst>
        <pc:spChg chg="mod">
          <ac:chgData name="Sandrine DUPUIS 861" userId="ab8b2a76-c1cc-40a6-8a4c-2ca7cf810cdc" providerId="ADAL" clId="{C3FA3659-7B47-4847-8E5A-7DC1D892B33A}" dt="2024-02-29T11:57:42.108" v="995" actId="255"/>
          <ac:spMkLst>
            <pc:docMk/>
            <pc:sldMk cId="257540599" sldId="281"/>
            <ac:spMk id="2" creationId="{F8614EBF-749A-C125-B572-8E23CAABE583}"/>
          </ac:spMkLst>
        </pc:spChg>
        <pc:spChg chg="del">
          <ac:chgData name="Sandrine DUPUIS 861" userId="ab8b2a76-c1cc-40a6-8a4c-2ca7cf810cdc" providerId="ADAL" clId="{C3FA3659-7B47-4847-8E5A-7DC1D892B33A}" dt="2024-02-29T10:20:31.012" v="0" actId="22"/>
          <ac:spMkLst>
            <pc:docMk/>
            <pc:sldMk cId="257540599" sldId="281"/>
            <ac:spMk id="3" creationId="{3514DD0A-845E-DEB3-37D1-775ED730981C}"/>
          </ac:spMkLst>
        </pc:spChg>
        <pc:spChg chg="add del mod">
          <ac:chgData name="Sandrine DUPUIS 861" userId="ab8b2a76-c1cc-40a6-8a4c-2ca7cf810cdc" providerId="ADAL" clId="{C3FA3659-7B47-4847-8E5A-7DC1D892B33A}" dt="2024-02-29T11:55:34.475" v="950" actId="767"/>
          <ac:spMkLst>
            <pc:docMk/>
            <pc:sldMk cId="257540599" sldId="281"/>
            <ac:spMk id="6" creationId="{3780C89F-825C-D0D0-5871-353FFB62D0CD}"/>
          </ac:spMkLst>
        </pc:spChg>
        <pc:spChg chg="add mod">
          <ac:chgData name="Sandrine DUPUIS 861" userId="ab8b2a76-c1cc-40a6-8a4c-2ca7cf810cdc" providerId="ADAL" clId="{C3FA3659-7B47-4847-8E5A-7DC1D892B33A}" dt="2024-02-29T11:57:15.662" v="992" actId="14100"/>
          <ac:spMkLst>
            <pc:docMk/>
            <pc:sldMk cId="257540599" sldId="281"/>
            <ac:spMk id="7" creationId="{5538CFE9-FB6E-52AF-AE6E-F5598971DB0C}"/>
          </ac:spMkLst>
        </pc:spChg>
        <pc:spChg chg="add mod">
          <ac:chgData name="Sandrine DUPUIS 861" userId="ab8b2a76-c1cc-40a6-8a4c-2ca7cf810cdc" providerId="ADAL" clId="{C3FA3659-7B47-4847-8E5A-7DC1D892B33A}" dt="2024-02-29T11:58:02.400" v="1010" actId="20577"/>
          <ac:spMkLst>
            <pc:docMk/>
            <pc:sldMk cId="257540599" sldId="281"/>
            <ac:spMk id="8" creationId="{3B678A41-FECD-9AD3-3B1E-5FFB062388E1}"/>
          </ac:spMkLst>
        </pc:spChg>
        <pc:spChg chg="add del">
          <ac:chgData name="Sandrine DUPUIS 861" userId="ab8b2a76-c1cc-40a6-8a4c-2ca7cf810cdc" providerId="ADAL" clId="{C3FA3659-7B47-4847-8E5A-7DC1D892B33A}" dt="2024-02-29T10:22:12.922" v="25" actId="478"/>
          <ac:spMkLst>
            <pc:docMk/>
            <pc:sldMk cId="257540599" sldId="281"/>
            <ac:spMk id="9" creationId="{E27EC8FF-4775-7DF6-EB6A-E63974FC3F01}"/>
          </ac:spMkLst>
        </pc:spChg>
        <pc:spChg chg="add del">
          <ac:chgData name="Sandrine DUPUIS 861" userId="ab8b2a76-c1cc-40a6-8a4c-2ca7cf810cdc" providerId="ADAL" clId="{C3FA3659-7B47-4847-8E5A-7DC1D892B33A}" dt="2024-02-29T10:22:54.185" v="27" actId="26606"/>
          <ac:spMkLst>
            <pc:docMk/>
            <pc:sldMk cId="257540599" sldId="281"/>
            <ac:spMk id="22" creationId="{5A7802B6-FF37-40CF-A7E2-6F2A0D9A91EF}"/>
          </ac:spMkLst>
        </pc:spChg>
        <pc:grpChg chg="add del">
          <ac:chgData name="Sandrine DUPUIS 861" userId="ab8b2a76-c1cc-40a6-8a4c-2ca7cf810cdc" providerId="ADAL" clId="{C3FA3659-7B47-4847-8E5A-7DC1D892B33A}" dt="2024-02-29T10:22:54.185" v="27" actId="26606"/>
          <ac:grpSpMkLst>
            <pc:docMk/>
            <pc:sldMk cId="257540599" sldId="281"/>
            <ac:grpSpMk id="10" creationId="{B4DE830A-B531-4A3B-96F6-0ECE88B08555}"/>
          </ac:grpSpMkLst>
        </pc:grpChg>
        <pc:grpChg chg="add del">
          <ac:chgData name="Sandrine DUPUIS 861" userId="ab8b2a76-c1cc-40a6-8a4c-2ca7cf810cdc" providerId="ADAL" clId="{C3FA3659-7B47-4847-8E5A-7DC1D892B33A}" dt="2024-02-29T10:22:57.669" v="29" actId="26606"/>
          <ac:grpSpMkLst>
            <pc:docMk/>
            <pc:sldMk cId="257540599" sldId="281"/>
            <ac:grpSpMk id="24" creationId="{A5AFB369-4673-4727-A7CD-D86AFE0AE069}"/>
          </ac:grpSpMkLst>
        </pc:grpChg>
        <pc:picChg chg="add mod ord">
          <ac:chgData name="Sandrine DUPUIS 861" userId="ab8b2a76-c1cc-40a6-8a4c-2ca7cf810cdc" providerId="ADAL" clId="{C3FA3659-7B47-4847-8E5A-7DC1D892B33A}" dt="2024-02-29T10:22:57.669" v="29" actId="26606"/>
          <ac:picMkLst>
            <pc:docMk/>
            <pc:sldMk cId="257540599" sldId="281"/>
            <ac:picMk id="5" creationId="{BB278C66-F315-2B52-E847-E0B98F758073}"/>
          </ac:picMkLst>
        </pc:picChg>
      </pc:sldChg>
      <pc:sldChg chg="addSp delSp modSp new mod">
        <pc:chgData name="Sandrine DUPUIS 861" userId="ab8b2a76-c1cc-40a6-8a4c-2ca7cf810cdc" providerId="ADAL" clId="{C3FA3659-7B47-4847-8E5A-7DC1D892B33A}" dt="2024-02-29T11:24:12.685" v="498" actId="113"/>
        <pc:sldMkLst>
          <pc:docMk/>
          <pc:sldMk cId="3604152395" sldId="286"/>
        </pc:sldMkLst>
        <pc:spChg chg="mod">
          <ac:chgData name="Sandrine DUPUIS 861" userId="ab8b2a76-c1cc-40a6-8a4c-2ca7cf810cdc" providerId="ADAL" clId="{C3FA3659-7B47-4847-8E5A-7DC1D892B33A}" dt="2024-02-29T11:22:04.167" v="492" actId="20577"/>
          <ac:spMkLst>
            <pc:docMk/>
            <pc:sldMk cId="3604152395" sldId="286"/>
            <ac:spMk id="2" creationId="{9C287B4F-9FE0-4ECE-120E-A2F0C92D82B7}"/>
          </ac:spMkLst>
        </pc:spChg>
        <pc:spChg chg="del">
          <ac:chgData name="Sandrine DUPUIS 861" userId="ab8b2a76-c1cc-40a6-8a4c-2ca7cf810cdc" providerId="ADAL" clId="{C3FA3659-7B47-4847-8E5A-7DC1D892B33A}" dt="2024-02-29T11:06:29.795" v="149"/>
          <ac:spMkLst>
            <pc:docMk/>
            <pc:sldMk cId="3604152395" sldId="286"/>
            <ac:spMk id="3" creationId="{F96CF214-68B0-6B6F-CF3D-4BBF227AA5F9}"/>
          </ac:spMkLst>
        </pc:spChg>
        <pc:spChg chg="add mod">
          <ac:chgData name="Sandrine DUPUIS 861" userId="ab8b2a76-c1cc-40a6-8a4c-2ca7cf810cdc" providerId="ADAL" clId="{C3FA3659-7B47-4847-8E5A-7DC1D892B33A}" dt="2024-02-29T11:24:12.685" v="498" actId="113"/>
          <ac:spMkLst>
            <pc:docMk/>
            <pc:sldMk cId="3604152395" sldId="286"/>
            <ac:spMk id="5" creationId="{CF0C4B4C-F707-A3C6-EC86-E3BAE95FE0B1}"/>
          </ac:spMkLst>
        </pc:spChg>
        <pc:picChg chg="add mod">
          <ac:chgData name="Sandrine DUPUIS 861" userId="ab8b2a76-c1cc-40a6-8a4c-2ca7cf810cdc" providerId="ADAL" clId="{C3FA3659-7B47-4847-8E5A-7DC1D892B33A}" dt="2024-02-29T11:07:04.065" v="155" actId="14100"/>
          <ac:picMkLst>
            <pc:docMk/>
            <pc:sldMk cId="3604152395" sldId="286"/>
            <ac:picMk id="1026" creationId="{901C9E8D-D0DF-2197-DE5C-EBB0A558A8D7}"/>
          </ac:picMkLst>
        </pc:picChg>
      </pc:sldChg>
      <pc:sldChg chg="modSp new del mod">
        <pc:chgData name="Sandrine DUPUIS 861" userId="ab8b2a76-c1cc-40a6-8a4c-2ca7cf810cdc" providerId="ADAL" clId="{C3FA3659-7B47-4847-8E5A-7DC1D892B33A}" dt="2024-02-29T11:43:32.033" v="654" actId="2696"/>
        <pc:sldMkLst>
          <pc:docMk/>
          <pc:sldMk cId="2398526076" sldId="287"/>
        </pc:sldMkLst>
        <pc:spChg chg="mod">
          <ac:chgData name="Sandrine DUPUIS 861" userId="ab8b2a76-c1cc-40a6-8a4c-2ca7cf810cdc" providerId="ADAL" clId="{C3FA3659-7B47-4847-8E5A-7DC1D892B33A}" dt="2024-02-29T11:21:19.273" v="461" actId="122"/>
          <ac:spMkLst>
            <pc:docMk/>
            <pc:sldMk cId="2398526076" sldId="287"/>
            <ac:spMk id="2" creationId="{5DFE86DE-5429-880D-F2A4-10AB121FE9D8}"/>
          </ac:spMkLst>
        </pc:spChg>
        <pc:spChg chg="mod">
          <ac:chgData name="Sandrine DUPUIS 861" userId="ab8b2a76-c1cc-40a6-8a4c-2ca7cf810cdc" providerId="ADAL" clId="{C3FA3659-7B47-4847-8E5A-7DC1D892B33A}" dt="2024-02-29T11:39:02.878" v="636" actId="20577"/>
          <ac:spMkLst>
            <pc:docMk/>
            <pc:sldMk cId="2398526076" sldId="287"/>
            <ac:spMk id="3" creationId="{0CD89659-3F7E-4AAF-5813-D023BDF59EFD}"/>
          </ac:spMkLst>
        </pc:spChg>
      </pc:sldChg>
      <pc:sldChg chg="addSp delSp modSp new mod setBg">
        <pc:chgData name="Sandrine DUPUIS 861" userId="ab8b2a76-c1cc-40a6-8a4c-2ca7cf810cdc" providerId="ADAL" clId="{C3FA3659-7B47-4847-8E5A-7DC1D892B33A}" dt="2024-02-29T11:25:18.790" v="540" actId="20577"/>
        <pc:sldMkLst>
          <pc:docMk/>
          <pc:sldMk cId="2688067344" sldId="288"/>
        </pc:sldMkLst>
        <pc:spChg chg="mod">
          <ac:chgData name="Sandrine DUPUIS 861" userId="ab8b2a76-c1cc-40a6-8a4c-2ca7cf810cdc" providerId="ADAL" clId="{C3FA3659-7B47-4847-8E5A-7DC1D892B33A}" dt="2024-02-29T11:25:18.790" v="540" actId="20577"/>
          <ac:spMkLst>
            <pc:docMk/>
            <pc:sldMk cId="2688067344" sldId="288"/>
            <ac:spMk id="2" creationId="{12B8D77A-6DB5-FAC5-25B6-38C94221EFBD}"/>
          </ac:spMkLst>
        </pc:spChg>
        <pc:spChg chg="del">
          <ac:chgData name="Sandrine DUPUIS 861" userId="ab8b2a76-c1cc-40a6-8a4c-2ca7cf810cdc" providerId="ADAL" clId="{C3FA3659-7B47-4847-8E5A-7DC1D892B33A}" dt="2024-02-29T11:23:45.092" v="496" actId="22"/>
          <ac:spMkLst>
            <pc:docMk/>
            <pc:sldMk cId="2688067344" sldId="288"/>
            <ac:spMk id="3" creationId="{4066D684-852B-2BAD-DF2E-ED9FCE4D7764}"/>
          </ac:spMkLst>
        </pc:spChg>
        <pc:grpChg chg="add">
          <ac:chgData name="Sandrine DUPUIS 861" userId="ab8b2a76-c1cc-40a6-8a4c-2ca7cf810cdc" providerId="ADAL" clId="{C3FA3659-7B47-4847-8E5A-7DC1D892B33A}" dt="2024-02-29T11:23:54.762" v="497" actId="26606"/>
          <ac:grpSpMkLst>
            <pc:docMk/>
            <pc:sldMk cId="2688067344" sldId="288"/>
            <ac:grpSpMk id="10" creationId="{B4DE830A-B531-4A3B-96F6-0ECE88B08555}"/>
          </ac:grpSpMkLst>
        </pc:grpChg>
        <pc:picChg chg="add mod ord">
          <ac:chgData name="Sandrine DUPUIS 861" userId="ab8b2a76-c1cc-40a6-8a4c-2ca7cf810cdc" providerId="ADAL" clId="{C3FA3659-7B47-4847-8E5A-7DC1D892B33A}" dt="2024-02-29T11:24:51.054" v="524" actId="14100"/>
          <ac:picMkLst>
            <pc:docMk/>
            <pc:sldMk cId="2688067344" sldId="288"/>
            <ac:picMk id="5" creationId="{DB284B2C-C22B-F51C-B347-9673682E3900}"/>
          </ac:picMkLst>
        </pc:picChg>
      </pc:sldChg>
      <pc:sldChg chg="addSp delSp modSp new mod">
        <pc:chgData name="Sandrine DUPUIS 861" userId="ab8b2a76-c1cc-40a6-8a4c-2ca7cf810cdc" providerId="ADAL" clId="{C3FA3659-7B47-4847-8E5A-7DC1D892B33A}" dt="2024-02-29T11:37:05.229" v="616" actId="20577"/>
        <pc:sldMkLst>
          <pc:docMk/>
          <pc:sldMk cId="1958162420" sldId="289"/>
        </pc:sldMkLst>
        <pc:spChg chg="mod">
          <ac:chgData name="Sandrine DUPUIS 861" userId="ab8b2a76-c1cc-40a6-8a4c-2ca7cf810cdc" providerId="ADAL" clId="{C3FA3659-7B47-4847-8E5A-7DC1D892B33A}" dt="2024-02-29T11:36:32.021" v="580" actId="122"/>
          <ac:spMkLst>
            <pc:docMk/>
            <pc:sldMk cId="1958162420" sldId="289"/>
            <ac:spMk id="2" creationId="{4996ADA8-F475-4904-1B31-A86B0BE17C0C}"/>
          </ac:spMkLst>
        </pc:spChg>
        <pc:spChg chg="del">
          <ac:chgData name="Sandrine DUPUIS 861" userId="ab8b2a76-c1cc-40a6-8a4c-2ca7cf810cdc" providerId="ADAL" clId="{C3FA3659-7B47-4847-8E5A-7DC1D892B33A}" dt="2024-02-29T11:36:04.969" v="542"/>
          <ac:spMkLst>
            <pc:docMk/>
            <pc:sldMk cId="1958162420" sldId="289"/>
            <ac:spMk id="3" creationId="{F8519975-54E5-67E2-D7DB-2280A8112398}"/>
          </ac:spMkLst>
        </pc:spChg>
        <pc:graphicFrameChg chg="add mod">
          <ac:chgData name="Sandrine DUPUIS 861" userId="ab8b2a76-c1cc-40a6-8a4c-2ca7cf810cdc" providerId="ADAL" clId="{C3FA3659-7B47-4847-8E5A-7DC1D892B33A}" dt="2024-02-29T11:37:05.229" v="616" actId="20577"/>
          <ac:graphicFrameMkLst>
            <pc:docMk/>
            <pc:sldMk cId="1958162420" sldId="289"/>
            <ac:graphicFrameMk id="4" creationId="{A7695FAD-5146-A058-F092-5AE712400549}"/>
          </ac:graphicFrameMkLst>
        </pc:graphicFrameChg>
      </pc:sldChg>
      <pc:sldChg chg="addSp delSp modSp new mod">
        <pc:chgData name="Sandrine DUPUIS 861" userId="ab8b2a76-c1cc-40a6-8a4c-2ca7cf810cdc" providerId="ADAL" clId="{C3FA3659-7B47-4847-8E5A-7DC1D892B33A}" dt="2024-02-29T11:59:31.378" v="1110" actId="122"/>
        <pc:sldMkLst>
          <pc:docMk/>
          <pc:sldMk cId="4222521808" sldId="290"/>
        </pc:sldMkLst>
        <pc:spChg chg="mod">
          <ac:chgData name="Sandrine DUPUIS 861" userId="ab8b2a76-c1cc-40a6-8a4c-2ca7cf810cdc" providerId="ADAL" clId="{C3FA3659-7B47-4847-8E5A-7DC1D892B33A}" dt="2024-02-29T11:59:31.378" v="1110" actId="122"/>
          <ac:spMkLst>
            <pc:docMk/>
            <pc:sldMk cId="4222521808" sldId="290"/>
            <ac:spMk id="2" creationId="{E3635F96-4C3E-0D08-5CCF-40302F8C6B11}"/>
          </ac:spMkLst>
        </pc:spChg>
        <pc:spChg chg="del">
          <ac:chgData name="Sandrine DUPUIS 861" userId="ab8b2a76-c1cc-40a6-8a4c-2ca7cf810cdc" providerId="ADAL" clId="{C3FA3659-7B47-4847-8E5A-7DC1D892B33A}" dt="2024-02-29T11:37:40.826" v="618"/>
          <ac:spMkLst>
            <pc:docMk/>
            <pc:sldMk cId="4222521808" sldId="290"/>
            <ac:spMk id="3" creationId="{FF348669-DD6B-ACA9-0BC3-75F59D61413B}"/>
          </ac:spMkLst>
        </pc:spChg>
        <pc:graphicFrameChg chg="add mod modGraphic">
          <ac:chgData name="Sandrine DUPUIS 861" userId="ab8b2a76-c1cc-40a6-8a4c-2ca7cf810cdc" providerId="ADAL" clId="{C3FA3659-7B47-4847-8E5A-7DC1D892B33A}" dt="2024-02-29T11:59:20.548" v="1105" actId="1076"/>
          <ac:graphicFrameMkLst>
            <pc:docMk/>
            <pc:sldMk cId="4222521808" sldId="290"/>
            <ac:graphicFrameMk id="4" creationId="{A7695FAD-5146-A058-F092-5AE712400549}"/>
          </ac:graphicFrameMkLst>
        </pc:graphicFrameChg>
      </pc:sldChg>
      <pc:sldChg chg="addSp delSp add del setBg delDesignElem">
        <pc:chgData name="Sandrine DUPUIS 861" userId="ab8b2a76-c1cc-40a6-8a4c-2ca7cf810cdc" providerId="ADAL" clId="{C3FA3659-7B47-4847-8E5A-7DC1D892B33A}" dt="2024-02-29T11:06:15.034" v="148"/>
        <pc:sldMkLst>
          <pc:docMk/>
          <pc:sldMk cId="3063227059" sldId="363"/>
        </pc:sldMkLst>
        <pc:spChg chg="add del">
          <ac:chgData name="Sandrine DUPUIS 861" userId="ab8b2a76-c1cc-40a6-8a4c-2ca7cf810cdc" providerId="ADAL" clId="{C3FA3659-7B47-4847-8E5A-7DC1D892B33A}" dt="2024-02-29T11:06:15.034" v="148"/>
          <ac:spMkLst>
            <pc:docMk/>
            <pc:sldMk cId="3063227059" sldId="363"/>
            <ac:spMk id="13" creationId="{7FF47CB7-972F-479F-A36D-9E72D26EC8DA}"/>
          </ac:spMkLst>
        </pc:spChg>
        <pc:spChg chg="add del">
          <ac:chgData name="Sandrine DUPUIS 861" userId="ab8b2a76-c1cc-40a6-8a4c-2ca7cf810cdc" providerId="ADAL" clId="{C3FA3659-7B47-4847-8E5A-7DC1D892B33A}" dt="2024-02-29T11:06:15.034" v="148"/>
          <ac:spMkLst>
            <pc:docMk/>
            <pc:sldMk cId="3063227059" sldId="363"/>
            <ac:spMk id="14" creationId="{0D153B68-5844-490D-8E67-F616D6D721CA}"/>
          </ac:spMkLst>
        </pc:spChg>
        <pc:spChg chg="add del">
          <ac:chgData name="Sandrine DUPUIS 861" userId="ab8b2a76-c1cc-40a6-8a4c-2ca7cf810cdc" providerId="ADAL" clId="{C3FA3659-7B47-4847-8E5A-7DC1D892B33A}" dt="2024-02-29T11:06:15.034" v="148"/>
          <ac:spMkLst>
            <pc:docMk/>
            <pc:sldMk cId="3063227059" sldId="363"/>
            <ac:spMk id="20" creationId="{9A0D773F-7A7D-4DBB-9DEA-86BB8B8F4BC8}"/>
          </ac:spMkLst>
        </pc:spChg>
      </pc:sldChg>
    </pc:docChg>
  </pc:docChgLst>
  <pc:docChgLst>
    <pc:chgData name="Nicolas PATRIARCHE 861" userId="d1848907-ef35-4bf0-83f2-8110b9052c08" providerId="ADAL" clId="{F2ACE74F-7E46-4954-A43E-FAA015482547}"/>
    <pc:docChg chg="addSld delSld modSld sldOrd">
      <pc:chgData name="Nicolas PATRIARCHE 861" userId="d1848907-ef35-4bf0-83f2-8110b9052c08" providerId="ADAL" clId="{F2ACE74F-7E46-4954-A43E-FAA015482547}" dt="2022-06-03T11:53:46.056" v="14" actId="2696"/>
      <pc:docMkLst>
        <pc:docMk/>
      </pc:docMkLst>
      <pc:sldChg chg="new del">
        <pc:chgData name="Nicolas PATRIARCHE 861" userId="d1848907-ef35-4bf0-83f2-8110b9052c08" providerId="ADAL" clId="{F2ACE74F-7E46-4954-A43E-FAA015482547}" dt="2022-06-03T11:53:16.217" v="4" actId="2696"/>
        <pc:sldMkLst>
          <pc:docMk/>
          <pc:sldMk cId="218406738" sldId="349"/>
        </pc:sldMkLst>
      </pc:sldChg>
      <pc:sldChg chg="delSp add del setBg delDesignElem">
        <pc:chgData name="Nicolas PATRIARCHE 861" userId="d1848907-ef35-4bf0-83f2-8110b9052c08" providerId="ADAL" clId="{F2ACE74F-7E46-4954-A43E-FAA015482547}" dt="2022-06-03T11:53:46.056" v="14" actId="2696"/>
        <pc:sldMkLst>
          <pc:docMk/>
          <pc:sldMk cId="1757724128" sldId="350"/>
        </pc:sldMkLst>
        <pc:spChg chg="del">
          <ac:chgData name="Nicolas PATRIARCHE 861" userId="d1848907-ef35-4bf0-83f2-8110b9052c08" providerId="ADAL" clId="{F2ACE74F-7E46-4954-A43E-FAA015482547}" dt="2022-06-03T11:53:09.036" v="2"/>
          <ac:spMkLst>
            <pc:docMk/>
            <pc:sldMk cId="1757724128" sldId="350"/>
            <ac:spMk id="20" creationId="{9179DE42-5613-4B35-A1E6-6CCBAA13C743}"/>
          </ac:spMkLst>
        </pc:spChg>
        <pc:spChg chg="del">
          <ac:chgData name="Nicolas PATRIARCHE 861" userId="d1848907-ef35-4bf0-83f2-8110b9052c08" providerId="ADAL" clId="{F2ACE74F-7E46-4954-A43E-FAA015482547}" dt="2022-06-03T11:53:09.036" v="2"/>
          <ac:spMkLst>
            <pc:docMk/>
            <pc:sldMk cId="1757724128" sldId="350"/>
            <ac:spMk id="26" creationId="{52FB45E9-914E-4471-AC87-E475CD51767D}"/>
          </ac:spMkLst>
        </pc:spChg>
        <pc:spChg chg="del">
          <ac:chgData name="Nicolas PATRIARCHE 861" userId="d1848907-ef35-4bf0-83f2-8110b9052c08" providerId="ADAL" clId="{F2ACE74F-7E46-4954-A43E-FAA015482547}" dt="2022-06-03T11:53:09.036" v="2"/>
          <ac:spMkLst>
            <pc:docMk/>
            <pc:sldMk cId="1757724128" sldId="350"/>
            <ac:spMk id="28" creationId="{C310626D-5743-49D4-8F7D-88C4F8F05774}"/>
          </ac:spMkLst>
        </pc:spChg>
        <pc:spChg chg="del">
          <ac:chgData name="Nicolas PATRIARCHE 861" userId="d1848907-ef35-4bf0-83f2-8110b9052c08" providerId="ADAL" clId="{F2ACE74F-7E46-4954-A43E-FAA015482547}" dt="2022-06-03T11:53:09.036" v="2"/>
          <ac:spMkLst>
            <pc:docMk/>
            <pc:sldMk cId="1757724128" sldId="350"/>
            <ac:spMk id="30" creationId="{3C195FC1-B568-4C72-9902-34CB35DDD7A1}"/>
          </ac:spMkLst>
        </pc:spChg>
        <pc:spChg chg="del">
          <ac:chgData name="Nicolas PATRIARCHE 861" userId="d1848907-ef35-4bf0-83f2-8110b9052c08" providerId="ADAL" clId="{F2ACE74F-7E46-4954-A43E-FAA015482547}" dt="2022-06-03T11:53:09.036" v="2"/>
          <ac:spMkLst>
            <pc:docMk/>
            <pc:sldMk cId="1757724128" sldId="350"/>
            <ac:spMk id="32" creationId="{EF2BDF77-362C-43F0-8CBB-A969EC2AE0C4}"/>
          </ac:spMkLst>
        </pc:spChg>
        <pc:spChg chg="del">
          <ac:chgData name="Nicolas PATRIARCHE 861" userId="d1848907-ef35-4bf0-83f2-8110b9052c08" providerId="ADAL" clId="{F2ACE74F-7E46-4954-A43E-FAA015482547}" dt="2022-06-03T11:53:09.036" v="2"/>
          <ac:spMkLst>
            <pc:docMk/>
            <pc:sldMk cId="1757724128" sldId="350"/>
            <ac:spMk id="34" creationId="{4BE96B01-3929-432D-B8C2-ADBCB74C2EF4}"/>
          </ac:spMkLst>
        </pc:spChg>
        <pc:spChg chg="del">
          <ac:chgData name="Nicolas PATRIARCHE 861" userId="d1848907-ef35-4bf0-83f2-8110b9052c08" providerId="ADAL" clId="{F2ACE74F-7E46-4954-A43E-FAA015482547}" dt="2022-06-03T11:53:09.036" v="2"/>
          <ac:spMkLst>
            <pc:docMk/>
            <pc:sldMk cId="1757724128" sldId="350"/>
            <ac:spMk id="36" creationId="{2A6FCDE6-CDE2-4C51-B18E-A95CFB679714}"/>
          </ac:spMkLst>
        </pc:spChg>
        <pc:spChg chg="del">
          <ac:chgData name="Nicolas PATRIARCHE 861" userId="d1848907-ef35-4bf0-83f2-8110b9052c08" providerId="ADAL" clId="{F2ACE74F-7E46-4954-A43E-FAA015482547}" dt="2022-06-03T11:53:09.036" v="2"/>
          <ac:spMkLst>
            <pc:docMk/>
            <pc:sldMk cId="1757724128" sldId="350"/>
            <ac:spMk id="38" creationId="{9D2E8756-2465-473A-BA2A-2DB1D6224745}"/>
          </ac:spMkLst>
        </pc:spChg>
        <pc:grpChg chg="del">
          <ac:chgData name="Nicolas PATRIARCHE 861" userId="d1848907-ef35-4bf0-83f2-8110b9052c08" providerId="ADAL" clId="{F2ACE74F-7E46-4954-A43E-FAA015482547}" dt="2022-06-03T11:53:09.036" v="2"/>
          <ac:grpSpMkLst>
            <pc:docMk/>
            <pc:sldMk cId="1757724128" sldId="350"/>
            <ac:grpSpMk id="8" creationId="{76582886-877C-4AEC-A77F-8055EB9A0CF9}"/>
          </ac:grpSpMkLst>
        </pc:grpChg>
        <pc:cxnChg chg="del">
          <ac:chgData name="Nicolas PATRIARCHE 861" userId="d1848907-ef35-4bf0-83f2-8110b9052c08" providerId="ADAL" clId="{F2ACE74F-7E46-4954-A43E-FAA015482547}" dt="2022-06-03T11:53:09.036" v="2"/>
          <ac:cxnSpMkLst>
            <pc:docMk/>
            <pc:sldMk cId="1757724128" sldId="350"/>
            <ac:cxnSpMk id="22" creationId="{EB898B32-3891-4C3A-8F58-C5969D2E9033}"/>
          </ac:cxnSpMkLst>
        </pc:cxnChg>
        <pc:cxnChg chg="del">
          <ac:chgData name="Nicolas PATRIARCHE 861" userId="d1848907-ef35-4bf0-83f2-8110b9052c08" providerId="ADAL" clId="{F2ACE74F-7E46-4954-A43E-FAA015482547}" dt="2022-06-03T11:53:09.036" v="2"/>
          <ac:cxnSpMkLst>
            <pc:docMk/>
            <pc:sldMk cId="1757724128" sldId="350"/>
            <ac:cxnSpMk id="24" creationId="{4AE4806D-B8F9-4679-A68A-9BD21C01A301}"/>
          </ac:cxnSpMkLst>
        </pc:cxnChg>
      </pc:sldChg>
      <pc:sldChg chg="modSp add mod ord">
        <pc:chgData name="Nicolas PATRIARCHE 861" userId="d1848907-ef35-4bf0-83f2-8110b9052c08" providerId="ADAL" clId="{F2ACE74F-7E46-4954-A43E-FAA015482547}" dt="2022-06-03T11:53:27.532" v="13" actId="1076"/>
        <pc:sldMkLst>
          <pc:docMk/>
          <pc:sldMk cId="4252965894" sldId="351"/>
        </pc:sldMkLst>
        <pc:spChg chg="mod">
          <ac:chgData name="Nicolas PATRIARCHE 861" userId="d1848907-ef35-4bf0-83f2-8110b9052c08" providerId="ADAL" clId="{F2ACE74F-7E46-4954-A43E-FAA015482547}" dt="2022-06-03T11:53:27.532" v="13" actId="1076"/>
          <ac:spMkLst>
            <pc:docMk/>
            <pc:sldMk cId="4252965894" sldId="351"/>
            <ac:spMk id="4" creationId="{50E63301-F05A-4018-919B-4F770BBC8D0D}"/>
          </ac:spMkLst>
        </pc:spChg>
      </pc:sldChg>
    </pc:docChg>
  </pc:docChgLst>
  <pc:docChgLst>
    <pc:chgData name="Lea GUILLARD 861" userId="S::lea.guillard@caf86.caf.fr::d06662ec-9711-44e9-9f78-4b9cc7b21ed8" providerId="AD" clId="Web-{07C660B6-2065-4950-890F-1D214039F606}"/>
    <pc:docChg chg="addSld modSld sldOrd">
      <pc:chgData name="Lea GUILLARD 861" userId="S::lea.guillard@caf86.caf.fr::d06662ec-9711-44e9-9f78-4b9cc7b21ed8" providerId="AD" clId="Web-{07C660B6-2065-4950-890F-1D214039F606}" dt="2022-09-08T08:11:31.219" v="22"/>
      <pc:docMkLst>
        <pc:docMk/>
      </pc:docMkLst>
      <pc:sldChg chg="modSp">
        <pc:chgData name="Lea GUILLARD 861" userId="S::lea.guillard@caf86.caf.fr::d06662ec-9711-44e9-9f78-4b9cc7b21ed8" providerId="AD" clId="Web-{07C660B6-2065-4950-890F-1D214039F606}" dt="2022-09-08T08:11:07.218" v="7" actId="20577"/>
        <pc:sldMkLst>
          <pc:docMk/>
          <pc:sldMk cId="3155851385" sldId="257"/>
        </pc:sldMkLst>
        <pc:spChg chg="mod">
          <ac:chgData name="Lea GUILLARD 861" userId="S::lea.guillard@caf86.caf.fr::d06662ec-9711-44e9-9f78-4b9cc7b21ed8" providerId="AD" clId="Web-{07C660B6-2065-4950-890F-1D214039F606}" dt="2022-09-08T08:11:07.218" v="7" actId="20577"/>
          <ac:spMkLst>
            <pc:docMk/>
            <pc:sldMk cId="3155851385" sldId="257"/>
            <ac:spMk id="3" creationId="{1980AA72-7CEC-47E0-8390-DCA22A2C1A8D}"/>
          </ac:spMkLst>
        </pc:spChg>
      </pc:sldChg>
      <pc:sldChg chg="modSp add ord replId">
        <pc:chgData name="Lea GUILLARD 861" userId="S::lea.guillard@caf86.caf.fr::d06662ec-9711-44e9-9f78-4b9cc7b21ed8" providerId="AD" clId="Web-{07C660B6-2065-4950-890F-1D214039F606}" dt="2022-09-08T08:11:30.172" v="21" actId="20577"/>
        <pc:sldMkLst>
          <pc:docMk/>
          <pc:sldMk cId="2625632517" sldId="366"/>
        </pc:sldMkLst>
        <pc:spChg chg="mod">
          <ac:chgData name="Lea GUILLARD 861" userId="S::lea.guillard@caf86.caf.fr::d06662ec-9711-44e9-9f78-4b9cc7b21ed8" providerId="AD" clId="Web-{07C660B6-2065-4950-890F-1D214039F606}" dt="2022-09-08T08:11:30.172" v="21" actId="20577"/>
          <ac:spMkLst>
            <pc:docMk/>
            <pc:sldMk cId="2625632517" sldId="366"/>
            <ac:spMk id="4" creationId="{50E63301-F05A-4018-919B-4F770BBC8D0D}"/>
          </ac:spMkLst>
        </pc:spChg>
      </pc:sldChg>
      <pc:sldChg chg="new">
        <pc:chgData name="Lea GUILLARD 861" userId="S::lea.guillard@caf86.caf.fr::d06662ec-9711-44e9-9f78-4b9cc7b21ed8" providerId="AD" clId="Web-{07C660B6-2065-4950-890F-1D214039F606}" dt="2022-09-08T08:11:31.219" v="22"/>
        <pc:sldMkLst>
          <pc:docMk/>
          <pc:sldMk cId="3007228322" sldId="367"/>
        </pc:sldMkLst>
      </pc:sldChg>
    </pc:docChg>
  </pc:docChgLst>
  <pc:docChgLst>
    <pc:chgData name="Sandrine DUPUIS 861" userId="S::sandrine.dupuis@caf86.caf.fr::ab8b2a76-c1cc-40a6-8a4c-2ca7cf810cdc" providerId="AD" clId="Web-{B425F8E1-FB70-46F2-9A59-DF06CA906EEB}"/>
    <pc:docChg chg="modSld">
      <pc:chgData name="Sandrine DUPUIS 861" userId="S::sandrine.dupuis@caf86.caf.fr::ab8b2a76-c1cc-40a6-8a4c-2ca7cf810cdc" providerId="AD" clId="Web-{B425F8E1-FB70-46F2-9A59-DF06CA906EEB}" dt="2024-02-29T10:19:08.278" v="59" actId="20577"/>
      <pc:docMkLst>
        <pc:docMk/>
      </pc:docMkLst>
      <pc:sldChg chg="modSp">
        <pc:chgData name="Sandrine DUPUIS 861" userId="S::sandrine.dupuis@caf86.caf.fr::ab8b2a76-c1cc-40a6-8a4c-2ca7cf810cdc" providerId="AD" clId="Web-{B425F8E1-FB70-46F2-9A59-DF06CA906EEB}" dt="2024-02-29T10:19:08.278" v="59" actId="20577"/>
        <pc:sldMkLst>
          <pc:docMk/>
          <pc:sldMk cId="257540599" sldId="281"/>
        </pc:sldMkLst>
        <pc:spChg chg="mod">
          <ac:chgData name="Sandrine DUPUIS 861" userId="S::sandrine.dupuis@caf86.caf.fr::ab8b2a76-c1cc-40a6-8a4c-2ca7cf810cdc" providerId="AD" clId="Web-{B425F8E1-FB70-46F2-9A59-DF06CA906EEB}" dt="2024-02-29T10:15:32.630" v="51" actId="20577"/>
          <ac:spMkLst>
            <pc:docMk/>
            <pc:sldMk cId="257540599" sldId="281"/>
            <ac:spMk id="2" creationId="{F8614EBF-749A-C125-B572-8E23CAABE583}"/>
          </ac:spMkLst>
        </pc:spChg>
        <pc:spChg chg="mod">
          <ac:chgData name="Sandrine DUPUIS 861" userId="S::sandrine.dupuis@caf86.caf.fr::ab8b2a76-c1cc-40a6-8a4c-2ca7cf810cdc" providerId="AD" clId="Web-{B425F8E1-FB70-46F2-9A59-DF06CA906EEB}" dt="2024-02-29T10:19:08.278" v="59" actId="20577"/>
          <ac:spMkLst>
            <pc:docMk/>
            <pc:sldMk cId="257540599" sldId="281"/>
            <ac:spMk id="3" creationId="{3514DD0A-845E-DEB3-37D1-775ED730981C}"/>
          </ac:spMkLst>
        </pc:spChg>
      </pc:sldChg>
    </pc:docChg>
  </pc:docChgLst>
  <pc:docChgLst>
    <pc:chgData name="Nicolas PATRIARCHE 861" userId="d1848907-ef35-4bf0-83f2-8110b9052c08" providerId="ADAL" clId="{90C6353A-801F-4111-9FD8-08672F6A7E73}"/>
    <pc:docChg chg="custSel addSld modSld">
      <pc:chgData name="Nicolas PATRIARCHE 861" userId="d1848907-ef35-4bf0-83f2-8110b9052c08" providerId="ADAL" clId="{90C6353A-801F-4111-9FD8-08672F6A7E73}" dt="2022-02-04T12:56:45.412" v="2440" actId="20577"/>
      <pc:docMkLst>
        <pc:docMk/>
      </pc:docMkLst>
      <pc:sldChg chg="modSp mod">
        <pc:chgData name="Nicolas PATRIARCHE 861" userId="d1848907-ef35-4bf0-83f2-8110b9052c08" providerId="ADAL" clId="{90C6353A-801F-4111-9FD8-08672F6A7E73}" dt="2022-02-04T12:42:11.634" v="2256" actId="20577"/>
        <pc:sldMkLst>
          <pc:docMk/>
          <pc:sldMk cId="3155851385" sldId="257"/>
        </pc:sldMkLst>
        <pc:spChg chg="mod">
          <ac:chgData name="Nicolas PATRIARCHE 861" userId="d1848907-ef35-4bf0-83f2-8110b9052c08" providerId="ADAL" clId="{90C6353A-801F-4111-9FD8-08672F6A7E73}" dt="2022-02-04T12:42:11.634" v="2256" actId="20577"/>
          <ac:spMkLst>
            <pc:docMk/>
            <pc:sldMk cId="3155851385" sldId="257"/>
            <ac:spMk id="3" creationId="{1980AA72-7CEC-47E0-8390-DCA22A2C1A8D}"/>
          </ac:spMkLst>
        </pc:spChg>
      </pc:sldChg>
      <pc:sldChg chg="addSp delSp modSp mod">
        <pc:chgData name="Nicolas PATRIARCHE 861" userId="d1848907-ef35-4bf0-83f2-8110b9052c08" providerId="ADAL" clId="{90C6353A-801F-4111-9FD8-08672F6A7E73}" dt="2022-02-04T10:14:12.799" v="2219" actId="20577"/>
        <pc:sldMkLst>
          <pc:docMk/>
          <pc:sldMk cId="3750916383" sldId="270"/>
        </pc:sldMkLst>
        <pc:spChg chg="del">
          <ac:chgData name="Nicolas PATRIARCHE 861" userId="d1848907-ef35-4bf0-83f2-8110b9052c08" providerId="ADAL" clId="{90C6353A-801F-4111-9FD8-08672F6A7E73}" dt="2022-02-04T10:12:15.443" v="1933" actId="478"/>
          <ac:spMkLst>
            <pc:docMk/>
            <pc:sldMk cId="3750916383" sldId="270"/>
            <ac:spMk id="2" creationId="{87078993-575C-4DCA-A9B6-5EBECF932CC5}"/>
          </ac:spMkLst>
        </pc:spChg>
        <pc:spChg chg="add del mod">
          <ac:chgData name="Nicolas PATRIARCHE 861" userId="d1848907-ef35-4bf0-83f2-8110b9052c08" providerId="ADAL" clId="{90C6353A-801F-4111-9FD8-08672F6A7E73}" dt="2022-02-04T10:06:09.985" v="1299" actId="478"/>
          <ac:spMkLst>
            <pc:docMk/>
            <pc:sldMk cId="3750916383" sldId="270"/>
            <ac:spMk id="5" creationId="{0FE0A0D4-7E3E-47D3-BCD4-C0EE1A6028B9}"/>
          </ac:spMkLst>
        </pc:spChg>
        <pc:spChg chg="mod">
          <ac:chgData name="Nicolas PATRIARCHE 861" userId="d1848907-ef35-4bf0-83f2-8110b9052c08" providerId="ADAL" clId="{90C6353A-801F-4111-9FD8-08672F6A7E73}" dt="2022-02-02T16:11:14.730" v="677" actId="1076"/>
          <ac:spMkLst>
            <pc:docMk/>
            <pc:sldMk cId="3750916383" sldId="270"/>
            <ac:spMk id="6" creationId="{C1B2BF5A-F6FA-4756-979C-112180A6BADA}"/>
          </ac:spMkLst>
        </pc:spChg>
        <pc:spChg chg="add mod">
          <ac:chgData name="Nicolas PATRIARCHE 861" userId="d1848907-ef35-4bf0-83f2-8110b9052c08" providerId="ADAL" clId="{90C6353A-801F-4111-9FD8-08672F6A7E73}" dt="2022-02-04T10:07:50.901" v="1349" actId="1076"/>
          <ac:spMkLst>
            <pc:docMk/>
            <pc:sldMk cId="3750916383" sldId="270"/>
            <ac:spMk id="7" creationId="{FBCAE49C-588F-4060-A370-6939A9021039}"/>
          </ac:spMkLst>
        </pc:spChg>
        <pc:spChg chg="add mod">
          <ac:chgData name="Nicolas PATRIARCHE 861" userId="d1848907-ef35-4bf0-83f2-8110b9052c08" providerId="ADAL" clId="{90C6353A-801F-4111-9FD8-08672F6A7E73}" dt="2022-02-04T10:14:12.799" v="2219" actId="20577"/>
          <ac:spMkLst>
            <pc:docMk/>
            <pc:sldMk cId="3750916383" sldId="270"/>
            <ac:spMk id="8" creationId="{E2E356E3-8A83-4562-995B-AE65AF2A6FC3}"/>
          </ac:spMkLst>
        </pc:spChg>
        <pc:picChg chg="del mod">
          <ac:chgData name="Nicolas PATRIARCHE 861" userId="d1848907-ef35-4bf0-83f2-8110b9052c08" providerId="ADAL" clId="{90C6353A-801F-4111-9FD8-08672F6A7E73}" dt="2022-02-04T10:06:06.520" v="1298" actId="478"/>
          <ac:picMkLst>
            <pc:docMk/>
            <pc:sldMk cId="3750916383" sldId="270"/>
            <ac:picMk id="4" creationId="{7B53DD3F-7EED-4247-AECE-83A63F8A2461}"/>
          </ac:picMkLst>
        </pc:picChg>
      </pc:sldChg>
      <pc:sldChg chg="addSp delSp modSp new mod setBg delDesignElem chgLayout">
        <pc:chgData name="Nicolas PATRIARCHE 861" userId="d1848907-ef35-4bf0-83f2-8110b9052c08" providerId="ADAL" clId="{90C6353A-801F-4111-9FD8-08672F6A7E73}" dt="2022-02-02T14:49:59.298" v="18" actId="1076"/>
        <pc:sldMkLst>
          <pc:docMk/>
          <pc:sldMk cId="1547809775" sldId="271"/>
        </pc:sldMkLst>
        <pc:spChg chg="del mod">
          <ac:chgData name="Nicolas PATRIARCHE 861" userId="d1848907-ef35-4bf0-83f2-8110b9052c08" providerId="ADAL" clId="{90C6353A-801F-4111-9FD8-08672F6A7E73}" dt="2022-02-02T14:48:31.792" v="6" actId="478"/>
          <ac:spMkLst>
            <pc:docMk/>
            <pc:sldMk cId="1547809775" sldId="271"/>
            <ac:spMk id="2" creationId="{22F416C9-B03D-48AC-856E-F20A5A0D5FEB}"/>
          </ac:spMkLst>
        </pc:spChg>
        <pc:spChg chg="del">
          <ac:chgData name="Nicolas PATRIARCHE 861" userId="d1848907-ef35-4bf0-83f2-8110b9052c08" providerId="ADAL" clId="{90C6353A-801F-4111-9FD8-08672F6A7E73}" dt="2022-02-02T14:48:08.958" v="1" actId="478"/>
          <ac:spMkLst>
            <pc:docMk/>
            <pc:sldMk cId="1547809775" sldId="271"/>
            <ac:spMk id="3" creationId="{9E0C90B4-DC82-46FB-AF06-22B437B0C1E2}"/>
          </ac:spMkLst>
        </pc:spChg>
        <pc:spChg chg="add del mod ord">
          <ac:chgData name="Nicolas PATRIARCHE 861" userId="d1848907-ef35-4bf0-83f2-8110b9052c08" providerId="ADAL" clId="{90C6353A-801F-4111-9FD8-08672F6A7E73}" dt="2022-02-02T14:49:47.667" v="15" actId="478"/>
          <ac:spMkLst>
            <pc:docMk/>
            <pc:sldMk cId="1547809775" sldId="271"/>
            <ac:spMk id="6" creationId="{B7269395-9730-4808-88E6-4BEE91665098}"/>
          </ac:spMkLst>
        </pc:spChg>
        <pc:spChg chg="add del mod ord">
          <ac:chgData name="Nicolas PATRIARCHE 861" userId="d1848907-ef35-4bf0-83f2-8110b9052c08" providerId="ADAL" clId="{90C6353A-801F-4111-9FD8-08672F6A7E73}" dt="2022-02-02T14:49:50.251" v="16" actId="478"/>
          <ac:spMkLst>
            <pc:docMk/>
            <pc:sldMk cId="1547809775" sldId="271"/>
            <ac:spMk id="7" creationId="{A0111221-4A8C-4A93-BAB5-60D8C60A4D84}"/>
          </ac:spMkLst>
        </pc:spChg>
        <pc:grpChg chg="add del">
          <ac:chgData name="Nicolas PATRIARCHE 861" userId="d1848907-ef35-4bf0-83f2-8110b9052c08" providerId="ADAL" clId="{90C6353A-801F-4111-9FD8-08672F6A7E73}" dt="2022-02-02T14:49:41.623" v="13" actId="6264"/>
          <ac:grpSpMkLst>
            <pc:docMk/>
            <pc:sldMk cId="1547809775" sldId="271"/>
            <ac:grpSpMk id="10" creationId="{4815A7B4-532E-48C9-AC24-D78ACF3339DB}"/>
          </ac:grpSpMkLst>
        </pc:grpChg>
        <pc:picChg chg="add mod">
          <ac:chgData name="Nicolas PATRIARCHE 861" userId="d1848907-ef35-4bf0-83f2-8110b9052c08" providerId="ADAL" clId="{90C6353A-801F-4111-9FD8-08672F6A7E73}" dt="2022-02-02T14:49:59.298" v="18" actId="1076"/>
          <ac:picMkLst>
            <pc:docMk/>
            <pc:sldMk cId="1547809775" sldId="271"/>
            <ac:picMk id="5" creationId="{0CA1D752-26B3-4DDE-825C-624C1F398F6E}"/>
          </ac:picMkLst>
        </pc:picChg>
      </pc:sldChg>
      <pc:sldChg chg="addSp delSp new mod">
        <pc:chgData name="Nicolas PATRIARCHE 861" userId="d1848907-ef35-4bf0-83f2-8110b9052c08" providerId="ADAL" clId="{90C6353A-801F-4111-9FD8-08672F6A7E73}" dt="2022-02-02T14:50:50.454" v="24" actId="478"/>
        <pc:sldMkLst>
          <pc:docMk/>
          <pc:sldMk cId="495123435" sldId="272"/>
        </pc:sldMkLst>
        <pc:spChg chg="del">
          <ac:chgData name="Nicolas PATRIARCHE 861" userId="d1848907-ef35-4bf0-83f2-8110b9052c08" providerId="ADAL" clId="{90C6353A-801F-4111-9FD8-08672F6A7E73}" dt="2022-02-02T14:50:50.454" v="24" actId="478"/>
          <ac:spMkLst>
            <pc:docMk/>
            <pc:sldMk cId="495123435" sldId="272"/>
            <ac:spMk id="2" creationId="{5DC73D21-B365-4FF2-97CB-37347BEA5BA3}"/>
          </ac:spMkLst>
        </pc:spChg>
        <pc:picChg chg="add del">
          <ac:chgData name="Nicolas PATRIARCHE 861" userId="d1848907-ef35-4bf0-83f2-8110b9052c08" providerId="ADAL" clId="{90C6353A-801F-4111-9FD8-08672F6A7E73}" dt="2022-02-02T14:50:29.251" v="22" actId="478"/>
          <ac:picMkLst>
            <pc:docMk/>
            <pc:sldMk cId="495123435" sldId="272"/>
            <ac:picMk id="5" creationId="{9DA02319-EEA4-4950-859D-4D0080BB8649}"/>
          </ac:picMkLst>
        </pc:picChg>
        <pc:picChg chg="add">
          <ac:chgData name="Nicolas PATRIARCHE 861" userId="d1848907-ef35-4bf0-83f2-8110b9052c08" providerId="ADAL" clId="{90C6353A-801F-4111-9FD8-08672F6A7E73}" dt="2022-02-02T14:50:46.490" v="23" actId="22"/>
          <ac:picMkLst>
            <pc:docMk/>
            <pc:sldMk cId="495123435" sldId="272"/>
            <ac:picMk id="7" creationId="{071C9151-9426-4988-A0BD-2F18F24746A2}"/>
          </ac:picMkLst>
        </pc:picChg>
      </pc:sldChg>
      <pc:sldChg chg="addSp delSp new mod modNotesTx">
        <pc:chgData name="Nicolas PATRIARCHE 861" userId="d1848907-ef35-4bf0-83f2-8110b9052c08" providerId="ADAL" clId="{90C6353A-801F-4111-9FD8-08672F6A7E73}" dt="2022-02-04T12:44:10.626" v="2273" actId="20577"/>
        <pc:sldMkLst>
          <pc:docMk/>
          <pc:sldMk cId="3835494859" sldId="273"/>
        </pc:sldMkLst>
        <pc:spChg chg="del">
          <ac:chgData name="Nicolas PATRIARCHE 861" userId="d1848907-ef35-4bf0-83f2-8110b9052c08" providerId="ADAL" clId="{90C6353A-801F-4111-9FD8-08672F6A7E73}" dt="2022-02-02T14:51:12.748" v="26" actId="478"/>
          <ac:spMkLst>
            <pc:docMk/>
            <pc:sldMk cId="3835494859" sldId="273"/>
            <ac:spMk id="2" creationId="{1F4B9154-366A-44C0-9CC4-AEAAA0AEBB23}"/>
          </ac:spMkLst>
        </pc:spChg>
        <pc:spChg chg="del">
          <ac:chgData name="Nicolas PATRIARCHE 861" userId="d1848907-ef35-4bf0-83f2-8110b9052c08" providerId="ADAL" clId="{90C6353A-801F-4111-9FD8-08672F6A7E73}" dt="2022-02-02T14:51:10.718" v="25" actId="478"/>
          <ac:spMkLst>
            <pc:docMk/>
            <pc:sldMk cId="3835494859" sldId="273"/>
            <ac:spMk id="3" creationId="{EFD2D243-46D3-4E3F-87C3-D6BE4BDC8138}"/>
          </ac:spMkLst>
        </pc:spChg>
        <pc:picChg chg="add">
          <ac:chgData name="Nicolas PATRIARCHE 861" userId="d1848907-ef35-4bf0-83f2-8110b9052c08" providerId="ADAL" clId="{90C6353A-801F-4111-9FD8-08672F6A7E73}" dt="2022-02-02T14:51:14.312" v="27" actId="22"/>
          <ac:picMkLst>
            <pc:docMk/>
            <pc:sldMk cId="3835494859" sldId="273"/>
            <ac:picMk id="5" creationId="{3A6A13D3-FDD9-4B71-841B-42FEFB9F5AAF}"/>
          </ac:picMkLst>
        </pc:picChg>
      </pc:sldChg>
      <pc:sldChg chg="addSp delSp new mod">
        <pc:chgData name="Nicolas PATRIARCHE 861" userId="d1848907-ef35-4bf0-83f2-8110b9052c08" providerId="ADAL" clId="{90C6353A-801F-4111-9FD8-08672F6A7E73}" dt="2022-02-02T14:52:15.479" v="32" actId="22"/>
        <pc:sldMkLst>
          <pc:docMk/>
          <pc:sldMk cId="2592453942" sldId="274"/>
        </pc:sldMkLst>
        <pc:spChg chg="del">
          <ac:chgData name="Nicolas PATRIARCHE 861" userId="d1848907-ef35-4bf0-83f2-8110b9052c08" providerId="ADAL" clId="{90C6353A-801F-4111-9FD8-08672F6A7E73}" dt="2022-02-02T14:52:14.037" v="31" actId="478"/>
          <ac:spMkLst>
            <pc:docMk/>
            <pc:sldMk cId="2592453942" sldId="274"/>
            <ac:spMk id="2" creationId="{EB8E62ED-E331-4C6F-AA4E-503E13457714}"/>
          </ac:spMkLst>
        </pc:spChg>
        <pc:spChg chg="del">
          <ac:chgData name="Nicolas PATRIARCHE 861" userId="d1848907-ef35-4bf0-83f2-8110b9052c08" providerId="ADAL" clId="{90C6353A-801F-4111-9FD8-08672F6A7E73}" dt="2022-02-02T14:52:12.734" v="30" actId="478"/>
          <ac:spMkLst>
            <pc:docMk/>
            <pc:sldMk cId="2592453942" sldId="274"/>
            <ac:spMk id="3" creationId="{5DE2B072-FADD-4706-A850-1D33E3486927}"/>
          </ac:spMkLst>
        </pc:spChg>
        <pc:picChg chg="add">
          <ac:chgData name="Nicolas PATRIARCHE 861" userId="d1848907-ef35-4bf0-83f2-8110b9052c08" providerId="ADAL" clId="{90C6353A-801F-4111-9FD8-08672F6A7E73}" dt="2022-02-02T14:52:15.479" v="32" actId="22"/>
          <ac:picMkLst>
            <pc:docMk/>
            <pc:sldMk cId="2592453942" sldId="274"/>
            <ac:picMk id="5" creationId="{9A868776-B155-4E2D-BA68-8B9F474E1C9B}"/>
          </ac:picMkLst>
        </pc:picChg>
      </pc:sldChg>
      <pc:sldChg chg="addSp delSp new mod modNotesTx">
        <pc:chgData name="Nicolas PATRIARCHE 861" userId="d1848907-ef35-4bf0-83f2-8110b9052c08" providerId="ADAL" clId="{90C6353A-801F-4111-9FD8-08672F6A7E73}" dt="2022-02-04T12:44:25.454" v="2314" actId="20577"/>
        <pc:sldMkLst>
          <pc:docMk/>
          <pc:sldMk cId="1742407666" sldId="275"/>
        </pc:sldMkLst>
        <pc:spChg chg="del">
          <ac:chgData name="Nicolas PATRIARCHE 861" userId="d1848907-ef35-4bf0-83f2-8110b9052c08" providerId="ADAL" clId="{90C6353A-801F-4111-9FD8-08672F6A7E73}" dt="2022-02-02T14:53:44.373" v="34" actId="478"/>
          <ac:spMkLst>
            <pc:docMk/>
            <pc:sldMk cId="1742407666" sldId="275"/>
            <ac:spMk id="2" creationId="{57405B4C-BB3D-4D0B-97CB-855C67ECE903}"/>
          </ac:spMkLst>
        </pc:spChg>
        <pc:spChg chg="del">
          <ac:chgData name="Nicolas PATRIARCHE 861" userId="d1848907-ef35-4bf0-83f2-8110b9052c08" providerId="ADAL" clId="{90C6353A-801F-4111-9FD8-08672F6A7E73}" dt="2022-02-02T14:53:42.334" v="33" actId="478"/>
          <ac:spMkLst>
            <pc:docMk/>
            <pc:sldMk cId="1742407666" sldId="275"/>
            <ac:spMk id="3" creationId="{40A34171-F969-4271-94FC-EE2BF4851776}"/>
          </ac:spMkLst>
        </pc:spChg>
        <pc:picChg chg="add">
          <ac:chgData name="Nicolas PATRIARCHE 861" userId="d1848907-ef35-4bf0-83f2-8110b9052c08" providerId="ADAL" clId="{90C6353A-801F-4111-9FD8-08672F6A7E73}" dt="2022-02-02T14:53:46.489" v="35" actId="22"/>
          <ac:picMkLst>
            <pc:docMk/>
            <pc:sldMk cId="1742407666" sldId="275"/>
            <ac:picMk id="5" creationId="{280C9A0B-E0B3-47CA-BD0F-38329F568085}"/>
          </ac:picMkLst>
        </pc:picChg>
      </pc:sldChg>
      <pc:sldChg chg="addSp delSp new mod">
        <pc:chgData name="Nicolas PATRIARCHE 861" userId="d1848907-ef35-4bf0-83f2-8110b9052c08" providerId="ADAL" clId="{90C6353A-801F-4111-9FD8-08672F6A7E73}" dt="2022-02-02T14:54:30.916" v="40" actId="22"/>
        <pc:sldMkLst>
          <pc:docMk/>
          <pc:sldMk cId="24330778" sldId="276"/>
        </pc:sldMkLst>
        <pc:spChg chg="del">
          <ac:chgData name="Nicolas PATRIARCHE 861" userId="d1848907-ef35-4bf0-83f2-8110b9052c08" providerId="ADAL" clId="{90C6353A-801F-4111-9FD8-08672F6A7E73}" dt="2022-02-02T14:54:28.481" v="39" actId="478"/>
          <ac:spMkLst>
            <pc:docMk/>
            <pc:sldMk cId="24330778" sldId="276"/>
            <ac:spMk id="2" creationId="{BFE0D595-977E-4BAC-AF74-413F31242056}"/>
          </ac:spMkLst>
        </pc:spChg>
        <pc:spChg chg="del">
          <ac:chgData name="Nicolas PATRIARCHE 861" userId="d1848907-ef35-4bf0-83f2-8110b9052c08" providerId="ADAL" clId="{90C6353A-801F-4111-9FD8-08672F6A7E73}" dt="2022-02-02T14:54:27.949" v="38" actId="478"/>
          <ac:spMkLst>
            <pc:docMk/>
            <pc:sldMk cId="24330778" sldId="276"/>
            <ac:spMk id="3" creationId="{B19AAC84-9F7A-485B-AA0E-E1E593E178BC}"/>
          </ac:spMkLst>
        </pc:spChg>
        <pc:picChg chg="add">
          <ac:chgData name="Nicolas PATRIARCHE 861" userId="d1848907-ef35-4bf0-83f2-8110b9052c08" providerId="ADAL" clId="{90C6353A-801F-4111-9FD8-08672F6A7E73}" dt="2022-02-02T14:54:30.916" v="40" actId="22"/>
          <ac:picMkLst>
            <pc:docMk/>
            <pc:sldMk cId="24330778" sldId="276"/>
            <ac:picMk id="5" creationId="{E60F29DE-E837-457E-94A0-05A5E1670AF7}"/>
          </ac:picMkLst>
        </pc:picChg>
      </pc:sldChg>
      <pc:sldChg chg="addSp delSp new mod">
        <pc:chgData name="Nicolas PATRIARCHE 861" userId="d1848907-ef35-4bf0-83f2-8110b9052c08" providerId="ADAL" clId="{90C6353A-801F-4111-9FD8-08672F6A7E73}" dt="2022-02-02T14:54:56.207" v="43" actId="22"/>
        <pc:sldMkLst>
          <pc:docMk/>
          <pc:sldMk cId="2620325473" sldId="277"/>
        </pc:sldMkLst>
        <pc:spChg chg="del">
          <ac:chgData name="Nicolas PATRIARCHE 861" userId="d1848907-ef35-4bf0-83f2-8110b9052c08" providerId="ADAL" clId="{90C6353A-801F-4111-9FD8-08672F6A7E73}" dt="2022-02-02T14:54:54.301" v="42" actId="478"/>
          <ac:spMkLst>
            <pc:docMk/>
            <pc:sldMk cId="2620325473" sldId="277"/>
            <ac:spMk id="2" creationId="{BB7A1064-D7E3-465B-B88A-B1C25E958866}"/>
          </ac:spMkLst>
        </pc:spChg>
        <pc:spChg chg="del">
          <ac:chgData name="Nicolas PATRIARCHE 861" userId="d1848907-ef35-4bf0-83f2-8110b9052c08" providerId="ADAL" clId="{90C6353A-801F-4111-9FD8-08672F6A7E73}" dt="2022-02-02T14:54:53.286" v="41" actId="478"/>
          <ac:spMkLst>
            <pc:docMk/>
            <pc:sldMk cId="2620325473" sldId="277"/>
            <ac:spMk id="3" creationId="{93038997-2DDF-4B00-B231-3180E820E874}"/>
          </ac:spMkLst>
        </pc:spChg>
        <pc:picChg chg="add">
          <ac:chgData name="Nicolas PATRIARCHE 861" userId="d1848907-ef35-4bf0-83f2-8110b9052c08" providerId="ADAL" clId="{90C6353A-801F-4111-9FD8-08672F6A7E73}" dt="2022-02-02T14:54:56.207" v="43" actId="22"/>
          <ac:picMkLst>
            <pc:docMk/>
            <pc:sldMk cId="2620325473" sldId="277"/>
            <ac:picMk id="5" creationId="{61E09185-0196-4883-AF24-844172470345}"/>
          </ac:picMkLst>
        </pc:picChg>
      </pc:sldChg>
      <pc:sldChg chg="addSp modSp new mod addCm delCm modNotesTx">
        <pc:chgData name="Nicolas PATRIARCHE 861" userId="d1848907-ef35-4bf0-83f2-8110b9052c08" providerId="ADAL" clId="{90C6353A-801F-4111-9FD8-08672F6A7E73}" dt="2022-02-04T12:56:45.412" v="2440" actId="20577"/>
        <pc:sldMkLst>
          <pc:docMk/>
          <pc:sldMk cId="2428528142" sldId="278"/>
        </pc:sldMkLst>
        <pc:spChg chg="mod">
          <ac:chgData name="Nicolas PATRIARCHE 861" userId="d1848907-ef35-4bf0-83f2-8110b9052c08" providerId="ADAL" clId="{90C6353A-801F-4111-9FD8-08672F6A7E73}" dt="2022-02-02T15:34:05.857" v="55" actId="20577"/>
          <ac:spMkLst>
            <pc:docMk/>
            <pc:sldMk cId="2428528142" sldId="278"/>
            <ac:spMk id="2" creationId="{19F232F8-C0CD-48D2-A124-4C928971C86A}"/>
          </ac:spMkLst>
        </pc:spChg>
        <pc:spChg chg="mod">
          <ac:chgData name="Nicolas PATRIARCHE 861" userId="d1848907-ef35-4bf0-83f2-8110b9052c08" providerId="ADAL" clId="{90C6353A-801F-4111-9FD8-08672F6A7E73}" dt="2022-02-02T15:47:50.100" v="674" actId="20577"/>
          <ac:spMkLst>
            <pc:docMk/>
            <pc:sldMk cId="2428528142" sldId="278"/>
            <ac:spMk id="3" creationId="{0CF42C86-B87D-4F9D-9594-819D8FE54FDB}"/>
          </ac:spMkLst>
        </pc:spChg>
        <pc:picChg chg="add mod">
          <ac:chgData name="Nicolas PATRIARCHE 861" userId="d1848907-ef35-4bf0-83f2-8110b9052c08" providerId="ADAL" clId="{90C6353A-801F-4111-9FD8-08672F6A7E73}" dt="2022-02-02T15:47:57.888" v="676" actId="1076"/>
          <ac:picMkLst>
            <pc:docMk/>
            <pc:sldMk cId="2428528142" sldId="278"/>
            <ac:picMk id="5" creationId="{694BEEA1-9BFD-41F5-A374-8A1498412D5C}"/>
          </ac:picMkLst>
        </pc:picChg>
        <pc:picChg chg="add mod">
          <ac:chgData name="Nicolas PATRIARCHE 861" userId="d1848907-ef35-4bf0-83f2-8110b9052c08" providerId="ADAL" clId="{90C6353A-801F-4111-9FD8-08672F6A7E73}" dt="2022-02-02T15:47:55.800" v="675" actId="1076"/>
          <ac:picMkLst>
            <pc:docMk/>
            <pc:sldMk cId="2428528142" sldId="278"/>
            <ac:picMk id="7" creationId="{E7717077-B69E-45EA-9933-4EC095BCEC86}"/>
          </ac:picMkLst>
        </pc:picChg>
      </pc:sldChg>
      <pc:sldChg chg="modSp new mod">
        <pc:chgData name="Nicolas PATRIARCHE 861" userId="d1848907-ef35-4bf0-83f2-8110b9052c08" providerId="ADAL" clId="{90C6353A-801F-4111-9FD8-08672F6A7E73}" dt="2022-02-02T16:35:11.408" v="1296" actId="20577"/>
        <pc:sldMkLst>
          <pc:docMk/>
          <pc:sldMk cId="4012835241" sldId="279"/>
        </pc:sldMkLst>
        <pc:spChg chg="mod">
          <ac:chgData name="Nicolas PATRIARCHE 861" userId="d1848907-ef35-4bf0-83f2-8110b9052c08" providerId="ADAL" clId="{90C6353A-801F-4111-9FD8-08672F6A7E73}" dt="2022-02-02T16:21:56.148" v="689" actId="20577"/>
          <ac:spMkLst>
            <pc:docMk/>
            <pc:sldMk cId="4012835241" sldId="279"/>
            <ac:spMk id="2" creationId="{1799801B-D25F-4BFB-88B5-4CEACEB6C460}"/>
          </ac:spMkLst>
        </pc:spChg>
        <pc:spChg chg="mod">
          <ac:chgData name="Nicolas PATRIARCHE 861" userId="d1848907-ef35-4bf0-83f2-8110b9052c08" providerId="ADAL" clId="{90C6353A-801F-4111-9FD8-08672F6A7E73}" dt="2022-02-02T16:35:11.408" v="1296" actId="20577"/>
          <ac:spMkLst>
            <pc:docMk/>
            <pc:sldMk cId="4012835241" sldId="279"/>
            <ac:spMk id="3" creationId="{03A91957-62FB-4E3C-AD0F-3086F7BBBE51}"/>
          </ac:spMkLst>
        </pc:spChg>
      </pc:sldChg>
      <pc:sldChg chg="addSp delSp modSp new mod setBg">
        <pc:chgData name="Nicolas PATRIARCHE 861" userId="d1848907-ef35-4bf0-83f2-8110b9052c08" providerId="ADAL" clId="{90C6353A-801F-4111-9FD8-08672F6A7E73}" dt="2022-02-04T10:19:20.951" v="2253" actId="20577"/>
        <pc:sldMkLst>
          <pc:docMk/>
          <pc:sldMk cId="2133316995" sldId="280"/>
        </pc:sldMkLst>
        <pc:spChg chg="mod">
          <ac:chgData name="Nicolas PATRIARCHE 861" userId="d1848907-ef35-4bf0-83f2-8110b9052c08" providerId="ADAL" clId="{90C6353A-801F-4111-9FD8-08672F6A7E73}" dt="2022-02-04T10:19:20.951" v="2253" actId="20577"/>
          <ac:spMkLst>
            <pc:docMk/>
            <pc:sldMk cId="2133316995" sldId="280"/>
            <ac:spMk id="2" creationId="{05CC5006-F749-4D01-A7A2-C7490038FDFC}"/>
          </ac:spMkLst>
        </pc:spChg>
        <pc:spChg chg="del mod">
          <ac:chgData name="Nicolas PATRIARCHE 861" userId="d1848907-ef35-4bf0-83f2-8110b9052c08" providerId="ADAL" clId="{90C6353A-801F-4111-9FD8-08672F6A7E73}" dt="2022-02-04T10:19:08.910" v="2222" actId="478"/>
          <ac:spMkLst>
            <pc:docMk/>
            <pc:sldMk cId="2133316995" sldId="280"/>
            <ac:spMk id="3" creationId="{2D671E07-2369-497F-944C-4CB4AC1E00CE}"/>
          </ac:spMkLst>
        </pc:spChg>
        <pc:spChg chg="add">
          <ac:chgData name="Nicolas PATRIARCHE 861" userId="d1848907-ef35-4bf0-83f2-8110b9052c08" providerId="ADAL" clId="{90C6353A-801F-4111-9FD8-08672F6A7E73}" dt="2022-02-04T10:19:04.981" v="2221" actId="26606"/>
          <ac:spMkLst>
            <pc:docMk/>
            <pc:sldMk cId="2133316995" sldId="280"/>
            <ac:spMk id="8" creationId="{CE3A6A76-AE5D-49AE-9D49-90C0F1548261}"/>
          </ac:spMkLst>
        </pc:spChg>
        <pc:grpChg chg="add">
          <ac:chgData name="Nicolas PATRIARCHE 861" userId="d1848907-ef35-4bf0-83f2-8110b9052c08" providerId="ADAL" clId="{90C6353A-801F-4111-9FD8-08672F6A7E73}" dt="2022-02-04T10:19:04.981" v="2221" actId="26606"/>
          <ac:grpSpMkLst>
            <pc:docMk/>
            <pc:sldMk cId="2133316995" sldId="280"/>
            <ac:grpSpMk id="10" creationId="{64DBF464-02EB-49E8-BED5-CCD9C0E092FA}"/>
          </ac:grpSpMkLst>
        </pc:grpChg>
      </pc:sldChg>
    </pc:docChg>
  </pc:docChgLst>
  <pc:docChgLst>
    <pc:chgData name="Lea GUILLARD 861" userId="S::lea.guillard@caf86.caf.fr::d06662ec-9711-44e9-9f78-4b9cc7b21ed8" providerId="AD" clId="Web-{92133FD7-093F-4966-A144-17723738827A}"/>
    <pc:docChg chg="delSld modSld">
      <pc:chgData name="Lea GUILLARD 861" userId="S::lea.guillard@caf86.caf.fr::d06662ec-9711-44e9-9f78-4b9cc7b21ed8" providerId="AD" clId="Web-{92133FD7-093F-4966-A144-17723738827A}" dt="2022-05-06T09:34:49.381" v="7"/>
      <pc:docMkLst>
        <pc:docMk/>
      </pc:docMkLst>
      <pc:sldChg chg="modSp">
        <pc:chgData name="Lea GUILLARD 861" userId="S::lea.guillard@caf86.caf.fr::d06662ec-9711-44e9-9f78-4b9cc7b21ed8" providerId="AD" clId="Web-{92133FD7-093F-4966-A144-17723738827A}" dt="2022-05-06T09:34:42.365" v="5" actId="20577"/>
        <pc:sldMkLst>
          <pc:docMk/>
          <pc:sldMk cId="3155851385" sldId="257"/>
        </pc:sldMkLst>
        <pc:spChg chg="mod">
          <ac:chgData name="Lea GUILLARD 861" userId="S::lea.guillard@caf86.caf.fr::d06662ec-9711-44e9-9f78-4b9cc7b21ed8" providerId="AD" clId="Web-{92133FD7-093F-4966-A144-17723738827A}" dt="2022-05-06T09:34:42.365" v="5" actId="20577"/>
          <ac:spMkLst>
            <pc:docMk/>
            <pc:sldMk cId="3155851385" sldId="257"/>
            <ac:spMk id="3" creationId="{1980AA72-7CEC-47E0-8390-DCA22A2C1A8D}"/>
          </ac:spMkLst>
        </pc:spChg>
      </pc:sldChg>
      <pc:sldChg chg="del">
        <pc:chgData name="Lea GUILLARD 861" userId="S::lea.guillard@caf86.caf.fr::d06662ec-9711-44e9-9f78-4b9cc7b21ed8" providerId="AD" clId="Web-{92133FD7-093F-4966-A144-17723738827A}" dt="2022-05-06T09:34:42.990" v="6"/>
        <pc:sldMkLst>
          <pc:docMk/>
          <pc:sldMk cId="1608236116" sldId="295"/>
        </pc:sldMkLst>
      </pc:sldChg>
      <pc:sldChg chg="del">
        <pc:chgData name="Lea GUILLARD 861" userId="S::lea.guillard@caf86.caf.fr::d06662ec-9711-44e9-9f78-4b9cc7b21ed8" providerId="AD" clId="Web-{92133FD7-093F-4966-A144-17723738827A}" dt="2022-05-06T09:34:49.381" v="7"/>
        <pc:sldMkLst>
          <pc:docMk/>
          <pc:sldMk cId="4028519768" sldId="312"/>
        </pc:sldMkLst>
      </pc:sldChg>
    </pc:docChg>
  </pc:docChgLst>
  <pc:docChgLst>
    <pc:chgData name="Sophie ALLIX 861" userId="S::sophie.allix@caf86.caf.fr::653b8b07-0df8-4455-806f-e417d863b4cb" providerId="AD" clId="Web-{6E9AC536-3EA6-4BAE-BE6C-48BF6F9DDCAA}"/>
    <pc:docChg chg="modSld">
      <pc:chgData name="Sophie ALLIX 861" userId="S::sophie.allix@caf86.caf.fr::653b8b07-0df8-4455-806f-e417d863b4cb" providerId="AD" clId="Web-{6E9AC536-3EA6-4BAE-BE6C-48BF6F9DDCAA}" dt="2024-02-27T13:36:24.306" v="23" actId="20577"/>
      <pc:docMkLst>
        <pc:docMk/>
      </pc:docMkLst>
      <pc:sldChg chg="modSp">
        <pc:chgData name="Sophie ALLIX 861" userId="S::sophie.allix@caf86.caf.fr::653b8b07-0df8-4455-806f-e417d863b4cb" providerId="AD" clId="Web-{6E9AC536-3EA6-4BAE-BE6C-48BF6F9DDCAA}" dt="2024-02-27T13:36:24.306" v="23" actId="20577"/>
        <pc:sldMkLst>
          <pc:docMk/>
          <pc:sldMk cId="2121150976" sldId="282"/>
        </pc:sldMkLst>
        <pc:spChg chg="mod">
          <ac:chgData name="Sophie ALLIX 861" userId="S::sophie.allix@caf86.caf.fr::653b8b07-0df8-4455-806f-e417d863b4cb" providerId="AD" clId="Web-{6E9AC536-3EA6-4BAE-BE6C-48BF6F9DDCAA}" dt="2024-02-27T13:36:24.306" v="23" actId="20577"/>
          <ac:spMkLst>
            <pc:docMk/>
            <pc:sldMk cId="2121150976" sldId="282"/>
            <ac:spMk id="3" creationId="{3514DD0A-845E-DEB3-37D1-775ED730981C}"/>
          </ac:spMkLst>
        </pc:spChg>
      </pc:sldChg>
    </pc:docChg>
  </pc:docChgLst>
  <pc:docChgLst>
    <pc:chgData name="Lea GUILLARD 861" userId="S::lea.guillard@caf86.caf.fr::d06662ec-9711-44e9-9f78-4b9cc7b21ed8" providerId="AD" clId="Web-{84EE85C7-FA28-4328-84E8-9EF67A3528B8}"/>
    <pc:docChg chg="delSld">
      <pc:chgData name="Lea GUILLARD 861" userId="S::lea.guillard@caf86.caf.fr::d06662ec-9711-44e9-9f78-4b9cc7b21ed8" providerId="AD" clId="Web-{84EE85C7-FA28-4328-84E8-9EF67A3528B8}" dt="2022-10-07T08:44:52.640" v="4"/>
      <pc:docMkLst>
        <pc:docMk/>
      </pc:docMkLst>
      <pc:sldChg chg="del">
        <pc:chgData name="Lea GUILLARD 861" userId="S::lea.guillard@caf86.caf.fr::d06662ec-9711-44e9-9f78-4b9cc7b21ed8" providerId="AD" clId="Web-{84EE85C7-FA28-4328-84E8-9EF67A3528B8}" dt="2022-10-07T08:44:52.640" v="4"/>
        <pc:sldMkLst>
          <pc:docMk/>
          <pc:sldMk cId="3125560883" sldId="274"/>
        </pc:sldMkLst>
      </pc:sldChg>
      <pc:sldChg chg="del">
        <pc:chgData name="Lea GUILLARD 861" userId="S::lea.guillard@caf86.caf.fr::d06662ec-9711-44e9-9f78-4b9cc7b21ed8" providerId="AD" clId="Web-{84EE85C7-FA28-4328-84E8-9EF67A3528B8}" dt="2022-10-07T08:44:51.265" v="2"/>
        <pc:sldMkLst>
          <pc:docMk/>
          <pc:sldMk cId="3815556615" sldId="275"/>
        </pc:sldMkLst>
      </pc:sldChg>
      <pc:sldChg chg="del">
        <pc:chgData name="Lea GUILLARD 861" userId="S::lea.guillard@caf86.caf.fr::d06662ec-9711-44e9-9f78-4b9cc7b21ed8" providerId="AD" clId="Web-{84EE85C7-FA28-4328-84E8-9EF67A3528B8}" dt="2022-10-07T08:44:51.905" v="3"/>
        <pc:sldMkLst>
          <pc:docMk/>
          <pc:sldMk cId="4129279756" sldId="278"/>
        </pc:sldMkLst>
      </pc:sldChg>
      <pc:sldChg chg="del">
        <pc:chgData name="Lea GUILLARD 861" userId="S::lea.guillard@caf86.caf.fr::d06662ec-9711-44e9-9f78-4b9cc7b21ed8" providerId="AD" clId="Web-{84EE85C7-FA28-4328-84E8-9EF67A3528B8}" dt="2022-10-07T08:44:49.468" v="0"/>
        <pc:sldMkLst>
          <pc:docMk/>
          <pc:sldMk cId="801926592" sldId="363"/>
        </pc:sldMkLst>
      </pc:sldChg>
      <pc:sldChg chg="del">
        <pc:chgData name="Lea GUILLARD 861" userId="S::lea.guillard@caf86.caf.fr::d06662ec-9711-44e9-9f78-4b9cc7b21ed8" providerId="AD" clId="Web-{84EE85C7-FA28-4328-84E8-9EF67A3528B8}" dt="2022-10-07T08:44:50.421" v="1"/>
        <pc:sldMkLst>
          <pc:docMk/>
          <pc:sldMk cId="904732758" sldId="364"/>
        </pc:sldMkLst>
      </pc:sldChg>
    </pc:docChg>
  </pc:docChgLst>
  <pc:docChgLst>
    <pc:chgData name="Nicolas PATRIARCHE 861" userId="d1848907-ef35-4bf0-83f2-8110b9052c08" providerId="ADAL" clId="{F805CEFC-3FE6-4740-AD7F-151009CA4349}"/>
    <pc:docChg chg="undo custSel addSld delSld modSld">
      <pc:chgData name="Nicolas PATRIARCHE 861" userId="d1848907-ef35-4bf0-83f2-8110b9052c08" providerId="ADAL" clId="{F805CEFC-3FE6-4740-AD7F-151009CA4349}" dt="2022-03-04T12:22:10.016" v="3343" actId="313"/>
      <pc:docMkLst>
        <pc:docMk/>
      </pc:docMkLst>
      <pc:sldChg chg="modSp mod">
        <pc:chgData name="Nicolas PATRIARCHE 861" userId="d1848907-ef35-4bf0-83f2-8110b9052c08" providerId="ADAL" clId="{F805CEFC-3FE6-4740-AD7F-151009CA4349}" dt="2022-02-28T14:00:53.369" v="1" actId="20577"/>
        <pc:sldMkLst>
          <pc:docMk/>
          <pc:sldMk cId="3974185568" sldId="256"/>
        </pc:sldMkLst>
        <pc:spChg chg="mod">
          <ac:chgData name="Nicolas PATRIARCHE 861" userId="d1848907-ef35-4bf0-83f2-8110b9052c08" providerId="ADAL" clId="{F805CEFC-3FE6-4740-AD7F-151009CA4349}" dt="2022-02-28T14:00:53.369" v="1" actId="20577"/>
          <ac:spMkLst>
            <pc:docMk/>
            <pc:sldMk cId="3974185568" sldId="256"/>
            <ac:spMk id="10" creationId="{A2B5929A-19D3-495F-B557-ED84D46106C0}"/>
          </ac:spMkLst>
        </pc:spChg>
      </pc:sldChg>
      <pc:sldChg chg="modSp mod">
        <pc:chgData name="Nicolas PATRIARCHE 861" userId="d1848907-ef35-4bf0-83f2-8110b9052c08" providerId="ADAL" clId="{F805CEFC-3FE6-4740-AD7F-151009CA4349}" dt="2022-03-04T09:26:09.642" v="1176" actId="20577"/>
        <pc:sldMkLst>
          <pc:docMk/>
          <pc:sldMk cId="3155851385" sldId="257"/>
        </pc:sldMkLst>
        <pc:spChg chg="mod">
          <ac:chgData name="Nicolas PATRIARCHE 861" userId="d1848907-ef35-4bf0-83f2-8110b9052c08" providerId="ADAL" clId="{F805CEFC-3FE6-4740-AD7F-151009CA4349}" dt="2022-03-04T09:26:09.642" v="1176" actId="20577"/>
          <ac:spMkLst>
            <pc:docMk/>
            <pc:sldMk cId="3155851385" sldId="257"/>
            <ac:spMk id="3" creationId="{1980AA72-7CEC-47E0-8390-DCA22A2C1A8D}"/>
          </ac:spMkLst>
        </pc:spChg>
      </pc:sldChg>
      <pc:sldChg chg="modSp mod">
        <pc:chgData name="Nicolas PATRIARCHE 861" userId="d1848907-ef35-4bf0-83f2-8110b9052c08" providerId="ADAL" clId="{F805CEFC-3FE6-4740-AD7F-151009CA4349}" dt="2022-02-28T14:03:12.273" v="184" actId="20577"/>
        <pc:sldMkLst>
          <pc:docMk/>
          <pc:sldMk cId="524744576" sldId="258"/>
        </pc:sldMkLst>
        <pc:spChg chg="mod">
          <ac:chgData name="Nicolas PATRIARCHE 861" userId="d1848907-ef35-4bf0-83f2-8110b9052c08" providerId="ADAL" clId="{F805CEFC-3FE6-4740-AD7F-151009CA4349}" dt="2022-02-28T14:03:12.273" v="184" actId="20577"/>
          <ac:spMkLst>
            <pc:docMk/>
            <pc:sldMk cId="524744576" sldId="258"/>
            <ac:spMk id="2" creationId="{2A8C38EB-A5F6-48C4-B6CD-425F8A54FBFF}"/>
          </ac:spMkLst>
        </pc:spChg>
      </pc:sldChg>
      <pc:sldChg chg="addSp delSp modSp mod">
        <pc:chgData name="Nicolas PATRIARCHE 861" userId="d1848907-ef35-4bf0-83f2-8110b9052c08" providerId="ADAL" clId="{F805CEFC-3FE6-4740-AD7F-151009CA4349}" dt="2022-02-28T14:19:24.294" v="466" actId="1076"/>
        <pc:sldMkLst>
          <pc:docMk/>
          <pc:sldMk cId="634816616" sldId="259"/>
        </pc:sldMkLst>
        <pc:spChg chg="mod">
          <ac:chgData name="Nicolas PATRIARCHE 861" userId="d1848907-ef35-4bf0-83f2-8110b9052c08" providerId="ADAL" clId="{F805CEFC-3FE6-4740-AD7F-151009CA4349}" dt="2022-02-28T14:16:55.726" v="383" actId="242"/>
          <ac:spMkLst>
            <pc:docMk/>
            <pc:sldMk cId="634816616" sldId="259"/>
            <ac:spMk id="2" creationId="{3EFB79DF-6E4C-4777-BF7F-58FD0EF156BD}"/>
          </ac:spMkLst>
        </pc:spChg>
        <pc:spChg chg="add del mod">
          <ac:chgData name="Nicolas PATRIARCHE 861" userId="d1848907-ef35-4bf0-83f2-8110b9052c08" providerId="ADAL" clId="{F805CEFC-3FE6-4740-AD7F-151009CA4349}" dt="2022-02-28T14:18:22.738" v="443" actId="478"/>
          <ac:spMkLst>
            <pc:docMk/>
            <pc:sldMk cId="634816616" sldId="259"/>
            <ac:spMk id="3" creationId="{38DB85BC-FA84-487C-B7DB-D949549912CB}"/>
          </ac:spMkLst>
        </pc:spChg>
        <pc:spChg chg="add mod">
          <ac:chgData name="Nicolas PATRIARCHE 861" userId="d1848907-ef35-4bf0-83f2-8110b9052c08" providerId="ADAL" clId="{F805CEFC-3FE6-4740-AD7F-151009CA4349}" dt="2022-02-28T14:19:24.294" v="466" actId="1076"/>
          <ac:spMkLst>
            <pc:docMk/>
            <pc:sldMk cId="634816616" sldId="259"/>
            <ac:spMk id="25" creationId="{5581EC16-1511-4F7D-8134-D1B43B637361}"/>
          </ac:spMkLst>
        </pc:spChg>
      </pc:sldChg>
      <pc:sldChg chg="modSp mod">
        <pc:chgData name="Nicolas PATRIARCHE 861" userId="d1848907-ef35-4bf0-83f2-8110b9052c08" providerId="ADAL" clId="{F805CEFC-3FE6-4740-AD7F-151009CA4349}" dt="2022-02-28T14:09:13.734" v="282" actId="1076"/>
        <pc:sldMkLst>
          <pc:docMk/>
          <pc:sldMk cId="627601221" sldId="260"/>
        </pc:sldMkLst>
        <pc:spChg chg="mod">
          <ac:chgData name="Nicolas PATRIARCHE 861" userId="d1848907-ef35-4bf0-83f2-8110b9052c08" providerId="ADAL" clId="{F805CEFC-3FE6-4740-AD7F-151009CA4349}" dt="2022-02-28T14:09:13.734" v="282" actId="1076"/>
          <ac:spMkLst>
            <pc:docMk/>
            <pc:sldMk cId="627601221" sldId="260"/>
            <ac:spMk id="2" creationId="{EC1709DF-EFC4-412E-92A7-2C9641B4EB53}"/>
          </ac:spMkLst>
        </pc:spChg>
      </pc:sldChg>
      <pc:sldChg chg="modSp mod">
        <pc:chgData name="Nicolas PATRIARCHE 861" userId="d1848907-ef35-4bf0-83f2-8110b9052c08" providerId="ADAL" clId="{F805CEFC-3FE6-4740-AD7F-151009CA4349}" dt="2022-03-04T09:26:17.884" v="1180" actId="6549"/>
        <pc:sldMkLst>
          <pc:docMk/>
          <pc:sldMk cId="1318349590" sldId="261"/>
        </pc:sldMkLst>
        <pc:spChg chg="mod">
          <ac:chgData name="Nicolas PATRIARCHE 861" userId="d1848907-ef35-4bf0-83f2-8110b9052c08" providerId="ADAL" clId="{F805CEFC-3FE6-4740-AD7F-151009CA4349}" dt="2022-03-04T09:26:17.884" v="1180" actId="6549"/>
          <ac:spMkLst>
            <pc:docMk/>
            <pc:sldMk cId="1318349590" sldId="261"/>
            <ac:spMk id="2" creationId="{4C24C6AE-B359-4085-8B01-F30E9E7E11BD}"/>
          </ac:spMkLst>
        </pc:spChg>
      </pc:sldChg>
      <pc:sldChg chg="del">
        <pc:chgData name="Nicolas PATRIARCHE 861" userId="d1848907-ef35-4bf0-83f2-8110b9052c08" providerId="ADAL" clId="{F805CEFC-3FE6-4740-AD7F-151009CA4349}" dt="2022-02-28T14:09:49.844" v="314" actId="47"/>
        <pc:sldMkLst>
          <pc:docMk/>
          <pc:sldMk cId="3755036403" sldId="262"/>
        </pc:sldMkLst>
      </pc:sldChg>
      <pc:sldChg chg="del">
        <pc:chgData name="Nicolas PATRIARCHE 861" userId="d1848907-ef35-4bf0-83f2-8110b9052c08" providerId="ADAL" clId="{F805CEFC-3FE6-4740-AD7F-151009CA4349}" dt="2022-02-28T14:09:47.721" v="313" actId="47"/>
        <pc:sldMkLst>
          <pc:docMk/>
          <pc:sldMk cId="2691029900" sldId="263"/>
        </pc:sldMkLst>
      </pc:sldChg>
      <pc:sldChg chg="addSp delSp modSp mod">
        <pc:chgData name="Nicolas PATRIARCHE 861" userId="d1848907-ef35-4bf0-83f2-8110b9052c08" providerId="ADAL" clId="{F805CEFC-3FE6-4740-AD7F-151009CA4349}" dt="2022-03-04T11:18:33.043" v="3299" actId="20577"/>
        <pc:sldMkLst>
          <pc:docMk/>
          <pc:sldMk cId="1299320679" sldId="264"/>
        </pc:sldMkLst>
        <pc:spChg chg="mod">
          <ac:chgData name="Nicolas PATRIARCHE 861" userId="d1848907-ef35-4bf0-83f2-8110b9052c08" providerId="ADAL" clId="{F805CEFC-3FE6-4740-AD7F-151009CA4349}" dt="2022-03-04T11:09:05.511" v="3068" actId="404"/>
          <ac:spMkLst>
            <pc:docMk/>
            <pc:sldMk cId="1299320679" sldId="264"/>
            <ac:spMk id="2" creationId="{18BC8B36-00E9-4EDA-9EA0-AA9323364DDF}"/>
          </ac:spMkLst>
        </pc:spChg>
        <pc:spChg chg="del">
          <ac:chgData name="Nicolas PATRIARCHE 861" userId="d1848907-ef35-4bf0-83f2-8110b9052c08" providerId="ADAL" clId="{F805CEFC-3FE6-4740-AD7F-151009CA4349}" dt="2022-03-04T11:09:09.303" v="3069" actId="478"/>
          <ac:spMkLst>
            <pc:docMk/>
            <pc:sldMk cId="1299320679" sldId="264"/>
            <ac:spMk id="3" creationId="{85A8A9FC-168C-4E3C-AF33-243E756C5E46}"/>
          </ac:spMkLst>
        </pc:spChg>
        <pc:spChg chg="add mod">
          <ac:chgData name="Nicolas PATRIARCHE 861" userId="d1848907-ef35-4bf0-83f2-8110b9052c08" providerId="ADAL" clId="{F805CEFC-3FE6-4740-AD7F-151009CA4349}" dt="2022-03-04T11:18:33.043" v="3299" actId="20577"/>
          <ac:spMkLst>
            <pc:docMk/>
            <pc:sldMk cId="1299320679" sldId="264"/>
            <ac:spMk id="4" creationId="{737C0121-50EE-4F5F-818E-0502551D823C}"/>
          </ac:spMkLst>
        </pc:spChg>
        <pc:picChg chg="del">
          <ac:chgData name="Nicolas PATRIARCHE 861" userId="d1848907-ef35-4bf0-83f2-8110b9052c08" providerId="ADAL" clId="{F805CEFC-3FE6-4740-AD7F-151009CA4349}" dt="2022-02-28T14:09:52.554" v="315" actId="478"/>
          <ac:picMkLst>
            <pc:docMk/>
            <pc:sldMk cId="1299320679" sldId="264"/>
            <ac:picMk id="4098" creationId="{1C02101E-5922-4BF3-BA02-DFDA349E184B}"/>
          </ac:picMkLst>
        </pc:picChg>
      </pc:sldChg>
      <pc:sldChg chg="addSp delSp modSp mod">
        <pc:chgData name="Nicolas PATRIARCHE 861" userId="d1848907-ef35-4bf0-83f2-8110b9052c08" providerId="ADAL" clId="{F805CEFC-3FE6-4740-AD7F-151009CA4349}" dt="2022-03-04T11:21:03.624" v="3314" actId="1076"/>
        <pc:sldMkLst>
          <pc:docMk/>
          <pc:sldMk cId="434940700" sldId="265"/>
        </pc:sldMkLst>
        <pc:picChg chg="add del mod">
          <ac:chgData name="Nicolas PATRIARCHE 861" userId="d1848907-ef35-4bf0-83f2-8110b9052c08" providerId="ADAL" clId="{F805CEFC-3FE6-4740-AD7F-151009CA4349}" dt="2022-03-04T11:20:48.558" v="3311" actId="478"/>
          <ac:picMkLst>
            <pc:docMk/>
            <pc:sldMk cId="434940700" sldId="265"/>
            <ac:picMk id="3" creationId="{D1589FA4-58CC-4C49-9D75-C6D23B2B7489}"/>
          </ac:picMkLst>
        </pc:picChg>
        <pc:picChg chg="add mod">
          <ac:chgData name="Nicolas PATRIARCHE 861" userId="d1848907-ef35-4bf0-83f2-8110b9052c08" providerId="ADAL" clId="{F805CEFC-3FE6-4740-AD7F-151009CA4349}" dt="2022-03-04T11:20:46.005" v="3310" actId="1076"/>
          <ac:picMkLst>
            <pc:docMk/>
            <pc:sldMk cId="434940700" sldId="265"/>
            <ac:picMk id="5" creationId="{88EA87C5-B749-4433-A956-85975A094F6B}"/>
          </ac:picMkLst>
        </pc:picChg>
        <pc:picChg chg="add mod">
          <ac:chgData name="Nicolas PATRIARCHE 861" userId="d1848907-ef35-4bf0-83f2-8110b9052c08" providerId="ADAL" clId="{F805CEFC-3FE6-4740-AD7F-151009CA4349}" dt="2022-03-04T11:21:03.624" v="3314" actId="1076"/>
          <ac:picMkLst>
            <pc:docMk/>
            <pc:sldMk cId="434940700" sldId="265"/>
            <ac:picMk id="7" creationId="{59C3F9CA-9407-4E3D-B768-CB096D36DF60}"/>
          </ac:picMkLst>
        </pc:picChg>
        <pc:picChg chg="del">
          <ac:chgData name="Nicolas PATRIARCHE 861" userId="d1848907-ef35-4bf0-83f2-8110b9052c08" providerId="ADAL" clId="{F805CEFC-3FE6-4740-AD7F-151009CA4349}" dt="2022-02-28T14:09:56.024" v="316" actId="478"/>
          <ac:picMkLst>
            <pc:docMk/>
            <pc:sldMk cId="434940700" sldId="265"/>
            <ac:picMk id="5122" creationId="{FD8F680A-9EDD-4E9C-8A9A-278B60FED6DB}"/>
          </ac:picMkLst>
        </pc:picChg>
      </pc:sldChg>
      <pc:sldChg chg="addSp delSp modSp mod">
        <pc:chgData name="Nicolas PATRIARCHE 861" userId="d1848907-ef35-4bf0-83f2-8110b9052c08" providerId="ADAL" clId="{F805CEFC-3FE6-4740-AD7F-151009CA4349}" dt="2022-03-04T11:25:55.172" v="3319" actId="1582"/>
        <pc:sldMkLst>
          <pc:docMk/>
          <pc:sldMk cId="749894833" sldId="266"/>
        </pc:sldMkLst>
        <pc:spChg chg="add mod">
          <ac:chgData name="Nicolas PATRIARCHE 861" userId="d1848907-ef35-4bf0-83f2-8110b9052c08" providerId="ADAL" clId="{F805CEFC-3FE6-4740-AD7F-151009CA4349}" dt="2022-03-04T11:25:55.172" v="3319" actId="1582"/>
          <ac:spMkLst>
            <pc:docMk/>
            <pc:sldMk cId="749894833" sldId="266"/>
            <ac:spMk id="4" creationId="{26B1E22D-4F11-4EC8-8878-A373F0CDB55C}"/>
          </ac:spMkLst>
        </pc:spChg>
        <pc:picChg chg="add mod">
          <ac:chgData name="Nicolas PATRIARCHE 861" userId="d1848907-ef35-4bf0-83f2-8110b9052c08" providerId="ADAL" clId="{F805CEFC-3FE6-4740-AD7F-151009CA4349}" dt="2022-03-04T11:21:26.722" v="3316" actId="1076"/>
          <ac:picMkLst>
            <pc:docMk/>
            <pc:sldMk cId="749894833" sldId="266"/>
            <ac:picMk id="3" creationId="{6373C7B4-72DA-4E33-9F19-58EDEE4036D1}"/>
          </ac:picMkLst>
        </pc:picChg>
        <pc:picChg chg="del">
          <ac:chgData name="Nicolas PATRIARCHE 861" userId="d1848907-ef35-4bf0-83f2-8110b9052c08" providerId="ADAL" clId="{F805CEFC-3FE6-4740-AD7F-151009CA4349}" dt="2022-02-28T14:09:57.723" v="317" actId="478"/>
          <ac:picMkLst>
            <pc:docMk/>
            <pc:sldMk cId="749894833" sldId="266"/>
            <ac:picMk id="6146" creationId="{01379123-DCA2-456D-B3BF-0404F25F8AA8}"/>
          </ac:picMkLst>
        </pc:picChg>
      </pc:sldChg>
      <pc:sldChg chg="delSp del">
        <pc:chgData name="Nicolas PATRIARCHE 861" userId="d1848907-ef35-4bf0-83f2-8110b9052c08" providerId="ADAL" clId="{F805CEFC-3FE6-4740-AD7F-151009CA4349}" dt="2022-03-04T11:26:27.810" v="3320" actId="2696"/>
        <pc:sldMkLst>
          <pc:docMk/>
          <pc:sldMk cId="1884368365" sldId="267"/>
        </pc:sldMkLst>
        <pc:picChg chg="del">
          <ac:chgData name="Nicolas PATRIARCHE 861" userId="d1848907-ef35-4bf0-83f2-8110b9052c08" providerId="ADAL" clId="{F805CEFC-3FE6-4740-AD7F-151009CA4349}" dt="2022-02-28T14:10:00.155" v="318" actId="478"/>
          <ac:picMkLst>
            <pc:docMk/>
            <pc:sldMk cId="1884368365" sldId="267"/>
            <ac:picMk id="7170" creationId="{21161BAB-639F-45E1-A116-0C41B1F18112}"/>
          </ac:picMkLst>
        </pc:picChg>
      </pc:sldChg>
      <pc:sldChg chg="modSp">
        <pc:chgData name="Nicolas PATRIARCHE 861" userId="d1848907-ef35-4bf0-83f2-8110b9052c08" providerId="ADAL" clId="{F805CEFC-3FE6-4740-AD7F-151009CA4349}" dt="2022-03-04T11:35:44.873" v="3342" actId="20577"/>
        <pc:sldMkLst>
          <pc:docMk/>
          <pc:sldMk cId="1059972565" sldId="269"/>
        </pc:sldMkLst>
        <pc:graphicFrameChg chg="mod">
          <ac:chgData name="Nicolas PATRIARCHE 861" userId="d1848907-ef35-4bf0-83f2-8110b9052c08" providerId="ADAL" clId="{F805CEFC-3FE6-4740-AD7F-151009CA4349}" dt="2022-03-04T11:35:44.873" v="3342" actId="20577"/>
          <ac:graphicFrameMkLst>
            <pc:docMk/>
            <pc:sldMk cId="1059972565" sldId="269"/>
            <ac:graphicFrameMk id="5" creationId="{2921862A-E048-4781-8BAD-D07411294F85}"/>
          </ac:graphicFrameMkLst>
        </pc:graphicFrameChg>
      </pc:sldChg>
      <pc:sldChg chg="addSp delSp modSp mod modNotesTx">
        <pc:chgData name="Nicolas PATRIARCHE 861" userId="d1848907-ef35-4bf0-83f2-8110b9052c08" providerId="ADAL" clId="{F805CEFC-3FE6-4740-AD7F-151009CA4349}" dt="2022-03-04T12:22:10.016" v="3343" actId="313"/>
        <pc:sldMkLst>
          <pc:docMk/>
          <pc:sldMk cId="3750916383" sldId="270"/>
        </pc:sldMkLst>
        <pc:spChg chg="add del mod">
          <ac:chgData name="Nicolas PATRIARCHE 861" userId="d1848907-ef35-4bf0-83f2-8110b9052c08" providerId="ADAL" clId="{F805CEFC-3FE6-4740-AD7F-151009CA4349}" dt="2022-03-04T10:41:41.677" v="2346" actId="478"/>
          <ac:spMkLst>
            <pc:docMk/>
            <pc:sldMk cId="3750916383" sldId="270"/>
            <ac:spMk id="4" creationId="{F5D5A415-5D74-4C5C-AB5C-71679B7F96D9}"/>
          </ac:spMkLst>
        </pc:spChg>
        <pc:spChg chg="add del">
          <ac:chgData name="Nicolas PATRIARCHE 861" userId="d1848907-ef35-4bf0-83f2-8110b9052c08" providerId="ADAL" clId="{F805CEFC-3FE6-4740-AD7F-151009CA4349}" dt="2022-03-04T10:40:46.902" v="2332" actId="478"/>
          <ac:spMkLst>
            <pc:docMk/>
            <pc:sldMk cId="3750916383" sldId="270"/>
            <ac:spMk id="6" creationId="{5FABABDA-5827-4535-A8E5-64FAAA88D36E}"/>
          </ac:spMkLst>
        </pc:spChg>
        <pc:spChg chg="mod">
          <ac:chgData name="Nicolas PATRIARCHE 861" userId="d1848907-ef35-4bf0-83f2-8110b9052c08" providerId="ADAL" clId="{F805CEFC-3FE6-4740-AD7F-151009CA4349}" dt="2022-03-04T10:13:47.729" v="1204" actId="20577"/>
          <ac:spMkLst>
            <pc:docMk/>
            <pc:sldMk cId="3750916383" sldId="270"/>
            <ac:spMk id="7" creationId="{FBCAE49C-588F-4060-A370-6939A9021039}"/>
          </ac:spMkLst>
        </pc:spChg>
        <pc:spChg chg="mod">
          <ac:chgData name="Nicolas PATRIARCHE 861" userId="d1848907-ef35-4bf0-83f2-8110b9052c08" providerId="ADAL" clId="{F805CEFC-3FE6-4740-AD7F-151009CA4349}" dt="2022-03-04T10:56:25.501" v="2661" actId="20577"/>
          <ac:spMkLst>
            <pc:docMk/>
            <pc:sldMk cId="3750916383" sldId="270"/>
            <ac:spMk id="8" creationId="{E2E356E3-8A83-4562-995B-AE65AF2A6FC3}"/>
          </ac:spMkLst>
        </pc:spChg>
        <pc:spChg chg="add del mod">
          <ac:chgData name="Nicolas PATRIARCHE 861" userId="d1848907-ef35-4bf0-83f2-8110b9052c08" providerId="ADAL" clId="{F805CEFC-3FE6-4740-AD7F-151009CA4349}" dt="2022-03-04T10:41:43.859" v="2347" actId="478"/>
          <ac:spMkLst>
            <pc:docMk/>
            <pc:sldMk cId="3750916383" sldId="270"/>
            <ac:spMk id="9" creationId="{151A5F95-4A5C-4E3D-B686-F11C192E8C3A}"/>
          </ac:spMkLst>
        </pc:spChg>
        <pc:spChg chg="add del mod">
          <ac:chgData name="Nicolas PATRIARCHE 861" userId="d1848907-ef35-4bf0-83f2-8110b9052c08" providerId="ADAL" clId="{F805CEFC-3FE6-4740-AD7F-151009CA4349}" dt="2022-03-04T10:41:31.116" v="2345" actId="478"/>
          <ac:spMkLst>
            <pc:docMk/>
            <pc:sldMk cId="3750916383" sldId="270"/>
            <ac:spMk id="10" creationId="{82EED5DD-894C-48D0-AB3E-27E4BDD344B1}"/>
          </ac:spMkLst>
        </pc:spChg>
        <pc:spChg chg="add del mod">
          <ac:chgData name="Nicolas PATRIARCHE 861" userId="d1848907-ef35-4bf0-83f2-8110b9052c08" providerId="ADAL" clId="{F805CEFC-3FE6-4740-AD7F-151009CA4349}" dt="2022-03-04T11:03:24.634" v="2826" actId="478"/>
          <ac:spMkLst>
            <pc:docMk/>
            <pc:sldMk cId="3750916383" sldId="270"/>
            <ac:spMk id="12" creationId="{633861F5-A99B-4979-AEFE-13D909F31C56}"/>
          </ac:spMkLst>
        </pc:spChg>
        <pc:graphicFrameChg chg="add mod">
          <ac:chgData name="Nicolas PATRIARCHE 861" userId="d1848907-ef35-4bf0-83f2-8110b9052c08" providerId="ADAL" clId="{F805CEFC-3FE6-4740-AD7F-151009CA4349}" dt="2022-03-04T11:03:29.652" v="2827" actId="1076"/>
          <ac:graphicFrameMkLst>
            <pc:docMk/>
            <pc:sldMk cId="3750916383" sldId="270"/>
            <ac:graphicFrameMk id="11" creationId="{8FD52C7F-3063-4B71-98BE-AE33E1F4C6D2}"/>
          </ac:graphicFrameMkLst>
        </pc:graphicFrameChg>
      </pc:sldChg>
      <pc:sldChg chg="delSp mod">
        <pc:chgData name="Nicolas PATRIARCHE 861" userId="d1848907-ef35-4bf0-83f2-8110b9052c08" providerId="ADAL" clId="{F805CEFC-3FE6-4740-AD7F-151009CA4349}" dt="2022-02-28T14:03:18.622" v="185" actId="478"/>
        <pc:sldMkLst>
          <pc:docMk/>
          <pc:sldMk cId="1547809775" sldId="271"/>
        </pc:sldMkLst>
        <pc:picChg chg="del">
          <ac:chgData name="Nicolas PATRIARCHE 861" userId="d1848907-ef35-4bf0-83f2-8110b9052c08" providerId="ADAL" clId="{F805CEFC-3FE6-4740-AD7F-151009CA4349}" dt="2022-02-28T14:03:18.622" v="185" actId="478"/>
          <ac:picMkLst>
            <pc:docMk/>
            <pc:sldMk cId="1547809775" sldId="271"/>
            <ac:picMk id="5" creationId="{0CA1D752-26B3-4DDE-825C-624C1F398F6E}"/>
          </ac:picMkLst>
        </pc:picChg>
      </pc:sldChg>
      <pc:sldChg chg="delSp mod">
        <pc:chgData name="Nicolas PATRIARCHE 861" userId="d1848907-ef35-4bf0-83f2-8110b9052c08" providerId="ADAL" clId="{F805CEFC-3FE6-4740-AD7F-151009CA4349}" dt="2022-02-28T14:03:20.697" v="186" actId="478"/>
        <pc:sldMkLst>
          <pc:docMk/>
          <pc:sldMk cId="495123435" sldId="272"/>
        </pc:sldMkLst>
        <pc:picChg chg="del">
          <ac:chgData name="Nicolas PATRIARCHE 861" userId="d1848907-ef35-4bf0-83f2-8110b9052c08" providerId="ADAL" clId="{F805CEFC-3FE6-4740-AD7F-151009CA4349}" dt="2022-02-28T14:03:20.697" v="186" actId="478"/>
          <ac:picMkLst>
            <pc:docMk/>
            <pc:sldMk cId="495123435" sldId="272"/>
            <ac:picMk id="7" creationId="{071C9151-9426-4988-A0BD-2F18F24746A2}"/>
          </ac:picMkLst>
        </pc:picChg>
      </pc:sldChg>
      <pc:sldChg chg="delSp mod">
        <pc:chgData name="Nicolas PATRIARCHE 861" userId="d1848907-ef35-4bf0-83f2-8110b9052c08" providerId="ADAL" clId="{F805CEFC-3FE6-4740-AD7F-151009CA4349}" dt="2022-02-28T14:03:23.641" v="187" actId="478"/>
        <pc:sldMkLst>
          <pc:docMk/>
          <pc:sldMk cId="3835494859" sldId="273"/>
        </pc:sldMkLst>
        <pc:picChg chg="del">
          <ac:chgData name="Nicolas PATRIARCHE 861" userId="d1848907-ef35-4bf0-83f2-8110b9052c08" providerId="ADAL" clId="{F805CEFC-3FE6-4740-AD7F-151009CA4349}" dt="2022-02-28T14:03:23.641" v="187" actId="478"/>
          <ac:picMkLst>
            <pc:docMk/>
            <pc:sldMk cId="3835494859" sldId="273"/>
            <ac:picMk id="5" creationId="{3A6A13D3-FDD9-4B71-841B-42FEFB9F5AAF}"/>
          </ac:picMkLst>
        </pc:picChg>
      </pc:sldChg>
      <pc:sldChg chg="del">
        <pc:chgData name="Nicolas PATRIARCHE 861" userId="d1848907-ef35-4bf0-83f2-8110b9052c08" providerId="ADAL" clId="{F805CEFC-3FE6-4740-AD7F-151009CA4349}" dt="2022-02-28T14:03:24.946" v="188" actId="47"/>
        <pc:sldMkLst>
          <pc:docMk/>
          <pc:sldMk cId="2592453942" sldId="274"/>
        </pc:sldMkLst>
      </pc:sldChg>
      <pc:sldChg chg="del">
        <pc:chgData name="Nicolas PATRIARCHE 861" userId="d1848907-ef35-4bf0-83f2-8110b9052c08" providerId="ADAL" clId="{F805CEFC-3FE6-4740-AD7F-151009CA4349}" dt="2022-02-28T14:03:27.059" v="189" actId="47"/>
        <pc:sldMkLst>
          <pc:docMk/>
          <pc:sldMk cId="1742407666" sldId="275"/>
        </pc:sldMkLst>
      </pc:sldChg>
      <pc:sldChg chg="del">
        <pc:chgData name="Nicolas PATRIARCHE 861" userId="d1848907-ef35-4bf0-83f2-8110b9052c08" providerId="ADAL" clId="{F805CEFC-3FE6-4740-AD7F-151009CA4349}" dt="2022-02-28T14:03:27.856" v="190" actId="47"/>
        <pc:sldMkLst>
          <pc:docMk/>
          <pc:sldMk cId="24330778" sldId="276"/>
        </pc:sldMkLst>
      </pc:sldChg>
      <pc:sldChg chg="del">
        <pc:chgData name="Nicolas PATRIARCHE 861" userId="d1848907-ef35-4bf0-83f2-8110b9052c08" providerId="ADAL" clId="{F805CEFC-3FE6-4740-AD7F-151009CA4349}" dt="2022-02-28T14:03:29.098" v="191" actId="47"/>
        <pc:sldMkLst>
          <pc:docMk/>
          <pc:sldMk cId="2620325473" sldId="277"/>
        </pc:sldMkLst>
      </pc:sldChg>
      <pc:sldChg chg="addSp delSp modSp mod setBg modNotesTx">
        <pc:chgData name="Nicolas PATRIARCHE 861" userId="d1848907-ef35-4bf0-83f2-8110b9052c08" providerId="ADAL" clId="{F805CEFC-3FE6-4740-AD7F-151009CA4349}" dt="2022-03-04T11:34:12.310" v="3321" actId="20577"/>
        <pc:sldMkLst>
          <pc:docMk/>
          <pc:sldMk cId="2428528142" sldId="278"/>
        </pc:sldMkLst>
        <pc:spChg chg="mod ord">
          <ac:chgData name="Nicolas PATRIARCHE 861" userId="d1848907-ef35-4bf0-83f2-8110b9052c08" providerId="ADAL" clId="{F805CEFC-3FE6-4740-AD7F-151009CA4349}" dt="2022-02-28T14:55:57.023" v="778" actId="26606"/>
          <ac:spMkLst>
            <pc:docMk/>
            <pc:sldMk cId="2428528142" sldId="278"/>
            <ac:spMk id="2" creationId="{19F232F8-C0CD-48D2-A124-4C928971C86A}"/>
          </ac:spMkLst>
        </pc:spChg>
        <pc:spChg chg="del mod">
          <ac:chgData name="Nicolas PATRIARCHE 861" userId="d1848907-ef35-4bf0-83f2-8110b9052c08" providerId="ADAL" clId="{F805CEFC-3FE6-4740-AD7F-151009CA4349}" dt="2022-02-28T14:36:03.165" v="509" actId="478"/>
          <ac:spMkLst>
            <pc:docMk/>
            <pc:sldMk cId="2428528142" sldId="278"/>
            <ac:spMk id="3" creationId="{0CF42C86-B87D-4F9D-9594-819D8FE54FDB}"/>
          </ac:spMkLst>
        </pc:spChg>
        <pc:spChg chg="add del mod">
          <ac:chgData name="Nicolas PATRIARCHE 861" userId="d1848907-ef35-4bf0-83f2-8110b9052c08" providerId="ADAL" clId="{F805CEFC-3FE6-4740-AD7F-151009CA4349}" dt="2022-02-28T14:36:18.030" v="512" actId="478"/>
          <ac:spMkLst>
            <pc:docMk/>
            <pc:sldMk cId="2428528142" sldId="278"/>
            <ac:spMk id="5" creationId="{3DE028D1-5C7D-412B-9CED-E4246D14AB7D}"/>
          </ac:spMkLst>
        </pc:spChg>
        <pc:spChg chg="add mod">
          <ac:chgData name="Nicolas PATRIARCHE 861" userId="d1848907-ef35-4bf0-83f2-8110b9052c08" providerId="ADAL" clId="{F805CEFC-3FE6-4740-AD7F-151009CA4349}" dt="2022-02-28T14:56:01.996" v="780" actId="5793"/>
          <ac:spMkLst>
            <pc:docMk/>
            <pc:sldMk cId="2428528142" sldId="278"/>
            <ac:spMk id="6" creationId="{8F23A803-94EB-4BA4-8739-0D62A3BD90FD}"/>
          </ac:spMkLst>
        </pc:spChg>
        <pc:spChg chg="add del">
          <ac:chgData name="Nicolas PATRIARCHE 861" userId="d1848907-ef35-4bf0-83f2-8110b9052c08" providerId="ADAL" clId="{F805CEFC-3FE6-4740-AD7F-151009CA4349}" dt="2022-02-28T14:36:33.045" v="514" actId="26606"/>
          <ac:spMkLst>
            <pc:docMk/>
            <pc:sldMk cId="2428528142" sldId="278"/>
            <ac:spMk id="11" creationId="{8DF4D7F6-81B5-452A-9CE6-76D81F91D41B}"/>
          </ac:spMkLst>
        </pc:spChg>
        <pc:spChg chg="add del">
          <ac:chgData name="Nicolas PATRIARCHE 861" userId="d1848907-ef35-4bf0-83f2-8110b9052c08" providerId="ADAL" clId="{F805CEFC-3FE6-4740-AD7F-151009CA4349}" dt="2022-02-28T14:36:33.045" v="514" actId="26606"/>
          <ac:spMkLst>
            <pc:docMk/>
            <pc:sldMk cId="2428528142" sldId="278"/>
            <ac:spMk id="13" creationId="{4600514D-20FB-4559-97DC-D1DC39E6C3DE}"/>
          </ac:spMkLst>
        </pc:spChg>
        <pc:spChg chg="add del">
          <ac:chgData name="Nicolas PATRIARCHE 861" userId="d1848907-ef35-4bf0-83f2-8110b9052c08" providerId="ADAL" clId="{F805CEFC-3FE6-4740-AD7F-151009CA4349}" dt="2022-02-28T14:36:33.045" v="514" actId="26606"/>
          <ac:spMkLst>
            <pc:docMk/>
            <pc:sldMk cId="2428528142" sldId="278"/>
            <ac:spMk id="15" creationId="{266F638A-E405-4AC0-B984-72E5813B0DD1}"/>
          </ac:spMkLst>
        </pc:spChg>
        <pc:spChg chg="add del">
          <ac:chgData name="Nicolas PATRIARCHE 861" userId="d1848907-ef35-4bf0-83f2-8110b9052c08" providerId="ADAL" clId="{F805CEFC-3FE6-4740-AD7F-151009CA4349}" dt="2022-02-28T14:36:33.045" v="514" actId="26606"/>
          <ac:spMkLst>
            <pc:docMk/>
            <pc:sldMk cId="2428528142" sldId="278"/>
            <ac:spMk id="21" creationId="{27B538D5-95DB-47ED-9CB4-34AE5BF78E6B}"/>
          </ac:spMkLst>
        </pc:spChg>
        <pc:spChg chg="add del">
          <ac:chgData name="Nicolas PATRIARCHE 861" userId="d1848907-ef35-4bf0-83f2-8110b9052c08" providerId="ADAL" clId="{F805CEFC-3FE6-4740-AD7F-151009CA4349}" dt="2022-02-28T14:55:57.023" v="778" actId="26606"/>
          <ac:spMkLst>
            <pc:docMk/>
            <pc:sldMk cId="2428528142" sldId="278"/>
            <ac:spMk id="23" creationId="{2C153736-D102-4F57-9DE7-615AFC02B0AC}"/>
          </ac:spMkLst>
        </pc:spChg>
        <pc:spChg chg="add del">
          <ac:chgData name="Nicolas PATRIARCHE 861" userId="d1848907-ef35-4bf0-83f2-8110b9052c08" providerId="ADAL" clId="{F805CEFC-3FE6-4740-AD7F-151009CA4349}" dt="2022-02-28T14:55:57.023" v="778" actId="26606"/>
          <ac:spMkLst>
            <pc:docMk/>
            <pc:sldMk cId="2428528142" sldId="278"/>
            <ac:spMk id="24" creationId="{C52ED567-06B3-4107-9773-BBB6BD78673C}"/>
          </ac:spMkLst>
        </pc:spChg>
        <pc:spChg chg="add del">
          <ac:chgData name="Nicolas PATRIARCHE 861" userId="d1848907-ef35-4bf0-83f2-8110b9052c08" providerId="ADAL" clId="{F805CEFC-3FE6-4740-AD7F-151009CA4349}" dt="2022-02-28T14:55:57.023" v="778" actId="26606"/>
          <ac:spMkLst>
            <pc:docMk/>
            <pc:sldMk cId="2428528142" sldId="278"/>
            <ac:spMk id="25" creationId="{BA407A52-66F4-4CDE-A726-FF79F3EC342D}"/>
          </ac:spMkLst>
        </pc:spChg>
        <pc:spChg chg="add del">
          <ac:chgData name="Nicolas PATRIARCHE 861" userId="d1848907-ef35-4bf0-83f2-8110b9052c08" providerId="ADAL" clId="{F805CEFC-3FE6-4740-AD7F-151009CA4349}" dt="2022-02-28T14:55:57.023" v="778" actId="26606"/>
          <ac:spMkLst>
            <pc:docMk/>
            <pc:sldMk cId="2428528142" sldId="278"/>
            <ac:spMk id="26" creationId="{AF551D8B-3775-4477-88B7-7B7C350D34E4}"/>
          </ac:spMkLst>
        </pc:spChg>
        <pc:spChg chg="add del">
          <ac:chgData name="Nicolas PATRIARCHE 861" userId="d1848907-ef35-4bf0-83f2-8110b9052c08" providerId="ADAL" clId="{F805CEFC-3FE6-4740-AD7F-151009CA4349}" dt="2022-02-28T14:55:57.023" v="778" actId="26606"/>
          <ac:spMkLst>
            <pc:docMk/>
            <pc:sldMk cId="2428528142" sldId="278"/>
            <ac:spMk id="27" creationId="{D28FFB34-4FC3-46F5-B900-D3B774FD0BE6}"/>
          </ac:spMkLst>
        </pc:spChg>
        <pc:spChg chg="add del">
          <ac:chgData name="Nicolas PATRIARCHE 861" userId="d1848907-ef35-4bf0-83f2-8110b9052c08" providerId="ADAL" clId="{F805CEFC-3FE6-4740-AD7F-151009CA4349}" dt="2022-02-28T14:55:57.023" v="778" actId="26606"/>
          <ac:spMkLst>
            <pc:docMk/>
            <pc:sldMk cId="2428528142" sldId="278"/>
            <ac:spMk id="29" creationId="{205F7B13-ACB5-46BE-8070-0431266B183B}"/>
          </ac:spMkLst>
        </pc:spChg>
        <pc:spChg chg="add del">
          <ac:chgData name="Nicolas PATRIARCHE 861" userId="d1848907-ef35-4bf0-83f2-8110b9052c08" providerId="ADAL" clId="{F805CEFC-3FE6-4740-AD7F-151009CA4349}" dt="2022-02-28T14:55:57.023" v="778" actId="26606"/>
          <ac:spMkLst>
            <pc:docMk/>
            <pc:sldMk cId="2428528142" sldId="278"/>
            <ac:spMk id="31" creationId="{D52A0D23-45DD-4DF4-ADE6-A81F409BB9FB}"/>
          </ac:spMkLst>
        </pc:spChg>
        <pc:spChg chg="add del">
          <ac:chgData name="Nicolas PATRIARCHE 861" userId="d1848907-ef35-4bf0-83f2-8110b9052c08" providerId="ADAL" clId="{F805CEFC-3FE6-4740-AD7F-151009CA4349}" dt="2022-02-28T14:55:57.023" v="778" actId="26606"/>
          <ac:spMkLst>
            <pc:docMk/>
            <pc:sldMk cId="2428528142" sldId="278"/>
            <ac:spMk id="32" creationId="{BB934D2B-85E2-4375-94EE-B66C16BF7999}"/>
          </ac:spMkLst>
        </pc:spChg>
        <pc:spChg chg="add del">
          <ac:chgData name="Nicolas PATRIARCHE 861" userId="d1848907-ef35-4bf0-83f2-8110b9052c08" providerId="ADAL" clId="{F805CEFC-3FE6-4740-AD7F-151009CA4349}" dt="2022-02-28T14:55:57.023" v="778" actId="26606"/>
          <ac:spMkLst>
            <pc:docMk/>
            <pc:sldMk cId="2428528142" sldId="278"/>
            <ac:spMk id="33" creationId="{9B445E02-D785-4565-B842-9567BBC09508}"/>
          </ac:spMkLst>
        </pc:spChg>
        <pc:spChg chg="add">
          <ac:chgData name="Nicolas PATRIARCHE 861" userId="d1848907-ef35-4bf0-83f2-8110b9052c08" providerId="ADAL" clId="{F805CEFC-3FE6-4740-AD7F-151009CA4349}" dt="2022-02-28T14:55:57.023" v="778" actId="26606"/>
          <ac:spMkLst>
            <pc:docMk/>
            <pc:sldMk cId="2428528142" sldId="278"/>
            <ac:spMk id="38" creationId="{82D1CBBC-6E9F-4212-9806-7A638C828B49}"/>
          </ac:spMkLst>
        </pc:spChg>
        <pc:spChg chg="add">
          <ac:chgData name="Nicolas PATRIARCHE 861" userId="d1848907-ef35-4bf0-83f2-8110b9052c08" providerId="ADAL" clId="{F805CEFC-3FE6-4740-AD7F-151009CA4349}" dt="2022-02-28T14:55:57.023" v="778" actId="26606"/>
          <ac:spMkLst>
            <pc:docMk/>
            <pc:sldMk cId="2428528142" sldId="278"/>
            <ac:spMk id="51" creationId="{28EC6EDD-78EB-4A50-85CB-7C3CE363AF38}"/>
          </ac:spMkLst>
        </pc:spChg>
        <pc:grpChg chg="add">
          <ac:chgData name="Nicolas PATRIARCHE 861" userId="d1848907-ef35-4bf0-83f2-8110b9052c08" providerId="ADAL" clId="{F805CEFC-3FE6-4740-AD7F-151009CA4349}" dt="2022-02-28T14:55:57.023" v="778" actId="26606"/>
          <ac:grpSpMkLst>
            <pc:docMk/>
            <pc:sldMk cId="2428528142" sldId="278"/>
            <ac:grpSpMk id="40" creationId="{8EC26330-6D02-4C84-B89F-C5A8CF2B5673}"/>
          </ac:grpSpMkLst>
        </pc:grpChg>
        <pc:picChg chg="del">
          <ac:chgData name="Nicolas PATRIARCHE 861" userId="d1848907-ef35-4bf0-83f2-8110b9052c08" providerId="ADAL" clId="{F805CEFC-3FE6-4740-AD7F-151009CA4349}" dt="2022-02-28T14:08:40.755" v="252" actId="478"/>
          <ac:picMkLst>
            <pc:docMk/>
            <pc:sldMk cId="2428528142" sldId="278"/>
            <ac:picMk id="5" creationId="{694BEEA1-9BFD-41F5-A374-8A1498412D5C}"/>
          </ac:picMkLst>
        </pc:picChg>
        <pc:picChg chg="del">
          <ac:chgData name="Nicolas PATRIARCHE 861" userId="d1848907-ef35-4bf0-83f2-8110b9052c08" providerId="ADAL" clId="{F805CEFC-3FE6-4740-AD7F-151009CA4349}" dt="2022-02-28T14:08:40.929" v="253" actId="478"/>
          <ac:picMkLst>
            <pc:docMk/>
            <pc:sldMk cId="2428528142" sldId="278"/>
            <ac:picMk id="7" creationId="{E7717077-B69E-45EA-9933-4EC095BCEC86}"/>
          </ac:picMkLst>
        </pc:picChg>
        <pc:cxnChg chg="add del">
          <ac:chgData name="Nicolas PATRIARCHE 861" userId="d1848907-ef35-4bf0-83f2-8110b9052c08" providerId="ADAL" clId="{F805CEFC-3FE6-4740-AD7F-151009CA4349}" dt="2022-02-28T14:36:33.045" v="514" actId="26606"/>
          <ac:cxnSpMkLst>
            <pc:docMk/>
            <pc:sldMk cId="2428528142" sldId="278"/>
            <ac:cxnSpMk id="17" creationId="{7D1CBE93-B17D-4509-843C-82287C38032A}"/>
          </ac:cxnSpMkLst>
        </pc:cxnChg>
        <pc:cxnChg chg="add del">
          <ac:chgData name="Nicolas PATRIARCHE 861" userId="d1848907-ef35-4bf0-83f2-8110b9052c08" providerId="ADAL" clId="{F805CEFC-3FE6-4740-AD7F-151009CA4349}" dt="2022-02-28T14:36:33.045" v="514" actId="26606"/>
          <ac:cxnSpMkLst>
            <pc:docMk/>
            <pc:sldMk cId="2428528142" sldId="278"/>
            <ac:cxnSpMk id="19" creationId="{AE6277B4-6A43-48AB-89B2-3442221619CC}"/>
          </ac:cxnSpMkLst>
        </pc:cxnChg>
        <pc:cxnChg chg="add del">
          <ac:chgData name="Nicolas PATRIARCHE 861" userId="d1848907-ef35-4bf0-83f2-8110b9052c08" providerId="ADAL" clId="{F805CEFC-3FE6-4740-AD7F-151009CA4349}" dt="2022-02-28T14:55:57.023" v="778" actId="26606"/>
          <ac:cxnSpMkLst>
            <pc:docMk/>
            <pc:sldMk cId="2428528142" sldId="278"/>
            <ac:cxnSpMk id="28" creationId="{1A901C3D-CFAE-460D-BD0E-7D22164D7DFB}"/>
          </ac:cxnSpMkLst>
        </pc:cxnChg>
        <pc:cxnChg chg="add del">
          <ac:chgData name="Nicolas PATRIARCHE 861" userId="d1848907-ef35-4bf0-83f2-8110b9052c08" providerId="ADAL" clId="{F805CEFC-3FE6-4740-AD7F-151009CA4349}" dt="2022-02-28T14:55:57.023" v="778" actId="26606"/>
          <ac:cxnSpMkLst>
            <pc:docMk/>
            <pc:sldMk cId="2428528142" sldId="278"/>
            <ac:cxnSpMk id="30" creationId="{837C0EA9-1437-4437-9D20-2BBDA1AA9FF8}"/>
          </ac:cxnSpMkLst>
        </pc:cxnChg>
      </pc:sldChg>
      <pc:sldChg chg="addSp delSp modSp new mod setBg modNotesTx">
        <pc:chgData name="Nicolas PATRIARCHE 861" userId="d1848907-ef35-4bf0-83f2-8110b9052c08" providerId="ADAL" clId="{F805CEFC-3FE6-4740-AD7F-151009CA4349}" dt="2022-03-04T11:34:41.986" v="3323" actId="6549"/>
        <pc:sldMkLst>
          <pc:docMk/>
          <pc:sldMk cId="403577554" sldId="281"/>
        </pc:sldMkLst>
        <pc:spChg chg="mod ord">
          <ac:chgData name="Nicolas PATRIARCHE 861" userId="d1848907-ef35-4bf0-83f2-8110b9052c08" providerId="ADAL" clId="{F805CEFC-3FE6-4740-AD7F-151009CA4349}" dt="2022-02-28T14:51:54.280" v="686" actId="20577"/>
          <ac:spMkLst>
            <pc:docMk/>
            <pc:sldMk cId="403577554" sldId="281"/>
            <ac:spMk id="2" creationId="{1DD847D8-9977-47AA-A25A-6419DE412BF7}"/>
          </ac:spMkLst>
        </pc:spChg>
        <pc:spChg chg="del mod">
          <ac:chgData name="Nicolas PATRIARCHE 861" userId="d1848907-ef35-4bf0-83f2-8110b9052c08" providerId="ADAL" clId="{F805CEFC-3FE6-4740-AD7F-151009CA4349}" dt="2022-02-28T14:52:07.025" v="687" actId="478"/>
          <ac:spMkLst>
            <pc:docMk/>
            <pc:sldMk cId="403577554" sldId="281"/>
            <ac:spMk id="3" creationId="{D9A4A7AB-452E-4A74-82AA-900D79EE4EB1}"/>
          </ac:spMkLst>
        </pc:spChg>
        <pc:spChg chg="add">
          <ac:chgData name="Nicolas PATRIARCHE 861" userId="d1848907-ef35-4bf0-83f2-8110b9052c08" providerId="ADAL" clId="{F805CEFC-3FE6-4740-AD7F-151009CA4349}" dt="2022-02-28T14:51:46.943" v="670" actId="26606"/>
          <ac:spMkLst>
            <pc:docMk/>
            <pc:sldMk cId="403577554" sldId="281"/>
            <ac:spMk id="8" creationId="{82D1CBBC-6E9F-4212-9806-7A638C828B49}"/>
          </ac:spMkLst>
        </pc:spChg>
        <pc:spChg chg="add mod">
          <ac:chgData name="Nicolas PATRIARCHE 861" userId="d1848907-ef35-4bf0-83f2-8110b9052c08" providerId="ADAL" clId="{F805CEFC-3FE6-4740-AD7F-151009CA4349}" dt="2022-03-02T15:41:19.191" v="1142" actId="255"/>
          <ac:spMkLst>
            <pc:docMk/>
            <pc:sldMk cId="403577554" sldId="281"/>
            <ac:spMk id="20" creationId="{5FD0C24F-3992-4313-AD9B-225C72222112}"/>
          </ac:spMkLst>
        </pc:spChg>
        <pc:spChg chg="add">
          <ac:chgData name="Nicolas PATRIARCHE 861" userId="d1848907-ef35-4bf0-83f2-8110b9052c08" providerId="ADAL" clId="{F805CEFC-3FE6-4740-AD7F-151009CA4349}" dt="2022-02-28T14:51:46.943" v="670" actId="26606"/>
          <ac:spMkLst>
            <pc:docMk/>
            <pc:sldMk cId="403577554" sldId="281"/>
            <ac:spMk id="21" creationId="{28EC6EDD-78EB-4A50-85CB-7C3CE363AF38}"/>
          </ac:spMkLst>
        </pc:spChg>
        <pc:grpChg chg="add">
          <ac:chgData name="Nicolas PATRIARCHE 861" userId="d1848907-ef35-4bf0-83f2-8110b9052c08" providerId="ADAL" clId="{F805CEFC-3FE6-4740-AD7F-151009CA4349}" dt="2022-02-28T14:51:46.943" v="670" actId="26606"/>
          <ac:grpSpMkLst>
            <pc:docMk/>
            <pc:sldMk cId="403577554" sldId="281"/>
            <ac:grpSpMk id="10" creationId="{8EC26330-6D02-4C84-B89F-C5A8CF2B5673}"/>
          </ac:grpSpMkLst>
        </pc:grpChg>
      </pc:sldChg>
      <pc:sldChg chg="addSp delSp modSp new mod">
        <pc:chgData name="Nicolas PATRIARCHE 861" userId="d1848907-ef35-4bf0-83f2-8110b9052c08" providerId="ADAL" clId="{F805CEFC-3FE6-4740-AD7F-151009CA4349}" dt="2022-02-28T15:12:37.417" v="1077" actId="1076"/>
        <pc:sldMkLst>
          <pc:docMk/>
          <pc:sldMk cId="1936084598" sldId="282"/>
        </pc:sldMkLst>
        <pc:spChg chg="del">
          <ac:chgData name="Nicolas PATRIARCHE 861" userId="d1848907-ef35-4bf0-83f2-8110b9052c08" providerId="ADAL" clId="{F805CEFC-3FE6-4740-AD7F-151009CA4349}" dt="2022-02-28T15:06:58.688" v="1008" actId="478"/>
          <ac:spMkLst>
            <pc:docMk/>
            <pc:sldMk cId="1936084598" sldId="282"/>
            <ac:spMk id="2" creationId="{D3575C5D-2C70-44FB-85EE-67DA24CEC77B}"/>
          </ac:spMkLst>
        </pc:spChg>
        <pc:spChg chg="del">
          <ac:chgData name="Nicolas PATRIARCHE 861" userId="d1848907-ef35-4bf0-83f2-8110b9052c08" providerId="ADAL" clId="{F805CEFC-3FE6-4740-AD7F-151009CA4349}" dt="2022-02-28T15:07:01.733" v="1009" actId="478"/>
          <ac:spMkLst>
            <pc:docMk/>
            <pc:sldMk cId="1936084598" sldId="282"/>
            <ac:spMk id="3" creationId="{72887ABB-B39A-4F96-918B-AF6685C8C439}"/>
          </ac:spMkLst>
        </pc:spChg>
        <pc:spChg chg="mod">
          <ac:chgData name="Nicolas PATRIARCHE 861" userId="d1848907-ef35-4bf0-83f2-8110b9052c08" providerId="ADAL" clId="{F805CEFC-3FE6-4740-AD7F-151009CA4349}" dt="2022-02-28T15:07:02.014" v="1010"/>
          <ac:spMkLst>
            <pc:docMk/>
            <pc:sldMk cId="1936084598" sldId="282"/>
            <ac:spMk id="6" creationId="{07261BB7-9D39-4C87-8C1A-36C4EE4DA6BE}"/>
          </ac:spMkLst>
        </pc:spChg>
        <pc:spChg chg="add mod">
          <ac:chgData name="Nicolas PATRIARCHE 861" userId="d1848907-ef35-4bf0-83f2-8110b9052c08" providerId="ADAL" clId="{F805CEFC-3FE6-4740-AD7F-151009CA4349}" dt="2022-02-28T15:12:37.417" v="1077" actId="1076"/>
          <ac:spMkLst>
            <pc:docMk/>
            <pc:sldMk cId="1936084598" sldId="282"/>
            <ac:spMk id="12" creationId="{E84295A8-588F-4BFD-BD58-DD62B5E0207F}"/>
          </ac:spMkLst>
        </pc:spChg>
        <pc:grpChg chg="add del mod">
          <ac:chgData name="Nicolas PATRIARCHE 861" userId="d1848907-ef35-4bf0-83f2-8110b9052c08" providerId="ADAL" clId="{F805CEFC-3FE6-4740-AD7F-151009CA4349}" dt="2022-02-28T15:08:23.103" v="1021" actId="478"/>
          <ac:grpSpMkLst>
            <pc:docMk/>
            <pc:sldMk cId="1936084598" sldId="282"/>
            <ac:grpSpMk id="4" creationId="{39D294D9-1ADA-4645-A291-47AEF6A64230}"/>
          </ac:grpSpMkLst>
        </pc:grpChg>
        <pc:picChg chg="mod">
          <ac:chgData name="Nicolas PATRIARCHE 861" userId="d1848907-ef35-4bf0-83f2-8110b9052c08" providerId="ADAL" clId="{F805CEFC-3FE6-4740-AD7F-151009CA4349}" dt="2022-02-28T15:07:02.014" v="1010"/>
          <ac:picMkLst>
            <pc:docMk/>
            <pc:sldMk cId="1936084598" sldId="282"/>
            <ac:picMk id="5" creationId="{1BF8CE0D-CEC3-4B4A-BD75-26F5004F0BDC}"/>
          </ac:picMkLst>
        </pc:picChg>
        <pc:picChg chg="add del mod">
          <ac:chgData name="Nicolas PATRIARCHE 861" userId="d1848907-ef35-4bf0-83f2-8110b9052c08" providerId="ADAL" clId="{F805CEFC-3FE6-4740-AD7F-151009CA4349}" dt="2022-02-28T15:07:59.502" v="1016" actId="478"/>
          <ac:picMkLst>
            <pc:docMk/>
            <pc:sldMk cId="1936084598" sldId="282"/>
            <ac:picMk id="7" creationId="{D3E2E8C2-A380-4223-B9FB-84C12D8241D9}"/>
          </ac:picMkLst>
        </pc:picChg>
        <pc:picChg chg="add mod">
          <ac:chgData name="Nicolas PATRIARCHE 861" userId="d1848907-ef35-4bf0-83f2-8110b9052c08" providerId="ADAL" clId="{F805CEFC-3FE6-4740-AD7F-151009CA4349}" dt="2022-02-28T15:09:08.609" v="1035" actId="1076"/>
          <ac:picMkLst>
            <pc:docMk/>
            <pc:sldMk cId="1936084598" sldId="282"/>
            <ac:picMk id="9" creationId="{2119EBA8-AA1B-40B5-8B63-257FD051DB68}"/>
          </ac:picMkLst>
        </pc:picChg>
        <pc:picChg chg="add mod">
          <ac:chgData name="Nicolas PATRIARCHE 861" userId="d1848907-ef35-4bf0-83f2-8110b9052c08" providerId="ADAL" clId="{F805CEFC-3FE6-4740-AD7F-151009CA4349}" dt="2022-02-28T15:09:04.021" v="1033" actId="1440"/>
          <ac:picMkLst>
            <pc:docMk/>
            <pc:sldMk cId="1936084598" sldId="282"/>
            <ac:picMk id="11" creationId="{54A8C01A-757C-4363-BCC6-5F718A3F92B5}"/>
          </ac:picMkLst>
        </pc:picChg>
      </pc:sldChg>
      <pc:sldChg chg="addSp delSp modSp new mod">
        <pc:chgData name="Nicolas PATRIARCHE 861" userId="d1848907-ef35-4bf0-83f2-8110b9052c08" providerId="ADAL" clId="{F805CEFC-3FE6-4740-AD7F-151009CA4349}" dt="2022-02-28T15:13:24.517" v="1140" actId="1076"/>
        <pc:sldMkLst>
          <pc:docMk/>
          <pc:sldMk cId="2882115921" sldId="283"/>
        </pc:sldMkLst>
        <pc:spChg chg="del">
          <ac:chgData name="Nicolas PATRIARCHE 861" userId="d1848907-ef35-4bf0-83f2-8110b9052c08" providerId="ADAL" clId="{F805CEFC-3FE6-4740-AD7F-151009CA4349}" dt="2022-02-28T15:09:21.504" v="1037" actId="478"/>
          <ac:spMkLst>
            <pc:docMk/>
            <pc:sldMk cId="2882115921" sldId="283"/>
            <ac:spMk id="2" creationId="{52AB0D4A-5CA0-4AFA-A2CD-0D0D94A835BF}"/>
          </ac:spMkLst>
        </pc:spChg>
        <pc:spChg chg="del">
          <ac:chgData name="Nicolas PATRIARCHE 861" userId="d1848907-ef35-4bf0-83f2-8110b9052c08" providerId="ADAL" clId="{F805CEFC-3FE6-4740-AD7F-151009CA4349}" dt="2022-02-28T15:09:23.151" v="1038" actId="478"/>
          <ac:spMkLst>
            <pc:docMk/>
            <pc:sldMk cId="2882115921" sldId="283"/>
            <ac:spMk id="3" creationId="{BD9932E3-C9EA-484E-853C-654FC170B9FF}"/>
          </ac:spMkLst>
        </pc:spChg>
        <pc:spChg chg="add mod">
          <ac:chgData name="Nicolas PATRIARCHE 861" userId="d1848907-ef35-4bf0-83f2-8110b9052c08" providerId="ADAL" clId="{F805CEFC-3FE6-4740-AD7F-151009CA4349}" dt="2022-02-28T15:13:21.371" v="1139" actId="1035"/>
          <ac:spMkLst>
            <pc:docMk/>
            <pc:sldMk cId="2882115921" sldId="283"/>
            <ac:spMk id="8" creationId="{0818CF4A-5128-46E0-B595-8B1100F7362A}"/>
          </ac:spMkLst>
        </pc:spChg>
        <pc:spChg chg="add del">
          <ac:chgData name="Nicolas PATRIARCHE 861" userId="d1848907-ef35-4bf0-83f2-8110b9052c08" providerId="ADAL" clId="{F805CEFC-3FE6-4740-AD7F-151009CA4349}" dt="2022-02-28T15:10:58.357" v="1049" actId="478"/>
          <ac:spMkLst>
            <pc:docMk/>
            <pc:sldMk cId="2882115921" sldId="283"/>
            <ac:spMk id="9" creationId="{2DE36784-C1C0-483D-BF2C-343BC879751A}"/>
          </ac:spMkLst>
        </pc:spChg>
        <pc:spChg chg="add mod">
          <ac:chgData name="Nicolas PATRIARCHE 861" userId="d1848907-ef35-4bf0-83f2-8110b9052c08" providerId="ADAL" clId="{F805CEFC-3FE6-4740-AD7F-151009CA4349}" dt="2022-02-28T15:13:21.371" v="1139" actId="1035"/>
          <ac:spMkLst>
            <pc:docMk/>
            <pc:sldMk cId="2882115921" sldId="283"/>
            <ac:spMk id="10" creationId="{3A008498-55F6-4DB2-BD64-034658DD4B29}"/>
          </ac:spMkLst>
        </pc:spChg>
        <pc:spChg chg="add mod">
          <ac:chgData name="Nicolas PATRIARCHE 861" userId="d1848907-ef35-4bf0-83f2-8110b9052c08" providerId="ADAL" clId="{F805CEFC-3FE6-4740-AD7F-151009CA4349}" dt="2022-02-28T15:13:24.517" v="1140" actId="1076"/>
          <ac:spMkLst>
            <pc:docMk/>
            <pc:sldMk cId="2882115921" sldId="283"/>
            <ac:spMk id="12" creationId="{538AD13A-C011-43BD-ADE7-7CB973A6B66B}"/>
          </ac:spMkLst>
        </pc:spChg>
        <pc:picChg chg="add del">
          <ac:chgData name="Nicolas PATRIARCHE 861" userId="d1848907-ef35-4bf0-83f2-8110b9052c08" providerId="ADAL" clId="{F805CEFC-3FE6-4740-AD7F-151009CA4349}" dt="2022-02-28T15:09:52.624" v="1040" actId="478"/>
          <ac:picMkLst>
            <pc:docMk/>
            <pc:sldMk cId="2882115921" sldId="283"/>
            <ac:picMk id="5" creationId="{8DA69024-9FB0-4D64-B2F5-4812D9E7A068}"/>
          </ac:picMkLst>
        </pc:picChg>
        <pc:picChg chg="add mod">
          <ac:chgData name="Nicolas PATRIARCHE 861" userId="d1848907-ef35-4bf0-83f2-8110b9052c08" providerId="ADAL" clId="{F805CEFC-3FE6-4740-AD7F-151009CA4349}" dt="2022-02-28T15:13:21.371" v="1139" actId="1035"/>
          <ac:picMkLst>
            <pc:docMk/>
            <pc:sldMk cId="2882115921" sldId="283"/>
            <ac:picMk id="6" creationId="{898BB30E-1298-4BF0-9291-8C01DA0F6A58}"/>
          </ac:picMkLst>
        </pc:picChg>
        <pc:picChg chg="add mod">
          <ac:chgData name="Nicolas PATRIARCHE 861" userId="d1848907-ef35-4bf0-83f2-8110b9052c08" providerId="ADAL" clId="{F805CEFC-3FE6-4740-AD7F-151009CA4349}" dt="2022-02-28T15:13:21.371" v="1139" actId="1035"/>
          <ac:picMkLst>
            <pc:docMk/>
            <pc:sldMk cId="2882115921" sldId="283"/>
            <ac:picMk id="7" creationId="{68C8FFB5-5355-41A6-8FFD-2C7AD085E026}"/>
          </ac:picMkLst>
        </pc:picChg>
        <pc:picChg chg="add mod">
          <ac:chgData name="Nicolas PATRIARCHE 861" userId="d1848907-ef35-4bf0-83f2-8110b9052c08" providerId="ADAL" clId="{F805CEFC-3FE6-4740-AD7F-151009CA4349}" dt="2022-02-28T15:13:21.371" v="1139" actId="1035"/>
          <ac:picMkLst>
            <pc:docMk/>
            <pc:sldMk cId="2882115921" sldId="283"/>
            <ac:picMk id="11" creationId="{F2F65DD3-5B56-49D9-81DC-D69860FC42E1}"/>
          </ac:picMkLst>
        </pc:picChg>
      </pc:sldChg>
    </pc:docChg>
  </pc:docChgLst>
  <pc:docChgLst>
    <pc:chgData name="Lea GUILLARD 861" userId="d06662ec-9711-44e9-9f78-4b9cc7b21ed8" providerId="ADAL" clId="{EA511C64-694E-4CB6-88CC-364841BE9B6B}"/>
    <pc:docChg chg="undo custSel addSld delSld modSld">
      <pc:chgData name="Lea GUILLARD 861" userId="d06662ec-9711-44e9-9f78-4b9cc7b21ed8" providerId="ADAL" clId="{EA511C64-694E-4CB6-88CC-364841BE9B6B}" dt="2022-05-30T09:22:52.149" v="470" actId="14100"/>
      <pc:docMkLst>
        <pc:docMk/>
      </pc:docMkLst>
      <pc:sldChg chg="modSp mod">
        <pc:chgData name="Lea GUILLARD 861" userId="d06662ec-9711-44e9-9f78-4b9cc7b21ed8" providerId="ADAL" clId="{EA511C64-694E-4CB6-88CC-364841BE9B6B}" dt="2022-05-30T09:20:01.533" v="230" actId="6549"/>
        <pc:sldMkLst>
          <pc:docMk/>
          <pc:sldMk cId="3155851385" sldId="257"/>
        </pc:sldMkLst>
        <pc:spChg chg="mod">
          <ac:chgData name="Lea GUILLARD 861" userId="d06662ec-9711-44e9-9f78-4b9cc7b21ed8" providerId="ADAL" clId="{EA511C64-694E-4CB6-88CC-364841BE9B6B}" dt="2022-05-30T09:20:01.533" v="230" actId="6549"/>
          <ac:spMkLst>
            <pc:docMk/>
            <pc:sldMk cId="3155851385" sldId="257"/>
            <ac:spMk id="3" creationId="{1980AA72-7CEC-47E0-8390-DCA22A2C1A8D}"/>
          </ac:spMkLst>
        </pc:spChg>
      </pc:sldChg>
      <pc:sldChg chg="addSp delSp modSp mod">
        <pc:chgData name="Lea GUILLARD 861" userId="d06662ec-9711-44e9-9f78-4b9cc7b21ed8" providerId="ADAL" clId="{EA511C64-694E-4CB6-88CC-364841BE9B6B}" dt="2022-05-30T09:21:50.012" v="366" actId="1076"/>
        <pc:sldMkLst>
          <pc:docMk/>
          <pc:sldMk cId="524744576" sldId="258"/>
        </pc:sldMkLst>
        <pc:spChg chg="del">
          <ac:chgData name="Lea GUILLARD 861" userId="d06662ec-9711-44e9-9f78-4b9cc7b21ed8" providerId="ADAL" clId="{EA511C64-694E-4CB6-88CC-364841BE9B6B}" dt="2022-05-30T09:18:46.667" v="86" actId="478"/>
          <ac:spMkLst>
            <pc:docMk/>
            <pc:sldMk cId="524744576" sldId="258"/>
            <ac:spMk id="2" creationId="{2A8C38EB-A5F6-48C4-B6CD-425F8A54FBFF}"/>
          </ac:spMkLst>
        </pc:spChg>
        <pc:spChg chg="add mod">
          <ac:chgData name="Lea GUILLARD 861" userId="d06662ec-9711-44e9-9f78-4b9cc7b21ed8" providerId="ADAL" clId="{EA511C64-694E-4CB6-88CC-364841BE9B6B}" dt="2022-05-30T09:21:50.012" v="366" actId="1076"/>
          <ac:spMkLst>
            <pc:docMk/>
            <pc:sldMk cId="524744576" sldId="258"/>
            <ac:spMk id="4" creationId="{50E63301-F05A-4018-919B-4F770BBC8D0D}"/>
          </ac:spMkLst>
        </pc:spChg>
      </pc:sldChg>
      <pc:sldChg chg="del">
        <pc:chgData name="Lea GUILLARD 861" userId="d06662ec-9711-44e9-9f78-4b9cc7b21ed8" providerId="ADAL" clId="{EA511C64-694E-4CB6-88CC-364841BE9B6B}" dt="2022-05-30T09:18:48.692" v="89" actId="47"/>
        <pc:sldMkLst>
          <pc:docMk/>
          <pc:sldMk cId="3388352657" sldId="268"/>
        </pc:sldMkLst>
      </pc:sldChg>
      <pc:sldChg chg="modSp">
        <pc:chgData name="Lea GUILLARD 861" userId="d06662ec-9711-44e9-9f78-4b9cc7b21ed8" providerId="ADAL" clId="{EA511C64-694E-4CB6-88CC-364841BE9B6B}" dt="2022-05-30T09:18:55.919" v="97" actId="478"/>
        <pc:sldMkLst>
          <pc:docMk/>
          <pc:sldMk cId="1059972565" sldId="269"/>
        </pc:sldMkLst>
        <pc:graphicFrameChg chg="mod">
          <ac:chgData name="Lea GUILLARD 861" userId="d06662ec-9711-44e9-9f78-4b9cc7b21ed8" providerId="ADAL" clId="{EA511C64-694E-4CB6-88CC-364841BE9B6B}" dt="2022-05-30T09:18:55.919" v="97" actId="478"/>
          <ac:graphicFrameMkLst>
            <pc:docMk/>
            <pc:sldMk cId="1059972565" sldId="269"/>
            <ac:graphicFrameMk id="5" creationId="{2921862A-E048-4781-8BAD-D07411294F85}"/>
          </ac:graphicFrameMkLst>
        </pc:graphicFrameChg>
      </pc:sldChg>
      <pc:sldChg chg="del">
        <pc:chgData name="Lea GUILLARD 861" userId="d06662ec-9711-44e9-9f78-4b9cc7b21ed8" providerId="ADAL" clId="{EA511C64-694E-4CB6-88CC-364841BE9B6B}" dt="2022-05-30T09:18:51.010" v="94" actId="47"/>
        <pc:sldMkLst>
          <pc:docMk/>
          <pc:sldMk cId="4147285639" sldId="281"/>
        </pc:sldMkLst>
      </pc:sldChg>
      <pc:sldChg chg="modSp add mod">
        <pc:chgData name="Lea GUILLARD 861" userId="d06662ec-9711-44e9-9f78-4b9cc7b21ed8" providerId="ADAL" clId="{EA511C64-694E-4CB6-88CC-364841BE9B6B}" dt="2022-05-30T09:22:52.149" v="470" actId="14100"/>
        <pc:sldMkLst>
          <pc:docMk/>
          <pc:sldMk cId="1019429926" sldId="298"/>
        </pc:sldMkLst>
        <pc:spChg chg="mod">
          <ac:chgData name="Lea GUILLARD 861" userId="d06662ec-9711-44e9-9f78-4b9cc7b21ed8" providerId="ADAL" clId="{EA511C64-694E-4CB6-88CC-364841BE9B6B}" dt="2022-05-30T09:22:52.149" v="470" actId="14100"/>
          <ac:spMkLst>
            <pc:docMk/>
            <pc:sldMk cId="1019429926" sldId="298"/>
            <ac:spMk id="4" creationId="{50E63301-F05A-4018-919B-4F770BBC8D0D}"/>
          </ac:spMkLst>
        </pc:spChg>
      </pc:sldChg>
      <pc:sldChg chg="modSp add mod">
        <pc:chgData name="Lea GUILLARD 861" userId="d06662ec-9711-44e9-9f78-4b9cc7b21ed8" providerId="ADAL" clId="{EA511C64-694E-4CB6-88CC-364841BE9B6B}" dt="2022-05-30T09:22:47.798" v="469" actId="14100"/>
        <pc:sldMkLst>
          <pc:docMk/>
          <pc:sldMk cId="3598112156" sldId="299"/>
        </pc:sldMkLst>
        <pc:spChg chg="mod">
          <ac:chgData name="Lea GUILLARD 861" userId="d06662ec-9711-44e9-9f78-4b9cc7b21ed8" providerId="ADAL" clId="{EA511C64-694E-4CB6-88CC-364841BE9B6B}" dt="2022-05-30T09:22:47.798" v="469" actId="14100"/>
          <ac:spMkLst>
            <pc:docMk/>
            <pc:sldMk cId="3598112156" sldId="299"/>
            <ac:spMk id="4" creationId="{50E63301-F05A-4018-919B-4F770BBC8D0D}"/>
          </ac:spMkLst>
        </pc:spChg>
      </pc:sldChg>
      <pc:sldChg chg="modSp add mod">
        <pc:chgData name="Lea GUILLARD 861" userId="d06662ec-9711-44e9-9f78-4b9cc7b21ed8" providerId="ADAL" clId="{EA511C64-694E-4CB6-88CC-364841BE9B6B}" dt="2022-05-30T09:22:41.749" v="468" actId="1076"/>
        <pc:sldMkLst>
          <pc:docMk/>
          <pc:sldMk cId="4175982837" sldId="300"/>
        </pc:sldMkLst>
        <pc:spChg chg="mod">
          <ac:chgData name="Lea GUILLARD 861" userId="d06662ec-9711-44e9-9f78-4b9cc7b21ed8" providerId="ADAL" clId="{EA511C64-694E-4CB6-88CC-364841BE9B6B}" dt="2022-05-30T09:22:41.749" v="468" actId="1076"/>
          <ac:spMkLst>
            <pc:docMk/>
            <pc:sldMk cId="4175982837" sldId="300"/>
            <ac:spMk id="4" creationId="{50E63301-F05A-4018-919B-4F770BBC8D0D}"/>
          </ac:spMkLst>
        </pc:spChg>
      </pc:sldChg>
      <pc:sldChg chg="del">
        <pc:chgData name="Lea GUILLARD 861" userId="d06662ec-9711-44e9-9f78-4b9cc7b21ed8" providerId="ADAL" clId="{EA511C64-694E-4CB6-88CC-364841BE9B6B}" dt="2022-05-30T09:18:48.270" v="88" actId="47"/>
        <pc:sldMkLst>
          <pc:docMk/>
          <pc:sldMk cId="2480743365" sldId="309"/>
        </pc:sldMkLst>
      </pc:sldChg>
      <pc:sldChg chg="del">
        <pc:chgData name="Lea GUILLARD 861" userId="d06662ec-9711-44e9-9f78-4b9cc7b21ed8" providerId="ADAL" clId="{EA511C64-694E-4CB6-88CC-364841BE9B6B}" dt="2022-05-30T09:18:49.124" v="90" actId="47"/>
        <pc:sldMkLst>
          <pc:docMk/>
          <pc:sldMk cId="322499915" sldId="310"/>
        </pc:sldMkLst>
      </pc:sldChg>
      <pc:sldChg chg="del">
        <pc:chgData name="Lea GUILLARD 861" userId="d06662ec-9711-44e9-9f78-4b9cc7b21ed8" providerId="ADAL" clId="{EA511C64-694E-4CB6-88CC-364841BE9B6B}" dt="2022-05-30T09:18:51.440" v="95" actId="47"/>
        <pc:sldMkLst>
          <pc:docMk/>
          <pc:sldMk cId="3334230957" sldId="311"/>
        </pc:sldMkLst>
      </pc:sldChg>
      <pc:sldChg chg="del">
        <pc:chgData name="Lea GUILLARD 861" userId="d06662ec-9711-44e9-9f78-4b9cc7b21ed8" providerId="ADAL" clId="{EA511C64-694E-4CB6-88CC-364841BE9B6B}" dt="2022-05-30T09:18:49.556" v="91" actId="47"/>
        <pc:sldMkLst>
          <pc:docMk/>
          <pc:sldMk cId="905880550" sldId="313"/>
        </pc:sldMkLst>
      </pc:sldChg>
      <pc:sldChg chg="del">
        <pc:chgData name="Lea GUILLARD 861" userId="d06662ec-9711-44e9-9f78-4b9cc7b21ed8" providerId="ADAL" clId="{EA511C64-694E-4CB6-88CC-364841BE9B6B}" dt="2022-05-30T09:18:50.104" v="92" actId="47"/>
        <pc:sldMkLst>
          <pc:docMk/>
          <pc:sldMk cId="3083918791" sldId="314"/>
        </pc:sldMkLst>
      </pc:sldChg>
      <pc:sldChg chg="del">
        <pc:chgData name="Lea GUILLARD 861" userId="d06662ec-9711-44e9-9f78-4b9cc7b21ed8" providerId="ADAL" clId="{EA511C64-694E-4CB6-88CC-364841BE9B6B}" dt="2022-05-30T09:18:50.546" v="93" actId="47"/>
        <pc:sldMkLst>
          <pc:docMk/>
          <pc:sldMk cId="3080046067" sldId="315"/>
        </pc:sldMkLst>
      </pc:sldChg>
      <pc:sldChg chg="del">
        <pc:chgData name="Lea GUILLARD 861" userId="d06662ec-9711-44e9-9f78-4b9cc7b21ed8" providerId="ADAL" clId="{EA511C64-694E-4CB6-88CC-364841BE9B6B}" dt="2022-05-30T09:18:47.721" v="87" actId="47"/>
        <pc:sldMkLst>
          <pc:docMk/>
          <pc:sldMk cId="205645212" sldId="316"/>
        </pc:sldMkLst>
      </pc:sldChg>
    </pc:docChg>
  </pc:docChgLst>
  <pc:docChgLst>
    <pc:chgData name="Fabienne BOUTET 861" userId="fa09bdb3-1d75-436f-b8cb-365a3331495b" providerId="ADAL" clId="{A45EC346-4E18-41F8-92F5-6F93804D787A}"/>
    <pc:docChg chg="custSel addSld delSld modSld">
      <pc:chgData name="Fabienne BOUTET 861" userId="fa09bdb3-1d75-436f-b8cb-365a3331495b" providerId="ADAL" clId="{A45EC346-4E18-41F8-92F5-6F93804D787A}" dt="2022-09-07T13:27:59.891" v="171" actId="20577"/>
      <pc:docMkLst>
        <pc:docMk/>
      </pc:docMkLst>
      <pc:sldChg chg="delSp modSp add mod setBg delDesignElem">
        <pc:chgData name="Fabienne BOUTET 861" userId="fa09bdb3-1d75-436f-b8cb-365a3331495b" providerId="ADAL" clId="{A45EC346-4E18-41F8-92F5-6F93804D787A}" dt="2022-09-07T13:22:31.380" v="163" actId="14100"/>
        <pc:sldMkLst>
          <pc:docMk/>
          <pc:sldMk cId="3125560883" sldId="274"/>
        </pc:sldMkLst>
        <pc:spChg chg="mod">
          <ac:chgData name="Fabienne BOUTET 861" userId="fa09bdb3-1d75-436f-b8cb-365a3331495b" providerId="ADAL" clId="{A45EC346-4E18-41F8-92F5-6F93804D787A}" dt="2022-09-07T13:19:07.982" v="119" actId="14100"/>
          <ac:spMkLst>
            <pc:docMk/>
            <pc:sldMk cId="3125560883" sldId="274"/>
            <ac:spMk id="2" creationId="{ADE10D34-CE47-4D06-ABF2-B981F0F9C404}"/>
          </ac:spMkLst>
        </pc:spChg>
        <pc:spChg chg="mod">
          <ac:chgData name="Fabienne BOUTET 861" userId="fa09bdb3-1d75-436f-b8cb-365a3331495b" providerId="ADAL" clId="{A45EC346-4E18-41F8-92F5-6F93804D787A}" dt="2022-09-07T13:22:31.380" v="163" actId="14100"/>
          <ac:spMkLst>
            <pc:docMk/>
            <pc:sldMk cId="3125560883" sldId="274"/>
            <ac:spMk id="3" creationId="{CA9D75FD-8EB3-4347-8A2B-D41D90478F29}"/>
          </ac:spMkLst>
        </pc:spChg>
        <pc:spChg chg="del">
          <ac:chgData name="Fabienne BOUTET 861" userId="fa09bdb3-1d75-436f-b8cb-365a3331495b" providerId="ADAL" clId="{A45EC346-4E18-41F8-92F5-6F93804D787A}" dt="2022-09-07T13:18:37.775" v="109"/>
          <ac:spMkLst>
            <pc:docMk/>
            <pc:sldMk cId="3125560883" sldId="274"/>
            <ac:spMk id="19" creationId="{B373F125-DEF3-41D6-9918-AB21A2ACC37A}"/>
          </ac:spMkLst>
        </pc:spChg>
        <pc:spChg chg="del">
          <ac:chgData name="Fabienne BOUTET 861" userId="fa09bdb3-1d75-436f-b8cb-365a3331495b" providerId="ADAL" clId="{A45EC346-4E18-41F8-92F5-6F93804D787A}" dt="2022-09-07T13:18:37.775" v="109"/>
          <ac:spMkLst>
            <pc:docMk/>
            <pc:sldMk cId="3125560883" sldId="274"/>
            <ac:spMk id="21" creationId="{71E9F226-EB6E-48C9-ADDA-636DE4BF4EBE}"/>
          </ac:spMkLst>
        </pc:spChg>
      </pc:sldChg>
      <pc:sldChg chg="delSp modSp add mod setBg delDesignElem">
        <pc:chgData name="Fabienne BOUTET 861" userId="fa09bdb3-1d75-436f-b8cb-365a3331495b" providerId="ADAL" clId="{A45EC346-4E18-41F8-92F5-6F93804D787A}" dt="2022-09-07T13:20:10.670" v="132"/>
        <pc:sldMkLst>
          <pc:docMk/>
          <pc:sldMk cId="3815556615" sldId="275"/>
        </pc:sldMkLst>
        <pc:spChg chg="mod">
          <ac:chgData name="Fabienne BOUTET 861" userId="fa09bdb3-1d75-436f-b8cb-365a3331495b" providerId="ADAL" clId="{A45EC346-4E18-41F8-92F5-6F93804D787A}" dt="2022-09-07T13:16:13.923" v="64" actId="108"/>
          <ac:spMkLst>
            <pc:docMk/>
            <pc:sldMk cId="3815556615" sldId="275"/>
            <ac:spMk id="2" creationId="{02904B3D-4D00-470D-918F-309D8E081B44}"/>
          </ac:spMkLst>
        </pc:spChg>
        <pc:spChg chg="del">
          <ac:chgData name="Fabienne BOUTET 861" userId="fa09bdb3-1d75-436f-b8cb-365a3331495b" providerId="ADAL" clId="{A45EC346-4E18-41F8-92F5-6F93804D787A}" dt="2022-09-07T13:15:25.675" v="61"/>
          <ac:spMkLst>
            <pc:docMk/>
            <pc:sldMk cId="3815556615" sldId="275"/>
            <ac:spMk id="22" creationId="{BABD8CBF-1782-456F-AF12-36CD021CCCF6}"/>
          </ac:spMkLst>
        </pc:spChg>
        <pc:spChg chg="del">
          <ac:chgData name="Fabienne BOUTET 861" userId="fa09bdb3-1d75-436f-b8cb-365a3331495b" providerId="ADAL" clId="{A45EC346-4E18-41F8-92F5-6F93804D787A}" dt="2022-09-07T13:15:25.675" v="61"/>
          <ac:spMkLst>
            <pc:docMk/>
            <pc:sldMk cId="3815556615" sldId="275"/>
            <ac:spMk id="24" creationId="{18A186C0-DD3C-4FF4-B165-943244CBD116}"/>
          </ac:spMkLst>
        </pc:spChg>
        <pc:grpChg chg="del">
          <ac:chgData name="Fabienne BOUTET 861" userId="fa09bdb3-1d75-436f-b8cb-365a3331495b" providerId="ADAL" clId="{A45EC346-4E18-41F8-92F5-6F93804D787A}" dt="2022-09-07T13:15:25.675" v="61"/>
          <ac:grpSpMkLst>
            <pc:docMk/>
            <pc:sldMk cId="3815556615" sldId="275"/>
            <ac:grpSpMk id="26" creationId="{7E6B15A5-F4B5-4786-934F-E57C7FA30298}"/>
          </ac:grpSpMkLst>
        </pc:grpChg>
        <pc:graphicFrameChg chg="mod">
          <ac:chgData name="Fabienne BOUTET 861" userId="fa09bdb3-1d75-436f-b8cb-365a3331495b" providerId="ADAL" clId="{A45EC346-4E18-41F8-92F5-6F93804D787A}" dt="2022-09-07T13:20:10.670" v="132"/>
          <ac:graphicFrameMkLst>
            <pc:docMk/>
            <pc:sldMk cId="3815556615" sldId="275"/>
            <ac:graphicFrameMk id="6" creationId="{44AF4F18-CBF7-451B-8B0F-A81886C28CAD}"/>
          </ac:graphicFrameMkLst>
        </pc:graphicFrameChg>
      </pc:sldChg>
      <pc:sldChg chg="delSp modSp add mod setBg delDesignElem">
        <pc:chgData name="Fabienne BOUTET 861" userId="fa09bdb3-1d75-436f-b8cb-365a3331495b" providerId="ADAL" clId="{A45EC346-4E18-41F8-92F5-6F93804D787A}" dt="2022-09-07T13:27:59.891" v="171" actId="20577"/>
        <pc:sldMkLst>
          <pc:docMk/>
          <pc:sldMk cId="4129279756" sldId="278"/>
        </pc:sldMkLst>
        <pc:spChg chg="mod">
          <ac:chgData name="Fabienne BOUTET 861" userId="fa09bdb3-1d75-436f-b8cb-365a3331495b" providerId="ADAL" clId="{A45EC346-4E18-41F8-92F5-6F93804D787A}" dt="2022-09-07T13:27:59.891" v="171" actId="20577"/>
          <ac:spMkLst>
            <pc:docMk/>
            <pc:sldMk cId="4129279756" sldId="278"/>
            <ac:spMk id="2" creationId="{599F95DF-B446-4843-BC31-D008207249F0}"/>
          </ac:spMkLst>
        </pc:spChg>
        <pc:spChg chg="mod">
          <ac:chgData name="Fabienne BOUTET 861" userId="fa09bdb3-1d75-436f-b8cb-365a3331495b" providerId="ADAL" clId="{A45EC346-4E18-41F8-92F5-6F93804D787A}" dt="2022-09-07T13:17:56.607" v="104" actId="20577"/>
          <ac:spMkLst>
            <pc:docMk/>
            <pc:sldMk cId="4129279756" sldId="278"/>
            <ac:spMk id="3" creationId="{47EF5585-EA4B-4366-838A-12E99AE64212}"/>
          </ac:spMkLst>
        </pc:spChg>
        <pc:spChg chg="del">
          <ac:chgData name="Fabienne BOUTET 861" userId="fa09bdb3-1d75-436f-b8cb-365a3331495b" providerId="ADAL" clId="{A45EC346-4E18-41F8-92F5-6F93804D787A}" dt="2022-09-07T13:16:47.322" v="66"/>
          <ac:spMkLst>
            <pc:docMk/>
            <pc:sldMk cId="4129279756" sldId="278"/>
            <ac:spMk id="9" creationId="{F9E22090-20B0-4E64-847E-6DE402F70577}"/>
          </ac:spMkLst>
        </pc:spChg>
        <pc:picChg chg="mod">
          <ac:chgData name="Fabienne BOUTET 861" userId="fa09bdb3-1d75-436f-b8cb-365a3331495b" providerId="ADAL" clId="{A45EC346-4E18-41F8-92F5-6F93804D787A}" dt="2022-09-07T13:27:56.403" v="169" actId="1076"/>
          <ac:picMkLst>
            <pc:docMk/>
            <pc:sldMk cId="4129279756" sldId="278"/>
            <ac:picMk id="4" creationId="{213A9881-FD1A-491A-BBB3-EC41CB46BE1A}"/>
          </ac:picMkLst>
        </pc:picChg>
      </pc:sldChg>
      <pc:sldChg chg="delSp modSp add mod setBg delDesignElem">
        <pc:chgData name="Fabienne BOUTET 861" userId="fa09bdb3-1d75-436f-b8cb-365a3331495b" providerId="ADAL" clId="{A45EC346-4E18-41F8-92F5-6F93804D787A}" dt="2022-09-07T13:21:38.236" v="156" actId="20577"/>
        <pc:sldMkLst>
          <pc:docMk/>
          <pc:sldMk cId="3258785885" sldId="282"/>
        </pc:sldMkLst>
        <pc:spChg chg="mod">
          <ac:chgData name="Fabienne BOUTET 861" userId="fa09bdb3-1d75-436f-b8cb-365a3331495b" providerId="ADAL" clId="{A45EC346-4E18-41F8-92F5-6F93804D787A}" dt="2022-09-07T13:21:38.236" v="156" actId="20577"/>
          <ac:spMkLst>
            <pc:docMk/>
            <pc:sldMk cId="3258785885" sldId="282"/>
            <ac:spMk id="3" creationId="{BE397445-1761-F569-9E90-BAF6B7D0A50F}"/>
          </ac:spMkLst>
        </pc:spChg>
        <pc:spChg chg="del">
          <ac:chgData name="Fabienne BOUTET 861" userId="fa09bdb3-1d75-436f-b8cb-365a3331495b" providerId="ADAL" clId="{A45EC346-4E18-41F8-92F5-6F93804D787A}" dt="2022-09-07T13:19:34.437" v="125"/>
          <ac:spMkLst>
            <pc:docMk/>
            <pc:sldMk cId="3258785885" sldId="282"/>
            <ac:spMk id="44" creationId="{14A0C057-32F2-4104-B6D7-792E652C9868}"/>
          </ac:spMkLst>
        </pc:spChg>
        <pc:spChg chg="del">
          <ac:chgData name="Fabienne BOUTET 861" userId="fa09bdb3-1d75-436f-b8cb-365a3331495b" providerId="ADAL" clId="{A45EC346-4E18-41F8-92F5-6F93804D787A}" dt="2022-09-07T13:19:34.437" v="125"/>
          <ac:spMkLst>
            <pc:docMk/>
            <pc:sldMk cId="3258785885" sldId="282"/>
            <ac:spMk id="46" creationId="{B58D652D-F6DC-4F9F-B766-91BB91FC42FF}"/>
          </ac:spMkLst>
        </pc:spChg>
        <pc:picChg chg="mod">
          <ac:chgData name="Fabienne BOUTET 861" userId="fa09bdb3-1d75-436f-b8cb-365a3331495b" providerId="ADAL" clId="{A45EC346-4E18-41F8-92F5-6F93804D787A}" dt="2022-09-07T13:21:27.679" v="154" actId="1076"/>
          <ac:picMkLst>
            <pc:docMk/>
            <pc:sldMk cId="3258785885" sldId="282"/>
            <ac:picMk id="4" creationId="{1917CDD4-084F-4592-BDAD-00E4C8BB5A6B}"/>
          </ac:picMkLst>
        </pc:picChg>
        <pc:picChg chg="mod">
          <ac:chgData name="Fabienne BOUTET 861" userId="fa09bdb3-1d75-436f-b8cb-365a3331495b" providerId="ADAL" clId="{A45EC346-4E18-41F8-92F5-6F93804D787A}" dt="2022-09-07T13:21:22.573" v="152" actId="14100"/>
          <ac:picMkLst>
            <pc:docMk/>
            <pc:sldMk cId="3258785885" sldId="282"/>
            <ac:picMk id="6" creationId="{A2FCF94F-C7DF-4E2F-9D9B-6C6A4CEBA2BD}"/>
          </ac:picMkLst>
        </pc:picChg>
      </pc:sldChg>
      <pc:sldChg chg="delSp modSp add mod setBg delDesignElem">
        <pc:chgData name="Fabienne BOUTET 861" userId="fa09bdb3-1d75-436f-b8cb-365a3331495b" providerId="ADAL" clId="{A45EC346-4E18-41F8-92F5-6F93804D787A}" dt="2022-09-07T13:07:42.802" v="15" actId="120"/>
        <pc:sldMkLst>
          <pc:docMk/>
          <pc:sldMk cId="2013777590" sldId="362"/>
        </pc:sldMkLst>
        <pc:spChg chg="mod">
          <ac:chgData name="Fabienne BOUTET 861" userId="fa09bdb3-1d75-436f-b8cb-365a3331495b" providerId="ADAL" clId="{A45EC346-4E18-41F8-92F5-6F93804D787A}" dt="2022-09-07T13:07:42.802" v="15" actId="120"/>
          <ac:spMkLst>
            <pc:docMk/>
            <pc:sldMk cId="2013777590" sldId="362"/>
            <ac:spMk id="2" creationId="{30BB1A7C-2978-4064-91FF-94F9BD76A91B}"/>
          </ac:spMkLst>
        </pc:spChg>
        <pc:spChg chg="del">
          <ac:chgData name="Fabienne BOUTET 861" userId="fa09bdb3-1d75-436f-b8cb-365a3331495b" providerId="ADAL" clId="{A45EC346-4E18-41F8-92F5-6F93804D787A}" dt="2022-09-07T13:05:39.157" v="1"/>
          <ac:spMkLst>
            <pc:docMk/>
            <pc:sldMk cId="2013777590" sldId="362"/>
            <ac:spMk id="44" creationId="{14A0C057-32F2-4104-B6D7-792E652C9868}"/>
          </ac:spMkLst>
        </pc:spChg>
        <pc:spChg chg="del">
          <ac:chgData name="Fabienne BOUTET 861" userId="fa09bdb3-1d75-436f-b8cb-365a3331495b" providerId="ADAL" clId="{A45EC346-4E18-41F8-92F5-6F93804D787A}" dt="2022-09-07T13:05:39.157" v="1"/>
          <ac:spMkLst>
            <pc:docMk/>
            <pc:sldMk cId="2013777590" sldId="362"/>
            <ac:spMk id="46" creationId="{B58D652D-F6DC-4F9F-B766-91BB91FC42FF}"/>
          </ac:spMkLst>
        </pc:spChg>
      </pc:sldChg>
      <pc:sldChg chg="delSp modSp add mod setBg delDesignElem">
        <pc:chgData name="Fabienne BOUTET 861" userId="fa09bdb3-1d75-436f-b8cb-365a3331495b" providerId="ADAL" clId="{A45EC346-4E18-41F8-92F5-6F93804D787A}" dt="2022-09-07T13:14:28.244" v="59" actId="1076"/>
        <pc:sldMkLst>
          <pc:docMk/>
          <pc:sldMk cId="801926592" sldId="363"/>
        </pc:sldMkLst>
        <pc:spChg chg="mod">
          <ac:chgData name="Fabienne BOUTET 861" userId="fa09bdb3-1d75-436f-b8cb-365a3331495b" providerId="ADAL" clId="{A45EC346-4E18-41F8-92F5-6F93804D787A}" dt="2022-09-07T13:14:28.244" v="59" actId="1076"/>
          <ac:spMkLst>
            <pc:docMk/>
            <pc:sldMk cId="801926592" sldId="363"/>
            <ac:spMk id="2" creationId="{19C8B0F7-0D2B-4A90-BB03-5F7CDC34EDCC}"/>
          </ac:spMkLst>
        </pc:spChg>
        <pc:spChg chg="mod">
          <ac:chgData name="Fabienne BOUTET 861" userId="fa09bdb3-1d75-436f-b8cb-365a3331495b" providerId="ADAL" clId="{A45EC346-4E18-41F8-92F5-6F93804D787A}" dt="2022-09-07T13:14:22.627" v="57" actId="14100"/>
          <ac:spMkLst>
            <pc:docMk/>
            <pc:sldMk cId="801926592" sldId="363"/>
            <ac:spMk id="3" creationId="{9D9969BC-42EB-44C6-BECA-9FF01519765A}"/>
          </ac:spMkLst>
        </pc:spChg>
        <pc:spChg chg="del">
          <ac:chgData name="Fabienne BOUTET 861" userId="fa09bdb3-1d75-436f-b8cb-365a3331495b" providerId="ADAL" clId="{A45EC346-4E18-41F8-92F5-6F93804D787A}" dt="2022-09-07T13:07:58.057" v="17"/>
          <ac:spMkLst>
            <pc:docMk/>
            <pc:sldMk cId="801926592" sldId="363"/>
            <ac:spMk id="18" creationId="{B373F125-DEF3-41D6-9918-AB21A2ACC37A}"/>
          </ac:spMkLst>
        </pc:spChg>
        <pc:spChg chg="del">
          <ac:chgData name="Fabienne BOUTET 861" userId="fa09bdb3-1d75-436f-b8cb-365a3331495b" providerId="ADAL" clId="{A45EC346-4E18-41F8-92F5-6F93804D787A}" dt="2022-09-07T13:07:58.057" v="17"/>
          <ac:spMkLst>
            <pc:docMk/>
            <pc:sldMk cId="801926592" sldId="363"/>
            <ac:spMk id="20" creationId="{71E9F226-EB6E-48C9-ADDA-636DE4BF4EBE}"/>
          </ac:spMkLst>
        </pc:spChg>
      </pc:sldChg>
      <pc:sldChg chg="delSp add del setBg delDesignElem">
        <pc:chgData name="Fabienne BOUTET 861" userId="fa09bdb3-1d75-436f-b8cb-365a3331495b" providerId="ADAL" clId="{A45EC346-4E18-41F8-92F5-6F93804D787A}" dt="2022-09-07T13:06:44.800" v="4" actId="2696"/>
        <pc:sldMkLst>
          <pc:docMk/>
          <pc:sldMk cId="4026538287" sldId="363"/>
        </pc:sldMkLst>
        <pc:spChg chg="del">
          <ac:chgData name="Fabienne BOUTET 861" userId="fa09bdb3-1d75-436f-b8cb-365a3331495b" providerId="ADAL" clId="{A45EC346-4E18-41F8-92F5-6F93804D787A}" dt="2022-09-07T13:06:35.671" v="3"/>
          <ac:spMkLst>
            <pc:docMk/>
            <pc:sldMk cId="4026538287" sldId="363"/>
            <ac:spMk id="44" creationId="{14A0C057-32F2-4104-B6D7-792E652C9868}"/>
          </ac:spMkLst>
        </pc:spChg>
        <pc:spChg chg="del">
          <ac:chgData name="Fabienne BOUTET 861" userId="fa09bdb3-1d75-436f-b8cb-365a3331495b" providerId="ADAL" clId="{A45EC346-4E18-41F8-92F5-6F93804D787A}" dt="2022-09-07T13:06:35.671" v="3"/>
          <ac:spMkLst>
            <pc:docMk/>
            <pc:sldMk cId="4026538287" sldId="363"/>
            <ac:spMk id="46" creationId="{B58D652D-F6DC-4F9F-B766-91BB91FC42FF}"/>
          </ac:spMkLst>
        </pc:spChg>
      </pc:sldChg>
      <pc:sldChg chg="modSp add mod">
        <pc:chgData name="Fabienne BOUTET 861" userId="fa09bdb3-1d75-436f-b8cb-365a3331495b" providerId="ADAL" clId="{A45EC346-4E18-41F8-92F5-6F93804D787A}" dt="2022-09-07T13:27:48.385" v="168" actId="20577"/>
        <pc:sldMkLst>
          <pc:docMk/>
          <pc:sldMk cId="904732758" sldId="364"/>
        </pc:sldMkLst>
        <pc:spChg chg="mod">
          <ac:chgData name="Fabienne BOUTET 861" userId="fa09bdb3-1d75-436f-b8cb-365a3331495b" providerId="ADAL" clId="{A45EC346-4E18-41F8-92F5-6F93804D787A}" dt="2022-09-07T13:22:41.422" v="164" actId="14100"/>
          <ac:spMkLst>
            <pc:docMk/>
            <pc:sldMk cId="904732758" sldId="364"/>
            <ac:spMk id="2" creationId="{F68BFF52-5F11-48A8-8A83-9139722A6C71}"/>
          </ac:spMkLst>
        </pc:spChg>
        <pc:spChg chg="mod">
          <ac:chgData name="Fabienne BOUTET 861" userId="fa09bdb3-1d75-436f-b8cb-365a3331495b" providerId="ADAL" clId="{A45EC346-4E18-41F8-92F5-6F93804D787A}" dt="2022-09-07T13:27:48.385" v="168" actId="20577"/>
          <ac:spMkLst>
            <pc:docMk/>
            <pc:sldMk cId="904732758" sldId="364"/>
            <ac:spMk id="3" creationId="{A862200D-984D-4871-994A-9B626852E24C}"/>
          </ac:spMkLst>
        </pc:spChg>
      </pc:sldChg>
    </pc:docChg>
  </pc:docChgLst>
  <pc:docChgLst>
    <pc:chgData name="Lea MAZOUE GUILLARD 861" userId="d06662ec-9711-44e9-9f78-4b9cc7b21ed8" providerId="ADAL" clId="{F576E5D3-2E50-4A57-B95E-26CAFCD7972F}"/>
    <pc:docChg chg="undo custSel addSld delSld modSld sldOrd">
      <pc:chgData name="Lea MAZOUE GUILLARD 861" userId="d06662ec-9711-44e9-9f78-4b9cc7b21ed8" providerId="ADAL" clId="{F576E5D3-2E50-4A57-B95E-26CAFCD7972F}" dt="2024-01-12T11:26:05.137" v="338" actId="20577"/>
      <pc:docMkLst>
        <pc:docMk/>
      </pc:docMkLst>
      <pc:sldChg chg="modSp ord">
        <pc:chgData name="Lea MAZOUE GUILLARD 861" userId="d06662ec-9711-44e9-9f78-4b9cc7b21ed8" providerId="ADAL" clId="{F576E5D3-2E50-4A57-B95E-26CAFCD7972F}" dt="2024-01-12T11:15:28.238" v="323" actId="20578"/>
        <pc:sldMkLst>
          <pc:docMk/>
          <pc:sldMk cId="3155851385" sldId="257"/>
        </pc:sldMkLst>
        <pc:spChg chg="mod">
          <ac:chgData name="Lea MAZOUE GUILLARD 861" userId="d06662ec-9711-44e9-9f78-4b9cc7b21ed8" providerId="ADAL" clId="{F576E5D3-2E50-4A57-B95E-26CAFCD7972F}" dt="2024-01-12T11:15:28.238" v="323" actId="20578"/>
          <ac:spMkLst>
            <pc:docMk/>
            <pc:sldMk cId="3155851385" sldId="257"/>
            <ac:spMk id="4" creationId="{3416F5AB-7448-9E24-C765-EEE49B42F263}"/>
          </ac:spMkLst>
        </pc:spChg>
      </pc:sldChg>
      <pc:sldChg chg="del">
        <pc:chgData name="Lea MAZOUE GUILLARD 861" userId="d06662ec-9711-44e9-9f78-4b9cc7b21ed8" providerId="ADAL" clId="{F576E5D3-2E50-4A57-B95E-26CAFCD7972F}" dt="2024-01-12T08:38:36.845" v="109" actId="2696"/>
        <pc:sldMkLst>
          <pc:docMk/>
          <pc:sldMk cId="759622235" sldId="260"/>
        </pc:sldMkLst>
      </pc:sldChg>
      <pc:sldChg chg="modSp">
        <pc:chgData name="Lea MAZOUE GUILLARD 861" userId="d06662ec-9711-44e9-9f78-4b9cc7b21ed8" providerId="ADAL" clId="{F576E5D3-2E50-4A57-B95E-26CAFCD7972F}" dt="2024-01-12T11:26:05.137" v="338" actId="20577"/>
        <pc:sldMkLst>
          <pc:docMk/>
          <pc:sldMk cId="1059972565" sldId="269"/>
        </pc:sldMkLst>
        <pc:graphicFrameChg chg="mod">
          <ac:chgData name="Lea MAZOUE GUILLARD 861" userId="d06662ec-9711-44e9-9f78-4b9cc7b21ed8" providerId="ADAL" clId="{F576E5D3-2E50-4A57-B95E-26CAFCD7972F}" dt="2024-01-12T11:26:05.137" v="338" actId="20577"/>
          <ac:graphicFrameMkLst>
            <pc:docMk/>
            <pc:sldMk cId="1059972565" sldId="269"/>
            <ac:graphicFrameMk id="5" creationId="{2921862A-E048-4781-8BAD-D07411294F85}"/>
          </ac:graphicFrameMkLst>
        </pc:graphicFrameChg>
      </pc:sldChg>
      <pc:sldChg chg="modSp mod ord">
        <pc:chgData name="Lea MAZOUE GUILLARD 861" userId="d06662ec-9711-44e9-9f78-4b9cc7b21ed8" providerId="ADAL" clId="{F576E5D3-2E50-4A57-B95E-26CAFCD7972F}" dt="2024-01-12T11:15:22.889" v="322"/>
        <pc:sldMkLst>
          <pc:docMk/>
          <pc:sldMk cId="3750916383" sldId="270"/>
        </pc:sldMkLst>
        <pc:spChg chg="mod">
          <ac:chgData name="Lea MAZOUE GUILLARD 861" userId="d06662ec-9711-44e9-9f78-4b9cc7b21ed8" providerId="ADAL" clId="{F576E5D3-2E50-4A57-B95E-26CAFCD7972F}" dt="2024-01-12T08:38:40.640" v="111" actId="27636"/>
          <ac:spMkLst>
            <pc:docMk/>
            <pc:sldMk cId="3750916383" sldId="270"/>
            <ac:spMk id="7" creationId="{FBCAE49C-588F-4060-A370-6939A9021039}"/>
          </ac:spMkLst>
        </pc:spChg>
        <pc:spChg chg="mod">
          <ac:chgData name="Lea MAZOUE GUILLARD 861" userId="d06662ec-9711-44e9-9f78-4b9cc7b21ed8" providerId="ADAL" clId="{F576E5D3-2E50-4A57-B95E-26CAFCD7972F}" dt="2024-01-12T08:38:46.207" v="115" actId="27636"/>
          <ac:spMkLst>
            <pc:docMk/>
            <pc:sldMk cId="3750916383" sldId="270"/>
            <ac:spMk id="8" creationId="{E2E356E3-8A83-4562-995B-AE65AF2A6FC3}"/>
          </ac:spMkLst>
        </pc:spChg>
      </pc:sldChg>
      <pc:sldChg chg="ord">
        <pc:chgData name="Lea MAZOUE GUILLARD 861" userId="d06662ec-9711-44e9-9f78-4b9cc7b21ed8" providerId="ADAL" clId="{F576E5D3-2E50-4A57-B95E-26CAFCD7972F}" dt="2024-01-12T11:15:22.889" v="322"/>
        <pc:sldMkLst>
          <pc:docMk/>
          <pc:sldMk cId="136345157" sldId="271"/>
        </pc:sldMkLst>
      </pc:sldChg>
      <pc:sldChg chg="ord">
        <pc:chgData name="Lea MAZOUE GUILLARD 861" userId="d06662ec-9711-44e9-9f78-4b9cc7b21ed8" providerId="ADAL" clId="{F576E5D3-2E50-4A57-B95E-26CAFCD7972F}" dt="2024-01-12T11:15:22.889" v="322"/>
        <pc:sldMkLst>
          <pc:docMk/>
          <pc:sldMk cId="1238069304" sldId="272"/>
        </pc:sldMkLst>
      </pc:sldChg>
      <pc:sldChg chg="ord">
        <pc:chgData name="Lea MAZOUE GUILLARD 861" userId="d06662ec-9711-44e9-9f78-4b9cc7b21ed8" providerId="ADAL" clId="{F576E5D3-2E50-4A57-B95E-26CAFCD7972F}" dt="2024-01-12T11:15:22.889" v="322"/>
        <pc:sldMkLst>
          <pc:docMk/>
          <pc:sldMk cId="3720812671" sldId="273"/>
        </pc:sldMkLst>
      </pc:sldChg>
      <pc:sldChg chg="ord">
        <pc:chgData name="Lea MAZOUE GUILLARD 861" userId="d06662ec-9711-44e9-9f78-4b9cc7b21ed8" providerId="ADAL" clId="{F576E5D3-2E50-4A57-B95E-26CAFCD7972F}" dt="2024-01-12T11:15:22.889" v="322"/>
        <pc:sldMkLst>
          <pc:docMk/>
          <pc:sldMk cId="682041938" sldId="274"/>
        </pc:sldMkLst>
      </pc:sldChg>
      <pc:sldChg chg="ord">
        <pc:chgData name="Lea MAZOUE GUILLARD 861" userId="d06662ec-9711-44e9-9f78-4b9cc7b21ed8" providerId="ADAL" clId="{F576E5D3-2E50-4A57-B95E-26CAFCD7972F}" dt="2024-01-12T11:15:22.889" v="322"/>
        <pc:sldMkLst>
          <pc:docMk/>
          <pc:sldMk cId="1314588359" sldId="365"/>
        </pc:sldMkLst>
      </pc:sldChg>
      <pc:sldChg chg="modSp mod">
        <pc:chgData name="Lea MAZOUE GUILLARD 861" userId="d06662ec-9711-44e9-9f78-4b9cc7b21ed8" providerId="ADAL" clId="{F576E5D3-2E50-4A57-B95E-26CAFCD7972F}" dt="2024-01-12T08:23:00.987" v="42" actId="20577"/>
        <pc:sldMkLst>
          <pc:docMk/>
          <pc:sldMk cId="2625632517" sldId="366"/>
        </pc:sldMkLst>
        <pc:spChg chg="mod">
          <ac:chgData name="Lea MAZOUE GUILLARD 861" userId="d06662ec-9711-44e9-9f78-4b9cc7b21ed8" providerId="ADAL" clId="{F576E5D3-2E50-4A57-B95E-26CAFCD7972F}" dt="2024-01-12T08:23:00.987" v="42" actId="20577"/>
          <ac:spMkLst>
            <pc:docMk/>
            <pc:sldMk cId="2625632517" sldId="366"/>
            <ac:spMk id="2" creationId="{9FFAE97F-5A7E-8A4A-43C9-E79BAB69AF04}"/>
          </ac:spMkLst>
        </pc:spChg>
      </pc:sldChg>
      <pc:sldChg chg="modSp new mod">
        <pc:chgData name="Lea MAZOUE GUILLARD 861" userId="d06662ec-9711-44e9-9f78-4b9cc7b21ed8" providerId="ADAL" clId="{F576E5D3-2E50-4A57-B95E-26CAFCD7972F}" dt="2024-01-12T08:33:26.545" v="69" actId="20577"/>
        <pc:sldMkLst>
          <pc:docMk/>
          <pc:sldMk cId="4041273652" sldId="367"/>
        </pc:sldMkLst>
        <pc:spChg chg="mod">
          <ac:chgData name="Lea MAZOUE GUILLARD 861" userId="d06662ec-9711-44e9-9f78-4b9cc7b21ed8" providerId="ADAL" clId="{F576E5D3-2E50-4A57-B95E-26CAFCD7972F}" dt="2024-01-12T08:30:03.986" v="57" actId="20577"/>
          <ac:spMkLst>
            <pc:docMk/>
            <pc:sldMk cId="4041273652" sldId="367"/>
            <ac:spMk id="2" creationId="{8F0D75F1-2AE4-212B-50EB-71B769B66575}"/>
          </ac:spMkLst>
        </pc:spChg>
        <pc:spChg chg="mod">
          <ac:chgData name="Lea MAZOUE GUILLARD 861" userId="d06662ec-9711-44e9-9f78-4b9cc7b21ed8" providerId="ADAL" clId="{F576E5D3-2E50-4A57-B95E-26CAFCD7972F}" dt="2024-01-12T08:33:26.545" v="69" actId="20577"/>
          <ac:spMkLst>
            <pc:docMk/>
            <pc:sldMk cId="4041273652" sldId="367"/>
            <ac:spMk id="3" creationId="{1882F8A7-059D-792F-7C4D-8C6C4F714182}"/>
          </ac:spMkLst>
        </pc:spChg>
      </pc:sldChg>
      <pc:sldChg chg="addSp delSp modSp new mod">
        <pc:chgData name="Lea MAZOUE GUILLARD 861" userId="d06662ec-9711-44e9-9f78-4b9cc7b21ed8" providerId="ADAL" clId="{F576E5D3-2E50-4A57-B95E-26CAFCD7972F}" dt="2024-01-12T08:37:21.103" v="108" actId="1076"/>
        <pc:sldMkLst>
          <pc:docMk/>
          <pc:sldMk cId="2925497343" sldId="368"/>
        </pc:sldMkLst>
        <pc:spChg chg="del mod">
          <ac:chgData name="Lea MAZOUE GUILLARD 861" userId="d06662ec-9711-44e9-9f78-4b9cc7b21ed8" providerId="ADAL" clId="{F576E5D3-2E50-4A57-B95E-26CAFCD7972F}" dt="2024-01-12T08:37:10.617" v="103" actId="478"/>
          <ac:spMkLst>
            <pc:docMk/>
            <pc:sldMk cId="2925497343" sldId="368"/>
            <ac:spMk id="2" creationId="{1091B611-EB0B-814E-91C7-40BA963F5A3F}"/>
          </ac:spMkLst>
        </pc:spChg>
        <pc:spChg chg="del mod">
          <ac:chgData name="Lea MAZOUE GUILLARD 861" userId="d06662ec-9711-44e9-9f78-4b9cc7b21ed8" providerId="ADAL" clId="{F576E5D3-2E50-4A57-B95E-26CAFCD7972F}" dt="2024-01-12T08:37:16.459" v="107" actId="478"/>
          <ac:spMkLst>
            <pc:docMk/>
            <pc:sldMk cId="2925497343" sldId="368"/>
            <ac:spMk id="3" creationId="{00445F44-95DA-B272-A037-A1FED2AB0FEE}"/>
          </ac:spMkLst>
        </pc:spChg>
        <pc:spChg chg="add del mod">
          <ac:chgData name="Lea MAZOUE GUILLARD 861" userId="d06662ec-9711-44e9-9f78-4b9cc7b21ed8" providerId="ADAL" clId="{F576E5D3-2E50-4A57-B95E-26CAFCD7972F}" dt="2024-01-12T08:37:13.535" v="105" actId="478"/>
          <ac:spMkLst>
            <pc:docMk/>
            <pc:sldMk cId="2925497343" sldId="368"/>
            <ac:spMk id="7" creationId="{9B65B5C8-9884-D154-A20A-C27349B588D8}"/>
          </ac:spMkLst>
        </pc:spChg>
        <pc:picChg chg="add mod">
          <ac:chgData name="Lea MAZOUE GUILLARD 861" userId="d06662ec-9711-44e9-9f78-4b9cc7b21ed8" providerId="ADAL" clId="{F576E5D3-2E50-4A57-B95E-26CAFCD7972F}" dt="2024-01-12T08:37:21.103" v="108" actId="1076"/>
          <ac:picMkLst>
            <pc:docMk/>
            <pc:sldMk cId="2925497343" sldId="368"/>
            <ac:picMk id="5" creationId="{8082E214-318A-8819-9A64-1813413A0F63}"/>
          </ac:picMkLst>
        </pc:picChg>
      </pc:sldChg>
      <pc:sldChg chg="addSp delSp modSp add mod ord setBg setClrOvrMap">
        <pc:chgData name="Lea MAZOUE GUILLARD 861" userId="d06662ec-9711-44e9-9f78-4b9cc7b21ed8" providerId="ADAL" clId="{F576E5D3-2E50-4A57-B95E-26CAFCD7972F}" dt="2024-01-12T11:14:27.877" v="320" actId="1076"/>
        <pc:sldMkLst>
          <pc:docMk/>
          <pc:sldMk cId="1179317148" sldId="369"/>
        </pc:sldMkLst>
        <pc:spChg chg="mod ord">
          <ac:chgData name="Lea MAZOUE GUILLARD 861" userId="d06662ec-9711-44e9-9f78-4b9cc7b21ed8" providerId="ADAL" clId="{F576E5D3-2E50-4A57-B95E-26CAFCD7972F}" dt="2024-01-12T11:14:27.877" v="320" actId="1076"/>
          <ac:spMkLst>
            <pc:docMk/>
            <pc:sldMk cId="1179317148" sldId="369"/>
            <ac:spMk id="4" creationId="{50E63301-F05A-4018-919B-4F770BBC8D0D}"/>
          </ac:spMkLst>
        </pc:spChg>
        <pc:spChg chg="add del">
          <ac:chgData name="Lea MAZOUE GUILLARD 861" userId="d06662ec-9711-44e9-9f78-4b9cc7b21ed8" providerId="ADAL" clId="{F576E5D3-2E50-4A57-B95E-26CAFCD7972F}" dt="2024-01-12T11:10:55.190" v="133" actId="26606"/>
          <ac:spMkLst>
            <pc:docMk/>
            <pc:sldMk cId="1179317148" sldId="369"/>
            <ac:spMk id="20" creationId="{9179DE42-5613-4B35-A1E6-6CCBAA13C743}"/>
          </ac:spMkLst>
        </pc:spChg>
        <pc:spChg chg="add del">
          <ac:chgData name="Lea MAZOUE GUILLARD 861" userId="d06662ec-9711-44e9-9f78-4b9cc7b21ed8" providerId="ADAL" clId="{F576E5D3-2E50-4A57-B95E-26CAFCD7972F}" dt="2024-01-12T11:10:55.190" v="133" actId="26606"/>
          <ac:spMkLst>
            <pc:docMk/>
            <pc:sldMk cId="1179317148" sldId="369"/>
            <ac:spMk id="26" creationId="{52FB45E9-914E-4471-AC87-E475CD51767D}"/>
          </ac:spMkLst>
        </pc:spChg>
        <pc:spChg chg="add del">
          <ac:chgData name="Lea MAZOUE GUILLARD 861" userId="d06662ec-9711-44e9-9f78-4b9cc7b21ed8" providerId="ADAL" clId="{F576E5D3-2E50-4A57-B95E-26CAFCD7972F}" dt="2024-01-12T11:10:55.190" v="133" actId="26606"/>
          <ac:spMkLst>
            <pc:docMk/>
            <pc:sldMk cId="1179317148" sldId="369"/>
            <ac:spMk id="28" creationId="{C310626D-5743-49D4-8F7D-88C4F8F05774}"/>
          </ac:spMkLst>
        </pc:spChg>
        <pc:spChg chg="add del">
          <ac:chgData name="Lea MAZOUE GUILLARD 861" userId="d06662ec-9711-44e9-9f78-4b9cc7b21ed8" providerId="ADAL" clId="{F576E5D3-2E50-4A57-B95E-26CAFCD7972F}" dt="2024-01-12T11:10:55.190" v="133" actId="26606"/>
          <ac:spMkLst>
            <pc:docMk/>
            <pc:sldMk cId="1179317148" sldId="369"/>
            <ac:spMk id="30" creationId="{3C195FC1-B568-4C72-9902-34CB35DDD7A1}"/>
          </ac:spMkLst>
        </pc:spChg>
        <pc:spChg chg="add del">
          <ac:chgData name="Lea MAZOUE GUILLARD 861" userId="d06662ec-9711-44e9-9f78-4b9cc7b21ed8" providerId="ADAL" clId="{F576E5D3-2E50-4A57-B95E-26CAFCD7972F}" dt="2024-01-12T11:10:55.190" v="133" actId="26606"/>
          <ac:spMkLst>
            <pc:docMk/>
            <pc:sldMk cId="1179317148" sldId="369"/>
            <ac:spMk id="32" creationId="{EF2BDF77-362C-43F0-8CBB-A969EC2AE0C4}"/>
          </ac:spMkLst>
        </pc:spChg>
        <pc:spChg chg="add del">
          <ac:chgData name="Lea MAZOUE GUILLARD 861" userId="d06662ec-9711-44e9-9f78-4b9cc7b21ed8" providerId="ADAL" clId="{F576E5D3-2E50-4A57-B95E-26CAFCD7972F}" dt="2024-01-12T11:10:55.190" v="133" actId="26606"/>
          <ac:spMkLst>
            <pc:docMk/>
            <pc:sldMk cId="1179317148" sldId="369"/>
            <ac:spMk id="34" creationId="{4BE96B01-3929-432D-B8C2-ADBCB74C2EF4}"/>
          </ac:spMkLst>
        </pc:spChg>
        <pc:spChg chg="add del">
          <ac:chgData name="Lea MAZOUE GUILLARD 861" userId="d06662ec-9711-44e9-9f78-4b9cc7b21ed8" providerId="ADAL" clId="{F576E5D3-2E50-4A57-B95E-26CAFCD7972F}" dt="2024-01-12T11:10:55.190" v="133" actId="26606"/>
          <ac:spMkLst>
            <pc:docMk/>
            <pc:sldMk cId="1179317148" sldId="369"/>
            <ac:spMk id="36" creationId="{2A6FCDE6-CDE2-4C51-B18E-A95CFB679714}"/>
          </ac:spMkLst>
        </pc:spChg>
        <pc:spChg chg="add del">
          <ac:chgData name="Lea MAZOUE GUILLARD 861" userId="d06662ec-9711-44e9-9f78-4b9cc7b21ed8" providerId="ADAL" clId="{F576E5D3-2E50-4A57-B95E-26CAFCD7972F}" dt="2024-01-12T11:10:55.190" v="133" actId="26606"/>
          <ac:spMkLst>
            <pc:docMk/>
            <pc:sldMk cId="1179317148" sldId="369"/>
            <ac:spMk id="38" creationId="{9D2E8756-2465-473A-BA2A-2DB1D6224745}"/>
          </ac:spMkLst>
        </pc:spChg>
        <pc:spChg chg="add del">
          <ac:chgData name="Lea MAZOUE GUILLARD 861" userId="d06662ec-9711-44e9-9f78-4b9cc7b21ed8" providerId="ADAL" clId="{F576E5D3-2E50-4A57-B95E-26CAFCD7972F}" dt="2024-01-12T11:10:55.181" v="132" actId="26606"/>
          <ac:spMkLst>
            <pc:docMk/>
            <pc:sldMk cId="1179317148" sldId="369"/>
            <ac:spMk id="59" creationId="{66D61E08-70C3-48D8-BEA0-787111DC30DA}"/>
          </ac:spMkLst>
        </pc:spChg>
        <pc:spChg chg="add del">
          <ac:chgData name="Lea MAZOUE GUILLARD 861" userId="d06662ec-9711-44e9-9f78-4b9cc7b21ed8" providerId="ADAL" clId="{F576E5D3-2E50-4A57-B95E-26CAFCD7972F}" dt="2024-01-12T11:10:55.181" v="132" actId="26606"/>
          <ac:spMkLst>
            <pc:docMk/>
            <pc:sldMk cId="1179317148" sldId="369"/>
            <ac:spMk id="61" creationId="{FC55298F-0AE5-478E-AD2B-03C2614C5833}"/>
          </ac:spMkLst>
        </pc:spChg>
        <pc:spChg chg="add del">
          <ac:chgData name="Lea MAZOUE GUILLARD 861" userId="d06662ec-9711-44e9-9f78-4b9cc7b21ed8" providerId="ADAL" clId="{F576E5D3-2E50-4A57-B95E-26CAFCD7972F}" dt="2024-01-12T11:10:55.181" v="132" actId="26606"/>
          <ac:spMkLst>
            <pc:docMk/>
            <pc:sldMk cId="1179317148" sldId="369"/>
            <ac:spMk id="63" creationId="{C180E4EA-0B63-4779-A895-7E90E71088F3}"/>
          </ac:spMkLst>
        </pc:spChg>
        <pc:spChg chg="add del">
          <ac:chgData name="Lea MAZOUE GUILLARD 861" userId="d06662ec-9711-44e9-9f78-4b9cc7b21ed8" providerId="ADAL" clId="{F576E5D3-2E50-4A57-B95E-26CAFCD7972F}" dt="2024-01-12T11:10:55.181" v="132" actId="26606"/>
          <ac:spMkLst>
            <pc:docMk/>
            <pc:sldMk cId="1179317148" sldId="369"/>
            <ac:spMk id="65" creationId="{CEE01D9D-3DE8-4EED-B0D3-8F3C79CC7673}"/>
          </ac:spMkLst>
        </pc:spChg>
        <pc:spChg chg="add del">
          <ac:chgData name="Lea MAZOUE GUILLARD 861" userId="d06662ec-9711-44e9-9f78-4b9cc7b21ed8" providerId="ADAL" clId="{F576E5D3-2E50-4A57-B95E-26CAFCD7972F}" dt="2024-01-12T11:10:55.181" v="132" actId="26606"/>
          <ac:spMkLst>
            <pc:docMk/>
            <pc:sldMk cId="1179317148" sldId="369"/>
            <ac:spMk id="67" creationId="{89AF5CE9-607F-43F4-8983-DCD6DA4051FD}"/>
          </ac:spMkLst>
        </pc:spChg>
        <pc:spChg chg="add del">
          <ac:chgData name="Lea MAZOUE GUILLARD 861" userId="d06662ec-9711-44e9-9f78-4b9cc7b21ed8" providerId="ADAL" clId="{F576E5D3-2E50-4A57-B95E-26CAFCD7972F}" dt="2024-01-12T11:10:55.181" v="132" actId="26606"/>
          <ac:spMkLst>
            <pc:docMk/>
            <pc:sldMk cId="1179317148" sldId="369"/>
            <ac:spMk id="69" creationId="{6EEA2DBD-9E1E-4521-8C01-F32AD18A89E3}"/>
          </ac:spMkLst>
        </pc:spChg>
        <pc:spChg chg="add del">
          <ac:chgData name="Lea MAZOUE GUILLARD 861" userId="d06662ec-9711-44e9-9f78-4b9cc7b21ed8" providerId="ADAL" clId="{F576E5D3-2E50-4A57-B95E-26CAFCD7972F}" dt="2024-01-12T11:10:55.181" v="132" actId="26606"/>
          <ac:spMkLst>
            <pc:docMk/>
            <pc:sldMk cId="1179317148" sldId="369"/>
            <ac:spMk id="71" creationId="{15BBD2C1-BA9B-46A9-A27A-33498B169272}"/>
          </ac:spMkLst>
        </pc:spChg>
        <pc:grpChg chg="add del">
          <ac:chgData name="Lea MAZOUE GUILLARD 861" userId="d06662ec-9711-44e9-9f78-4b9cc7b21ed8" providerId="ADAL" clId="{F576E5D3-2E50-4A57-B95E-26CAFCD7972F}" dt="2024-01-12T11:10:55.190" v="133" actId="26606"/>
          <ac:grpSpMkLst>
            <pc:docMk/>
            <pc:sldMk cId="1179317148" sldId="369"/>
            <ac:grpSpMk id="8" creationId="{76582886-877C-4AEC-A77F-8055EB9A0CF9}"/>
          </ac:grpSpMkLst>
        </pc:grpChg>
        <pc:grpChg chg="add del">
          <ac:chgData name="Lea MAZOUE GUILLARD 861" userId="d06662ec-9711-44e9-9f78-4b9cc7b21ed8" providerId="ADAL" clId="{F576E5D3-2E50-4A57-B95E-26CAFCD7972F}" dt="2024-01-12T11:10:55.181" v="132" actId="26606"/>
          <ac:grpSpMkLst>
            <pc:docMk/>
            <pc:sldMk cId="1179317148" sldId="369"/>
            <ac:grpSpMk id="43" creationId="{A5AFB369-4673-4727-A7CD-D86AFE0AE069}"/>
          </ac:grpSpMkLst>
        </pc:grpChg>
        <pc:grpChg chg="add">
          <ac:chgData name="Lea MAZOUE GUILLARD 861" userId="d06662ec-9711-44e9-9f78-4b9cc7b21ed8" providerId="ADAL" clId="{F576E5D3-2E50-4A57-B95E-26CAFCD7972F}" dt="2024-01-12T11:10:55.190" v="133" actId="26606"/>
          <ac:grpSpMkLst>
            <pc:docMk/>
            <pc:sldMk cId="1179317148" sldId="369"/>
            <ac:grpSpMk id="73" creationId="{B4DE830A-B531-4A3B-96F6-0ECE88B08555}"/>
          </ac:grpSpMkLst>
        </pc:grpChg>
        <pc:picChg chg="add mod">
          <ac:chgData name="Lea MAZOUE GUILLARD 861" userId="d06662ec-9711-44e9-9f78-4b9cc7b21ed8" providerId="ADAL" clId="{F576E5D3-2E50-4A57-B95E-26CAFCD7972F}" dt="2024-01-12T11:10:55.190" v="133" actId="26606"/>
          <ac:picMkLst>
            <pc:docMk/>
            <pc:sldMk cId="1179317148" sldId="369"/>
            <ac:picMk id="3" creationId="{A05AAAD9-A2B2-A452-253A-AF92B03DE653}"/>
          </ac:picMkLst>
        </pc:picChg>
        <pc:cxnChg chg="add del">
          <ac:chgData name="Lea MAZOUE GUILLARD 861" userId="d06662ec-9711-44e9-9f78-4b9cc7b21ed8" providerId="ADAL" clId="{F576E5D3-2E50-4A57-B95E-26CAFCD7972F}" dt="2024-01-12T11:10:55.190" v="133" actId="26606"/>
          <ac:cxnSpMkLst>
            <pc:docMk/>
            <pc:sldMk cId="1179317148" sldId="369"/>
            <ac:cxnSpMk id="22" creationId="{EB898B32-3891-4C3A-8F58-C5969D2E9033}"/>
          </ac:cxnSpMkLst>
        </pc:cxnChg>
        <pc:cxnChg chg="add del">
          <ac:chgData name="Lea MAZOUE GUILLARD 861" userId="d06662ec-9711-44e9-9f78-4b9cc7b21ed8" providerId="ADAL" clId="{F576E5D3-2E50-4A57-B95E-26CAFCD7972F}" dt="2024-01-12T11:10:55.190" v="133" actId="26606"/>
          <ac:cxnSpMkLst>
            <pc:docMk/>
            <pc:sldMk cId="1179317148" sldId="369"/>
            <ac:cxnSpMk id="24" creationId="{4AE4806D-B8F9-4679-A68A-9BD21C01A301}"/>
          </ac:cxnSpMkLst>
        </pc:cxnChg>
        <pc:cxnChg chg="add del">
          <ac:chgData name="Lea MAZOUE GUILLARD 861" userId="d06662ec-9711-44e9-9f78-4b9cc7b21ed8" providerId="ADAL" clId="{F576E5D3-2E50-4A57-B95E-26CAFCD7972F}" dt="2024-01-12T11:10:55.181" v="132" actId="26606"/>
          <ac:cxnSpMkLst>
            <pc:docMk/>
            <pc:sldMk cId="1179317148" sldId="369"/>
            <ac:cxnSpMk id="55" creationId="{A57C1A16-B8AB-4D99-A195-A38F556A6486}"/>
          </ac:cxnSpMkLst>
        </pc:cxnChg>
        <pc:cxnChg chg="add del">
          <ac:chgData name="Lea MAZOUE GUILLARD 861" userId="d06662ec-9711-44e9-9f78-4b9cc7b21ed8" providerId="ADAL" clId="{F576E5D3-2E50-4A57-B95E-26CAFCD7972F}" dt="2024-01-12T11:10:55.181" v="132" actId="26606"/>
          <ac:cxnSpMkLst>
            <pc:docMk/>
            <pc:sldMk cId="1179317148" sldId="369"/>
            <ac:cxnSpMk id="57" creationId="{F8A9B20B-D1DD-4573-B5EC-558029519236}"/>
          </ac:cxnSpMkLst>
        </pc:cxnChg>
      </pc:sldChg>
      <pc:sldChg chg="addSp delSp modSp new mod setBg">
        <pc:chgData name="Lea MAZOUE GUILLARD 861" userId="d06662ec-9711-44e9-9f78-4b9cc7b21ed8" providerId="ADAL" clId="{F576E5D3-2E50-4A57-B95E-26CAFCD7972F}" dt="2024-01-12T11:24:57.816" v="329" actId="27614"/>
        <pc:sldMkLst>
          <pc:docMk/>
          <pc:sldMk cId="3493193130" sldId="370"/>
        </pc:sldMkLst>
        <pc:spChg chg="add del">
          <ac:chgData name="Lea MAZOUE GUILLARD 861" userId="d06662ec-9711-44e9-9f78-4b9cc7b21ed8" providerId="ADAL" clId="{F576E5D3-2E50-4A57-B95E-26CAFCD7972F}" dt="2024-01-12T11:19:16.234" v="328" actId="26606"/>
          <ac:spMkLst>
            <pc:docMk/>
            <pc:sldMk cId="3493193130" sldId="370"/>
            <ac:spMk id="2" creationId="{9E7526C3-4F1D-B196-1B45-FF4D8E8DB51D}"/>
          </ac:spMkLst>
        </pc:spChg>
        <pc:spChg chg="del">
          <ac:chgData name="Lea MAZOUE GUILLARD 861" userId="d06662ec-9711-44e9-9f78-4b9cc7b21ed8" providerId="ADAL" clId="{F576E5D3-2E50-4A57-B95E-26CAFCD7972F}" dt="2024-01-12T11:19:10.332" v="325" actId="22"/>
          <ac:spMkLst>
            <pc:docMk/>
            <pc:sldMk cId="3493193130" sldId="370"/>
            <ac:spMk id="3" creationId="{CB4E2546-3464-8BC0-ED5D-D585D077C755}"/>
          </ac:spMkLst>
        </pc:spChg>
        <pc:spChg chg="add del">
          <ac:chgData name="Lea MAZOUE GUILLARD 861" userId="d06662ec-9711-44e9-9f78-4b9cc7b21ed8" providerId="ADAL" clId="{F576E5D3-2E50-4A57-B95E-26CAFCD7972F}" dt="2024-01-12T11:19:16.223" v="327" actId="26606"/>
          <ac:spMkLst>
            <pc:docMk/>
            <pc:sldMk cId="3493193130" sldId="370"/>
            <ac:spMk id="22" creationId="{21029ED5-F105-4DD2-99C8-1E4422817978}"/>
          </ac:spMkLst>
        </pc:spChg>
        <pc:spChg chg="add del">
          <ac:chgData name="Lea MAZOUE GUILLARD 861" userId="d06662ec-9711-44e9-9f78-4b9cc7b21ed8" providerId="ADAL" clId="{F576E5D3-2E50-4A57-B95E-26CAFCD7972F}" dt="2024-01-12T11:19:16.223" v="327" actId="26606"/>
          <ac:spMkLst>
            <pc:docMk/>
            <pc:sldMk cId="3493193130" sldId="370"/>
            <ac:spMk id="35" creationId="{5C9652B3-A450-4ED6-8FBF-F536BA60B4D8}"/>
          </ac:spMkLst>
        </pc:spChg>
        <pc:spChg chg="add">
          <ac:chgData name="Lea MAZOUE GUILLARD 861" userId="d06662ec-9711-44e9-9f78-4b9cc7b21ed8" providerId="ADAL" clId="{F576E5D3-2E50-4A57-B95E-26CAFCD7972F}" dt="2024-01-12T11:19:16.234" v="328" actId="26606"/>
          <ac:spMkLst>
            <pc:docMk/>
            <pc:sldMk cId="3493193130" sldId="370"/>
            <ac:spMk id="38" creationId="{03E8462A-FEBA-4848-81CC-3F8DA3E477BE}"/>
          </ac:spMkLst>
        </pc:spChg>
        <pc:spChg chg="add">
          <ac:chgData name="Lea MAZOUE GUILLARD 861" userId="d06662ec-9711-44e9-9f78-4b9cc7b21ed8" providerId="ADAL" clId="{F576E5D3-2E50-4A57-B95E-26CAFCD7972F}" dt="2024-01-12T11:19:16.234" v="328" actId="26606"/>
          <ac:spMkLst>
            <pc:docMk/>
            <pc:sldMk cId="3493193130" sldId="370"/>
            <ac:spMk id="40" creationId="{7941F9B1-B01B-4A84-89D9-B169AEB4E456}"/>
          </ac:spMkLst>
        </pc:spChg>
        <pc:grpChg chg="add del">
          <ac:chgData name="Lea MAZOUE GUILLARD 861" userId="d06662ec-9711-44e9-9f78-4b9cc7b21ed8" providerId="ADAL" clId="{F576E5D3-2E50-4A57-B95E-26CAFCD7972F}" dt="2024-01-12T11:19:16.223" v="327" actId="26606"/>
          <ac:grpSpMkLst>
            <pc:docMk/>
            <pc:sldMk cId="3493193130" sldId="370"/>
            <ac:grpSpMk id="10" creationId="{DDE8DE2B-61C1-46D5-BEB8-521321C182C4}"/>
          </ac:grpSpMkLst>
        </pc:grpChg>
        <pc:grpChg chg="add del">
          <ac:chgData name="Lea MAZOUE GUILLARD 861" userId="d06662ec-9711-44e9-9f78-4b9cc7b21ed8" providerId="ADAL" clId="{F576E5D3-2E50-4A57-B95E-26CAFCD7972F}" dt="2024-01-12T11:19:16.223" v="327" actId="26606"/>
          <ac:grpSpMkLst>
            <pc:docMk/>
            <pc:sldMk cId="3493193130" sldId="370"/>
            <ac:grpSpMk id="24" creationId="{2D621E68-BF28-4A1C-B1A2-4E55E139E79A}"/>
          </ac:grpSpMkLst>
        </pc:grpChg>
        <pc:grpChg chg="add">
          <ac:chgData name="Lea MAZOUE GUILLARD 861" userId="d06662ec-9711-44e9-9f78-4b9cc7b21ed8" providerId="ADAL" clId="{F576E5D3-2E50-4A57-B95E-26CAFCD7972F}" dt="2024-01-12T11:19:16.234" v="328" actId="26606"/>
          <ac:grpSpMkLst>
            <pc:docMk/>
            <pc:sldMk cId="3493193130" sldId="370"/>
            <ac:grpSpMk id="37" creationId="{609316A9-990D-4EC3-A671-70EE5C1493A4}"/>
          </ac:grpSpMkLst>
        </pc:grpChg>
        <pc:grpChg chg="add">
          <ac:chgData name="Lea MAZOUE GUILLARD 861" userId="d06662ec-9711-44e9-9f78-4b9cc7b21ed8" providerId="ADAL" clId="{F576E5D3-2E50-4A57-B95E-26CAFCD7972F}" dt="2024-01-12T11:19:16.234" v="328" actId="26606"/>
          <ac:grpSpMkLst>
            <pc:docMk/>
            <pc:sldMk cId="3493193130" sldId="370"/>
            <ac:grpSpMk id="39" creationId="{2109F83F-40FE-4DB3-84CC-09FB3340D06D}"/>
          </ac:grpSpMkLst>
        </pc:grpChg>
        <pc:picChg chg="add mod ord">
          <ac:chgData name="Lea MAZOUE GUILLARD 861" userId="d06662ec-9711-44e9-9f78-4b9cc7b21ed8" providerId="ADAL" clId="{F576E5D3-2E50-4A57-B95E-26CAFCD7972F}" dt="2024-01-12T11:24:57.816" v="329" actId="27614"/>
          <ac:picMkLst>
            <pc:docMk/>
            <pc:sldMk cId="3493193130" sldId="370"/>
            <ac:picMk id="5" creationId="{51E8D0D8-5A69-721D-9DC7-E881BA65402D}"/>
          </ac:picMkLst>
        </pc:picChg>
      </pc:sldChg>
      <pc:sldChg chg="addSp modSp new">
        <pc:chgData name="Lea MAZOUE GUILLARD 861" userId="d06662ec-9711-44e9-9f78-4b9cc7b21ed8" providerId="ADAL" clId="{F576E5D3-2E50-4A57-B95E-26CAFCD7972F}" dt="2024-01-12T11:25:05.259" v="332" actId="1076"/>
        <pc:sldMkLst>
          <pc:docMk/>
          <pc:sldMk cId="1969941622" sldId="371"/>
        </pc:sldMkLst>
        <pc:picChg chg="add mod">
          <ac:chgData name="Lea MAZOUE GUILLARD 861" userId="d06662ec-9711-44e9-9f78-4b9cc7b21ed8" providerId="ADAL" clId="{F576E5D3-2E50-4A57-B95E-26CAFCD7972F}" dt="2024-01-12T11:25:05.259" v="332" actId="1076"/>
          <ac:picMkLst>
            <pc:docMk/>
            <pc:sldMk cId="1969941622" sldId="371"/>
            <ac:picMk id="1026" creationId="{2B73596C-C082-FB4C-2BD5-CA568607260E}"/>
          </ac:picMkLst>
        </pc:picChg>
      </pc:sldChg>
    </pc:docChg>
  </pc:docChgLst>
  <pc:docChgLst>
    <pc:chgData name="Nicolas PATRIARCHE 861" userId="d1848907-ef35-4bf0-83f2-8110b9052c08" providerId="ADAL" clId="{ECE49E0E-208A-40D0-8A3D-894A80470A61}"/>
    <pc:docChg chg="custSel addSld delSld modSld">
      <pc:chgData name="Nicolas PATRIARCHE 861" userId="d1848907-ef35-4bf0-83f2-8110b9052c08" providerId="ADAL" clId="{ECE49E0E-208A-40D0-8A3D-894A80470A61}" dt="2022-05-04T12:19:34.130" v="1799" actId="1076"/>
      <pc:docMkLst>
        <pc:docMk/>
      </pc:docMkLst>
      <pc:sldChg chg="modSp mod">
        <pc:chgData name="Nicolas PATRIARCHE 861" userId="d1848907-ef35-4bf0-83f2-8110b9052c08" providerId="ADAL" clId="{ECE49E0E-208A-40D0-8A3D-894A80470A61}" dt="2022-05-02T14:52:55.415" v="360" actId="20577"/>
        <pc:sldMkLst>
          <pc:docMk/>
          <pc:sldMk cId="3974185568" sldId="256"/>
        </pc:sldMkLst>
        <pc:spChg chg="mod">
          <ac:chgData name="Nicolas PATRIARCHE 861" userId="d1848907-ef35-4bf0-83f2-8110b9052c08" providerId="ADAL" clId="{ECE49E0E-208A-40D0-8A3D-894A80470A61}" dt="2022-05-02T14:52:55.415" v="360" actId="20577"/>
          <ac:spMkLst>
            <pc:docMk/>
            <pc:sldMk cId="3974185568" sldId="256"/>
            <ac:spMk id="10" creationId="{A2B5929A-19D3-495F-B557-ED84D46106C0}"/>
          </ac:spMkLst>
        </pc:spChg>
      </pc:sldChg>
      <pc:sldChg chg="modSp mod">
        <pc:chgData name="Nicolas PATRIARCHE 861" userId="d1848907-ef35-4bf0-83f2-8110b9052c08" providerId="ADAL" clId="{ECE49E0E-208A-40D0-8A3D-894A80470A61}" dt="2022-05-02T14:50:53.152" v="290" actId="20577"/>
        <pc:sldMkLst>
          <pc:docMk/>
          <pc:sldMk cId="3155851385" sldId="257"/>
        </pc:sldMkLst>
        <pc:spChg chg="mod">
          <ac:chgData name="Nicolas PATRIARCHE 861" userId="d1848907-ef35-4bf0-83f2-8110b9052c08" providerId="ADAL" clId="{ECE49E0E-208A-40D0-8A3D-894A80470A61}" dt="2022-05-02T14:50:53.152" v="290" actId="20577"/>
          <ac:spMkLst>
            <pc:docMk/>
            <pc:sldMk cId="3155851385" sldId="257"/>
            <ac:spMk id="3" creationId="{1980AA72-7CEC-47E0-8390-DCA22A2C1A8D}"/>
          </ac:spMkLst>
        </pc:spChg>
      </pc:sldChg>
      <pc:sldChg chg="modSp mod">
        <pc:chgData name="Nicolas PATRIARCHE 861" userId="d1848907-ef35-4bf0-83f2-8110b9052c08" providerId="ADAL" clId="{ECE49E0E-208A-40D0-8A3D-894A80470A61}" dt="2022-05-02T14:48:27.209" v="149" actId="1076"/>
        <pc:sldMkLst>
          <pc:docMk/>
          <pc:sldMk cId="524744576" sldId="258"/>
        </pc:sldMkLst>
        <pc:spChg chg="mod">
          <ac:chgData name="Nicolas PATRIARCHE 861" userId="d1848907-ef35-4bf0-83f2-8110b9052c08" providerId="ADAL" clId="{ECE49E0E-208A-40D0-8A3D-894A80470A61}" dt="2022-05-02T14:48:27.209" v="149" actId="1076"/>
          <ac:spMkLst>
            <pc:docMk/>
            <pc:sldMk cId="524744576" sldId="258"/>
            <ac:spMk id="2" creationId="{2A8C38EB-A5F6-48C4-B6CD-425F8A54FBFF}"/>
          </ac:spMkLst>
        </pc:spChg>
      </pc:sldChg>
      <pc:sldChg chg="modSp mod">
        <pc:chgData name="Nicolas PATRIARCHE 861" userId="d1848907-ef35-4bf0-83f2-8110b9052c08" providerId="ADAL" clId="{ECE49E0E-208A-40D0-8A3D-894A80470A61}" dt="2022-05-02T14:49:15.190" v="201" actId="1076"/>
        <pc:sldMkLst>
          <pc:docMk/>
          <pc:sldMk cId="3388352657" sldId="268"/>
        </pc:sldMkLst>
        <pc:spChg chg="mod">
          <ac:chgData name="Nicolas PATRIARCHE 861" userId="d1848907-ef35-4bf0-83f2-8110b9052c08" providerId="ADAL" clId="{ECE49E0E-208A-40D0-8A3D-894A80470A61}" dt="2022-05-02T14:49:15.190" v="201" actId="1076"/>
          <ac:spMkLst>
            <pc:docMk/>
            <pc:sldMk cId="3388352657" sldId="268"/>
            <ac:spMk id="2" creationId="{ACC9005C-ABDA-4D18-B669-ADE16A8A7AC3}"/>
          </ac:spMkLst>
        </pc:spChg>
      </pc:sldChg>
      <pc:sldChg chg="modSp">
        <pc:chgData name="Nicolas PATRIARCHE 861" userId="d1848907-ef35-4bf0-83f2-8110b9052c08" providerId="ADAL" clId="{ECE49E0E-208A-40D0-8A3D-894A80470A61}" dt="2022-05-02T14:52:19.269" v="355" actId="20577"/>
        <pc:sldMkLst>
          <pc:docMk/>
          <pc:sldMk cId="1059972565" sldId="269"/>
        </pc:sldMkLst>
        <pc:graphicFrameChg chg="mod">
          <ac:chgData name="Nicolas PATRIARCHE 861" userId="d1848907-ef35-4bf0-83f2-8110b9052c08" providerId="ADAL" clId="{ECE49E0E-208A-40D0-8A3D-894A80470A61}" dt="2022-05-02T14:52:19.269" v="355"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ECE49E0E-208A-40D0-8A3D-894A80470A61}" dt="2022-05-02T14:49:42.719" v="234" actId="1076"/>
        <pc:sldMkLst>
          <pc:docMk/>
          <pc:sldMk cId="4147285639" sldId="281"/>
        </pc:sldMkLst>
        <pc:spChg chg="mod">
          <ac:chgData name="Nicolas PATRIARCHE 861" userId="d1848907-ef35-4bf0-83f2-8110b9052c08" providerId="ADAL" clId="{ECE49E0E-208A-40D0-8A3D-894A80470A61}" dt="2022-05-02T14:49:42.719" v="234" actId="1076"/>
          <ac:spMkLst>
            <pc:docMk/>
            <pc:sldMk cId="4147285639" sldId="281"/>
            <ac:spMk id="2" creationId="{ACC9005C-ABDA-4D18-B669-ADE16A8A7AC3}"/>
          </ac:spMkLst>
        </pc:spChg>
      </pc:sldChg>
      <pc:sldChg chg="del">
        <pc:chgData name="Nicolas PATRIARCHE 861" userId="d1848907-ef35-4bf0-83f2-8110b9052c08" providerId="ADAL" clId="{ECE49E0E-208A-40D0-8A3D-894A80470A61}" dt="2022-05-02T14:49:52.025" v="235" actId="2696"/>
        <pc:sldMkLst>
          <pc:docMk/>
          <pc:sldMk cId="2140682467" sldId="290"/>
        </pc:sldMkLst>
      </pc:sldChg>
      <pc:sldChg chg="del">
        <pc:chgData name="Nicolas PATRIARCHE 861" userId="d1848907-ef35-4bf0-83f2-8110b9052c08" providerId="ADAL" clId="{ECE49E0E-208A-40D0-8A3D-894A80470A61}" dt="2022-05-02T14:49:52.025" v="235" actId="2696"/>
        <pc:sldMkLst>
          <pc:docMk/>
          <pc:sldMk cId="3394873606" sldId="291"/>
        </pc:sldMkLst>
      </pc:sldChg>
      <pc:sldChg chg="del">
        <pc:chgData name="Nicolas PATRIARCHE 861" userId="d1848907-ef35-4bf0-83f2-8110b9052c08" providerId="ADAL" clId="{ECE49E0E-208A-40D0-8A3D-894A80470A61}" dt="2022-05-02T14:49:52.025" v="235" actId="2696"/>
        <pc:sldMkLst>
          <pc:docMk/>
          <pc:sldMk cId="1631616132" sldId="292"/>
        </pc:sldMkLst>
      </pc:sldChg>
      <pc:sldChg chg="del">
        <pc:chgData name="Nicolas PATRIARCHE 861" userId="d1848907-ef35-4bf0-83f2-8110b9052c08" providerId="ADAL" clId="{ECE49E0E-208A-40D0-8A3D-894A80470A61}" dt="2022-05-02T14:49:52.025" v="235" actId="2696"/>
        <pc:sldMkLst>
          <pc:docMk/>
          <pc:sldMk cId="713159971" sldId="293"/>
        </pc:sldMkLst>
      </pc:sldChg>
      <pc:sldChg chg="modSp mod">
        <pc:chgData name="Nicolas PATRIARCHE 861" userId="d1848907-ef35-4bf0-83f2-8110b9052c08" providerId="ADAL" clId="{ECE49E0E-208A-40D0-8A3D-894A80470A61}" dt="2022-05-02T14:50:25.112" v="266" actId="1076"/>
        <pc:sldMkLst>
          <pc:docMk/>
          <pc:sldMk cId="1608236116" sldId="295"/>
        </pc:sldMkLst>
        <pc:spChg chg="mod">
          <ac:chgData name="Nicolas PATRIARCHE 861" userId="d1848907-ef35-4bf0-83f2-8110b9052c08" providerId="ADAL" clId="{ECE49E0E-208A-40D0-8A3D-894A80470A61}" dt="2022-05-02T14:50:25.112" v="266" actId="1076"/>
          <ac:spMkLst>
            <pc:docMk/>
            <pc:sldMk cId="1608236116" sldId="295"/>
            <ac:spMk id="2" creationId="{ACC9005C-ABDA-4D18-B669-ADE16A8A7AC3}"/>
          </ac:spMkLst>
        </pc:spChg>
      </pc:sldChg>
      <pc:sldChg chg="del">
        <pc:chgData name="Nicolas PATRIARCHE 861" userId="d1848907-ef35-4bf0-83f2-8110b9052c08" providerId="ADAL" clId="{ECE49E0E-208A-40D0-8A3D-894A80470A61}" dt="2022-05-02T14:50:36.172" v="270" actId="47"/>
        <pc:sldMkLst>
          <pc:docMk/>
          <pc:sldMk cId="3438367126" sldId="296"/>
        </pc:sldMkLst>
      </pc:sldChg>
      <pc:sldChg chg="del">
        <pc:chgData name="Nicolas PATRIARCHE 861" userId="d1848907-ef35-4bf0-83f2-8110b9052c08" providerId="ADAL" clId="{ECE49E0E-208A-40D0-8A3D-894A80470A61}" dt="2022-05-02T14:48:41.113" v="150" actId="2696"/>
        <pc:sldMkLst>
          <pc:docMk/>
          <pc:sldMk cId="1163735035" sldId="298"/>
        </pc:sldMkLst>
      </pc:sldChg>
      <pc:sldChg chg="del">
        <pc:chgData name="Nicolas PATRIARCHE 861" userId="d1848907-ef35-4bf0-83f2-8110b9052c08" providerId="ADAL" clId="{ECE49E0E-208A-40D0-8A3D-894A80470A61}" dt="2022-05-02T14:50:42.707" v="271" actId="47"/>
        <pc:sldMkLst>
          <pc:docMk/>
          <pc:sldMk cId="3704208624" sldId="299"/>
        </pc:sldMkLst>
      </pc:sldChg>
      <pc:sldChg chg="del">
        <pc:chgData name="Nicolas PATRIARCHE 861" userId="d1848907-ef35-4bf0-83f2-8110b9052c08" providerId="ADAL" clId="{ECE49E0E-208A-40D0-8A3D-894A80470A61}" dt="2022-05-02T14:50:42.707" v="271" actId="47"/>
        <pc:sldMkLst>
          <pc:docMk/>
          <pc:sldMk cId="1335976215" sldId="300"/>
        </pc:sldMkLst>
      </pc:sldChg>
      <pc:sldChg chg="del">
        <pc:chgData name="Nicolas PATRIARCHE 861" userId="d1848907-ef35-4bf0-83f2-8110b9052c08" providerId="ADAL" clId="{ECE49E0E-208A-40D0-8A3D-894A80470A61}" dt="2022-05-02T14:50:42.707" v="271" actId="47"/>
        <pc:sldMkLst>
          <pc:docMk/>
          <pc:sldMk cId="147448989" sldId="301"/>
        </pc:sldMkLst>
      </pc:sldChg>
      <pc:sldChg chg="del">
        <pc:chgData name="Nicolas PATRIARCHE 861" userId="d1848907-ef35-4bf0-83f2-8110b9052c08" providerId="ADAL" clId="{ECE49E0E-208A-40D0-8A3D-894A80470A61}" dt="2022-05-02T14:50:42.707" v="271" actId="47"/>
        <pc:sldMkLst>
          <pc:docMk/>
          <pc:sldMk cId="2004663829" sldId="302"/>
        </pc:sldMkLst>
      </pc:sldChg>
      <pc:sldChg chg="del">
        <pc:chgData name="Nicolas PATRIARCHE 861" userId="d1848907-ef35-4bf0-83f2-8110b9052c08" providerId="ADAL" clId="{ECE49E0E-208A-40D0-8A3D-894A80470A61}" dt="2022-05-02T14:50:42.707" v="271" actId="47"/>
        <pc:sldMkLst>
          <pc:docMk/>
          <pc:sldMk cId="642913501" sldId="303"/>
        </pc:sldMkLst>
      </pc:sldChg>
      <pc:sldChg chg="del">
        <pc:chgData name="Nicolas PATRIARCHE 861" userId="d1848907-ef35-4bf0-83f2-8110b9052c08" providerId="ADAL" clId="{ECE49E0E-208A-40D0-8A3D-894A80470A61}" dt="2022-05-02T14:50:42.707" v="271" actId="47"/>
        <pc:sldMkLst>
          <pc:docMk/>
          <pc:sldMk cId="680582384" sldId="304"/>
        </pc:sldMkLst>
      </pc:sldChg>
      <pc:sldChg chg="del">
        <pc:chgData name="Nicolas PATRIARCHE 861" userId="d1848907-ef35-4bf0-83f2-8110b9052c08" providerId="ADAL" clId="{ECE49E0E-208A-40D0-8A3D-894A80470A61}" dt="2022-05-02T14:50:28.881" v="267" actId="47"/>
        <pc:sldMkLst>
          <pc:docMk/>
          <pc:sldMk cId="2982828975" sldId="305"/>
        </pc:sldMkLst>
      </pc:sldChg>
      <pc:sldChg chg="del">
        <pc:chgData name="Nicolas PATRIARCHE 861" userId="d1848907-ef35-4bf0-83f2-8110b9052c08" providerId="ADAL" clId="{ECE49E0E-208A-40D0-8A3D-894A80470A61}" dt="2022-05-02T14:50:30.148" v="268" actId="47"/>
        <pc:sldMkLst>
          <pc:docMk/>
          <pc:sldMk cId="3086873291" sldId="306"/>
        </pc:sldMkLst>
      </pc:sldChg>
      <pc:sldChg chg="del">
        <pc:chgData name="Nicolas PATRIARCHE 861" userId="d1848907-ef35-4bf0-83f2-8110b9052c08" providerId="ADAL" clId="{ECE49E0E-208A-40D0-8A3D-894A80470A61}" dt="2022-05-02T14:48:41.113" v="150" actId="2696"/>
        <pc:sldMkLst>
          <pc:docMk/>
          <pc:sldMk cId="174290640" sldId="307"/>
        </pc:sldMkLst>
      </pc:sldChg>
      <pc:sldChg chg="del">
        <pc:chgData name="Nicolas PATRIARCHE 861" userId="d1848907-ef35-4bf0-83f2-8110b9052c08" providerId="ADAL" clId="{ECE49E0E-208A-40D0-8A3D-894A80470A61}" dt="2022-05-02T14:49:24.156" v="202" actId="2696"/>
        <pc:sldMkLst>
          <pc:docMk/>
          <pc:sldMk cId="737616765" sldId="308"/>
        </pc:sldMkLst>
      </pc:sldChg>
      <pc:sldChg chg="addSp delSp modSp new mod">
        <pc:chgData name="Nicolas PATRIARCHE 861" userId="d1848907-ef35-4bf0-83f2-8110b9052c08" providerId="ADAL" clId="{ECE49E0E-208A-40D0-8A3D-894A80470A61}" dt="2022-05-03T12:00:45.026" v="832" actId="255"/>
        <pc:sldMkLst>
          <pc:docMk/>
          <pc:sldMk cId="2480743365" sldId="309"/>
        </pc:sldMkLst>
        <pc:spChg chg="del">
          <ac:chgData name="Nicolas PATRIARCHE 861" userId="d1848907-ef35-4bf0-83f2-8110b9052c08" providerId="ADAL" clId="{ECE49E0E-208A-40D0-8A3D-894A80470A61}" dt="2022-05-03T10:46:01.450" v="363" actId="478"/>
          <ac:spMkLst>
            <pc:docMk/>
            <pc:sldMk cId="2480743365" sldId="309"/>
            <ac:spMk id="2" creationId="{E273754B-4BEC-4DBB-95BF-A8F1E67B08A1}"/>
          </ac:spMkLst>
        </pc:spChg>
        <pc:spChg chg="del">
          <ac:chgData name="Nicolas PATRIARCHE 861" userId="d1848907-ef35-4bf0-83f2-8110b9052c08" providerId="ADAL" clId="{ECE49E0E-208A-40D0-8A3D-894A80470A61}" dt="2022-05-03T10:47:00.391" v="368" actId="478"/>
          <ac:spMkLst>
            <pc:docMk/>
            <pc:sldMk cId="2480743365" sldId="309"/>
            <ac:spMk id="3" creationId="{17B5AA41-0F57-4B72-BB56-B43E3045161E}"/>
          </ac:spMkLst>
        </pc:spChg>
        <pc:spChg chg="add mod">
          <ac:chgData name="Nicolas PATRIARCHE 861" userId="d1848907-ef35-4bf0-83f2-8110b9052c08" providerId="ADAL" clId="{ECE49E0E-208A-40D0-8A3D-894A80470A61}" dt="2022-05-03T12:00:45.026" v="832" actId="255"/>
          <ac:spMkLst>
            <pc:docMk/>
            <pc:sldMk cId="2480743365" sldId="309"/>
            <ac:spMk id="5" creationId="{68B8602A-4561-414A-AB31-ADC22ADA1086}"/>
          </ac:spMkLst>
        </pc:spChg>
        <pc:spChg chg="add mod">
          <ac:chgData name="Nicolas PATRIARCHE 861" userId="d1848907-ef35-4bf0-83f2-8110b9052c08" providerId="ADAL" clId="{ECE49E0E-208A-40D0-8A3D-894A80470A61}" dt="2022-05-03T10:48:16.456" v="385" actId="1076"/>
          <ac:spMkLst>
            <pc:docMk/>
            <pc:sldMk cId="2480743365" sldId="309"/>
            <ac:spMk id="8" creationId="{D613049E-2981-4D40-A050-63AAC19D75FA}"/>
          </ac:spMkLst>
        </pc:spChg>
        <pc:spChg chg="add mod">
          <ac:chgData name="Nicolas PATRIARCHE 861" userId="d1848907-ef35-4bf0-83f2-8110b9052c08" providerId="ADAL" clId="{ECE49E0E-208A-40D0-8A3D-894A80470A61}" dt="2022-05-03T10:48:16.456" v="385" actId="1076"/>
          <ac:spMkLst>
            <pc:docMk/>
            <pc:sldMk cId="2480743365" sldId="309"/>
            <ac:spMk id="9" creationId="{1BCEAA58-BD1A-4D80-9310-F313B4E9FAD4}"/>
          </ac:spMkLst>
        </pc:spChg>
        <pc:spChg chg="add mod">
          <ac:chgData name="Nicolas PATRIARCHE 861" userId="d1848907-ef35-4bf0-83f2-8110b9052c08" providerId="ADAL" clId="{ECE49E0E-208A-40D0-8A3D-894A80470A61}" dt="2022-05-03T10:48:30.066" v="387" actId="1076"/>
          <ac:spMkLst>
            <pc:docMk/>
            <pc:sldMk cId="2480743365" sldId="309"/>
            <ac:spMk id="10" creationId="{EFDA7661-F071-462F-916A-CB48EC524292}"/>
          </ac:spMkLst>
        </pc:spChg>
        <pc:spChg chg="add mod">
          <ac:chgData name="Nicolas PATRIARCHE 861" userId="d1848907-ef35-4bf0-83f2-8110b9052c08" providerId="ADAL" clId="{ECE49E0E-208A-40D0-8A3D-894A80470A61}" dt="2022-05-03T10:48:35.246" v="392" actId="20577"/>
          <ac:spMkLst>
            <pc:docMk/>
            <pc:sldMk cId="2480743365" sldId="309"/>
            <ac:spMk id="11" creationId="{79B913D3-4030-4688-B058-26B15BC26891}"/>
          </ac:spMkLst>
        </pc:spChg>
        <pc:picChg chg="add del mod">
          <ac:chgData name="Nicolas PATRIARCHE 861" userId="d1848907-ef35-4bf0-83f2-8110b9052c08" providerId="ADAL" clId="{ECE49E0E-208A-40D0-8A3D-894A80470A61}" dt="2022-05-03T12:00:31.841" v="829" actId="478"/>
          <ac:picMkLst>
            <pc:docMk/>
            <pc:sldMk cId="2480743365" sldId="309"/>
            <ac:picMk id="4" creationId="{4D423CF7-3FA8-4A75-B179-5015BFE7189C}"/>
          </ac:picMkLst>
        </pc:picChg>
        <pc:picChg chg="add mod">
          <ac:chgData name="Nicolas PATRIARCHE 861" userId="d1848907-ef35-4bf0-83f2-8110b9052c08" providerId="ADAL" clId="{ECE49E0E-208A-40D0-8A3D-894A80470A61}" dt="2022-05-03T11:41:13.722" v="393" actId="1076"/>
          <ac:picMkLst>
            <pc:docMk/>
            <pc:sldMk cId="2480743365" sldId="309"/>
            <ac:picMk id="6" creationId="{ADBD95C9-07E5-44AF-8C9A-4DC33D47DE68}"/>
          </ac:picMkLst>
        </pc:picChg>
        <pc:picChg chg="add mod">
          <ac:chgData name="Nicolas PATRIARCHE 861" userId="d1848907-ef35-4bf0-83f2-8110b9052c08" providerId="ADAL" clId="{ECE49E0E-208A-40D0-8A3D-894A80470A61}" dt="2022-05-03T10:47:27.197" v="374" actId="1076"/>
          <ac:picMkLst>
            <pc:docMk/>
            <pc:sldMk cId="2480743365" sldId="309"/>
            <ac:picMk id="7" creationId="{0524F765-0B24-4CCB-8954-8D3DF0B62E7D}"/>
          </ac:picMkLst>
        </pc:picChg>
      </pc:sldChg>
      <pc:sldChg chg="new">
        <pc:chgData name="Nicolas PATRIARCHE 861" userId="d1848907-ef35-4bf0-83f2-8110b9052c08" providerId="ADAL" clId="{ECE49E0E-208A-40D0-8A3D-894A80470A61}" dt="2022-05-02T14:49:26.413" v="203" actId="680"/>
        <pc:sldMkLst>
          <pc:docMk/>
          <pc:sldMk cId="322499915" sldId="310"/>
        </pc:sldMkLst>
      </pc:sldChg>
      <pc:sldChg chg="addSp delSp modSp new mod">
        <pc:chgData name="Nicolas PATRIARCHE 861" userId="d1848907-ef35-4bf0-83f2-8110b9052c08" providerId="ADAL" clId="{ECE49E0E-208A-40D0-8A3D-894A80470A61}" dt="2022-05-04T12:19:34.130" v="1799" actId="1076"/>
        <pc:sldMkLst>
          <pc:docMk/>
          <pc:sldMk cId="3334230957" sldId="311"/>
        </pc:sldMkLst>
        <pc:spChg chg="del">
          <ac:chgData name="Nicolas PATRIARCHE 861" userId="d1848907-ef35-4bf0-83f2-8110b9052c08" providerId="ADAL" clId="{ECE49E0E-208A-40D0-8A3D-894A80470A61}" dt="2022-05-04T12:12:31.128" v="922" actId="478"/>
          <ac:spMkLst>
            <pc:docMk/>
            <pc:sldMk cId="3334230957" sldId="311"/>
            <ac:spMk id="2" creationId="{1653447F-928A-4B63-997C-06D6ADAE0873}"/>
          </ac:spMkLst>
        </pc:spChg>
        <pc:spChg chg="mod">
          <ac:chgData name="Nicolas PATRIARCHE 861" userId="d1848907-ef35-4bf0-83f2-8110b9052c08" providerId="ADAL" clId="{ECE49E0E-208A-40D0-8A3D-894A80470A61}" dt="2022-05-04T12:19:34.130" v="1799" actId="1076"/>
          <ac:spMkLst>
            <pc:docMk/>
            <pc:sldMk cId="3334230957" sldId="311"/>
            <ac:spMk id="3" creationId="{C0C94B60-4548-4B18-9F9E-AFC63F128708}"/>
          </ac:spMkLst>
        </pc:spChg>
        <pc:spChg chg="add mod">
          <ac:chgData name="Nicolas PATRIARCHE 861" userId="d1848907-ef35-4bf0-83f2-8110b9052c08" providerId="ADAL" clId="{ECE49E0E-208A-40D0-8A3D-894A80470A61}" dt="2022-05-04T12:13:42.303" v="1012" actId="20577"/>
          <ac:spMkLst>
            <pc:docMk/>
            <pc:sldMk cId="3334230957" sldId="311"/>
            <ac:spMk id="4" creationId="{2DDBB5A8-ADE7-44DF-88D4-7E24CB408D06}"/>
          </ac:spMkLst>
        </pc:spChg>
      </pc:sldChg>
      <pc:sldChg chg="new">
        <pc:chgData name="Nicolas PATRIARCHE 861" userId="d1848907-ef35-4bf0-83f2-8110b9052c08" providerId="ADAL" clId="{ECE49E0E-208A-40D0-8A3D-894A80470A61}" dt="2022-05-02T14:50:33.902" v="269" actId="680"/>
        <pc:sldMkLst>
          <pc:docMk/>
          <pc:sldMk cId="4028519768" sldId="312"/>
        </pc:sldMkLst>
      </pc:sldChg>
      <pc:sldChg chg="addSp delSp modSp new mod setBg setClrOvrMap">
        <pc:chgData name="Nicolas PATRIARCHE 861" userId="d1848907-ef35-4bf0-83f2-8110b9052c08" providerId="ADAL" clId="{ECE49E0E-208A-40D0-8A3D-894A80470A61}" dt="2022-05-03T12:00:17.519" v="828" actId="11529"/>
        <pc:sldMkLst>
          <pc:docMk/>
          <pc:sldMk cId="205645212" sldId="316"/>
        </pc:sldMkLst>
        <pc:spChg chg="mod">
          <ac:chgData name="Nicolas PATRIARCHE 861" userId="d1848907-ef35-4bf0-83f2-8110b9052c08" providerId="ADAL" clId="{ECE49E0E-208A-40D0-8A3D-894A80470A61}" dt="2022-05-03T11:57:19.998" v="409" actId="1076"/>
          <ac:spMkLst>
            <pc:docMk/>
            <pc:sldMk cId="205645212" sldId="316"/>
            <ac:spMk id="2" creationId="{A8B640EC-2FC4-4E7B-AD24-BCFB7FA4B91F}"/>
          </ac:spMkLst>
        </pc:spChg>
        <pc:spChg chg="del">
          <ac:chgData name="Nicolas PATRIARCHE 861" userId="d1848907-ef35-4bf0-83f2-8110b9052c08" providerId="ADAL" clId="{ECE49E0E-208A-40D0-8A3D-894A80470A61}" dt="2022-05-03T11:57:02.722" v="398" actId="26606"/>
          <ac:spMkLst>
            <pc:docMk/>
            <pc:sldMk cId="205645212" sldId="316"/>
            <ac:spMk id="3" creationId="{892052CC-9CA5-42CF-97DB-894902798B15}"/>
          </ac:spMkLst>
        </pc:spChg>
        <pc:spChg chg="add mod">
          <ac:chgData name="Nicolas PATRIARCHE 861" userId="d1848907-ef35-4bf0-83f2-8110b9052c08" providerId="ADAL" clId="{ECE49E0E-208A-40D0-8A3D-894A80470A61}" dt="2022-05-03T11:58:36.099" v="509" actId="1076"/>
          <ac:spMkLst>
            <pc:docMk/>
            <pc:sldMk cId="205645212" sldId="316"/>
            <ac:spMk id="4" creationId="{589E5CD9-4AE9-4618-A03E-FD7CE671542B}"/>
          </ac:spMkLst>
        </pc:spChg>
        <pc:spChg chg="add mod">
          <ac:chgData name="Nicolas PATRIARCHE 861" userId="d1848907-ef35-4bf0-83f2-8110b9052c08" providerId="ADAL" clId="{ECE49E0E-208A-40D0-8A3D-894A80470A61}" dt="2022-05-03T12:00:02.315" v="826" actId="1076"/>
          <ac:spMkLst>
            <pc:docMk/>
            <pc:sldMk cId="205645212" sldId="316"/>
            <ac:spMk id="5" creationId="{9B8B9B03-171E-4EFE-A52C-CDC4F0481DFA}"/>
          </ac:spMkLst>
        </pc:spChg>
        <pc:spChg chg="add">
          <ac:chgData name="Nicolas PATRIARCHE 861" userId="d1848907-ef35-4bf0-83f2-8110b9052c08" providerId="ADAL" clId="{ECE49E0E-208A-40D0-8A3D-894A80470A61}" dt="2022-05-03T11:57:02.722" v="398" actId="26606"/>
          <ac:spMkLst>
            <pc:docMk/>
            <pc:sldMk cId="205645212" sldId="316"/>
            <ac:spMk id="20" creationId="{27577DEC-D9A5-404D-9789-702F4319BEC8}"/>
          </ac:spMkLst>
        </pc:spChg>
        <pc:spChg chg="add mod">
          <ac:chgData name="Nicolas PATRIARCHE 861" userId="d1848907-ef35-4bf0-83f2-8110b9052c08" providerId="ADAL" clId="{ECE49E0E-208A-40D0-8A3D-894A80470A61}" dt="2022-05-03T12:00:06.609" v="827" actId="1076"/>
          <ac:spMkLst>
            <pc:docMk/>
            <pc:sldMk cId="205645212" sldId="316"/>
            <ac:spMk id="32" creationId="{326369FA-82DE-4DD5-A359-4C0E5A9350D4}"/>
          </ac:spMkLst>
        </pc:spChg>
        <pc:grpChg chg="add">
          <ac:chgData name="Nicolas PATRIARCHE 861" userId="d1848907-ef35-4bf0-83f2-8110b9052c08" providerId="ADAL" clId="{ECE49E0E-208A-40D0-8A3D-894A80470A61}" dt="2022-05-03T11:57:02.722" v="398" actId="26606"/>
          <ac:grpSpMkLst>
            <pc:docMk/>
            <pc:sldMk cId="205645212" sldId="316"/>
            <ac:grpSpMk id="8" creationId="{76582886-877C-4AEC-A77F-8055EB9A0CF9}"/>
          </ac:grpSpMkLst>
        </pc:grpChg>
        <pc:grpChg chg="add">
          <ac:chgData name="Nicolas PATRIARCHE 861" userId="d1848907-ef35-4bf0-83f2-8110b9052c08" providerId="ADAL" clId="{ECE49E0E-208A-40D0-8A3D-894A80470A61}" dt="2022-05-03T11:57:02.722" v="398" actId="26606"/>
          <ac:grpSpMkLst>
            <pc:docMk/>
            <pc:sldMk cId="205645212" sldId="316"/>
            <ac:grpSpMk id="22" creationId="{CEEA9366-CEA8-4F23-B065-4337F0D836FE}"/>
          </ac:grpSpMkLst>
        </pc:grpChg>
        <pc:cxnChg chg="add">
          <ac:chgData name="Nicolas PATRIARCHE 861" userId="d1848907-ef35-4bf0-83f2-8110b9052c08" providerId="ADAL" clId="{ECE49E0E-208A-40D0-8A3D-894A80470A61}" dt="2022-05-03T12:00:17.519" v="828" actId="11529"/>
          <ac:cxnSpMkLst>
            <pc:docMk/>
            <pc:sldMk cId="205645212" sldId="316"/>
            <ac:cxnSpMk id="7" creationId="{445B5207-A557-48CE-B812-208491820042}"/>
          </ac:cxnSpMkLst>
        </pc:cxnChg>
      </pc:sldChg>
      <pc:sldMasterChg chg="delSldLayout">
        <pc:chgData name="Nicolas PATRIARCHE 861" userId="d1848907-ef35-4bf0-83f2-8110b9052c08" providerId="ADAL" clId="{ECE49E0E-208A-40D0-8A3D-894A80470A61}" dt="2022-05-02T14:50:42.707" v="271" actId="47"/>
        <pc:sldMasterMkLst>
          <pc:docMk/>
          <pc:sldMasterMk cId="4286025874" sldId="2147483725"/>
        </pc:sldMasterMkLst>
        <pc:sldLayoutChg chg="del">
          <pc:chgData name="Nicolas PATRIARCHE 861" userId="d1848907-ef35-4bf0-83f2-8110b9052c08" providerId="ADAL" clId="{ECE49E0E-208A-40D0-8A3D-894A80470A61}" dt="2022-05-02T14:50:42.707" v="271" actId="47"/>
          <pc:sldLayoutMkLst>
            <pc:docMk/>
            <pc:sldMasterMk cId="4286025874" sldId="2147483725"/>
            <pc:sldLayoutMk cId="3147311099" sldId="2147483743"/>
          </pc:sldLayoutMkLst>
        </pc:sldLayoutChg>
      </pc:sldMasterChg>
    </pc:docChg>
  </pc:docChgLst>
  <pc:docChgLst>
    <pc:chgData name="Sophie ALLIX 861" userId="S::sophie.allix@caf86.caf.fr::653b8b07-0df8-4455-806f-e417d863b4cb" providerId="AD" clId="Web-{5BF9AFD3-5BF5-487F-A0D6-649EF40609E5}"/>
    <pc:docChg chg="modSld">
      <pc:chgData name="Sophie ALLIX 861" userId="S::sophie.allix@caf86.caf.fr::653b8b07-0df8-4455-806f-e417d863b4cb" providerId="AD" clId="Web-{5BF9AFD3-5BF5-487F-A0D6-649EF40609E5}" dt="2024-03-01T12:51:11.609" v="70" actId="14100"/>
      <pc:docMkLst>
        <pc:docMk/>
      </pc:docMkLst>
      <pc:sldChg chg="addSp modSp">
        <pc:chgData name="Sophie ALLIX 861" userId="S::sophie.allix@caf86.caf.fr::653b8b07-0df8-4455-806f-e417d863b4cb" providerId="AD" clId="Web-{5BF9AFD3-5BF5-487F-A0D6-649EF40609E5}" dt="2024-03-01T12:51:11.609" v="70" actId="14100"/>
        <pc:sldMkLst>
          <pc:docMk/>
          <pc:sldMk cId="2121150976" sldId="282"/>
        </pc:sldMkLst>
        <pc:spChg chg="mod">
          <ac:chgData name="Sophie ALLIX 861" userId="S::sophie.allix@caf86.caf.fr::653b8b07-0df8-4455-806f-e417d863b4cb" providerId="AD" clId="Web-{5BF9AFD3-5BF5-487F-A0D6-649EF40609E5}" dt="2024-03-01T12:50:54.421" v="66" actId="20577"/>
          <ac:spMkLst>
            <pc:docMk/>
            <pc:sldMk cId="2121150976" sldId="282"/>
            <ac:spMk id="3" creationId="{3514DD0A-845E-DEB3-37D1-775ED730981C}"/>
          </ac:spMkLst>
        </pc:spChg>
        <pc:picChg chg="add mod">
          <ac:chgData name="Sophie ALLIX 861" userId="S::sophie.allix@caf86.caf.fr::653b8b07-0df8-4455-806f-e417d863b4cb" providerId="AD" clId="Web-{5BF9AFD3-5BF5-487F-A0D6-649EF40609E5}" dt="2024-03-01T12:51:11.609" v="70" actId="14100"/>
          <ac:picMkLst>
            <pc:docMk/>
            <pc:sldMk cId="2121150976" sldId="282"/>
            <ac:picMk id="4" creationId="{3CBD0E33-0271-733E-AE05-634BB6741B20}"/>
          </ac:picMkLst>
        </pc:picChg>
      </pc:sldChg>
      <pc:sldChg chg="modSp">
        <pc:chgData name="Sophie ALLIX 861" userId="S::sophie.allix@caf86.caf.fr::653b8b07-0df8-4455-806f-e417d863b4cb" providerId="AD" clId="Web-{5BF9AFD3-5BF5-487F-A0D6-649EF40609E5}" dt="2024-03-01T12:45:23.538" v="4" actId="20577"/>
        <pc:sldMkLst>
          <pc:docMk/>
          <pc:sldMk cId="311847493" sldId="283"/>
        </pc:sldMkLst>
        <pc:spChg chg="mod">
          <ac:chgData name="Sophie ALLIX 861" userId="S::sophie.allix@caf86.caf.fr::653b8b07-0df8-4455-806f-e417d863b4cb" providerId="AD" clId="Web-{5BF9AFD3-5BF5-487F-A0D6-649EF40609E5}" dt="2024-03-01T12:45:23.538" v="4" actId="20577"/>
          <ac:spMkLst>
            <pc:docMk/>
            <pc:sldMk cId="311847493" sldId="283"/>
            <ac:spMk id="3" creationId="{3514DD0A-845E-DEB3-37D1-775ED730981C}"/>
          </ac:spMkLst>
        </pc:spChg>
      </pc:sldChg>
    </pc:docChg>
  </pc:docChgLst>
  <pc:docChgLst>
    <pc:chgData name="Nicolas PATRIARCHE 861" userId="d1848907-ef35-4bf0-83f2-8110b9052c08" providerId="ADAL" clId="{0F173B1C-F9B9-484D-90CC-8664CAA92990}"/>
    <pc:docChg chg="undo custSel addSld delSld modSld">
      <pc:chgData name="Nicolas PATRIARCHE 861" userId="d1848907-ef35-4bf0-83f2-8110b9052c08" providerId="ADAL" clId="{0F173B1C-F9B9-484D-90CC-8664CAA92990}" dt="2022-10-07T08:48:00.831" v="1748" actId="2696"/>
      <pc:docMkLst>
        <pc:docMk/>
      </pc:docMkLst>
      <pc:sldChg chg="modSp mod">
        <pc:chgData name="Nicolas PATRIARCHE 861" userId="d1848907-ef35-4bf0-83f2-8110b9052c08" providerId="ADAL" clId="{0F173B1C-F9B9-484D-90CC-8664CAA92990}" dt="2022-10-05T10:38:57.848" v="1730" actId="20577"/>
        <pc:sldMkLst>
          <pc:docMk/>
          <pc:sldMk cId="3155851385" sldId="257"/>
        </pc:sldMkLst>
        <pc:spChg chg="mod">
          <ac:chgData name="Nicolas PATRIARCHE 861" userId="d1848907-ef35-4bf0-83f2-8110b9052c08" providerId="ADAL" clId="{0F173B1C-F9B9-484D-90CC-8664CAA92990}" dt="2022-10-05T10:38:57.848" v="1730" actId="20577"/>
          <ac:spMkLst>
            <pc:docMk/>
            <pc:sldMk cId="3155851385" sldId="257"/>
            <ac:spMk id="3" creationId="{1980AA72-7CEC-47E0-8390-DCA22A2C1A8D}"/>
          </ac:spMkLst>
        </pc:spChg>
      </pc:sldChg>
      <pc:sldChg chg="modSp mod">
        <pc:chgData name="Nicolas PATRIARCHE 861" userId="d1848907-ef35-4bf0-83f2-8110b9052c08" providerId="ADAL" clId="{0F173B1C-F9B9-484D-90CC-8664CAA92990}" dt="2022-10-05T10:39:11.740" v="1745" actId="20577"/>
        <pc:sldMkLst>
          <pc:docMk/>
          <pc:sldMk cId="524744576" sldId="258"/>
        </pc:sldMkLst>
        <pc:spChg chg="mod">
          <ac:chgData name="Nicolas PATRIARCHE 861" userId="d1848907-ef35-4bf0-83f2-8110b9052c08" providerId="ADAL" clId="{0F173B1C-F9B9-484D-90CC-8664CAA92990}" dt="2022-10-05T10:39:11.740" v="1745" actId="20577"/>
          <ac:spMkLst>
            <pc:docMk/>
            <pc:sldMk cId="524744576" sldId="258"/>
            <ac:spMk id="4" creationId="{50E63301-F05A-4018-919B-4F770BBC8D0D}"/>
          </ac:spMkLst>
        </pc:spChg>
      </pc:sldChg>
      <pc:sldChg chg="modSp">
        <pc:chgData name="Nicolas PATRIARCHE 861" userId="d1848907-ef35-4bf0-83f2-8110b9052c08" providerId="ADAL" clId="{0F173B1C-F9B9-484D-90CC-8664CAA92990}" dt="2022-10-03T12:28:30.563" v="454" actId="20577"/>
        <pc:sldMkLst>
          <pc:docMk/>
          <pc:sldMk cId="1059972565" sldId="269"/>
        </pc:sldMkLst>
        <pc:graphicFrameChg chg="mod">
          <ac:chgData name="Nicolas PATRIARCHE 861" userId="d1848907-ef35-4bf0-83f2-8110b9052c08" providerId="ADAL" clId="{0F173B1C-F9B9-484D-90CC-8664CAA92990}" dt="2022-10-03T12:28:30.563" v="454" actId="20577"/>
          <ac:graphicFrameMkLst>
            <pc:docMk/>
            <pc:sldMk cId="1059972565" sldId="269"/>
            <ac:graphicFrameMk id="5" creationId="{2921862A-E048-4781-8BAD-D07411294F85}"/>
          </ac:graphicFrameMkLst>
        </pc:graphicFrameChg>
      </pc:sldChg>
      <pc:sldChg chg="add del">
        <pc:chgData name="Nicolas PATRIARCHE 861" userId="d1848907-ef35-4bf0-83f2-8110b9052c08" providerId="ADAL" clId="{0F173B1C-F9B9-484D-90CC-8664CAA92990}" dt="2022-10-03T14:34:54.610" v="1118" actId="2696"/>
        <pc:sldMkLst>
          <pc:docMk/>
          <pc:sldMk cId="3815556615" sldId="275"/>
        </pc:sldMkLst>
      </pc:sldChg>
      <pc:sldChg chg="addSp delSp modSp mod">
        <pc:chgData name="Nicolas PATRIARCHE 861" userId="d1848907-ef35-4bf0-83f2-8110b9052c08" providerId="ADAL" clId="{0F173B1C-F9B9-484D-90CC-8664CAA92990}" dt="2022-10-05T10:26:38.744" v="1137" actId="1076"/>
        <pc:sldMkLst>
          <pc:docMk/>
          <pc:sldMk cId="735693732" sldId="314"/>
        </pc:sldMkLst>
        <pc:spChg chg="add del mod">
          <ac:chgData name="Nicolas PATRIARCHE 861" userId="d1848907-ef35-4bf0-83f2-8110b9052c08" providerId="ADAL" clId="{0F173B1C-F9B9-484D-90CC-8664CAA92990}" dt="2022-10-03T13:55:25.279" v="835" actId="478"/>
          <ac:spMkLst>
            <pc:docMk/>
            <pc:sldMk cId="735693732" sldId="314"/>
            <ac:spMk id="4" creationId="{61578742-82AA-4CC5-BA71-44A5427BBDF5}"/>
          </ac:spMkLst>
        </pc:spChg>
        <pc:spChg chg="add mod">
          <ac:chgData name="Nicolas PATRIARCHE 861" userId="d1848907-ef35-4bf0-83f2-8110b9052c08" providerId="ADAL" clId="{0F173B1C-F9B9-484D-90CC-8664CAA92990}" dt="2022-10-05T10:25:26.697" v="1136" actId="207"/>
          <ac:spMkLst>
            <pc:docMk/>
            <pc:sldMk cId="735693732" sldId="314"/>
            <ac:spMk id="27" creationId="{184470FF-3C46-481C-BE99-2A58E6F6ED90}"/>
          </ac:spMkLst>
        </pc:spChg>
        <pc:spChg chg="del">
          <ac:chgData name="Nicolas PATRIARCHE 861" userId="d1848907-ef35-4bf0-83f2-8110b9052c08" providerId="ADAL" clId="{0F173B1C-F9B9-484D-90CC-8664CAA92990}" dt="2022-10-03T13:55:21.804" v="834" actId="478"/>
          <ac:spMkLst>
            <pc:docMk/>
            <pc:sldMk cId="735693732" sldId="314"/>
            <ac:spMk id="28" creationId="{5FD60B81-ED3E-4A0F-A388-6935D13A4AAD}"/>
          </ac:spMkLst>
        </pc:spChg>
        <pc:spChg chg="mod">
          <ac:chgData name="Nicolas PATRIARCHE 861" userId="d1848907-ef35-4bf0-83f2-8110b9052c08" providerId="ADAL" clId="{0F173B1C-F9B9-484D-90CC-8664CAA92990}" dt="2022-10-05T10:26:38.744" v="1137" actId="1076"/>
          <ac:spMkLst>
            <pc:docMk/>
            <pc:sldMk cId="735693732" sldId="314"/>
            <ac:spMk id="29" creationId="{1A83FCAB-EBE3-4523-B204-F579CBCF2FF1}"/>
          </ac:spMkLst>
        </pc:spChg>
        <pc:spChg chg="mod">
          <ac:chgData name="Nicolas PATRIARCHE 861" userId="d1848907-ef35-4bf0-83f2-8110b9052c08" providerId="ADAL" clId="{0F173B1C-F9B9-484D-90CC-8664CAA92990}" dt="2022-10-05T10:24:56.359" v="1135" actId="1076"/>
          <ac:spMkLst>
            <pc:docMk/>
            <pc:sldMk cId="735693732" sldId="314"/>
            <ac:spMk id="31" creationId="{35ABE675-A720-416C-BDE2-7C6A58406C34}"/>
          </ac:spMkLst>
        </pc:spChg>
        <pc:spChg chg="del">
          <ac:chgData name="Nicolas PATRIARCHE 861" userId="d1848907-ef35-4bf0-83f2-8110b9052c08" providerId="ADAL" clId="{0F173B1C-F9B9-484D-90CC-8664CAA92990}" dt="2022-10-03T13:55:10.083" v="833" actId="478"/>
          <ac:spMkLst>
            <pc:docMk/>
            <pc:sldMk cId="735693732" sldId="314"/>
            <ac:spMk id="32" creationId="{8F2C478F-F6E2-4FD5-A288-103C756C39E2}"/>
          </ac:spMkLst>
        </pc:spChg>
        <pc:picChg chg="add mod">
          <ac:chgData name="Nicolas PATRIARCHE 861" userId="d1848907-ef35-4bf0-83f2-8110b9052c08" providerId="ADAL" clId="{0F173B1C-F9B9-484D-90CC-8664CAA92990}" dt="2022-10-03T13:56:08.356" v="837" actId="1076"/>
          <ac:picMkLst>
            <pc:docMk/>
            <pc:sldMk cId="735693732" sldId="314"/>
            <ac:picMk id="6" creationId="{A9ADDE0B-48C6-4A9A-ADD5-ABBE2CB86A42}"/>
          </ac:picMkLst>
        </pc:picChg>
        <pc:picChg chg="add mod">
          <ac:chgData name="Nicolas PATRIARCHE 861" userId="d1848907-ef35-4bf0-83f2-8110b9052c08" providerId="ADAL" clId="{0F173B1C-F9B9-484D-90CC-8664CAA92990}" dt="2022-10-03T13:57:59.828" v="959" actId="1076"/>
          <ac:picMkLst>
            <pc:docMk/>
            <pc:sldMk cId="735693732" sldId="314"/>
            <ac:picMk id="8" creationId="{0035B003-8591-4AB4-B259-6B91A6AD474C}"/>
          </ac:picMkLst>
        </pc:picChg>
      </pc:sldChg>
      <pc:sldChg chg="addSp modSp mod">
        <pc:chgData name="Nicolas PATRIARCHE 861" userId="d1848907-ef35-4bf0-83f2-8110b9052c08" providerId="ADAL" clId="{0F173B1C-F9B9-484D-90CC-8664CAA92990}" dt="2022-10-07T08:47:51.925" v="1747" actId="20577"/>
        <pc:sldMkLst>
          <pc:docMk/>
          <pc:sldMk cId="2670281985" sldId="348"/>
        </pc:sldMkLst>
        <pc:spChg chg="add mod">
          <ac:chgData name="Nicolas PATRIARCHE 861" userId="d1848907-ef35-4bf0-83f2-8110b9052c08" providerId="ADAL" clId="{0F173B1C-F9B9-484D-90CC-8664CAA92990}" dt="2022-10-05T10:28:30.091" v="1149" actId="1076"/>
          <ac:spMkLst>
            <pc:docMk/>
            <pc:sldMk cId="2670281985" sldId="348"/>
            <ac:spMk id="4" creationId="{D659A103-E710-4739-9F48-DAC592BDA108}"/>
          </ac:spMkLst>
        </pc:spChg>
        <pc:spChg chg="add mod">
          <ac:chgData name="Nicolas PATRIARCHE 861" userId="d1848907-ef35-4bf0-83f2-8110b9052c08" providerId="ADAL" clId="{0F173B1C-F9B9-484D-90CC-8664CAA92990}" dt="2022-10-05T10:28:36.192" v="1156" actId="20577"/>
          <ac:spMkLst>
            <pc:docMk/>
            <pc:sldMk cId="2670281985" sldId="348"/>
            <ac:spMk id="5" creationId="{4F4DEB5D-8E34-4181-BD74-09363B015FBC}"/>
          </ac:spMkLst>
        </pc:spChg>
        <pc:spChg chg="mod">
          <ac:chgData name="Nicolas PATRIARCHE 861" userId="d1848907-ef35-4bf0-83f2-8110b9052c08" providerId="ADAL" clId="{0F173B1C-F9B9-484D-90CC-8664CAA92990}" dt="2022-10-05T10:36:10.987" v="1635" actId="1076"/>
          <ac:spMkLst>
            <pc:docMk/>
            <pc:sldMk cId="2670281985" sldId="348"/>
            <ac:spMk id="11" creationId="{3B0AF246-E0FC-4888-AC6E-70F4FC16C017}"/>
          </ac:spMkLst>
        </pc:spChg>
        <pc:spChg chg="mod">
          <ac:chgData name="Nicolas PATRIARCHE 861" userId="d1848907-ef35-4bf0-83f2-8110b9052c08" providerId="ADAL" clId="{0F173B1C-F9B9-484D-90CC-8664CAA92990}" dt="2022-10-07T08:47:51.925" v="1747" actId="20577"/>
          <ac:spMkLst>
            <pc:docMk/>
            <pc:sldMk cId="2670281985" sldId="348"/>
            <ac:spMk id="15" creationId="{F6D7D937-3B7E-4E35-AE9B-310FB21D845C}"/>
          </ac:spMkLst>
        </pc:spChg>
      </pc:sldChg>
      <pc:sldChg chg="addSp delSp modSp mod">
        <pc:chgData name="Nicolas PATRIARCHE 861" userId="d1848907-ef35-4bf0-83f2-8110b9052c08" providerId="ADAL" clId="{0F173B1C-F9B9-484D-90CC-8664CAA92990}" dt="2022-10-03T12:26:40.343" v="330" actId="20577"/>
        <pc:sldMkLst>
          <pc:docMk/>
          <pc:sldMk cId="4252965894" sldId="351"/>
        </pc:sldMkLst>
        <pc:spChg chg="add del mod">
          <ac:chgData name="Nicolas PATRIARCHE 861" userId="d1848907-ef35-4bf0-83f2-8110b9052c08" providerId="ADAL" clId="{0F173B1C-F9B9-484D-90CC-8664CAA92990}" dt="2022-10-03T12:26:30.615" v="298" actId="478"/>
          <ac:spMkLst>
            <pc:docMk/>
            <pc:sldMk cId="4252965894" sldId="351"/>
            <ac:spMk id="3" creationId="{770261A5-E46E-4190-AB18-546693E5F35D}"/>
          </ac:spMkLst>
        </pc:spChg>
        <pc:spChg chg="del">
          <ac:chgData name="Nicolas PATRIARCHE 861" userId="d1848907-ef35-4bf0-83f2-8110b9052c08" providerId="ADAL" clId="{0F173B1C-F9B9-484D-90CC-8664CAA92990}" dt="2022-10-03T12:26:27.493" v="297" actId="478"/>
          <ac:spMkLst>
            <pc:docMk/>
            <pc:sldMk cId="4252965894" sldId="351"/>
            <ac:spMk id="4" creationId="{50E63301-F05A-4018-919B-4F770BBC8D0D}"/>
          </ac:spMkLst>
        </pc:spChg>
        <pc:spChg chg="add del mod">
          <ac:chgData name="Nicolas PATRIARCHE 861" userId="d1848907-ef35-4bf0-83f2-8110b9052c08" providerId="ADAL" clId="{0F173B1C-F9B9-484D-90CC-8664CAA92990}" dt="2022-10-03T12:26:24.938" v="296" actId="478"/>
          <ac:spMkLst>
            <pc:docMk/>
            <pc:sldMk cId="4252965894" sldId="351"/>
            <ac:spMk id="25" creationId="{00896EC1-A329-4242-BF33-F85EB0F7F485}"/>
          </ac:spMkLst>
        </pc:spChg>
        <pc:spChg chg="add mod">
          <ac:chgData name="Nicolas PATRIARCHE 861" userId="d1848907-ef35-4bf0-83f2-8110b9052c08" providerId="ADAL" clId="{0F173B1C-F9B9-484D-90CC-8664CAA92990}" dt="2022-10-03T12:26:40.343" v="330" actId="20577"/>
          <ac:spMkLst>
            <pc:docMk/>
            <pc:sldMk cId="4252965894" sldId="351"/>
            <ac:spMk id="27" creationId="{17633404-7B99-4538-9494-5997C55216EE}"/>
          </ac:spMkLst>
        </pc:spChg>
      </pc:sldChg>
      <pc:sldChg chg="modSp mod">
        <pc:chgData name="Nicolas PATRIARCHE 861" userId="d1848907-ef35-4bf0-83f2-8110b9052c08" providerId="ADAL" clId="{0F173B1C-F9B9-484D-90CC-8664CAA92990}" dt="2022-10-03T12:26:05.009" v="294" actId="1076"/>
        <pc:sldMkLst>
          <pc:docMk/>
          <pc:sldMk cId="1254451514" sldId="352"/>
        </pc:sldMkLst>
        <pc:spChg chg="mod">
          <ac:chgData name="Nicolas PATRIARCHE 861" userId="d1848907-ef35-4bf0-83f2-8110b9052c08" providerId="ADAL" clId="{0F173B1C-F9B9-484D-90CC-8664CAA92990}" dt="2022-10-03T12:26:05.009" v="294" actId="1076"/>
          <ac:spMkLst>
            <pc:docMk/>
            <pc:sldMk cId="1254451514" sldId="352"/>
            <ac:spMk id="4" creationId="{50E63301-F05A-4018-919B-4F770BBC8D0D}"/>
          </ac:spMkLst>
        </pc:spChg>
      </pc:sldChg>
      <pc:sldChg chg="del">
        <pc:chgData name="Nicolas PATRIARCHE 861" userId="d1848907-ef35-4bf0-83f2-8110b9052c08" providerId="ADAL" clId="{0F173B1C-F9B9-484D-90CC-8664CAA92990}" dt="2022-10-03T13:58:10.676" v="960" actId="2696"/>
        <pc:sldMkLst>
          <pc:docMk/>
          <pc:sldMk cId="920927201" sldId="356"/>
        </pc:sldMkLst>
      </pc:sldChg>
      <pc:sldChg chg="del">
        <pc:chgData name="Nicolas PATRIARCHE 861" userId="d1848907-ef35-4bf0-83f2-8110b9052c08" providerId="ADAL" clId="{0F173B1C-F9B9-484D-90CC-8664CAA92990}" dt="2022-10-03T14:26:52.381" v="1111" actId="2696"/>
        <pc:sldMkLst>
          <pc:docMk/>
          <pc:sldMk cId="3248280078" sldId="359"/>
        </pc:sldMkLst>
      </pc:sldChg>
      <pc:sldChg chg="del">
        <pc:chgData name="Nicolas PATRIARCHE 861" userId="d1848907-ef35-4bf0-83f2-8110b9052c08" providerId="ADAL" clId="{0F173B1C-F9B9-484D-90CC-8664CAA92990}" dt="2022-10-03T14:18:37.839" v="1110" actId="2696"/>
        <pc:sldMkLst>
          <pc:docMk/>
          <pc:sldMk cId="1122837873" sldId="360"/>
        </pc:sldMkLst>
      </pc:sldChg>
      <pc:sldChg chg="del">
        <pc:chgData name="Nicolas PATRIARCHE 861" userId="d1848907-ef35-4bf0-83f2-8110b9052c08" providerId="ADAL" clId="{0F173B1C-F9B9-484D-90CC-8664CAA92990}" dt="2022-10-07T08:48:00.831" v="1748" actId="2696"/>
        <pc:sldMkLst>
          <pc:docMk/>
          <pc:sldMk cId="1381671427" sldId="361"/>
        </pc:sldMkLst>
      </pc:sldChg>
      <pc:sldChg chg="add del">
        <pc:chgData name="Nicolas PATRIARCHE 861" userId="d1848907-ef35-4bf0-83f2-8110b9052c08" providerId="ADAL" clId="{0F173B1C-F9B9-484D-90CC-8664CAA92990}" dt="2022-10-03T14:34:59.274" v="1121" actId="2696"/>
        <pc:sldMkLst>
          <pc:docMk/>
          <pc:sldMk cId="2013777590" sldId="362"/>
        </pc:sldMkLst>
      </pc:sldChg>
      <pc:sldChg chg="add del">
        <pc:chgData name="Nicolas PATRIARCHE 861" userId="d1848907-ef35-4bf0-83f2-8110b9052c08" providerId="ADAL" clId="{0F173B1C-F9B9-484D-90CC-8664CAA92990}" dt="2022-10-03T14:34:58.223" v="1120" actId="2696"/>
        <pc:sldMkLst>
          <pc:docMk/>
          <pc:sldMk cId="801926592" sldId="363"/>
        </pc:sldMkLst>
      </pc:sldChg>
      <pc:sldChg chg="add del">
        <pc:chgData name="Nicolas PATRIARCHE 861" userId="d1848907-ef35-4bf0-83f2-8110b9052c08" providerId="ADAL" clId="{0F173B1C-F9B9-484D-90CC-8664CAA92990}" dt="2022-10-03T14:34:56.619" v="1119" actId="2696"/>
        <pc:sldMkLst>
          <pc:docMk/>
          <pc:sldMk cId="904732758" sldId="364"/>
        </pc:sldMkLst>
      </pc:sldChg>
      <pc:sldChg chg="modSp mod">
        <pc:chgData name="Nicolas PATRIARCHE 861" userId="d1848907-ef35-4bf0-83f2-8110b9052c08" providerId="ADAL" clId="{0F173B1C-F9B9-484D-90CC-8664CAA92990}" dt="2022-10-03T12:27:22.357" v="390" actId="1076"/>
        <pc:sldMkLst>
          <pc:docMk/>
          <pc:sldMk cId="1314588359" sldId="365"/>
        </pc:sldMkLst>
        <pc:spChg chg="mod">
          <ac:chgData name="Nicolas PATRIARCHE 861" userId="d1848907-ef35-4bf0-83f2-8110b9052c08" providerId="ADAL" clId="{0F173B1C-F9B9-484D-90CC-8664CAA92990}" dt="2022-10-03T12:27:22.357" v="390" actId="1076"/>
          <ac:spMkLst>
            <pc:docMk/>
            <pc:sldMk cId="1314588359" sldId="365"/>
            <ac:spMk id="4" creationId="{50E63301-F05A-4018-919B-4F770BBC8D0D}"/>
          </ac:spMkLst>
        </pc:spChg>
      </pc:sldChg>
      <pc:sldChg chg="addSp delSp modSp mod">
        <pc:chgData name="Nicolas PATRIARCHE 861" userId="d1848907-ef35-4bf0-83f2-8110b9052c08" providerId="ADAL" clId="{0F173B1C-F9B9-484D-90CC-8664CAA92990}" dt="2022-10-03T12:25:22.748" v="272" actId="478"/>
        <pc:sldMkLst>
          <pc:docMk/>
          <pc:sldMk cId="2625632517" sldId="366"/>
        </pc:sldMkLst>
        <pc:spChg chg="add del mod">
          <ac:chgData name="Nicolas PATRIARCHE 861" userId="d1848907-ef35-4bf0-83f2-8110b9052c08" providerId="ADAL" clId="{0F173B1C-F9B9-484D-90CC-8664CAA92990}" dt="2022-10-03T12:25:22.748" v="272" actId="478"/>
          <ac:spMkLst>
            <pc:docMk/>
            <pc:sldMk cId="2625632517" sldId="366"/>
            <ac:spMk id="3" creationId="{DF6C62BF-3797-44D7-83A7-17C7099E6915}"/>
          </ac:spMkLst>
        </pc:spChg>
        <pc:spChg chg="del mod">
          <ac:chgData name="Nicolas PATRIARCHE 861" userId="d1848907-ef35-4bf0-83f2-8110b9052c08" providerId="ADAL" clId="{0F173B1C-F9B9-484D-90CC-8664CAA92990}" dt="2022-10-03T12:24:55.491" v="217" actId="478"/>
          <ac:spMkLst>
            <pc:docMk/>
            <pc:sldMk cId="2625632517" sldId="366"/>
            <ac:spMk id="4" creationId="{50E63301-F05A-4018-919B-4F770BBC8D0D}"/>
          </ac:spMkLst>
        </pc:spChg>
        <pc:spChg chg="add mod">
          <ac:chgData name="Nicolas PATRIARCHE 861" userId="d1848907-ef35-4bf0-83f2-8110b9052c08" providerId="ADAL" clId="{0F173B1C-F9B9-484D-90CC-8664CAA92990}" dt="2022-10-03T12:25:20.687" v="271" actId="1076"/>
          <ac:spMkLst>
            <pc:docMk/>
            <pc:sldMk cId="2625632517" sldId="366"/>
            <ac:spMk id="27" creationId="{23D644D4-BBEB-489C-B21D-5F3151BF1943}"/>
          </ac:spMkLst>
        </pc:spChg>
      </pc:sldChg>
      <pc:sldChg chg="addSp modSp mod">
        <pc:chgData name="Nicolas PATRIARCHE 861" userId="d1848907-ef35-4bf0-83f2-8110b9052c08" providerId="ADAL" clId="{0F173B1C-F9B9-484D-90CC-8664CAA92990}" dt="2022-10-05T10:23:43.377" v="1130" actId="20577"/>
        <pc:sldMkLst>
          <pc:docMk/>
          <pc:sldMk cId="3007228322" sldId="367"/>
        </pc:sldMkLst>
        <pc:spChg chg="mod">
          <ac:chgData name="Nicolas PATRIARCHE 861" userId="d1848907-ef35-4bf0-83f2-8110b9052c08" providerId="ADAL" clId="{0F173B1C-F9B9-484D-90CC-8664CAA92990}" dt="2022-10-05T10:23:43.377" v="1130" actId="20577"/>
          <ac:spMkLst>
            <pc:docMk/>
            <pc:sldMk cId="3007228322" sldId="367"/>
            <ac:spMk id="3" creationId="{7F8B00AC-B3D4-2087-9A1B-3AB1D3FCA5EB}"/>
          </ac:spMkLst>
        </pc:spChg>
        <pc:spChg chg="add mod">
          <ac:chgData name="Nicolas PATRIARCHE 861" userId="d1848907-ef35-4bf0-83f2-8110b9052c08" providerId="ADAL" clId="{0F173B1C-F9B9-484D-90CC-8664CAA92990}" dt="2022-10-03T12:29:48.702" v="459" actId="1076"/>
          <ac:spMkLst>
            <pc:docMk/>
            <pc:sldMk cId="3007228322" sldId="367"/>
            <ac:spMk id="4" creationId="{94697B3E-BEC0-4546-B76D-8F2A4F7EB0E0}"/>
          </ac:spMkLst>
        </pc:spChg>
        <pc:picChg chg="add mod">
          <ac:chgData name="Nicolas PATRIARCHE 861" userId="d1848907-ef35-4bf0-83f2-8110b9052c08" providerId="ADAL" clId="{0F173B1C-F9B9-484D-90CC-8664CAA92990}" dt="2022-10-03T12:41:13.513" v="802" actId="1076"/>
          <ac:picMkLst>
            <pc:docMk/>
            <pc:sldMk cId="3007228322" sldId="367"/>
            <ac:picMk id="5" creationId="{A90BD082-5295-4589-8734-43CB7FD61203}"/>
          </ac:picMkLst>
        </pc:picChg>
      </pc:sldChg>
    </pc:docChg>
  </pc:docChgLst>
  <pc:docChgLst>
    <pc:chgData name="Lea GUILLARD 861" userId="d06662ec-9711-44e9-9f78-4b9cc7b21ed8" providerId="ADAL" clId="{D5372A79-4FFD-4435-8B21-59DDAD5E0138}"/>
    <pc:docChg chg="undo custSel addSld delSld modSld sldOrd">
      <pc:chgData name="Lea GUILLARD 861" userId="d06662ec-9711-44e9-9f78-4b9cc7b21ed8" providerId="ADAL" clId="{D5372A79-4FFD-4435-8B21-59DDAD5E0138}" dt="2022-04-15T07:25:48.918" v="2867" actId="1076"/>
      <pc:docMkLst>
        <pc:docMk/>
      </pc:docMkLst>
      <pc:sldChg chg="addSp delSp delDesignElem">
        <pc:chgData name="Lea GUILLARD 861" userId="d06662ec-9711-44e9-9f78-4b9cc7b21ed8" providerId="ADAL" clId="{D5372A79-4FFD-4435-8B21-59DDAD5E0138}" dt="2022-04-15T06:22:28.179" v="634"/>
        <pc:sldMkLst>
          <pc:docMk/>
          <pc:sldMk cId="3974185568" sldId="256"/>
        </pc:sldMkLst>
        <pc:spChg chg="add del">
          <ac:chgData name="Lea GUILLARD 861" userId="d06662ec-9711-44e9-9f78-4b9cc7b21ed8" providerId="ADAL" clId="{D5372A79-4FFD-4435-8B21-59DDAD5E0138}" dt="2022-04-15T06:22:28.179" v="634"/>
          <ac:spMkLst>
            <pc:docMk/>
            <pc:sldMk cId="3974185568" sldId="256"/>
            <ac:spMk id="71" creationId="{A06622B5-0D3E-459F-977C-302B9D9989E1}"/>
          </ac:spMkLst>
        </pc:spChg>
        <pc:spChg chg="add del">
          <ac:chgData name="Lea GUILLARD 861" userId="d06662ec-9711-44e9-9f78-4b9cc7b21ed8" providerId="ADAL" clId="{D5372A79-4FFD-4435-8B21-59DDAD5E0138}" dt="2022-04-15T06:22:28.179" v="634"/>
          <ac:spMkLst>
            <pc:docMk/>
            <pc:sldMk cId="3974185568" sldId="256"/>
            <ac:spMk id="73" creationId="{A8C57116-FF6E-4139-8821-B2C87DACD77F}"/>
          </ac:spMkLst>
        </pc:spChg>
        <pc:spChg chg="add del">
          <ac:chgData name="Lea GUILLARD 861" userId="d06662ec-9711-44e9-9f78-4b9cc7b21ed8" providerId="ADAL" clId="{D5372A79-4FFD-4435-8B21-59DDAD5E0138}" dt="2022-04-15T06:22:28.179" v="634"/>
          <ac:spMkLst>
            <pc:docMk/>
            <pc:sldMk cId="3974185568" sldId="256"/>
            <ac:spMk id="75" creationId="{B22EB6A2-EE25-4D0A-B8F7-560339BF7EF6}"/>
          </ac:spMkLst>
        </pc:spChg>
        <pc:spChg chg="add del">
          <ac:chgData name="Lea GUILLARD 861" userId="d06662ec-9711-44e9-9f78-4b9cc7b21ed8" providerId="ADAL" clId="{D5372A79-4FFD-4435-8B21-59DDAD5E0138}" dt="2022-04-15T06:22:28.179" v="634"/>
          <ac:spMkLst>
            <pc:docMk/>
            <pc:sldMk cId="3974185568" sldId="256"/>
            <ac:spMk id="77" creationId="{D2C3104C-4206-4F13-AC1B-BD1A0833E721}"/>
          </ac:spMkLst>
        </pc:spChg>
        <pc:spChg chg="add del">
          <ac:chgData name="Lea GUILLARD 861" userId="d06662ec-9711-44e9-9f78-4b9cc7b21ed8" providerId="ADAL" clId="{D5372A79-4FFD-4435-8B21-59DDAD5E0138}" dt="2022-04-15T06:22:28.179" v="634"/>
          <ac:spMkLst>
            <pc:docMk/>
            <pc:sldMk cId="3974185568" sldId="256"/>
            <ac:spMk id="79" creationId="{E075FF7B-260C-401F-825B-033879C5EB45}"/>
          </ac:spMkLst>
        </pc:spChg>
        <pc:spChg chg="add del">
          <ac:chgData name="Lea GUILLARD 861" userId="d06662ec-9711-44e9-9f78-4b9cc7b21ed8" providerId="ADAL" clId="{D5372A79-4FFD-4435-8B21-59DDAD5E0138}" dt="2022-04-15T06:22:28.179" v="634"/>
          <ac:spMkLst>
            <pc:docMk/>
            <pc:sldMk cId="3974185568" sldId="256"/>
            <ac:spMk id="81" creationId="{1D5037CA-A2EE-4AB1-869B-76219B61EBF6}"/>
          </ac:spMkLst>
        </pc:spChg>
        <pc:spChg chg="add del">
          <ac:chgData name="Lea GUILLARD 861" userId="d06662ec-9711-44e9-9f78-4b9cc7b21ed8" providerId="ADAL" clId="{D5372A79-4FFD-4435-8B21-59DDAD5E0138}" dt="2022-04-15T06:22:28.179" v="634"/>
          <ac:spMkLst>
            <pc:docMk/>
            <pc:sldMk cId="3974185568" sldId="256"/>
            <ac:spMk id="83" creationId="{03EE06E7-68E3-478C-8B9B-551876F1B7C2}"/>
          </ac:spMkLst>
        </pc:spChg>
        <pc:spChg chg="add del">
          <ac:chgData name="Lea GUILLARD 861" userId="d06662ec-9711-44e9-9f78-4b9cc7b21ed8" providerId="ADAL" clId="{D5372A79-4FFD-4435-8B21-59DDAD5E0138}" dt="2022-04-15T06:22:28.179" v="634"/>
          <ac:spMkLst>
            <pc:docMk/>
            <pc:sldMk cId="3974185568" sldId="256"/>
            <ac:spMk id="85" creationId="{34533210-0571-49A3-9F72-A917C934BC05}"/>
          </ac:spMkLst>
        </pc:spChg>
      </pc:sldChg>
      <pc:sldChg chg="addSp delSp modSp mod delDesignElem">
        <pc:chgData name="Lea GUILLARD 861" userId="d06662ec-9711-44e9-9f78-4b9cc7b21ed8" providerId="ADAL" clId="{D5372A79-4FFD-4435-8B21-59DDAD5E0138}" dt="2022-04-15T06:22:28.179" v="634"/>
        <pc:sldMkLst>
          <pc:docMk/>
          <pc:sldMk cId="3155851385" sldId="257"/>
        </pc:sldMkLst>
        <pc:spChg chg="mod">
          <ac:chgData name="Lea GUILLARD 861" userId="d06662ec-9711-44e9-9f78-4b9cc7b21ed8" providerId="ADAL" clId="{D5372A79-4FFD-4435-8B21-59DDAD5E0138}" dt="2022-04-01T09:18:50.617" v="517" actId="20577"/>
          <ac:spMkLst>
            <pc:docMk/>
            <pc:sldMk cId="3155851385" sldId="257"/>
            <ac:spMk id="3" creationId="{1980AA72-7CEC-47E0-8390-DCA22A2C1A8D}"/>
          </ac:spMkLst>
        </pc:spChg>
        <pc:cxnChg chg="add del">
          <ac:chgData name="Lea GUILLARD 861" userId="d06662ec-9711-44e9-9f78-4b9cc7b21ed8" providerId="ADAL" clId="{D5372A79-4FFD-4435-8B21-59DDAD5E0138}" dt="2022-04-15T06:22:28.179" v="634"/>
          <ac:cxnSpMkLst>
            <pc:docMk/>
            <pc:sldMk cId="3155851385" sldId="257"/>
            <ac:cxnSpMk id="8" creationId="{0B5F7E3B-C5F1-40E0-A491-558BAFBC1127}"/>
          </ac:cxnSpMkLst>
        </pc:cxnChg>
      </pc:sldChg>
      <pc:sldChg chg="addSp delSp modSp mod delDesignElem">
        <pc:chgData name="Lea GUILLARD 861" userId="d06662ec-9711-44e9-9f78-4b9cc7b21ed8" providerId="ADAL" clId="{D5372A79-4FFD-4435-8B21-59DDAD5E0138}" dt="2022-04-15T06:22:28.179" v="634"/>
        <pc:sldMkLst>
          <pc:docMk/>
          <pc:sldMk cId="524744576" sldId="258"/>
        </pc:sldMkLst>
        <pc:spChg chg="mod">
          <ac:chgData name="Lea GUILLARD 861" userId="d06662ec-9711-44e9-9f78-4b9cc7b21ed8" providerId="ADAL" clId="{D5372A79-4FFD-4435-8B21-59DDAD5E0138}" dt="2022-04-01T09:15:49.815" v="332" actId="20577"/>
          <ac:spMkLst>
            <pc:docMk/>
            <pc:sldMk cId="524744576" sldId="258"/>
            <ac:spMk id="2" creationId="{2A8C38EB-A5F6-48C4-B6CD-425F8A54FBFF}"/>
          </ac:spMkLst>
        </pc:spChg>
        <pc:spChg chg="add del">
          <ac:chgData name="Lea GUILLARD 861" userId="d06662ec-9711-44e9-9f78-4b9cc7b21ed8" providerId="ADAL" clId="{D5372A79-4FFD-4435-8B21-59DDAD5E0138}" dt="2022-04-15T06:22:28.179" v="634"/>
          <ac:spMkLst>
            <pc:docMk/>
            <pc:sldMk cId="524744576" sldId="258"/>
            <ac:spMk id="20" creationId="{9179DE42-5613-4B35-A1E6-6CCBAA13C743}"/>
          </ac:spMkLst>
        </pc:spChg>
        <pc:spChg chg="add del">
          <ac:chgData name="Lea GUILLARD 861" userId="d06662ec-9711-44e9-9f78-4b9cc7b21ed8" providerId="ADAL" clId="{D5372A79-4FFD-4435-8B21-59DDAD5E0138}" dt="2022-04-15T06:22:28.179" v="634"/>
          <ac:spMkLst>
            <pc:docMk/>
            <pc:sldMk cId="524744576" sldId="258"/>
            <ac:spMk id="26" creationId="{52FB45E9-914E-4471-AC87-E475CD51767D}"/>
          </ac:spMkLst>
        </pc:spChg>
        <pc:spChg chg="add del">
          <ac:chgData name="Lea GUILLARD 861" userId="d06662ec-9711-44e9-9f78-4b9cc7b21ed8" providerId="ADAL" clId="{D5372A79-4FFD-4435-8B21-59DDAD5E0138}" dt="2022-04-15T06:22:28.179" v="634"/>
          <ac:spMkLst>
            <pc:docMk/>
            <pc:sldMk cId="524744576" sldId="258"/>
            <ac:spMk id="28" creationId="{C310626D-5743-49D4-8F7D-88C4F8F05774}"/>
          </ac:spMkLst>
        </pc:spChg>
        <pc:spChg chg="add del">
          <ac:chgData name="Lea GUILLARD 861" userId="d06662ec-9711-44e9-9f78-4b9cc7b21ed8" providerId="ADAL" clId="{D5372A79-4FFD-4435-8B21-59DDAD5E0138}" dt="2022-04-15T06:22:28.179" v="634"/>
          <ac:spMkLst>
            <pc:docMk/>
            <pc:sldMk cId="524744576" sldId="258"/>
            <ac:spMk id="30" creationId="{3C195FC1-B568-4C72-9902-34CB35DDD7A1}"/>
          </ac:spMkLst>
        </pc:spChg>
        <pc:spChg chg="add del">
          <ac:chgData name="Lea GUILLARD 861" userId="d06662ec-9711-44e9-9f78-4b9cc7b21ed8" providerId="ADAL" clId="{D5372A79-4FFD-4435-8B21-59DDAD5E0138}" dt="2022-04-15T06:22:28.179" v="634"/>
          <ac:spMkLst>
            <pc:docMk/>
            <pc:sldMk cId="524744576" sldId="258"/>
            <ac:spMk id="32" creationId="{EF2BDF77-362C-43F0-8CBB-A969EC2AE0C4}"/>
          </ac:spMkLst>
        </pc:spChg>
        <pc:spChg chg="add del">
          <ac:chgData name="Lea GUILLARD 861" userId="d06662ec-9711-44e9-9f78-4b9cc7b21ed8" providerId="ADAL" clId="{D5372A79-4FFD-4435-8B21-59DDAD5E0138}" dt="2022-04-15T06:22:28.179" v="634"/>
          <ac:spMkLst>
            <pc:docMk/>
            <pc:sldMk cId="524744576" sldId="258"/>
            <ac:spMk id="34" creationId="{4BE96B01-3929-432D-B8C2-ADBCB74C2EF4}"/>
          </ac:spMkLst>
        </pc:spChg>
        <pc:spChg chg="add del">
          <ac:chgData name="Lea GUILLARD 861" userId="d06662ec-9711-44e9-9f78-4b9cc7b21ed8" providerId="ADAL" clId="{D5372A79-4FFD-4435-8B21-59DDAD5E0138}" dt="2022-04-15T06:22:28.179" v="634"/>
          <ac:spMkLst>
            <pc:docMk/>
            <pc:sldMk cId="524744576" sldId="258"/>
            <ac:spMk id="36" creationId="{2A6FCDE6-CDE2-4C51-B18E-A95CFB679714}"/>
          </ac:spMkLst>
        </pc:spChg>
        <pc:spChg chg="add del">
          <ac:chgData name="Lea GUILLARD 861" userId="d06662ec-9711-44e9-9f78-4b9cc7b21ed8" providerId="ADAL" clId="{D5372A79-4FFD-4435-8B21-59DDAD5E0138}" dt="2022-04-15T06:22:28.179" v="634"/>
          <ac:spMkLst>
            <pc:docMk/>
            <pc:sldMk cId="524744576" sldId="258"/>
            <ac:spMk id="38" creationId="{9D2E8756-2465-473A-BA2A-2DB1D6224745}"/>
          </ac:spMkLst>
        </pc:spChg>
        <pc:grpChg chg="add del">
          <ac:chgData name="Lea GUILLARD 861" userId="d06662ec-9711-44e9-9f78-4b9cc7b21ed8" providerId="ADAL" clId="{D5372A79-4FFD-4435-8B21-59DDAD5E0138}" dt="2022-04-15T06:22:28.179" v="634"/>
          <ac:grpSpMkLst>
            <pc:docMk/>
            <pc:sldMk cId="524744576" sldId="25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524744576" sldId="25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524744576" sldId="258"/>
            <ac:cxnSpMk id="24" creationId="{4AE4806D-B8F9-4679-A68A-9BD21C01A301}"/>
          </ac:cxnSpMkLst>
        </pc:cxnChg>
      </pc:sldChg>
      <pc:sldChg chg="addSp delSp modSp mod delDesignElem">
        <pc:chgData name="Lea GUILLARD 861" userId="d06662ec-9711-44e9-9f78-4b9cc7b21ed8" providerId="ADAL" clId="{D5372A79-4FFD-4435-8B21-59DDAD5E0138}" dt="2022-04-15T06:22:28.179" v="634"/>
        <pc:sldMkLst>
          <pc:docMk/>
          <pc:sldMk cId="3388352657" sldId="268"/>
        </pc:sldMkLst>
        <pc:spChg chg="mod">
          <ac:chgData name="Lea GUILLARD 861" userId="d06662ec-9711-44e9-9f78-4b9cc7b21ed8" providerId="ADAL" clId="{D5372A79-4FFD-4435-8B21-59DDAD5E0138}" dt="2022-04-01T09:15:58.938" v="352" actId="20577"/>
          <ac:spMkLst>
            <pc:docMk/>
            <pc:sldMk cId="3388352657" sldId="268"/>
            <ac:spMk id="2" creationId="{ACC9005C-ABDA-4D18-B669-ADE16A8A7AC3}"/>
          </ac:spMkLst>
        </pc:spChg>
        <pc:spChg chg="add del">
          <ac:chgData name="Lea GUILLARD 861" userId="d06662ec-9711-44e9-9f78-4b9cc7b21ed8" providerId="ADAL" clId="{D5372A79-4FFD-4435-8B21-59DDAD5E0138}" dt="2022-04-15T06:22:28.179" v="634"/>
          <ac:spMkLst>
            <pc:docMk/>
            <pc:sldMk cId="3388352657" sldId="268"/>
            <ac:spMk id="20" creationId="{9179DE42-5613-4B35-A1E6-6CCBAA13C743}"/>
          </ac:spMkLst>
        </pc:spChg>
        <pc:spChg chg="add del">
          <ac:chgData name="Lea GUILLARD 861" userId="d06662ec-9711-44e9-9f78-4b9cc7b21ed8" providerId="ADAL" clId="{D5372A79-4FFD-4435-8B21-59DDAD5E0138}" dt="2022-04-15T06:22:28.179" v="634"/>
          <ac:spMkLst>
            <pc:docMk/>
            <pc:sldMk cId="3388352657" sldId="268"/>
            <ac:spMk id="26" creationId="{52FB45E9-914E-4471-AC87-E475CD51767D}"/>
          </ac:spMkLst>
        </pc:spChg>
        <pc:spChg chg="add del">
          <ac:chgData name="Lea GUILLARD 861" userId="d06662ec-9711-44e9-9f78-4b9cc7b21ed8" providerId="ADAL" clId="{D5372A79-4FFD-4435-8B21-59DDAD5E0138}" dt="2022-04-15T06:22:28.179" v="634"/>
          <ac:spMkLst>
            <pc:docMk/>
            <pc:sldMk cId="3388352657" sldId="268"/>
            <ac:spMk id="28" creationId="{C310626D-5743-49D4-8F7D-88C4F8F05774}"/>
          </ac:spMkLst>
        </pc:spChg>
        <pc:spChg chg="add del">
          <ac:chgData name="Lea GUILLARD 861" userId="d06662ec-9711-44e9-9f78-4b9cc7b21ed8" providerId="ADAL" clId="{D5372A79-4FFD-4435-8B21-59DDAD5E0138}" dt="2022-04-15T06:22:28.179" v="634"/>
          <ac:spMkLst>
            <pc:docMk/>
            <pc:sldMk cId="3388352657" sldId="268"/>
            <ac:spMk id="30" creationId="{3C195FC1-B568-4C72-9902-34CB35DDD7A1}"/>
          </ac:spMkLst>
        </pc:spChg>
        <pc:spChg chg="add del">
          <ac:chgData name="Lea GUILLARD 861" userId="d06662ec-9711-44e9-9f78-4b9cc7b21ed8" providerId="ADAL" clId="{D5372A79-4FFD-4435-8B21-59DDAD5E0138}" dt="2022-04-15T06:22:28.179" v="634"/>
          <ac:spMkLst>
            <pc:docMk/>
            <pc:sldMk cId="3388352657" sldId="268"/>
            <ac:spMk id="32" creationId="{EF2BDF77-362C-43F0-8CBB-A969EC2AE0C4}"/>
          </ac:spMkLst>
        </pc:spChg>
        <pc:spChg chg="add del">
          <ac:chgData name="Lea GUILLARD 861" userId="d06662ec-9711-44e9-9f78-4b9cc7b21ed8" providerId="ADAL" clId="{D5372A79-4FFD-4435-8B21-59DDAD5E0138}" dt="2022-04-15T06:22:28.179" v="634"/>
          <ac:spMkLst>
            <pc:docMk/>
            <pc:sldMk cId="3388352657" sldId="268"/>
            <ac:spMk id="34" creationId="{4BE96B01-3929-432D-B8C2-ADBCB74C2EF4}"/>
          </ac:spMkLst>
        </pc:spChg>
        <pc:spChg chg="add del">
          <ac:chgData name="Lea GUILLARD 861" userId="d06662ec-9711-44e9-9f78-4b9cc7b21ed8" providerId="ADAL" clId="{D5372A79-4FFD-4435-8B21-59DDAD5E0138}" dt="2022-04-15T06:22:28.179" v="634"/>
          <ac:spMkLst>
            <pc:docMk/>
            <pc:sldMk cId="3388352657" sldId="268"/>
            <ac:spMk id="36" creationId="{2A6FCDE6-CDE2-4C51-B18E-A95CFB679714}"/>
          </ac:spMkLst>
        </pc:spChg>
        <pc:spChg chg="add del">
          <ac:chgData name="Lea GUILLARD 861" userId="d06662ec-9711-44e9-9f78-4b9cc7b21ed8" providerId="ADAL" clId="{D5372A79-4FFD-4435-8B21-59DDAD5E0138}" dt="2022-04-15T06:22:28.179" v="634"/>
          <ac:spMkLst>
            <pc:docMk/>
            <pc:sldMk cId="3388352657" sldId="268"/>
            <ac:spMk id="38" creationId="{9D2E8756-2465-473A-BA2A-2DB1D6224745}"/>
          </ac:spMkLst>
        </pc:spChg>
        <pc:grpChg chg="add del">
          <ac:chgData name="Lea GUILLARD 861" userId="d06662ec-9711-44e9-9f78-4b9cc7b21ed8" providerId="ADAL" clId="{D5372A79-4FFD-4435-8B21-59DDAD5E0138}" dt="2022-04-15T06:22:28.179" v="634"/>
          <ac:grpSpMkLst>
            <pc:docMk/>
            <pc:sldMk cId="3388352657" sldId="26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388352657" sldId="26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388352657" sldId="268"/>
            <ac:cxnSpMk id="24" creationId="{4AE4806D-B8F9-4679-A68A-9BD21C01A301}"/>
          </ac:cxnSpMkLst>
        </pc:cxnChg>
      </pc:sldChg>
      <pc:sldChg chg="addSp delSp delDesignElem">
        <pc:chgData name="Lea GUILLARD 861" userId="d06662ec-9711-44e9-9f78-4b9cc7b21ed8" providerId="ADAL" clId="{D5372A79-4FFD-4435-8B21-59DDAD5E0138}" dt="2022-04-15T06:22:28.179" v="634"/>
        <pc:sldMkLst>
          <pc:docMk/>
          <pc:sldMk cId="1059972565" sldId="269"/>
        </pc:sldMkLst>
        <pc:spChg chg="add del">
          <ac:chgData name="Lea GUILLARD 861" userId="d06662ec-9711-44e9-9f78-4b9cc7b21ed8" providerId="ADAL" clId="{D5372A79-4FFD-4435-8B21-59DDAD5E0138}" dt="2022-04-15T06:22:28.179" v="634"/>
          <ac:spMkLst>
            <pc:docMk/>
            <pc:sldMk cId="1059972565" sldId="269"/>
            <ac:spMk id="9" creationId="{2D94F95D-89EF-455B-9F54-0F4231363A8B}"/>
          </ac:spMkLst>
        </pc:spChg>
        <pc:spChg chg="add del">
          <ac:chgData name="Lea GUILLARD 861" userId="d06662ec-9711-44e9-9f78-4b9cc7b21ed8" providerId="ADAL" clId="{D5372A79-4FFD-4435-8B21-59DDAD5E0138}" dt="2022-04-15T06:22:28.179" v="634"/>
          <ac:spMkLst>
            <pc:docMk/>
            <pc:sldMk cId="1059972565" sldId="269"/>
            <ac:spMk id="22" creationId="{A1AE21A0-AA96-4557-AB48-66255CF0AD7F}"/>
          </ac:spMkLst>
        </pc:spChg>
        <pc:grpChg chg="add del">
          <ac:chgData name="Lea GUILLARD 861" userId="d06662ec-9711-44e9-9f78-4b9cc7b21ed8" providerId="ADAL" clId="{D5372A79-4FFD-4435-8B21-59DDAD5E0138}" dt="2022-04-15T06:22:28.179" v="634"/>
          <ac:grpSpMkLst>
            <pc:docMk/>
            <pc:sldMk cId="1059972565" sldId="269"/>
            <ac:grpSpMk id="11" creationId="{612B9F8D-6DD1-481E-8CCE-81A7EEB15F57}"/>
          </ac:grpSpMkLst>
        </pc:grpChg>
      </pc:sldChg>
      <pc:sldChg chg="addSp delSp delDesignElem">
        <pc:chgData name="Lea GUILLARD 861" userId="d06662ec-9711-44e9-9f78-4b9cc7b21ed8" providerId="ADAL" clId="{D5372A79-4FFD-4435-8B21-59DDAD5E0138}" dt="2022-04-15T06:22:28.179" v="634"/>
        <pc:sldMkLst>
          <pc:docMk/>
          <pc:sldMk cId="2133316995" sldId="280"/>
        </pc:sldMkLst>
        <pc:spChg chg="add del">
          <ac:chgData name="Lea GUILLARD 861" userId="d06662ec-9711-44e9-9f78-4b9cc7b21ed8" providerId="ADAL" clId="{D5372A79-4FFD-4435-8B21-59DDAD5E0138}" dt="2022-04-15T06:22:28.179" v="634"/>
          <ac:spMkLst>
            <pc:docMk/>
            <pc:sldMk cId="2133316995" sldId="280"/>
            <ac:spMk id="8" creationId="{CE3A6A76-AE5D-49AE-9D49-90C0F1548261}"/>
          </ac:spMkLst>
        </pc:spChg>
        <pc:grpChg chg="add del">
          <ac:chgData name="Lea GUILLARD 861" userId="d06662ec-9711-44e9-9f78-4b9cc7b21ed8" providerId="ADAL" clId="{D5372A79-4FFD-4435-8B21-59DDAD5E0138}" dt="2022-04-15T06:22:28.179" v="634"/>
          <ac:grpSpMkLst>
            <pc:docMk/>
            <pc:sldMk cId="2133316995" sldId="280"/>
            <ac:grpSpMk id="10" creationId="{64DBF464-02EB-49E8-BED5-CCD9C0E092FA}"/>
          </ac:grpSpMkLst>
        </pc:grpChg>
      </pc:sldChg>
      <pc:sldChg chg="addSp delSp modSp add mod delDesignElem">
        <pc:chgData name="Lea GUILLARD 861" userId="d06662ec-9711-44e9-9f78-4b9cc7b21ed8" providerId="ADAL" clId="{D5372A79-4FFD-4435-8B21-59DDAD5E0138}" dt="2022-04-15T06:22:28.179" v="634"/>
        <pc:sldMkLst>
          <pc:docMk/>
          <pc:sldMk cId="4147285639" sldId="281"/>
        </pc:sldMkLst>
        <pc:spChg chg="mod">
          <ac:chgData name="Lea GUILLARD 861" userId="d06662ec-9711-44e9-9f78-4b9cc7b21ed8" providerId="ADAL" clId="{D5372A79-4FFD-4435-8B21-59DDAD5E0138}" dt="2022-04-01T09:16:23.224" v="382" actId="20577"/>
          <ac:spMkLst>
            <pc:docMk/>
            <pc:sldMk cId="4147285639" sldId="281"/>
            <ac:spMk id="2" creationId="{ACC9005C-ABDA-4D18-B669-ADE16A8A7AC3}"/>
          </ac:spMkLst>
        </pc:spChg>
        <pc:spChg chg="add del">
          <ac:chgData name="Lea GUILLARD 861" userId="d06662ec-9711-44e9-9f78-4b9cc7b21ed8" providerId="ADAL" clId="{D5372A79-4FFD-4435-8B21-59DDAD5E0138}" dt="2022-04-15T06:22:28.179" v="634"/>
          <ac:spMkLst>
            <pc:docMk/>
            <pc:sldMk cId="4147285639" sldId="281"/>
            <ac:spMk id="20" creationId="{9179DE42-5613-4B35-A1E6-6CCBAA13C743}"/>
          </ac:spMkLst>
        </pc:spChg>
        <pc:spChg chg="add del">
          <ac:chgData name="Lea GUILLARD 861" userId="d06662ec-9711-44e9-9f78-4b9cc7b21ed8" providerId="ADAL" clId="{D5372A79-4FFD-4435-8B21-59DDAD5E0138}" dt="2022-04-15T06:22:28.179" v="634"/>
          <ac:spMkLst>
            <pc:docMk/>
            <pc:sldMk cId="4147285639" sldId="281"/>
            <ac:spMk id="26" creationId="{52FB45E9-914E-4471-AC87-E475CD51767D}"/>
          </ac:spMkLst>
        </pc:spChg>
        <pc:spChg chg="add del">
          <ac:chgData name="Lea GUILLARD 861" userId="d06662ec-9711-44e9-9f78-4b9cc7b21ed8" providerId="ADAL" clId="{D5372A79-4FFD-4435-8B21-59DDAD5E0138}" dt="2022-04-15T06:22:28.179" v="634"/>
          <ac:spMkLst>
            <pc:docMk/>
            <pc:sldMk cId="4147285639" sldId="281"/>
            <ac:spMk id="28" creationId="{C310626D-5743-49D4-8F7D-88C4F8F05774}"/>
          </ac:spMkLst>
        </pc:spChg>
        <pc:spChg chg="add del">
          <ac:chgData name="Lea GUILLARD 861" userId="d06662ec-9711-44e9-9f78-4b9cc7b21ed8" providerId="ADAL" clId="{D5372A79-4FFD-4435-8B21-59DDAD5E0138}" dt="2022-04-15T06:22:28.179" v="634"/>
          <ac:spMkLst>
            <pc:docMk/>
            <pc:sldMk cId="4147285639" sldId="281"/>
            <ac:spMk id="30" creationId="{3C195FC1-B568-4C72-9902-34CB35DDD7A1}"/>
          </ac:spMkLst>
        </pc:spChg>
        <pc:spChg chg="add del">
          <ac:chgData name="Lea GUILLARD 861" userId="d06662ec-9711-44e9-9f78-4b9cc7b21ed8" providerId="ADAL" clId="{D5372A79-4FFD-4435-8B21-59DDAD5E0138}" dt="2022-04-15T06:22:28.179" v="634"/>
          <ac:spMkLst>
            <pc:docMk/>
            <pc:sldMk cId="4147285639" sldId="281"/>
            <ac:spMk id="32" creationId="{EF2BDF77-362C-43F0-8CBB-A969EC2AE0C4}"/>
          </ac:spMkLst>
        </pc:spChg>
        <pc:spChg chg="add del">
          <ac:chgData name="Lea GUILLARD 861" userId="d06662ec-9711-44e9-9f78-4b9cc7b21ed8" providerId="ADAL" clId="{D5372A79-4FFD-4435-8B21-59DDAD5E0138}" dt="2022-04-15T06:22:28.179" v="634"/>
          <ac:spMkLst>
            <pc:docMk/>
            <pc:sldMk cId="4147285639" sldId="281"/>
            <ac:spMk id="34" creationId="{4BE96B01-3929-432D-B8C2-ADBCB74C2EF4}"/>
          </ac:spMkLst>
        </pc:spChg>
        <pc:spChg chg="add del">
          <ac:chgData name="Lea GUILLARD 861" userId="d06662ec-9711-44e9-9f78-4b9cc7b21ed8" providerId="ADAL" clId="{D5372A79-4FFD-4435-8B21-59DDAD5E0138}" dt="2022-04-15T06:22:28.179" v="634"/>
          <ac:spMkLst>
            <pc:docMk/>
            <pc:sldMk cId="4147285639" sldId="281"/>
            <ac:spMk id="36" creationId="{2A6FCDE6-CDE2-4C51-B18E-A95CFB679714}"/>
          </ac:spMkLst>
        </pc:spChg>
        <pc:spChg chg="add del">
          <ac:chgData name="Lea GUILLARD 861" userId="d06662ec-9711-44e9-9f78-4b9cc7b21ed8" providerId="ADAL" clId="{D5372A79-4FFD-4435-8B21-59DDAD5E0138}" dt="2022-04-15T06:22:28.179" v="634"/>
          <ac:spMkLst>
            <pc:docMk/>
            <pc:sldMk cId="4147285639" sldId="281"/>
            <ac:spMk id="38" creationId="{9D2E8756-2465-473A-BA2A-2DB1D6224745}"/>
          </ac:spMkLst>
        </pc:spChg>
        <pc:grpChg chg="add del">
          <ac:chgData name="Lea GUILLARD 861" userId="d06662ec-9711-44e9-9f78-4b9cc7b21ed8" providerId="ADAL" clId="{D5372A79-4FFD-4435-8B21-59DDAD5E0138}" dt="2022-04-15T06:22:28.179" v="634"/>
          <ac:grpSpMkLst>
            <pc:docMk/>
            <pc:sldMk cId="4147285639" sldId="281"/>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4147285639" sldId="281"/>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4147285639" sldId="281"/>
            <ac:cxnSpMk id="24" creationId="{4AE4806D-B8F9-4679-A68A-9BD21C01A301}"/>
          </ac:cxnSpMkLst>
        </pc:cxnChg>
      </pc:sldChg>
      <pc:sldChg chg="modSp mod">
        <pc:chgData name="Lea GUILLARD 861" userId="d06662ec-9711-44e9-9f78-4b9cc7b21ed8" providerId="ADAL" clId="{D5372A79-4FFD-4435-8B21-59DDAD5E0138}" dt="2022-04-15T07:22:08.551" v="2864" actId="1076"/>
        <pc:sldMkLst>
          <pc:docMk/>
          <pc:sldMk cId="2140682467" sldId="290"/>
        </pc:sldMkLst>
        <pc:spChg chg="mod">
          <ac:chgData name="Lea GUILLARD 861" userId="d06662ec-9711-44e9-9f78-4b9cc7b21ed8" providerId="ADAL" clId="{D5372A79-4FFD-4435-8B21-59DDAD5E0138}" dt="2022-04-15T06:22:28.179" v="634"/>
          <ac:spMkLst>
            <pc:docMk/>
            <pc:sldMk cId="2140682467" sldId="290"/>
            <ac:spMk id="4" creationId="{00000000-0000-0000-0000-000000000000}"/>
          </ac:spMkLst>
        </pc:spChg>
        <pc:spChg chg="mod">
          <ac:chgData name="Lea GUILLARD 861" userId="d06662ec-9711-44e9-9f78-4b9cc7b21ed8" providerId="ADAL" clId="{D5372A79-4FFD-4435-8B21-59DDAD5E0138}" dt="2022-04-15T07:22:08.551" v="2864" actId="1076"/>
          <ac:spMkLst>
            <pc:docMk/>
            <pc:sldMk cId="2140682467" sldId="290"/>
            <ac:spMk id="9" creationId="{0D9028AA-632B-473C-828B-1CE6A720650A}"/>
          </ac:spMkLst>
        </pc:spChg>
        <pc:spChg chg="mod">
          <ac:chgData name="Lea GUILLARD 861" userId="d06662ec-9711-44e9-9f78-4b9cc7b21ed8" providerId="ADAL" clId="{D5372A79-4FFD-4435-8B21-59DDAD5E0138}" dt="2022-04-15T07:21:47.725" v="2861" actId="1076"/>
          <ac:spMkLst>
            <pc:docMk/>
            <pc:sldMk cId="2140682467" sldId="290"/>
            <ac:spMk id="12" creationId="{9588CA31-240C-4334-902D-71D6E84392BF}"/>
          </ac:spMkLst>
        </pc:spChg>
        <pc:spChg chg="mod">
          <ac:chgData name="Lea GUILLARD 861" userId="d06662ec-9711-44e9-9f78-4b9cc7b21ed8" providerId="ADAL" clId="{D5372A79-4FFD-4435-8B21-59DDAD5E0138}" dt="2022-04-15T07:22:01.634" v="2863" actId="1076"/>
          <ac:spMkLst>
            <pc:docMk/>
            <pc:sldMk cId="2140682467" sldId="290"/>
            <ac:spMk id="13" creationId="{7E7CF697-BDDE-4FD8-A9ED-FDE5F76C31DC}"/>
          </ac:spMkLst>
        </pc:spChg>
      </pc:sldChg>
      <pc:sldChg chg="modSp">
        <pc:chgData name="Lea GUILLARD 861" userId="d06662ec-9711-44e9-9f78-4b9cc7b21ed8" providerId="ADAL" clId="{D5372A79-4FFD-4435-8B21-59DDAD5E0138}" dt="2022-04-15T06:22:28.179" v="634"/>
        <pc:sldMkLst>
          <pc:docMk/>
          <pc:sldMk cId="3394873606" sldId="291"/>
        </pc:sldMkLst>
        <pc:spChg chg="mod">
          <ac:chgData name="Lea GUILLARD 861" userId="d06662ec-9711-44e9-9f78-4b9cc7b21ed8" providerId="ADAL" clId="{D5372A79-4FFD-4435-8B21-59DDAD5E0138}" dt="2022-04-15T06:22:28.179" v="634"/>
          <ac:spMkLst>
            <pc:docMk/>
            <pc:sldMk cId="3394873606" sldId="291"/>
            <ac:spMk id="4" creationId="{00000000-0000-0000-0000-000000000000}"/>
          </ac:spMkLst>
        </pc:spChg>
      </pc:sldChg>
      <pc:sldChg chg="new del">
        <pc:chgData name="Lea GUILLARD 861" userId="d06662ec-9711-44e9-9f78-4b9cc7b21ed8" providerId="ADAL" clId="{D5372A79-4FFD-4435-8B21-59DDAD5E0138}" dt="2022-04-01T09:17:00.476" v="388" actId="47"/>
        <pc:sldMkLst>
          <pc:docMk/>
          <pc:sldMk cId="3595430007" sldId="291"/>
        </pc:sldMkLst>
      </pc:sldChg>
      <pc:sldChg chg="add ord">
        <pc:chgData name="Lea GUILLARD 861" userId="d06662ec-9711-44e9-9f78-4b9cc7b21ed8" providerId="ADAL" clId="{D5372A79-4FFD-4435-8B21-59DDAD5E0138}" dt="2022-04-01T09:16:59.267" v="387"/>
        <pc:sldMkLst>
          <pc:docMk/>
          <pc:sldMk cId="1631616132" sldId="292"/>
        </pc:sldMkLst>
      </pc:sldChg>
      <pc:sldChg chg="modSp mod">
        <pc:chgData name="Lea GUILLARD 861" userId="d06662ec-9711-44e9-9f78-4b9cc7b21ed8" providerId="ADAL" clId="{D5372A79-4FFD-4435-8B21-59DDAD5E0138}" dt="2022-04-15T07:24:54.588" v="2866" actId="14100"/>
        <pc:sldMkLst>
          <pc:docMk/>
          <pc:sldMk cId="713159971" sldId="293"/>
        </pc:sldMkLst>
        <pc:spChg chg="mod">
          <ac:chgData name="Lea GUILLARD 861" userId="d06662ec-9711-44e9-9f78-4b9cc7b21ed8" providerId="ADAL" clId="{D5372A79-4FFD-4435-8B21-59DDAD5E0138}" dt="2022-04-15T06:22:28.179" v="634"/>
          <ac:spMkLst>
            <pc:docMk/>
            <pc:sldMk cId="713159971" sldId="293"/>
            <ac:spMk id="4" creationId="{00000000-0000-0000-0000-000000000000}"/>
          </ac:spMkLst>
        </pc:spChg>
        <pc:spChg chg="mod">
          <ac:chgData name="Lea GUILLARD 861" userId="d06662ec-9711-44e9-9f78-4b9cc7b21ed8" providerId="ADAL" clId="{D5372A79-4FFD-4435-8B21-59DDAD5E0138}" dt="2022-04-15T07:24:54.588" v="2866" actId="14100"/>
          <ac:spMkLst>
            <pc:docMk/>
            <pc:sldMk cId="713159971" sldId="293"/>
            <ac:spMk id="6" creationId="{6B0DD3C1-C060-47A3-8332-0FDD1A3696A3}"/>
          </ac:spMkLst>
        </pc:spChg>
      </pc:sldChg>
      <pc:sldChg chg="new del">
        <pc:chgData name="Lea GUILLARD 861" userId="d06662ec-9711-44e9-9f78-4b9cc7b21ed8" providerId="ADAL" clId="{D5372A79-4FFD-4435-8B21-59DDAD5E0138}" dt="2022-04-01T09:18:36.167" v="491" actId="47"/>
        <pc:sldMkLst>
          <pc:docMk/>
          <pc:sldMk cId="3950517874" sldId="294"/>
        </pc:sldMkLst>
      </pc:sldChg>
      <pc:sldChg chg="addSp delSp modSp add mod ord delDesignElem">
        <pc:chgData name="Lea GUILLARD 861" userId="d06662ec-9711-44e9-9f78-4b9cc7b21ed8" providerId="ADAL" clId="{D5372A79-4FFD-4435-8B21-59DDAD5E0138}" dt="2022-04-15T06:22:28.179" v="634"/>
        <pc:sldMkLst>
          <pc:docMk/>
          <pc:sldMk cId="1608236116" sldId="295"/>
        </pc:sldMkLst>
        <pc:spChg chg="mod">
          <ac:chgData name="Lea GUILLARD 861" userId="d06662ec-9711-44e9-9f78-4b9cc7b21ed8" providerId="ADAL" clId="{D5372A79-4FFD-4435-8B21-59DDAD5E0138}" dt="2022-04-01T09:17:50.362" v="428" actId="20577"/>
          <ac:spMkLst>
            <pc:docMk/>
            <pc:sldMk cId="1608236116" sldId="295"/>
            <ac:spMk id="2" creationId="{ACC9005C-ABDA-4D18-B669-ADE16A8A7AC3}"/>
          </ac:spMkLst>
        </pc:spChg>
        <pc:spChg chg="add del">
          <ac:chgData name="Lea GUILLARD 861" userId="d06662ec-9711-44e9-9f78-4b9cc7b21ed8" providerId="ADAL" clId="{D5372A79-4FFD-4435-8B21-59DDAD5E0138}" dt="2022-04-15T06:22:28.179" v="634"/>
          <ac:spMkLst>
            <pc:docMk/>
            <pc:sldMk cId="1608236116" sldId="295"/>
            <ac:spMk id="20" creationId="{9179DE42-5613-4B35-A1E6-6CCBAA13C743}"/>
          </ac:spMkLst>
        </pc:spChg>
        <pc:spChg chg="add del">
          <ac:chgData name="Lea GUILLARD 861" userId="d06662ec-9711-44e9-9f78-4b9cc7b21ed8" providerId="ADAL" clId="{D5372A79-4FFD-4435-8B21-59DDAD5E0138}" dt="2022-04-15T06:22:28.179" v="634"/>
          <ac:spMkLst>
            <pc:docMk/>
            <pc:sldMk cId="1608236116" sldId="295"/>
            <ac:spMk id="26" creationId="{52FB45E9-914E-4471-AC87-E475CD51767D}"/>
          </ac:spMkLst>
        </pc:spChg>
        <pc:spChg chg="add del">
          <ac:chgData name="Lea GUILLARD 861" userId="d06662ec-9711-44e9-9f78-4b9cc7b21ed8" providerId="ADAL" clId="{D5372A79-4FFD-4435-8B21-59DDAD5E0138}" dt="2022-04-15T06:22:28.179" v="634"/>
          <ac:spMkLst>
            <pc:docMk/>
            <pc:sldMk cId="1608236116" sldId="295"/>
            <ac:spMk id="28" creationId="{C310626D-5743-49D4-8F7D-88C4F8F05774}"/>
          </ac:spMkLst>
        </pc:spChg>
        <pc:spChg chg="add del">
          <ac:chgData name="Lea GUILLARD 861" userId="d06662ec-9711-44e9-9f78-4b9cc7b21ed8" providerId="ADAL" clId="{D5372A79-4FFD-4435-8B21-59DDAD5E0138}" dt="2022-04-15T06:22:28.179" v="634"/>
          <ac:spMkLst>
            <pc:docMk/>
            <pc:sldMk cId="1608236116" sldId="295"/>
            <ac:spMk id="30" creationId="{3C195FC1-B568-4C72-9902-34CB35DDD7A1}"/>
          </ac:spMkLst>
        </pc:spChg>
        <pc:spChg chg="add del">
          <ac:chgData name="Lea GUILLARD 861" userId="d06662ec-9711-44e9-9f78-4b9cc7b21ed8" providerId="ADAL" clId="{D5372A79-4FFD-4435-8B21-59DDAD5E0138}" dt="2022-04-15T06:22:28.179" v="634"/>
          <ac:spMkLst>
            <pc:docMk/>
            <pc:sldMk cId="1608236116" sldId="295"/>
            <ac:spMk id="32" creationId="{EF2BDF77-362C-43F0-8CBB-A969EC2AE0C4}"/>
          </ac:spMkLst>
        </pc:spChg>
        <pc:spChg chg="add del">
          <ac:chgData name="Lea GUILLARD 861" userId="d06662ec-9711-44e9-9f78-4b9cc7b21ed8" providerId="ADAL" clId="{D5372A79-4FFD-4435-8B21-59DDAD5E0138}" dt="2022-04-15T06:22:28.179" v="634"/>
          <ac:spMkLst>
            <pc:docMk/>
            <pc:sldMk cId="1608236116" sldId="295"/>
            <ac:spMk id="34" creationId="{4BE96B01-3929-432D-B8C2-ADBCB74C2EF4}"/>
          </ac:spMkLst>
        </pc:spChg>
        <pc:spChg chg="add del">
          <ac:chgData name="Lea GUILLARD 861" userId="d06662ec-9711-44e9-9f78-4b9cc7b21ed8" providerId="ADAL" clId="{D5372A79-4FFD-4435-8B21-59DDAD5E0138}" dt="2022-04-15T06:22:28.179" v="634"/>
          <ac:spMkLst>
            <pc:docMk/>
            <pc:sldMk cId="1608236116" sldId="295"/>
            <ac:spMk id="36" creationId="{2A6FCDE6-CDE2-4C51-B18E-A95CFB679714}"/>
          </ac:spMkLst>
        </pc:spChg>
        <pc:spChg chg="add del">
          <ac:chgData name="Lea GUILLARD 861" userId="d06662ec-9711-44e9-9f78-4b9cc7b21ed8" providerId="ADAL" clId="{D5372A79-4FFD-4435-8B21-59DDAD5E0138}" dt="2022-04-15T06:22:28.179" v="634"/>
          <ac:spMkLst>
            <pc:docMk/>
            <pc:sldMk cId="1608236116" sldId="295"/>
            <ac:spMk id="38" creationId="{9D2E8756-2465-473A-BA2A-2DB1D6224745}"/>
          </ac:spMkLst>
        </pc:spChg>
        <pc:grpChg chg="add del">
          <ac:chgData name="Lea GUILLARD 861" userId="d06662ec-9711-44e9-9f78-4b9cc7b21ed8" providerId="ADAL" clId="{D5372A79-4FFD-4435-8B21-59DDAD5E0138}" dt="2022-04-15T06:22:28.179" v="634"/>
          <ac:grpSpMkLst>
            <pc:docMk/>
            <pc:sldMk cId="1608236116" sldId="295"/>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1608236116" sldId="295"/>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1608236116" sldId="295"/>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3438367126" sldId="296"/>
        </pc:sldMkLst>
        <pc:spChg chg="mod">
          <ac:chgData name="Lea GUILLARD 861" userId="d06662ec-9711-44e9-9f78-4b9cc7b21ed8" providerId="ADAL" clId="{D5372A79-4FFD-4435-8B21-59DDAD5E0138}" dt="2022-04-01T09:18:15.610" v="463" actId="20577"/>
          <ac:spMkLst>
            <pc:docMk/>
            <pc:sldMk cId="3438367126" sldId="296"/>
            <ac:spMk id="2" creationId="{ACC9005C-ABDA-4D18-B669-ADE16A8A7AC3}"/>
          </ac:spMkLst>
        </pc:spChg>
        <pc:spChg chg="add del">
          <ac:chgData name="Lea GUILLARD 861" userId="d06662ec-9711-44e9-9f78-4b9cc7b21ed8" providerId="ADAL" clId="{D5372A79-4FFD-4435-8B21-59DDAD5E0138}" dt="2022-04-15T06:22:28.179" v="634"/>
          <ac:spMkLst>
            <pc:docMk/>
            <pc:sldMk cId="3438367126" sldId="296"/>
            <ac:spMk id="20" creationId="{9179DE42-5613-4B35-A1E6-6CCBAA13C743}"/>
          </ac:spMkLst>
        </pc:spChg>
        <pc:spChg chg="add del">
          <ac:chgData name="Lea GUILLARD 861" userId="d06662ec-9711-44e9-9f78-4b9cc7b21ed8" providerId="ADAL" clId="{D5372A79-4FFD-4435-8B21-59DDAD5E0138}" dt="2022-04-15T06:22:28.179" v="634"/>
          <ac:spMkLst>
            <pc:docMk/>
            <pc:sldMk cId="3438367126" sldId="296"/>
            <ac:spMk id="26" creationId="{52FB45E9-914E-4471-AC87-E475CD51767D}"/>
          </ac:spMkLst>
        </pc:spChg>
        <pc:spChg chg="add del">
          <ac:chgData name="Lea GUILLARD 861" userId="d06662ec-9711-44e9-9f78-4b9cc7b21ed8" providerId="ADAL" clId="{D5372A79-4FFD-4435-8B21-59DDAD5E0138}" dt="2022-04-15T06:22:28.179" v="634"/>
          <ac:spMkLst>
            <pc:docMk/>
            <pc:sldMk cId="3438367126" sldId="296"/>
            <ac:spMk id="28" creationId="{C310626D-5743-49D4-8F7D-88C4F8F05774}"/>
          </ac:spMkLst>
        </pc:spChg>
        <pc:spChg chg="add del">
          <ac:chgData name="Lea GUILLARD 861" userId="d06662ec-9711-44e9-9f78-4b9cc7b21ed8" providerId="ADAL" clId="{D5372A79-4FFD-4435-8B21-59DDAD5E0138}" dt="2022-04-15T06:22:28.179" v="634"/>
          <ac:spMkLst>
            <pc:docMk/>
            <pc:sldMk cId="3438367126" sldId="296"/>
            <ac:spMk id="30" creationId="{3C195FC1-B568-4C72-9902-34CB35DDD7A1}"/>
          </ac:spMkLst>
        </pc:spChg>
        <pc:spChg chg="add del">
          <ac:chgData name="Lea GUILLARD 861" userId="d06662ec-9711-44e9-9f78-4b9cc7b21ed8" providerId="ADAL" clId="{D5372A79-4FFD-4435-8B21-59DDAD5E0138}" dt="2022-04-15T06:22:28.179" v="634"/>
          <ac:spMkLst>
            <pc:docMk/>
            <pc:sldMk cId="3438367126" sldId="296"/>
            <ac:spMk id="32" creationId="{EF2BDF77-362C-43F0-8CBB-A969EC2AE0C4}"/>
          </ac:spMkLst>
        </pc:spChg>
        <pc:spChg chg="add del">
          <ac:chgData name="Lea GUILLARD 861" userId="d06662ec-9711-44e9-9f78-4b9cc7b21ed8" providerId="ADAL" clId="{D5372A79-4FFD-4435-8B21-59DDAD5E0138}" dt="2022-04-15T06:22:28.179" v="634"/>
          <ac:spMkLst>
            <pc:docMk/>
            <pc:sldMk cId="3438367126" sldId="296"/>
            <ac:spMk id="34" creationId="{4BE96B01-3929-432D-B8C2-ADBCB74C2EF4}"/>
          </ac:spMkLst>
        </pc:spChg>
        <pc:spChg chg="add del">
          <ac:chgData name="Lea GUILLARD 861" userId="d06662ec-9711-44e9-9f78-4b9cc7b21ed8" providerId="ADAL" clId="{D5372A79-4FFD-4435-8B21-59DDAD5E0138}" dt="2022-04-15T06:22:28.179" v="634"/>
          <ac:spMkLst>
            <pc:docMk/>
            <pc:sldMk cId="3438367126" sldId="296"/>
            <ac:spMk id="36" creationId="{2A6FCDE6-CDE2-4C51-B18E-A95CFB679714}"/>
          </ac:spMkLst>
        </pc:spChg>
        <pc:spChg chg="add del">
          <ac:chgData name="Lea GUILLARD 861" userId="d06662ec-9711-44e9-9f78-4b9cc7b21ed8" providerId="ADAL" clId="{D5372A79-4FFD-4435-8B21-59DDAD5E0138}" dt="2022-04-15T06:22:28.179" v="634"/>
          <ac:spMkLst>
            <pc:docMk/>
            <pc:sldMk cId="3438367126" sldId="296"/>
            <ac:spMk id="38" creationId="{9D2E8756-2465-473A-BA2A-2DB1D6224745}"/>
          </ac:spMkLst>
        </pc:spChg>
        <pc:grpChg chg="add del">
          <ac:chgData name="Lea GUILLARD 861" userId="d06662ec-9711-44e9-9f78-4b9cc7b21ed8" providerId="ADAL" clId="{D5372A79-4FFD-4435-8B21-59DDAD5E0138}" dt="2022-04-15T06:22:28.179" v="634"/>
          <ac:grpSpMkLst>
            <pc:docMk/>
            <pc:sldMk cId="3438367126" sldId="296"/>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438367126" sldId="296"/>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438367126" sldId="296"/>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263390370" sldId="297"/>
        </pc:sldMkLst>
        <pc:spChg chg="mod">
          <ac:chgData name="Lea GUILLARD 861" userId="d06662ec-9711-44e9-9f78-4b9cc7b21ed8" providerId="ADAL" clId="{D5372A79-4FFD-4435-8B21-59DDAD5E0138}" dt="2022-04-01T09:18:34.216" v="490" actId="20577"/>
          <ac:spMkLst>
            <pc:docMk/>
            <pc:sldMk cId="263390370" sldId="297"/>
            <ac:spMk id="2" creationId="{ACC9005C-ABDA-4D18-B669-ADE16A8A7AC3}"/>
          </ac:spMkLst>
        </pc:spChg>
        <pc:spChg chg="add del">
          <ac:chgData name="Lea GUILLARD 861" userId="d06662ec-9711-44e9-9f78-4b9cc7b21ed8" providerId="ADAL" clId="{D5372A79-4FFD-4435-8B21-59DDAD5E0138}" dt="2022-04-15T06:22:28.179" v="634"/>
          <ac:spMkLst>
            <pc:docMk/>
            <pc:sldMk cId="263390370" sldId="297"/>
            <ac:spMk id="20" creationId="{9179DE42-5613-4B35-A1E6-6CCBAA13C743}"/>
          </ac:spMkLst>
        </pc:spChg>
        <pc:spChg chg="add del">
          <ac:chgData name="Lea GUILLARD 861" userId="d06662ec-9711-44e9-9f78-4b9cc7b21ed8" providerId="ADAL" clId="{D5372A79-4FFD-4435-8B21-59DDAD5E0138}" dt="2022-04-15T06:22:28.179" v="634"/>
          <ac:spMkLst>
            <pc:docMk/>
            <pc:sldMk cId="263390370" sldId="297"/>
            <ac:spMk id="26" creationId="{52FB45E9-914E-4471-AC87-E475CD51767D}"/>
          </ac:spMkLst>
        </pc:spChg>
        <pc:spChg chg="add del">
          <ac:chgData name="Lea GUILLARD 861" userId="d06662ec-9711-44e9-9f78-4b9cc7b21ed8" providerId="ADAL" clId="{D5372A79-4FFD-4435-8B21-59DDAD5E0138}" dt="2022-04-15T06:22:28.179" v="634"/>
          <ac:spMkLst>
            <pc:docMk/>
            <pc:sldMk cId="263390370" sldId="297"/>
            <ac:spMk id="28" creationId="{C310626D-5743-49D4-8F7D-88C4F8F05774}"/>
          </ac:spMkLst>
        </pc:spChg>
        <pc:spChg chg="add del">
          <ac:chgData name="Lea GUILLARD 861" userId="d06662ec-9711-44e9-9f78-4b9cc7b21ed8" providerId="ADAL" clId="{D5372A79-4FFD-4435-8B21-59DDAD5E0138}" dt="2022-04-15T06:22:28.179" v="634"/>
          <ac:spMkLst>
            <pc:docMk/>
            <pc:sldMk cId="263390370" sldId="297"/>
            <ac:spMk id="30" creationId="{3C195FC1-B568-4C72-9902-34CB35DDD7A1}"/>
          </ac:spMkLst>
        </pc:spChg>
        <pc:spChg chg="add del">
          <ac:chgData name="Lea GUILLARD 861" userId="d06662ec-9711-44e9-9f78-4b9cc7b21ed8" providerId="ADAL" clId="{D5372A79-4FFD-4435-8B21-59DDAD5E0138}" dt="2022-04-15T06:22:28.179" v="634"/>
          <ac:spMkLst>
            <pc:docMk/>
            <pc:sldMk cId="263390370" sldId="297"/>
            <ac:spMk id="32" creationId="{EF2BDF77-362C-43F0-8CBB-A969EC2AE0C4}"/>
          </ac:spMkLst>
        </pc:spChg>
        <pc:spChg chg="add del">
          <ac:chgData name="Lea GUILLARD 861" userId="d06662ec-9711-44e9-9f78-4b9cc7b21ed8" providerId="ADAL" clId="{D5372A79-4FFD-4435-8B21-59DDAD5E0138}" dt="2022-04-15T06:22:28.179" v="634"/>
          <ac:spMkLst>
            <pc:docMk/>
            <pc:sldMk cId="263390370" sldId="297"/>
            <ac:spMk id="34" creationId="{4BE96B01-3929-432D-B8C2-ADBCB74C2EF4}"/>
          </ac:spMkLst>
        </pc:spChg>
        <pc:spChg chg="add del">
          <ac:chgData name="Lea GUILLARD 861" userId="d06662ec-9711-44e9-9f78-4b9cc7b21ed8" providerId="ADAL" clId="{D5372A79-4FFD-4435-8B21-59DDAD5E0138}" dt="2022-04-15T06:22:28.179" v="634"/>
          <ac:spMkLst>
            <pc:docMk/>
            <pc:sldMk cId="263390370" sldId="297"/>
            <ac:spMk id="36" creationId="{2A6FCDE6-CDE2-4C51-B18E-A95CFB679714}"/>
          </ac:spMkLst>
        </pc:spChg>
        <pc:spChg chg="add del">
          <ac:chgData name="Lea GUILLARD 861" userId="d06662ec-9711-44e9-9f78-4b9cc7b21ed8" providerId="ADAL" clId="{D5372A79-4FFD-4435-8B21-59DDAD5E0138}" dt="2022-04-15T06:22:28.179" v="634"/>
          <ac:spMkLst>
            <pc:docMk/>
            <pc:sldMk cId="263390370" sldId="297"/>
            <ac:spMk id="38" creationId="{9D2E8756-2465-473A-BA2A-2DB1D6224745}"/>
          </ac:spMkLst>
        </pc:spChg>
        <pc:grpChg chg="add del">
          <ac:chgData name="Lea GUILLARD 861" userId="d06662ec-9711-44e9-9f78-4b9cc7b21ed8" providerId="ADAL" clId="{D5372A79-4FFD-4435-8B21-59DDAD5E0138}" dt="2022-04-15T06:22:28.179" v="634"/>
          <ac:grpSpMkLst>
            <pc:docMk/>
            <pc:sldMk cId="263390370" sldId="297"/>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263390370" sldId="297"/>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263390370" sldId="297"/>
            <ac:cxnSpMk id="24" creationId="{4AE4806D-B8F9-4679-A68A-9BD21C01A301}"/>
          </ac:cxnSpMkLst>
        </pc:cxnChg>
      </pc:sldChg>
      <pc:sldChg chg="modSp new mod">
        <pc:chgData name="Lea GUILLARD 861" userId="d06662ec-9711-44e9-9f78-4b9cc7b21ed8" providerId="ADAL" clId="{D5372A79-4FFD-4435-8B21-59DDAD5E0138}" dt="2022-04-15T06:22:28.179" v="634"/>
        <pc:sldMkLst>
          <pc:docMk/>
          <pc:sldMk cId="1163735035" sldId="298"/>
        </pc:sldMkLst>
        <pc:spChg chg="mod">
          <ac:chgData name="Lea GUILLARD 861" userId="d06662ec-9711-44e9-9f78-4b9cc7b21ed8" providerId="ADAL" clId="{D5372A79-4FFD-4435-8B21-59DDAD5E0138}" dt="2022-04-15T06:22:28.179" v="634"/>
          <ac:spMkLst>
            <pc:docMk/>
            <pc:sldMk cId="1163735035" sldId="298"/>
            <ac:spMk id="2" creationId="{564CC6F9-39E1-48EB-96F2-CF81B91170D8}"/>
          </ac:spMkLst>
        </pc:spChg>
        <pc:spChg chg="mod">
          <ac:chgData name="Lea GUILLARD 861" userId="d06662ec-9711-44e9-9f78-4b9cc7b21ed8" providerId="ADAL" clId="{D5372A79-4FFD-4435-8B21-59DDAD5E0138}" dt="2022-04-15T06:22:28.179" v="634"/>
          <ac:spMkLst>
            <pc:docMk/>
            <pc:sldMk cId="1163735035" sldId="298"/>
            <ac:spMk id="3" creationId="{2E62124D-538A-4D55-8565-B15DD059EA1B}"/>
          </ac:spMkLst>
        </pc:spChg>
      </pc:sldChg>
      <pc:sldChg chg="modSp mod">
        <pc:chgData name="Lea GUILLARD 861" userId="d06662ec-9711-44e9-9f78-4b9cc7b21ed8" providerId="ADAL" clId="{D5372A79-4FFD-4435-8B21-59DDAD5E0138}" dt="2022-04-15T07:25:48.918" v="2867" actId="1076"/>
        <pc:sldMkLst>
          <pc:docMk/>
          <pc:sldMk cId="3704208624" sldId="299"/>
        </pc:sldMkLst>
        <pc:spChg chg="mod">
          <ac:chgData name="Lea GUILLARD 861" userId="d06662ec-9711-44e9-9f78-4b9cc7b21ed8" providerId="ADAL" clId="{D5372A79-4FFD-4435-8B21-59DDAD5E0138}" dt="2022-04-15T06:22:28.179" v="634"/>
          <ac:spMkLst>
            <pc:docMk/>
            <pc:sldMk cId="3704208624" sldId="299"/>
            <ac:spMk id="4" creationId="{00000000-0000-0000-0000-000000000000}"/>
          </ac:spMkLst>
        </pc:spChg>
        <pc:spChg chg="mod">
          <ac:chgData name="Lea GUILLARD 861" userId="d06662ec-9711-44e9-9f78-4b9cc7b21ed8" providerId="ADAL" clId="{D5372A79-4FFD-4435-8B21-59DDAD5E0138}" dt="2022-04-15T07:25:48.918" v="2867" actId="1076"/>
          <ac:spMkLst>
            <pc:docMk/>
            <pc:sldMk cId="3704208624" sldId="299"/>
            <ac:spMk id="5" creationId="{2D01694D-F368-4FC5-9220-2826B0B688CD}"/>
          </ac:spMkLst>
        </pc:spChg>
      </pc:sldChg>
      <pc:sldChg chg="modSp">
        <pc:chgData name="Lea GUILLARD 861" userId="d06662ec-9711-44e9-9f78-4b9cc7b21ed8" providerId="ADAL" clId="{D5372A79-4FFD-4435-8B21-59DDAD5E0138}" dt="2022-04-15T06:22:28.179" v="634"/>
        <pc:sldMkLst>
          <pc:docMk/>
          <pc:sldMk cId="1335976215" sldId="300"/>
        </pc:sldMkLst>
        <pc:spChg chg="mod">
          <ac:chgData name="Lea GUILLARD 861" userId="d06662ec-9711-44e9-9f78-4b9cc7b21ed8" providerId="ADAL" clId="{D5372A79-4FFD-4435-8B21-59DDAD5E0138}" dt="2022-04-15T06:22:28.179" v="634"/>
          <ac:spMkLst>
            <pc:docMk/>
            <pc:sldMk cId="1335976215" sldId="300"/>
            <ac:spMk id="4" creationId="{00000000-0000-0000-0000-000000000000}"/>
          </ac:spMkLst>
        </pc:spChg>
      </pc:sldChg>
      <pc:sldChg chg="modSp">
        <pc:chgData name="Lea GUILLARD 861" userId="d06662ec-9711-44e9-9f78-4b9cc7b21ed8" providerId="ADAL" clId="{D5372A79-4FFD-4435-8B21-59DDAD5E0138}" dt="2022-04-15T06:22:28.179" v="634"/>
        <pc:sldMkLst>
          <pc:docMk/>
          <pc:sldMk cId="147448989" sldId="301"/>
        </pc:sldMkLst>
        <pc:spChg chg="mod">
          <ac:chgData name="Lea GUILLARD 861" userId="d06662ec-9711-44e9-9f78-4b9cc7b21ed8" providerId="ADAL" clId="{D5372A79-4FFD-4435-8B21-59DDAD5E0138}" dt="2022-04-15T06:22:28.179" v="634"/>
          <ac:spMkLst>
            <pc:docMk/>
            <pc:sldMk cId="147448989" sldId="301"/>
            <ac:spMk id="4" creationId="{00000000-0000-0000-0000-000000000000}"/>
          </ac:spMkLst>
        </pc:spChg>
      </pc:sldChg>
      <pc:sldChg chg="modSp">
        <pc:chgData name="Lea GUILLARD 861" userId="d06662ec-9711-44e9-9f78-4b9cc7b21ed8" providerId="ADAL" clId="{D5372A79-4FFD-4435-8B21-59DDAD5E0138}" dt="2022-04-15T06:22:28.179" v="634"/>
        <pc:sldMkLst>
          <pc:docMk/>
          <pc:sldMk cId="2004663829" sldId="302"/>
        </pc:sldMkLst>
        <pc:spChg chg="mod">
          <ac:chgData name="Lea GUILLARD 861" userId="d06662ec-9711-44e9-9f78-4b9cc7b21ed8" providerId="ADAL" clId="{D5372A79-4FFD-4435-8B21-59DDAD5E0138}" dt="2022-04-15T06:22:28.179" v="634"/>
          <ac:spMkLst>
            <pc:docMk/>
            <pc:sldMk cId="2004663829" sldId="302"/>
            <ac:spMk id="4" creationId="{00000000-0000-0000-0000-000000000000}"/>
          </ac:spMkLst>
        </pc:spChg>
      </pc:sldChg>
      <pc:sldChg chg="modSp">
        <pc:chgData name="Lea GUILLARD 861" userId="d06662ec-9711-44e9-9f78-4b9cc7b21ed8" providerId="ADAL" clId="{D5372A79-4FFD-4435-8B21-59DDAD5E0138}" dt="2022-04-15T06:22:28.179" v="634"/>
        <pc:sldMkLst>
          <pc:docMk/>
          <pc:sldMk cId="642913501" sldId="303"/>
        </pc:sldMkLst>
        <pc:spChg chg="mod">
          <ac:chgData name="Lea GUILLARD 861" userId="d06662ec-9711-44e9-9f78-4b9cc7b21ed8" providerId="ADAL" clId="{D5372A79-4FFD-4435-8B21-59DDAD5E0138}" dt="2022-04-15T06:22:28.179" v="634"/>
          <ac:spMkLst>
            <pc:docMk/>
            <pc:sldMk cId="642913501" sldId="303"/>
            <ac:spMk id="4" creationId="{00000000-0000-0000-0000-000000000000}"/>
          </ac:spMkLst>
        </pc:spChg>
      </pc:sldChg>
      <pc:sldChg chg="modSp">
        <pc:chgData name="Lea GUILLARD 861" userId="d06662ec-9711-44e9-9f78-4b9cc7b21ed8" providerId="ADAL" clId="{D5372A79-4FFD-4435-8B21-59DDAD5E0138}" dt="2022-04-15T06:22:28.179" v="634"/>
        <pc:sldMkLst>
          <pc:docMk/>
          <pc:sldMk cId="680582384" sldId="304"/>
        </pc:sldMkLst>
        <pc:spChg chg="mod">
          <ac:chgData name="Lea GUILLARD 861" userId="d06662ec-9711-44e9-9f78-4b9cc7b21ed8" providerId="ADAL" clId="{D5372A79-4FFD-4435-8B21-59DDAD5E0138}" dt="2022-04-15T06:22:28.179" v="634"/>
          <ac:spMkLst>
            <pc:docMk/>
            <pc:sldMk cId="680582384" sldId="304"/>
            <ac:spMk id="4" creationId="{00000000-0000-0000-0000-000000000000}"/>
          </ac:spMkLst>
        </pc:spChg>
      </pc:sldChg>
      <pc:sldChg chg="addSp delSp modSp mod setBg">
        <pc:chgData name="Lea GUILLARD 861" userId="d06662ec-9711-44e9-9f78-4b9cc7b21ed8" providerId="ADAL" clId="{D5372A79-4FFD-4435-8B21-59DDAD5E0138}" dt="2022-04-15T06:43:49.135" v="2015" actId="1076"/>
        <pc:sldMkLst>
          <pc:docMk/>
          <pc:sldMk cId="2982828975" sldId="305"/>
        </pc:sldMkLst>
        <pc:spChg chg="mod">
          <ac:chgData name="Lea GUILLARD 861" userId="d06662ec-9711-44e9-9f78-4b9cc7b21ed8" providerId="ADAL" clId="{D5372A79-4FFD-4435-8B21-59DDAD5E0138}" dt="2022-04-15T06:22:43.049" v="638" actId="1076"/>
          <ac:spMkLst>
            <pc:docMk/>
            <pc:sldMk cId="2982828975" sldId="305"/>
            <ac:spMk id="2" creationId="{DBF0C1DF-A686-C283-9DB2-48D40C98432C}"/>
          </ac:spMkLst>
        </pc:spChg>
        <pc:spChg chg="del mod">
          <ac:chgData name="Lea GUILLARD 861" userId="d06662ec-9711-44e9-9f78-4b9cc7b21ed8" providerId="ADAL" clId="{D5372A79-4FFD-4435-8B21-59DDAD5E0138}" dt="2022-04-15T06:22:45.586" v="640" actId="478"/>
          <ac:spMkLst>
            <pc:docMk/>
            <pc:sldMk cId="2982828975" sldId="305"/>
            <ac:spMk id="3" creationId="{5A67F6A8-F675-4DD0-27FE-90CCE4CA10C6}"/>
          </ac:spMkLst>
        </pc:spChg>
        <pc:spChg chg="add">
          <ac:chgData name="Lea GUILLARD 861" userId="d06662ec-9711-44e9-9f78-4b9cc7b21ed8" providerId="ADAL" clId="{D5372A79-4FFD-4435-8B21-59DDAD5E0138}" dt="2022-04-15T06:22:32.010" v="635" actId="26606"/>
          <ac:spMkLst>
            <pc:docMk/>
            <pc:sldMk cId="2982828975" sldId="305"/>
            <ac:spMk id="5" creationId="{E80B86A7-A1EC-475B-9166-88902B033A38}"/>
          </ac:spMkLst>
        </pc:spChg>
        <pc:spChg chg="add">
          <ac:chgData name="Lea GUILLARD 861" userId="d06662ec-9711-44e9-9f78-4b9cc7b21ed8" providerId="ADAL" clId="{D5372A79-4FFD-4435-8B21-59DDAD5E0138}" dt="2022-04-15T06:22:32.010" v="635" actId="26606"/>
          <ac:spMkLst>
            <pc:docMk/>
            <pc:sldMk cId="2982828975" sldId="305"/>
            <ac:spMk id="6" creationId="{C2C29CB1-9F74-4879-A6AF-AEA67B6F1F4D}"/>
          </ac:spMkLst>
        </pc:spChg>
        <pc:spChg chg="add">
          <ac:chgData name="Lea GUILLARD 861" userId="d06662ec-9711-44e9-9f78-4b9cc7b21ed8" providerId="ADAL" clId="{D5372A79-4FFD-4435-8B21-59DDAD5E0138}" dt="2022-04-15T06:22:32.010" v="635" actId="26606"/>
          <ac:spMkLst>
            <pc:docMk/>
            <pc:sldMk cId="2982828975" sldId="305"/>
            <ac:spMk id="7" creationId="{7E2C7115-5336-410C-AD71-0F0952A2E5A7}"/>
          </ac:spMkLst>
        </pc:spChg>
        <pc:spChg chg="add del">
          <ac:chgData name="Lea GUILLARD 861" userId="d06662ec-9711-44e9-9f78-4b9cc7b21ed8" providerId="ADAL" clId="{D5372A79-4FFD-4435-8B21-59DDAD5E0138}" dt="2022-04-15T06:22:21.857" v="632" actId="26606"/>
          <ac:spMkLst>
            <pc:docMk/>
            <pc:sldMk cId="2982828975" sldId="305"/>
            <ac:spMk id="8" creationId="{827B839B-9ADE-406B-8590-F1CAEDED45A1}"/>
          </ac:spMkLst>
        </pc:spChg>
        <pc:spChg chg="add del">
          <ac:chgData name="Lea GUILLARD 861" userId="d06662ec-9711-44e9-9f78-4b9cc7b21ed8" providerId="ADAL" clId="{D5372A79-4FFD-4435-8B21-59DDAD5E0138}" dt="2022-04-15T06:22:21.857" v="632" actId="26606"/>
          <ac:spMkLst>
            <pc:docMk/>
            <pc:sldMk cId="2982828975" sldId="305"/>
            <ac:spMk id="10" creationId="{CFE45BF0-46DB-408C-B5F7-7B11716805D4}"/>
          </ac:spMkLst>
        </pc:spChg>
        <pc:spChg chg="add del">
          <ac:chgData name="Lea GUILLARD 861" userId="d06662ec-9711-44e9-9f78-4b9cc7b21ed8" providerId="ADAL" clId="{D5372A79-4FFD-4435-8B21-59DDAD5E0138}" dt="2022-04-15T06:22:21.857" v="632" actId="26606"/>
          <ac:spMkLst>
            <pc:docMk/>
            <pc:sldMk cId="2982828975" sldId="305"/>
            <ac:spMk id="12" creationId="{2AEBC8F2-97B1-41B4-93F1-2D289E197FBA}"/>
          </ac:spMkLst>
        </pc:spChg>
        <pc:spChg chg="add del">
          <ac:chgData name="Lea GUILLARD 861" userId="d06662ec-9711-44e9-9f78-4b9cc7b21ed8" providerId="ADAL" clId="{D5372A79-4FFD-4435-8B21-59DDAD5E0138}" dt="2022-04-15T06:22:21.857" v="632" actId="26606"/>
          <ac:spMkLst>
            <pc:docMk/>
            <pc:sldMk cId="2982828975" sldId="305"/>
            <ac:spMk id="14" creationId="{472E3A19-F5D5-48FC-BB9C-48C2F68F598B}"/>
          </ac:spMkLst>
        </pc:spChg>
        <pc:spChg chg="add del">
          <ac:chgData name="Lea GUILLARD 861" userId="d06662ec-9711-44e9-9f78-4b9cc7b21ed8" providerId="ADAL" clId="{D5372A79-4FFD-4435-8B21-59DDAD5E0138}" dt="2022-04-15T06:22:21.857" v="632" actId="26606"/>
          <ac:spMkLst>
            <pc:docMk/>
            <pc:sldMk cId="2982828975" sldId="305"/>
            <ac:spMk id="16" creationId="{7A62E32F-BB65-43A8-8EB5-92346890E549}"/>
          </ac:spMkLst>
        </pc:spChg>
        <pc:spChg chg="add del">
          <ac:chgData name="Lea GUILLARD 861" userId="d06662ec-9711-44e9-9f78-4b9cc7b21ed8" providerId="ADAL" clId="{D5372A79-4FFD-4435-8B21-59DDAD5E0138}" dt="2022-04-15T06:22:21.857" v="632" actId="26606"/>
          <ac:spMkLst>
            <pc:docMk/>
            <pc:sldMk cId="2982828975" sldId="305"/>
            <ac:spMk id="18" creationId="{14E91B64-9FCC-451E-AFB4-A827D6329367}"/>
          </ac:spMkLst>
        </pc:spChg>
        <pc:spChg chg="add mod">
          <ac:chgData name="Lea GUILLARD 861" userId="d06662ec-9711-44e9-9f78-4b9cc7b21ed8" providerId="ADAL" clId="{D5372A79-4FFD-4435-8B21-59DDAD5E0138}" dt="2022-04-15T06:34:55.873" v="1256" actId="404"/>
          <ac:spMkLst>
            <pc:docMk/>
            <pc:sldMk cId="2982828975" sldId="305"/>
            <ac:spMk id="21" creationId="{2708D1A1-3BB1-4456-ACF8-18EC391BC3EC}"/>
          </ac:spMkLst>
        </pc:spChg>
        <pc:spChg chg="add mod">
          <ac:chgData name="Lea GUILLARD 861" userId="d06662ec-9711-44e9-9f78-4b9cc7b21ed8" providerId="ADAL" clId="{D5372A79-4FFD-4435-8B21-59DDAD5E0138}" dt="2022-04-15T06:43:49.135" v="2015" actId="1076"/>
          <ac:spMkLst>
            <pc:docMk/>
            <pc:sldMk cId="2982828975" sldId="305"/>
            <ac:spMk id="22" creationId="{97DBDDE7-087C-4E25-99BA-DE1C7800FD70}"/>
          </ac:spMkLst>
        </pc:spChg>
        <pc:spChg chg="add mod">
          <ac:chgData name="Lea GUILLARD 861" userId="d06662ec-9711-44e9-9f78-4b9cc7b21ed8" providerId="ADAL" clId="{D5372A79-4FFD-4435-8B21-59DDAD5E0138}" dt="2022-04-15T06:38:10.100" v="1534" actId="688"/>
          <ac:spMkLst>
            <pc:docMk/>
            <pc:sldMk cId="2982828975" sldId="305"/>
            <ac:spMk id="23" creationId="{FF0CF07F-27BB-414E-BD36-B1AD6E9AEDD0}"/>
          </ac:spMkLst>
        </pc:spChg>
        <pc:spChg chg="add del mod">
          <ac:chgData name="Lea GUILLARD 861" userId="d06662ec-9711-44e9-9f78-4b9cc7b21ed8" providerId="ADAL" clId="{D5372A79-4FFD-4435-8B21-59DDAD5E0138}" dt="2022-04-15T06:37:56.607" v="1528" actId="478"/>
          <ac:spMkLst>
            <pc:docMk/>
            <pc:sldMk cId="2982828975" sldId="305"/>
            <ac:spMk id="24" creationId="{24798B67-8D7E-4BD6-9A20-BFFB9DB29E41}"/>
          </ac:spMkLst>
        </pc:spChg>
        <pc:spChg chg="add mod">
          <ac:chgData name="Lea GUILLARD 861" userId="d06662ec-9711-44e9-9f78-4b9cc7b21ed8" providerId="ADAL" clId="{D5372A79-4FFD-4435-8B21-59DDAD5E0138}" dt="2022-04-15T06:38:23.559" v="1539" actId="113"/>
          <ac:spMkLst>
            <pc:docMk/>
            <pc:sldMk cId="2982828975" sldId="305"/>
            <ac:spMk id="25" creationId="{05A981FE-9943-4278-B563-694430EA4682}"/>
          </ac:spMkLst>
        </pc:spChg>
        <pc:spChg chg="add mod">
          <ac:chgData name="Lea GUILLARD 861" userId="d06662ec-9711-44e9-9f78-4b9cc7b21ed8" providerId="ADAL" clId="{D5372A79-4FFD-4435-8B21-59DDAD5E0138}" dt="2022-04-15T06:38:28.410" v="1540" actId="123"/>
          <ac:spMkLst>
            <pc:docMk/>
            <pc:sldMk cId="2982828975" sldId="305"/>
            <ac:spMk id="26" creationId="{C7ADC1C6-C46D-4137-9838-B1195B175004}"/>
          </ac:spMkLst>
        </pc:spChg>
        <pc:spChg chg="add mod">
          <ac:chgData name="Lea GUILLARD 861" userId="d06662ec-9711-44e9-9f78-4b9cc7b21ed8" providerId="ADAL" clId="{D5372A79-4FFD-4435-8B21-59DDAD5E0138}" dt="2022-04-15T06:39:59.401" v="1558" actId="1582"/>
          <ac:spMkLst>
            <pc:docMk/>
            <pc:sldMk cId="2982828975" sldId="305"/>
            <ac:spMk id="27" creationId="{D0415BAE-F9CD-4806-BEDB-D7BBA2F18411}"/>
          </ac:spMkLst>
        </pc:spChg>
        <pc:spChg chg="add mod">
          <ac:chgData name="Lea GUILLARD 861" userId="d06662ec-9711-44e9-9f78-4b9cc7b21ed8" providerId="ADAL" clId="{D5372A79-4FFD-4435-8B21-59DDAD5E0138}" dt="2022-04-15T06:42:16.625" v="1873" actId="113"/>
          <ac:spMkLst>
            <pc:docMk/>
            <pc:sldMk cId="2982828975" sldId="305"/>
            <ac:spMk id="28" creationId="{1AA40486-5EEC-4B04-99CA-14F5786C7351}"/>
          </ac:spMkLst>
        </pc:spChg>
        <pc:picChg chg="add mod ord">
          <ac:chgData name="Lea GUILLARD 861" userId="d06662ec-9711-44e9-9f78-4b9cc7b21ed8" providerId="ADAL" clId="{D5372A79-4FFD-4435-8B21-59DDAD5E0138}" dt="2022-04-15T06:32:48.461" v="1036" actId="1076"/>
          <ac:picMkLst>
            <pc:docMk/>
            <pc:sldMk cId="2982828975" sldId="305"/>
            <ac:picMk id="9" creationId="{9104F55C-23F1-4F0D-A1E0-5BF4B9E9EA16}"/>
          </ac:picMkLst>
        </pc:picChg>
        <pc:picChg chg="add mod">
          <ac:chgData name="Lea GUILLARD 861" userId="d06662ec-9711-44e9-9f78-4b9cc7b21ed8" providerId="ADAL" clId="{D5372A79-4FFD-4435-8B21-59DDAD5E0138}" dt="2022-04-15T06:32:47.088" v="1035" actId="1076"/>
          <ac:picMkLst>
            <pc:docMk/>
            <pc:sldMk cId="2982828975" sldId="305"/>
            <ac:picMk id="13" creationId="{E11CB0F8-D1DC-46E7-9334-EE5348764FE6}"/>
          </ac:picMkLst>
        </pc:picChg>
        <pc:picChg chg="add mod">
          <ac:chgData name="Lea GUILLARD 861" userId="d06662ec-9711-44e9-9f78-4b9cc7b21ed8" providerId="ADAL" clId="{D5372A79-4FFD-4435-8B21-59DDAD5E0138}" dt="2022-04-15T06:32:49.918" v="1037" actId="1076"/>
          <ac:picMkLst>
            <pc:docMk/>
            <pc:sldMk cId="2982828975" sldId="305"/>
            <ac:picMk id="17" creationId="{89B17CE4-D78F-4DF5-9309-FB27EB9955A4}"/>
          </ac:picMkLst>
        </pc:picChg>
        <pc:picChg chg="add mod">
          <ac:chgData name="Lea GUILLARD 861" userId="d06662ec-9711-44e9-9f78-4b9cc7b21ed8" providerId="ADAL" clId="{D5372A79-4FFD-4435-8B21-59DDAD5E0138}" dt="2022-04-15T06:34:46.316" v="1251" actId="1076"/>
          <ac:picMkLst>
            <pc:docMk/>
            <pc:sldMk cId="2982828975" sldId="305"/>
            <ac:picMk id="20" creationId="{8390A5E1-DA8A-4ADB-8023-1C7BF8CBCDFE}"/>
          </ac:picMkLst>
        </pc:picChg>
      </pc:sldChg>
      <pc:sldChg chg="addSp delSp modSp add mod">
        <pc:chgData name="Lea GUILLARD 861" userId="d06662ec-9711-44e9-9f78-4b9cc7b21ed8" providerId="ADAL" clId="{D5372A79-4FFD-4435-8B21-59DDAD5E0138}" dt="2022-04-15T07:20:59.985" v="2859" actId="20577"/>
        <pc:sldMkLst>
          <pc:docMk/>
          <pc:sldMk cId="3086873291" sldId="306"/>
        </pc:sldMkLst>
        <pc:spChg chg="del mod">
          <ac:chgData name="Lea GUILLARD 861" userId="d06662ec-9711-44e9-9f78-4b9cc7b21ed8" providerId="ADAL" clId="{D5372A79-4FFD-4435-8B21-59DDAD5E0138}" dt="2022-04-15T06:42:50.262" v="1890" actId="478"/>
          <ac:spMkLst>
            <pc:docMk/>
            <pc:sldMk cId="3086873291" sldId="306"/>
            <ac:spMk id="2" creationId="{DBF0C1DF-A686-C283-9DB2-48D40C98432C}"/>
          </ac:spMkLst>
        </pc:spChg>
        <pc:spChg chg="add del mod">
          <ac:chgData name="Lea GUILLARD 861" userId="d06662ec-9711-44e9-9f78-4b9cc7b21ed8" providerId="ADAL" clId="{D5372A79-4FFD-4435-8B21-59DDAD5E0138}" dt="2022-04-15T06:42:52.652" v="1892" actId="478"/>
          <ac:spMkLst>
            <pc:docMk/>
            <pc:sldMk cId="3086873291" sldId="306"/>
            <ac:spMk id="4" creationId="{73DE374F-D070-4BB7-ADED-50562007B384}"/>
          </ac:spMkLst>
        </pc:spChg>
        <pc:spChg chg="del mod">
          <ac:chgData name="Lea GUILLARD 861" userId="d06662ec-9711-44e9-9f78-4b9cc7b21ed8" providerId="ADAL" clId="{D5372A79-4FFD-4435-8B21-59DDAD5E0138}" dt="2022-04-15T06:42:48.555" v="1888" actId="478"/>
          <ac:spMkLst>
            <pc:docMk/>
            <pc:sldMk cId="3086873291" sldId="306"/>
            <ac:spMk id="21" creationId="{2708D1A1-3BB1-4456-ACF8-18EC391BC3EC}"/>
          </ac:spMkLst>
        </pc:spChg>
        <pc:spChg chg="del">
          <ac:chgData name="Lea GUILLARD 861" userId="d06662ec-9711-44e9-9f78-4b9cc7b21ed8" providerId="ADAL" clId="{D5372A79-4FFD-4435-8B21-59DDAD5E0138}" dt="2022-04-15T06:42:42.242" v="1881" actId="478"/>
          <ac:spMkLst>
            <pc:docMk/>
            <pc:sldMk cId="3086873291" sldId="306"/>
            <ac:spMk id="22" creationId="{97DBDDE7-087C-4E25-99BA-DE1C7800FD70}"/>
          </ac:spMkLst>
        </pc:spChg>
        <pc:spChg chg="del">
          <ac:chgData name="Lea GUILLARD 861" userId="d06662ec-9711-44e9-9f78-4b9cc7b21ed8" providerId="ADAL" clId="{D5372A79-4FFD-4435-8B21-59DDAD5E0138}" dt="2022-04-15T06:42:40.442" v="1878" actId="478"/>
          <ac:spMkLst>
            <pc:docMk/>
            <pc:sldMk cId="3086873291" sldId="306"/>
            <ac:spMk id="23" creationId="{FF0CF07F-27BB-414E-BD36-B1AD6E9AEDD0}"/>
          </ac:spMkLst>
        </pc:spChg>
        <pc:spChg chg="add mod">
          <ac:chgData name="Lea GUILLARD 861" userId="d06662ec-9711-44e9-9f78-4b9cc7b21ed8" providerId="ADAL" clId="{D5372A79-4FFD-4435-8B21-59DDAD5E0138}" dt="2022-04-15T07:20:34.358" v="2816"/>
          <ac:spMkLst>
            <pc:docMk/>
            <pc:sldMk cId="3086873291" sldId="306"/>
            <ac:spMk id="24" creationId="{92060AD9-C56C-4663-9E5D-B8F76B457F9C}"/>
          </ac:spMkLst>
        </pc:spChg>
        <pc:spChg chg="del mod">
          <ac:chgData name="Lea GUILLARD 861" userId="d06662ec-9711-44e9-9f78-4b9cc7b21ed8" providerId="ADAL" clId="{D5372A79-4FFD-4435-8B21-59DDAD5E0138}" dt="2022-04-15T06:42:43.940" v="1884" actId="478"/>
          <ac:spMkLst>
            <pc:docMk/>
            <pc:sldMk cId="3086873291" sldId="306"/>
            <ac:spMk id="25" creationId="{05A981FE-9943-4278-B563-694430EA4682}"/>
          </ac:spMkLst>
        </pc:spChg>
        <pc:spChg chg="del mod">
          <ac:chgData name="Lea GUILLARD 861" userId="d06662ec-9711-44e9-9f78-4b9cc7b21ed8" providerId="ADAL" clId="{D5372A79-4FFD-4435-8B21-59DDAD5E0138}" dt="2022-04-15T06:42:39.485" v="1877" actId="478"/>
          <ac:spMkLst>
            <pc:docMk/>
            <pc:sldMk cId="3086873291" sldId="306"/>
            <ac:spMk id="26" creationId="{C7ADC1C6-C46D-4137-9838-B1195B175004}"/>
          </ac:spMkLst>
        </pc:spChg>
        <pc:spChg chg="del">
          <ac:chgData name="Lea GUILLARD 861" userId="d06662ec-9711-44e9-9f78-4b9cc7b21ed8" providerId="ADAL" clId="{D5372A79-4FFD-4435-8B21-59DDAD5E0138}" dt="2022-04-15T06:42:38.172" v="1875" actId="478"/>
          <ac:spMkLst>
            <pc:docMk/>
            <pc:sldMk cId="3086873291" sldId="306"/>
            <ac:spMk id="27" creationId="{D0415BAE-F9CD-4806-BEDB-D7BBA2F18411}"/>
          </ac:spMkLst>
        </pc:spChg>
        <pc:spChg chg="mod">
          <ac:chgData name="Lea GUILLARD 861" userId="d06662ec-9711-44e9-9f78-4b9cc7b21ed8" providerId="ADAL" clId="{D5372A79-4FFD-4435-8B21-59DDAD5E0138}" dt="2022-04-15T07:20:59.985" v="2859" actId="20577"/>
          <ac:spMkLst>
            <pc:docMk/>
            <pc:sldMk cId="3086873291" sldId="306"/>
            <ac:spMk id="28" creationId="{1AA40486-5EEC-4B04-99CA-14F5786C7351}"/>
          </ac:spMkLst>
        </pc:spChg>
        <pc:picChg chg="del">
          <ac:chgData name="Lea GUILLARD 861" userId="d06662ec-9711-44e9-9f78-4b9cc7b21ed8" providerId="ADAL" clId="{D5372A79-4FFD-4435-8B21-59DDAD5E0138}" dt="2022-04-15T06:42:45.323" v="1886" actId="478"/>
          <ac:picMkLst>
            <pc:docMk/>
            <pc:sldMk cId="3086873291" sldId="306"/>
            <ac:picMk id="9" creationId="{9104F55C-23F1-4F0D-A1E0-5BF4B9E9EA16}"/>
          </ac:picMkLst>
        </pc:picChg>
        <pc:picChg chg="add mod">
          <ac:chgData name="Lea GUILLARD 861" userId="d06662ec-9711-44e9-9f78-4b9cc7b21ed8" providerId="ADAL" clId="{D5372A79-4FFD-4435-8B21-59DDAD5E0138}" dt="2022-04-15T07:20:38.022" v="2817" actId="1076"/>
          <ac:picMkLst>
            <pc:docMk/>
            <pc:sldMk cId="3086873291" sldId="306"/>
            <ac:picMk id="10" creationId="{7343146C-3C34-47DD-8B87-6DBF8671364A}"/>
          </ac:picMkLst>
        </pc:picChg>
        <pc:picChg chg="del">
          <ac:chgData name="Lea GUILLARD 861" userId="d06662ec-9711-44e9-9f78-4b9cc7b21ed8" providerId="ADAL" clId="{D5372A79-4FFD-4435-8B21-59DDAD5E0138}" dt="2022-04-15T06:42:44.779" v="1885" actId="478"/>
          <ac:picMkLst>
            <pc:docMk/>
            <pc:sldMk cId="3086873291" sldId="306"/>
            <ac:picMk id="13" creationId="{E11CB0F8-D1DC-46E7-9334-EE5348764FE6}"/>
          </ac:picMkLst>
        </pc:picChg>
        <pc:picChg chg="del">
          <ac:chgData name="Lea GUILLARD 861" userId="d06662ec-9711-44e9-9f78-4b9cc7b21ed8" providerId="ADAL" clId="{D5372A79-4FFD-4435-8B21-59DDAD5E0138}" dt="2022-04-15T06:42:40.858" v="1879" actId="478"/>
          <ac:picMkLst>
            <pc:docMk/>
            <pc:sldMk cId="3086873291" sldId="306"/>
            <ac:picMk id="17" creationId="{89B17CE4-D78F-4DF5-9309-FB27EB9955A4}"/>
          </ac:picMkLst>
        </pc:picChg>
        <pc:picChg chg="del">
          <ac:chgData name="Lea GUILLARD 861" userId="d06662ec-9711-44e9-9f78-4b9cc7b21ed8" providerId="ADAL" clId="{D5372A79-4FFD-4435-8B21-59DDAD5E0138}" dt="2022-04-15T06:42:41.738" v="1880" actId="478"/>
          <ac:picMkLst>
            <pc:docMk/>
            <pc:sldMk cId="3086873291" sldId="306"/>
            <ac:picMk id="20" creationId="{8390A5E1-DA8A-4ADB-8023-1C7BF8CBCDFE}"/>
          </ac:picMkLst>
        </pc:picChg>
      </pc:sldChg>
    </pc:docChg>
  </pc:docChgLst>
  <pc:docChgLst>
    <pc:chgData name="Sophie ALLIX 861" userId="653b8b07-0df8-4455-806f-e417d863b4cb" providerId="ADAL" clId="{2F834F91-1E98-4659-85CF-D9D4DD5FC919}"/>
    <pc:docChg chg="custSel addSld modSld">
      <pc:chgData name="Sophie ALLIX 861" userId="653b8b07-0df8-4455-806f-e417d863b4cb" providerId="ADAL" clId="{2F834F91-1E98-4659-85CF-D9D4DD5FC919}" dt="2022-11-30T14:31:13.324" v="28"/>
      <pc:docMkLst>
        <pc:docMk/>
      </pc:docMkLst>
      <pc:sldChg chg="addSp delSp modSp add mod">
        <pc:chgData name="Sophie ALLIX 861" userId="653b8b07-0df8-4455-806f-e417d863b4cb" providerId="ADAL" clId="{2F834F91-1E98-4659-85CF-D9D4DD5FC919}" dt="2022-11-30T14:31:13.324" v="28"/>
        <pc:sldMkLst>
          <pc:docMk/>
          <pc:sldMk cId="3577761940" sldId="395"/>
        </pc:sldMkLst>
        <pc:spChg chg="del mod">
          <ac:chgData name="Sophie ALLIX 861" userId="653b8b07-0df8-4455-806f-e417d863b4cb" providerId="ADAL" clId="{2F834F91-1E98-4659-85CF-D9D4DD5FC919}" dt="2022-11-30T14:25:51.282" v="3" actId="478"/>
          <ac:spMkLst>
            <pc:docMk/>
            <pc:sldMk cId="3577761940" sldId="395"/>
            <ac:spMk id="4" creationId="{50E63301-F05A-4018-919B-4F770BBC8D0D}"/>
          </ac:spMkLst>
        </pc:spChg>
        <pc:graphicFrameChg chg="mod">
          <ac:chgData name="Sophie ALLIX 861" userId="653b8b07-0df8-4455-806f-e417d863b4cb" providerId="ADAL" clId="{2F834F91-1E98-4659-85CF-D9D4DD5FC919}" dt="2022-11-30T14:27:06.029" v="9" actId="1076"/>
          <ac:graphicFrameMkLst>
            <pc:docMk/>
            <pc:sldMk cId="3577761940" sldId="395"/>
            <ac:graphicFrameMk id="3" creationId="{8B24BD38-D396-4024-8CC9-FE35366CF68E}"/>
          </ac:graphicFrameMkLst>
        </pc:graphicFrameChg>
        <pc:graphicFrameChg chg="add mod">
          <ac:chgData name="Sophie ALLIX 861" userId="653b8b07-0df8-4455-806f-e417d863b4cb" providerId="ADAL" clId="{2F834F91-1E98-4659-85CF-D9D4DD5FC919}" dt="2022-11-30T14:30:25.494" v="25" actId="14100"/>
          <ac:graphicFrameMkLst>
            <pc:docMk/>
            <pc:sldMk cId="3577761940" sldId="395"/>
            <ac:graphicFrameMk id="5" creationId="{805BB2FF-21F7-4DE2-A35D-0ABD657D368C}"/>
          </ac:graphicFrameMkLst>
        </pc:graphicFrameChg>
        <pc:graphicFrameChg chg="mod">
          <ac:chgData name="Sophie ALLIX 861" userId="653b8b07-0df8-4455-806f-e417d863b4cb" providerId="ADAL" clId="{2F834F91-1E98-4659-85CF-D9D4DD5FC919}" dt="2022-11-30T14:31:13.324" v="28"/>
          <ac:graphicFrameMkLst>
            <pc:docMk/>
            <pc:sldMk cId="3577761940" sldId="395"/>
            <ac:graphicFrameMk id="6" creationId="{BA134CAC-AD44-44F2-B7F1-E279F603AAE8}"/>
          </ac:graphicFrameMkLst>
        </pc:graphicFrameChg>
      </pc:sldChg>
    </pc:docChg>
  </pc:docChgLst>
  <pc:docChgLst>
    <pc:chgData name="Blandine BROSSARD 861" userId="c526530f-5d5f-4821-ad5e-1055fcd5c2cd" providerId="ADAL" clId="{A245722C-0C5D-4240-935E-39DD615C14CA}"/>
    <pc:docChg chg="custSel addSld delSld modSld">
      <pc:chgData name="Blandine BROSSARD 861" userId="c526530f-5d5f-4821-ad5e-1055fcd5c2cd" providerId="ADAL" clId="{A245722C-0C5D-4240-935E-39DD615C14CA}" dt="2022-06-01T12:56:44.320" v="776" actId="2696"/>
      <pc:docMkLst>
        <pc:docMk/>
      </pc:docMkLst>
      <pc:sldChg chg="addSp delSp modSp mod setBg">
        <pc:chgData name="Blandine BROSSARD 861" userId="c526530f-5d5f-4821-ad5e-1055fcd5c2cd" providerId="ADAL" clId="{A245722C-0C5D-4240-935E-39DD615C14CA}" dt="2022-06-01T12:56:35.445" v="775" actId="14100"/>
        <pc:sldMkLst>
          <pc:docMk/>
          <pc:sldMk cId="2901772940" sldId="305"/>
        </pc:sldMkLst>
        <pc:spChg chg="mod">
          <ac:chgData name="Blandine BROSSARD 861" userId="c526530f-5d5f-4821-ad5e-1055fcd5c2cd" providerId="ADAL" clId="{A245722C-0C5D-4240-935E-39DD615C14CA}" dt="2022-06-01T12:56:27.107" v="772" actId="1076"/>
          <ac:spMkLst>
            <pc:docMk/>
            <pc:sldMk cId="2901772940" sldId="305"/>
            <ac:spMk id="3" creationId="{7F0194D1-6887-2009-A322-CF9386C03115}"/>
          </ac:spMkLst>
        </pc:spChg>
        <pc:spChg chg="add del">
          <ac:chgData name="Blandine BROSSARD 861" userId="c526530f-5d5f-4821-ad5e-1055fcd5c2cd" providerId="ADAL" clId="{A245722C-0C5D-4240-935E-39DD615C14CA}" dt="2022-06-01T12:56:03.062" v="759" actId="26606"/>
          <ac:spMkLst>
            <pc:docMk/>
            <pc:sldMk cId="2901772940" sldId="305"/>
            <ac:spMk id="10" creationId="{9F4444CE-BC8D-4D61-B303-4C05614E62AB}"/>
          </ac:spMkLst>
        </pc:spChg>
        <pc:spChg chg="add del">
          <ac:chgData name="Blandine BROSSARD 861" userId="c526530f-5d5f-4821-ad5e-1055fcd5c2cd" providerId="ADAL" clId="{A245722C-0C5D-4240-935E-39DD615C14CA}" dt="2022-06-01T12:56:03.062" v="759" actId="26606"/>
          <ac:spMkLst>
            <pc:docMk/>
            <pc:sldMk cId="2901772940" sldId="305"/>
            <ac:spMk id="12" creationId="{62423CA5-E2E1-4789-B759-9906C1C94063}"/>
          </ac:spMkLst>
        </pc:spChg>
        <pc:spChg chg="add del">
          <ac:chgData name="Blandine BROSSARD 861" userId="c526530f-5d5f-4821-ad5e-1055fcd5c2cd" providerId="ADAL" clId="{A245722C-0C5D-4240-935E-39DD615C14CA}" dt="2022-06-01T12:56:03.062" v="759" actId="26606"/>
          <ac:spMkLst>
            <pc:docMk/>
            <pc:sldMk cId="2901772940" sldId="305"/>
            <ac:spMk id="14" creationId="{73772B81-181F-48B7-8826-4D9686D15DF5}"/>
          </ac:spMkLst>
        </pc:spChg>
        <pc:spChg chg="add del">
          <ac:chgData name="Blandine BROSSARD 861" userId="c526530f-5d5f-4821-ad5e-1055fcd5c2cd" providerId="ADAL" clId="{A245722C-0C5D-4240-935E-39DD615C14CA}" dt="2022-06-01T12:56:03.062" v="759" actId="26606"/>
          <ac:spMkLst>
            <pc:docMk/>
            <pc:sldMk cId="2901772940" sldId="305"/>
            <ac:spMk id="16" creationId="{B2205F6E-03C6-4E92-877C-E2482F6599AA}"/>
          </ac:spMkLst>
        </pc:spChg>
        <pc:picChg chg="add mod modCrop">
          <ac:chgData name="Blandine BROSSARD 861" userId="c526530f-5d5f-4821-ad5e-1055fcd5c2cd" providerId="ADAL" clId="{A245722C-0C5D-4240-935E-39DD615C14CA}" dt="2022-06-01T12:56:35.445" v="775" actId="14100"/>
          <ac:picMkLst>
            <pc:docMk/>
            <pc:sldMk cId="2901772940" sldId="305"/>
            <ac:picMk id="5" creationId="{4BCC2FB7-7534-4DA8-BDFD-99CFD7F78C7E}"/>
          </ac:picMkLst>
        </pc:picChg>
      </pc:sldChg>
      <pc:sldChg chg="modSp new del mod">
        <pc:chgData name="Blandine BROSSARD 861" userId="c526530f-5d5f-4821-ad5e-1055fcd5c2cd" providerId="ADAL" clId="{A245722C-0C5D-4240-935E-39DD615C14CA}" dt="2022-06-01T12:56:44.320" v="776" actId="2696"/>
        <pc:sldMkLst>
          <pc:docMk/>
          <pc:sldMk cId="295288036" sldId="306"/>
        </pc:sldMkLst>
        <pc:spChg chg="mod">
          <ac:chgData name="Blandine BROSSARD 861" userId="c526530f-5d5f-4821-ad5e-1055fcd5c2cd" providerId="ADAL" clId="{A245722C-0C5D-4240-935E-39DD615C14CA}" dt="2022-06-01T12:50:42.212" v="227" actId="20577"/>
          <ac:spMkLst>
            <pc:docMk/>
            <pc:sldMk cId="295288036" sldId="306"/>
            <ac:spMk id="2" creationId="{C3E152C5-2271-43BC-938A-0662C0DBE3A2}"/>
          </ac:spMkLst>
        </pc:spChg>
        <pc:spChg chg="mod">
          <ac:chgData name="Blandine BROSSARD 861" userId="c526530f-5d5f-4821-ad5e-1055fcd5c2cd" providerId="ADAL" clId="{A245722C-0C5D-4240-935E-39DD615C14CA}" dt="2022-06-01T12:51:31.579" v="483" actId="20577"/>
          <ac:spMkLst>
            <pc:docMk/>
            <pc:sldMk cId="295288036" sldId="306"/>
            <ac:spMk id="3" creationId="{37F0EB10-8A31-4274-804F-C013C8D7C4F4}"/>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mailto:cohesionsociale@caf86.caf.fr"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cohesionsociale@caf86.caf.fr"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E399C-5C24-4E6A-8077-1C22C68300E4}"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fr-FR"/>
        </a:p>
      </dgm:t>
    </dgm:pt>
    <dgm:pt modelId="{FB7E9510-6E48-436D-ACB3-A430D16E96F1}">
      <dgm:prSet phldrT="[Texte]"/>
      <dgm:spPr/>
      <dgm:t>
        <a:bodyPr/>
        <a:lstStyle/>
        <a:p>
          <a:pPr algn="ctr"/>
          <a:r>
            <a:rPr lang="fr-FR" b="1">
              <a:solidFill>
                <a:srgbClr val="FFFF00"/>
              </a:solidFill>
            </a:rPr>
            <a:t>Une démarche préventive et pro-active</a:t>
          </a:r>
        </a:p>
        <a:p>
          <a:pPr algn="ctr"/>
          <a:r>
            <a:rPr lang="fr-FR"/>
            <a:t>Envoi d’un courrier de proposition d’accompagnement social à l’enregistrement </a:t>
          </a:r>
          <a:r>
            <a:rPr lang="fr-FR" b="1">
              <a:solidFill>
                <a:schemeClr val="bg1"/>
              </a:solidFill>
            </a:rPr>
            <a:t>de l’évènement de vie</a:t>
          </a:r>
        </a:p>
        <a:p>
          <a:pPr algn="ctr"/>
          <a:r>
            <a:rPr lang="fr-FR"/>
            <a:t>Appel téléphonique à J+15</a:t>
          </a:r>
        </a:p>
      </dgm:t>
    </dgm:pt>
    <dgm:pt modelId="{2D3F9983-8D86-4F19-94EC-0A4BE5875A82}" type="parTrans" cxnId="{4386000B-E029-4332-A158-47BB57C7FA50}">
      <dgm:prSet/>
      <dgm:spPr/>
      <dgm:t>
        <a:bodyPr/>
        <a:lstStyle/>
        <a:p>
          <a:endParaRPr lang="fr-FR"/>
        </a:p>
      </dgm:t>
    </dgm:pt>
    <dgm:pt modelId="{6F0E828D-FFE7-40D0-BBF0-1183AA419BA2}" type="sibTrans" cxnId="{4386000B-E029-4332-A158-47BB57C7FA50}">
      <dgm:prSet/>
      <dgm:spPr/>
      <dgm:t>
        <a:bodyPr/>
        <a:lstStyle/>
        <a:p>
          <a:endParaRPr lang="fr-FR"/>
        </a:p>
      </dgm:t>
    </dgm:pt>
    <dgm:pt modelId="{1E2CD16A-5217-4B3A-8BDC-B25C83E6FD3C}">
      <dgm:prSet phldrT="[Texte]"/>
      <dgm:spPr/>
      <dgm:t>
        <a:bodyPr/>
        <a:lstStyle/>
        <a:p>
          <a:r>
            <a:rPr lang="fr-FR" b="1">
              <a:solidFill>
                <a:srgbClr val="FFFF00"/>
              </a:solidFill>
            </a:rPr>
            <a:t>Des rendez-vous proposés sur le caf.fr</a:t>
          </a:r>
        </a:p>
        <a:p>
          <a:r>
            <a:rPr lang="fr-FR"/>
            <a:t>Je me sépare</a:t>
          </a:r>
        </a:p>
        <a:p>
          <a:r>
            <a:rPr lang="fr-FR"/>
            <a:t>J’ai perdu un proche</a:t>
          </a:r>
        </a:p>
      </dgm:t>
    </dgm:pt>
    <dgm:pt modelId="{604A5306-97C1-4B47-9AE5-91A1DF8F4B50}" type="parTrans" cxnId="{25BDA8AB-1DAE-4837-A26D-7D67C6AAA3A7}">
      <dgm:prSet/>
      <dgm:spPr/>
      <dgm:t>
        <a:bodyPr/>
        <a:lstStyle/>
        <a:p>
          <a:endParaRPr lang="fr-FR"/>
        </a:p>
      </dgm:t>
    </dgm:pt>
    <dgm:pt modelId="{3B118BCD-6F33-4136-807A-886FFA94BDB9}" type="sibTrans" cxnId="{25BDA8AB-1DAE-4837-A26D-7D67C6AAA3A7}">
      <dgm:prSet/>
      <dgm:spPr/>
      <dgm:t>
        <a:bodyPr/>
        <a:lstStyle/>
        <a:p>
          <a:endParaRPr lang="fr-FR"/>
        </a:p>
      </dgm:t>
    </dgm:pt>
    <dgm:pt modelId="{0E2982BE-797A-43AC-A583-D4C2A0B9ED74}">
      <dgm:prSet phldrT="[Texte]"/>
      <dgm:spPr/>
      <dgm:t>
        <a:bodyPr/>
        <a:lstStyle/>
        <a:p>
          <a:r>
            <a:rPr lang="fr-FR" b="1">
              <a:solidFill>
                <a:srgbClr val="FFFF00"/>
              </a:solidFill>
            </a:rPr>
            <a:t>Une communication sur les pages locales du caf.fr</a:t>
          </a:r>
        </a:p>
        <a:p>
          <a:r>
            <a:rPr lang="fr-FR">
              <a:solidFill>
                <a:schemeClr val="bg1"/>
              </a:solidFill>
            </a:rPr>
            <a:t>=&gt;Sollicitation directe des parents</a:t>
          </a:r>
        </a:p>
      </dgm:t>
    </dgm:pt>
    <dgm:pt modelId="{F542AD7B-E7B8-43FB-9FD2-DF4F7A792347}" type="sibTrans" cxnId="{A79A83F3-5627-4E93-A00A-93D2B0C37E7E}">
      <dgm:prSet/>
      <dgm:spPr/>
      <dgm:t>
        <a:bodyPr/>
        <a:lstStyle/>
        <a:p>
          <a:endParaRPr lang="fr-FR"/>
        </a:p>
      </dgm:t>
    </dgm:pt>
    <dgm:pt modelId="{5F383D67-8065-4973-A067-D422FBBF155F}" type="parTrans" cxnId="{A79A83F3-5627-4E93-A00A-93D2B0C37E7E}">
      <dgm:prSet/>
      <dgm:spPr/>
      <dgm:t>
        <a:bodyPr/>
        <a:lstStyle/>
        <a:p>
          <a:endParaRPr lang="fr-FR"/>
        </a:p>
      </dgm:t>
    </dgm:pt>
    <dgm:pt modelId="{12140EAE-4C64-4AD8-83FE-8E3C7D206BAE}">
      <dgm:prSet phldrT="[Texte]"/>
      <dgm:spPr/>
      <dgm:t>
        <a:bodyPr/>
        <a:lstStyle/>
        <a:p>
          <a:r>
            <a:rPr lang="fr-FR" b="1">
              <a:solidFill>
                <a:srgbClr val="FFFF00"/>
              </a:solidFill>
            </a:rPr>
            <a:t>Des orientations </a:t>
          </a:r>
        </a:p>
        <a:p>
          <a:r>
            <a:rPr lang="fr-FR">
              <a:solidFill>
                <a:srgbClr val="002060"/>
              </a:solidFill>
            </a:rPr>
            <a:t>par les agents Caf </a:t>
          </a:r>
          <a:r>
            <a:rPr lang="fr-FR"/>
            <a:t> (accueil, téléphone, traitement dossier)</a:t>
          </a:r>
        </a:p>
        <a:p>
          <a:r>
            <a:rPr lang="fr-FR"/>
            <a:t>Par </a:t>
          </a:r>
          <a:r>
            <a:rPr lang="fr-FR">
              <a:solidFill>
                <a:srgbClr val="002060"/>
              </a:solidFill>
            </a:rPr>
            <a:t>les partenaires </a:t>
          </a:r>
        </a:p>
        <a:p>
          <a:endParaRPr lang="fr-FR"/>
        </a:p>
      </dgm:t>
    </dgm:pt>
    <dgm:pt modelId="{0A4C905E-5A40-496D-AC4C-922E381B59B7}" type="parTrans" cxnId="{3672F3BB-A4AD-4406-8548-085E6614F606}">
      <dgm:prSet/>
      <dgm:spPr/>
      <dgm:t>
        <a:bodyPr/>
        <a:lstStyle/>
        <a:p>
          <a:endParaRPr lang="fr-FR"/>
        </a:p>
      </dgm:t>
    </dgm:pt>
    <dgm:pt modelId="{7FBAB5FF-E3B6-4B3A-BC84-55A80B9CEF3E}" type="sibTrans" cxnId="{3672F3BB-A4AD-4406-8548-085E6614F606}">
      <dgm:prSet/>
      <dgm:spPr/>
      <dgm:t>
        <a:bodyPr/>
        <a:lstStyle/>
        <a:p>
          <a:endParaRPr lang="fr-FR"/>
        </a:p>
      </dgm:t>
    </dgm:pt>
    <dgm:pt modelId="{62EDE3A9-B36B-46D6-A53F-E2B83E7F8905}" type="pres">
      <dgm:prSet presAssocID="{FC3E399C-5C24-4E6A-8077-1C22C68300E4}" presName="diagram" presStyleCnt="0">
        <dgm:presLayoutVars>
          <dgm:dir/>
          <dgm:resizeHandles val="exact"/>
        </dgm:presLayoutVars>
      </dgm:prSet>
      <dgm:spPr/>
    </dgm:pt>
    <dgm:pt modelId="{CB92A88F-8248-4753-98D4-B05914EB0A60}" type="pres">
      <dgm:prSet presAssocID="{FB7E9510-6E48-436D-ACB3-A430D16E96F1}" presName="node" presStyleLbl="node1" presStyleIdx="0" presStyleCnt="4">
        <dgm:presLayoutVars>
          <dgm:bulletEnabled val="1"/>
        </dgm:presLayoutVars>
      </dgm:prSet>
      <dgm:spPr/>
    </dgm:pt>
    <dgm:pt modelId="{84A3D632-357C-4F6C-8F0F-74842EA28E86}" type="pres">
      <dgm:prSet presAssocID="{6F0E828D-FFE7-40D0-BBF0-1183AA419BA2}" presName="sibTrans" presStyleCnt="0"/>
      <dgm:spPr/>
    </dgm:pt>
    <dgm:pt modelId="{3FDC04D6-FECD-46A2-8602-92F30C8D958E}" type="pres">
      <dgm:prSet presAssocID="{1E2CD16A-5217-4B3A-8BDC-B25C83E6FD3C}" presName="node" presStyleLbl="node1" presStyleIdx="1" presStyleCnt="4">
        <dgm:presLayoutVars>
          <dgm:bulletEnabled val="1"/>
        </dgm:presLayoutVars>
      </dgm:prSet>
      <dgm:spPr/>
    </dgm:pt>
    <dgm:pt modelId="{3602BF0E-E33D-4E71-8D7E-5549E84325D8}" type="pres">
      <dgm:prSet presAssocID="{3B118BCD-6F33-4136-807A-886FFA94BDB9}" presName="sibTrans" presStyleCnt="0"/>
      <dgm:spPr/>
    </dgm:pt>
    <dgm:pt modelId="{2D02C4C8-6A54-4B82-A990-4A5E7CB78577}" type="pres">
      <dgm:prSet presAssocID="{12140EAE-4C64-4AD8-83FE-8E3C7D206BAE}" presName="node" presStyleLbl="node1" presStyleIdx="2" presStyleCnt="4">
        <dgm:presLayoutVars>
          <dgm:bulletEnabled val="1"/>
        </dgm:presLayoutVars>
      </dgm:prSet>
      <dgm:spPr/>
    </dgm:pt>
    <dgm:pt modelId="{26745E94-98D4-4B49-92E7-E97E25F8C2A5}" type="pres">
      <dgm:prSet presAssocID="{7FBAB5FF-E3B6-4B3A-BC84-55A80B9CEF3E}" presName="sibTrans" presStyleCnt="0"/>
      <dgm:spPr/>
    </dgm:pt>
    <dgm:pt modelId="{50D0BB2F-C5C3-4FC3-B8AE-8C2E22FB21B8}" type="pres">
      <dgm:prSet presAssocID="{0E2982BE-797A-43AC-A583-D4C2A0B9ED74}" presName="node" presStyleLbl="node1" presStyleIdx="3" presStyleCnt="4">
        <dgm:presLayoutVars>
          <dgm:bulletEnabled val="1"/>
        </dgm:presLayoutVars>
      </dgm:prSet>
      <dgm:spPr/>
    </dgm:pt>
  </dgm:ptLst>
  <dgm:cxnLst>
    <dgm:cxn modelId="{4386000B-E029-4332-A158-47BB57C7FA50}" srcId="{FC3E399C-5C24-4E6A-8077-1C22C68300E4}" destId="{FB7E9510-6E48-436D-ACB3-A430D16E96F1}" srcOrd="0" destOrd="0" parTransId="{2D3F9983-8D86-4F19-94EC-0A4BE5875A82}" sibTransId="{6F0E828D-FFE7-40D0-BBF0-1183AA419BA2}"/>
    <dgm:cxn modelId="{037FA18A-6898-4A2F-B31D-35AF439A923E}" type="presOf" srcId="{FC3E399C-5C24-4E6A-8077-1C22C68300E4}" destId="{62EDE3A9-B36B-46D6-A53F-E2B83E7F8905}" srcOrd="0" destOrd="0" presId="urn:microsoft.com/office/officeart/2005/8/layout/default"/>
    <dgm:cxn modelId="{25BDA8AB-1DAE-4837-A26D-7D67C6AAA3A7}" srcId="{FC3E399C-5C24-4E6A-8077-1C22C68300E4}" destId="{1E2CD16A-5217-4B3A-8BDC-B25C83E6FD3C}" srcOrd="1" destOrd="0" parTransId="{604A5306-97C1-4B47-9AE5-91A1DF8F4B50}" sibTransId="{3B118BCD-6F33-4136-807A-886FFA94BDB9}"/>
    <dgm:cxn modelId="{3672F3BB-A4AD-4406-8548-085E6614F606}" srcId="{FC3E399C-5C24-4E6A-8077-1C22C68300E4}" destId="{12140EAE-4C64-4AD8-83FE-8E3C7D206BAE}" srcOrd="2" destOrd="0" parTransId="{0A4C905E-5A40-496D-AC4C-922E381B59B7}" sibTransId="{7FBAB5FF-E3B6-4B3A-BC84-55A80B9CEF3E}"/>
    <dgm:cxn modelId="{DD4005BD-DA57-443F-9D70-20170DC39256}" type="presOf" srcId="{0E2982BE-797A-43AC-A583-D4C2A0B9ED74}" destId="{50D0BB2F-C5C3-4FC3-B8AE-8C2E22FB21B8}" srcOrd="0" destOrd="0" presId="urn:microsoft.com/office/officeart/2005/8/layout/default"/>
    <dgm:cxn modelId="{3DC82AC6-20CC-422D-A7C5-EEAE1493AF1D}" type="presOf" srcId="{FB7E9510-6E48-436D-ACB3-A430D16E96F1}" destId="{CB92A88F-8248-4753-98D4-B05914EB0A60}" srcOrd="0" destOrd="0" presId="urn:microsoft.com/office/officeart/2005/8/layout/default"/>
    <dgm:cxn modelId="{9C9E1CF3-F82A-4CCF-85D6-C8B2F2BF56B5}" type="presOf" srcId="{12140EAE-4C64-4AD8-83FE-8E3C7D206BAE}" destId="{2D02C4C8-6A54-4B82-A990-4A5E7CB78577}" srcOrd="0" destOrd="0" presId="urn:microsoft.com/office/officeart/2005/8/layout/default"/>
    <dgm:cxn modelId="{A79A83F3-5627-4E93-A00A-93D2B0C37E7E}" srcId="{FC3E399C-5C24-4E6A-8077-1C22C68300E4}" destId="{0E2982BE-797A-43AC-A583-D4C2A0B9ED74}" srcOrd="3" destOrd="0" parTransId="{5F383D67-8065-4973-A067-D422FBBF155F}" sibTransId="{F542AD7B-E7B8-43FB-9FD2-DF4F7A792347}"/>
    <dgm:cxn modelId="{F42FEBF6-9FD9-4445-AEBB-685E8720D843}" type="presOf" srcId="{1E2CD16A-5217-4B3A-8BDC-B25C83E6FD3C}" destId="{3FDC04D6-FECD-46A2-8602-92F30C8D958E}" srcOrd="0" destOrd="0" presId="urn:microsoft.com/office/officeart/2005/8/layout/default"/>
    <dgm:cxn modelId="{7894E7E2-9DC4-45FD-BBE2-D77584CA5019}" type="presParOf" srcId="{62EDE3A9-B36B-46D6-A53F-E2B83E7F8905}" destId="{CB92A88F-8248-4753-98D4-B05914EB0A60}" srcOrd="0" destOrd="0" presId="urn:microsoft.com/office/officeart/2005/8/layout/default"/>
    <dgm:cxn modelId="{9817760D-8C41-4EEA-9044-84E8469B6D39}" type="presParOf" srcId="{62EDE3A9-B36B-46D6-A53F-E2B83E7F8905}" destId="{84A3D632-357C-4F6C-8F0F-74842EA28E86}" srcOrd="1" destOrd="0" presId="urn:microsoft.com/office/officeart/2005/8/layout/default"/>
    <dgm:cxn modelId="{C1DEF5BE-0EE0-4F53-BB90-95E994BEBFDA}" type="presParOf" srcId="{62EDE3A9-B36B-46D6-A53F-E2B83E7F8905}" destId="{3FDC04D6-FECD-46A2-8602-92F30C8D958E}" srcOrd="2" destOrd="0" presId="urn:microsoft.com/office/officeart/2005/8/layout/default"/>
    <dgm:cxn modelId="{0CC8ABA5-0D9B-4216-9880-1FAD52EA7C79}" type="presParOf" srcId="{62EDE3A9-B36B-46D6-A53F-E2B83E7F8905}" destId="{3602BF0E-E33D-4E71-8D7E-5549E84325D8}" srcOrd="3" destOrd="0" presId="urn:microsoft.com/office/officeart/2005/8/layout/default"/>
    <dgm:cxn modelId="{415C924B-BD23-4F52-8B5D-8DFE0206412B}" type="presParOf" srcId="{62EDE3A9-B36B-46D6-A53F-E2B83E7F8905}" destId="{2D02C4C8-6A54-4B82-A990-4A5E7CB78577}" srcOrd="4" destOrd="0" presId="urn:microsoft.com/office/officeart/2005/8/layout/default"/>
    <dgm:cxn modelId="{BE7C7F1F-CD58-4F80-8C99-49BA02279223}" type="presParOf" srcId="{62EDE3A9-B36B-46D6-A53F-E2B83E7F8905}" destId="{26745E94-98D4-4B49-92E7-E97E25F8C2A5}" srcOrd="5" destOrd="0" presId="urn:microsoft.com/office/officeart/2005/8/layout/default"/>
    <dgm:cxn modelId="{F55A04FC-BF00-4E74-BC09-2BE0195206CC}" type="presParOf" srcId="{62EDE3A9-B36B-46D6-A53F-E2B83E7F8905}" destId="{50D0BB2F-C5C3-4FC3-B8AE-8C2E22FB21B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E399C-5C24-4E6A-8077-1C22C68300E4}"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fr-FR"/>
        </a:p>
      </dgm:t>
    </dgm:pt>
    <dgm:pt modelId="{1E2CD16A-5217-4B3A-8BDC-B25C83E6FD3C}">
      <dgm:prSet phldrT="[Texte]"/>
      <dgm:spPr/>
      <dgm:t>
        <a:bodyPr/>
        <a:lstStyle/>
        <a:p>
          <a:r>
            <a:rPr lang="fr-FR" b="1">
              <a:solidFill>
                <a:srgbClr val="FFFF00"/>
              </a:solidFill>
            </a:rPr>
            <a:t>Prise de  rendez-vous sur le caf.fr</a:t>
          </a:r>
        </a:p>
        <a:p>
          <a:r>
            <a:rPr lang="fr-FR"/>
            <a:t>Je me sépare</a:t>
          </a:r>
        </a:p>
        <a:p>
          <a:r>
            <a:rPr lang="fr-FR"/>
            <a:t>J’ai perdu un proche</a:t>
          </a:r>
        </a:p>
      </dgm:t>
    </dgm:pt>
    <dgm:pt modelId="{604A5306-97C1-4B47-9AE5-91A1DF8F4B50}" type="parTrans" cxnId="{25BDA8AB-1DAE-4837-A26D-7D67C6AAA3A7}">
      <dgm:prSet/>
      <dgm:spPr/>
      <dgm:t>
        <a:bodyPr/>
        <a:lstStyle/>
        <a:p>
          <a:endParaRPr lang="fr-FR"/>
        </a:p>
      </dgm:t>
    </dgm:pt>
    <dgm:pt modelId="{3B118BCD-6F33-4136-807A-886FFA94BDB9}" type="sibTrans" cxnId="{25BDA8AB-1DAE-4837-A26D-7D67C6AAA3A7}">
      <dgm:prSet/>
      <dgm:spPr/>
      <dgm:t>
        <a:bodyPr/>
        <a:lstStyle/>
        <a:p>
          <a:endParaRPr lang="fr-FR"/>
        </a:p>
      </dgm:t>
    </dgm:pt>
    <dgm:pt modelId="{0E2982BE-797A-43AC-A583-D4C2A0B9ED74}">
      <dgm:prSet phldrT="[Texte]"/>
      <dgm:spPr/>
      <dgm:t>
        <a:bodyPr/>
        <a:lstStyle/>
        <a:p>
          <a:r>
            <a:rPr lang="fr-FR" b="1">
              <a:solidFill>
                <a:srgbClr val="FFFF00"/>
              </a:solidFill>
            </a:rPr>
            <a:t>Par mail  </a:t>
          </a:r>
          <a:r>
            <a:rPr lang="fr-FR" b="1">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cohesionsociale@caf86.caf.fr</a:t>
          </a:r>
          <a:endParaRPr lang="fr-FR" b="1">
            <a:solidFill>
              <a:srgbClr val="0070C0"/>
            </a:solidFill>
          </a:endParaRPr>
        </a:p>
        <a:p>
          <a:r>
            <a:rPr lang="fr-FR" b="1">
              <a:solidFill>
                <a:schemeClr val="bg1"/>
              </a:solidFill>
            </a:rPr>
            <a:t> ou 05 49 03 16 50 </a:t>
          </a:r>
          <a:endParaRPr lang="fr-FR">
            <a:solidFill>
              <a:schemeClr val="bg1"/>
            </a:solidFill>
          </a:endParaRPr>
        </a:p>
      </dgm:t>
    </dgm:pt>
    <dgm:pt modelId="{F542AD7B-E7B8-43FB-9FD2-DF4F7A792347}" type="sibTrans" cxnId="{A79A83F3-5627-4E93-A00A-93D2B0C37E7E}">
      <dgm:prSet/>
      <dgm:spPr/>
      <dgm:t>
        <a:bodyPr/>
        <a:lstStyle/>
        <a:p>
          <a:endParaRPr lang="fr-FR"/>
        </a:p>
      </dgm:t>
    </dgm:pt>
    <dgm:pt modelId="{5F383D67-8065-4973-A067-D422FBBF155F}" type="parTrans" cxnId="{A79A83F3-5627-4E93-A00A-93D2B0C37E7E}">
      <dgm:prSet/>
      <dgm:spPr/>
      <dgm:t>
        <a:bodyPr/>
        <a:lstStyle/>
        <a:p>
          <a:endParaRPr lang="fr-FR"/>
        </a:p>
      </dgm:t>
    </dgm:pt>
    <dgm:pt modelId="{62EDE3A9-B36B-46D6-A53F-E2B83E7F8905}" type="pres">
      <dgm:prSet presAssocID="{FC3E399C-5C24-4E6A-8077-1C22C68300E4}" presName="diagram" presStyleCnt="0">
        <dgm:presLayoutVars>
          <dgm:dir/>
          <dgm:resizeHandles val="exact"/>
        </dgm:presLayoutVars>
      </dgm:prSet>
      <dgm:spPr/>
    </dgm:pt>
    <dgm:pt modelId="{3FDC04D6-FECD-46A2-8602-92F30C8D958E}" type="pres">
      <dgm:prSet presAssocID="{1E2CD16A-5217-4B3A-8BDC-B25C83E6FD3C}" presName="node" presStyleLbl="node1" presStyleIdx="0" presStyleCnt="2">
        <dgm:presLayoutVars>
          <dgm:bulletEnabled val="1"/>
        </dgm:presLayoutVars>
      </dgm:prSet>
      <dgm:spPr/>
    </dgm:pt>
    <dgm:pt modelId="{3602BF0E-E33D-4E71-8D7E-5549E84325D8}" type="pres">
      <dgm:prSet presAssocID="{3B118BCD-6F33-4136-807A-886FFA94BDB9}" presName="sibTrans" presStyleCnt="0"/>
      <dgm:spPr/>
    </dgm:pt>
    <dgm:pt modelId="{50D0BB2F-C5C3-4FC3-B8AE-8C2E22FB21B8}" type="pres">
      <dgm:prSet presAssocID="{0E2982BE-797A-43AC-A583-D4C2A0B9ED74}" presName="node" presStyleLbl="node1" presStyleIdx="1" presStyleCnt="2">
        <dgm:presLayoutVars>
          <dgm:bulletEnabled val="1"/>
        </dgm:presLayoutVars>
      </dgm:prSet>
      <dgm:spPr/>
    </dgm:pt>
  </dgm:ptLst>
  <dgm:cxnLst>
    <dgm:cxn modelId="{037FA18A-6898-4A2F-B31D-35AF439A923E}" type="presOf" srcId="{FC3E399C-5C24-4E6A-8077-1C22C68300E4}" destId="{62EDE3A9-B36B-46D6-A53F-E2B83E7F8905}" srcOrd="0" destOrd="0" presId="urn:microsoft.com/office/officeart/2005/8/layout/default"/>
    <dgm:cxn modelId="{25BDA8AB-1DAE-4837-A26D-7D67C6AAA3A7}" srcId="{FC3E399C-5C24-4E6A-8077-1C22C68300E4}" destId="{1E2CD16A-5217-4B3A-8BDC-B25C83E6FD3C}" srcOrd="0" destOrd="0" parTransId="{604A5306-97C1-4B47-9AE5-91A1DF8F4B50}" sibTransId="{3B118BCD-6F33-4136-807A-886FFA94BDB9}"/>
    <dgm:cxn modelId="{DD4005BD-DA57-443F-9D70-20170DC39256}" type="presOf" srcId="{0E2982BE-797A-43AC-A583-D4C2A0B9ED74}" destId="{50D0BB2F-C5C3-4FC3-B8AE-8C2E22FB21B8}" srcOrd="0" destOrd="0" presId="urn:microsoft.com/office/officeart/2005/8/layout/default"/>
    <dgm:cxn modelId="{A79A83F3-5627-4E93-A00A-93D2B0C37E7E}" srcId="{FC3E399C-5C24-4E6A-8077-1C22C68300E4}" destId="{0E2982BE-797A-43AC-A583-D4C2A0B9ED74}" srcOrd="1" destOrd="0" parTransId="{5F383D67-8065-4973-A067-D422FBBF155F}" sibTransId="{F542AD7B-E7B8-43FB-9FD2-DF4F7A792347}"/>
    <dgm:cxn modelId="{F42FEBF6-9FD9-4445-AEBB-685E8720D843}" type="presOf" srcId="{1E2CD16A-5217-4B3A-8BDC-B25C83E6FD3C}" destId="{3FDC04D6-FECD-46A2-8602-92F30C8D958E}" srcOrd="0" destOrd="0" presId="urn:microsoft.com/office/officeart/2005/8/layout/default"/>
    <dgm:cxn modelId="{C1DEF5BE-0EE0-4F53-BB90-95E994BEBFDA}" type="presParOf" srcId="{62EDE3A9-B36B-46D6-A53F-E2B83E7F8905}" destId="{3FDC04D6-FECD-46A2-8602-92F30C8D958E}" srcOrd="0" destOrd="0" presId="urn:microsoft.com/office/officeart/2005/8/layout/default"/>
    <dgm:cxn modelId="{0CC8ABA5-0D9B-4216-9880-1FAD52EA7C79}" type="presParOf" srcId="{62EDE3A9-B36B-46D6-A53F-E2B83E7F8905}" destId="{3602BF0E-E33D-4E71-8D7E-5549E84325D8}" srcOrd="1" destOrd="0" presId="urn:microsoft.com/office/officeart/2005/8/layout/default"/>
    <dgm:cxn modelId="{F55A04FC-BF00-4E74-BC09-2BE0195206CC}" type="presParOf" srcId="{62EDE3A9-B36B-46D6-A53F-E2B83E7F8905}" destId="{50D0BB2F-C5C3-4FC3-B8AE-8C2E22FB21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A51E5-CBB0-46A1-AF39-8B34D270130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4B4EC2A-3095-4B7F-96F6-2BBE2E4E4DF6}">
      <dgm:prSet custT="1"/>
      <dgm:spPr/>
      <dgm:t>
        <a:bodyPr/>
        <a:lstStyle/>
        <a:p>
          <a:pPr>
            <a:defRPr b="1"/>
          </a:pPr>
          <a:r>
            <a:rPr lang="en-US" sz="1500" b="0"/>
            <a:t>1 mars</a:t>
          </a:r>
        </a:p>
      </dgm:t>
    </dgm:pt>
    <dgm:pt modelId="{82B5627A-505A-42A9-92D3-1D74A5D39D2E}" type="parTrans" cxnId="{52B3C25E-E5FE-42E8-9479-75A51CE8E3A6}">
      <dgm:prSet/>
      <dgm:spPr/>
      <dgm:t>
        <a:bodyPr/>
        <a:lstStyle/>
        <a:p>
          <a:endParaRPr lang="en-US"/>
        </a:p>
      </dgm:t>
    </dgm:pt>
    <dgm:pt modelId="{ED8EC99E-5E37-4A48-B601-FA23808BF8F8}" type="sibTrans" cxnId="{52B3C25E-E5FE-42E8-9479-75A51CE8E3A6}">
      <dgm:prSet/>
      <dgm:spPr/>
      <dgm:t>
        <a:bodyPr/>
        <a:lstStyle/>
        <a:p>
          <a:endParaRPr lang="en-US"/>
        </a:p>
      </dgm:t>
    </dgm:pt>
    <dgm:pt modelId="{D7225BB6-1023-475C-8FDD-6A2D25F9EB47}">
      <dgm:prSet/>
      <dgm:spPr/>
      <dgm:t>
        <a:bodyPr/>
        <a:lstStyle/>
        <a:p>
          <a:pPr>
            <a:defRPr b="1"/>
          </a:pPr>
          <a:r>
            <a:rPr lang="en-US"/>
            <a:t>5 Avril</a:t>
          </a:r>
        </a:p>
      </dgm:t>
    </dgm:pt>
    <dgm:pt modelId="{B5B6F9CF-6DBE-43DB-93B1-F8895C757081}" type="parTrans" cxnId="{ACDEB0EF-8396-4A67-9393-A1F2008131AC}">
      <dgm:prSet/>
      <dgm:spPr/>
      <dgm:t>
        <a:bodyPr/>
        <a:lstStyle/>
        <a:p>
          <a:endParaRPr lang="en-US"/>
        </a:p>
      </dgm:t>
    </dgm:pt>
    <dgm:pt modelId="{DF9695FE-A3C7-4A26-B552-7B5C6563F236}" type="sibTrans" cxnId="{ACDEB0EF-8396-4A67-9393-A1F2008131AC}">
      <dgm:prSet/>
      <dgm:spPr/>
      <dgm:t>
        <a:bodyPr/>
        <a:lstStyle/>
        <a:p>
          <a:endParaRPr lang="en-US"/>
        </a:p>
      </dgm:t>
    </dgm:pt>
    <dgm:pt modelId="{9AA9C3DC-9E44-4B6F-A24F-EDBB5B1B96F5}">
      <dgm:prSet/>
      <dgm:spPr/>
      <dgm:t>
        <a:bodyPr/>
        <a:lstStyle/>
        <a:p>
          <a:pPr>
            <a:defRPr b="1"/>
          </a:pPr>
          <a:r>
            <a:rPr lang="en-US"/>
            <a:t>3 mai</a:t>
          </a:r>
        </a:p>
      </dgm:t>
    </dgm:pt>
    <dgm:pt modelId="{8197785A-EC59-4475-9B15-025F222B0268}" type="parTrans" cxnId="{32FE4C7B-9FD6-47B1-AF48-2E40DEB8F6D6}">
      <dgm:prSet/>
      <dgm:spPr/>
      <dgm:t>
        <a:bodyPr/>
        <a:lstStyle/>
        <a:p>
          <a:endParaRPr lang="fr-FR"/>
        </a:p>
      </dgm:t>
    </dgm:pt>
    <dgm:pt modelId="{B6F88C86-437C-4A3E-81B0-F68F2667A475}" type="sibTrans" cxnId="{32FE4C7B-9FD6-47B1-AF48-2E40DEB8F6D6}">
      <dgm:prSet/>
      <dgm:spPr/>
      <dgm:t>
        <a:bodyPr/>
        <a:lstStyle/>
        <a:p>
          <a:endParaRPr lang="fr-FR"/>
        </a:p>
      </dgm:t>
    </dgm:pt>
    <dgm:pt modelId="{061B7840-D47A-4ED8-850C-DFFB28519CCB}">
      <dgm:prSet/>
      <dgm:spPr/>
      <dgm:t>
        <a:bodyPr/>
        <a:lstStyle/>
        <a:p>
          <a:pPr>
            <a:defRPr b="1"/>
          </a:pPr>
          <a:r>
            <a:rPr lang="en-US"/>
            <a:t>7 juin</a:t>
          </a:r>
        </a:p>
      </dgm:t>
    </dgm:pt>
    <dgm:pt modelId="{58D0920A-31CF-4576-B574-068DB2037D37}" type="parTrans" cxnId="{C2F334B4-1B4F-4898-A1E5-E3330059E5EA}">
      <dgm:prSet/>
      <dgm:spPr/>
      <dgm:t>
        <a:bodyPr/>
        <a:lstStyle/>
        <a:p>
          <a:endParaRPr lang="fr-FR"/>
        </a:p>
      </dgm:t>
    </dgm:pt>
    <dgm:pt modelId="{2100F859-6F4E-4537-83C7-D9DB51FCF4A7}" type="sibTrans" cxnId="{C2F334B4-1B4F-4898-A1E5-E3330059E5EA}">
      <dgm:prSet/>
      <dgm:spPr/>
      <dgm:t>
        <a:bodyPr/>
        <a:lstStyle/>
        <a:p>
          <a:endParaRPr lang="fr-FR"/>
        </a:p>
      </dgm:t>
    </dgm:pt>
    <dgm:pt modelId="{B918587D-71B7-45C3-8E7D-3CDB3A8C1523}">
      <dgm:prSet/>
      <dgm:spPr/>
      <dgm:t>
        <a:bodyPr/>
        <a:lstStyle/>
        <a:p>
          <a:pPr>
            <a:defRPr b="1"/>
          </a:pPr>
          <a:r>
            <a:rPr lang="en-US"/>
            <a:t>5 </a:t>
          </a:r>
          <a:r>
            <a:rPr lang="en-US" err="1"/>
            <a:t>juillet</a:t>
          </a:r>
          <a:endParaRPr lang="en-US"/>
        </a:p>
        <a:p>
          <a:endParaRPr lang="en-US"/>
        </a:p>
      </dgm:t>
    </dgm:pt>
    <dgm:pt modelId="{56285AD8-0872-47D0-87AF-D3D6A9436A5B}" type="parTrans" cxnId="{62441105-4E5D-42C7-AB3A-9B0190A1986F}">
      <dgm:prSet/>
      <dgm:spPr/>
      <dgm:t>
        <a:bodyPr/>
        <a:lstStyle/>
        <a:p>
          <a:endParaRPr lang="fr-FR"/>
        </a:p>
      </dgm:t>
    </dgm:pt>
    <dgm:pt modelId="{BD702243-3F39-47E9-9636-FE2125777AC0}" type="sibTrans" cxnId="{62441105-4E5D-42C7-AB3A-9B0190A1986F}">
      <dgm:prSet/>
      <dgm:spPr/>
      <dgm:t>
        <a:bodyPr/>
        <a:lstStyle/>
        <a:p>
          <a:endParaRPr lang="fr-FR"/>
        </a:p>
      </dgm:t>
    </dgm:pt>
    <dgm:pt modelId="{9C9BFB88-F8A3-46F7-8948-1458221E9891}" type="pres">
      <dgm:prSet presAssocID="{661A51E5-CBB0-46A1-AF39-8B34D270130A}" presName="root" presStyleCnt="0">
        <dgm:presLayoutVars>
          <dgm:chMax/>
          <dgm:chPref/>
          <dgm:animLvl val="lvl"/>
        </dgm:presLayoutVars>
      </dgm:prSet>
      <dgm:spPr/>
    </dgm:pt>
    <dgm:pt modelId="{2306F122-3040-41EF-9EB2-FD70EC749591}" type="pres">
      <dgm:prSet presAssocID="{661A51E5-CBB0-46A1-AF39-8B34D270130A}" presName="divider" presStyleLbl="fgAcc1" presStyleIdx="0" presStyleCnt="6"/>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EB1045DC-372C-4BCF-87C5-34476C17551F}" type="pres">
      <dgm:prSet presAssocID="{661A51E5-CBB0-46A1-AF39-8B34D270130A}" presName="nodes" presStyleCnt="0">
        <dgm:presLayoutVars>
          <dgm:chMax/>
          <dgm:chPref/>
          <dgm:animLvl val="lvl"/>
        </dgm:presLayoutVars>
      </dgm:prSet>
      <dgm:spPr/>
    </dgm:pt>
    <dgm:pt modelId="{3F3AC173-996C-4C09-88F6-48E4EAFB9B0E}" type="pres">
      <dgm:prSet presAssocID="{74B4EC2A-3095-4B7F-96F6-2BBE2E4E4DF6}" presName="composite" presStyleCnt="0"/>
      <dgm:spPr/>
    </dgm:pt>
    <dgm:pt modelId="{90546FB3-A6FC-48BD-B008-8ECA4BC6A101}" type="pres">
      <dgm:prSet presAssocID="{74B4EC2A-3095-4B7F-96F6-2BBE2E4E4DF6}" presName="ConnectorPoint" presStyleLbl="lnNode1" presStyleIdx="0" presStyleCnt="5"/>
      <dgm:spPr>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gm:spPr>
    </dgm:pt>
    <dgm:pt modelId="{06459A42-5B69-4F4B-8DAF-E2E8C2450740}" type="pres">
      <dgm:prSet presAssocID="{74B4EC2A-3095-4B7F-96F6-2BBE2E4E4DF6}" presName="DropPinPlaceHolder" presStyleCnt="0"/>
      <dgm:spPr/>
    </dgm:pt>
    <dgm:pt modelId="{A3F676B8-36E0-48DD-9D78-AC32FB159206}" type="pres">
      <dgm:prSet presAssocID="{74B4EC2A-3095-4B7F-96F6-2BBE2E4E4DF6}" presName="DropPin" presStyleLbl="alignNode1" presStyleIdx="0" presStyleCnt="5"/>
      <dgm:spPr/>
    </dgm:pt>
    <dgm:pt modelId="{2991818F-84D9-4B46-86F1-568B18BAE3CC}" type="pres">
      <dgm:prSet presAssocID="{74B4EC2A-3095-4B7F-96F6-2BBE2E4E4DF6}" presName="Ellipse" presStyleLbl="fgAcc1" presStyleIdx="1" presStyleCnt="6"/>
      <dgm:spPr>
        <a:solidFill>
          <a:schemeClr val="lt1">
            <a:alpha val="90000"/>
            <a:hueOff val="0"/>
            <a:satOff val="0"/>
            <a:lumOff val="0"/>
            <a:alphaOff val="0"/>
          </a:schemeClr>
        </a:solidFill>
        <a:ln w="19050" cap="rnd" cmpd="sng" algn="ctr">
          <a:noFill/>
          <a:prstDash val="solid"/>
        </a:ln>
        <a:effectLst/>
      </dgm:spPr>
    </dgm:pt>
    <dgm:pt modelId="{84EFEA84-41BC-49F9-A222-16FA1EF28AA9}" type="pres">
      <dgm:prSet presAssocID="{74B4EC2A-3095-4B7F-96F6-2BBE2E4E4DF6}" presName="L2TextContainer" presStyleLbl="revTx" presStyleIdx="0" presStyleCnt="10">
        <dgm:presLayoutVars>
          <dgm:bulletEnabled val="1"/>
        </dgm:presLayoutVars>
      </dgm:prSet>
      <dgm:spPr/>
    </dgm:pt>
    <dgm:pt modelId="{B4101365-45D4-42DD-A918-C376EF8CF8DB}" type="pres">
      <dgm:prSet presAssocID="{74B4EC2A-3095-4B7F-96F6-2BBE2E4E4DF6}" presName="L1TextContainer" presStyleLbl="revTx" presStyleIdx="1" presStyleCnt="10">
        <dgm:presLayoutVars>
          <dgm:chMax val="1"/>
          <dgm:chPref val="1"/>
          <dgm:bulletEnabled val="1"/>
        </dgm:presLayoutVars>
      </dgm:prSet>
      <dgm:spPr/>
    </dgm:pt>
    <dgm:pt modelId="{57A0A67D-E961-4673-9432-C14600FF0218}" type="pres">
      <dgm:prSet presAssocID="{74B4EC2A-3095-4B7F-96F6-2BBE2E4E4DF6}" presName="ConnectLine" presStyleLbl="sibTrans1D1" presStyleIdx="0" presStyleCnt="5"/>
      <dgm:spPr>
        <a:noFill/>
        <a:ln w="12700" cap="rnd" cmpd="sng" algn="ctr">
          <a:solidFill>
            <a:schemeClr val="accent2">
              <a:hueOff val="-2169960"/>
              <a:satOff val="-1325"/>
              <a:lumOff val="5177"/>
              <a:alphaOff val="0"/>
            </a:schemeClr>
          </a:solidFill>
          <a:prstDash val="dash"/>
        </a:ln>
        <a:effectLst/>
      </dgm:spPr>
    </dgm:pt>
    <dgm:pt modelId="{7F8B4DA7-D29D-4E5E-9A14-E9134634223F}" type="pres">
      <dgm:prSet presAssocID="{74B4EC2A-3095-4B7F-96F6-2BBE2E4E4DF6}" presName="EmptyPlaceHolder" presStyleCnt="0"/>
      <dgm:spPr/>
    </dgm:pt>
    <dgm:pt modelId="{0A81B090-F860-462B-BEAE-D62229031365}" type="pres">
      <dgm:prSet presAssocID="{ED8EC99E-5E37-4A48-B601-FA23808BF8F8}" presName="spaceBetweenRectangles" presStyleCnt="0"/>
      <dgm:spPr/>
    </dgm:pt>
    <dgm:pt modelId="{C9D623F9-15EA-48C5-BA9D-2ED306C2D8F0}" type="pres">
      <dgm:prSet presAssocID="{D7225BB6-1023-475C-8FDD-6A2D25F9EB47}" presName="composite" presStyleCnt="0"/>
      <dgm:spPr/>
    </dgm:pt>
    <dgm:pt modelId="{B4B07929-5E0D-4708-A86D-5036CDE40F7D}" type="pres">
      <dgm:prSet presAssocID="{D7225BB6-1023-475C-8FDD-6A2D25F9EB47}" presName="ConnectorPoint" presStyleLbl="lnNode1" presStyleIdx="1" presStyleCnt="5"/>
      <dgm:spPr>
        <a:solidFill>
          <a:schemeClr val="accent2">
            <a:hueOff val="-1356225"/>
            <a:satOff val="-828"/>
            <a:lumOff val="3235"/>
            <a:alphaOff val="0"/>
          </a:schemeClr>
        </a:solidFill>
        <a:ln w="6350" cap="rnd" cmpd="sng" algn="ctr">
          <a:solidFill>
            <a:schemeClr val="lt1">
              <a:hueOff val="0"/>
              <a:satOff val="0"/>
              <a:lumOff val="0"/>
              <a:alphaOff val="0"/>
            </a:schemeClr>
          </a:solidFill>
          <a:prstDash val="solid"/>
        </a:ln>
        <a:effectLst/>
      </dgm:spPr>
    </dgm:pt>
    <dgm:pt modelId="{1DDD2E71-E6F4-43AB-9315-E2273CE3E91E}" type="pres">
      <dgm:prSet presAssocID="{D7225BB6-1023-475C-8FDD-6A2D25F9EB47}" presName="DropPinPlaceHolder" presStyleCnt="0"/>
      <dgm:spPr/>
    </dgm:pt>
    <dgm:pt modelId="{5EB8A413-232D-4FAE-ADEE-F5D55E9B4B4C}" type="pres">
      <dgm:prSet presAssocID="{D7225BB6-1023-475C-8FDD-6A2D25F9EB47}" presName="DropPin" presStyleLbl="alignNode1" presStyleIdx="1" presStyleCnt="5"/>
      <dgm:spPr/>
    </dgm:pt>
    <dgm:pt modelId="{AB679596-7BD9-4FB0-A371-C1FA0EF1C9C7}" type="pres">
      <dgm:prSet presAssocID="{D7225BB6-1023-475C-8FDD-6A2D25F9EB47}" presName="Ellipse" presStyleLbl="fgAcc1" presStyleIdx="2" presStyleCnt="6"/>
      <dgm:spPr>
        <a:solidFill>
          <a:schemeClr val="lt1">
            <a:alpha val="90000"/>
            <a:hueOff val="0"/>
            <a:satOff val="0"/>
            <a:lumOff val="0"/>
            <a:alphaOff val="0"/>
          </a:schemeClr>
        </a:solidFill>
        <a:ln w="19050" cap="rnd" cmpd="sng" algn="ctr">
          <a:noFill/>
          <a:prstDash val="solid"/>
        </a:ln>
        <a:effectLst/>
      </dgm:spPr>
    </dgm:pt>
    <dgm:pt modelId="{F8BE09E7-E7AC-4299-A0E1-98FA6155C52F}" type="pres">
      <dgm:prSet presAssocID="{D7225BB6-1023-475C-8FDD-6A2D25F9EB47}" presName="L2TextContainer" presStyleLbl="revTx" presStyleIdx="2" presStyleCnt="10">
        <dgm:presLayoutVars>
          <dgm:bulletEnabled val="1"/>
        </dgm:presLayoutVars>
      </dgm:prSet>
      <dgm:spPr/>
    </dgm:pt>
    <dgm:pt modelId="{4D6C652D-BD61-4BCC-8E82-A1A748182CEB}" type="pres">
      <dgm:prSet presAssocID="{D7225BB6-1023-475C-8FDD-6A2D25F9EB47}" presName="L1TextContainer" presStyleLbl="revTx" presStyleIdx="3" presStyleCnt="10">
        <dgm:presLayoutVars>
          <dgm:chMax val="1"/>
          <dgm:chPref val="1"/>
          <dgm:bulletEnabled val="1"/>
        </dgm:presLayoutVars>
      </dgm:prSet>
      <dgm:spPr/>
    </dgm:pt>
    <dgm:pt modelId="{BC7B3B86-5EF0-4B4F-8E0F-8208D1D207B7}" type="pres">
      <dgm:prSet presAssocID="{D7225BB6-1023-475C-8FDD-6A2D25F9EB47}" presName="ConnectLine" presStyleLbl="sibTrans1D1" presStyleIdx="1" presStyleCnt="5"/>
      <dgm:spPr>
        <a:noFill/>
        <a:ln w="12700" cap="rnd" cmpd="sng" algn="ctr">
          <a:solidFill>
            <a:schemeClr val="accent2">
              <a:hueOff val="-1356225"/>
              <a:satOff val="-828"/>
              <a:lumOff val="3235"/>
              <a:alphaOff val="0"/>
            </a:schemeClr>
          </a:solidFill>
          <a:prstDash val="dash"/>
        </a:ln>
        <a:effectLst/>
      </dgm:spPr>
    </dgm:pt>
    <dgm:pt modelId="{E696A79E-F8C7-49D5-A408-5AF7F7B42BC5}" type="pres">
      <dgm:prSet presAssocID="{D7225BB6-1023-475C-8FDD-6A2D25F9EB47}" presName="EmptyPlaceHolder" presStyleCnt="0"/>
      <dgm:spPr/>
    </dgm:pt>
    <dgm:pt modelId="{236D6A0A-AD47-444F-A4DB-10BC4C5FC7B3}" type="pres">
      <dgm:prSet presAssocID="{DF9695FE-A3C7-4A26-B552-7B5C6563F236}" presName="spaceBetweenRectangles" presStyleCnt="0"/>
      <dgm:spPr/>
    </dgm:pt>
    <dgm:pt modelId="{E0610E6A-E2CA-4E79-BC82-FCCD853123B3}" type="pres">
      <dgm:prSet presAssocID="{9AA9C3DC-9E44-4B6F-A24F-EDBB5B1B96F5}" presName="composite" presStyleCnt="0"/>
      <dgm:spPr/>
    </dgm:pt>
    <dgm:pt modelId="{644D98BB-104F-472F-AA7E-E91994F4EE3E}" type="pres">
      <dgm:prSet presAssocID="{9AA9C3DC-9E44-4B6F-A24F-EDBB5B1B96F5}" presName="ConnectorPoint" presStyleLbl="lnNode1" presStyleIdx="2" presStyleCnt="5"/>
      <dgm:spPr>
        <a:solidFill>
          <a:schemeClr val="accent2">
            <a:hueOff val="-1808300"/>
            <a:satOff val="-1104"/>
            <a:lumOff val="4314"/>
            <a:alphaOff val="0"/>
          </a:schemeClr>
        </a:solidFill>
        <a:ln w="6350" cap="rnd" cmpd="sng" algn="ctr">
          <a:solidFill>
            <a:schemeClr val="lt1">
              <a:hueOff val="0"/>
              <a:satOff val="0"/>
              <a:lumOff val="0"/>
              <a:alphaOff val="0"/>
            </a:schemeClr>
          </a:solidFill>
          <a:prstDash val="solid"/>
        </a:ln>
        <a:effectLst/>
      </dgm:spPr>
    </dgm:pt>
    <dgm:pt modelId="{93B41E66-01B6-49F0-948F-3B283EC8F838}" type="pres">
      <dgm:prSet presAssocID="{9AA9C3DC-9E44-4B6F-A24F-EDBB5B1B96F5}" presName="DropPinPlaceHolder" presStyleCnt="0"/>
      <dgm:spPr/>
    </dgm:pt>
    <dgm:pt modelId="{EA9FF6FF-2B53-4913-9A70-14A193E1B1DC}" type="pres">
      <dgm:prSet presAssocID="{9AA9C3DC-9E44-4B6F-A24F-EDBB5B1B96F5}" presName="DropPin" presStyleLbl="alignNode1" presStyleIdx="2" presStyleCnt="5"/>
      <dgm:spPr/>
    </dgm:pt>
    <dgm:pt modelId="{CF4928CD-57D7-4985-A6FE-2B4017E1F7BB}" type="pres">
      <dgm:prSet presAssocID="{9AA9C3DC-9E44-4B6F-A24F-EDBB5B1B96F5}" presName="Ellipse" presStyleLbl="fgAcc1" presStyleIdx="3" presStyleCnt="6"/>
      <dgm:spPr>
        <a:solidFill>
          <a:schemeClr val="lt1">
            <a:alpha val="90000"/>
            <a:hueOff val="0"/>
            <a:satOff val="0"/>
            <a:lumOff val="0"/>
            <a:alphaOff val="0"/>
          </a:schemeClr>
        </a:solidFill>
        <a:ln w="19050" cap="rnd" cmpd="sng" algn="ctr">
          <a:noFill/>
          <a:prstDash val="solid"/>
        </a:ln>
        <a:effectLst/>
      </dgm:spPr>
    </dgm:pt>
    <dgm:pt modelId="{8AE5A46A-7432-4337-9128-0B0AAD938E1D}" type="pres">
      <dgm:prSet presAssocID="{9AA9C3DC-9E44-4B6F-A24F-EDBB5B1B96F5}" presName="L2TextContainer" presStyleLbl="revTx" presStyleIdx="4" presStyleCnt="10">
        <dgm:presLayoutVars>
          <dgm:bulletEnabled val="1"/>
        </dgm:presLayoutVars>
      </dgm:prSet>
      <dgm:spPr/>
    </dgm:pt>
    <dgm:pt modelId="{1C589A34-1283-47FF-A1D0-D3694D8C8A75}" type="pres">
      <dgm:prSet presAssocID="{9AA9C3DC-9E44-4B6F-A24F-EDBB5B1B96F5}" presName="L1TextContainer" presStyleLbl="revTx" presStyleIdx="5" presStyleCnt="10">
        <dgm:presLayoutVars>
          <dgm:chMax val="1"/>
          <dgm:chPref val="1"/>
          <dgm:bulletEnabled val="1"/>
        </dgm:presLayoutVars>
      </dgm:prSet>
      <dgm:spPr/>
    </dgm:pt>
    <dgm:pt modelId="{C177C83F-B7DF-4A06-8E04-B767ADE768E6}" type="pres">
      <dgm:prSet presAssocID="{9AA9C3DC-9E44-4B6F-A24F-EDBB5B1B96F5}" presName="ConnectLine" presStyleLbl="sibTrans1D1" presStyleIdx="2" presStyleCnt="5"/>
      <dgm:spPr>
        <a:noFill/>
        <a:ln w="12700" cap="rnd" cmpd="sng" algn="ctr">
          <a:solidFill>
            <a:schemeClr val="accent2">
              <a:hueOff val="-1808300"/>
              <a:satOff val="-1104"/>
              <a:lumOff val="4314"/>
              <a:alphaOff val="0"/>
            </a:schemeClr>
          </a:solidFill>
          <a:prstDash val="dash"/>
        </a:ln>
        <a:effectLst/>
      </dgm:spPr>
    </dgm:pt>
    <dgm:pt modelId="{0C7A7274-9829-4D9F-852F-FA479F536B69}" type="pres">
      <dgm:prSet presAssocID="{9AA9C3DC-9E44-4B6F-A24F-EDBB5B1B96F5}" presName="EmptyPlaceHolder" presStyleCnt="0"/>
      <dgm:spPr/>
    </dgm:pt>
    <dgm:pt modelId="{A05F5B0F-D0CF-484B-8719-1DB7EAFB2288}" type="pres">
      <dgm:prSet presAssocID="{B6F88C86-437C-4A3E-81B0-F68F2667A475}" presName="spaceBetweenRectangles" presStyleCnt="0"/>
      <dgm:spPr/>
    </dgm:pt>
    <dgm:pt modelId="{60EE802C-C5B8-4819-8D59-777A5AF6EDF1}" type="pres">
      <dgm:prSet presAssocID="{061B7840-D47A-4ED8-850C-DFFB28519CCB}" presName="composite" presStyleCnt="0"/>
      <dgm:spPr/>
    </dgm:pt>
    <dgm:pt modelId="{42FADCC7-5305-453F-AAC9-36607F4CA806}" type="pres">
      <dgm:prSet presAssocID="{061B7840-D47A-4ED8-850C-DFFB28519CCB}" presName="ConnectorPoint" presStyleLbl="lnNode1" presStyleIdx="3" presStyleCnt="5"/>
      <dgm:spPr>
        <a:solidFill>
          <a:schemeClr val="accent2">
            <a:hueOff val="-2260375"/>
            <a:satOff val="-1380"/>
            <a:lumOff val="5392"/>
            <a:alphaOff val="0"/>
          </a:schemeClr>
        </a:solidFill>
        <a:ln w="6350" cap="rnd" cmpd="sng" algn="ctr">
          <a:solidFill>
            <a:schemeClr val="lt1">
              <a:hueOff val="0"/>
              <a:satOff val="0"/>
              <a:lumOff val="0"/>
              <a:alphaOff val="0"/>
            </a:schemeClr>
          </a:solidFill>
          <a:prstDash val="solid"/>
        </a:ln>
        <a:effectLst/>
      </dgm:spPr>
    </dgm:pt>
    <dgm:pt modelId="{2CD369A5-6656-4E5F-85F2-2876F06B20E4}" type="pres">
      <dgm:prSet presAssocID="{061B7840-D47A-4ED8-850C-DFFB28519CCB}" presName="DropPinPlaceHolder" presStyleCnt="0"/>
      <dgm:spPr/>
    </dgm:pt>
    <dgm:pt modelId="{55FEA985-6876-4337-AD3A-E581D199E573}" type="pres">
      <dgm:prSet presAssocID="{061B7840-D47A-4ED8-850C-DFFB28519CCB}" presName="DropPin" presStyleLbl="alignNode1" presStyleIdx="3" presStyleCnt="5"/>
      <dgm:spPr/>
    </dgm:pt>
    <dgm:pt modelId="{A855F2A3-2653-42F0-80B5-BE97FC3414CC}" type="pres">
      <dgm:prSet presAssocID="{061B7840-D47A-4ED8-850C-DFFB28519CCB}" presName="Ellipse" presStyleLbl="fgAcc1" presStyleIdx="4" presStyleCnt="6"/>
      <dgm:spPr>
        <a:solidFill>
          <a:schemeClr val="lt1">
            <a:alpha val="90000"/>
            <a:hueOff val="0"/>
            <a:satOff val="0"/>
            <a:lumOff val="0"/>
            <a:alphaOff val="0"/>
          </a:schemeClr>
        </a:solidFill>
        <a:ln w="19050" cap="rnd" cmpd="sng" algn="ctr">
          <a:noFill/>
          <a:prstDash val="solid"/>
        </a:ln>
        <a:effectLst/>
      </dgm:spPr>
    </dgm:pt>
    <dgm:pt modelId="{7D798ED2-44FA-47EF-8DAB-D2F909A62D4F}" type="pres">
      <dgm:prSet presAssocID="{061B7840-D47A-4ED8-850C-DFFB28519CCB}" presName="L2TextContainer" presStyleLbl="revTx" presStyleIdx="6" presStyleCnt="10">
        <dgm:presLayoutVars>
          <dgm:bulletEnabled val="1"/>
        </dgm:presLayoutVars>
      </dgm:prSet>
      <dgm:spPr/>
    </dgm:pt>
    <dgm:pt modelId="{C1004DDF-1CD1-4CAA-B1CE-698CCBB9342E}" type="pres">
      <dgm:prSet presAssocID="{061B7840-D47A-4ED8-850C-DFFB28519CCB}" presName="L1TextContainer" presStyleLbl="revTx" presStyleIdx="7" presStyleCnt="10">
        <dgm:presLayoutVars>
          <dgm:chMax val="1"/>
          <dgm:chPref val="1"/>
          <dgm:bulletEnabled val="1"/>
        </dgm:presLayoutVars>
      </dgm:prSet>
      <dgm:spPr/>
    </dgm:pt>
    <dgm:pt modelId="{4FEA1169-986E-496E-9A31-75D92393368F}" type="pres">
      <dgm:prSet presAssocID="{061B7840-D47A-4ED8-850C-DFFB28519CCB}" presName="ConnectLine" presStyleLbl="sibTrans1D1" presStyleIdx="3" presStyleCnt="5"/>
      <dgm:spPr>
        <a:noFill/>
        <a:ln w="12700" cap="rnd" cmpd="sng" algn="ctr">
          <a:solidFill>
            <a:schemeClr val="accent2">
              <a:hueOff val="-2260375"/>
              <a:satOff val="-1380"/>
              <a:lumOff val="5392"/>
              <a:alphaOff val="0"/>
            </a:schemeClr>
          </a:solidFill>
          <a:prstDash val="dash"/>
        </a:ln>
        <a:effectLst/>
      </dgm:spPr>
    </dgm:pt>
    <dgm:pt modelId="{9D24CE6E-DBD9-43EB-8933-D86AF12A0CD8}" type="pres">
      <dgm:prSet presAssocID="{061B7840-D47A-4ED8-850C-DFFB28519CCB}" presName="EmptyPlaceHolder" presStyleCnt="0"/>
      <dgm:spPr/>
    </dgm:pt>
    <dgm:pt modelId="{509732F5-42B9-4D8F-9B36-34821B432753}" type="pres">
      <dgm:prSet presAssocID="{2100F859-6F4E-4537-83C7-D9DB51FCF4A7}" presName="spaceBetweenRectangles" presStyleCnt="0"/>
      <dgm:spPr/>
    </dgm:pt>
    <dgm:pt modelId="{C531D38E-220B-4698-84FF-05E807F5B8A6}" type="pres">
      <dgm:prSet presAssocID="{B918587D-71B7-45C3-8E7D-3CDB3A8C1523}" presName="composite" presStyleCnt="0"/>
      <dgm:spPr/>
    </dgm:pt>
    <dgm:pt modelId="{B14BAF8D-802F-4ECF-BC8E-7E3EBFB4B2D5}" type="pres">
      <dgm:prSet presAssocID="{B918587D-71B7-45C3-8E7D-3CDB3A8C1523}" presName="ConnectorPoint" presStyleLbl="lnNode1" presStyleIdx="4" presStyleCnt="5"/>
      <dgm:spPr>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gm:spPr>
    </dgm:pt>
    <dgm:pt modelId="{578ABEDC-A987-4E64-91FE-4417120084AB}" type="pres">
      <dgm:prSet presAssocID="{B918587D-71B7-45C3-8E7D-3CDB3A8C1523}" presName="DropPinPlaceHolder" presStyleCnt="0"/>
      <dgm:spPr/>
    </dgm:pt>
    <dgm:pt modelId="{BF2566AF-2D74-4940-9EFE-5A37EF6CFD53}" type="pres">
      <dgm:prSet presAssocID="{B918587D-71B7-45C3-8E7D-3CDB3A8C1523}" presName="DropPin" presStyleLbl="alignNode1" presStyleIdx="4" presStyleCnt="5"/>
      <dgm:spPr/>
    </dgm:pt>
    <dgm:pt modelId="{22ED9F2F-058A-4F47-959F-3759CC7296DC}" type="pres">
      <dgm:prSet presAssocID="{B918587D-71B7-45C3-8E7D-3CDB3A8C1523}" presName="Ellipse" presStyleLbl="fgAcc1" presStyleIdx="5" presStyleCnt="6"/>
      <dgm:spPr>
        <a:solidFill>
          <a:schemeClr val="lt1">
            <a:alpha val="90000"/>
            <a:hueOff val="0"/>
            <a:satOff val="0"/>
            <a:lumOff val="0"/>
            <a:alphaOff val="0"/>
          </a:schemeClr>
        </a:solidFill>
        <a:ln w="19050" cap="rnd" cmpd="sng" algn="ctr">
          <a:noFill/>
          <a:prstDash val="solid"/>
        </a:ln>
        <a:effectLst/>
      </dgm:spPr>
    </dgm:pt>
    <dgm:pt modelId="{10A21AA8-A6F2-4262-B8BA-0530201494C3}" type="pres">
      <dgm:prSet presAssocID="{B918587D-71B7-45C3-8E7D-3CDB3A8C1523}" presName="L2TextContainer" presStyleLbl="revTx" presStyleIdx="8" presStyleCnt="10">
        <dgm:presLayoutVars>
          <dgm:bulletEnabled val="1"/>
        </dgm:presLayoutVars>
      </dgm:prSet>
      <dgm:spPr/>
    </dgm:pt>
    <dgm:pt modelId="{D398FF41-E7C6-49B9-826E-85EBEFD34E83}" type="pres">
      <dgm:prSet presAssocID="{B918587D-71B7-45C3-8E7D-3CDB3A8C1523}" presName="L1TextContainer" presStyleLbl="revTx" presStyleIdx="9" presStyleCnt="10">
        <dgm:presLayoutVars>
          <dgm:chMax val="1"/>
          <dgm:chPref val="1"/>
          <dgm:bulletEnabled val="1"/>
        </dgm:presLayoutVars>
      </dgm:prSet>
      <dgm:spPr/>
    </dgm:pt>
    <dgm:pt modelId="{5B27D37D-1083-45EB-BD73-FAE9A21E874B}" type="pres">
      <dgm:prSet presAssocID="{B918587D-71B7-45C3-8E7D-3CDB3A8C1523}" presName="ConnectLine" presStyleLbl="sibTrans1D1" presStyleIdx="4" presStyleCnt="5"/>
      <dgm:spPr>
        <a:noFill/>
        <a:ln w="12700" cap="rnd" cmpd="sng" algn="ctr">
          <a:solidFill>
            <a:schemeClr val="accent2">
              <a:hueOff val="-2712450"/>
              <a:satOff val="-1656"/>
              <a:lumOff val="6471"/>
              <a:alphaOff val="0"/>
            </a:schemeClr>
          </a:solidFill>
          <a:prstDash val="dash"/>
        </a:ln>
        <a:effectLst/>
      </dgm:spPr>
    </dgm:pt>
    <dgm:pt modelId="{892E597E-2E71-4445-8180-D14BC6999744}" type="pres">
      <dgm:prSet presAssocID="{B918587D-71B7-45C3-8E7D-3CDB3A8C1523}" presName="EmptyPlaceHolder" presStyleCnt="0"/>
      <dgm:spPr/>
    </dgm:pt>
  </dgm:ptLst>
  <dgm:cxnLst>
    <dgm:cxn modelId="{62441105-4E5D-42C7-AB3A-9B0190A1986F}" srcId="{661A51E5-CBB0-46A1-AF39-8B34D270130A}" destId="{B918587D-71B7-45C3-8E7D-3CDB3A8C1523}" srcOrd="4" destOrd="0" parTransId="{56285AD8-0872-47D0-87AF-D3D6A9436A5B}" sibTransId="{BD702243-3F39-47E9-9636-FE2125777AC0}"/>
    <dgm:cxn modelId="{D30C2212-60DB-472F-9D23-2813B511ECB3}" type="presOf" srcId="{9AA9C3DC-9E44-4B6F-A24F-EDBB5B1B96F5}" destId="{1C589A34-1283-47FF-A1D0-D3694D8C8A75}" srcOrd="0" destOrd="0" presId="urn:microsoft.com/office/officeart/2017/3/layout/DropPinTimeline"/>
    <dgm:cxn modelId="{838BE214-9974-4937-93E0-AD2659F1A3A3}" type="presOf" srcId="{74B4EC2A-3095-4B7F-96F6-2BBE2E4E4DF6}" destId="{B4101365-45D4-42DD-A918-C376EF8CF8DB}" srcOrd="0" destOrd="0" presId="urn:microsoft.com/office/officeart/2017/3/layout/DropPinTimeline"/>
    <dgm:cxn modelId="{D6815820-8096-494B-B038-0B07604F25D0}" type="presOf" srcId="{661A51E5-CBB0-46A1-AF39-8B34D270130A}" destId="{9C9BFB88-F8A3-46F7-8948-1458221E9891}" srcOrd="0" destOrd="0" presId="urn:microsoft.com/office/officeart/2017/3/layout/DropPinTimeline"/>
    <dgm:cxn modelId="{52B3C25E-E5FE-42E8-9479-75A51CE8E3A6}" srcId="{661A51E5-CBB0-46A1-AF39-8B34D270130A}" destId="{74B4EC2A-3095-4B7F-96F6-2BBE2E4E4DF6}" srcOrd="0" destOrd="0" parTransId="{82B5627A-505A-42A9-92D3-1D74A5D39D2E}" sibTransId="{ED8EC99E-5E37-4A48-B601-FA23808BF8F8}"/>
    <dgm:cxn modelId="{32FE4C7B-9FD6-47B1-AF48-2E40DEB8F6D6}" srcId="{661A51E5-CBB0-46A1-AF39-8B34D270130A}" destId="{9AA9C3DC-9E44-4B6F-A24F-EDBB5B1B96F5}" srcOrd="2" destOrd="0" parTransId="{8197785A-EC59-4475-9B15-025F222B0268}" sibTransId="{B6F88C86-437C-4A3E-81B0-F68F2667A475}"/>
    <dgm:cxn modelId="{501C7E80-C17A-4393-BEBC-6A7A0FE1525E}" type="presOf" srcId="{061B7840-D47A-4ED8-850C-DFFB28519CCB}" destId="{C1004DDF-1CD1-4CAA-B1CE-698CCBB9342E}" srcOrd="0" destOrd="0" presId="urn:microsoft.com/office/officeart/2017/3/layout/DropPinTimeline"/>
    <dgm:cxn modelId="{AF645D8E-AC85-4264-BE30-B6E8DD8D747E}" type="presOf" srcId="{B918587D-71B7-45C3-8E7D-3CDB3A8C1523}" destId="{D398FF41-E7C6-49B9-826E-85EBEFD34E83}" srcOrd="0" destOrd="0" presId="urn:microsoft.com/office/officeart/2017/3/layout/DropPinTimeline"/>
    <dgm:cxn modelId="{8E6D66A0-6B06-4D9C-BDBE-8235998C1552}" type="presOf" srcId="{D7225BB6-1023-475C-8FDD-6A2D25F9EB47}" destId="{4D6C652D-BD61-4BCC-8E82-A1A748182CEB}" srcOrd="0" destOrd="0" presId="urn:microsoft.com/office/officeart/2017/3/layout/DropPinTimeline"/>
    <dgm:cxn modelId="{C2F334B4-1B4F-4898-A1E5-E3330059E5EA}" srcId="{661A51E5-CBB0-46A1-AF39-8B34D270130A}" destId="{061B7840-D47A-4ED8-850C-DFFB28519CCB}" srcOrd="3" destOrd="0" parTransId="{58D0920A-31CF-4576-B574-068DB2037D37}" sibTransId="{2100F859-6F4E-4537-83C7-D9DB51FCF4A7}"/>
    <dgm:cxn modelId="{ACDEB0EF-8396-4A67-9393-A1F2008131AC}" srcId="{661A51E5-CBB0-46A1-AF39-8B34D270130A}" destId="{D7225BB6-1023-475C-8FDD-6A2D25F9EB47}" srcOrd="1" destOrd="0" parTransId="{B5B6F9CF-6DBE-43DB-93B1-F8895C757081}" sibTransId="{DF9695FE-A3C7-4A26-B552-7B5C6563F236}"/>
    <dgm:cxn modelId="{73010AC0-5B84-44EB-BC7F-ACC63933EB7F}" type="presParOf" srcId="{9C9BFB88-F8A3-46F7-8948-1458221E9891}" destId="{2306F122-3040-41EF-9EB2-FD70EC749591}" srcOrd="0" destOrd="0" presId="urn:microsoft.com/office/officeart/2017/3/layout/DropPinTimeline"/>
    <dgm:cxn modelId="{932FC348-1574-4899-AD15-807846830E91}" type="presParOf" srcId="{9C9BFB88-F8A3-46F7-8948-1458221E9891}" destId="{EB1045DC-372C-4BCF-87C5-34476C17551F}" srcOrd="1" destOrd="0" presId="urn:microsoft.com/office/officeart/2017/3/layout/DropPinTimeline"/>
    <dgm:cxn modelId="{9C77E0D3-462A-4802-824E-607B7CBDE476}" type="presParOf" srcId="{EB1045DC-372C-4BCF-87C5-34476C17551F}" destId="{3F3AC173-996C-4C09-88F6-48E4EAFB9B0E}" srcOrd="0" destOrd="0" presId="urn:microsoft.com/office/officeart/2017/3/layout/DropPinTimeline"/>
    <dgm:cxn modelId="{CD598F66-8493-41FB-9321-3A4DE405E4BB}" type="presParOf" srcId="{3F3AC173-996C-4C09-88F6-48E4EAFB9B0E}" destId="{90546FB3-A6FC-48BD-B008-8ECA4BC6A101}" srcOrd="0" destOrd="0" presId="urn:microsoft.com/office/officeart/2017/3/layout/DropPinTimeline"/>
    <dgm:cxn modelId="{8E758FFC-1271-46FC-84F7-D74BF25C735C}" type="presParOf" srcId="{3F3AC173-996C-4C09-88F6-48E4EAFB9B0E}" destId="{06459A42-5B69-4F4B-8DAF-E2E8C2450740}" srcOrd="1" destOrd="0" presId="urn:microsoft.com/office/officeart/2017/3/layout/DropPinTimeline"/>
    <dgm:cxn modelId="{18A61556-62E9-40C5-8C7B-16FE357E6DD1}" type="presParOf" srcId="{06459A42-5B69-4F4B-8DAF-E2E8C2450740}" destId="{A3F676B8-36E0-48DD-9D78-AC32FB159206}" srcOrd="0" destOrd="0" presId="urn:microsoft.com/office/officeart/2017/3/layout/DropPinTimeline"/>
    <dgm:cxn modelId="{4DA10F55-91D9-44DA-B9DB-8D3A42D333D8}" type="presParOf" srcId="{06459A42-5B69-4F4B-8DAF-E2E8C2450740}" destId="{2991818F-84D9-4B46-86F1-568B18BAE3CC}" srcOrd="1" destOrd="0" presId="urn:microsoft.com/office/officeart/2017/3/layout/DropPinTimeline"/>
    <dgm:cxn modelId="{515E1F8C-CBE0-4251-97C7-A979450C5EC7}" type="presParOf" srcId="{3F3AC173-996C-4C09-88F6-48E4EAFB9B0E}" destId="{84EFEA84-41BC-49F9-A222-16FA1EF28AA9}" srcOrd="2" destOrd="0" presId="urn:microsoft.com/office/officeart/2017/3/layout/DropPinTimeline"/>
    <dgm:cxn modelId="{22F61A7F-5D1B-4D7D-AD61-047F8E004525}" type="presParOf" srcId="{3F3AC173-996C-4C09-88F6-48E4EAFB9B0E}" destId="{B4101365-45D4-42DD-A918-C376EF8CF8DB}" srcOrd="3" destOrd="0" presId="urn:microsoft.com/office/officeart/2017/3/layout/DropPinTimeline"/>
    <dgm:cxn modelId="{D142EC24-39DE-4155-B2C4-4180965F16E8}" type="presParOf" srcId="{3F3AC173-996C-4C09-88F6-48E4EAFB9B0E}" destId="{57A0A67D-E961-4673-9432-C14600FF0218}" srcOrd="4" destOrd="0" presId="urn:microsoft.com/office/officeart/2017/3/layout/DropPinTimeline"/>
    <dgm:cxn modelId="{013DD87B-A167-4478-9D1A-DDE75ED5DB9B}" type="presParOf" srcId="{3F3AC173-996C-4C09-88F6-48E4EAFB9B0E}" destId="{7F8B4DA7-D29D-4E5E-9A14-E9134634223F}" srcOrd="5" destOrd="0" presId="urn:microsoft.com/office/officeart/2017/3/layout/DropPinTimeline"/>
    <dgm:cxn modelId="{BED03053-5854-4FAA-84A5-9B48CB435E7E}" type="presParOf" srcId="{EB1045DC-372C-4BCF-87C5-34476C17551F}" destId="{0A81B090-F860-462B-BEAE-D62229031365}" srcOrd="1" destOrd="0" presId="urn:microsoft.com/office/officeart/2017/3/layout/DropPinTimeline"/>
    <dgm:cxn modelId="{F887F10C-6839-484F-B36E-026D9E44B901}" type="presParOf" srcId="{EB1045DC-372C-4BCF-87C5-34476C17551F}" destId="{C9D623F9-15EA-48C5-BA9D-2ED306C2D8F0}" srcOrd="2" destOrd="0" presId="urn:microsoft.com/office/officeart/2017/3/layout/DropPinTimeline"/>
    <dgm:cxn modelId="{E86B71B8-FC28-4241-94C2-5610AC49DB18}" type="presParOf" srcId="{C9D623F9-15EA-48C5-BA9D-2ED306C2D8F0}" destId="{B4B07929-5E0D-4708-A86D-5036CDE40F7D}" srcOrd="0" destOrd="0" presId="urn:microsoft.com/office/officeart/2017/3/layout/DropPinTimeline"/>
    <dgm:cxn modelId="{11B3B7D0-1C29-407E-A223-F855EBC24050}" type="presParOf" srcId="{C9D623F9-15EA-48C5-BA9D-2ED306C2D8F0}" destId="{1DDD2E71-E6F4-43AB-9315-E2273CE3E91E}" srcOrd="1" destOrd="0" presId="urn:microsoft.com/office/officeart/2017/3/layout/DropPinTimeline"/>
    <dgm:cxn modelId="{CFC962FE-110B-4A69-A814-0B8C20311442}" type="presParOf" srcId="{1DDD2E71-E6F4-43AB-9315-E2273CE3E91E}" destId="{5EB8A413-232D-4FAE-ADEE-F5D55E9B4B4C}" srcOrd="0" destOrd="0" presId="urn:microsoft.com/office/officeart/2017/3/layout/DropPinTimeline"/>
    <dgm:cxn modelId="{05F5646D-6245-47F6-973B-2AD36F1637E5}" type="presParOf" srcId="{1DDD2E71-E6F4-43AB-9315-E2273CE3E91E}" destId="{AB679596-7BD9-4FB0-A371-C1FA0EF1C9C7}" srcOrd="1" destOrd="0" presId="urn:microsoft.com/office/officeart/2017/3/layout/DropPinTimeline"/>
    <dgm:cxn modelId="{06415DBE-02BD-4478-9961-69C42B38F3BE}" type="presParOf" srcId="{C9D623F9-15EA-48C5-BA9D-2ED306C2D8F0}" destId="{F8BE09E7-E7AC-4299-A0E1-98FA6155C52F}" srcOrd="2" destOrd="0" presId="urn:microsoft.com/office/officeart/2017/3/layout/DropPinTimeline"/>
    <dgm:cxn modelId="{422795FC-2255-449A-907E-63B2CA50F6E8}" type="presParOf" srcId="{C9D623F9-15EA-48C5-BA9D-2ED306C2D8F0}" destId="{4D6C652D-BD61-4BCC-8E82-A1A748182CEB}" srcOrd="3" destOrd="0" presId="urn:microsoft.com/office/officeart/2017/3/layout/DropPinTimeline"/>
    <dgm:cxn modelId="{50BDAAE9-DD96-4A07-B691-3ABF199467C4}" type="presParOf" srcId="{C9D623F9-15EA-48C5-BA9D-2ED306C2D8F0}" destId="{BC7B3B86-5EF0-4B4F-8E0F-8208D1D207B7}" srcOrd="4" destOrd="0" presId="urn:microsoft.com/office/officeart/2017/3/layout/DropPinTimeline"/>
    <dgm:cxn modelId="{9C682232-8C02-4490-98CE-BF000ADAE275}" type="presParOf" srcId="{C9D623F9-15EA-48C5-BA9D-2ED306C2D8F0}" destId="{E696A79E-F8C7-49D5-A408-5AF7F7B42BC5}" srcOrd="5" destOrd="0" presId="urn:microsoft.com/office/officeart/2017/3/layout/DropPinTimeline"/>
    <dgm:cxn modelId="{3B5D9261-1149-4E2D-AE9D-CAF7D5144770}" type="presParOf" srcId="{EB1045DC-372C-4BCF-87C5-34476C17551F}" destId="{236D6A0A-AD47-444F-A4DB-10BC4C5FC7B3}" srcOrd="3" destOrd="0" presId="urn:microsoft.com/office/officeart/2017/3/layout/DropPinTimeline"/>
    <dgm:cxn modelId="{AAC60A50-4338-4CC1-BA71-A04F811750EB}" type="presParOf" srcId="{EB1045DC-372C-4BCF-87C5-34476C17551F}" destId="{E0610E6A-E2CA-4E79-BC82-FCCD853123B3}" srcOrd="4" destOrd="0" presId="urn:microsoft.com/office/officeart/2017/3/layout/DropPinTimeline"/>
    <dgm:cxn modelId="{760FD42E-11FB-4F3B-AEED-3900F5E2788C}" type="presParOf" srcId="{E0610E6A-E2CA-4E79-BC82-FCCD853123B3}" destId="{644D98BB-104F-472F-AA7E-E91994F4EE3E}" srcOrd="0" destOrd="0" presId="urn:microsoft.com/office/officeart/2017/3/layout/DropPinTimeline"/>
    <dgm:cxn modelId="{38C10669-52CB-4E5E-84BC-29D211B6CF35}" type="presParOf" srcId="{E0610E6A-E2CA-4E79-BC82-FCCD853123B3}" destId="{93B41E66-01B6-49F0-948F-3B283EC8F838}" srcOrd="1" destOrd="0" presId="urn:microsoft.com/office/officeart/2017/3/layout/DropPinTimeline"/>
    <dgm:cxn modelId="{FAC74A2D-D51B-490B-B4C5-DE8572D2333A}" type="presParOf" srcId="{93B41E66-01B6-49F0-948F-3B283EC8F838}" destId="{EA9FF6FF-2B53-4913-9A70-14A193E1B1DC}" srcOrd="0" destOrd="0" presId="urn:microsoft.com/office/officeart/2017/3/layout/DropPinTimeline"/>
    <dgm:cxn modelId="{860424E4-8917-48FD-BC0B-465901CDB6C0}" type="presParOf" srcId="{93B41E66-01B6-49F0-948F-3B283EC8F838}" destId="{CF4928CD-57D7-4985-A6FE-2B4017E1F7BB}" srcOrd="1" destOrd="0" presId="urn:microsoft.com/office/officeart/2017/3/layout/DropPinTimeline"/>
    <dgm:cxn modelId="{F7D3EC32-D785-4756-B57A-4A58AACAC799}" type="presParOf" srcId="{E0610E6A-E2CA-4E79-BC82-FCCD853123B3}" destId="{8AE5A46A-7432-4337-9128-0B0AAD938E1D}" srcOrd="2" destOrd="0" presId="urn:microsoft.com/office/officeart/2017/3/layout/DropPinTimeline"/>
    <dgm:cxn modelId="{FD1012C5-8962-4C77-8A7B-766B9D3F4034}" type="presParOf" srcId="{E0610E6A-E2CA-4E79-BC82-FCCD853123B3}" destId="{1C589A34-1283-47FF-A1D0-D3694D8C8A75}" srcOrd="3" destOrd="0" presId="urn:microsoft.com/office/officeart/2017/3/layout/DropPinTimeline"/>
    <dgm:cxn modelId="{6600954A-1706-45EF-AE77-FB945B427474}" type="presParOf" srcId="{E0610E6A-E2CA-4E79-BC82-FCCD853123B3}" destId="{C177C83F-B7DF-4A06-8E04-B767ADE768E6}" srcOrd="4" destOrd="0" presId="urn:microsoft.com/office/officeart/2017/3/layout/DropPinTimeline"/>
    <dgm:cxn modelId="{CF333769-92F1-4B8B-88E3-A0463C40D0E4}" type="presParOf" srcId="{E0610E6A-E2CA-4E79-BC82-FCCD853123B3}" destId="{0C7A7274-9829-4D9F-852F-FA479F536B69}" srcOrd="5" destOrd="0" presId="urn:microsoft.com/office/officeart/2017/3/layout/DropPinTimeline"/>
    <dgm:cxn modelId="{3EDC92E4-F283-431F-BDDD-61A64C516523}" type="presParOf" srcId="{EB1045DC-372C-4BCF-87C5-34476C17551F}" destId="{A05F5B0F-D0CF-484B-8719-1DB7EAFB2288}" srcOrd="5" destOrd="0" presId="urn:microsoft.com/office/officeart/2017/3/layout/DropPinTimeline"/>
    <dgm:cxn modelId="{9CA249CD-8C87-49B0-8B97-40A7E39EE8C4}" type="presParOf" srcId="{EB1045DC-372C-4BCF-87C5-34476C17551F}" destId="{60EE802C-C5B8-4819-8D59-777A5AF6EDF1}" srcOrd="6" destOrd="0" presId="urn:microsoft.com/office/officeart/2017/3/layout/DropPinTimeline"/>
    <dgm:cxn modelId="{E4F6563D-1088-4A92-8504-1F5ADD0FD5B8}" type="presParOf" srcId="{60EE802C-C5B8-4819-8D59-777A5AF6EDF1}" destId="{42FADCC7-5305-453F-AAC9-36607F4CA806}" srcOrd="0" destOrd="0" presId="urn:microsoft.com/office/officeart/2017/3/layout/DropPinTimeline"/>
    <dgm:cxn modelId="{FDAD3D0B-9398-413B-A338-464C49E764F9}" type="presParOf" srcId="{60EE802C-C5B8-4819-8D59-777A5AF6EDF1}" destId="{2CD369A5-6656-4E5F-85F2-2876F06B20E4}" srcOrd="1" destOrd="0" presId="urn:microsoft.com/office/officeart/2017/3/layout/DropPinTimeline"/>
    <dgm:cxn modelId="{D303A496-A436-4780-92CC-B0F21BFAD2F0}" type="presParOf" srcId="{2CD369A5-6656-4E5F-85F2-2876F06B20E4}" destId="{55FEA985-6876-4337-AD3A-E581D199E573}" srcOrd="0" destOrd="0" presId="urn:microsoft.com/office/officeart/2017/3/layout/DropPinTimeline"/>
    <dgm:cxn modelId="{3CD0C766-56C6-4A9E-BA0D-A07F368F9A10}" type="presParOf" srcId="{2CD369A5-6656-4E5F-85F2-2876F06B20E4}" destId="{A855F2A3-2653-42F0-80B5-BE97FC3414CC}" srcOrd="1" destOrd="0" presId="urn:microsoft.com/office/officeart/2017/3/layout/DropPinTimeline"/>
    <dgm:cxn modelId="{CCE91CD7-09C8-419E-A6B1-26C3FF1298D7}" type="presParOf" srcId="{60EE802C-C5B8-4819-8D59-777A5AF6EDF1}" destId="{7D798ED2-44FA-47EF-8DAB-D2F909A62D4F}" srcOrd="2" destOrd="0" presId="urn:microsoft.com/office/officeart/2017/3/layout/DropPinTimeline"/>
    <dgm:cxn modelId="{D885684C-225E-4AE3-8FD7-41810F8A165F}" type="presParOf" srcId="{60EE802C-C5B8-4819-8D59-777A5AF6EDF1}" destId="{C1004DDF-1CD1-4CAA-B1CE-698CCBB9342E}" srcOrd="3" destOrd="0" presId="urn:microsoft.com/office/officeart/2017/3/layout/DropPinTimeline"/>
    <dgm:cxn modelId="{AEE9ADB3-69B4-40A9-8C4A-20114C2561CD}" type="presParOf" srcId="{60EE802C-C5B8-4819-8D59-777A5AF6EDF1}" destId="{4FEA1169-986E-496E-9A31-75D92393368F}" srcOrd="4" destOrd="0" presId="urn:microsoft.com/office/officeart/2017/3/layout/DropPinTimeline"/>
    <dgm:cxn modelId="{B73AF9EB-16C6-4BAC-8F55-97E4385ACD6E}" type="presParOf" srcId="{60EE802C-C5B8-4819-8D59-777A5AF6EDF1}" destId="{9D24CE6E-DBD9-43EB-8933-D86AF12A0CD8}" srcOrd="5" destOrd="0" presId="urn:microsoft.com/office/officeart/2017/3/layout/DropPinTimeline"/>
    <dgm:cxn modelId="{50EABC2A-C748-42AF-A42B-17F8F07AA5B5}" type="presParOf" srcId="{EB1045DC-372C-4BCF-87C5-34476C17551F}" destId="{509732F5-42B9-4D8F-9B36-34821B432753}" srcOrd="7" destOrd="0" presId="urn:microsoft.com/office/officeart/2017/3/layout/DropPinTimeline"/>
    <dgm:cxn modelId="{240484B3-8673-4062-9EEB-4009B06DB3DE}" type="presParOf" srcId="{EB1045DC-372C-4BCF-87C5-34476C17551F}" destId="{C531D38E-220B-4698-84FF-05E807F5B8A6}" srcOrd="8" destOrd="0" presId="urn:microsoft.com/office/officeart/2017/3/layout/DropPinTimeline"/>
    <dgm:cxn modelId="{AEC2F323-9308-460F-A9F6-BB3F68ACF654}" type="presParOf" srcId="{C531D38E-220B-4698-84FF-05E807F5B8A6}" destId="{B14BAF8D-802F-4ECF-BC8E-7E3EBFB4B2D5}" srcOrd="0" destOrd="0" presId="urn:microsoft.com/office/officeart/2017/3/layout/DropPinTimeline"/>
    <dgm:cxn modelId="{61901564-D759-4657-84F3-E244CA259783}" type="presParOf" srcId="{C531D38E-220B-4698-84FF-05E807F5B8A6}" destId="{578ABEDC-A987-4E64-91FE-4417120084AB}" srcOrd="1" destOrd="0" presId="urn:microsoft.com/office/officeart/2017/3/layout/DropPinTimeline"/>
    <dgm:cxn modelId="{F14D3F88-DDDC-4A72-A163-D0219D4AF4F4}" type="presParOf" srcId="{578ABEDC-A987-4E64-91FE-4417120084AB}" destId="{BF2566AF-2D74-4940-9EFE-5A37EF6CFD53}" srcOrd="0" destOrd="0" presId="urn:microsoft.com/office/officeart/2017/3/layout/DropPinTimeline"/>
    <dgm:cxn modelId="{0C43131D-3A15-423D-BAC0-9281C4757AFA}" type="presParOf" srcId="{578ABEDC-A987-4E64-91FE-4417120084AB}" destId="{22ED9F2F-058A-4F47-959F-3759CC7296DC}" srcOrd="1" destOrd="0" presId="urn:microsoft.com/office/officeart/2017/3/layout/DropPinTimeline"/>
    <dgm:cxn modelId="{FFB0E5E4-11BE-4639-9B83-1DE924343739}" type="presParOf" srcId="{C531D38E-220B-4698-84FF-05E807F5B8A6}" destId="{10A21AA8-A6F2-4262-B8BA-0530201494C3}" srcOrd="2" destOrd="0" presId="urn:microsoft.com/office/officeart/2017/3/layout/DropPinTimeline"/>
    <dgm:cxn modelId="{458C6E8E-A551-4069-8626-B5F2F060540B}" type="presParOf" srcId="{C531D38E-220B-4698-84FF-05E807F5B8A6}" destId="{D398FF41-E7C6-49B9-826E-85EBEFD34E83}" srcOrd="3" destOrd="0" presId="urn:microsoft.com/office/officeart/2017/3/layout/DropPinTimeline"/>
    <dgm:cxn modelId="{B7114F1A-A498-4193-98E1-DB259AB9124E}" type="presParOf" srcId="{C531D38E-220B-4698-84FF-05E807F5B8A6}" destId="{5B27D37D-1083-45EB-BD73-FAE9A21E874B}" srcOrd="4" destOrd="0" presId="urn:microsoft.com/office/officeart/2017/3/layout/DropPinTimeline"/>
    <dgm:cxn modelId="{4B62D476-5987-415A-9DC9-4560316FB205}" type="presParOf" srcId="{C531D38E-220B-4698-84FF-05E807F5B8A6}" destId="{892E597E-2E71-4445-8180-D14BC699974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A88F-8248-4753-98D4-B05914EB0A60}">
      <dsp:nvSpPr>
        <dsp:cNvPr id="0" name=""/>
        <dsp:cNvSpPr/>
      </dsp:nvSpPr>
      <dsp:spPr>
        <a:xfrm>
          <a:off x="255840" y="384"/>
          <a:ext cx="3290419" cy="19742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a:solidFill>
                <a:srgbClr val="FFFF00"/>
              </a:solidFill>
            </a:rPr>
            <a:t>Une démarche préventive et pro-active</a:t>
          </a:r>
        </a:p>
        <a:p>
          <a:pPr marL="0" lvl="0" indent="0" algn="ctr" defTabSz="755650">
            <a:lnSpc>
              <a:spcPct val="90000"/>
            </a:lnSpc>
            <a:spcBef>
              <a:spcPct val="0"/>
            </a:spcBef>
            <a:spcAft>
              <a:spcPct val="35000"/>
            </a:spcAft>
            <a:buNone/>
          </a:pPr>
          <a:r>
            <a:rPr lang="fr-FR" sz="1700" kern="1200"/>
            <a:t>Envoi d’un courrier de proposition d’accompagnement social à l’enregistrement </a:t>
          </a:r>
          <a:r>
            <a:rPr lang="fr-FR" sz="1700" b="1" kern="1200">
              <a:solidFill>
                <a:schemeClr val="bg1"/>
              </a:solidFill>
            </a:rPr>
            <a:t>de l’évènement de vie</a:t>
          </a:r>
        </a:p>
        <a:p>
          <a:pPr marL="0" lvl="0" indent="0" algn="ctr" defTabSz="755650">
            <a:lnSpc>
              <a:spcPct val="90000"/>
            </a:lnSpc>
            <a:spcBef>
              <a:spcPct val="0"/>
            </a:spcBef>
            <a:spcAft>
              <a:spcPct val="35000"/>
            </a:spcAft>
            <a:buNone/>
          </a:pPr>
          <a:r>
            <a:rPr lang="fr-FR" sz="1700" kern="1200"/>
            <a:t>Appel téléphonique à J+15</a:t>
          </a:r>
        </a:p>
      </dsp:txBody>
      <dsp:txXfrm>
        <a:off x="255840" y="384"/>
        <a:ext cx="3290419" cy="1974251"/>
      </dsp:txXfrm>
    </dsp:sp>
    <dsp:sp modelId="{3FDC04D6-FECD-46A2-8602-92F30C8D958E}">
      <dsp:nvSpPr>
        <dsp:cNvPr id="0" name=""/>
        <dsp:cNvSpPr/>
      </dsp:nvSpPr>
      <dsp:spPr>
        <a:xfrm>
          <a:off x="3875301" y="384"/>
          <a:ext cx="3290419" cy="19742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a:solidFill>
                <a:srgbClr val="FFFF00"/>
              </a:solidFill>
            </a:rPr>
            <a:t>Des rendez-vous proposés sur le caf.fr</a:t>
          </a:r>
        </a:p>
        <a:p>
          <a:pPr marL="0" lvl="0" indent="0" algn="ctr" defTabSz="755650">
            <a:lnSpc>
              <a:spcPct val="90000"/>
            </a:lnSpc>
            <a:spcBef>
              <a:spcPct val="0"/>
            </a:spcBef>
            <a:spcAft>
              <a:spcPct val="35000"/>
            </a:spcAft>
            <a:buNone/>
          </a:pPr>
          <a:r>
            <a:rPr lang="fr-FR" sz="1700" kern="1200"/>
            <a:t>Je me sépare</a:t>
          </a:r>
        </a:p>
        <a:p>
          <a:pPr marL="0" lvl="0" indent="0" algn="ctr" defTabSz="755650">
            <a:lnSpc>
              <a:spcPct val="90000"/>
            </a:lnSpc>
            <a:spcBef>
              <a:spcPct val="0"/>
            </a:spcBef>
            <a:spcAft>
              <a:spcPct val="35000"/>
            </a:spcAft>
            <a:buNone/>
          </a:pPr>
          <a:r>
            <a:rPr lang="fr-FR" sz="1700" kern="1200"/>
            <a:t>J’ai perdu un proche</a:t>
          </a:r>
        </a:p>
      </dsp:txBody>
      <dsp:txXfrm>
        <a:off x="3875301" y="384"/>
        <a:ext cx="3290419" cy="1974251"/>
      </dsp:txXfrm>
    </dsp:sp>
    <dsp:sp modelId="{2D02C4C8-6A54-4B82-A990-4A5E7CB78577}">
      <dsp:nvSpPr>
        <dsp:cNvPr id="0" name=""/>
        <dsp:cNvSpPr/>
      </dsp:nvSpPr>
      <dsp:spPr>
        <a:xfrm>
          <a:off x="255840" y="2303677"/>
          <a:ext cx="3290419" cy="19742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a:solidFill>
                <a:srgbClr val="FFFF00"/>
              </a:solidFill>
            </a:rPr>
            <a:t>Des orientations </a:t>
          </a:r>
        </a:p>
        <a:p>
          <a:pPr marL="0" lvl="0" indent="0" algn="ctr" defTabSz="755650">
            <a:lnSpc>
              <a:spcPct val="90000"/>
            </a:lnSpc>
            <a:spcBef>
              <a:spcPct val="0"/>
            </a:spcBef>
            <a:spcAft>
              <a:spcPct val="35000"/>
            </a:spcAft>
            <a:buNone/>
          </a:pPr>
          <a:r>
            <a:rPr lang="fr-FR" sz="1700" kern="1200">
              <a:solidFill>
                <a:srgbClr val="002060"/>
              </a:solidFill>
            </a:rPr>
            <a:t>par les agents Caf </a:t>
          </a:r>
          <a:r>
            <a:rPr lang="fr-FR" sz="1700" kern="1200"/>
            <a:t> (accueil, téléphone, traitement dossier)</a:t>
          </a:r>
        </a:p>
        <a:p>
          <a:pPr marL="0" lvl="0" indent="0" algn="ctr" defTabSz="755650">
            <a:lnSpc>
              <a:spcPct val="90000"/>
            </a:lnSpc>
            <a:spcBef>
              <a:spcPct val="0"/>
            </a:spcBef>
            <a:spcAft>
              <a:spcPct val="35000"/>
            </a:spcAft>
            <a:buNone/>
          </a:pPr>
          <a:r>
            <a:rPr lang="fr-FR" sz="1700" kern="1200"/>
            <a:t>Par </a:t>
          </a:r>
          <a:r>
            <a:rPr lang="fr-FR" sz="1700" kern="1200">
              <a:solidFill>
                <a:srgbClr val="002060"/>
              </a:solidFill>
            </a:rPr>
            <a:t>les partenaires </a:t>
          </a:r>
        </a:p>
        <a:p>
          <a:pPr marL="0" lvl="0" indent="0" algn="ctr" defTabSz="755650">
            <a:lnSpc>
              <a:spcPct val="90000"/>
            </a:lnSpc>
            <a:spcBef>
              <a:spcPct val="0"/>
            </a:spcBef>
            <a:spcAft>
              <a:spcPct val="35000"/>
            </a:spcAft>
            <a:buNone/>
          </a:pPr>
          <a:endParaRPr lang="fr-FR" sz="1700" kern="1200"/>
        </a:p>
      </dsp:txBody>
      <dsp:txXfrm>
        <a:off x="255840" y="2303677"/>
        <a:ext cx="3290419" cy="1974251"/>
      </dsp:txXfrm>
    </dsp:sp>
    <dsp:sp modelId="{50D0BB2F-C5C3-4FC3-B8AE-8C2E22FB21B8}">
      <dsp:nvSpPr>
        <dsp:cNvPr id="0" name=""/>
        <dsp:cNvSpPr/>
      </dsp:nvSpPr>
      <dsp:spPr>
        <a:xfrm>
          <a:off x="3875301" y="2303677"/>
          <a:ext cx="3290419" cy="19742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a:solidFill>
                <a:srgbClr val="FFFF00"/>
              </a:solidFill>
            </a:rPr>
            <a:t>Une communication sur les pages locales du caf.fr</a:t>
          </a:r>
        </a:p>
        <a:p>
          <a:pPr marL="0" lvl="0" indent="0" algn="ctr" defTabSz="755650">
            <a:lnSpc>
              <a:spcPct val="90000"/>
            </a:lnSpc>
            <a:spcBef>
              <a:spcPct val="0"/>
            </a:spcBef>
            <a:spcAft>
              <a:spcPct val="35000"/>
            </a:spcAft>
            <a:buNone/>
          </a:pPr>
          <a:r>
            <a:rPr lang="fr-FR" sz="1700" kern="1200">
              <a:solidFill>
                <a:schemeClr val="bg1"/>
              </a:solidFill>
            </a:rPr>
            <a:t>=&gt;Sollicitation directe des parents</a:t>
          </a:r>
        </a:p>
      </dsp:txBody>
      <dsp:txXfrm>
        <a:off x="3875301" y="2303677"/>
        <a:ext cx="3290419" cy="1974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C04D6-FECD-46A2-8602-92F30C8D958E}">
      <dsp:nvSpPr>
        <dsp:cNvPr id="0" name=""/>
        <dsp:cNvSpPr/>
      </dsp:nvSpPr>
      <dsp:spPr>
        <a:xfrm>
          <a:off x="1688689" y="3742"/>
          <a:ext cx="3695087" cy="221705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rgbClr val="FFFF00"/>
              </a:solidFill>
            </a:rPr>
            <a:t>Prise de  rendez-vous sur le caf.fr</a:t>
          </a:r>
        </a:p>
        <a:p>
          <a:pPr marL="0" lvl="0" indent="0" algn="ctr" defTabSz="889000">
            <a:lnSpc>
              <a:spcPct val="90000"/>
            </a:lnSpc>
            <a:spcBef>
              <a:spcPct val="0"/>
            </a:spcBef>
            <a:spcAft>
              <a:spcPct val="35000"/>
            </a:spcAft>
            <a:buNone/>
          </a:pPr>
          <a:r>
            <a:rPr lang="fr-FR" sz="2000" kern="1200"/>
            <a:t>Je me sépare</a:t>
          </a:r>
        </a:p>
        <a:p>
          <a:pPr marL="0" lvl="0" indent="0" algn="ctr" defTabSz="889000">
            <a:lnSpc>
              <a:spcPct val="90000"/>
            </a:lnSpc>
            <a:spcBef>
              <a:spcPct val="0"/>
            </a:spcBef>
            <a:spcAft>
              <a:spcPct val="35000"/>
            </a:spcAft>
            <a:buNone/>
          </a:pPr>
          <a:r>
            <a:rPr lang="fr-FR" sz="2000" kern="1200"/>
            <a:t>J’ai perdu un proche</a:t>
          </a:r>
        </a:p>
      </dsp:txBody>
      <dsp:txXfrm>
        <a:off x="1688689" y="3742"/>
        <a:ext cx="3695087" cy="2217052"/>
      </dsp:txXfrm>
    </dsp:sp>
    <dsp:sp modelId="{50D0BB2F-C5C3-4FC3-B8AE-8C2E22FB21B8}">
      <dsp:nvSpPr>
        <dsp:cNvPr id="0" name=""/>
        <dsp:cNvSpPr/>
      </dsp:nvSpPr>
      <dsp:spPr>
        <a:xfrm>
          <a:off x="1688689" y="2590303"/>
          <a:ext cx="3695087" cy="221705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solidFill>
                <a:srgbClr val="FFFF00"/>
              </a:solidFill>
            </a:rPr>
            <a:t>Par mail  </a:t>
          </a:r>
          <a:r>
            <a:rPr lang="fr-FR" sz="2000" b="1" kern="120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cohesionsociale@caf86.caf.fr</a:t>
          </a:r>
          <a:endParaRPr lang="fr-FR" sz="2000" b="1" kern="1200">
            <a:solidFill>
              <a:srgbClr val="0070C0"/>
            </a:solidFill>
          </a:endParaRPr>
        </a:p>
        <a:p>
          <a:pPr marL="0" lvl="0" indent="0" algn="ctr" defTabSz="889000">
            <a:lnSpc>
              <a:spcPct val="90000"/>
            </a:lnSpc>
            <a:spcBef>
              <a:spcPct val="0"/>
            </a:spcBef>
            <a:spcAft>
              <a:spcPct val="35000"/>
            </a:spcAft>
            <a:buNone/>
          </a:pPr>
          <a:r>
            <a:rPr lang="fr-FR" sz="2000" b="1" kern="1200">
              <a:solidFill>
                <a:schemeClr val="bg1"/>
              </a:solidFill>
            </a:rPr>
            <a:t> ou 05 49 03 16 50 </a:t>
          </a:r>
          <a:endParaRPr lang="fr-FR" sz="2000" kern="1200">
            <a:solidFill>
              <a:schemeClr val="bg1"/>
            </a:solidFill>
          </a:endParaRPr>
        </a:p>
      </dsp:txBody>
      <dsp:txXfrm>
        <a:off x="1688689" y="2590303"/>
        <a:ext cx="3695087" cy="2217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F122-3040-41EF-9EB2-FD70EC749591}">
      <dsp:nvSpPr>
        <dsp:cNvPr id="0" name=""/>
        <dsp:cNvSpPr/>
      </dsp:nvSpPr>
      <dsp:spPr>
        <a:xfrm>
          <a:off x="0" y="1811172"/>
          <a:ext cx="9564159"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3F676B8-36E0-48DD-9D78-AC32FB159206}">
      <dsp:nvSpPr>
        <dsp:cNvPr id="0" name=""/>
        <dsp:cNvSpPr/>
      </dsp:nvSpPr>
      <dsp:spPr>
        <a:xfrm rot="8100000">
          <a:off x="58468" y="417404"/>
          <a:ext cx="266383" cy="266383"/>
        </a:xfrm>
        <a:prstGeom prst="teardrop">
          <a:avLst>
            <a:gd name="adj" fmla="val 11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1818F-84D9-4B46-86F1-568B18BAE3CC}">
      <dsp:nvSpPr>
        <dsp:cNvPr id="0" name=""/>
        <dsp:cNvSpPr/>
      </dsp:nvSpPr>
      <dsp:spPr>
        <a:xfrm>
          <a:off x="88061"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4EFEA84-41BC-49F9-A222-16FA1EF28AA9}">
      <dsp:nvSpPr>
        <dsp:cNvPr id="0" name=""/>
        <dsp:cNvSpPr/>
      </dsp:nvSpPr>
      <dsp:spPr>
        <a:xfrm>
          <a:off x="380022" y="738958"/>
          <a:ext cx="2647376" cy="1072213"/>
        </a:xfrm>
        <a:prstGeom prst="rect">
          <a:avLst/>
        </a:prstGeom>
        <a:noFill/>
        <a:ln>
          <a:noFill/>
        </a:ln>
        <a:effectLst/>
      </dsp:spPr>
      <dsp:style>
        <a:lnRef idx="0">
          <a:scrgbClr r="0" g="0" b="0"/>
        </a:lnRef>
        <a:fillRef idx="0">
          <a:scrgbClr r="0" g="0" b="0"/>
        </a:fillRef>
        <a:effectRef idx="0">
          <a:scrgbClr r="0" g="0" b="0"/>
        </a:effectRef>
        <a:fontRef idx="minor"/>
      </dsp:style>
    </dsp:sp>
    <dsp:sp modelId="{B4101365-45D4-42DD-A918-C376EF8CF8DB}">
      <dsp:nvSpPr>
        <dsp:cNvPr id="0" name=""/>
        <dsp:cNvSpPr/>
      </dsp:nvSpPr>
      <dsp:spPr>
        <a:xfrm>
          <a:off x="380022" y="362234"/>
          <a:ext cx="2647376"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a:t>1 mars</a:t>
          </a:r>
        </a:p>
      </dsp:txBody>
      <dsp:txXfrm>
        <a:off x="380022" y="362234"/>
        <a:ext cx="2647376" cy="376723"/>
      </dsp:txXfrm>
    </dsp:sp>
    <dsp:sp modelId="{57A0A67D-E961-4673-9432-C14600FF0218}">
      <dsp:nvSpPr>
        <dsp:cNvPr id="0" name=""/>
        <dsp:cNvSpPr/>
      </dsp:nvSpPr>
      <dsp:spPr>
        <a:xfrm>
          <a:off x="191660" y="738958"/>
          <a:ext cx="0" cy="1072213"/>
        </a:xfrm>
        <a:prstGeom prst="line">
          <a:avLst/>
        </a:prstGeom>
        <a:noFill/>
        <a:ln w="12700" cap="rnd" cmpd="sng" algn="ctr">
          <a:solidFill>
            <a:schemeClr val="accent2">
              <a:hueOff val="-2169960"/>
              <a:satOff val="-1325"/>
              <a:lumOff val="5177"/>
              <a:alphaOff val="0"/>
            </a:schemeClr>
          </a:solidFill>
          <a:prstDash val="dash"/>
        </a:ln>
        <a:effectLst/>
      </dsp:spPr>
      <dsp:style>
        <a:lnRef idx="1">
          <a:scrgbClr r="0" g="0" b="0"/>
        </a:lnRef>
        <a:fillRef idx="0">
          <a:scrgbClr r="0" g="0" b="0"/>
        </a:fillRef>
        <a:effectRef idx="0">
          <a:scrgbClr r="0" g="0" b="0"/>
        </a:effectRef>
        <a:fontRef idx="minor"/>
      </dsp:style>
    </dsp:sp>
    <dsp:sp modelId="{90546FB3-A6FC-48BD-B008-8ECA4BC6A101}">
      <dsp:nvSpPr>
        <dsp:cNvPr id="0" name=""/>
        <dsp:cNvSpPr/>
      </dsp:nvSpPr>
      <dsp:spPr>
        <a:xfrm>
          <a:off x="157755" y="1777266"/>
          <a:ext cx="67810" cy="67810"/>
        </a:xfrm>
        <a:prstGeom prst="ellipse">
          <a:avLst/>
        </a:prstGeom>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A413-232D-4FAE-ADEE-F5D55E9B4B4C}">
      <dsp:nvSpPr>
        <dsp:cNvPr id="0" name=""/>
        <dsp:cNvSpPr/>
      </dsp:nvSpPr>
      <dsp:spPr>
        <a:xfrm rot="18900000">
          <a:off x="1653273" y="2938555"/>
          <a:ext cx="266383" cy="266383"/>
        </a:xfrm>
        <a:prstGeom prst="teardrop">
          <a:avLst>
            <a:gd name="adj" fmla="val 115000"/>
          </a:avLst>
        </a:prstGeom>
        <a:solidFill>
          <a:schemeClr val="accent2">
            <a:hueOff val="-678113"/>
            <a:satOff val="-414"/>
            <a:lumOff val="1618"/>
            <a:alphaOff val="0"/>
          </a:schemeClr>
        </a:solidFill>
        <a:ln w="19050" cap="rnd" cmpd="sng" algn="ctr">
          <a:solidFill>
            <a:schemeClr val="accent2">
              <a:hueOff val="-678113"/>
              <a:satOff val="-414"/>
              <a:lumOff val="16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79596-7BD9-4FB0-A371-C1FA0EF1C9C7}">
      <dsp:nvSpPr>
        <dsp:cNvPr id="0" name=""/>
        <dsp:cNvSpPr/>
      </dsp:nvSpPr>
      <dsp:spPr>
        <a:xfrm>
          <a:off x="1682866"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8BE09E7-E7AC-4299-A0E1-98FA6155C52F}">
      <dsp:nvSpPr>
        <dsp:cNvPr id="0" name=""/>
        <dsp:cNvSpPr/>
      </dsp:nvSpPr>
      <dsp:spPr>
        <a:xfrm>
          <a:off x="1974827" y="1811172"/>
          <a:ext cx="2647376" cy="1072213"/>
        </a:xfrm>
        <a:prstGeom prst="rect">
          <a:avLst/>
        </a:prstGeom>
        <a:noFill/>
        <a:ln>
          <a:noFill/>
        </a:ln>
        <a:effectLst/>
      </dsp:spPr>
      <dsp:style>
        <a:lnRef idx="0">
          <a:scrgbClr r="0" g="0" b="0"/>
        </a:lnRef>
        <a:fillRef idx="0">
          <a:scrgbClr r="0" g="0" b="0"/>
        </a:fillRef>
        <a:effectRef idx="0">
          <a:scrgbClr r="0" g="0" b="0"/>
        </a:effectRef>
        <a:fontRef idx="minor"/>
      </dsp:style>
    </dsp:sp>
    <dsp:sp modelId="{4D6C652D-BD61-4BCC-8E82-A1A748182CEB}">
      <dsp:nvSpPr>
        <dsp:cNvPr id="0" name=""/>
        <dsp:cNvSpPr/>
      </dsp:nvSpPr>
      <dsp:spPr>
        <a:xfrm>
          <a:off x="1974827" y="2883385"/>
          <a:ext cx="2647376"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5 Avril</a:t>
          </a:r>
        </a:p>
      </dsp:txBody>
      <dsp:txXfrm>
        <a:off x="1974827" y="2883385"/>
        <a:ext cx="2647376" cy="376723"/>
      </dsp:txXfrm>
    </dsp:sp>
    <dsp:sp modelId="{BC7B3B86-5EF0-4B4F-8E0F-8208D1D207B7}">
      <dsp:nvSpPr>
        <dsp:cNvPr id="0" name=""/>
        <dsp:cNvSpPr/>
      </dsp:nvSpPr>
      <dsp:spPr>
        <a:xfrm>
          <a:off x="1786465" y="1811172"/>
          <a:ext cx="0" cy="1072213"/>
        </a:xfrm>
        <a:prstGeom prst="line">
          <a:avLst/>
        </a:prstGeom>
        <a:noFill/>
        <a:ln w="12700" cap="rnd" cmpd="sng" algn="ctr">
          <a:solidFill>
            <a:schemeClr val="accent2">
              <a:hueOff val="-1356225"/>
              <a:satOff val="-828"/>
              <a:lumOff val="3235"/>
              <a:alphaOff val="0"/>
            </a:schemeClr>
          </a:solidFill>
          <a:prstDash val="dash"/>
        </a:ln>
        <a:effectLst/>
      </dsp:spPr>
      <dsp:style>
        <a:lnRef idx="1">
          <a:scrgbClr r="0" g="0" b="0"/>
        </a:lnRef>
        <a:fillRef idx="0">
          <a:scrgbClr r="0" g="0" b="0"/>
        </a:fillRef>
        <a:effectRef idx="0">
          <a:scrgbClr r="0" g="0" b="0"/>
        </a:effectRef>
        <a:fontRef idx="minor"/>
      </dsp:style>
    </dsp:sp>
    <dsp:sp modelId="{B4B07929-5E0D-4708-A86D-5036CDE40F7D}">
      <dsp:nvSpPr>
        <dsp:cNvPr id="0" name=""/>
        <dsp:cNvSpPr/>
      </dsp:nvSpPr>
      <dsp:spPr>
        <a:xfrm>
          <a:off x="1752560" y="1777266"/>
          <a:ext cx="67810" cy="67810"/>
        </a:xfrm>
        <a:prstGeom prst="ellipse">
          <a:avLst/>
        </a:prstGeom>
        <a:solidFill>
          <a:schemeClr val="accent2">
            <a:hueOff val="-1356225"/>
            <a:satOff val="-828"/>
            <a:lumOff val="3235"/>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FF6FF-2B53-4913-9A70-14A193E1B1DC}">
      <dsp:nvSpPr>
        <dsp:cNvPr id="0" name=""/>
        <dsp:cNvSpPr/>
      </dsp:nvSpPr>
      <dsp:spPr>
        <a:xfrm rot="8100000">
          <a:off x="3248078" y="417404"/>
          <a:ext cx="266383" cy="266383"/>
        </a:xfrm>
        <a:prstGeom prst="teardrop">
          <a:avLst>
            <a:gd name="adj" fmla="val 115000"/>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928CD-57D7-4985-A6FE-2B4017E1F7BB}">
      <dsp:nvSpPr>
        <dsp:cNvPr id="0" name=""/>
        <dsp:cNvSpPr/>
      </dsp:nvSpPr>
      <dsp:spPr>
        <a:xfrm>
          <a:off x="3277671"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AE5A46A-7432-4337-9128-0B0AAD938E1D}">
      <dsp:nvSpPr>
        <dsp:cNvPr id="0" name=""/>
        <dsp:cNvSpPr/>
      </dsp:nvSpPr>
      <dsp:spPr>
        <a:xfrm>
          <a:off x="3569632" y="738958"/>
          <a:ext cx="2647376" cy="1072213"/>
        </a:xfrm>
        <a:prstGeom prst="rect">
          <a:avLst/>
        </a:prstGeom>
        <a:noFill/>
        <a:ln>
          <a:noFill/>
        </a:ln>
        <a:effectLst/>
      </dsp:spPr>
      <dsp:style>
        <a:lnRef idx="0">
          <a:scrgbClr r="0" g="0" b="0"/>
        </a:lnRef>
        <a:fillRef idx="0">
          <a:scrgbClr r="0" g="0" b="0"/>
        </a:fillRef>
        <a:effectRef idx="0">
          <a:scrgbClr r="0" g="0" b="0"/>
        </a:effectRef>
        <a:fontRef idx="minor"/>
      </dsp:style>
    </dsp:sp>
    <dsp:sp modelId="{1C589A34-1283-47FF-A1D0-D3694D8C8A75}">
      <dsp:nvSpPr>
        <dsp:cNvPr id="0" name=""/>
        <dsp:cNvSpPr/>
      </dsp:nvSpPr>
      <dsp:spPr>
        <a:xfrm>
          <a:off x="3569632" y="362234"/>
          <a:ext cx="2647376"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3 mai</a:t>
          </a:r>
        </a:p>
      </dsp:txBody>
      <dsp:txXfrm>
        <a:off x="3569632" y="362234"/>
        <a:ext cx="2647376" cy="376723"/>
      </dsp:txXfrm>
    </dsp:sp>
    <dsp:sp modelId="{C177C83F-B7DF-4A06-8E04-B767ADE768E6}">
      <dsp:nvSpPr>
        <dsp:cNvPr id="0" name=""/>
        <dsp:cNvSpPr/>
      </dsp:nvSpPr>
      <dsp:spPr>
        <a:xfrm>
          <a:off x="3381270" y="738958"/>
          <a:ext cx="0" cy="1072213"/>
        </a:xfrm>
        <a:prstGeom prst="line">
          <a:avLst/>
        </a:prstGeom>
        <a:noFill/>
        <a:ln w="12700" cap="rnd" cmpd="sng" algn="ctr">
          <a:solidFill>
            <a:schemeClr val="accent2">
              <a:hueOff val="-1808300"/>
              <a:satOff val="-1104"/>
              <a:lumOff val="4314"/>
              <a:alphaOff val="0"/>
            </a:schemeClr>
          </a:solidFill>
          <a:prstDash val="dash"/>
        </a:ln>
        <a:effectLst/>
      </dsp:spPr>
      <dsp:style>
        <a:lnRef idx="1">
          <a:scrgbClr r="0" g="0" b="0"/>
        </a:lnRef>
        <a:fillRef idx="0">
          <a:scrgbClr r="0" g="0" b="0"/>
        </a:fillRef>
        <a:effectRef idx="0">
          <a:scrgbClr r="0" g="0" b="0"/>
        </a:effectRef>
        <a:fontRef idx="minor"/>
      </dsp:style>
    </dsp:sp>
    <dsp:sp modelId="{644D98BB-104F-472F-AA7E-E91994F4EE3E}">
      <dsp:nvSpPr>
        <dsp:cNvPr id="0" name=""/>
        <dsp:cNvSpPr/>
      </dsp:nvSpPr>
      <dsp:spPr>
        <a:xfrm>
          <a:off x="3347365" y="1777266"/>
          <a:ext cx="67810" cy="67810"/>
        </a:xfrm>
        <a:prstGeom prst="ellipse">
          <a:avLst/>
        </a:prstGeom>
        <a:solidFill>
          <a:schemeClr val="accent2">
            <a:hueOff val="-1808300"/>
            <a:satOff val="-1104"/>
            <a:lumOff val="4314"/>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EA985-6876-4337-AD3A-E581D199E573}">
      <dsp:nvSpPr>
        <dsp:cNvPr id="0" name=""/>
        <dsp:cNvSpPr/>
      </dsp:nvSpPr>
      <dsp:spPr>
        <a:xfrm rot="18900000">
          <a:off x="4842883" y="2938555"/>
          <a:ext cx="266383" cy="266383"/>
        </a:xfrm>
        <a:prstGeom prst="teardrop">
          <a:avLst>
            <a:gd name="adj" fmla="val 115000"/>
          </a:avLst>
        </a:prstGeom>
        <a:solidFill>
          <a:schemeClr val="accent2">
            <a:hueOff val="-2034338"/>
            <a:satOff val="-1242"/>
            <a:lumOff val="4853"/>
            <a:alphaOff val="0"/>
          </a:schemeClr>
        </a:solidFill>
        <a:ln w="19050" cap="rnd" cmpd="sng" algn="ctr">
          <a:solidFill>
            <a:schemeClr val="accent2">
              <a:hueOff val="-2034338"/>
              <a:satOff val="-1242"/>
              <a:lumOff val="4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5F2A3-2653-42F0-80B5-BE97FC3414CC}">
      <dsp:nvSpPr>
        <dsp:cNvPr id="0" name=""/>
        <dsp:cNvSpPr/>
      </dsp:nvSpPr>
      <dsp:spPr>
        <a:xfrm>
          <a:off x="4872476"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7D798ED2-44FA-47EF-8DAB-D2F909A62D4F}">
      <dsp:nvSpPr>
        <dsp:cNvPr id="0" name=""/>
        <dsp:cNvSpPr/>
      </dsp:nvSpPr>
      <dsp:spPr>
        <a:xfrm>
          <a:off x="5164437" y="1811172"/>
          <a:ext cx="2647376" cy="1072213"/>
        </a:xfrm>
        <a:prstGeom prst="rect">
          <a:avLst/>
        </a:prstGeom>
        <a:noFill/>
        <a:ln>
          <a:noFill/>
        </a:ln>
        <a:effectLst/>
      </dsp:spPr>
      <dsp:style>
        <a:lnRef idx="0">
          <a:scrgbClr r="0" g="0" b="0"/>
        </a:lnRef>
        <a:fillRef idx="0">
          <a:scrgbClr r="0" g="0" b="0"/>
        </a:fillRef>
        <a:effectRef idx="0">
          <a:scrgbClr r="0" g="0" b="0"/>
        </a:effectRef>
        <a:fontRef idx="minor"/>
      </dsp:style>
    </dsp:sp>
    <dsp:sp modelId="{C1004DDF-1CD1-4CAA-B1CE-698CCBB9342E}">
      <dsp:nvSpPr>
        <dsp:cNvPr id="0" name=""/>
        <dsp:cNvSpPr/>
      </dsp:nvSpPr>
      <dsp:spPr>
        <a:xfrm>
          <a:off x="5164437" y="2883385"/>
          <a:ext cx="2647376"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7 juin</a:t>
          </a:r>
        </a:p>
      </dsp:txBody>
      <dsp:txXfrm>
        <a:off x="5164437" y="2883385"/>
        <a:ext cx="2647376" cy="376723"/>
      </dsp:txXfrm>
    </dsp:sp>
    <dsp:sp modelId="{4FEA1169-986E-496E-9A31-75D92393368F}">
      <dsp:nvSpPr>
        <dsp:cNvPr id="0" name=""/>
        <dsp:cNvSpPr/>
      </dsp:nvSpPr>
      <dsp:spPr>
        <a:xfrm>
          <a:off x="4976075" y="1811172"/>
          <a:ext cx="0" cy="1072213"/>
        </a:xfrm>
        <a:prstGeom prst="line">
          <a:avLst/>
        </a:prstGeom>
        <a:noFill/>
        <a:ln w="12700" cap="rnd" cmpd="sng" algn="ctr">
          <a:solidFill>
            <a:schemeClr val="accent2">
              <a:hueOff val="-2260375"/>
              <a:satOff val="-1380"/>
              <a:lumOff val="5392"/>
              <a:alphaOff val="0"/>
            </a:schemeClr>
          </a:solidFill>
          <a:prstDash val="dash"/>
        </a:ln>
        <a:effectLst/>
      </dsp:spPr>
      <dsp:style>
        <a:lnRef idx="1">
          <a:scrgbClr r="0" g="0" b="0"/>
        </a:lnRef>
        <a:fillRef idx="0">
          <a:scrgbClr r="0" g="0" b="0"/>
        </a:fillRef>
        <a:effectRef idx="0">
          <a:scrgbClr r="0" g="0" b="0"/>
        </a:effectRef>
        <a:fontRef idx="minor"/>
      </dsp:style>
    </dsp:sp>
    <dsp:sp modelId="{42FADCC7-5305-453F-AAC9-36607F4CA806}">
      <dsp:nvSpPr>
        <dsp:cNvPr id="0" name=""/>
        <dsp:cNvSpPr/>
      </dsp:nvSpPr>
      <dsp:spPr>
        <a:xfrm>
          <a:off x="4942170" y="1777266"/>
          <a:ext cx="67810" cy="67810"/>
        </a:xfrm>
        <a:prstGeom prst="ellipse">
          <a:avLst/>
        </a:prstGeom>
        <a:solidFill>
          <a:schemeClr val="accent2">
            <a:hueOff val="-2260375"/>
            <a:satOff val="-1380"/>
            <a:lumOff val="5392"/>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566AF-2D74-4940-9EFE-5A37EF6CFD53}">
      <dsp:nvSpPr>
        <dsp:cNvPr id="0" name=""/>
        <dsp:cNvSpPr/>
      </dsp:nvSpPr>
      <dsp:spPr>
        <a:xfrm rot="8100000">
          <a:off x="6437688" y="417404"/>
          <a:ext cx="266383" cy="266383"/>
        </a:xfrm>
        <a:prstGeom prst="teardrop">
          <a:avLst>
            <a:gd name="adj" fmla="val 11500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D9F2F-058A-4F47-959F-3759CC7296DC}">
      <dsp:nvSpPr>
        <dsp:cNvPr id="0" name=""/>
        <dsp:cNvSpPr/>
      </dsp:nvSpPr>
      <dsp:spPr>
        <a:xfrm>
          <a:off x="6467281"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10A21AA8-A6F2-4262-B8BA-0530201494C3}">
      <dsp:nvSpPr>
        <dsp:cNvPr id="0" name=""/>
        <dsp:cNvSpPr/>
      </dsp:nvSpPr>
      <dsp:spPr>
        <a:xfrm>
          <a:off x="6759242" y="738958"/>
          <a:ext cx="2638024" cy="1072213"/>
        </a:xfrm>
        <a:prstGeom prst="rect">
          <a:avLst/>
        </a:prstGeom>
        <a:noFill/>
        <a:ln>
          <a:noFill/>
        </a:ln>
        <a:effectLst/>
      </dsp:spPr>
      <dsp:style>
        <a:lnRef idx="0">
          <a:scrgbClr r="0" g="0" b="0"/>
        </a:lnRef>
        <a:fillRef idx="0">
          <a:scrgbClr r="0" g="0" b="0"/>
        </a:fillRef>
        <a:effectRef idx="0">
          <a:scrgbClr r="0" g="0" b="0"/>
        </a:effectRef>
        <a:fontRef idx="minor"/>
      </dsp:style>
    </dsp:sp>
    <dsp:sp modelId="{D398FF41-E7C6-49B9-826E-85EBEFD34E83}">
      <dsp:nvSpPr>
        <dsp:cNvPr id="0" name=""/>
        <dsp:cNvSpPr/>
      </dsp:nvSpPr>
      <dsp:spPr>
        <a:xfrm>
          <a:off x="6759242" y="362234"/>
          <a:ext cx="2638024"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5 </a:t>
          </a:r>
          <a:r>
            <a:rPr lang="en-US" sz="1300" kern="1200" err="1"/>
            <a:t>juillet</a:t>
          </a:r>
          <a:endParaRPr lang="en-US" sz="1300" kern="1200"/>
        </a:p>
        <a:p>
          <a:pPr marL="0" lvl="0" indent="0" algn="l" defTabSz="577850">
            <a:lnSpc>
              <a:spcPct val="90000"/>
            </a:lnSpc>
            <a:spcBef>
              <a:spcPct val="0"/>
            </a:spcBef>
            <a:spcAft>
              <a:spcPct val="35000"/>
            </a:spcAft>
            <a:buNone/>
          </a:pPr>
          <a:endParaRPr lang="en-US" sz="1300" kern="1200"/>
        </a:p>
      </dsp:txBody>
      <dsp:txXfrm>
        <a:off x="6759242" y="362234"/>
        <a:ext cx="2638024" cy="376723"/>
      </dsp:txXfrm>
    </dsp:sp>
    <dsp:sp modelId="{5B27D37D-1083-45EB-BD73-FAE9A21E874B}">
      <dsp:nvSpPr>
        <dsp:cNvPr id="0" name=""/>
        <dsp:cNvSpPr/>
      </dsp:nvSpPr>
      <dsp:spPr>
        <a:xfrm>
          <a:off x="6570880" y="738958"/>
          <a:ext cx="0" cy="1072213"/>
        </a:xfrm>
        <a:prstGeom prst="line">
          <a:avLst/>
        </a:prstGeom>
        <a:noFill/>
        <a:ln w="12700" cap="rnd" cmpd="sng" algn="ctr">
          <a:solidFill>
            <a:schemeClr val="accent2">
              <a:hueOff val="-2712450"/>
              <a:satOff val="-1656"/>
              <a:lumOff val="6471"/>
              <a:alphaOff val="0"/>
            </a:schemeClr>
          </a:solidFill>
          <a:prstDash val="dash"/>
        </a:ln>
        <a:effectLst/>
      </dsp:spPr>
      <dsp:style>
        <a:lnRef idx="1">
          <a:scrgbClr r="0" g="0" b="0"/>
        </a:lnRef>
        <a:fillRef idx="0">
          <a:scrgbClr r="0" g="0" b="0"/>
        </a:fillRef>
        <a:effectRef idx="0">
          <a:scrgbClr r="0" g="0" b="0"/>
        </a:effectRef>
        <a:fontRef idx="minor"/>
      </dsp:style>
    </dsp:sp>
    <dsp:sp modelId="{B14BAF8D-802F-4ECF-BC8E-7E3EBFB4B2D5}">
      <dsp:nvSpPr>
        <dsp:cNvPr id="0" name=""/>
        <dsp:cNvSpPr/>
      </dsp:nvSpPr>
      <dsp:spPr>
        <a:xfrm>
          <a:off x="6536975" y="1777266"/>
          <a:ext cx="67810" cy="67810"/>
        </a:xfrm>
        <a:prstGeom prst="ellipse">
          <a:avLst/>
        </a:prstGeom>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01/03/2024</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8577118" cy="7500178"/>
          </a:xfrm>
          <a:solidFill>
            <a:schemeClr val="bg1">
              <a:lumMod val="85000"/>
            </a:schemeClr>
          </a:solidFill>
        </p:spPr>
        <p:txBody>
          <a:bodyPr tIns="1728000" rtlCol="0" anchor="t"/>
          <a:lstStyle>
            <a:lvl1pPr marL="0" indent="0" algn="ctr">
              <a:buNone/>
              <a:defRPr sz="1052" i="1">
                <a:latin typeface="Times New Roman" panose="02020603050405020304" pitchFamily="18" charset="0"/>
                <a:cs typeface="Times New Roman" panose="02020603050405020304" pitchFamily="18" charset="0"/>
              </a:defRPr>
            </a:lvl1pPr>
          </a:lstStyle>
          <a:p>
            <a:pPr rtl="0"/>
            <a:r>
              <a:rPr lang="fr-FR" noProof="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06601" y="3098666"/>
            <a:ext cx="7885212" cy="1390344"/>
          </a:xfrm>
          <a:solidFill>
            <a:schemeClr val="bg1"/>
          </a:solidFill>
        </p:spPr>
        <p:txBody>
          <a:bodyPr vert="horz" lIns="180000" tIns="360000" rIns="252000" bIns="180000" rtlCol="0" anchor="t">
            <a:noAutofit/>
          </a:bodyPr>
          <a:lstStyle>
            <a:lvl1pPr algn="r">
              <a:defRPr lang="en-ZA" sz="3508" b="1" spc="-263" dirty="0"/>
            </a:lvl1pPr>
          </a:lstStyle>
          <a:p>
            <a:pPr lvl="0" algn="r" rtl="0"/>
            <a:r>
              <a:rPr lang="fr-FR" noProof="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2806601" y="4476544"/>
            <a:ext cx="5770517" cy="640358"/>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33896" lvl="0" indent="-233896" algn="ctr" rtl="0"/>
            <a:r>
              <a:rPr lang="fr-FR" noProof="0"/>
              <a:t>Modifiez le style des sous-titres du masque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8576693" y="7499434"/>
            <a:ext cx="1736277" cy="602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579"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7499434"/>
            <a:ext cx="8576693" cy="6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579"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0312969" y="7499434"/>
            <a:ext cx="378844" cy="60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579"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577118" y="2974720"/>
            <a:ext cx="2114695" cy="126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579" noProof="0"/>
          </a:p>
        </p:txBody>
      </p:sp>
    </p:spTree>
    <p:extLst>
      <p:ext uri="{BB962C8B-B14F-4D97-AF65-F5344CB8AC3E}">
        <p14:creationId xmlns:p14="http://schemas.microsoft.com/office/powerpoint/2010/main" val="412356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Texte Image 1">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5345906" y="-1"/>
            <a:ext cx="5345907" cy="7023235"/>
          </a:xfrm>
          <a:solidFill>
            <a:schemeClr val="bg1">
              <a:lumMod val="95000"/>
            </a:schemeClr>
          </a:solidFill>
        </p:spPr>
        <p:txBody>
          <a:bodyPr tIns="1584000" rtlCol="0" anchor="t"/>
          <a:lstStyle>
            <a:lvl1pPr marL="0" indent="0" algn="ctr">
              <a:buNone/>
              <a:defRPr sz="1052"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6236715" y="4191992"/>
            <a:ext cx="4076254" cy="1085780"/>
          </a:xfrm>
          <a:solidFill>
            <a:schemeClr val="bg1"/>
          </a:solidFill>
        </p:spPr>
        <p:txBody>
          <a:bodyPr lIns="180000" tIns="180000" rIns="180000" bIns="180000" rtlCol="0"/>
          <a:lstStyle>
            <a:lvl1pPr algn="r">
              <a:defRPr sz="3157" b="1" spc="-263">
                <a:solidFill>
                  <a:schemeClr val="tx1">
                    <a:lumMod val="75000"/>
                    <a:lumOff val="25000"/>
                  </a:schemeClr>
                </a:solidFill>
              </a:defRPr>
            </a:lvl1pPr>
          </a:lstStyle>
          <a:p>
            <a:pPr rtl="0"/>
            <a:r>
              <a:rPr lang="fr-FR" noProof="0"/>
              <a:t>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6236715" y="5277773"/>
            <a:ext cx="4076254" cy="1281772"/>
          </a:xfrm>
          <a:solidFill>
            <a:schemeClr val="tx1">
              <a:alpha val="80000"/>
            </a:schemeClr>
          </a:solidFill>
        </p:spPr>
        <p:txBody>
          <a:bodyPr lIns="180000" tIns="180000" rIns="180000" bIns="180000" rtlCol="0"/>
          <a:lstStyle>
            <a:lvl1pPr marL="0" indent="0" algn="r">
              <a:buNone/>
              <a:defRPr>
                <a:solidFill>
                  <a:schemeClr val="bg1"/>
                </a:solidFill>
              </a:defRPr>
            </a:lvl1pPr>
            <a:lvl2pPr marL="233896" indent="0">
              <a:buNone/>
              <a:defRPr/>
            </a:lvl2pPr>
            <a:lvl3pPr marL="476145" indent="0">
              <a:buNone/>
              <a:defRPr/>
            </a:lvl3pPr>
            <a:lvl4pPr marL="710041" indent="0">
              <a:buNone/>
              <a:defRPr/>
            </a:lvl4pPr>
            <a:lvl5pPr marL="943937"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78844" y="2941732"/>
            <a:ext cx="4798688" cy="3306312"/>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a:t>
            </a:fld>
            <a:endParaRPr lang="fr-FR"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8198274" y="4079419"/>
            <a:ext cx="2114695" cy="126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sz="1579" noProof="0"/>
          </a:p>
        </p:txBody>
      </p:sp>
    </p:spTree>
    <p:extLst>
      <p:ext uri="{BB962C8B-B14F-4D97-AF65-F5344CB8AC3E}">
        <p14:creationId xmlns:p14="http://schemas.microsoft.com/office/powerpoint/2010/main" val="16705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sposition Image du texte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5345907" cy="7023235"/>
          </a:xfrm>
          <a:solidFill>
            <a:schemeClr val="bg1">
              <a:lumMod val="95000"/>
            </a:schemeClr>
          </a:solidFill>
        </p:spPr>
        <p:txBody>
          <a:bodyPr tIns="1584000" rtlCol="0" anchor="t"/>
          <a:lstStyle>
            <a:lvl1pPr marL="0" indent="0" algn="ctr">
              <a:buNone/>
              <a:defRPr sz="1052"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88334" y="2061103"/>
            <a:ext cx="5824635" cy="1239382"/>
          </a:xfrm>
          <a:solidFill>
            <a:schemeClr val="bg1">
              <a:lumMod val="95000"/>
            </a:schemeClr>
          </a:solidFill>
        </p:spPr>
        <p:txBody>
          <a:bodyPr lIns="180000" tIns="180000" rIns="180000" bIns="180000" rtlCol="0"/>
          <a:lstStyle>
            <a:lvl1pPr algn="l">
              <a:defRPr sz="4210" b="1" spc="-263">
                <a:solidFill>
                  <a:schemeClr val="tx1">
                    <a:lumMod val="75000"/>
                    <a:lumOff val="25000"/>
                  </a:schemeClr>
                </a:solidFill>
              </a:defRPr>
            </a:lvl1pPr>
          </a:lstStyle>
          <a:p>
            <a:pPr rtl="0"/>
            <a:r>
              <a:rPr lang="fr-FR" noProof="0"/>
              <a:t>Cliquez pour 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88539" y="3300486"/>
            <a:ext cx="5824395" cy="650537"/>
          </a:xfrm>
          <a:solidFill>
            <a:schemeClr val="tx1">
              <a:alpha val="80000"/>
            </a:schemeClr>
          </a:solidFill>
        </p:spPr>
        <p:txBody>
          <a:bodyPr lIns="180000" tIns="180000" rIns="180000" bIns="180000" rtlCol="0"/>
          <a:lstStyle>
            <a:lvl1pPr marL="0" indent="0" algn="l">
              <a:buNone/>
              <a:defRPr>
                <a:solidFill>
                  <a:schemeClr val="bg1"/>
                </a:solidFill>
              </a:defRPr>
            </a:lvl1pPr>
            <a:lvl2pPr marL="233896" indent="0">
              <a:buNone/>
              <a:defRPr/>
            </a:lvl2pPr>
            <a:lvl3pPr marL="476145" indent="0">
              <a:buNone/>
              <a:defRPr/>
            </a:lvl3pPr>
            <a:lvl4pPr marL="710041" indent="0">
              <a:buNone/>
              <a:defRPr/>
            </a:lvl4pPr>
            <a:lvl5pPr marL="943937"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5514281" y="4148726"/>
            <a:ext cx="4798688" cy="267680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a:t>
            </a:fld>
            <a:endParaRPr lang="fr-FR"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8572940" y="1942355"/>
            <a:ext cx="1740029" cy="126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sz="1579" noProof="0"/>
          </a:p>
        </p:txBody>
      </p:sp>
    </p:spTree>
    <p:extLst>
      <p:ext uri="{BB962C8B-B14F-4D97-AF65-F5344CB8AC3E}">
        <p14:creationId xmlns:p14="http://schemas.microsoft.com/office/powerpoint/2010/main" val="4142129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pic>
        <p:nvPicPr>
          <p:cNvPr id="14" name="Graphique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9099436" y="2"/>
            <a:ext cx="1592377" cy="4221327"/>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que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9548168" y="2"/>
            <a:ext cx="1143645" cy="3626390"/>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270951" y="797965"/>
            <a:ext cx="7779150" cy="860697"/>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579"/>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642168" y="446144"/>
            <a:ext cx="9407933" cy="351821"/>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579"/>
          </a:p>
        </p:txBody>
      </p:sp>
      <p:sp>
        <p:nvSpPr>
          <p:cNvPr id="18" name="Forme libre 55">
            <a:extLst>
              <a:ext uri="{FF2B5EF4-FFF2-40B4-BE49-F238E27FC236}">
                <a16:creationId xmlns:a16="http://schemas.microsoft.com/office/drawing/2014/main" id="{5DF0CA69-CF45-9850-4F85-B4C3BF2141B4}"/>
              </a:ext>
            </a:extLst>
          </p:cNvPr>
          <p:cNvSpPr/>
          <p:nvPr userDrawn="1"/>
        </p:nvSpPr>
        <p:spPr>
          <a:xfrm>
            <a:off x="-6784" y="6705239"/>
            <a:ext cx="10698598" cy="543562"/>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sz="1579"/>
          </a:p>
        </p:txBody>
      </p:sp>
      <p:sp>
        <p:nvSpPr>
          <p:cNvPr id="20" name="Ovale 19">
            <a:extLst>
              <a:ext uri="{FF2B5EF4-FFF2-40B4-BE49-F238E27FC236}">
                <a16:creationId xmlns:a16="http://schemas.microsoft.com/office/drawing/2014/main" id="{AFE865D6-FFF0-8547-C225-4EA40D12981C}"/>
              </a:ext>
            </a:extLst>
          </p:cNvPr>
          <p:cNvSpPr/>
          <p:nvPr userDrawn="1"/>
        </p:nvSpPr>
        <p:spPr>
          <a:xfrm>
            <a:off x="9423297" y="2990272"/>
            <a:ext cx="328773" cy="4132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579"/>
          </a:p>
        </p:txBody>
      </p:sp>
      <p:sp>
        <p:nvSpPr>
          <p:cNvPr id="22" name="Ovale 21">
            <a:extLst>
              <a:ext uri="{FF2B5EF4-FFF2-40B4-BE49-F238E27FC236}">
                <a16:creationId xmlns:a16="http://schemas.microsoft.com/office/drawing/2014/main" id="{BC43A4F4-14CD-C1BC-076B-D3EC524E9072}"/>
              </a:ext>
            </a:extLst>
          </p:cNvPr>
          <p:cNvSpPr/>
          <p:nvPr userDrawn="1"/>
        </p:nvSpPr>
        <p:spPr>
          <a:xfrm>
            <a:off x="9941778" y="2522439"/>
            <a:ext cx="328773" cy="4132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579"/>
          </a:p>
        </p:txBody>
      </p:sp>
      <p:sp>
        <p:nvSpPr>
          <p:cNvPr id="24" name="Ovale 23">
            <a:extLst>
              <a:ext uri="{FF2B5EF4-FFF2-40B4-BE49-F238E27FC236}">
                <a16:creationId xmlns:a16="http://schemas.microsoft.com/office/drawing/2014/main" id="{F59C9BF2-FA96-FBA2-CC60-3024E983F26F}"/>
              </a:ext>
            </a:extLst>
          </p:cNvPr>
          <p:cNvSpPr/>
          <p:nvPr userDrawn="1"/>
        </p:nvSpPr>
        <p:spPr>
          <a:xfrm>
            <a:off x="723515" y="6771119"/>
            <a:ext cx="330242" cy="4151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579"/>
          </a:p>
        </p:txBody>
      </p:sp>
      <p:sp>
        <p:nvSpPr>
          <p:cNvPr id="3" name="Espace réservé du texte 2">
            <a:extLst>
              <a:ext uri="{FF2B5EF4-FFF2-40B4-BE49-F238E27FC236}">
                <a16:creationId xmlns:a16="http://schemas.microsoft.com/office/drawing/2014/main" id="{AF211A54-748F-71FD-8701-AE68B04A5A19}"/>
              </a:ext>
            </a:extLst>
          </p:cNvPr>
          <p:cNvSpPr>
            <a:spLocks noGrp="1"/>
          </p:cNvSpPr>
          <p:nvPr>
            <p:ph type="body" idx="1"/>
          </p:nvPr>
        </p:nvSpPr>
        <p:spPr>
          <a:xfrm>
            <a:off x="1379244" y="2368698"/>
            <a:ext cx="3127355" cy="715649"/>
          </a:xfrm>
        </p:spPr>
        <p:txBody>
          <a:bodyPr rtlCol="0" anchor="b">
            <a:noAutofit/>
          </a:bodyPr>
          <a:lstStyle>
            <a:lvl1pPr marL="0" indent="0">
              <a:lnSpc>
                <a:spcPct val="100000"/>
              </a:lnSpc>
              <a:spcBef>
                <a:spcPts val="0"/>
              </a:spcBef>
              <a:buNone/>
              <a:defRPr lang="fr-FR" sz="1579" b="0"/>
            </a:lvl1pPr>
            <a:lvl2pPr marL="400964" indent="0">
              <a:buNone/>
              <a:defRPr lang="fr-FR" sz="1754" b="1"/>
            </a:lvl2pPr>
            <a:lvl3pPr marL="801929" indent="0">
              <a:buNone/>
              <a:defRPr lang="fr-FR" sz="1579" b="1"/>
            </a:lvl3pPr>
            <a:lvl4pPr marL="1202893" indent="0">
              <a:buNone/>
              <a:defRPr lang="fr-FR" sz="1403" b="1"/>
            </a:lvl4pPr>
            <a:lvl5pPr marL="1603858" indent="0">
              <a:buNone/>
              <a:defRPr lang="fr-FR" sz="1403" b="1"/>
            </a:lvl5pPr>
            <a:lvl6pPr marL="2004822" indent="0">
              <a:buNone/>
              <a:defRPr lang="fr-FR" sz="1403" b="1"/>
            </a:lvl6pPr>
            <a:lvl7pPr marL="2405786" indent="0">
              <a:buNone/>
              <a:defRPr lang="fr-FR" sz="1403" b="1"/>
            </a:lvl7pPr>
            <a:lvl8pPr marL="2806751" indent="0">
              <a:buNone/>
              <a:defRPr lang="fr-FR" sz="1403" b="1"/>
            </a:lvl8pPr>
            <a:lvl9pPr marL="3207715" indent="0">
              <a:buNone/>
              <a:defRPr lang="fr-FR" sz="1403"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1108F8E6-CFD8-798A-9C2F-F6AC425444CA}"/>
              </a:ext>
            </a:extLst>
          </p:cNvPr>
          <p:cNvSpPr>
            <a:spLocks noGrp="1"/>
          </p:cNvSpPr>
          <p:nvPr>
            <p:ph sz="half" idx="2"/>
          </p:nvPr>
        </p:nvSpPr>
        <p:spPr>
          <a:xfrm>
            <a:off x="1138678" y="3074268"/>
            <a:ext cx="3816977" cy="2207425"/>
          </a:xfrm>
        </p:spPr>
        <p:txBody>
          <a:bodyPr rtlCol="0">
            <a:normAutofit/>
          </a:bodyPr>
          <a:lstStyle>
            <a:lvl1pPr>
              <a:lnSpc>
                <a:spcPct val="150000"/>
              </a:lnSpc>
              <a:spcBef>
                <a:spcPts val="0"/>
              </a:spcBef>
              <a:defRPr lang="fr-FR" sz="1228"/>
            </a:lvl1pPr>
            <a:lvl2pPr>
              <a:lnSpc>
                <a:spcPct val="150000"/>
              </a:lnSpc>
              <a:spcBef>
                <a:spcPts val="0"/>
              </a:spcBef>
              <a:defRPr lang="fr-FR" sz="1052"/>
            </a:lvl2pPr>
            <a:lvl3pPr>
              <a:lnSpc>
                <a:spcPct val="150000"/>
              </a:lnSpc>
              <a:spcBef>
                <a:spcPts val="0"/>
              </a:spcBef>
              <a:defRPr lang="fr-FR" sz="965"/>
            </a:lvl3pPr>
            <a:lvl4pPr>
              <a:lnSpc>
                <a:spcPct val="150000"/>
              </a:lnSpc>
              <a:spcBef>
                <a:spcPts val="0"/>
              </a:spcBef>
              <a:defRPr lang="fr-FR" sz="921"/>
            </a:lvl4pPr>
            <a:lvl5pPr>
              <a:lnSpc>
                <a:spcPct val="150000"/>
              </a:lnSpc>
              <a:spcBef>
                <a:spcPts val="0"/>
              </a:spcBef>
              <a:defRPr lang="fr-FR" sz="921"/>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0FF5B42-8E52-2B78-7C88-39A811D7A960}"/>
              </a:ext>
            </a:extLst>
          </p:cNvPr>
          <p:cNvSpPr>
            <a:spLocks noGrp="1"/>
          </p:cNvSpPr>
          <p:nvPr>
            <p:ph type="body" sz="quarter" idx="3" hasCustomPrompt="1"/>
          </p:nvPr>
        </p:nvSpPr>
        <p:spPr>
          <a:xfrm>
            <a:off x="5292448" y="2368698"/>
            <a:ext cx="3127355" cy="715649"/>
          </a:xfrm>
        </p:spPr>
        <p:txBody>
          <a:bodyPr rtlCol="0" anchor="b">
            <a:noAutofit/>
          </a:bodyPr>
          <a:lstStyle>
            <a:lvl1pPr marL="0" indent="0">
              <a:lnSpc>
                <a:spcPct val="100000"/>
              </a:lnSpc>
              <a:spcBef>
                <a:spcPts val="0"/>
              </a:spcBef>
              <a:buNone/>
              <a:defRPr lang="fr-FR" sz="1579" b="0"/>
            </a:lvl1pPr>
            <a:lvl2pPr marL="400964" indent="0">
              <a:buNone/>
              <a:defRPr lang="fr-FR" sz="1754" b="1"/>
            </a:lvl2pPr>
            <a:lvl3pPr marL="801929" indent="0">
              <a:buNone/>
              <a:defRPr lang="fr-FR" sz="1579" b="1"/>
            </a:lvl3pPr>
            <a:lvl4pPr marL="1202893" indent="0">
              <a:buNone/>
              <a:defRPr lang="fr-FR" sz="1403" b="1"/>
            </a:lvl4pPr>
            <a:lvl5pPr marL="1603858" indent="0">
              <a:buNone/>
              <a:defRPr lang="fr-FR" sz="1403" b="1"/>
            </a:lvl5pPr>
            <a:lvl6pPr marL="2004822" indent="0">
              <a:buNone/>
              <a:defRPr lang="fr-FR" sz="1403" b="1"/>
            </a:lvl6pPr>
            <a:lvl7pPr marL="2405786" indent="0">
              <a:buNone/>
              <a:defRPr lang="fr-FR" sz="1403" b="1"/>
            </a:lvl7pPr>
            <a:lvl8pPr marL="2806751" indent="0">
              <a:buNone/>
              <a:defRPr lang="fr-FR" sz="1403" b="1"/>
            </a:lvl8pPr>
            <a:lvl9pPr marL="3207715" indent="0">
              <a:buNone/>
              <a:defRPr lang="fr-FR" sz="1403" b="1"/>
            </a:lvl9pPr>
          </a:lstStyle>
          <a:p>
            <a:pPr lvl="0" rtl="0"/>
            <a:r>
              <a:rPr lang="fr-FR"/>
              <a:t>Modifiez les styles du texte du masque</a:t>
            </a:r>
          </a:p>
        </p:txBody>
      </p:sp>
      <p:sp>
        <p:nvSpPr>
          <p:cNvPr id="6" name="Espace réservé du contenu 5">
            <a:extLst>
              <a:ext uri="{FF2B5EF4-FFF2-40B4-BE49-F238E27FC236}">
                <a16:creationId xmlns:a16="http://schemas.microsoft.com/office/drawing/2014/main" id="{440AB633-C7A8-E90B-901E-7E3FCE2D54D4}"/>
              </a:ext>
            </a:extLst>
          </p:cNvPr>
          <p:cNvSpPr>
            <a:spLocks noGrp="1"/>
          </p:cNvSpPr>
          <p:nvPr>
            <p:ph sz="quarter" idx="4"/>
          </p:nvPr>
        </p:nvSpPr>
        <p:spPr>
          <a:xfrm>
            <a:off x="5051882" y="3074268"/>
            <a:ext cx="3816977" cy="2207425"/>
          </a:xfrm>
        </p:spPr>
        <p:txBody>
          <a:bodyPr rtlCol="0">
            <a:normAutofit/>
          </a:bodyPr>
          <a:lstStyle>
            <a:lvl1pPr>
              <a:lnSpc>
                <a:spcPct val="150000"/>
              </a:lnSpc>
              <a:spcBef>
                <a:spcPts val="0"/>
              </a:spcBef>
              <a:defRPr lang="fr-FR" sz="1228"/>
            </a:lvl1pPr>
            <a:lvl2pPr>
              <a:lnSpc>
                <a:spcPct val="150000"/>
              </a:lnSpc>
              <a:spcBef>
                <a:spcPts val="0"/>
              </a:spcBef>
              <a:defRPr lang="fr-FR" sz="1052"/>
            </a:lvl2pPr>
            <a:lvl3pPr>
              <a:lnSpc>
                <a:spcPct val="150000"/>
              </a:lnSpc>
              <a:spcBef>
                <a:spcPts val="0"/>
              </a:spcBef>
              <a:defRPr lang="fr-FR" sz="965"/>
            </a:lvl3pPr>
            <a:lvl4pPr>
              <a:lnSpc>
                <a:spcPct val="150000"/>
              </a:lnSpc>
              <a:spcBef>
                <a:spcPts val="0"/>
              </a:spcBef>
              <a:defRPr lang="fr-FR" sz="921"/>
            </a:lvl4pPr>
            <a:lvl5pPr>
              <a:lnSpc>
                <a:spcPct val="150000"/>
              </a:lnSpc>
              <a:spcBef>
                <a:spcPts val="0"/>
              </a:spcBef>
              <a:defRPr lang="fr-FR" sz="921"/>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Titr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fr-FR"/>
            </a:defPPr>
          </a:lstStyle>
          <a:p>
            <a:pPr rtl="0"/>
            <a:r>
              <a:rPr lang="fr-FR"/>
              <a:t>Modifiez le style du titre</a:t>
            </a:r>
          </a:p>
        </p:txBody>
      </p:sp>
      <p:sp>
        <p:nvSpPr>
          <p:cNvPr id="19" name="Espace réservé du texte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592377" y="875206"/>
            <a:ext cx="545282" cy="685411"/>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fr-FR" sz="2806" b="0">
                <a:noFill/>
              </a:defRPr>
            </a:lvl1pPr>
          </a:lstStyle>
          <a:p>
            <a:pPr lvl="0" rtl="0"/>
            <a:r>
              <a:rPr lang="fr-FR"/>
              <a:t>X</a:t>
            </a:r>
          </a:p>
        </p:txBody>
      </p:sp>
      <p:sp>
        <p:nvSpPr>
          <p:cNvPr id="21" name="Espace réservé du pied de page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fr-FR"/>
            </a:defPPr>
          </a:lstStyle>
          <a:p>
            <a:pPr rtl="0"/>
            <a:endParaRPr lang="fr-FR"/>
          </a:p>
        </p:txBody>
      </p:sp>
      <p:sp>
        <p:nvSpPr>
          <p:cNvPr id="23" name="Espace réservé du numéro de diapositive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fr-FR"/>
            </a:defPPr>
          </a:lstStyle>
          <a:p>
            <a:pPr rtl="0"/>
            <a:fld id="{CC43B8D3-9A08-F84C-9DD4-44948BA52D4B}" type="slidenum">
              <a:rPr lang="fr-FR" smtClean="0"/>
              <a:pPr rtl="0"/>
              <a:t>‹#›</a:t>
            </a:fld>
            <a:endParaRPr lang="fr-FR"/>
          </a:p>
        </p:txBody>
      </p:sp>
    </p:spTree>
    <p:extLst>
      <p:ext uri="{BB962C8B-B14F-4D97-AF65-F5344CB8AC3E}">
        <p14:creationId xmlns:p14="http://schemas.microsoft.com/office/powerpoint/2010/main" val="396910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3/1/2024</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5" r:id="rId18"/>
    <p:sldLayoutId id="2147483756" r:id="rId19"/>
    <p:sldLayoutId id="2147483757" r:id="rId20"/>
    <p:sldLayoutId id="2147483758" r:id="rId21"/>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af.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1/03/24</a:t>
            </a:r>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4EBF-749A-C125-B572-8E23CAABE583}"/>
              </a:ext>
            </a:extLst>
          </p:cNvPr>
          <p:cNvSpPr>
            <a:spLocks noGrp="1"/>
          </p:cNvSpPr>
          <p:nvPr>
            <p:ph type="title"/>
          </p:nvPr>
        </p:nvSpPr>
        <p:spPr/>
        <p:txBody>
          <a:bodyPr/>
          <a:lstStyle/>
          <a:p>
            <a:r>
              <a:rPr lang="fr-FR" sz="3950"/>
              <a:t>Sécurisation des comptes Caf.fr</a:t>
            </a:r>
            <a:endParaRPr lang="fr-FR"/>
          </a:p>
        </p:txBody>
      </p:sp>
      <p:sp>
        <p:nvSpPr>
          <p:cNvPr id="3" name="Espace réservé du contenu 2">
            <a:extLst>
              <a:ext uri="{FF2B5EF4-FFF2-40B4-BE49-F238E27FC236}">
                <a16:creationId xmlns:a16="http://schemas.microsoft.com/office/drawing/2014/main" id="{3514DD0A-845E-DEB3-37D1-775ED730981C}"/>
              </a:ext>
            </a:extLst>
          </p:cNvPr>
          <p:cNvSpPr>
            <a:spLocks noGrp="1"/>
          </p:cNvSpPr>
          <p:nvPr>
            <p:ph idx="1"/>
          </p:nvPr>
        </p:nvSpPr>
        <p:spPr/>
        <p:txBody>
          <a:bodyPr vert="horz" lIns="91440" tIns="45720" rIns="91440" bIns="45720" rtlCol="0" anchor="t">
            <a:normAutofit/>
          </a:bodyPr>
          <a:lstStyle/>
          <a:p>
            <a:pPr marL="377825" indent="-377825"/>
            <a:endParaRPr lang="fr-FR" sz="1950">
              <a:ea typeface="+mn-lt"/>
              <a:cs typeface="+mn-lt"/>
            </a:endParaRPr>
          </a:p>
          <a:p>
            <a:pPr marL="377825" indent="-377825"/>
            <a:r>
              <a:rPr lang="fr-FR" sz="1950">
                <a:ea typeface="+mn-lt"/>
                <a:cs typeface="+mn-lt"/>
              </a:rPr>
              <a:t>Ayant détecté la violation de données de comptes d’allocataires de Caf, la Caisse nationale des Allocations familiales atteste de la sécurité du site caf.fr et prend des mesures fortes pour sécuriser l’accès aux comptes des allocataires.</a:t>
            </a:r>
            <a:endParaRPr lang="fr-FR"/>
          </a:p>
          <a:p>
            <a:pPr marL="377825" indent="-377825"/>
            <a:endParaRPr lang="fr-FR" sz="1950"/>
          </a:p>
          <a:p>
            <a:pPr marL="377825" indent="-377825"/>
            <a:r>
              <a:rPr lang="fr-FR" sz="1950"/>
              <a:t>La </a:t>
            </a:r>
            <a:r>
              <a:rPr lang="fr-FR" sz="1950" err="1"/>
              <a:t>Cnaf</a:t>
            </a:r>
            <a:r>
              <a:rPr lang="fr-FR" sz="1950"/>
              <a:t> prend des mesures fortes pour renforcer la sécurité des données des allocataires</a:t>
            </a:r>
          </a:p>
        </p:txBody>
      </p:sp>
    </p:spTree>
    <p:extLst>
      <p:ext uri="{BB962C8B-B14F-4D97-AF65-F5344CB8AC3E}">
        <p14:creationId xmlns:p14="http://schemas.microsoft.com/office/powerpoint/2010/main" val="31184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4EBF-749A-C125-B572-8E23CAABE583}"/>
              </a:ext>
            </a:extLst>
          </p:cNvPr>
          <p:cNvSpPr>
            <a:spLocks noGrp="1"/>
          </p:cNvSpPr>
          <p:nvPr>
            <p:ph type="title"/>
          </p:nvPr>
        </p:nvSpPr>
        <p:spPr/>
        <p:txBody>
          <a:bodyPr/>
          <a:lstStyle/>
          <a:p>
            <a:r>
              <a:rPr lang="fr-FR" sz="3950"/>
              <a:t>Sécurisation des comptes Caf.fr</a:t>
            </a:r>
            <a:endParaRPr lang="fr-FR"/>
          </a:p>
        </p:txBody>
      </p:sp>
      <p:sp>
        <p:nvSpPr>
          <p:cNvPr id="3" name="Espace réservé du contenu 2">
            <a:extLst>
              <a:ext uri="{FF2B5EF4-FFF2-40B4-BE49-F238E27FC236}">
                <a16:creationId xmlns:a16="http://schemas.microsoft.com/office/drawing/2014/main" id="{3514DD0A-845E-DEB3-37D1-775ED730981C}"/>
              </a:ext>
            </a:extLst>
          </p:cNvPr>
          <p:cNvSpPr>
            <a:spLocks noGrp="1"/>
          </p:cNvSpPr>
          <p:nvPr>
            <p:ph idx="1"/>
          </p:nvPr>
        </p:nvSpPr>
        <p:spPr/>
        <p:txBody>
          <a:bodyPr vert="horz" lIns="91440" tIns="45720" rIns="91440" bIns="45720" rtlCol="0" anchor="t">
            <a:normAutofit/>
          </a:bodyPr>
          <a:lstStyle/>
          <a:p>
            <a:pPr marL="377825" indent="-377825"/>
            <a:r>
              <a:rPr lang="fr-FR" sz="1950">
                <a:ea typeface="+mn-lt"/>
                <a:cs typeface="+mn-lt"/>
              </a:rPr>
              <a:t>Depuis la semaine 7, le niveau de sécurité des mots de passe pour les nouveaux comptes a été renforcé ; </a:t>
            </a:r>
          </a:p>
          <a:p>
            <a:pPr marL="377825" indent="-377825"/>
            <a:endParaRPr lang="fr-FR" sz="1950"/>
          </a:p>
          <a:p>
            <a:pPr marL="377825" indent="-377825"/>
            <a:r>
              <a:rPr lang="fr-FR" sz="1950">
                <a:ea typeface="+mn-lt"/>
                <a:cs typeface="+mn-lt"/>
              </a:rPr>
              <a:t>Le 22 février, les Caf ont lancé une campagne d’incitation au changement de mot de passe auprès des allocataires;</a:t>
            </a:r>
          </a:p>
          <a:p>
            <a:pPr marL="377825" indent="-377825"/>
            <a:endParaRPr lang="fr-FR" sz="1950">
              <a:ea typeface="+mn-lt"/>
              <a:cs typeface="+mn-lt"/>
            </a:endParaRPr>
          </a:p>
          <a:p>
            <a:pPr marL="377825" indent="-377825"/>
            <a:r>
              <a:rPr lang="fr-FR" sz="1950">
                <a:ea typeface="+mn-lt"/>
                <a:cs typeface="+mn-lt"/>
              </a:rPr>
              <a:t>A compter du 8 mars, changer de mot de passe deviendra obligatoire pour tous les allocataires qui ne l’ont pas encore fait, dès lors qu’ils se connecteront à leur compte. Les allocataires seront accompagnés par des tutoriels.</a:t>
            </a:r>
            <a:endParaRPr lang="fr-FR" sz="1950"/>
          </a:p>
        </p:txBody>
      </p:sp>
    </p:spTree>
    <p:extLst>
      <p:ext uri="{BB962C8B-B14F-4D97-AF65-F5344CB8AC3E}">
        <p14:creationId xmlns:p14="http://schemas.microsoft.com/office/powerpoint/2010/main" val="403710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4EBF-749A-C125-B572-8E23CAABE583}"/>
              </a:ext>
            </a:extLst>
          </p:cNvPr>
          <p:cNvSpPr>
            <a:spLocks noGrp="1"/>
          </p:cNvSpPr>
          <p:nvPr>
            <p:ph type="title"/>
          </p:nvPr>
        </p:nvSpPr>
        <p:spPr/>
        <p:txBody>
          <a:bodyPr/>
          <a:lstStyle/>
          <a:p>
            <a:r>
              <a:rPr lang="fr-FR" sz="3950"/>
              <a:t>Sécurisation des comptes Caf.fr</a:t>
            </a:r>
            <a:endParaRPr lang="fr-FR"/>
          </a:p>
        </p:txBody>
      </p:sp>
      <p:sp>
        <p:nvSpPr>
          <p:cNvPr id="3" name="Espace réservé du contenu 2">
            <a:extLst>
              <a:ext uri="{FF2B5EF4-FFF2-40B4-BE49-F238E27FC236}">
                <a16:creationId xmlns:a16="http://schemas.microsoft.com/office/drawing/2014/main" id="{3514DD0A-845E-DEB3-37D1-775ED730981C}"/>
              </a:ext>
            </a:extLst>
          </p:cNvPr>
          <p:cNvSpPr>
            <a:spLocks noGrp="1"/>
          </p:cNvSpPr>
          <p:nvPr>
            <p:ph idx="1"/>
          </p:nvPr>
        </p:nvSpPr>
        <p:spPr/>
        <p:txBody>
          <a:bodyPr vert="horz" lIns="91440" tIns="45720" rIns="91440" bIns="45720" rtlCol="0" anchor="t">
            <a:normAutofit/>
          </a:bodyPr>
          <a:lstStyle/>
          <a:p>
            <a:pPr marL="377825" indent="-377825">
              <a:buFont typeface="Wingdings" charset="2"/>
              <a:buChar char="Ø"/>
            </a:pPr>
            <a:r>
              <a:rPr lang="fr-FR" sz="1950">
                <a:ea typeface="+mn-lt"/>
                <a:cs typeface="+mn-lt"/>
              </a:rPr>
              <a:t>Pour rappel, un mot de passe sûr et fiable doit être : </a:t>
            </a:r>
            <a:endParaRPr lang="fr-FR"/>
          </a:p>
          <a:p>
            <a:pPr marL="377825" indent="-377825">
              <a:buFont typeface="Wingdings" charset="2"/>
              <a:buChar char="Ø"/>
            </a:pPr>
            <a:endParaRPr lang="fr-FR" sz="1950">
              <a:ea typeface="+mn-lt"/>
              <a:cs typeface="+mn-lt"/>
            </a:endParaRPr>
          </a:p>
          <a:p>
            <a:pPr marL="818515" lvl="1" indent="-314960">
              <a:buFont typeface="Courier New" charset="2"/>
              <a:buChar char="o"/>
            </a:pPr>
            <a:r>
              <a:rPr lang="fr-FR" sz="1800">
                <a:ea typeface="+mn-lt"/>
                <a:cs typeface="+mn-lt"/>
              </a:rPr>
              <a:t>différent pour chaque site ; </a:t>
            </a:r>
          </a:p>
          <a:p>
            <a:pPr marL="818515" lvl="1" indent="-314960">
              <a:buFont typeface="Courier New" charset="2"/>
              <a:buChar char="o"/>
            </a:pPr>
            <a:r>
              <a:rPr lang="fr-FR" sz="1800">
                <a:ea typeface="+mn-lt"/>
                <a:cs typeface="+mn-lt"/>
              </a:rPr>
              <a:t>complexe : + de 10 caractères et au moins un chiffre, une minuscule et une majuscule ; </a:t>
            </a:r>
          </a:p>
          <a:p>
            <a:pPr marL="818515" lvl="1" indent="-314960">
              <a:buFont typeface="Courier New" charset="2"/>
              <a:buChar char="o"/>
            </a:pPr>
            <a:r>
              <a:rPr lang="fr-FR" sz="1800">
                <a:ea typeface="+mn-lt"/>
                <a:cs typeface="+mn-lt"/>
              </a:rPr>
              <a:t>impossible à deviner ; </a:t>
            </a:r>
          </a:p>
          <a:p>
            <a:pPr marL="818515" lvl="1" indent="-314960">
              <a:buFont typeface="Courier New" charset="2"/>
              <a:buChar char="o"/>
            </a:pPr>
            <a:r>
              <a:rPr lang="fr-FR" sz="1800">
                <a:ea typeface="+mn-lt"/>
                <a:cs typeface="+mn-lt"/>
              </a:rPr>
              <a:t>modifié régulièrement ; </a:t>
            </a:r>
          </a:p>
          <a:p>
            <a:pPr marL="818515" lvl="1" indent="-314960">
              <a:buFont typeface="Courier New" charset="2"/>
              <a:buChar char="o"/>
            </a:pPr>
            <a:r>
              <a:rPr lang="fr-FR" sz="1800">
                <a:ea typeface="+mn-lt"/>
                <a:cs typeface="+mn-lt"/>
              </a:rPr>
              <a:t>communiqué à personne, pas même à la Caf. </a:t>
            </a:r>
            <a:endParaRPr lang="fr-FR" sz="1800"/>
          </a:p>
        </p:txBody>
      </p:sp>
    </p:spTree>
    <p:extLst>
      <p:ext uri="{BB962C8B-B14F-4D97-AF65-F5344CB8AC3E}">
        <p14:creationId xmlns:p14="http://schemas.microsoft.com/office/powerpoint/2010/main" val="289238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921862A-E048-4781-8BAD-D07411294F85}"/>
              </a:ext>
            </a:extLst>
          </p:cNvPr>
          <p:cNvGraphicFramePr>
            <a:graphicFrameLocks noGrp="1"/>
          </p:cNvGraphicFramePr>
          <p:nvPr>
            <p:ph idx="1"/>
            <p:extLst>
              <p:ext uri="{D42A27DB-BD31-4B8C-83A1-F6EECF244321}">
                <p14:modId xmlns:p14="http://schemas.microsoft.com/office/powerpoint/2010/main" val="2310899431"/>
              </p:ext>
            </p:extLst>
          </p:nvPr>
        </p:nvGraphicFramePr>
        <p:xfrm>
          <a:off x="563826" y="708720"/>
          <a:ext cx="9564160" cy="36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89" y="900192"/>
            <a:ext cx="3054397" cy="5759290"/>
          </a:xfrm>
        </p:spPr>
        <p:txBody>
          <a:bodyPr anchor="ctr">
            <a:normAutofit/>
          </a:bodyPr>
          <a:lstStyle/>
          <a:p>
            <a:r>
              <a:rPr lang="fr-FR"/>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3821041" y="1260116"/>
            <a:ext cx="5694697" cy="5759290"/>
          </a:xfrm>
        </p:spPr>
        <p:txBody>
          <a:bodyPr anchor="ctr">
            <a:normAutofit/>
          </a:bodyPr>
          <a:lstStyle/>
          <a:p>
            <a:pPr marL="377825" indent="-377825"/>
            <a:endParaRPr lang="fr-FR" sz="1950">
              <a:ea typeface="+mn-lt"/>
              <a:cs typeface="+mn-lt"/>
            </a:endParaRPr>
          </a:p>
          <a:p>
            <a:pPr marL="0" indent="0">
              <a:buNone/>
            </a:pPr>
            <a:endParaRPr lang="en-US" sz="1950">
              <a:ea typeface="+mn-lt"/>
              <a:cs typeface="+mn-lt"/>
            </a:endParaRPr>
          </a:p>
          <a:p>
            <a:pPr marL="0" indent="0">
              <a:buNone/>
            </a:pPr>
            <a:endParaRPr lang="fr-FR" sz="1950"/>
          </a:p>
          <a:p>
            <a:pPr marL="377825" indent="-377825"/>
            <a:endParaRPr lang="fr-FR" sz="1950"/>
          </a:p>
        </p:txBody>
      </p:sp>
      <p:sp>
        <p:nvSpPr>
          <p:cNvPr id="4" name="ZoneTexte 3">
            <a:extLst>
              <a:ext uri="{FF2B5EF4-FFF2-40B4-BE49-F238E27FC236}">
                <a16:creationId xmlns:a16="http://schemas.microsoft.com/office/drawing/2014/main" id="{3416F5AB-7448-9E24-C765-EEE49B42F263}"/>
              </a:ext>
            </a:extLst>
          </p:cNvPr>
          <p:cNvSpPr txBox="1"/>
          <p:nvPr/>
        </p:nvSpPr>
        <p:spPr>
          <a:xfrm>
            <a:off x="4021450" y="2089608"/>
            <a:ext cx="5281679" cy="2672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buClr>
                <a:schemeClr val="accent1"/>
              </a:buClr>
              <a:buSzPct val="80000"/>
              <a:buFont typeface="Arial"/>
              <a:buChar char="•"/>
            </a:pPr>
            <a:endParaRPr lang="en-US"/>
          </a:p>
          <a:p>
            <a:pPr>
              <a:spcBef>
                <a:spcPts val="1000"/>
              </a:spcBef>
              <a:buClr>
                <a:schemeClr val="accent1"/>
              </a:buClr>
              <a:buSzPct val="80000"/>
              <a:buFont typeface="Arial"/>
              <a:buChar char="•"/>
            </a:pPr>
            <a:endParaRPr lang="en-US"/>
          </a:p>
          <a:p>
            <a:pPr marL="285750" indent="-285750">
              <a:spcBef>
                <a:spcPts val="1000"/>
              </a:spcBef>
              <a:buClr>
                <a:schemeClr val="accent1"/>
              </a:buClr>
              <a:buSzPct val="80000"/>
              <a:buFont typeface="Arial"/>
              <a:buChar char="•"/>
            </a:pPr>
            <a:r>
              <a:rPr lang="en-US" b="1" err="1">
                <a:solidFill>
                  <a:schemeClr val="accent2">
                    <a:lumMod val="75000"/>
                  </a:schemeClr>
                </a:solidFill>
              </a:rPr>
              <a:t>L'offre</a:t>
            </a:r>
            <a:r>
              <a:rPr lang="en-US" b="1">
                <a:solidFill>
                  <a:schemeClr val="accent2">
                    <a:lumMod val="75000"/>
                  </a:schemeClr>
                </a:solidFill>
              </a:rPr>
              <a:t> de travail social de la Caf de la Vienne plus </a:t>
            </a:r>
            <a:r>
              <a:rPr lang="en-US" b="1" err="1">
                <a:solidFill>
                  <a:schemeClr val="accent2">
                    <a:lumMod val="75000"/>
                  </a:schemeClr>
                </a:solidFill>
              </a:rPr>
              <a:t>proche</a:t>
            </a:r>
            <a:r>
              <a:rPr lang="en-US" b="1">
                <a:solidFill>
                  <a:schemeClr val="accent2">
                    <a:lumMod val="75000"/>
                  </a:schemeClr>
                </a:solidFill>
              </a:rPr>
              <a:t> de chez </a:t>
            </a:r>
            <a:r>
              <a:rPr lang="en-US" b="1" err="1">
                <a:solidFill>
                  <a:schemeClr val="accent2">
                    <a:lumMod val="75000"/>
                  </a:schemeClr>
                </a:solidFill>
              </a:rPr>
              <a:t>vous</a:t>
            </a:r>
            <a:endParaRPr lang="en-US" b="1">
              <a:solidFill>
                <a:schemeClr val="accent2">
                  <a:lumMod val="75000"/>
                </a:schemeClr>
              </a:solidFill>
            </a:endParaRPr>
          </a:p>
          <a:p>
            <a:pPr marL="285750" indent="-285750">
              <a:spcBef>
                <a:spcPts val="1000"/>
              </a:spcBef>
              <a:buClr>
                <a:schemeClr val="accent1"/>
              </a:buClr>
              <a:buSzPct val="80000"/>
              <a:buFont typeface="Arial"/>
              <a:buChar char="•"/>
            </a:pPr>
            <a:r>
              <a:rPr lang="en-US" b="1" err="1">
                <a:solidFill>
                  <a:schemeClr val="accent2">
                    <a:lumMod val="75000"/>
                  </a:schemeClr>
                </a:solidFill>
              </a:rPr>
              <a:t>Montant</a:t>
            </a:r>
            <a:r>
              <a:rPr lang="en-US" b="1">
                <a:solidFill>
                  <a:schemeClr val="accent2">
                    <a:lumMod val="75000"/>
                  </a:schemeClr>
                </a:solidFill>
              </a:rPr>
              <a:t> </a:t>
            </a:r>
            <a:r>
              <a:rPr lang="en-US" b="1" err="1">
                <a:solidFill>
                  <a:schemeClr val="accent2">
                    <a:lumMod val="75000"/>
                  </a:schemeClr>
                </a:solidFill>
              </a:rPr>
              <a:t>NEt</a:t>
            </a:r>
            <a:r>
              <a:rPr lang="en-US" b="1">
                <a:solidFill>
                  <a:schemeClr val="accent2">
                    <a:lumMod val="75000"/>
                  </a:schemeClr>
                </a:solidFill>
              </a:rPr>
              <a:t> Social  : 1er retour</a:t>
            </a:r>
          </a:p>
          <a:p>
            <a:pPr marL="285750" indent="-285750">
              <a:spcBef>
                <a:spcPts val="1000"/>
              </a:spcBef>
              <a:buClr>
                <a:schemeClr val="accent1"/>
              </a:buClr>
              <a:buSzPct val="80000"/>
              <a:buFont typeface="Arial"/>
              <a:buChar char="•"/>
            </a:pPr>
            <a:r>
              <a:rPr lang="en-US" b="1" err="1">
                <a:solidFill>
                  <a:schemeClr val="accent2">
                    <a:lumMod val="75000"/>
                  </a:schemeClr>
                </a:solidFill>
              </a:rPr>
              <a:t>Sécurisation</a:t>
            </a:r>
            <a:r>
              <a:rPr lang="en-US" b="1">
                <a:solidFill>
                  <a:schemeClr val="accent2">
                    <a:lumMod val="75000"/>
                  </a:schemeClr>
                </a:solidFill>
              </a:rPr>
              <a:t> des </a:t>
            </a:r>
            <a:r>
              <a:rPr lang="en-US" b="1" err="1">
                <a:solidFill>
                  <a:schemeClr val="accent2">
                    <a:lumMod val="75000"/>
                  </a:schemeClr>
                </a:solidFill>
              </a:rPr>
              <a:t>comptes</a:t>
            </a:r>
            <a:r>
              <a:rPr lang="en-US" b="1">
                <a:solidFill>
                  <a:schemeClr val="accent2">
                    <a:lumMod val="75000"/>
                  </a:schemeClr>
                </a:solidFill>
              </a:rPr>
              <a:t> Caf.fr </a:t>
            </a:r>
          </a:p>
          <a:p>
            <a:pPr>
              <a:spcBef>
                <a:spcPts val="1000"/>
              </a:spcBef>
              <a:buClr>
                <a:schemeClr val="accent1"/>
              </a:buClr>
              <a:buSzPct val="80000"/>
              <a:buFont typeface="Arial"/>
              <a:buChar char="•"/>
            </a:pPr>
            <a:r>
              <a:rPr lang="en-US">
                <a:solidFill>
                  <a:schemeClr val="accent2">
                    <a:lumMod val="75000"/>
                  </a:schemeClr>
                </a:solidFill>
              </a:rPr>
              <a:t>   </a:t>
            </a:r>
            <a:r>
              <a:rPr lang="en-US" b="1">
                <a:solidFill>
                  <a:schemeClr val="accent2">
                    <a:lumMod val="75000"/>
                  </a:schemeClr>
                </a:solidFill>
              </a:rPr>
              <a:t>Questions </a:t>
            </a:r>
            <a:r>
              <a:rPr lang="en-US" b="1" err="1">
                <a:solidFill>
                  <a:schemeClr val="accent2">
                    <a:lumMod val="75000"/>
                  </a:schemeClr>
                </a:solidFill>
              </a:rPr>
              <a:t>diverses</a:t>
            </a:r>
            <a:r>
              <a:rPr lang="en-US" b="1">
                <a:solidFill>
                  <a:schemeClr val="accent2">
                    <a:lumMod val="75000"/>
                  </a:schemeClr>
                </a:solidFill>
              </a:rPr>
              <a:t> </a:t>
            </a:r>
          </a:p>
        </p:txBody>
      </p:sp>
    </p:spTree>
    <p:extLst>
      <p:ext uri="{BB962C8B-B14F-4D97-AF65-F5344CB8AC3E}">
        <p14:creationId xmlns:p14="http://schemas.microsoft.com/office/powerpoint/2010/main" val="315585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4EBF-749A-C125-B572-8E23CAABE583}"/>
              </a:ext>
            </a:extLst>
          </p:cNvPr>
          <p:cNvSpPr>
            <a:spLocks noGrp="1"/>
          </p:cNvSpPr>
          <p:nvPr>
            <p:ph type="title"/>
          </p:nvPr>
        </p:nvSpPr>
        <p:spPr>
          <a:xfrm>
            <a:off x="5345906" y="992583"/>
            <a:ext cx="3488334" cy="5561681"/>
          </a:xfrm>
        </p:spPr>
        <p:txBody>
          <a:bodyPr anchor="ctr">
            <a:normAutofit fontScale="90000"/>
          </a:bodyPr>
          <a:lstStyle/>
          <a:p>
            <a:pPr algn="ctr"/>
            <a:r>
              <a:rPr lang="fr-FR" sz="3100"/>
              <a:t>A compter de Mars 2024 : le travail social CAF présent sur les territoires</a:t>
            </a:r>
            <a:br>
              <a:rPr lang="fr-FR" sz="3600"/>
            </a:br>
            <a:br>
              <a:rPr lang="fr-FR" sz="3600"/>
            </a:br>
            <a:r>
              <a:rPr lang="fr-FR" sz="2000"/>
              <a:t>Une présence bimensuelle des travailleurs sociaux de la Caf dans les Maisons de la solidarité du Département :</a:t>
            </a:r>
            <a:br>
              <a:rPr lang="fr-FR" sz="2000"/>
            </a:br>
            <a:r>
              <a:rPr lang="fr-FR" sz="2000"/>
              <a:t>-</a:t>
            </a:r>
            <a:r>
              <a:rPr lang="fr-FR" sz="2000">
                <a:solidFill>
                  <a:srgbClr val="0070C0"/>
                </a:solidFill>
              </a:rPr>
              <a:t>le matin  </a:t>
            </a:r>
            <a:r>
              <a:rPr lang="fr-FR" sz="2000"/>
              <a:t>de 9h30 à 12h30 des rendez-vous ouverts sur le </a:t>
            </a:r>
            <a:r>
              <a:rPr lang="fr-FR" sz="2000">
                <a:hlinkClick r:id="rId2"/>
              </a:rPr>
              <a:t>www.caf.fr</a:t>
            </a:r>
            <a:r>
              <a:rPr lang="fr-FR" sz="2000"/>
              <a:t> pour les motifs </a:t>
            </a:r>
            <a:br>
              <a:rPr lang="fr-FR" sz="2000"/>
            </a:br>
            <a:r>
              <a:rPr lang="fr-FR" sz="1600" i="1"/>
              <a:t>Je me sépare</a:t>
            </a:r>
            <a:br>
              <a:rPr lang="fr-FR" sz="1600" i="1"/>
            </a:br>
            <a:r>
              <a:rPr lang="fr-FR" sz="1600" i="1"/>
              <a:t>J’ai perdu un proche</a:t>
            </a:r>
            <a:br>
              <a:rPr lang="fr-FR" sz="1600" i="1"/>
            </a:br>
            <a:br>
              <a:rPr lang="fr-FR" sz="2000">
                <a:solidFill>
                  <a:srgbClr val="0070C0"/>
                </a:solidFill>
              </a:rPr>
            </a:br>
            <a:r>
              <a:rPr lang="fr-FR" sz="2000"/>
              <a:t>-</a:t>
            </a:r>
            <a:r>
              <a:rPr lang="fr-FR" sz="2000">
                <a:solidFill>
                  <a:srgbClr val="0070C0"/>
                </a:solidFill>
              </a:rPr>
              <a:t>l’après-midi</a:t>
            </a:r>
            <a:r>
              <a:rPr lang="fr-FR" sz="2000"/>
              <a:t> des rendez-vous à l’initiative du travailleur social</a:t>
            </a:r>
            <a:br>
              <a:rPr lang="fr-FR"/>
            </a:br>
            <a:endParaRPr lang="fr-FR" sz="2000"/>
          </a:p>
        </p:txBody>
      </p:sp>
      <p:pic>
        <p:nvPicPr>
          <p:cNvPr id="5" name="Espace réservé du contenu 4">
            <a:extLst>
              <a:ext uri="{FF2B5EF4-FFF2-40B4-BE49-F238E27FC236}">
                <a16:creationId xmlns:a16="http://schemas.microsoft.com/office/drawing/2014/main" id="{BB278C66-F315-2B52-E847-E0B98F758073}"/>
              </a:ext>
            </a:extLst>
          </p:cNvPr>
          <p:cNvPicPr>
            <a:picLocks noChangeAspect="1"/>
          </p:cNvPicPr>
          <p:nvPr/>
        </p:nvPicPr>
        <p:blipFill>
          <a:blip r:embed="rId3"/>
          <a:stretch>
            <a:fillRect/>
          </a:stretch>
        </p:blipFill>
        <p:spPr>
          <a:xfrm>
            <a:off x="727721" y="887001"/>
            <a:ext cx="4387362" cy="5772846"/>
          </a:xfrm>
          <a:prstGeom prst="rect">
            <a:avLst/>
          </a:prstGeom>
        </p:spPr>
      </p:pic>
      <p:sp>
        <p:nvSpPr>
          <p:cNvPr id="7" name="ZoneTexte 6">
            <a:extLst>
              <a:ext uri="{FF2B5EF4-FFF2-40B4-BE49-F238E27FC236}">
                <a16:creationId xmlns:a16="http://schemas.microsoft.com/office/drawing/2014/main" id="{5538CFE9-FB6E-52AF-AE6E-F5598971DB0C}"/>
              </a:ext>
            </a:extLst>
          </p:cNvPr>
          <p:cNvSpPr txBox="1"/>
          <p:nvPr/>
        </p:nvSpPr>
        <p:spPr>
          <a:xfrm>
            <a:off x="727721" y="6882581"/>
            <a:ext cx="5171634" cy="589935"/>
          </a:xfrm>
          <a:prstGeom prst="rect">
            <a:avLst/>
          </a:prstGeom>
        </p:spPr>
        <p:txBody>
          <a:bodyPr vert="horz" wrap="square" lIns="91440" tIns="45720" rIns="91440" bIns="45720" rtlCol="0">
            <a:normAutofit/>
          </a:bodyPr>
          <a:lstStyle/>
          <a:p>
            <a:pPr algn="l">
              <a:spcBef>
                <a:spcPts val="1000"/>
              </a:spcBef>
              <a:buClr>
                <a:schemeClr val="accent1"/>
              </a:buClr>
              <a:buSzPct val="80000"/>
              <a:buFont typeface="Wingdings 3" charset="2"/>
              <a:buChar char=""/>
            </a:pPr>
            <a:endParaRPr lang="fr-FR">
              <a:solidFill>
                <a:schemeClr val="tx1">
                  <a:lumMod val="75000"/>
                  <a:lumOff val="25000"/>
                </a:schemeClr>
              </a:solidFill>
            </a:endParaRPr>
          </a:p>
        </p:txBody>
      </p:sp>
      <p:sp>
        <p:nvSpPr>
          <p:cNvPr id="8" name="ZoneTexte 7">
            <a:extLst>
              <a:ext uri="{FF2B5EF4-FFF2-40B4-BE49-F238E27FC236}">
                <a16:creationId xmlns:a16="http://schemas.microsoft.com/office/drawing/2014/main" id="{3B678A41-FECD-9AD3-3B1E-5FFB062388E1}"/>
              </a:ext>
            </a:extLst>
          </p:cNvPr>
          <p:cNvSpPr txBox="1"/>
          <p:nvPr/>
        </p:nvSpPr>
        <p:spPr>
          <a:xfrm>
            <a:off x="875071" y="6693196"/>
            <a:ext cx="4387362" cy="589935"/>
          </a:xfrm>
          <a:prstGeom prst="rect">
            <a:avLst/>
          </a:prstGeom>
        </p:spPr>
        <p:txBody>
          <a:bodyPr vert="horz" wrap="square" lIns="91440" tIns="45720" rIns="91440" bIns="45720" rtlCol="0">
            <a:noAutofit/>
          </a:bodyPr>
          <a:lstStyle/>
          <a:p>
            <a:pPr algn="l">
              <a:spcBef>
                <a:spcPts val="1000"/>
              </a:spcBef>
              <a:buClr>
                <a:schemeClr val="accent1"/>
              </a:buClr>
              <a:buSzPct val="80000"/>
            </a:pPr>
            <a:r>
              <a:rPr lang="fr-FR" sz="1600" i="1">
                <a:solidFill>
                  <a:srgbClr val="0070C0"/>
                </a:solidFill>
              </a:rPr>
              <a:t>Ces rendez-vous sont déjà proposés sur plusieurs créneaux chaque semaine à Poitiers et à Châtellerault.</a:t>
            </a:r>
            <a:endParaRPr lang="fr-FR" sz="1600">
              <a:solidFill>
                <a:schemeClr val="tx1">
                  <a:lumMod val="75000"/>
                  <a:lumOff val="25000"/>
                </a:schemeClr>
              </a:solidFill>
            </a:endParaRPr>
          </a:p>
        </p:txBody>
      </p:sp>
    </p:spTree>
    <p:extLst>
      <p:ext uri="{BB962C8B-B14F-4D97-AF65-F5344CB8AC3E}">
        <p14:creationId xmlns:p14="http://schemas.microsoft.com/office/powerpoint/2010/main" val="25754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287B4F-9FE0-4ECE-120E-A2F0C92D82B7}"/>
              </a:ext>
            </a:extLst>
          </p:cNvPr>
          <p:cNvSpPr>
            <a:spLocks noGrp="1"/>
          </p:cNvSpPr>
          <p:nvPr>
            <p:ph type="title"/>
          </p:nvPr>
        </p:nvSpPr>
        <p:spPr/>
        <p:txBody>
          <a:bodyPr/>
          <a:lstStyle/>
          <a:p>
            <a:r>
              <a:rPr lang="fr-FR"/>
              <a:t>Le travail social à la Caf</a:t>
            </a:r>
          </a:p>
        </p:txBody>
      </p:sp>
      <p:pic>
        <p:nvPicPr>
          <p:cNvPr id="1026" name="Picture 2">
            <a:extLst>
              <a:ext uri="{FF2B5EF4-FFF2-40B4-BE49-F238E27FC236}">
                <a16:creationId xmlns:a16="http://schemas.microsoft.com/office/drawing/2014/main" id="{901C9E8D-D0DF-2197-DE5C-EBB0A558A8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2659" y="2261418"/>
            <a:ext cx="4306322" cy="441468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F0C4B4C-F707-A3C6-EC86-E3BAE95FE0B1}"/>
              </a:ext>
            </a:extLst>
          </p:cNvPr>
          <p:cNvSpPr txBox="1"/>
          <p:nvPr/>
        </p:nvSpPr>
        <p:spPr>
          <a:xfrm>
            <a:off x="548148" y="2488274"/>
            <a:ext cx="5363496" cy="3785652"/>
          </a:xfrm>
          <a:prstGeom prst="rect">
            <a:avLst/>
          </a:prstGeom>
          <a:noFill/>
        </p:spPr>
        <p:txBody>
          <a:bodyPr wrap="square">
            <a:spAutoFit/>
          </a:bodyPr>
          <a:lstStyle/>
          <a:p>
            <a:pPr algn="l" rtl="0" fontAlgn="base"/>
            <a:r>
              <a:rPr lang="fr-FR" sz="1800" b="0" i="0" u="none" strike="noStrike">
                <a:solidFill>
                  <a:srgbClr val="000000"/>
                </a:solidFill>
                <a:effectLst/>
                <a:latin typeface="Calibri" panose="020F0502020204030204" pitchFamily="34" charset="0"/>
              </a:rPr>
              <a:t>En complément du versement des prestations, la Caf propose </a:t>
            </a:r>
            <a:r>
              <a:rPr lang="fr-FR" sz="1800" b="1" i="0" u="none" strike="noStrike">
                <a:solidFill>
                  <a:srgbClr val="1D6FA9"/>
                </a:solidFill>
                <a:effectLst/>
                <a:latin typeface="Calibri" panose="020F0502020204030204" pitchFamily="34" charset="0"/>
              </a:rPr>
              <a:t>aux parents  </a:t>
            </a:r>
            <a:r>
              <a:rPr lang="fr-FR" sz="1800" b="0" i="0" u="none" strike="noStrike">
                <a:solidFill>
                  <a:srgbClr val="000000"/>
                </a:solidFill>
                <a:effectLst/>
                <a:latin typeface="Calibri" panose="020F0502020204030204" pitchFamily="34" charset="0"/>
              </a:rPr>
              <a:t>confrontés à un évènement de vie pouvant  fragiliser leur équilibre familial </a:t>
            </a:r>
            <a:r>
              <a:rPr lang="fr-FR" sz="1800" b="0" i="0" u="none" strike="noStrike">
                <a:solidFill>
                  <a:srgbClr val="1D6FA9"/>
                </a:solidFill>
                <a:effectLst/>
                <a:latin typeface="Calibri" panose="020F0502020204030204" pitchFamily="34" charset="0"/>
              </a:rPr>
              <a:t>un accompagnement social personnalisé </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fr-FR" sz="1200" b="0" i="0">
                <a:solidFill>
                  <a:srgbClr val="000000"/>
                </a:solidFill>
                <a:effectLst/>
                <a:latin typeface="Calibri" panose="020F0502020204030204" pitchFamily="34" charset="0"/>
              </a:rPr>
              <a:t>​</a:t>
            </a:r>
            <a:endParaRPr lang="fr-FR" b="0" i="0">
              <a:solidFill>
                <a:srgbClr val="000000"/>
              </a:solidFill>
              <a:effectLst/>
              <a:latin typeface="Segoe UI" panose="020B0502040204020203" pitchFamily="34" charset="0"/>
            </a:endParaRPr>
          </a:p>
          <a:p>
            <a:pPr algn="l" rtl="0" fontAlgn="base"/>
            <a:endParaRPr lang="fr-FR"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1800" b="0" i="0" u="none" strike="noStrike">
                <a:solidFill>
                  <a:srgbClr val="000000"/>
                </a:solidFill>
                <a:effectLst/>
                <a:latin typeface="Calibri" panose="020F0502020204030204" pitchFamily="34" charset="0"/>
              </a:rPr>
              <a:t>Séparation,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1800" b="0" i="0" u="none" strike="noStrike">
                <a:solidFill>
                  <a:srgbClr val="000000"/>
                </a:solidFill>
                <a:effectLst/>
                <a:latin typeface="Calibri" panose="020F0502020204030204" pitchFamily="34" charset="0"/>
              </a:rPr>
              <a:t>Situation de parent seul</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1800" b="0" i="0" u="none" strike="noStrike">
                <a:solidFill>
                  <a:srgbClr val="000000"/>
                </a:solidFill>
                <a:effectLst/>
                <a:latin typeface="Calibri" panose="020F0502020204030204" pitchFamily="34" charset="0"/>
              </a:rPr>
              <a:t>Décès de son enfant ou décès du père ou mère de son enfant</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1800" b="0" i="0" u="none" strike="noStrike">
                <a:solidFill>
                  <a:srgbClr val="000000"/>
                </a:solidFill>
                <a:effectLst/>
                <a:latin typeface="Calibri" panose="020F0502020204030204" pitchFamily="34" charset="0"/>
              </a:rPr>
              <a:t>Difficulté à payer son loyer</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1800" b="0" i="0" u="none" strike="noStrike">
                <a:solidFill>
                  <a:srgbClr val="000000"/>
                </a:solidFill>
                <a:effectLst/>
                <a:latin typeface="Calibri" panose="020F0502020204030204" pitchFamily="34" charset="0"/>
              </a:rPr>
              <a:t>Suspicion sur la décence de son logement</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b="0" i="0">
              <a:solidFill>
                <a:srgbClr val="000000"/>
              </a:solidFill>
              <a:effectLst/>
              <a:latin typeface="Arial" panose="020B0604020202020204" pitchFamily="34" charset="0"/>
            </a:endParaRPr>
          </a:p>
          <a:p>
            <a:pPr algn="l" rtl="0" fontAlgn="base"/>
            <a:r>
              <a:rPr lang="en-US" sz="12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0415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09" cy="7569008"/>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2B8D77A-6DB5-FAC5-25B6-38C94221EFBD}"/>
              </a:ext>
            </a:extLst>
          </p:cNvPr>
          <p:cNvSpPr>
            <a:spLocks noGrp="1"/>
          </p:cNvSpPr>
          <p:nvPr>
            <p:ph type="title"/>
          </p:nvPr>
        </p:nvSpPr>
        <p:spPr>
          <a:xfrm>
            <a:off x="864648" y="5019624"/>
            <a:ext cx="7268216" cy="1208485"/>
          </a:xfrm>
        </p:spPr>
        <p:txBody>
          <a:bodyPr vert="horz" lIns="91440" tIns="45720" rIns="91440" bIns="45720" rtlCol="0" anchor="b">
            <a:normAutofit/>
          </a:bodyPr>
          <a:lstStyle/>
          <a:p>
            <a:pPr algn="ctr" defTabSz="457200"/>
            <a:r>
              <a:rPr lang="fr-FR" sz="4700"/>
              <a:t>Évènements ciblés</a:t>
            </a:r>
            <a:endParaRPr lang="fr-FR" sz="4700" kern="1200">
              <a:solidFill>
                <a:schemeClr val="accent1"/>
              </a:solidFill>
              <a:latin typeface="+mj-lt"/>
              <a:ea typeface="+mj-ea"/>
              <a:cs typeface="+mj-cs"/>
            </a:endParaRPr>
          </a:p>
        </p:txBody>
      </p:sp>
      <p:pic>
        <p:nvPicPr>
          <p:cNvPr id="5" name="Espace réservé du contenu 4">
            <a:extLst>
              <a:ext uri="{FF2B5EF4-FFF2-40B4-BE49-F238E27FC236}">
                <a16:creationId xmlns:a16="http://schemas.microsoft.com/office/drawing/2014/main" id="{DB284B2C-C22B-F51C-B347-9673682E3900}"/>
              </a:ext>
            </a:extLst>
          </p:cNvPr>
          <p:cNvPicPr>
            <a:picLocks noGrp="1" noChangeAspect="1"/>
          </p:cNvPicPr>
          <p:nvPr>
            <p:ph idx="1"/>
          </p:nvPr>
        </p:nvPicPr>
        <p:blipFill>
          <a:blip r:embed="rId2"/>
          <a:stretch>
            <a:fillRect/>
          </a:stretch>
        </p:blipFill>
        <p:spPr>
          <a:xfrm>
            <a:off x="864647" y="1505166"/>
            <a:ext cx="8383767" cy="3646937"/>
          </a:xfrm>
          <a:prstGeom prst="rect">
            <a:avLst/>
          </a:prstGeom>
        </p:spPr>
      </p:pic>
    </p:spTree>
    <p:extLst>
      <p:ext uri="{BB962C8B-B14F-4D97-AF65-F5344CB8AC3E}">
        <p14:creationId xmlns:p14="http://schemas.microsoft.com/office/powerpoint/2010/main" val="268806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6ADA8-F475-4904-1B31-A86B0BE17C0C}"/>
              </a:ext>
            </a:extLst>
          </p:cNvPr>
          <p:cNvSpPr>
            <a:spLocks noGrp="1"/>
          </p:cNvSpPr>
          <p:nvPr>
            <p:ph type="title"/>
          </p:nvPr>
        </p:nvSpPr>
        <p:spPr/>
        <p:txBody>
          <a:bodyPr/>
          <a:lstStyle/>
          <a:p>
            <a:pPr algn="ctr"/>
            <a:r>
              <a:rPr lang="fr-FR"/>
              <a:t>Les modalités de mise en œuvre </a:t>
            </a:r>
          </a:p>
        </p:txBody>
      </p:sp>
      <p:graphicFrame>
        <p:nvGraphicFramePr>
          <p:cNvPr id="4" name="Espace réservé du contenu 3">
            <a:extLst>
              <a:ext uri="{FF2B5EF4-FFF2-40B4-BE49-F238E27FC236}">
                <a16:creationId xmlns:a16="http://schemas.microsoft.com/office/drawing/2014/main" id="{A7695FAD-5146-A058-F092-5AE712400549}"/>
              </a:ext>
            </a:extLst>
          </p:cNvPr>
          <p:cNvGraphicFramePr>
            <a:graphicFrameLocks noGrp="1"/>
          </p:cNvGraphicFramePr>
          <p:nvPr>
            <p:ph idx="1"/>
            <p:extLst>
              <p:ext uri="{D42A27DB-BD31-4B8C-83A1-F6EECF244321}">
                <p14:modId xmlns:p14="http://schemas.microsoft.com/office/powerpoint/2010/main" val="136048145"/>
              </p:ext>
            </p:extLst>
          </p:nvPr>
        </p:nvGraphicFramePr>
        <p:xfrm>
          <a:off x="712788" y="2381250"/>
          <a:ext cx="7421562" cy="42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16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35F96-4C3E-0D08-5CCF-40302F8C6B11}"/>
              </a:ext>
            </a:extLst>
          </p:cNvPr>
          <p:cNvSpPr>
            <a:spLocks noGrp="1"/>
          </p:cNvSpPr>
          <p:nvPr>
            <p:ph type="title"/>
          </p:nvPr>
        </p:nvSpPr>
        <p:spPr>
          <a:xfrm>
            <a:off x="712786" y="671971"/>
            <a:ext cx="8500039" cy="1455937"/>
          </a:xfrm>
        </p:spPr>
        <p:txBody>
          <a:bodyPr/>
          <a:lstStyle/>
          <a:p>
            <a:pPr algn="ctr"/>
            <a:r>
              <a:rPr lang="fr-FR" b="1" i="0" u="none" strike="noStrike">
                <a:solidFill>
                  <a:srgbClr val="1D6FA9"/>
                </a:solidFill>
                <a:effectLst/>
                <a:latin typeface="Calibri Light" panose="020F0302020204030204" pitchFamily="34" charset="0"/>
              </a:rPr>
              <a:t>Comment nous orienter les parents confrontés à ces événements de vie ?</a:t>
            </a:r>
            <a:endParaRPr lang="fr-FR"/>
          </a:p>
        </p:txBody>
      </p:sp>
      <p:graphicFrame>
        <p:nvGraphicFramePr>
          <p:cNvPr id="4" name="Espace réservé du contenu 3">
            <a:extLst>
              <a:ext uri="{FF2B5EF4-FFF2-40B4-BE49-F238E27FC236}">
                <a16:creationId xmlns:a16="http://schemas.microsoft.com/office/drawing/2014/main" id="{A7695FAD-5146-A058-F092-5AE712400549}"/>
              </a:ext>
            </a:extLst>
          </p:cNvPr>
          <p:cNvGraphicFramePr>
            <a:graphicFrameLocks noGrp="1"/>
          </p:cNvGraphicFramePr>
          <p:nvPr>
            <p:ph idx="1"/>
            <p:extLst>
              <p:ext uri="{D42A27DB-BD31-4B8C-83A1-F6EECF244321}">
                <p14:modId xmlns:p14="http://schemas.microsoft.com/office/powerpoint/2010/main" val="1751409672"/>
              </p:ext>
            </p:extLst>
          </p:nvPr>
        </p:nvGraphicFramePr>
        <p:xfrm>
          <a:off x="1809673" y="2127908"/>
          <a:ext cx="7072466" cy="481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52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A8B22-A110-6F18-4A7D-9C3DDA9143C6}"/>
              </a:ext>
            </a:extLst>
          </p:cNvPr>
          <p:cNvSpPr>
            <a:spLocks noGrp="1"/>
          </p:cNvSpPr>
          <p:nvPr>
            <p:ph type="title"/>
          </p:nvPr>
        </p:nvSpPr>
        <p:spPr/>
        <p:txBody>
          <a:bodyPr/>
          <a:lstStyle/>
          <a:p>
            <a:r>
              <a:rPr lang="fr-FR" sz="3950"/>
              <a:t>En résumé : </a:t>
            </a:r>
            <a:endParaRPr lang="fr-FR"/>
          </a:p>
        </p:txBody>
      </p:sp>
      <p:pic>
        <p:nvPicPr>
          <p:cNvPr id="4" name="Espace réservé du contenu 3" descr="Une image contenant texte, capture d’écran&#10;&#10;Description générée automatiquement">
            <a:extLst>
              <a:ext uri="{FF2B5EF4-FFF2-40B4-BE49-F238E27FC236}">
                <a16:creationId xmlns:a16="http://schemas.microsoft.com/office/drawing/2014/main" id="{233695CD-AF42-85DA-B8C9-AA5E2274CA35}"/>
              </a:ext>
            </a:extLst>
          </p:cNvPr>
          <p:cNvPicPr>
            <a:picLocks noGrp="1" noChangeAspect="1"/>
          </p:cNvPicPr>
          <p:nvPr>
            <p:ph idx="1"/>
          </p:nvPr>
        </p:nvPicPr>
        <p:blipFill>
          <a:blip r:embed="rId2"/>
          <a:stretch>
            <a:fillRect/>
          </a:stretch>
        </p:blipFill>
        <p:spPr>
          <a:xfrm>
            <a:off x="856454" y="1500845"/>
            <a:ext cx="7810032" cy="5530414"/>
          </a:xfrm>
        </p:spPr>
      </p:pic>
    </p:spTree>
    <p:extLst>
      <p:ext uri="{BB962C8B-B14F-4D97-AF65-F5344CB8AC3E}">
        <p14:creationId xmlns:p14="http://schemas.microsoft.com/office/powerpoint/2010/main" val="113779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4EBF-749A-C125-B572-8E23CAABE583}"/>
              </a:ext>
            </a:extLst>
          </p:cNvPr>
          <p:cNvSpPr>
            <a:spLocks noGrp="1"/>
          </p:cNvSpPr>
          <p:nvPr>
            <p:ph type="title"/>
          </p:nvPr>
        </p:nvSpPr>
        <p:spPr/>
        <p:txBody>
          <a:bodyPr/>
          <a:lstStyle/>
          <a:p>
            <a:r>
              <a:rPr lang="fr-FR" sz="3950"/>
              <a:t>Montant net social : 1er retour</a:t>
            </a:r>
            <a:endParaRPr lang="fr-FR"/>
          </a:p>
        </p:txBody>
      </p:sp>
      <p:sp>
        <p:nvSpPr>
          <p:cNvPr id="3" name="Espace réservé du contenu 2">
            <a:extLst>
              <a:ext uri="{FF2B5EF4-FFF2-40B4-BE49-F238E27FC236}">
                <a16:creationId xmlns:a16="http://schemas.microsoft.com/office/drawing/2014/main" id="{3514DD0A-845E-DEB3-37D1-775ED730981C}"/>
              </a:ext>
            </a:extLst>
          </p:cNvPr>
          <p:cNvSpPr>
            <a:spLocks noGrp="1"/>
          </p:cNvSpPr>
          <p:nvPr>
            <p:ph idx="1"/>
          </p:nvPr>
        </p:nvSpPr>
        <p:spPr/>
        <p:txBody>
          <a:bodyPr vert="horz" lIns="91440" tIns="45720" rIns="91440" bIns="45720" rtlCol="0" anchor="t">
            <a:normAutofit/>
          </a:bodyPr>
          <a:lstStyle/>
          <a:p>
            <a:pPr marL="377825" indent="-377825"/>
            <a:r>
              <a:rPr lang="fr-FR" sz="1950">
                <a:solidFill>
                  <a:schemeClr val="accent1"/>
                </a:solidFill>
                <a:cs typeface="Times New Roman"/>
              </a:rPr>
              <a:t>Caf.fr/Actualités </a:t>
            </a:r>
            <a:endParaRPr lang="fr-FR">
              <a:solidFill>
                <a:schemeClr val="accent1"/>
              </a:solidFill>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a:p>
            <a:pPr marL="377825" indent="-377825"/>
            <a:r>
              <a:rPr lang="fr-FR" sz="1950">
                <a:solidFill>
                  <a:schemeClr val="accent1"/>
                </a:solidFill>
                <a:cs typeface="Times New Roman"/>
              </a:rPr>
              <a:t>Vos questions ? </a:t>
            </a:r>
            <a:endParaRPr lang="fr-FR">
              <a:solidFill>
                <a:schemeClr val="accent1"/>
              </a:solidFill>
            </a:endParaRPr>
          </a:p>
          <a:p>
            <a:pPr marL="377825" indent="-377825"/>
            <a:endParaRPr lang="fr-FR" sz="1950">
              <a:solidFill>
                <a:schemeClr val="accent1"/>
              </a:solidFill>
              <a:cs typeface="Times New Roman"/>
            </a:endParaRPr>
          </a:p>
          <a:p>
            <a:pPr marL="377825" indent="-377825"/>
            <a:endParaRPr lang="fr-FR" sz="1950">
              <a:solidFill>
                <a:schemeClr val="accent1"/>
              </a:solidFill>
              <a:cs typeface="Times New Roman"/>
            </a:endParaRPr>
          </a:p>
        </p:txBody>
      </p:sp>
      <p:pic>
        <p:nvPicPr>
          <p:cNvPr id="4" name="Image 3" descr="Une image contenant texte, ordinateur, Visage humain, capture d’écran&#10;&#10;Description générée automatiquement">
            <a:extLst>
              <a:ext uri="{FF2B5EF4-FFF2-40B4-BE49-F238E27FC236}">
                <a16:creationId xmlns:a16="http://schemas.microsoft.com/office/drawing/2014/main" id="{3CBD0E33-0271-733E-AE05-634BB6741B20}"/>
              </a:ext>
            </a:extLst>
          </p:cNvPr>
          <p:cNvPicPr>
            <a:picLocks noChangeAspect="1"/>
          </p:cNvPicPr>
          <p:nvPr/>
        </p:nvPicPr>
        <p:blipFill>
          <a:blip r:embed="rId2"/>
          <a:stretch>
            <a:fillRect/>
          </a:stretch>
        </p:blipFill>
        <p:spPr>
          <a:xfrm>
            <a:off x="807170" y="2836163"/>
            <a:ext cx="6900117" cy="2753170"/>
          </a:xfrm>
          <a:prstGeom prst="rect">
            <a:avLst/>
          </a:prstGeom>
        </p:spPr>
      </p:pic>
    </p:spTree>
    <p:extLst>
      <p:ext uri="{BB962C8B-B14F-4D97-AF65-F5344CB8AC3E}">
        <p14:creationId xmlns:p14="http://schemas.microsoft.com/office/powerpoint/2010/main" val="2121150976"/>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bodyPr vert="horz" lIns="91440" tIns="45720" rIns="91440" bIns="45720" rtlCol="0">
        <a:normAutofit/>
      </a:bodyPr>
      <a:lstStyle>
        <a:defPPr algn="l">
          <a:spcBef>
            <a:spcPts val="1000"/>
          </a:spcBef>
          <a:buClr>
            <a:schemeClr val="accent1"/>
          </a:buClr>
          <a:buSzPct val="80000"/>
          <a:buFont typeface="Wingdings 3" charset="2"/>
          <a:buChar cha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15" ma:contentTypeDescription="Crée un document." ma:contentTypeScope="" ma:versionID="9719fa26b6d322055c0a58ddae53c5ec">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5178e534d9f11d2712904d0f42e0dbda"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83341df5-9d52-4b16-902c-5443f897a79a}" ma:internalName="TaxCatchAll" ma:showField="CatchAllData" ma:web="9695d04b-f1f1-4cca-b402-12059382b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95d04b-f1f1-4cca-b402-12059382b588" xsi:nil="true"/>
    <lcf76f155ced4ddcb4097134ff3c332f xmlns="5587b222-5307-4abc-b315-46f3816be8ff">
      <Terms xmlns="http://schemas.microsoft.com/office/infopath/2007/PartnerControls"/>
    </lcf76f155ced4ddcb4097134ff3c332f>
    <SharedWithUsers xmlns="9695d04b-f1f1-4cca-b402-12059382b588">
      <UserInfo>
        <DisplayName>Thi Oanh DO-NABTI 861</DisplayName>
        <AccountId>88</AccountId>
        <AccountType/>
      </UserInfo>
    </SharedWithUsers>
  </documentManagement>
</p:properties>
</file>

<file path=customXml/itemProps1.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2.xml><?xml version="1.0" encoding="utf-8"?>
<ds:datastoreItem xmlns:ds="http://schemas.openxmlformats.org/officeDocument/2006/customXml" ds:itemID="{57DDDF8F-257C-4917-B88C-8ECED2EC6DF6}">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2CDF5-7FB3-42D4-87A9-DA7AF3DF3573}">
  <ds:schemaRefs>
    <ds:schemaRef ds:uri="5587b222-5307-4abc-b315-46f3816be8ff"/>
    <ds:schemaRef ds:uri="9695d04b-f1f1-4cca-b402-12059382b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Facette</vt:lpstr>
      <vt:lpstr>PowerPoint Presentation</vt:lpstr>
      <vt:lpstr>Ordre du jour </vt:lpstr>
      <vt:lpstr>A compter de Mars 2024 : le travail social CAF présent sur les territoires  Une présence bimensuelle des travailleurs sociaux de la Caf dans les Maisons de la solidarité du Département : -le matin  de 9h30 à 12h30 des rendez-vous ouverts sur le www.caf.fr pour les motifs  Je me sépare J’ai perdu un proche  -l’après-midi des rendez-vous à l’initiative du travailleur social </vt:lpstr>
      <vt:lpstr>Le travail social à la Caf</vt:lpstr>
      <vt:lpstr>Évènements ciblés</vt:lpstr>
      <vt:lpstr>Les modalités de mise en œuvre </vt:lpstr>
      <vt:lpstr>Comment nous orienter les parents confrontés à ces événements de vie ?</vt:lpstr>
      <vt:lpstr>En résumé : </vt:lpstr>
      <vt:lpstr>Montant net social : 1er retour</vt:lpstr>
      <vt:lpstr>Sécurisation des comptes Caf.fr</vt:lpstr>
      <vt:lpstr>Sécurisation des comptes Caf.fr</vt:lpstr>
      <vt:lpstr>Sécurisation des comptes Caf.fr</vt:lpstr>
      <vt:lpstr>Calendrier des prochaines réunions </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revision>1</cp:revision>
  <cp:lastPrinted>2020-12-23T15:38:17Z</cp:lastPrinted>
  <dcterms:created xsi:type="dcterms:W3CDTF">2020-12-23T14:03:58Z</dcterms:created>
  <dcterms:modified xsi:type="dcterms:W3CDTF">2024-03-01T12:55:32Z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y fmtid="{D5CDD505-2E9C-101B-9397-08002B2CF9AE}" pid="3" name="MediaServiceImageTags">
    <vt:lpwstr/>
  </property>
</Properties>
</file>