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8.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9.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10.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handoutMasterIdLst>
    <p:handoutMasterId r:id="rId73"/>
  </p:handoutMasterIdLst>
  <p:sldIdLst>
    <p:sldId id="371" r:id="rId5"/>
    <p:sldId id="372" r:id="rId6"/>
    <p:sldId id="373" r:id="rId7"/>
    <p:sldId id="432" r:id="rId8"/>
    <p:sldId id="378" r:id="rId9"/>
    <p:sldId id="313" r:id="rId10"/>
    <p:sldId id="331" r:id="rId11"/>
    <p:sldId id="384" r:id="rId12"/>
    <p:sldId id="375" r:id="rId13"/>
    <p:sldId id="376" r:id="rId14"/>
    <p:sldId id="383" r:id="rId15"/>
    <p:sldId id="382" r:id="rId16"/>
    <p:sldId id="381" r:id="rId17"/>
    <p:sldId id="385" r:id="rId18"/>
    <p:sldId id="387" r:id="rId19"/>
    <p:sldId id="377" r:id="rId20"/>
    <p:sldId id="388" r:id="rId21"/>
    <p:sldId id="389" r:id="rId22"/>
    <p:sldId id="467" r:id="rId23"/>
    <p:sldId id="319" r:id="rId24"/>
    <p:sldId id="320" r:id="rId25"/>
    <p:sldId id="317" r:id="rId26"/>
    <p:sldId id="409" r:id="rId27"/>
    <p:sldId id="428" r:id="rId28"/>
    <p:sldId id="402" r:id="rId29"/>
    <p:sldId id="322" r:id="rId30"/>
    <p:sldId id="408" r:id="rId31"/>
    <p:sldId id="456" r:id="rId32"/>
    <p:sldId id="323" r:id="rId33"/>
    <p:sldId id="430" r:id="rId34"/>
    <p:sldId id="453" r:id="rId35"/>
    <p:sldId id="454" r:id="rId36"/>
    <p:sldId id="455" r:id="rId37"/>
    <p:sldId id="429" r:id="rId38"/>
    <p:sldId id="405" r:id="rId39"/>
    <p:sldId id="321" r:id="rId40"/>
    <p:sldId id="263" r:id="rId41"/>
    <p:sldId id="457" r:id="rId42"/>
    <p:sldId id="265" r:id="rId43"/>
    <p:sldId id="419" r:id="rId44"/>
    <p:sldId id="420" r:id="rId45"/>
    <p:sldId id="417" r:id="rId46"/>
    <p:sldId id="416" r:id="rId47"/>
    <p:sldId id="264" r:id="rId48"/>
    <p:sldId id="446" r:id="rId49"/>
    <p:sldId id="447" r:id="rId50"/>
    <p:sldId id="448" r:id="rId51"/>
    <p:sldId id="418" r:id="rId52"/>
    <p:sldId id="443" r:id="rId53"/>
    <p:sldId id="333" r:id="rId54"/>
    <p:sldId id="267" r:id="rId55"/>
    <p:sldId id="450" r:id="rId56"/>
    <p:sldId id="449" r:id="rId57"/>
    <p:sldId id="434" r:id="rId58"/>
    <p:sldId id="334" r:id="rId59"/>
    <p:sldId id="269" r:id="rId60"/>
    <p:sldId id="268" r:id="rId61"/>
    <p:sldId id="451" r:id="rId62"/>
    <p:sldId id="452" r:id="rId63"/>
    <p:sldId id="336" r:id="rId64"/>
    <p:sldId id="335" r:id="rId65"/>
    <p:sldId id="458" r:id="rId66"/>
    <p:sldId id="465" r:id="rId67"/>
    <p:sldId id="466" r:id="rId68"/>
    <p:sldId id="461" r:id="rId69"/>
    <p:sldId id="462" r:id="rId70"/>
    <p:sldId id="463" r:id="rId71"/>
  </p:sldIdLst>
  <p:sldSz cx="9906000" cy="6858000" type="A4"/>
  <p:notesSz cx="6738938" cy="986948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DD2"/>
    <a:srgbClr val="98B5D8"/>
    <a:srgbClr val="89A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AA089-B32D-48AA-8AB2-9F3340AF42B9}" vWet="4" dt="2022-04-12T11:36:38.512"/>
    <p1510:client id="{8A47F54F-D534-49C6-96C9-6EBCAABBA079}" v="5" dt="2022-04-12T11:37:15.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20"/>
      </p:guideLst>
    </p:cSldViewPr>
  </p:slideViewPr>
  <p:notesViewPr>
    <p:cSldViewPr snapToGrid="0">
      <p:cViewPr>
        <p:scale>
          <a:sx n="1" d="2"/>
          <a:sy n="1" d="2"/>
        </p:scale>
        <p:origin x="0" y="0"/>
      </p:cViewPr>
      <p:guideLst>
        <p:guide orient="horz" pos="3108"/>
        <p:guide pos="212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MOYA 861" userId="8c185ee8-97e0-431e-a144-d892d33f1868" providerId="ADAL" clId="{8A47F54F-D534-49C6-96C9-6EBCAABBA079}"/>
    <pc:docChg chg="modNotesMaster modHandout">
      <pc:chgData name="Karine MOYA 861" userId="8c185ee8-97e0-431e-a144-d892d33f1868" providerId="ADAL" clId="{8A47F54F-D534-49C6-96C9-6EBCAABBA079}" dt="2022-04-12T11:37:15.521" v="0"/>
      <pc:docMkLst>
        <pc:docMk/>
      </pc:docMkLst>
    </pc:docChg>
  </pc:docChgLst>
  <pc:docChgLst>
    <pc:chgData name="Nicolas PATRIARCHE 861" userId="d1848907-ef35-4bf0-83f2-8110b9052c08" providerId="ADAL" clId="{71DC10E2-FE55-4C67-B395-0CF8117B73D6}"/>
    <pc:docChg chg="custSel delSld modSld">
      <pc:chgData name="Nicolas PATRIARCHE 861" userId="d1848907-ef35-4bf0-83f2-8110b9052c08" providerId="ADAL" clId="{71DC10E2-FE55-4C67-B395-0CF8117B73D6}" dt="2022-04-10T15:31:09.712" v="432" actId="20577"/>
      <pc:docMkLst>
        <pc:docMk/>
      </pc:docMkLst>
      <pc:sldChg chg="modSp mod">
        <pc:chgData name="Nicolas PATRIARCHE 861" userId="d1848907-ef35-4bf0-83f2-8110b9052c08" providerId="ADAL" clId="{71DC10E2-FE55-4C67-B395-0CF8117B73D6}" dt="2022-04-10T14:55:04.550" v="247" actId="20577"/>
        <pc:sldMkLst>
          <pc:docMk/>
          <pc:sldMk cId="0" sldId="269"/>
        </pc:sldMkLst>
        <pc:spChg chg="mod">
          <ac:chgData name="Nicolas PATRIARCHE 861" userId="d1848907-ef35-4bf0-83f2-8110b9052c08" providerId="ADAL" clId="{71DC10E2-FE55-4C67-B395-0CF8117B73D6}" dt="2022-04-10T14:55:04.550" v="247" actId="20577"/>
          <ac:spMkLst>
            <pc:docMk/>
            <pc:sldMk cId="0" sldId="269"/>
            <ac:spMk id="75778" creationId="{1671B23C-C8D8-4E5C-8C5E-ADA336D0719C}"/>
          </ac:spMkLst>
        </pc:spChg>
      </pc:sldChg>
      <pc:sldChg chg="addSp delSp modSp mod">
        <pc:chgData name="Nicolas PATRIARCHE 861" userId="d1848907-ef35-4bf0-83f2-8110b9052c08" providerId="ADAL" clId="{71DC10E2-FE55-4C67-B395-0CF8117B73D6}" dt="2022-04-10T15:03:37.103" v="277" actId="1076"/>
        <pc:sldMkLst>
          <pc:docMk/>
          <pc:sldMk cId="0" sldId="336"/>
        </pc:sldMkLst>
        <pc:spChg chg="mod">
          <ac:chgData name="Nicolas PATRIARCHE 861" userId="d1848907-ef35-4bf0-83f2-8110b9052c08" providerId="ADAL" clId="{71DC10E2-FE55-4C67-B395-0CF8117B73D6}" dt="2022-04-10T15:01:08.449" v="258" actId="20577"/>
          <ac:spMkLst>
            <pc:docMk/>
            <pc:sldMk cId="0" sldId="336"/>
            <ac:spMk id="2" creationId="{C925A274-5560-4242-B0F1-7B6B95394112}"/>
          </ac:spMkLst>
        </pc:spChg>
        <pc:spChg chg="del">
          <ac:chgData name="Nicolas PATRIARCHE 861" userId="d1848907-ef35-4bf0-83f2-8110b9052c08" providerId="ADAL" clId="{71DC10E2-FE55-4C67-B395-0CF8117B73D6}" dt="2022-04-10T15:02:21.114" v="273" actId="478"/>
          <ac:spMkLst>
            <pc:docMk/>
            <pc:sldMk cId="0" sldId="336"/>
            <ac:spMk id="82948" creationId="{E9C39326-F93E-4E76-A005-12070C9ADEB1}"/>
          </ac:spMkLst>
        </pc:spChg>
        <pc:graphicFrameChg chg="mod">
          <ac:chgData name="Nicolas PATRIARCHE 861" userId="d1848907-ef35-4bf0-83f2-8110b9052c08" providerId="ADAL" clId="{71DC10E2-FE55-4C67-B395-0CF8117B73D6}" dt="2022-04-10T15:01:19.936" v="272" actId="20577"/>
          <ac:graphicFrameMkLst>
            <pc:docMk/>
            <pc:sldMk cId="0" sldId="336"/>
            <ac:graphicFrameMk id="6" creationId="{D734115D-3A37-46E2-90F1-C382FB820062}"/>
          </ac:graphicFrameMkLst>
        </pc:graphicFrameChg>
        <pc:picChg chg="add mod">
          <ac:chgData name="Nicolas PATRIARCHE 861" userId="d1848907-ef35-4bf0-83f2-8110b9052c08" providerId="ADAL" clId="{71DC10E2-FE55-4C67-B395-0CF8117B73D6}" dt="2022-04-10T15:03:37.103" v="277" actId="1076"/>
          <ac:picMkLst>
            <pc:docMk/>
            <pc:sldMk cId="0" sldId="336"/>
            <ac:picMk id="4" creationId="{DD6CCC6F-734A-4974-AE2E-F2B3BA7DADC8}"/>
          </ac:picMkLst>
        </pc:picChg>
      </pc:sldChg>
      <pc:sldChg chg="modSp">
        <pc:chgData name="Nicolas PATRIARCHE 861" userId="d1848907-ef35-4bf0-83f2-8110b9052c08" providerId="ADAL" clId="{71DC10E2-FE55-4C67-B395-0CF8117B73D6}" dt="2022-04-10T15:31:09.712" v="432" actId="20577"/>
        <pc:sldMkLst>
          <pc:docMk/>
          <pc:sldMk cId="0" sldId="372"/>
        </pc:sldMkLst>
        <pc:graphicFrameChg chg="mod">
          <ac:chgData name="Nicolas PATRIARCHE 861" userId="d1848907-ef35-4bf0-83f2-8110b9052c08" providerId="ADAL" clId="{71DC10E2-FE55-4C67-B395-0CF8117B73D6}" dt="2022-04-10T15:31:09.712" v="432" actId="20577"/>
          <ac:graphicFrameMkLst>
            <pc:docMk/>
            <pc:sldMk cId="0" sldId="372"/>
            <ac:graphicFrameMk id="6" creationId="{5C9E95D5-0A1A-4968-B2F6-35DBAE113B9F}"/>
          </ac:graphicFrameMkLst>
        </pc:graphicFrameChg>
      </pc:sldChg>
      <pc:sldChg chg="del">
        <pc:chgData name="Nicolas PATRIARCHE 861" userId="d1848907-ef35-4bf0-83f2-8110b9052c08" providerId="ADAL" clId="{71DC10E2-FE55-4C67-B395-0CF8117B73D6}" dt="2022-04-10T15:01:02.549" v="256" actId="2696"/>
        <pc:sldMkLst>
          <pc:docMk/>
          <pc:sldMk cId="0" sldId="395"/>
        </pc:sldMkLst>
      </pc:sldChg>
      <pc:sldChg chg="del">
        <pc:chgData name="Nicolas PATRIARCHE 861" userId="d1848907-ef35-4bf0-83f2-8110b9052c08" providerId="ADAL" clId="{71DC10E2-FE55-4C67-B395-0CF8117B73D6}" dt="2022-04-10T14:53:20.762" v="223" actId="2696"/>
        <pc:sldMkLst>
          <pc:docMk/>
          <pc:sldMk cId="0" sldId="413"/>
        </pc:sldMkLst>
      </pc:sldChg>
      <pc:sldChg chg="del">
        <pc:chgData name="Nicolas PATRIARCHE 861" userId="d1848907-ef35-4bf0-83f2-8110b9052c08" providerId="ADAL" clId="{71DC10E2-FE55-4C67-B395-0CF8117B73D6}" dt="2022-04-10T14:51:25.563" v="187" actId="2696"/>
        <pc:sldMkLst>
          <pc:docMk/>
          <pc:sldMk cId="0" sldId="414"/>
        </pc:sldMkLst>
      </pc:sldChg>
      <pc:sldChg chg="delSp modSp mod">
        <pc:chgData name="Nicolas PATRIARCHE 861" userId="d1848907-ef35-4bf0-83f2-8110b9052c08" providerId="ADAL" clId="{71DC10E2-FE55-4C67-B395-0CF8117B73D6}" dt="2022-04-10T14:42:20.694" v="8" actId="1076"/>
        <pc:sldMkLst>
          <pc:docMk/>
          <pc:sldMk cId="0" sldId="417"/>
        </pc:sldMkLst>
        <pc:spChg chg="mod">
          <ac:chgData name="Nicolas PATRIARCHE 861" userId="d1848907-ef35-4bf0-83f2-8110b9052c08" providerId="ADAL" clId="{71DC10E2-FE55-4C67-B395-0CF8117B73D6}" dt="2022-04-10T14:42:04.943" v="4" actId="1035"/>
          <ac:spMkLst>
            <pc:docMk/>
            <pc:sldMk cId="0" sldId="417"/>
            <ac:spMk id="4" creationId="{10BB0DA6-CB33-4E3D-AB1D-2CE3F0C06C76}"/>
          </ac:spMkLst>
        </pc:spChg>
        <pc:spChg chg="mod">
          <ac:chgData name="Nicolas PATRIARCHE 861" userId="d1848907-ef35-4bf0-83f2-8110b9052c08" providerId="ADAL" clId="{71DC10E2-FE55-4C67-B395-0CF8117B73D6}" dt="2022-04-10T14:42:09.531" v="5" actId="1076"/>
          <ac:spMkLst>
            <pc:docMk/>
            <pc:sldMk cId="0" sldId="417"/>
            <ac:spMk id="5" creationId="{A0A4FA63-E1B0-4B9A-B5BE-6BE001D5BC36}"/>
          </ac:spMkLst>
        </pc:spChg>
        <pc:spChg chg="mod">
          <ac:chgData name="Nicolas PATRIARCHE 861" userId="d1848907-ef35-4bf0-83f2-8110b9052c08" providerId="ADAL" clId="{71DC10E2-FE55-4C67-B395-0CF8117B73D6}" dt="2022-04-10T14:42:12.760" v="6" actId="1076"/>
          <ac:spMkLst>
            <pc:docMk/>
            <pc:sldMk cId="0" sldId="417"/>
            <ac:spMk id="6" creationId="{C3890EC1-518C-45D9-A196-1869D531EB46}"/>
          </ac:spMkLst>
        </pc:spChg>
        <pc:spChg chg="mod">
          <ac:chgData name="Nicolas PATRIARCHE 861" userId="d1848907-ef35-4bf0-83f2-8110b9052c08" providerId="ADAL" clId="{71DC10E2-FE55-4C67-B395-0CF8117B73D6}" dt="2022-04-10T14:42:16.570" v="7" actId="1076"/>
          <ac:spMkLst>
            <pc:docMk/>
            <pc:sldMk cId="0" sldId="417"/>
            <ac:spMk id="7" creationId="{C6C12940-1385-49F1-945F-5D3DEDA00DFA}"/>
          </ac:spMkLst>
        </pc:spChg>
        <pc:spChg chg="mod">
          <ac:chgData name="Nicolas PATRIARCHE 861" userId="d1848907-ef35-4bf0-83f2-8110b9052c08" providerId="ADAL" clId="{71DC10E2-FE55-4C67-B395-0CF8117B73D6}" dt="2022-04-10T14:42:20.694" v="8" actId="1076"/>
          <ac:spMkLst>
            <pc:docMk/>
            <pc:sldMk cId="0" sldId="417"/>
            <ac:spMk id="8" creationId="{B4AF89A8-E5D5-43BB-A196-EF62C6589EC0}"/>
          </ac:spMkLst>
        </pc:spChg>
        <pc:spChg chg="del">
          <ac:chgData name="Nicolas PATRIARCHE 861" userId="d1848907-ef35-4bf0-83f2-8110b9052c08" providerId="ADAL" clId="{71DC10E2-FE55-4C67-B395-0CF8117B73D6}" dt="2022-04-10T14:41:55.503" v="1" actId="478"/>
          <ac:spMkLst>
            <pc:docMk/>
            <pc:sldMk cId="0" sldId="417"/>
            <ac:spMk id="9" creationId="{6AE1D714-00DD-4DCF-BB6C-F0D6308B32DD}"/>
          </ac:spMkLst>
        </pc:spChg>
        <pc:graphicFrameChg chg="mod">
          <ac:chgData name="Nicolas PATRIARCHE 861" userId="d1848907-ef35-4bf0-83f2-8110b9052c08" providerId="ADAL" clId="{71DC10E2-FE55-4C67-B395-0CF8117B73D6}" dt="2022-04-10T14:41:49.490" v="0" actId="478"/>
          <ac:graphicFrameMkLst>
            <pc:docMk/>
            <pc:sldMk cId="0" sldId="417"/>
            <ac:graphicFrameMk id="2" creationId="{82DA4D87-F283-48AA-9225-0F6AF2EC4DB4}"/>
          </ac:graphicFrameMkLst>
        </pc:graphicFrameChg>
      </pc:sldChg>
      <pc:sldChg chg="delSp modSp mod">
        <pc:chgData name="Nicolas PATRIARCHE 861" userId="d1848907-ef35-4bf0-83f2-8110b9052c08" providerId="ADAL" clId="{71DC10E2-FE55-4C67-B395-0CF8117B73D6}" dt="2022-04-10T14:52:02.778" v="193" actId="1076"/>
        <pc:sldMkLst>
          <pc:docMk/>
          <pc:sldMk cId="0" sldId="418"/>
        </pc:sldMkLst>
        <pc:spChg chg="mod">
          <ac:chgData name="Nicolas PATRIARCHE 861" userId="d1848907-ef35-4bf0-83f2-8110b9052c08" providerId="ADAL" clId="{71DC10E2-FE55-4C67-B395-0CF8117B73D6}" dt="2022-04-10T14:51:51.437" v="190" actId="1076"/>
          <ac:spMkLst>
            <pc:docMk/>
            <pc:sldMk cId="0" sldId="418"/>
            <ac:spMk id="5" creationId="{26722843-6BA9-45DA-8183-CE9D185CC8CA}"/>
          </ac:spMkLst>
        </pc:spChg>
        <pc:spChg chg="mod">
          <ac:chgData name="Nicolas PATRIARCHE 861" userId="d1848907-ef35-4bf0-83f2-8110b9052c08" providerId="ADAL" clId="{71DC10E2-FE55-4C67-B395-0CF8117B73D6}" dt="2022-04-10T14:51:55.028" v="191" actId="1076"/>
          <ac:spMkLst>
            <pc:docMk/>
            <pc:sldMk cId="0" sldId="418"/>
            <ac:spMk id="6" creationId="{7BD23C0E-F230-4044-8DA6-C75675F2FAE2}"/>
          </ac:spMkLst>
        </pc:spChg>
        <pc:spChg chg="mod">
          <ac:chgData name="Nicolas PATRIARCHE 861" userId="d1848907-ef35-4bf0-83f2-8110b9052c08" providerId="ADAL" clId="{71DC10E2-FE55-4C67-B395-0CF8117B73D6}" dt="2022-04-10T14:51:59.354" v="192" actId="1076"/>
          <ac:spMkLst>
            <pc:docMk/>
            <pc:sldMk cId="0" sldId="418"/>
            <ac:spMk id="7" creationId="{AEE02742-CA62-41B8-9313-4830B89AA188}"/>
          </ac:spMkLst>
        </pc:spChg>
        <pc:spChg chg="mod">
          <ac:chgData name="Nicolas PATRIARCHE 861" userId="d1848907-ef35-4bf0-83f2-8110b9052c08" providerId="ADAL" clId="{71DC10E2-FE55-4C67-B395-0CF8117B73D6}" dt="2022-04-10T14:52:02.778" v="193" actId="1076"/>
          <ac:spMkLst>
            <pc:docMk/>
            <pc:sldMk cId="0" sldId="418"/>
            <ac:spMk id="8" creationId="{2C3BC49B-30BA-4545-A4B4-1AFD4B39F8F2}"/>
          </ac:spMkLst>
        </pc:spChg>
        <pc:spChg chg="del">
          <ac:chgData name="Nicolas PATRIARCHE 861" userId="d1848907-ef35-4bf0-83f2-8110b9052c08" providerId="ADAL" clId="{71DC10E2-FE55-4C67-B395-0CF8117B73D6}" dt="2022-04-10T14:51:46.612" v="189" actId="478"/>
          <ac:spMkLst>
            <pc:docMk/>
            <pc:sldMk cId="0" sldId="418"/>
            <ac:spMk id="9" creationId="{3780BC06-A85E-4E2C-8F5B-4CC11D31E7B1}"/>
          </ac:spMkLst>
        </pc:spChg>
        <pc:graphicFrameChg chg="mod">
          <ac:chgData name="Nicolas PATRIARCHE 861" userId="d1848907-ef35-4bf0-83f2-8110b9052c08" providerId="ADAL" clId="{71DC10E2-FE55-4C67-B395-0CF8117B73D6}" dt="2022-04-10T14:51:42.598" v="188" actId="478"/>
          <ac:graphicFrameMkLst>
            <pc:docMk/>
            <pc:sldMk cId="0" sldId="418"/>
            <ac:graphicFrameMk id="2" creationId="{F88A1F8F-8FA9-4609-9351-388071D5608E}"/>
          </ac:graphicFrameMkLst>
        </pc:graphicFrameChg>
      </pc:sldChg>
      <pc:sldChg chg="delSp modSp mod">
        <pc:chgData name="Nicolas PATRIARCHE 861" userId="d1848907-ef35-4bf0-83f2-8110b9052c08" providerId="ADAL" clId="{71DC10E2-FE55-4C67-B395-0CF8117B73D6}" dt="2022-04-10T15:03:51.239" v="290" actId="20577"/>
        <pc:sldMkLst>
          <pc:docMk/>
          <pc:sldMk cId="0" sldId="434"/>
        </pc:sldMkLst>
        <pc:spChg chg="mod">
          <ac:chgData name="Nicolas PATRIARCHE 861" userId="d1848907-ef35-4bf0-83f2-8110b9052c08" providerId="ADAL" clId="{71DC10E2-FE55-4C67-B395-0CF8117B73D6}" dt="2022-04-10T14:53:38.895" v="226" actId="1076"/>
          <ac:spMkLst>
            <pc:docMk/>
            <pc:sldMk cId="0" sldId="434"/>
            <ac:spMk id="4" creationId="{A01BEF68-0114-4168-98B4-635706B41BCA}"/>
          </ac:spMkLst>
        </pc:spChg>
        <pc:spChg chg="mod">
          <ac:chgData name="Nicolas PATRIARCHE 861" userId="d1848907-ef35-4bf0-83f2-8110b9052c08" providerId="ADAL" clId="{71DC10E2-FE55-4C67-B395-0CF8117B73D6}" dt="2022-04-10T14:53:41.370" v="227" actId="1076"/>
          <ac:spMkLst>
            <pc:docMk/>
            <pc:sldMk cId="0" sldId="434"/>
            <ac:spMk id="5" creationId="{1300AF89-B620-495A-B7C9-0F8AB180A179}"/>
          </ac:spMkLst>
        </pc:spChg>
        <pc:spChg chg="mod">
          <ac:chgData name="Nicolas PATRIARCHE 861" userId="d1848907-ef35-4bf0-83f2-8110b9052c08" providerId="ADAL" clId="{71DC10E2-FE55-4C67-B395-0CF8117B73D6}" dt="2022-04-10T14:53:44.331" v="228" actId="1076"/>
          <ac:spMkLst>
            <pc:docMk/>
            <pc:sldMk cId="0" sldId="434"/>
            <ac:spMk id="6" creationId="{0C47F9F1-0058-42AF-A3FC-F508C5B80395}"/>
          </ac:spMkLst>
        </pc:spChg>
        <pc:spChg chg="mod">
          <ac:chgData name="Nicolas PATRIARCHE 861" userId="d1848907-ef35-4bf0-83f2-8110b9052c08" providerId="ADAL" clId="{71DC10E2-FE55-4C67-B395-0CF8117B73D6}" dt="2022-04-10T14:53:53.192" v="230" actId="1076"/>
          <ac:spMkLst>
            <pc:docMk/>
            <pc:sldMk cId="0" sldId="434"/>
            <ac:spMk id="7" creationId="{5D3F4997-43D9-470B-B997-84BEC1F91032}"/>
          </ac:spMkLst>
        </pc:spChg>
        <pc:spChg chg="mod">
          <ac:chgData name="Nicolas PATRIARCHE 861" userId="d1848907-ef35-4bf0-83f2-8110b9052c08" providerId="ADAL" clId="{71DC10E2-FE55-4C67-B395-0CF8117B73D6}" dt="2022-04-10T14:53:59.809" v="232" actId="1076"/>
          <ac:spMkLst>
            <pc:docMk/>
            <pc:sldMk cId="0" sldId="434"/>
            <ac:spMk id="9" creationId="{0EEB86EC-5013-4F4B-A280-0B6368E2E113}"/>
          </ac:spMkLst>
        </pc:spChg>
        <pc:spChg chg="mod">
          <ac:chgData name="Nicolas PATRIARCHE 861" userId="d1848907-ef35-4bf0-83f2-8110b9052c08" providerId="ADAL" clId="{71DC10E2-FE55-4C67-B395-0CF8117B73D6}" dt="2022-04-10T14:53:56.855" v="231" actId="1076"/>
          <ac:spMkLst>
            <pc:docMk/>
            <pc:sldMk cId="0" sldId="434"/>
            <ac:spMk id="10" creationId="{8559C925-EF3D-48A1-B3F9-C3993CD2F0AB}"/>
          </ac:spMkLst>
        </pc:spChg>
        <pc:spChg chg="del">
          <ac:chgData name="Nicolas PATRIARCHE 861" userId="d1848907-ef35-4bf0-83f2-8110b9052c08" providerId="ADAL" clId="{71DC10E2-FE55-4C67-B395-0CF8117B73D6}" dt="2022-04-10T14:53:33.938" v="225" actId="478"/>
          <ac:spMkLst>
            <pc:docMk/>
            <pc:sldMk cId="0" sldId="434"/>
            <ac:spMk id="11" creationId="{389CD895-EA9B-49E6-984C-EFC4EBD75D9C}"/>
          </ac:spMkLst>
        </pc:spChg>
        <pc:graphicFrameChg chg="mod">
          <ac:chgData name="Nicolas PATRIARCHE 861" userId="d1848907-ef35-4bf0-83f2-8110b9052c08" providerId="ADAL" clId="{71DC10E2-FE55-4C67-B395-0CF8117B73D6}" dt="2022-04-10T15:03:51.239" v="290" actId="20577"/>
          <ac:graphicFrameMkLst>
            <pc:docMk/>
            <pc:sldMk cId="0" sldId="434"/>
            <ac:graphicFrameMk id="2" creationId="{9870AAC8-0A64-461F-A898-FA77FBD1AE47}"/>
          </ac:graphicFrameMkLst>
        </pc:graphicFrameChg>
      </pc:sldChg>
      <pc:sldChg chg="addSp delSp modSp mod">
        <pc:chgData name="Nicolas PATRIARCHE 861" userId="d1848907-ef35-4bf0-83f2-8110b9052c08" providerId="ADAL" clId="{71DC10E2-FE55-4C67-B395-0CF8117B73D6}" dt="2022-04-10T14:48:23.257" v="14" actId="1035"/>
        <pc:sldMkLst>
          <pc:docMk/>
          <pc:sldMk cId="0" sldId="447"/>
        </pc:sldMkLst>
        <pc:spChg chg="del">
          <ac:chgData name="Nicolas PATRIARCHE 861" userId="d1848907-ef35-4bf0-83f2-8110b9052c08" providerId="ADAL" clId="{71DC10E2-FE55-4C67-B395-0CF8117B73D6}" dt="2022-04-10T14:43:38.796" v="9" actId="478"/>
          <ac:spMkLst>
            <pc:docMk/>
            <pc:sldMk cId="0" sldId="447"/>
            <ac:spMk id="66565" creationId="{79B1931A-FCE2-437A-8B76-FFB2EE97E9B2}"/>
          </ac:spMkLst>
        </pc:spChg>
        <pc:picChg chg="del">
          <ac:chgData name="Nicolas PATRIARCHE 861" userId="d1848907-ef35-4bf0-83f2-8110b9052c08" providerId="ADAL" clId="{71DC10E2-FE55-4C67-B395-0CF8117B73D6}" dt="2022-04-10T14:48:14.365" v="10" actId="478"/>
          <ac:picMkLst>
            <pc:docMk/>
            <pc:sldMk cId="0" sldId="447"/>
            <ac:picMk id="4" creationId="{07042EA8-F3B2-43BF-BA4A-4D27449E6C3F}"/>
          </ac:picMkLst>
        </pc:picChg>
        <pc:picChg chg="add mod">
          <ac:chgData name="Nicolas PATRIARCHE 861" userId="d1848907-ef35-4bf0-83f2-8110b9052c08" providerId="ADAL" clId="{71DC10E2-FE55-4C67-B395-0CF8117B73D6}" dt="2022-04-10T14:48:23.257" v="14" actId="1035"/>
          <ac:picMkLst>
            <pc:docMk/>
            <pc:sldMk cId="0" sldId="447"/>
            <ac:picMk id="5" creationId="{E6986FAA-23B2-40CE-B27A-AA16E5330397}"/>
          </ac:picMkLst>
        </pc:picChg>
      </pc:sldChg>
      <pc:sldChg chg="modSp mod">
        <pc:chgData name="Nicolas PATRIARCHE 861" userId="d1848907-ef35-4bf0-83f2-8110b9052c08" providerId="ADAL" clId="{71DC10E2-FE55-4C67-B395-0CF8117B73D6}" dt="2022-04-10T14:51:18.789" v="186" actId="20577"/>
        <pc:sldMkLst>
          <pc:docMk/>
          <pc:sldMk cId="0" sldId="448"/>
        </pc:sldMkLst>
        <pc:spChg chg="mod">
          <ac:chgData name="Nicolas PATRIARCHE 861" userId="d1848907-ef35-4bf0-83f2-8110b9052c08" providerId="ADAL" clId="{71DC10E2-FE55-4C67-B395-0CF8117B73D6}" dt="2022-04-10T14:51:18.789" v="186" actId="20577"/>
          <ac:spMkLst>
            <pc:docMk/>
            <pc:sldMk cId="0" sldId="448"/>
            <ac:spMk id="63492" creationId="{2171CF93-3822-4A3B-8E6F-D5483014D3C9}"/>
          </ac:spMkLst>
        </pc:spChg>
      </pc:sldChg>
      <pc:sldChg chg="modSp mod">
        <pc:chgData name="Nicolas PATRIARCHE 861" userId="d1848907-ef35-4bf0-83f2-8110b9052c08" providerId="ADAL" clId="{71DC10E2-FE55-4C67-B395-0CF8117B73D6}" dt="2022-04-10T14:53:10.706" v="222" actId="20577"/>
        <pc:sldMkLst>
          <pc:docMk/>
          <pc:sldMk cId="0" sldId="449"/>
        </pc:sldMkLst>
        <pc:spChg chg="mod">
          <ac:chgData name="Nicolas PATRIARCHE 861" userId="d1848907-ef35-4bf0-83f2-8110b9052c08" providerId="ADAL" clId="{71DC10E2-FE55-4C67-B395-0CF8117B73D6}" dt="2022-04-10T14:53:10.706" v="222" actId="20577"/>
          <ac:spMkLst>
            <pc:docMk/>
            <pc:sldMk cId="0" sldId="449"/>
            <ac:spMk id="71684" creationId="{6F88B380-D66F-415D-97A9-35F4F66356BF}"/>
          </ac:spMkLst>
        </pc:spChg>
      </pc:sldChg>
      <pc:sldChg chg="addSp delSp modSp mod">
        <pc:chgData name="Nicolas PATRIARCHE 861" userId="d1848907-ef35-4bf0-83f2-8110b9052c08" providerId="ADAL" clId="{71DC10E2-FE55-4C67-B395-0CF8117B73D6}" dt="2022-04-10T15:00:18.391" v="254" actId="1076"/>
        <pc:sldMkLst>
          <pc:docMk/>
          <pc:sldMk cId="0" sldId="451"/>
        </pc:sldMkLst>
        <pc:spChg chg="del">
          <ac:chgData name="Nicolas PATRIARCHE 861" userId="d1848907-ef35-4bf0-83f2-8110b9052c08" providerId="ADAL" clId="{71DC10E2-FE55-4C67-B395-0CF8117B73D6}" dt="2022-04-10T14:55:47.595" v="249" actId="478"/>
          <ac:spMkLst>
            <pc:docMk/>
            <pc:sldMk cId="0" sldId="451"/>
            <ac:spMk id="82949" creationId="{AB28876F-66FB-4E62-A7E8-80C1BDBEDF4F}"/>
          </ac:spMkLst>
        </pc:spChg>
        <pc:picChg chg="del">
          <ac:chgData name="Nicolas PATRIARCHE 861" userId="d1848907-ef35-4bf0-83f2-8110b9052c08" providerId="ADAL" clId="{71DC10E2-FE55-4C67-B395-0CF8117B73D6}" dt="2022-04-10T14:55:45.704" v="248" actId="478"/>
          <ac:picMkLst>
            <pc:docMk/>
            <pc:sldMk cId="0" sldId="451"/>
            <ac:picMk id="4" creationId="{A9A0B379-4B4C-433A-8B70-496DB28E9F53}"/>
          </ac:picMkLst>
        </pc:picChg>
        <pc:picChg chg="add del mod">
          <ac:chgData name="Nicolas PATRIARCHE 861" userId="d1848907-ef35-4bf0-83f2-8110b9052c08" providerId="ADAL" clId="{71DC10E2-FE55-4C67-B395-0CF8117B73D6}" dt="2022-04-10T15:00:14.398" v="252" actId="478"/>
          <ac:picMkLst>
            <pc:docMk/>
            <pc:sldMk cId="0" sldId="451"/>
            <ac:picMk id="5" creationId="{1C4F0152-23FA-4A9D-80A4-37D941204A68}"/>
          </ac:picMkLst>
        </pc:picChg>
        <pc:picChg chg="add mod">
          <ac:chgData name="Nicolas PATRIARCHE 861" userId="d1848907-ef35-4bf0-83f2-8110b9052c08" providerId="ADAL" clId="{71DC10E2-FE55-4C67-B395-0CF8117B73D6}" dt="2022-04-10T15:00:18.391" v="254" actId="1076"/>
          <ac:picMkLst>
            <pc:docMk/>
            <pc:sldMk cId="0" sldId="451"/>
            <ac:picMk id="8" creationId="{7DDE7767-B93F-4006-A188-6E39D9C69B5D}"/>
          </ac:picMkLst>
        </pc:picChg>
      </pc:sldChg>
      <pc:sldChg chg="modSp mod">
        <pc:chgData name="Nicolas PATRIARCHE 861" userId="d1848907-ef35-4bf0-83f2-8110b9052c08" providerId="ADAL" clId="{71DC10E2-FE55-4C67-B395-0CF8117B73D6}" dt="2022-04-10T15:00:56.113" v="255" actId="20577"/>
        <pc:sldMkLst>
          <pc:docMk/>
          <pc:sldMk cId="0" sldId="452"/>
        </pc:sldMkLst>
        <pc:spChg chg="mod">
          <ac:chgData name="Nicolas PATRIARCHE 861" userId="d1848907-ef35-4bf0-83f2-8110b9052c08" providerId="ADAL" clId="{71DC10E2-FE55-4C67-B395-0CF8117B73D6}" dt="2022-04-10T15:00:56.113" v="255" actId="20577"/>
          <ac:spMkLst>
            <pc:docMk/>
            <pc:sldMk cId="0" sldId="452"/>
            <ac:spMk id="79876" creationId="{CD2EFA0B-1D35-4AC5-B4D2-0F8F6E5598CF}"/>
          </ac:spMkLst>
        </pc:spChg>
      </pc:sldChg>
      <pc:sldChg chg="delSp modSp mod">
        <pc:chgData name="Nicolas PATRIARCHE 861" userId="d1848907-ef35-4bf0-83f2-8110b9052c08" providerId="ADAL" clId="{71DC10E2-FE55-4C67-B395-0CF8117B73D6}" dt="2022-04-10T15:07:00.286" v="297" actId="1076"/>
        <pc:sldMkLst>
          <pc:docMk/>
          <pc:sldMk cId="1494985104" sldId="458"/>
        </pc:sldMkLst>
        <pc:spChg chg="mod">
          <ac:chgData name="Nicolas PATRIARCHE 861" userId="d1848907-ef35-4bf0-83f2-8110b9052c08" providerId="ADAL" clId="{71DC10E2-FE55-4C67-B395-0CF8117B73D6}" dt="2022-04-10T15:06:45.605" v="293" actId="1076"/>
          <ac:spMkLst>
            <pc:docMk/>
            <pc:sldMk cId="1494985104" sldId="458"/>
            <ac:spMk id="4" creationId="{A01BEF68-0114-4168-98B4-635706B41BCA}"/>
          </ac:spMkLst>
        </pc:spChg>
        <pc:spChg chg="mod">
          <ac:chgData name="Nicolas PATRIARCHE 861" userId="d1848907-ef35-4bf0-83f2-8110b9052c08" providerId="ADAL" clId="{71DC10E2-FE55-4C67-B395-0CF8117B73D6}" dt="2022-04-10T15:06:49.509" v="294" actId="1076"/>
          <ac:spMkLst>
            <pc:docMk/>
            <pc:sldMk cId="1494985104" sldId="458"/>
            <ac:spMk id="5" creationId="{1300AF89-B620-495A-B7C9-0F8AB180A179}"/>
          </ac:spMkLst>
        </pc:spChg>
        <pc:spChg chg="mod">
          <ac:chgData name="Nicolas PATRIARCHE 861" userId="d1848907-ef35-4bf0-83f2-8110b9052c08" providerId="ADAL" clId="{71DC10E2-FE55-4C67-B395-0CF8117B73D6}" dt="2022-04-10T15:06:54.150" v="295" actId="1076"/>
          <ac:spMkLst>
            <pc:docMk/>
            <pc:sldMk cId="1494985104" sldId="458"/>
            <ac:spMk id="6" creationId="{0C47F9F1-0058-42AF-A3FC-F508C5B80395}"/>
          </ac:spMkLst>
        </pc:spChg>
        <pc:spChg chg="mod">
          <ac:chgData name="Nicolas PATRIARCHE 861" userId="d1848907-ef35-4bf0-83f2-8110b9052c08" providerId="ADAL" clId="{71DC10E2-FE55-4C67-B395-0CF8117B73D6}" dt="2022-04-10T15:07:00.286" v="297" actId="1076"/>
          <ac:spMkLst>
            <pc:docMk/>
            <pc:sldMk cId="1494985104" sldId="458"/>
            <ac:spMk id="7" creationId="{5D3F4997-43D9-470B-B997-84BEC1F91032}"/>
          </ac:spMkLst>
        </pc:spChg>
        <pc:spChg chg="mod">
          <ac:chgData name="Nicolas PATRIARCHE 861" userId="d1848907-ef35-4bf0-83f2-8110b9052c08" providerId="ADAL" clId="{71DC10E2-FE55-4C67-B395-0CF8117B73D6}" dt="2022-04-10T15:06:56.986" v="296" actId="1076"/>
          <ac:spMkLst>
            <pc:docMk/>
            <pc:sldMk cId="1494985104" sldId="458"/>
            <ac:spMk id="9" creationId="{0EEB86EC-5013-4F4B-A280-0B6368E2E113}"/>
          </ac:spMkLst>
        </pc:spChg>
        <pc:spChg chg="del">
          <ac:chgData name="Nicolas PATRIARCHE 861" userId="d1848907-ef35-4bf0-83f2-8110b9052c08" providerId="ADAL" clId="{71DC10E2-FE55-4C67-B395-0CF8117B73D6}" dt="2022-04-10T15:06:41.871" v="292" actId="478"/>
          <ac:spMkLst>
            <pc:docMk/>
            <pc:sldMk cId="1494985104" sldId="458"/>
            <ac:spMk id="10" creationId="{8559C925-EF3D-48A1-B3F9-C3993CD2F0AB}"/>
          </ac:spMkLst>
        </pc:spChg>
        <pc:graphicFrameChg chg="mod">
          <ac:chgData name="Nicolas PATRIARCHE 861" userId="d1848907-ef35-4bf0-83f2-8110b9052c08" providerId="ADAL" clId="{71DC10E2-FE55-4C67-B395-0CF8117B73D6}" dt="2022-04-10T15:06:38.963" v="291" actId="478"/>
          <ac:graphicFrameMkLst>
            <pc:docMk/>
            <pc:sldMk cId="1494985104" sldId="458"/>
            <ac:graphicFrameMk id="2" creationId="{9870AAC8-0A64-461F-A898-FA77FBD1AE47}"/>
          </ac:graphicFrameMkLst>
        </pc:graphicFrameChg>
      </pc:sldChg>
      <pc:sldChg chg="modSp mod">
        <pc:chgData name="Nicolas PATRIARCHE 861" userId="d1848907-ef35-4bf0-83f2-8110b9052c08" providerId="ADAL" clId="{71DC10E2-FE55-4C67-B395-0CF8117B73D6}" dt="2022-04-10T15:09:17.060" v="407" actId="20577"/>
        <pc:sldMkLst>
          <pc:docMk/>
          <pc:sldMk cId="595898830" sldId="461"/>
        </pc:sldMkLst>
        <pc:spChg chg="mod">
          <ac:chgData name="Nicolas PATRIARCHE 861" userId="d1848907-ef35-4bf0-83f2-8110b9052c08" providerId="ADAL" clId="{71DC10E2-FE55-4C67-B395-0CF8117B73D6}" dt="2022-04-10T15:09:17.060" v="407" actId="20577"/>
          <ac:spMkLst>
            <pc:docMk/>
            <pc:sldMk cId="595898830" sldId="461"/>
            <ac:spMk id="2" creationId="{7B0E99C0-85FF-4D38-8ED8-F4E133B1A66D}"/>
          </ac:spMkLst>
        </pc:spChg>
      </pc:sldChg>
      <pc:sldChg chg="addSp delSp modSp mod">
        <pc:chgData name="Nicolas PATRIARCHE 861" userId="d1848907-ef35-4bf0-83f2-8110b9052c08" providerId="ADAL" clId="{71DC10E2-FE55-4C67-B395-0CF8117B73D6}" dt="2022-04-10T15:10:50.067" v="413" actId="478"/>
        <pc:sldMkLst>
          <pc:docMk/>
          <pc:sldMk cId="3917837414" sldId="462"/>
        </pc:sldMkLst>
        <pc:spChg chg="del">
          <ac:chgData name="Nicolas PATRIARCHE 861" userId="d1848907-ef35-4bf0-83f2-8110b9052c08" providerId="ADAL" clId="{71DC10E2-FE55-4C67-B395-0CF8117B73D6}" dt="2022-04-10T15:10:50.067" v="413" actId="478"/>
          <ac:spMkLst>
            <pc:docMk/>
            <pc:sldMk cId="3917837414" sldId="462"/>
            <ac:spMk id="82949" creationId="{AB28876F-66FB-4E62-A7E8-80C1BDBEDF4F}"/>
          </ac:spMkLst>
        </pc:spChg>
        <pc:picChg chg="add mod">
          <ac:chgData name="Nicolas PATRIARCHE 861" userId="d1848907-ef35-4bf0-83f2-8110b9052c08" providerId="ADAL" clId="{71DC10E2-FE55-4C67-B395-0CF8117B73D6}" dt="2022-04-10T15:10:46.877" v="412" actId="1076"/>
          <ac:picMkLst>
            <pc:docMk/>
            <pc:sldMk cId="3917837414" sldId="462"/>
            <ac:picMk id="4" creationId="{3F723964-272C-482C-91EE-D1E699C736E9}"/>
          </ac:picMkLst>
        </pc:picChg>
        <pc:picChg chg="del">
          <ac:chgData name="Nicolas PATRIARCHE 861" userId="d1848907-ef35-4bf0-83f2-8110b9052c08" providerId="ADAL" clId="{71DC10E2-FE55-4C67-B395-0CF8117B73D6}" dt="2022-04-10T15:10:40.298" v="408" actId="478"/>
          <ac:picMkLst>
            <pc:docMk/>
            <pc:sldMk cId="3917837414" sldId="462"/>
            <ac:picMk id="5" creationId="{BC7550AE-8790-4582-B6AC-9A70E8C0859B}"/>
          </ac:picMkLst>
        </pc:picChg>
      </pc:sldChg>
      <pc:sldChg chg="modSp mod">
        <pc:chgData name="Nicolas PATRIARCHE 861" userId="d1848907-ef35-4bf0-83f2-8110b9052c08" providerId="ADAL" clId="{71DC10E2-FE55-4C67-B395-0CF8117B73D6}" dt="2022-04-10T15:11:18.077" v="430" actId="20577"/>
        <pc:sldMkLst>
          <pc:docMk/>
          <pc:sldMk cId="732320595" sldId="463"/>
        </pc:sldMkLst>
        <pc:spChg chg="mod">
          <ac:chgData name="Nicolas PATRIARCHE 861" userId="d1848907-ef35-4bf0-83f2-8110b9052c08" providerId="ADAL" clId="{71DC10E2-FE55-4C67-B395-0CF8117B73D6}" dt="2022-04-10T15:11:18.077" v="430" actId="20577"/>
          <ac:spMkLst>
            <pc:docMk/>
            <pc:sldMk cId="732320595" sldId="463"/>
            <ac:spMk id="2" creationId="{56C76240-94FD-4EE4-ADE7-0104D116951D}"/>
          </ac:spMkLst>
        </pc:spChg>
      </pc:sldChg>
      <pc:sldChg chg="modSp mod">
        <pc:chgData name="Nicolas PATRIARCHE 861" userId="d1848907-ef35-4bf0-83f2-8110b9052c08" providerId="ADAL" clId="{71DC10E2-FE55-4C67-B395-0CF8117B73D6}" dt="2022-04-10T15:07:27.872" v="312" actId="20577"/>
        <pc:sldMkLst>
          <pc:docMk/>
          <pc:sldMk cId="3977599363" sldId="466"/>
        </pc:sldMkLst>
        <pc:spChg chg="mod">
          <ac:chgData name="Nicolas PATRIARCHE 861" userId="d1848907-ef35-4bf0-83f2-8110b9052c08" providerId="ADAL" clId="{71DC10E2-FE55-4C67-B395-0CF8117B73D6}" dt="2022-04-10T15:07:27.872" v="312" actId="20577"/>
          <ac:spMkLst>
            <pc:docMk/>
            <pc:sldMk cId="3977599363" sldId="466"/>
            <ac:spMk id="2" creationId="{382AED51-0B2D-4BBC-B850-B367737F5E61}"/>
          </ac:spMkLst>
        </pc:spChg>
      </pc:sldChg>
    </pc:docChg>
  </pc:docChgLst>
</pc:chgInfo>
</file>

<file path=ppt/diagrams/_rels/data59.xml.rels><?xml version="1.0" encoding="UTF-8" standalone="yes"?>
<Relationships xmlns="http://schemas.openxmlformats.org/package/2006/relationships"><Relationship Id="rId2" Type="http://schemas.openxmlformats.org/officeDocument/2006/relationships/hyperlink" Target="https://www.pension-alimentaire.caf.fr/documents/20147/32280/Demande+aide+recouvrement+des+pensions+alimentaires+(12_2016).pdf/ac173e36-4672-bd90-8ed7-b07d6f019bb4" TargetMode="External"/><Relationship Id="rId1" Type="http://schemas.openxmlformats.org/officeDocument/2006/relationships/hyperlink" Target="https://www.pension-alimentaire.caf.fr/" TargetMode="External"/></Relationships>
</file>

<file path=ppt/diagrams/_rels/drawing59.xml.rels><?xml version="1.0" encoding="UTF-8" standalone="yes"?>
<Relationships xmlns="http://schemas.openxmlformats.org/package/2006/relationships"><Relationship Id="rId2" Type="http://schemas.openxmlformats.org/officeDocument/2006/relationships/hyperlink" Target="https://www.pension-alimentaire.caf.fr/" TargetMode="External"/><Relationship Id="rId1" Type="http://schemas.openxmlformats.org/officeDocument/2006/relationships/hyperlink" Target="https://www.pension-alimentaire.caf.fr/documents/20147/32280/Demande+aide+recouvrement+des+pensions+alimentaires+(12_2016).pdf/ac173e36-4672-bd90-8ed7-b07d6f019bb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14259-1609-43F7-AA12-7CBB939CC4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9B1D5572-38C2-FC4D-9CEE-300D8ABABC36}">
      <dgm:prSet custT="1"/>
      <dgm:spPr/>
      <dgm:t>
        <a:bodyPr/>
        <a:lstStyle/>
        <a:p>
          <a:pPr>
            <a:buFont typeface="Arial" panose="020B0604020202020204" pitchFamily="34" charset="0"/>
            <a:buChar char="•"/>
          </a:pPr>
          <a:r>
            <a:rPr lang="fr-FR" sz="1000" i="0">
              <a:solidFill>
                <a:schemeClr val="accent4">
                  <a:lumMod val="50000"/>
                </a:schemeClr>
              </a:solidFill>
            </a:rPr>
            <a:t>Prestation d’accueil du jeune enfant (Paje)</a:t>
          </a:r>
        </a:p>
      </dgm:t>
    </dgm:pt>
    <dgm:pt modelId="{6466ABF9-1EAF-6442-B4A4-1D4BDEBF17D5}" type="parTrans" cxnId="{A32B848E-F672-ED48-8B42-AE9917729F84}">
      <dgm:prSet/>
      <dgm:spPr/>
      <dgm:t>
        <a:bodyPr/>
        <a:lstStyle/>
        <a:p>
          <a:endParaRPr lang="fr-FR"/>
        </a:p>
      </dgm:t>
    </dgm:pt>
    <dgm:pt modelId="{C5C9E669-C48B-1244-84AB-6E826904FF9E}" type="sibTrans" cxnId="{A32B848E-F672-ED48-8B42-AE9917729F84}">
      <dgm:prSet/>
      <dgm:spPr/>
      <dgm:t>
        <a:bodyPr/>
        <a:lstStyle/>
        <a:p>
          <a:endParaRPr lang="fr-FR"/>
        </a:p>
      </dgm:t>
    </dgm:pt>
    <dgm:pt modelId="{68451DE3-406C-ED4D-959A-2FFAC017853E}">
      <dgm:prSet custT="1"/>
      <dgm:spPr/>
      <dgm:t>
        <a:bodyPr/>
        <a:lstStyle/>
        <a:p>
          <a:r>
            <a:rPr lang="fr-FR" sz="1000" i="0">
              <a:solidFill>
                <a:schemeClr val="accent4">
                  <a:lumMod val="50000"/>
                </a:schemeClr>
              </a:solidFill>
            </a:rPr>
            <a:t>Allocations familiales (Af)</a:t>
          </a:r>
        </a:p>
      </dgm:t>
    </dgm:pt>
    <dgm:pt modelId="{75918ABD-BB30-D344-BC51-BA526CAC619C}" type="parTrans" cxnId="{C4DA33FA-26C7-D047-B7C3-E900E255945F}">
      <dgm:prSet/>
      <dgm:spPr/>
      <dgm:t>
        <a:bodyPr/>
        <a:lstStyle/>
        <a:p>
          <a:endParaRPr lang="fr-FR"/>
        </a:p>
      </dgm:t>
    </dgm:pt>
    <dgm:pt modelId="{C13D2D8C-1665-0648-B9F0-355833CD0EA7}" type="sibTrans" cxnId="{C4DA33FA-26C7-D047-B7C3-E900E255945F}">
      <dgm:prSet/>
      <dgm:spPr/>
      <dgm:t>
        <a:bodyPr/>
        <a:lstStyle/>
        <a:p>
          <a:endParaRPr lang="fr-FR"/>
        </a:p>
      </dgm:t>
    </dgm:pt>
    <dgm:pt modelId="{52099CBD-2FB2-294C-98CF-8BD4FA337956}">
      <dgm:prSet custT="1"/>
      <dgm:spPr/>
      <dgm:t>
        <a:bodyPr/>
        <a:lstStyle/>
        <a:p>
          <a:pPr>
            <a:buFont typeface="Arial" panose="020B0604020202020204" pitchFamily="34" charset="0"/>
            <a:buChar char="•"/>
          </a:pPr>
          <a:r>
            <a:rPr lang="fr-FR" sz="1000" i="0">
              <a:solidFill>
                <a:schemeClr val="accent4">
                  <a:lumMod val="50000"/>
                </a:schemeClr>
              </a:solidFill>
            </a:rPr>
            <a:t>Complément de mode de garde (Cmg)</a:t>
          </a:r>
        </a:p>
      </dgm:t>
    </dgm:pt>
    <dgm:pt modelId="{549BCD25-8007-DB42-9164-5FE0675C8F78}" type="parTrans" cxnId="{AFADF9E3-2BA2-A643-B799-1001E23AF5AA}">
      <dgm:prSet/>
      <dgm:spPr/>
      <dgm:t>
        <a:bodyPr/>
        <a:lstStyle/>
        <a:p>
          <a:endParaRPr lang="fr-FR"/>
        </a:p>
      </dgm:t>
    </dgm:pt>
    <dgm:pt modelId="{62B7DB15-3E4F-CD4B-B6C1-0F8FE40F2676}" type="sibTrans" cxnId="{AFADF9E3-2BA2-A643-B799-1001E23AF5AA}">
      <dgm:prSet/>
      <dgm:spPr/>
      <dgm:t>
        <a:bodyPr/>
        <a:lstStyle/>
        <a:p>
          <a:endParaRPr lang="fr-FR"/>
        </a:p>
      </dgm:t>
    </dgm:pt>
    <dgm:pt modelId="{AC2651BC-5416-5241-AA15-C95C8824FE13}">
      <dgm:prSet custT="1"/>
      <dgm:spPr/>
      <dgm:t>
        <a:bodyPr/>
        <a:lstStyle/>
        <a:p>
          <a:pPr>
            <a:buFont typeface="Arial" panose="020B0604020202020204" pitchFamily="34" charset="0"/>
            <a:buChar char="•"/>
          </a:pPr>
          <a:r>
            <a:rPr lang="fr-FR" sz="1000" i="0">
              <a:solidFill>
                <a:schemeClr val="accent4">
                  <a:lumMod val="50000"/>
                </a:schemeClr>
              </a:solidFill>
            </a:rPr>
            <a:t>Primes à la naissance ou à l’adoption (Pn)</a:t>
          </a:r>
        </a:p>
      </dgm:t>
    </dgm:pt>
    <dgm:pt modelId="{0C681ABC-4118-084A-A2FE-4FC8217BF361}" type="parTrans" cxnId="{73AF61AF-1056-814E-9BD6-2D627E7A7408}">
      <dgm:prSet/>
      <dgm:spPr/>
      <dgm:t>
        <a:bodyPr/>
        <a:lstStyle/>
        <a:p>
          <a:endParaRPr lang="fr-FR"/>
        </a:p>
      </dgm:t>
    </dgm:pt>
    <dgm:pt modelId="{11AA39E5-761D-8A45-8CEF-90DB94A31123}" type="sibTrans" cxnId="{73AF61AF-1056-814E-9BD6-2D627E7A7408}">
      <dgm:prSet/>
      <dgm:spPr/>
      <dgm:t>
        <a:bodyPr/>
        <a:lstStyle/>
        <a:p>
          <a:endParaRPr lang="fr-FR"/>
        </a:p>
      </dgm:t>
    </dgm:pt>
    <dgm:pt modelId="{1FEAADD8-9BDF-9C47-9194-BC5AEB53223C}">
      <dgm:prSet custT="1"/>
      <dgm:spPr/>
      <dgm:t>
        <a:bodyPr/>
        <a:lstStyle/>
        <a:p>
          <a:pPr>
            <a:buFont typeface="Arial" panose="020B0604020202020204" pitchFamily="34" charset="0"/>
            <a:buChar char="•"/>
          </a:pPr>
          <a:r>
            <a:rPr lang="fr-FR" sz="1000" i="0">
              <a:solidFill>
                <a:schemeClr val="accent4">
                  <a:lumMod val="50000"/>
                </a:schemeClr>
              </a:solidFill>
            </a:rPr>
            <a:t>La prestation partagée d’éducation de l’enfant (</a:t>
          </a:r>
          <a:r>
            <a:rPr lang="fr-FR" sz="1000" i="0" err="1">
              <a:solidFill>
                <a:schemeClr val="accent4">
                  <a:lumMod val="50000"/>
                </a:schemeClr>
              </a:solidFill>
            </a:rPr>
            <a:t>PreParE</a:t>
          </a:r>
          <a:r>
            <a:rPr lang="fr-FR" sz="1000" i="0">
              <a:solidFill>
                <a:schemeClr val="accent4">
                  <a:lumMod val="50000"/>
                </a:schemeClr>
              </a:solidFill>
            </a:rPr>
            <a:t>)</a:t>
          </a:r>
        </a:p>
      </dgm:t>
    </dgm:pt>
    <dgm:pt modelId="{569F2E23-8D7D-174C-92BA-0424603D5218}" type="parTrans" cxnId="{9EC76A0B-DE5F-5F42-BA16-9D03221DD08D}">
      <dgm:prSet/>
      <dgm:spPr/>
      <dgm:t>
        <a:bodyPr/>
        <a:lstStyle/>
        <a:p>
          <a:endParaRPr lang="fr-FR"/>
        </a:p>
      </dgm:t>
    </dgm:pt>
    <dgm:pt modelId="{42FB4CAC-7B62-3444-9CCF-B4E17DBCE508}" type="sibTrans" cxnId="{9EC76A0B-DE5F-5F42-BA16-9D03221DD08D}">
      <dgm:prSet/>
      <dgm:spPr/>
      <dgm:t>
        <a:bodyPr/>
        <a:lstStyle/>
        <a:p>
          <a:endParaRPr lang="fr-FR"/>
        </a:p>
      </dgm:t>
    </dgm:pt>
    <dgm:pt modelId="{BE667AE0-9F5C-DE4B-AB90-DBAB2BD31728}">
      <dgm:prSet custT="1"/>
      <dgm:spPr>
        <a:solidFill>
          <a:schemeClr val="accent1">
            <a:lumMod val="60000"/>
            <a:lumOff val="40000"/>
          </a:schemeClr>
        </a:solidFill>
      </dgm:spPr>
      <dgm:t>
        <a:bodyPr/>
        <a:lstStyle/>
        <a:p>
          <a:r>
            <a:rPr lang="fr-FR" sz="1600" b="1" i="0">
              <a:solidFill>
                <a:schemeClr val="accent4">
                  <a:lumMod val="50000"/>
                </a:schemeClr>
              </a:solidFill>
            </a:rPr>
            <a:t>Enfance et jeunesse</a:t>
          </a:r>
        </a:p>
      </dgm:t>
    </dgm:pt>
    <dgm:pt modelId="{82044B26-678E-5045-80E1-BF73AD3FDA6C}" type="parTrans" cxnId="{337B4993-ACC5-9F44-B6AE-649E9ACD9051}">
      <dgm:prSet/>
      <dgm:spPr/>
      <dgm:t>
        <a:bodyPr/>
        <a:lstStyle/>
        <a:p>
          <a:endParaRPr lang="fr-FR"/>
        </a:p>
      </dgm:t>
    </dgm:pt>
    <dgm:pt modelId="{C10DCFC3-05B3-5540-A914-8E7497967176}" type="sibTrans" cxnId="{337B4993-ACC5-9F44-B6AE-649E9ACD9051}">
      <dgm:prSet/>
      <dgm:spPr/>
      <dgm:t>
        <a:bodyPr/>
        <a:lstStyle/>
        <a:p>
          <a:endParaRPr lang="fr-FR"/>
        </a:p>
      </dgm:t>
    </dgm:pt>
    <dgm:pt modelId="{FBE4EB38-9BC8-9F40-BC5D-EBFCE969B634}">
      <dgm:prSet custT="1"/>
      <dgm:spPr/>
      <dgm:t>
        <a:bodyPr/>
        <a:lstStyle/>
        <a:p>
          <a:r>
            <a:rPr lang="fr-FR" sz="1000" i="0">
              <a:solidFill>
                <a:schemeClr val="accent4">
                  <a:lumMod val="50000"/>
                </a:schemeClr>
              </a:solidFill>
            </a:rPr>
            <a:t>Allocation de rentrée scolaire (Ars)</a:t>
          </a:r>
        </a:p>
      </dgm:t>
    </dgm:pt>
    <dgm:pt modelId="{687F2BBF-55B8-614E-BFA3-D16ABFFA3D63}" type="parTrans" cxnId="{707D73A6-4C84-764D-84DC-A0C81807588A}">
      <dgm:prSet/>
      <dgm:spPr/>
      <dgm:t>
        <a:bodyPr/>
        <a:lstStyle/>
        <a:p>
          <a:endParaRPr lang="fr-FR"/>
        </a:p>
      </dgm:t>
    </dgm:pt>
    <dgm:pt modelId="{716E6BF3-D853-5844-8248-A2F7430E21A8}" type="sibTrans" cxnId="{707D73A6-4C84-764D-84DC-A0C81807588A}">
      <dgm:prSet/>
      <dgm:spPr/>
      <dgm:t>
        <a:bodyPr/>
        <a:lstStyle/>
        <a:p>
          <a:endParaRPr lang="fr-FR"/>
        </a:p>
      </dgm:t>
    </dgm:pt>
    <dgm:pt modelId="{7353F05F-E24C-CC45-8D02-D9AD0691A88A}">
      <dgm:prSet phldrT="[Texte]" custT="1"/>
      <dgm:spPr>
        <a:solidFill>
          <a:schemeClr val="accent1">
            <a:lumMod val="60000"/>
            <a:lumOff val="40000"/>
          </a:schemeClr>
        </a:solidFill>
      </dgm:spPr>
      <dgm:t>
        <a:bodyPr/>
        <a:lstStyle/>
        <a:p>
          <a:r>
            <a:rPr lang="fr-FR" sz="1600" b="1" i="0">
              <a:solidFill>
                <a:schemeClr val="accent4">
                  <a:lumMod val="50000"/>
                </a:schemeClr>
              </a:solidFill>
            </a:rPr>
            <a:t>Petite enfance</a:t>
          </a:r>
          <a:endParaRPr lang="fr-FR" sz="1600" b="1" i="0">
            <a:solidFill>
              <a:schemeClr val="accent4">
                <a:lumMod val="50000"/>
              </a:schemeClr>
            </a:solidFill>
            <a:latin typeface="Roboto"/>
          </a:endParaRPr>
        </a:p>
      </dgm:t>
    </dgm:pt>
    <dgm:pt modelId="{5C562634-5CCC-B443-9AEA-730F8FFCC78B}" type="parTrans" cxnId="{9FB33241-E59A-664B-8649-FC8790122957}">
      <dgm:prSet/>
      <dgm:spPr/>
      <dgm:t>
        <a:bodyPr/>
        <a:lstStyle/>
        <a:p>
          <a:endParaRPr lang="fr-FR"/>
        </a:p>
      </dgm:t>
    </dgm:pt>
    <dgm:pt modelId="{48651206-E813-3743-A6C1-6E5C0767727F}" type="sibTrans" cxnId="{9FB33241-E59A-664B-8649-FC8790122957}">
      <dgm:prSet/>
      <dgm:spPr/>
      <dgm:t>
        <a:bodyPr/>
        <a:lstStyle/>
        <a:p>
          <a:endParaRPr lang="fr-FR"/>
        </a:p>
      </dgm:t>
    </dgm:pt>
    <dgm:pt modelId="{E0EEDA16-949A-8F43-9E0E-C55480759E34}">
      <dgm:prSet custT="1"/>
      <dgm:spPr/>
      <dgm:t>
        <a:bodyPr/>
        <a:lstStyle/>
        <a:p>
          <a:pPr>
            <a:buFont typeface="Arial" panose="020B0604020202020204" pitchFamily="34" charset="0"/>
            <a:buChar char="•"/>
          </a:pPr>
          <a:r>
            <a:rPr lang="fr-FR" sz="1000" i="0">
              <a:solidFill>
                <a:schemeClr val="accent4">
                  <a:lumMod val="50000"/>
                </a:schemeClr>
              </a:solidFill>
            </a:rPr>
            <a:t>Allocation de base (Ab)</a:t>
          </a:r>
        </a:p>
      </dgm:t>
    </dgm:pt>
    <dgm:pt modelId="{5CC82BBB-B331-714D-9677-693614154929}" type="sibTrans" cxnId="{BDDD30B7-FCDE-B646-A9EC-3D091A21B23D}">
      <dgm:prSet/>
      <dgm:spPr/>
      <dgm:t>
        <a:bodyPr/>
        <a:lstStyle/>
        <a:p>
          <a:endParaRPr lang="fr-FR"/>
        </a:p>
      </dgm:t>
    </dgm:pt>
    <dgm:pt modelId="{E84AE749-F9B9-5B49-BFEE-FB7E3B3544D1}" type="parTrans" cxnId="{BDDD30B7-FCDE-B646-A9EC-3D091A21B23D}">
      <dgm:prSet/>
      <dgm:spPr/>
      <dgm:t>
        <a:bodyPr/>
        <a:lstStyle/>
        <a:p>
          <a:endParaRPr lang="fr-FR"/>
        </a:p>
      </dgm:t>
    </dgm:pt>
    <dgm:pt modelId="{E1170C31-95F9-44E8-9BF6-5DF656F40AC5}">
      <dgm:prSet custT="1"/>
      <dgm:spPr/>
      <dgm:t>
        <a:bodyPr/>
        <a:lstStyle/>
        <a:p>
          <a:r>
            <a:rPr lang="fr-FR" sz="1000" i="0">
              <a:solidFill>
                <a:schemeClr val="accent4">
                  <a:lumMod val="50000"/>
                </a:schemeClr>
              </a:solidFill>
            </a:rPr>
            <a:t>Allocation de soutien familial (</a:t>
          </a:r>
          <a:r>
            <a:rPr lang="fr-FR" sz="1000" i="0" err="1">
              <a:solidFill>
                <a:schemeClr val="accent4">
                  <a:lumMod val="50000"/>
                </a:schemeClr>
              </a:solidFill>
            </a:rPr>
            <a:t>Asf</a:t>
          </a:r>
          <a:r>
            <a:rPr lang="fr-FR" sz="1000" i="0">
              <a:solidFill>
                <a:schemeClr val="accent4">
                  <a:lumMod val="50000"/>
                </a:schemeClr>
              </a:solidFill>
            </a:rPr>
            <a:t>)</a:t>
          </a:r>
        </a:p>
      </dgm:t>
    </dgm:pt>
    <dgm:pt modelId="{F776B9DA-EB50-4755-B4BF-EEB8ED6D7D70}" type="parTrans" cxnId="{436FBA87-C4B4-44EC-9A5D-4FB713C82989}">
      <dgm:prSet/>
      <dgm:spPr/>
      <dgm:t>
        <a:bodyPr/>
        <a:lstStyle/>
        <a:p>
          <a:endParaRPr lang="fr-FR"/>
        </a:p>
      </dgm:t>
    </dgm:pt>
    <dgm:pt modelId="{0B6C5B6B-F730-4F63-8BD8-F3EAAA335E7B}" type="sibTrans" cxnId="{436FBA87-C4B4-44EC-9A5D-4FB713C82989}">
      <dgm:prSet/>
      <dgm:spPr/>
      <dgm:t>
        <a:bodyPr/>
        <a:lstStyle/>
        <a:p>
          <a:endParaRPr lang="fr-FR"/>
        </a:p>
      </dgm:t>
    </dgm:pt>
    <dgm:pt modelId="{CA1B7BB5-2C81-4E01-B1E3-B5D31B1F76F3}">
      <dgm:prSet custT="1"/>
      <dgm:spPr/>
      <dgm:t>
        <a:bodyPr/>
        <a:lstStyle/>
        <a:p>
          <a:r>
            <a:rPr lang="fr-FR" sz="1000" i="0">
              <a:solidFill>
                <a:schemeClr val="accent4">
                  <a:lumMod val="50000"/>
                </a:schemeClr>
              </a:solidFill>
            </a:rPr>
            <a:t>Complément familial (Cf)</a:t>
          </a:r>
        </a:p>
      </dgm:t>
    </dgm:pt>
    <dgm:pt modelId="{A334F9DB-950F-4767-8D88-0FB843E42F22}" type="parTrans" cxnId="{F9ECD913-A577-404E-9679-0C05DE819D50}">
      <dgm:prSet/>
      <dgm:spPr/>
    </dgm:pt>
    <dgm:pt modelId="{1777B6F9-67FD-44F5-80D1-1A5E1CAFE9E1}" type="sibTrans" cxnId="{F9ECD913-A577-404E-9679-0C05DE819D50}">
      <dgm:prSet/>
      <dgm:spPr/>
    </dgm:pt>
    <dgm:pt modelId="{BBFFCFA7-24E2-41A6-9502-6B90B2571D31}">
      <dgm:prSet custT="1"/>
      <dgm:spPr/>
      <dgm:t>
        <a:bodyPr/>
        <a:lstStyle/>
        <a:p>
          <a:r>
            <a:rPr lang="fr-FR" sz="1000" i="0">
              <a:solidFill>
                <a:schemeClr val="accent4">
                  <a:lumMod val="50000"/>
                </a:schemeClr>
              </a:solidFill>
            </a:rPr>
            <a:t>Allocation forfaitaire décès (Ade)</a:t>
          </a:r>
        </a:p>
      </dgm:t>
    </dgm:pt>
    <dgm:pt modelId="{43021101-389B-4A8E-9978-CE0CFDC3E262}" type="parTrans" cxnId="{5097B38A-61ED-442A-8F4C-67A13C8CC096}">
      <dgm:prSet/>
      <dgm:spPr/>
    </dgm:pt>
    <dgm:pt modelId="{3E15D5EF-E8BA-4F94-9120-4970D42324CA}" type="sibTrans" cxnId="{5097B38A-61ED-442A-8F4C-67A13C8CC096}">
      <dgm:prSet/>
      <dgm:spPr/>
    </dgm:pt>
    <dgm:pt modelId="{0818B4AD-C823-4E8B-ACD4-4BB47AA22C13}" type="pres">
      <dgm:prSet presAssocID="{B9C14259-1609-43F7-AA12-7CBB939CC4AF}" presName="linear" presStyleCnt="0">
        <dgm:presLayoutVars>
          <dgm:animLvl val="lvl"/>
          <dgm:resizeHandles val="exact"/>
        </dgm:presLayoutVars>
      </dgm:prSet>
      <dgm:spPr/>
    </dgm:pt>
    <dgm:pt modelId="{AF44173A-D41B-2A4F-9217-0F1FD97926F2}" type="pres">
      <dgm:prSet presAssocID="{7353F05F-E24C-CC45-8D02-D9AD0691A88A}" presName="parentText" presStyleLbl="node1" presStyleIdx="0" presStyleCnt="2">
        <dgm:presLayoutVars>
          <dgm:chMax val="0"/>
          <dgm:bulletEnabled val="1"/>
        </dgm:presLayoutVars>
      </dgm:prSet>
      <dgm:spPr/>
    </dgm:pt>
    <dgm:pt modelId="{BDF6AD9D-333D-E34F-8943-8EDE9F38A420}" type="pres">
      <dgm:prSet presAssocID="{7353F05F-E24C-CC45-8D02-D9AD0691A88A}" presName="childText" presStyleLbl="revTx" presStyleIdx="0" presStyleCnt="2">
        <dgm:presLayoutVars>
          <dgm:bulletEnabled val="1"/>
        </dgm:presLayoutVars>
      </dgm:prSet>
      <dgm:spPr/>
    </dgm:pt>
    <dgm:pt modelId="{2315D01E-10DB-274A-AFE2-4D68FCF29306}" type="pres">
      <dgm:prSet presAssocID="{BE667AE0-9F5C-DE4B-AB90-DBAB2BD31728}" presName="parentText" presStyleLbl="node1" presStyleIdx="1" presStyleCnt="2">
        <dgm:presLayoutVars>
          <dgm:chMax val="0"/>
          <dgm:bulletEnabled val="1"/>
        </dgm:presLayoutVars>
      </dgm:prSet>
      <dgm:spPr/>
    </dgm:pt>
    <dgm:pt modelId="{8C034A05-0C8E-BA4B-838D-C32BC8B4DACD}" type="pres">
      <dgm:prSet presAssocID="{BE667AE0-9F5C-DE4B-AB90-DBAB2BD31728}" presName="childText" presStyleLbl="revTx" presStyleIdx="1" presStyleCnt="2">
        <dgm:presLayoutVars>
          <dgm:bulletEnabled val="1"/>
        </dgm:presLayoutVars>
      </dgm:prSet>
      <dgm:spPr/>
    </dgm:pt>
  </dgm:ptLst>
  <dgm:cxnLst>
    <dgm:cxn modelId="{2F1ACB0A-0103-4054-894C-00D2D971CC06}" type="presOf" srcId="{FBE4EB38-9BC8-9F40-BC5D-EBFCE969B634}" destId="{8C034A05-0C8E-BA4B-838D-C32BC8B4DACD}" srcOrd="0" destOrd="2" presId="urn:microsoft.com/office/officeart/2005/8/layout/vList2"/>
    <dgm:cxn modelId="{9EC76A0B-DE5F-5F42-BA16-9D03221DD08D}" srcId="{7353F05F-E24C-CC45-8D02-D9AD0691A88A}" destId="{1FEAADD8-9BDF-9C47-9194-BC5AEB53223C}" srcOrd="3" destOrd="0" parTransId="{569F2E23-8D7D-174C-92BA-0424603D5218}" sibTransId="{42FB4CAC-7B62-3444-9CCF-B4E17DBCE508}"/>
    <dgm:cxn modelId="{9667CB0D-A527-4867-8346-6A6AE82C4AFC}" type="presOf" srcId="{1FEAADD8-9BDF-9C47-9194-BC5AEB53223C}" destId="{BDF6AD9D-333D-E34F-8943-8EDE9F38A420}" srcOrd="0" destOrd="3" presId="urn:microsoft.com/office/officeart/2005/8/layout/vList2"/>
    <dgm:cxn modelId="{F9ECD913-A577-404E-9679-0C05DE819D50}" srcId="{BE667AE0-9F5C-DE4B-AB90-DBAB2BD31728}" destId="{CA1B7BB5-2C81-4E01-B1E3-B5D31B1F76F3}" srcOrd="1" destOrd="0" parTransId="{A334F9DB-950F-4767-8D88-0FB843E42F22}" sibTransId="{1777B6F9-67FD-44F5-80D1-1A5E1CAFE9E1}"/>
    <dgm:cxn modelId="{E4A97A18-57BF-4201-86C6-7427AFAB5035}" type="presOf" srcId="{B9C14259-1609-43F7-AA12-7CBB939CC4AF}" destId="{0818B4AD-C823-4E8B-ACD4-4BB47AA22C13}" srcOrd="0" destOrd="0" presId="urn:microsoft.com/office/officeart/2005/8/layout/vList2"/>
    <dgm:cxn modelId="{F0E58E38-869F-4FD3-AA5C-B10EBEE40E22}" type="presOf" srcId="{CA1B7BB5-2C81-4E01-B1E3-B5D31B1F76F3}" destId="{8C034A05-0C8E-BA4B-838D-C32BC8B4DACD}" srcOrd="0" destOrd="1" presId="urn:microsoft.com/office/officeart/2005/8/layout/vList2"/>
    <dgm:cxn modelId="{9FB33241-E59A-664B-8649-FC8790122957}" srcId="{B9C14259-1609-43F7-AA12-7CBB939CC4AF}" destId="{7353F05F-E24C-CC45-8D02-D9AD0691A88A}" srcOrd="0" destOrd="0" parTransId="{5C562634-5CCC-B443-9AEA-730F8FFCC78B}" sibTransId="{48651206-E813-3743-A6C1-6E5C0767727F}"/>
    <dgm:cxn modelId="{655C0C44-59ED-44E1-A6FC-6CB6DB2E7F05}" type="presOf" srcId="{BE667AE0-9F5C-DE4B-AB90-DBAB2BD31728}" destId="{2315D01E-10DB-274A-AFE2-4D68FCF29306}" srcOrd="0" destOrd="0" presId="urn:microsoft.com/office/officeart/2005/8/layout/vList2"/>
    <dgm:cxn modelId="{D5E7FA67-7757-427C-B14C-AB0D6120090E}" type="presOf" srcId="{E1170C31-95F9-44E8-9BF6-5DF656F40AC5}" destId="{8C034A05-0C8E-BA4B-838D-C32BC8B4DACD}" srcOrd="0" destOrd="3" presId="urn:microsoft.com/office/officeart/2005/8/layout/vList2"/>
    <dgm:cxn modelId="{0E3BBA4A-88B3-4819-B119-8D8B1FAB3683}" type="presOf" srcId="{AC2651BC-5416-5241-AA15-C95C8824FE13}" destId="{BDF6AD9D-333D-E34F-8943-8EDE9F38A420}" srcOrd="0" destOrd="1" presId="urn:microsoft.com/office/officeart/2005/8/layout/vList2"/>
    <dgm:cxn modelId="{436FBA87-C4B4-44EC-9A5D-4FB713C82989}" srcId="{BE667AE0-9F5C-DE4B-AB90-DBAB2BD31728}" destId="{E1170C31-95F9-44E8-9BF6-5DF656F40AC5}" srcOrd="3" destOrd="0" parTransId="{F776B9DA-EB50-4755-B4BF-EEB8ED6D7D70}" sibTransId="{0B6C5B6B-F730-4F63-8BD8-F3EAAA335E7B}"/>
    <dgm:cxn modelId="{5097B38A-61ED-442A-8F4C-67A13C8CC096}" srcId="{BE667AE0-9F5C-DE4B-AB90-DBAB2BD31728}" destId="{BBFFCFA7-24E2-41A6-9502-6B90B2571D31}" srcOrd="4" destOrd="0" parTransId="{43021101-389B-4A8E-9978-CE0CFDC3E262}" sibTransId="{3E15D5EF-E8BA-4F94-9120-4970D42324CA}"/>
    <dgm:cxn modelId="{3308FC8A-FB7A-4626-B2FD-8A60ACB72334}" type="presOf" srcId="{7353F05F-E24C-CC45-8D02-D9AD0691A88A}" destId="{AF44173A-D41B-2A4F-9217-0F1FD97926F2}" srcOrd="0" destOrd="0" presId="urn:microsoft.com/office/officeart/2005/8/layout/vList2"/>
    <dgm:cxn modelId="{A32B848E-F672-ED48-8B42-AE9917729F84}" srcId="{7353F05F-E24C-CC45-8D02-D9AD0691A88A}" destId="{9B1D5572-38C2-FC4D-9CEE-300D8ABABC36}" srcOrd="0" destOrd="0" parTransId="{6466ABF9-1EAF-6442-B4A4-1D4BDEBF17D5}" sibTransId="{C5C9E669-C48B-1244-84AB-6E826904FF9E}"/>
    <dgm:cxn modelId="{337B4993-ACC5-9F44-B6AE-649E9ACD9051}" srcId="{B9C14259-1609-43F7-AA12-7CBB939CC4AF}" destId="{BE667AE0-9F5C-DE4B-AB90-DBAB2BD31728}" srcOrd="1" destOrd="0" parTransId="{82044B26-678E-5045-80E1-BF73AD3FDA6C}" sibTransId="{C10DCFC3-05B3-5540-A914-8E7497967176}"/>
    <dgm:cxn modelId="{001459A4-F2C9-4CE3-82CB-A5E117BBFA80}" type="presOf" srcId="{68451DE3-406C-ED4D-959A-2FFAC017853E}" destId="{8C034A05-0C8E-BA4B-838D-C32BC8B4DACD}" srcOrd="0" destOrd="0" presId="urn:microsoft.com/office/officeart/2005/8/layout/vList2"/>
    <dgm:cxn modelId="{707D73A6-4C84-764D-84DC-A0C81807588A}" srcId="{BE667AE0-9F5C-DE4B-AB90-DBAB2BD31728}" destId="{FBE4EB38-9BC8-9F40-BC5D-EBFCE969B634}" srcOrd="2" destOrd="0" parTransId="{687F2BBF-55B8-614E-BFA3-D16ABFFA3D63}" sibTransId="{716E6BF3-D853-5844-8248-A2F7430E21A8}"/>
    <dgm:cxn modelId="{73AF61AF-1056-814E-9BD6-2D627E7A7408}" srcId="{7353F05F-E24C-CC45-8D02-D9AD0691A88A}" destId="{AC2651BC-5416-5241-AA15-C95C8824FE13}" srcOrd="1" destOrd="0" parTransId="{0C681ABC-4118-084A-A2FE-4FC8217BF361}" sibTransId="{11AA39E5-761D-8A45-8CEF-90DB94A31123}"/>
    <dgm:cxn modelId="{0C7492B3-5657-4BB1-8ADE-C6EC51EB7629}" type="presOf" srcId="{52099CBD-2FB2-294C-98CF-8BD4FA337956}" destId="{BDF6AD9D-333D-E34F-8943-8EDE9F38A420}" srcOrd="0" destOrd="4" presId="urn:microsoft.com/office/officeart/2005/8/layout/vList2"/>
    <dgm:cxn modelId="{BDDD30B7-FCDE-B646-A9EC-3D091A21B23D}" srcId="{7353F05F-E24C-CC45-8D02-D9AD0691A88A}" destId="{E0EEDA16-949A-8F43-9E0E-C55480759E34}" srcOrd="2" destOrd="0" parTransId="{E84AE749-F9B9-5B49-BFEE-FB7E3B3544D1}" sibTransId="{5CC82BBB-B331-714D-9677-693614154929}"/>
    <dgm:cxn modelId="{62BD53BA-6A29-4D58-AFF1-5052FD415580}" type="presOf" srcId="{9B1D5572-38C2-FC4D-9CEE-300D8ABABC36}" destId="{BDF6AD9D-333D-E34F-8943-8EDE9F38A420}" srcOrd="0" destOrd="0" presId="urn:microsoft.com/office/officeart/2005/8/layout/vList2"/>
    <dgm:cxn modelId="{DCDE35DA-E1A5-47EC-8BD2-5430F176EFAA}" type="presOf" srcId="{E0EEDA16-949A-8F43-9E0E-C55480759E34}" destId="{BDF6AD9D-333D-E34F-8943-8EDE9F38A420}" srcOrd="0" destOrd="2" presId="urn:microsoft.com/office/officeart/2005/8/layout/vList2"/>
    <dgm:cxn modelId="{4D333CE2-6A60-4650-AD0D-E7E68EB3428E}" type="presOf" srcId="{BBFFCFA7-24E2-41A6-9502-6B90B2571D31}" destId="{8C034A05-0C8E-BA4B-838D-C32BC8B4DACD}" srcOrd="0" destOrd="4" presId="urn:microsoft.com/office/officeart/2005/8/layout/vList2"/>
    <dgm:cxn modelId="{AFADF9E3-2BA2-A643-B799-1001E23AF5AA}" srcId="{7353F05F-E24C-CC45-8D02-D9AD0691A88A}" destId="{52099CBD-2FB2-294C-98CF-8BD4FA337956}" srcOrd="4" destOrd="0" parTransId="{549BCD25-8007-DB42-9164-5FE0675C8F78}" sibTransId="{62B7DB15-3E4F-CD4B-B6C1-0F8FE40F2676}"/>
    <dgm:cxn modelId="{C4DA33FA-26C7-D047-B7C3-E900E255945F}" srcId="{BE667AE0-9F5C-DE4B-AB90-DBAB2BD31728}" destId="{68451DE3-406C-ED4D-959A-2FFAC017853E}" srcOrd="0" destOrd="0" parTransId="{75918ABD-BB30-D344-BC51-BA526CAC619C}" sibTransId="{C13D2D8C-1665-0648-B9F0-355833CD0EA7}"/>
    <dgm:cxn modelId="{1DF48BBF-3DBE-4EB9-8AB0-D972673715DB}" type="presParOf" srcId="{0818B4AD-C823-4E8B-ACD4-4BB47AA22C13}" destId="{AF44173A-D41B-2A4F-9217-0F1FD97926F2}" srcOrd="0" destOrd="0" presId="urn:microsoft.com/office/officeart/2005/8/layout/vList2"/>
    <dgm:cxn modelId="{DE1C4515-F528-4D9F-B520-F2F6694D2E9B}" type="presParOf" srcId="{0818B4AD-C823-4E8B-ACD4-4BB47AA22C13}" destId="{BDF6AD9D-333D-E34F-8943-8EDE9F38A420}" srcOrd="1" destOrd="0" presId="urn:microsoft.com/office/officeart/2005/8/layout/vList2"/>
    <dgm:cxn modelId="{9841ABBC-A1D0-41E4-BB60-12A04BEE53D0}" type="presParOf" srcId="{0818B4AD-C823-4E8B-ACD4-4BB47AA22C13}" destId="{2315D01E-10DB-274A-AFE2-4D68FCF29306}" srcOrd="2" destOrd="0" presId="urn:microsoft.com/office/officeart/2005/8/layout/vList2"/>
    <dgm:cxn modelId="{6046B289-3D8D-4297-A737-FB8A3C38F8A7}" type="presParOf" srcId="{0818B4AD-C823-4E8B-ACD4-4BB47AA22C13}" destId="{8C034A05-0C8E-BA4B-838D-C32BC8B4DAC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26BBF104-A7EA-44FB-ABD1-6E6CCC228C94}" type="presOf" srcId="{443D96F5-7096-4FDF-8A88-235425E94F33}" destId="{BCCC4F80-9D5B-4BAB-92BD-4000912D6DB0}" srcOrd="0" destOrd="0" presId="urn:microsoft.com/office/officeart/2008/layout/VerticalCurvedList"/>
    <dgm:cxn modelId="{AE73654A-50AD-4B54-9EE7-013B04D323D2}" type="presOf" srcId="{E2D8055B-C1D3-45D1-938E-71141A49D270}" destId="{7891F2CF-6182-4410-86E9-E619239E5FD1}" srcOrd="0" destOrd="0" presId="urn:microsoft.com/office/officeart/2008/layout/VerticalCurvedList"/>
    <dgm:cxn modelId="{36116151-2455-4321-9DC6-352BAC2655AE}"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F6D6DFAF-C39F-439C-9A0E-BCE3060DF960}" type="presParOf" srcId="{2E748554-D473-4373-96F7-05F38508DAE6}" destId="{C0921107-34B6-4FE8-829B-C92ECA1D27EA}" srcOrd="0" destOrd="0" presId="urn:microsoft.com/office/officeart/2008/layout/VerticalCurvedList"/>
    <dgm:cxn modelId="{BAFD7F4E-D2D6-41B4-A8B8-8D34C2AC8024}" type="presParOf" srcId="{C0921107-34B6-4FE8-829B-C92ECA1D27EA}" destId="{AAFE58BC-76D7-4BAE-A6EE-A395FFDFB4E7}" srcOrd="0" destOrd="0" presId="urn:microsoft.com/office/officeart/2008/layout/VerticalCurvedList"/>
    <dgm:cxn modelId="{0E75B405-6ED4-462A-B8F3-B6E14F5E318D}" type="presParOf" srcId="{AAFE58BC-76D7-4BAE-A6EE-A395FFDFB4E7}" destId="{BB76B6A3-4507-4CF5-BCD1-36637C468683}" srcOrd="0" destOrd="0" presId="urn:microsoft.com/office/officeart/2008/layout/VerticalCurvedList"/>
    <dgm:cxn modelId="{F2C0C07B-EB03-420B-A3E3-630FE9CD0FA3}" type="presParOf" srcId="{AAFE58BC-76D7-4BAE-A6EE-A395FFDFB4E7}" destId="{7891F2CF-6182-4410-86E9-E619239E5FD1}" srcOrd="1" destOrd="0" presId="urn:microsoft.com/office/officeart/2008/layout/VerticalCurvedList"/>
    <dgm:cxn modelId="{9AE16E42-75C7-4B03-914C-633F41D1BFE4}" type="presParOf" srcId="{AAFE58BC-76D7-4BAE-A6EE-A395FFDFB4E7}" destId="{F90DF8CC-DE8D-4516-BE7B-D5B0ED147E27}" srcOrd="2" destOrd="0" presId="urn:microsoft.com/office/officeart/2008/layout/VerticalCurvedList"/>
    <dgm:cxn modelId="{C02D903A-2805-4822-8691-E84DACB7AF9E}" type="presParOf" srcId="{AAFE58BC-76D7-4BAE-A6EE-A395FFDFB4E7}" destId="{3CB89971-3129-4377-8E50-241DBA595AE0}" srcOrd="3" destOrd="0" presId="urn:microsoft.com/office/officeart/2008/layout/VerticalCurvedList"/>
    <dgm:cxn modelId="{841875CA-A283-41E7-8B7C-FF05FCBBA858}" type="presParOf" srcId="{C0921107-34B6-4FE8-829B-C92ECA1D27EA}" destId="{BCCC4F80-9D5B-4BAB-92BD-4000912D6DB0}" srcOrd="1" destOrd="0" presId="urn:microsoft.com/office/officeart/2008/layout/VerticalCurvedList"/>
    <dgm:cxn modelId="{0FF38C49-C5D0-440F-B35B-CAE67D344AD9}" type="presParOf" srcId="{C0921107-34B6-4FE8-829B-C92ECA1D27EA}" destId="{140A8E00-9869-4665-B27D-7834617B8AEF}" srcOrd="2" destOrd="0" presId="urn:microsoft.com/office/officeart/2008/layout/VerticalCurvedList"/>
    <dgm:cxn modelId="{85C45634-1F25-4182-9C6D-A192482E0D60}"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EBC66B23-36E2-48B0-BAE1-EE0DC1D7C3EB}">
      <dgm:prSet custT="1"/>
      <dgm:spPr/>
      <dgm:t>
        <a:bodyPr/>
        <a:lstStyle/>
        <a:p>
          <a:r>
            <a:rPr lang="fr-FR" altLang="fr-FR" sz="2000" b="0">
              <a:solidFill>
                <a:schemeClr val="accent5">
                  <a:lumMod val="50000"/>
                </a:schemeClr>
              </a:solidFill>
            </a:rPr>
            <a:t>Conditions de droit</a:t>
          </a:r>
        </a:p>
      </dgm:t>
    </dgm:pt>
    <dgm:pt modelId="{3A527EF0-2AEC-4E17-8411-D576E0D7423D}" type="parTrans" cxnId="{1D3270BC-B94D-47D0-AD48-8FA8C3D57A72}">
      <dgm:prSet/>
      <dgm:spPr/>
      <dgm:t>
        <a:bodyPr/>
        <a:lstStyle/>
        <a:p>
          <a:endParaRPr lang="fr-FR" sz="2000" b="0">
            <a:solidFill>
              <a:srgbClr val="000000"/>
            </a:solidFill>
          </a:endParaRPr>
        </a:p>
      </dgm:t>
    </dgm:pt>
    <dgm:pt modelId="{5774CD62-DA1E-41FA-9049-C16E64868BE6}" type="sibTrans" cxnId="{1D3270BC-B94D-47D0-AD48-8FA8C3D57A7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EC17593A-E3D9-B64A-8480-DAE3205A1F40}" type="pres">
      <dgm:prSet presAssocID="{EBC66B23-36E2-48B0-BAE1-EE0DC1D7C3EB}" presName="text_1" presStyleLbl="node1" presStyleIdx="0" presStyleCnt="1">
        <dgm:presLayoutVars>
          <dgm:bulletEnabled val="1"/>
        </dgm:presLayoutVars>
      </dgm:prSet>
      <dgm:spPr/>
    </dgm:pt>
    <dgm:pt modelId="{72B8FCE4-C2B0-DD41-AE81-221665BAFC43}" type="pres">
      <dgm:prSet presAssocID="{EBC66B23-36E2-48B0-BAE1-EE0DC1D7C3EB}" presName="accent_1" presStyleCnt="0"/>
      <dgm:spPr/>
    </dgm:pt>
    <dgm:pt modelId="{A1160BF9-DC69-416B-908D-E945E03DC341}" type="pres">
      <dgm:prSet presAssocID="{EBC66B23-36E2-48B0-BAE1-EE0DC1D7C3EB}" presName="accentRepeatNode" presStyleLbl="solidFgAcc1" presStyleIdx="0" presStyleCnt="1"/>
      <dgm:spPr/>
    </dgm:pt>
  </dgm:ptLst>
  <dgm:cxnLst>
    <dgm:cxn modelId="{0F0D2E9F-2DA7-4BD5-81E4-C98E11A3D13E}" type="presOf" srcId="{EBC66B23-36E2-48B0-BAE1-EE0DC1D7C3EB}" destId="{EC17593A-E3D9-B64A-8480-DAE3205A1F40}" srcOrd="0" destOrd="0" presId="urn:microsoft.com/office/officeart/2008/layout/VerticalCurvedList"/>
    <dgm:cxn modelId="{1D3270BC-B94D-47D0-AD48-8FA8C3D57A72}" srcId="{245C308D-5EA3-41DC-8C21-C3AF1FDA8B85}" destId="{EBC66B23-36E2-48B0-BAE1-EE0DC1D7C3EB}" srcOrd="0" destOrd="0" parTransId="{3A527EF0-2AEC-4E17-8411-D576E0D7423D}" sibTransId="{5774CD62-DA1E-41FA-9049-C16E64868BE6}"/>
    <dgm:cxn modelId="{96C2FEDC-4163-445B-BFF4-16F76B1491A5}" type="presOf" srcId="{5774CD62-DA1E-41FA-9049-C16E64868BE6}" destId="{7891F2CF-6182-4410-86E9-E619239E5FD1}" srcOrd="0" destOrd="0" presId="urn:microsoft.com/office/officeart/2008/layout/VerticalCurvedList"/>
    <dgm:cxn modelId="{03302EF3-71D6-416C-9C48-0337F104B888}" type="presOf" srcId="{245C308D-5EA3-41DC-8C21-C3AF1FDA8B85}" destId="{2E748554-D473-4373-96F7-05F38508DAE6}" srcOrd="0" destOrd="0" presId="urn:microsoft.com/office/officeart/2008/layout/VerticalCurvedList"/>
    <dgm:cxn modelId="{859A19CF-F8BB-47AD-B378-9B7E6DAECCCE}" type="presParOf" srcId="{2E748554-D473-4373-96F7-05F38508DAE6}" destId="{C0921107-34B6-4FE8-829B-C92ECA1D27EA}" srcOrd="0" destOrd="0" presId="urn:microsoft.com/office/officeart/2008/layout/VerticalCurvedList"/>
    <dgm:cxn modelId="{E4DAF12F-B9A5-42D7-AE44-AF4E1D502C05}" type="presParOf" srcId="{C0921107-34B6-4FE8-829B-C92ECA1D27EA}" destId="{AAFE58BC-76D7-4BAE-A6EE-A395FFDFB4E7}" srcOrd="0" destOrd="0" presId="urn:microsoft.com/office/officeart/2008/layout/VerticalCurvedList"/>
    <dgm:cxn modelId="{9C6BC311-5F62-4268-8AC6-5D9BCFAA3EF9}" type="presParOf" srcId="{AAFE58BC-76D7-4BAE-A6EE-A395FFDFB4E7}" destId="{BB76B6A3-4507-4CF5-BCD1-36637C468683}" srcOrd="0" destOrd="0" presId="urn:microsoft.com/office/officeart/2008/layout/VerticalCurvedList"/>
    <dgm:cxn modelId="{188CE4AE-7F5E-411A-9FD2-30A977AD34B9}" type="presParOf" srcId="{AAFE58BC-76D7-4BAE-A6EE-A395FFDFB4E7}" destId="{7891F2CF-6182-4410-86E9-E619239E5FD1}" srcOrd="1" destOrd="0" presId="urn:microsoft.com/office/officeart/2008/layout/VerticalCurvedList"/>
    <dgm:cxn modelId="{BA86651E-92D5-466C-84FC-1D6F6AA838B9}" type="presParOf" srcId="{AAFE58BC-76D7-4BAE-A6EE-A395FFDFB4E7}" destId="{F90DF8CC-DE8D-4516-BE7B-D5B0ED147E27}" srcOrd="2" destOrd="0" presId="urn:microsoft.com/office/officeart/2008/layout/VerticalCurvedList"/>
    <dgm:cxn modelId="{BBA2CC2D-33CA-4E60-86FB-32EC1C678413}" type="presParOf" srcId="{AAFE58BC-76D7-4BAE-A6EE-A395FFDFB4E7}" destId="{3CB89971-3129-4377-8E50-241DBA595AE0}" srcOrd="3" destOrd="0" presId="urn:microsoft.com/office/officeart/2008/layout/VerticalCurvedList"/>
    <dgm:cxn modelId="{E7D777DA-9447-4D20-857B-D6AFDDB043DE}" type="presParOf" srcId="{C0921107-34B6-4FE8-829B-C92ECA1D27EA}" destId="{EC17593A-E3D9-B64A-8480-DAE3205A1F40}" srcOrd="1" destOrd="0" presId="urn:microsoft.com/office/officeart/2008/layout/VerticalCurvedList"/>
    <dgm:cxn modelId="{7A12CE9A-EDF9-495E-89CC-9828033884C7}" type="presParOf" srcId="{C0921107-34B6-4FE8-829B-C92ECA1D27EA}" destId="{72B8FCE4-C2B0-DD41-AE81-221665BAFC43}" srcOrd="2" destOrd="0" presId="urn:microsoft.com/office/officeart/2008/layout/VerticalCurvedList"/>
    <dgm:cxn modelId="{994EEC01-65E4-473D-AFC8-5A1E97870D70}" type="presParOf" srcId="{72B8FCE4-C2B0-DD41-AE81-221665BAFC43}" destId="{A1160BF9-DC69-416B-908D-E945E03DC3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162162DB-A64C-4F4C-BE74-1F271121B059}">
      <dgm:prSet custT="1"/>
      <dgm:spPr/>
      <dgm:t>
        <a:bodyPr/>
        <a:lstStyle/>
        <a:p>
          <a:r>
            <a:rPr lang="fr-FR" altLang="fr-FR" sz="2000" b="0">
              <a:solidFill>
                <a:schemeClr val="accent5">
                  <a:lumMod val="50000"/>
                </a:schemeClr>
              </a:solidFill>
            </a:rPr>
            <a:t>Démarches</a:t>
          </a:r>
        </a:p>
      </dgm:t>
    </dgm:pt>
    <dgm:pt modelId="{955A26C9-3093-0547-BA6E-1ADCE7087081}" type="parTrans" cxnId="{B1F82985-72A2-1047-BCCB-70104A173D1F}">
      <dgm:prSet/>
      <dgm:spPr/>
      <dgm:t>
        <a:bodyPr/>
        <a:lstStyle/>
        <a:p>
          <a:endParaRPr lang="fr-FR"/>
        </a:p>
      </dgm:t>
    </dgm:pt>
    <dgm:pt modelId="{9D4641DD-3DCB-6944-A936-D2FCDEA693A3}" type="sibTrans" cxnId="{B1F82985-72A2-1047-BCCB-70104A173D1F}">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1D327C0B-777A-CE41-86C8-9BD814F23177}" type="pres">
      <dgm:prSet presAssocID="{162162DB-A64C-4F4C-BE74-1F271121B059}" presName="text_1" presStyleLbl="node1" presStyleIdx="0" presStyleCnt="1">
        <dgm:presLayoutVars>
          <dgm:bulletEnabled val="1"/>
        </dgm:presLayoutVars>
      </dgm:prSet>
      <dgm:spPr/>
    </dgm:pt>
    <dgm:pt modelId="{22371E5E-28D8-0C4D-AF39-E068B1E9D954}" type="pres">
      <dgm:prSet presAssocID="{162162DB-A64C-4F4C-BE74-1F271121B059}" presName="accent_1" presStyleCnt="0"/>
      <dgm:spPr/>
    </dgm:pt>
    <dgm:pt modelId="{9B6E4E3E-A160-C04E-B23B-8E2FBC07487B}" type="pres">
      <dgm:prSet presAssocID="{162162DB-A64C-4F4C-BE74-1F271121B059}" presName="accentRepeatNode" presStyleLbl="solidFgAcc1" presStyleIdx="0" presStyleCnt="1"/>
      <dgm:spPr/>
    </dgm:pt>
  </dgm:ptLst>
  <dgm:cxnLst>
    <dgm:cxn modelId="{C1F74C4D-5EC3-4E96-AB6D-624FAECED69A}" type="presOf" srcId="{162162DB-A64C-4F4C-BE74-1F271121B059}" destId="{1D327C0B-777A-CE41-86C8-9BD814F23177}" srcOrd="0" destOrd="0" presId="urn:microsoft.com/office/officeart/2008/layout/VerticalCurvedList"/>
    <dgm:cxn modelId="{B1F82985-72A2-1047-BCCB-70104A173D1F}" srcId="{245C308D-5EA3-41DC-8C21-C3AF1FDA8B85}" destId="{162162DB-A64C-4F4C-BE74-1F271121B059}" srcOrd="0" destOrd="0" parTransId="{955A26C9-3093-0547-BA6E-1ADCE7087081}" sibTransId="{9D4641DD-3DCB-6944-A936-D2FCDEA693A3}"/>
    <dgm:cxn modelId="{75DD67F0-8863-48E8-8D50-8981C16155B0}" type="presOf" srcId="{245C308D-5EA3-41DC-8C21-C3AF1FDA8B85}" destId="{2E748554-D473-4373-96F7-05F38508DAE6}" srcOrd="0" destOrd="0" presId="urn:microsoft.com/office/officeart/2008/layout/VerticalCurvedList"/>
    <dgm:cxn modelId="{E254A6F0-D5CA-4542-A337-EC945E3DE0D9}" type="presOf" srcId="{9D4641DD-3DCB-6944-A936-D2FCDEA693A3}" destId="{7891F2CF-6182-4410-86E9-E619239E5FD1}" srcOrd="0" destOrd="0" presId="urn:microsoft.com/office/officeart/2008/layout/VerticalCurvedList"/>
    <dgm:cxn modelId="{A097F76D-82EF-4A5B-A54E-F78F8FF94835}" type="presParOf" srcId="{2E748554-D473-4373-96F7-05F38508DAE6}" destId="{C0921107-34B6-4FE8-829B-C92ECA1D27EA}" srcOrd="0" destOrd="0" presId="urn:microsoft.com/office/officeart/2008/layout/VerticalCurvedList"/>
    <dgm:cxn modelId="{639338E2-5007-4506-A0B3-661ECB8BD60F}" type="presParOf" srcId="{C0921107-34B6-4FE8-829B-C92ECA1D27EA}" destId="{AAFE58BC-76D7-4BAE-A6EE-A395FFDFB4E7}" srcOrd="0" destOrd="0" presId="urn:microsoft.com/office/officeart/2008/layout/VerticalCurvedList"/>
    <dgm:cxn modelId="{C1B9B4B0-AC50-4EE5-8656-D4FF0BA4D79B}" type="presParOf" srcId="{AAFE58BC-76D7-4BAE-A6EE-A395FFDFB4E7}" destId="{BB76B6A3-4507-4CF5-BCD1-36637C468683}" srcOrd="0" destOrd="0" presId="urn:microsoft.com/office/officeart/2008/layout/VerticalCurvedList"/>
    <dgm:cxn modelId="{FA4000AF-DEF5-41E6-AEFC-6B2D6B802200}" type="presParOf" srcId="{AAFE58BC-76D7-4BAE-A6EE-A395FFDFB4E7}" destId="{7891F2CF-6182-4410-86E9-E619239E5FD1}" srcOrd="1" destOrd="0" presId="urn:microsoft.com/office/officeart/2008/layout/VerticalCurvedList"/>
    <dgm:cxn modelId="{1E449A3C-63D2-4AAD-8311-F8F90901D31E}" type="presParOf" srcId="{AAFE58BC-76D7-4BAE-A6EE-A395FFDFB4E7}" destId="{F90DF8CC-DE8D-4516-BE7B-D5B0ED147E27}" srcOrd="2" destOrd="0" presId="urn:microsoft.com/office/officeart/2008/layout/VerticalCurvedList"/>
    <dgm:cxn modelId="{0B8BEA5F-BC0B-4A2F-B676-4EA4B20A1C60}" type="presParOf" srcId="{AAFE58BC-76D7-4BAE-A6EE-A395FFDFB4E7}" destId="{3CB89971-3129-4377-8E50-241DBA595AE0}" srcOrd="3" destOrd="0" presId="urn:microsoft.com/office/officeart/2008/layout/VerticalCurvedList"/>
    <dgm:cxn modelId="{B5450FD0-578D-4F53-8D0C-4AADC6D4EB9D}" type="presParOf" srcId="{C0921107-34B6-4FE8-829B-C92ECA1D27EA}" destId="{1D327C0B-777A-CE41-86C8-9BD814F23177}" srcOrd="1" destOrd="0" presId="urn:microsoft.com/office/officeart/2008/layout/VerticalCurvedList"/>
    <dgm:cxn modelId="{982006AF-2863-49E2-8A2F-81F0950DF8AA}" type="presParOf" srcId="{C0921107-34B6-4FE8-829B-C92ECA1D27EA}" destId="{22371E5E-28D8-0C4D-AF39-E068B1E9D954}" srcOrd="2" destOrd="0" presId="urn:microsoft.com/office/officeart/2008/layout/VerticalCurvedList"/>
    <dgm:cxn modelId="{2E9CCEEB-6785-4D62-97AE-6CAC2010C525}" type="presParOf" srcId="{22371E5E-28D8-0C4D-AF39-E068B1E9D954}" destId="{9B6E4E3E-A160-C04E-B23B-8E2FBC07487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FAB7AB62-7A89-402B-B2D5-4471A3CB1994}">
      <dgm:prSet custT="1"/>
      <dgm:spPr/>
      <dgm:t>
        <a:bodyPr/>
        <a:lstStyle/>
        <a:p>
          <a:r>
            <a:rPr lang="fr-FR" altLang="fr-FR" sz="2000" b="0">
              <a:solidFill>
                <a:schemeClr val="accent5">
                  <a:lumMod val="50000"/>
                </a:schemeClr>
              </a:solidFill>
            </a:rPr>
            <a:t>Montant et plafond</a:t>
          </a:r>
        </a:p>
      </dgm:t>
    </dgm:pt>
    <dgm:pt modelId="{25942007-59C9-4047-8A9A-DBEAC6E60676}" type="parTrans" cxnId="{3C4DEB99-EED9-4D71-974B-41A102F85B45}">
      <dgm:prSet/>
      <dgm:spPr/>
      <dgm:t>
        <a:bodyPr/>
        <a:lstStyle/>
        <a:p>
          <a:endParaRPr lang="fr-FR" sz="2000" b="0">
            <a:solidFill>
              <a:srgbClr val="000000"/>
            </a:solidFill>
          </a:endParaRPr>
        </a:p>
      </dgm:t>
    </dgm:pt>
    <dgm:pt modelId="{B2C450A2-CDAD-46B8-9E95-989DC4A2A51E}" type="sibTrans" cxnId="{3C4DEB99-EED9-4D71-974B-41A102F85B45}">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90235FD2-CB17-F943-A826-8F797E2A433A}" type="pres">
      <dgm:prSet presAssocID="{FAB7AB62-7A89-402B-B2D5-4471A3CB1994}" presName="text_1" presStyleLbl="node1" presStyleIdx="0" presStyleCnt="1">
        <dgm:presLayoutVars>
          <dgm:bulletEnabled val="1"/>
        </dgm:presLayoutVars>
      </dgm:prSet>
      <dgm:spPr/>
    </dgm:pt>
    <dgm:pt modelId="{FD30E26A-7142-144F-8CD5-B81321F91283}" type="pres">
      <dgm:prSet presAssocID="{FAB7AB62-7A89-402B-B2D5-4471A3CB1994}" presName="accent_1" presStyleCnt="0"/>
      <dgm:spPr/>
    </dgm:pt>
    <dgm:pt modelId="{919486F3-F68D-44AB-8BEE-290536002B14}" type="pres">
      <dgm:prSet presAssocID="{FAB7AB62-7A89-402B-B2D5-4471A3CB1994}" presName="accentRepeatNode" presStyleLbl="solidFgAcc1" presStyleIdx="0" presStyleCnt="1"/>
      <dgm:spPr/>
    </dgm:pt>
  </dgm:ptLst>
  <dgm:cxnLst>
    <dgm:cxn modelId="{0E061A2A-1D5E-4767-ADC6-11BAD77E0578}" type="presOf" srcId="{B2C450A2-CDAD-46B8-9E95-989DC4A2A51E}" destId="{7891F2CF-6182-4410-86E9-E619239E5FD1}" srcOrd="0" destOrd="0" presId="urn:microsoft.com/office/officeart/2008/layout/VerticalCurvedList"/>
    <dgm:cxn modelId="{3C4DEB99-EED9-4D71-974B-41A102F85B45}" srcId="{245C308D-5EA3-41DC-8C21-C3AF1FDA8B85}" destId="{FAB7AB62-7A89-402B-B2D5-4471A3CB1994}" srcOrd="0" destOrd="0" parTransId="{25942007-59C9-4047-8A9A-DBEAC6E60676}" sibTransId="{B2C450A2-CDAD-46B8-9E95-989DC4A2A51E}"/>
    <dgm:cxn modelId="{168D07DA-D404-4560-BBB9-A9FA4B2BD4D9}" type="presOf" srcId="{245C308D-5EA3-41DC-8C21-C3AF1FDA8B85}" destId="{2E748554-D473-4373-96F7-05F38508DAE6}" srcOrd="0" destOrd="0" presId="urn:microsoft.com/office/officeart/2008/layout/VerticalCurvedList"/>
    <dgm:cxn modelId="{765CF6F4-F397-4CB3-AF49-61C8E607A955}" type="presOf" srcId="{FAB7AB62-7A89-402B-B2D5-4471A3CB1994}" destId="{90235FD2-CB17-F943-A826-8F797E2A433A}" srcOrd="0" destOrd="0" presId="urn:microsoft.com/office/officeart/2008/layout/VerticalCurvedList"/>
    <dgm:cxn modelId="{77908E66-3CD0-404F-B551-42E48FAB737B}" type="presParOf" srcId="{2E748554-D473-4373-96F7-05F38508DAE6}" destId="{C0921107-34B6-4FE8-829B-C92ECA1D27EA}" srcOrd="0" destOrd="0" presId="urn:microsoft.com/office/officeart/2008/layout/VerticalCurvedList"/>
    <dgm:cxn modelId="{E83E34D1-8A62-4BBF-AEC5-E6C7F2FBDEC5}" type="presParOf" srcId="{C0921107-34B6-4FE8-829B-C92ECA1D27EA}" destId="{AAFE58BC-76D7-4BAE-A6EE-A395FFDFB4E7}" srcOrd="0" destOrd="0" presId="urn:microsoft.com/office/officeart/2008/layout/VerticalCurvedList"/>
    <dgm:cxn modelId="{54CFB7B6-77D6-4F45-8437-979151B7EC29}" type="presParOf" srcId="{AAFE58BC-76D7-4BAE-A6EE-A395FFDFB4E7}" destId="{BB76B6A3-4507-4CF5-BCD1-36637C468683}" srcOrd="0" destOrd="0" presId="urn:microsoft.com/office/officeart/2008/layout/VerticalCurvedList"/>
    <dgm:cxn modelId="{BB5A8961-0F27-44A6-9387-060E1878D91D}" type="presParOf" srcId="{AAFE58BC-76D7-4BAE-A6EE-A395FFDFB4E7}" destId="{7891F2CF-6182-4410-86E9-E619239E5FD1}" srcOrd="1" destOrd="0" presId="urn:microsoft.com/office/officeart/2008/layout/VerticalCurvedList"/>
    <dgm:cxn modelId="{D7E80591-757C-47FA-8AAE-BBD0CCD03705}" type="presParOf" srcId="{AAFE58BC-76D7-4BAE-A6EE-A395FFDFB4E7}" destId="{F90DF8CC-DE8D-4516-BE7B-D5B0ED147E27}" srcOrd="2" destOrd="0" presId="urn:microsoft.com/office/officeart/2008/layout/VerticalCurvedList"/>
    <dgm:cxn modelId="{87C5EEAA-0983-4B44-81B4-CCFA027F41A5}" type="presParOf" srcId="{AAFE58BC-76D7-4BAE-A6EE-A395FFDFB4E7}" destId="{3CB89971-3129-4377-8E50-241DBA595AE0}" srcOrd="3" destOrd="0" presId="urn:microsoft.com/office/officeart/2008/layout/VerticalCurvedList"/>
    <dgm:cxn modelId="{F73C8001-5C72-4DAB-90B1-B7FEE9A8C4ED}" type="presParOf" srcId="{C0921107-34B6-4FE8-829B-C92ECA1D27EA}" destId="{90235FD2-CB17-F943-A826-8F797E2A433A}" srcOrd="1" destOrd="0" presId="urn:microsoft.com/office/officeart/2008/layout/VerticalCurvedList"/>
    <dgm:cxn modelId="{A04AC19A-651A-4F4C-AC07-A159007A993F}" type="presParOf" srcId="{C0921107-34B6-4FE8-829B-C92ECA1D27EA}" destId="{FD30E26A-7142-144F-8CD5-B81321F91283}" srcOrd="2" destOrd="0" presId="urn:microsoft.com/office/officeart/2008/layout/VerticalCurvedList"/>
    <dgm:cxn modelId="{48F46F84-214D-4644-A6ED-CB073DEDEA51}" type="presParOf" srcId="{FD30E26A-7142-144F-8CD5-B81321F91283}" destId="{919486F3-F68D-44AB-8BEE-290536002B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1D8FBFFD-872F-6148-BB0F-A383ED37113B}">
      <dgm:prSet custT="1"/>
      <dgm:spPr/>
      <dgm:t>
        <a:bodyPr/>
        <a:lstStyle/>
        <a:p>
          <a:r>
            <a:rPr lang="fr-FR" altLang="fr-FR" sz="2000" b="0">
              <a:solidFill>
                <a:srgbClr val="000000"/>
              </a:solidFill>
            </a:rPr>
            <a:t>Exemples</a:t>
          </a:r>
        </a:p>
      </dgm:t>
    </dgm:pt>
    <dgm:pt modelId="{08D8D3F0-8AE4-8641-9412-2315F5F9CA44}" type="parTrans" cxnId="{17207EB8-BEB4-8A4F-A5B9-7F13BF5D328D}">
      <dgm:prSet/>
      <dgm:spPr/>
      <dgm:t>
        <a:bodyPr/>
        <a:lstStyle/>
        <a:p>
          <a:endParaRPr lang="fr-FR"/>
        </a:p>
      </dgm:t>
    </dgm:pt>
    <dgm:pt modelId="{5C7C924F-1CDD-D149-9F6C-EC574C96F014}" type="sibTrans" cxnId="{17207EB8-BEB4-8A4F-A5B9-7F13BF5D328D}">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62BA75E-0224-B948-BA31-4F5768D78D4E}" type="pres">
      <dgm:prSet presAssocID="{1D8FBFFD-872F-6148-BB0F-A383ED37113B}" presName="text_1" presStyleLbl="node1" presStyleIdx="0" presStyleCnt="1">
        <dgm:presLayoutVars>
          <dgm:bulletEnabled val="1"/>
        </dgm:presLayoutVars>
      </dgm:prSet>
      <dgm:spPr/>
    </dgm:pt>
    <dgm:pt modelId="{2932FE6C-BF22-374D-9B0A-6D73B3BB0CD3}" type="pres">
      <dgm:prSet presAssocID="{1D8FBFFD-872F-6148-BB0F-A383ED37113B}" presName="accent_1" presStyleCnt="0"/>
      <dgm:spPr/>
    </dgm:pt>
    <dgm:pt modelId="{526127A2-CEB1-C347-9E7D-BC90D3CABB51}" type="pres">
      <dgm:prSet presAssocID="{1D8FBFFD-872F-6148-BB0F-A383ED37113B}" presName="accentRepeatNode" presStyleLbl="solidFgAcc1" presStyleIdx="0" presStyleCnt="1"/>
      <dgm:spPr/>
    </dgm:pt>
  </dgm:ptLst>
  <dgm:cxnLst>
    <dgm:cxn modelId="{3B01FA82-586C-45BC-B05B-AAEE57480A13}" type="presOf" srcId="{245C308D-5EA3-41DC-8C21-C3AF1FDA8B85}" destId="{2E748554-D473-4373-96F7-05F38508DAE6}" srcOrd="0" destOrd="0" presId="urn:microsoft.com/office/officeart/2008/layout/VerticalCurvedList"/>
    <dgm:cxn modelId="{985AC193-ECDC-45EB-BD55-6DE20698BEC6}" type="presOf" srcId="{1D8FBFFD-872F-6148-BB0F-A383ED37113B}" destId="{B62BA75E-0224-B948-BA31-4F5768D78D4E}" srcOrd="0" destOrd="0" presId="urn:microsoft.com/office/officeart/2008/layout/VerticalCurvedList"/>
    <dgm:cxn modelId="{88ABF0A0-7439-4550-B94B-23E379A02695}" type="presOf" srcId="{5C7C924F-1CDD-D149-9F6C-EC574C96F014}" destId="{7891F2CF-6182-4410-86E9-E619239E5FD1}" srcOrd="0" destOrd="0" presId="urn:microsoft.com/office/officeart/2008/layout/VerticalCurvedList"/>
    <dgm:cxn modelId="{17207EB8-BEB4-8A4F-A5B9-7F13BF5D328D}" srcId="{245C308D-5EA3-41DC-8C21-C3AF1FDA8B85}" destId="{1D8FBFFD-872F-6148-BB0F-A383ED37113B}" srcOrd="0" destOrd="0" parTransId="{08D8D3F0-8AE4-8641-9412-2315F5F9CA44}" sibTransId="{5C7C924F-1CDD-D149-9F6C-EC574C96F014}"/>
    <dgm:cxn modelId="{636C7409-27EA-47B0-98D1-64E7CC869AFB}" type="presParOf" srcId="{2E748554-D473-4373-96F7-05F38508DAE6}" destId="{C0921107-34B6-4FE8-829B-C92ECA1D27EA}" srcOrd="0" destOrd="0" presId="urn:microsoft.com/office/officeart/2008/layout/VerticalCurvedList"/>
    <dgm:cxn modelId="{3DC91CDD-4253-4ACE-A113-550ED25DCC11}" type="presParOf" srcId="{C0921107-34B6-4FE8-829B-C92ECA1D27EA}" destId="{AAFE58BC-76D7-4BAE-A6EE-A395FFDFB4E7}" srcOrd="0" destOrd="0" presId="urn:microsoft.com/office/officeart/2008/layout/VerticalCurvedList"/>
    <dgm:cxn modelId="{09ED779C-653F-43B3-A72D-221FEA3C5017}" type="presParOf" srcId="{AAFE58BC-76D7-4BAE-A6EE-A395FFDFB4E7}" destId="{BB76B6A3-4507-4CF5-BCD1-36637C468683}" srcOrd="0" destOrd="0" presId="urn:microsoft.com/office/officeart/2008/layout/VerticalCurvedList"/>
    <dgm:cxn modelId="{72693C92-63FA-4DD0-A4A4-9BF64F1524ED}" type="presParOf" srcId="{AAFE58BC-76D7-4BAE-A6EE-A395FFDFB4E7}" destId="{7891F2CF-6182-4410-86E9-E619239E5FD1}" srcOrd="1" destOrd="0" presId="urn:microsoft.com/office/officeart/2008/layout/VerticalCurvedList"/>
    <dgm:cxn modelId="{E3D3E5A4-4AC5-4475-8865-A5C1AB9CADFB}" type="presParOf" srcId="{AAFE58BC-76D7-4BAE-A6EE-A395FFDFB4E7}" destId="{F90DF8CC-DE8D-4516-BE7B-D5B0ED147E27}" srcOrd="2" destOrd="0" presId="urn:microsoft.com/office/officeart/2008/layout/VerticalCurvedList"/>
    <dgm:cxn modelId="{83A38EED-8E35-4693-BCCB-DDD91C84DC03}" type="presParOf" srcId="{AAFE58BC-76D7-4BAE-A6EE-A395FFDFB4E7}" destId="{3CB89971-3129-4377-8E50-241DBA595AE0}" srcOrd="3" destOrd="0" presId="urn:microsoft.com/office/officeart/2008/layout/VerticalCurvedList"/>
    <dgm:cxn modelId="{7377EB99-605B-43E2-B3D0-360D6752C8C1}" type="presParOf" srcId="{C0921107-34B6-4FE8-829B-C92ECA1D27EA}" destId="{B62BA75E-0224-B948-BA31-4F5768D78D4E}" srcOrd="1" destOrd="0" presId="urn:microsoft.com/office/officeart/2008/layout/VerticalCurvedList"/>
    <dgm:cxn modelId="{17D2C06F-270C-4C9B-8A9A-0B6E70444180}" type="presParOf" srcId="{C0921107-34B6-4FE8-829B-C92ECA1D27EA}" destId="{2932FE6C-BF22-374D-9B0A-6D73B3BB0CD3}" srcOrd="2" destOrd="0" presId="urn:microsoft.com/office/officeart/2008/layout/VerticalCurvedList"/>
    <dgm:cxn modelId="{48A46FB3-BB11-4F23-A53D-9751A6351486}" type="presParOf" srcId="{2932FE6C-BF22-374D-9B0A-6D73B3BB0CD3}" destId="{526127A2-CEB1-C347-9E7D-BC90D3CABB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6A3BA6CA-8555-804E-BAB3-5A8573582E47}">
      <dgm:prSet custT="1"/>
      <dgm:spPr/>
      <dgm:t>
        <a:bodyPr/>
        <a:lstStyle/>
        <a:p>
          <a:r>
            <a:rPr lang="fr-FR" altLang="fr-FR" sz="2000" b="0">
              <a:solidFill>
                <a:schemeClr val="accent5">
                  <a:lumMod val="50000"/>
                </a:schemeClr>
              </a:solidFill>
            </a:rPr>
            <a:t>Conditions de droit</a:t>
          </a:r>
        </a:p>
      </dgm:t>
    </dgm:pt>
    <dgm:pt modelId="{D1BF30C3-166A-7F4E-ABDC-48D9EC5079F2}" type="parTrans" cxnId="{63BBED5C-779E-8B48-A702-2901BB5F5BAA}">
      <dgm:prSet/>
      <dgm:spPr/>
      <dgm:t>
        <a:bodyPr/>
        <a:lstStyle/>
        <a:p>
          <a:endParaRPr lang="fr-FR"/>
        </a:p>
      </dgm:t>
    </dgm:pt>
    <dgm:pt modelId="{4CF424A7-54DF-274E-9EEE-16C72BC0A591}" type="sibTrans" cxnId="{63BBED5C-779E-8B48-A702-2901BB5F5BAA}">
      <dgm:prSet/>
      <dgm:spPr/>
      <dgm:t>
        <a:bodyPr/>
        <a:lstStyle/>
        <a:p>
          <a:endParaRPr lang="fr-FR"/>
        </a:p>
      </dgm:t>
    </dgm:pt>
    <dgm:pt modelId="{0BB70E87-6815-D441-B28A-68187D39C468}">
      <dgm:prSet custT="1"/>
      <dgm:spPr/>
      <dgm:t>
        <a:bodyPr/>
        <a:lstStyle/>
        <a:p>
          <a:r>
            <a:rPr lang="fr-FR" altLang="fr-FR" sz="2000" b="0">
              <a:solidFill>
                <a:schemeClr val="accent5">
                  <a:lumMod val="50000"/>
                </a:schemeClr>
              </a:solidFill>
            </a:rPr>
            <a:t>Démarches</a:t>
          </a:r>
        </a:p>
      </dgm:t>
    </dgm:pt>
    <dgm:pt modelId="{E6CD6D19-DD90-AE4A-BB5D-B4DBBBBA0164}" type="parTrans" cxnId="{46ABC4CB-BB62-1E4B-B403-2889556E5EB7}">
      <dgm:prSet/>
      <dgm:spPr/>
      <dgm:t>
        <a:bodyPr/>
        <a:lstStyle/>
        <a:p>
          <a:endParaRPr lang="fr-FR"/>
        </a:p>
      </dgm:t>
    </dgm:pt>
    <dgm:pt modelId="{C4BD0692-7711-5645-AF96-245723EF7C7C}" type="sibTrans" cxnId="{46ABC4CB-BB62-1E4B-B403-2889556E5EB7}">
      <dgm:prSet/>
      <dgm:spPr/>
      <dgm:t>
        <a:bodyPr/>
        <a:lstStyle/>
        <a:p>
          <a:endParaRPr lang="fr-FR"/>
        </a:p>
      </dgm:t>
    </dgm:pt>
    <dgm:pt modelId="{3DAF1E0A-5F96-7841-AC97-08609BF059F1}">
      <dgm:prSet custT="1"/>
      <dgm:spPr/>
      <dgm:t>
        <a:bodyPr/>
        <a:lstStyle/>
        <a:p>
          <a:r>
            <a:rPr lang="fr-FR" altLang="fr-FR" sz="2000" b="0">
              <a:solidFill>
                <a:schemeClr val="accent5">
                  <a:lumMod val="50000"/>
                </a:schemeClr>
              </a:solidFill>
            </a:rPr>
            <a:t>Montants</a:t>
          </a:r>
        </a:p>
      </dgm:t>
    </dgm:pt>
    <dgm:pt modelId="{38D9DD45-ADC7-6940-AE6F-27A900EF052A}" type="parTrans" cxnId="{3835745A-725B-BA49-91E8-88FBEAFB99EF}">
      <dgm:prSet/>
      <dgm:spPr/>
      <dgm:t>
        <a:bodyPr/>
        <a:lstStyle/>
        <a:p>
          <a:endParaRPr lang="fr-FR"/>
        </a:p>
      </dgm:t>
    </dgm:pt>
    <dgm:pt modelId="{345F682C-4CB9-8F44-8497-7AB7DB6B56F7}" type="sibTrans" cxnId="{3835745A-725B-BA49-91E8-88FBEAFB99EF}">
      <dgm:prSet/>
      <dgm:spPr/>
      <dgm:t>
        <a:bodyPr/>
        <a:lstStyle/>
        <a:p>
          <a:endParaRPr lang="fr-FR"/>
        </a:p>
      </dgm:t>
    </dgm:pt>
    <dgm:pt modelId="{AFD5DEDA-0E13-5D4E-A147-A862954233E0}">
      <dgm:prSet custT="1"/>
      <dgm:spPr/>
      <dgm:t>
        <a:bodyPr/>
        <a:lstStyle/>
        <a:p>
          <a:r>
            <a:rPr lang="fr-FR" altLang="fr-FR" sz="2000" b="0">
              <a:solidFill>
                <a:schemeClr val="accent5">
                  <a:lumMod val="50000"/>
                </a:schemeClr>
              </a:solidFill>
            </a:rPr>
            <a:t>Exemples</a:t>
          </a:r>
        </a:p>
      </dgm:t>
    </dgm:pt>
    <dgm:pt modelId="{31EE0314-10EA-F54E-B31A-8964D99AFC54}" type="parTrans" cxnId="{29E0F8E7-92ED-1342-8370-C35BAB1B5CD6}">
      <dgm:prSet/>
      <dgm:spPr/>
      <dgm:t>
        <a:bodyPr/>
        <a:lstStyle/>
        <a:p>
          <a:endParaRPr lang="fr-FR"/>
        </a:p>
      </dgm:t>
    </dgm:pt>
    <dgm:pt modelId="{BE7543DB-6A97-1247-9C79-5F69AFE27D10}" type="sibTrans" cxnId="{29E0F8E7-92ED-1342-8370-C35BAB1B5CD6}">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ECEADA29-D9FE-B240-923F-9DD8E7AE34DB}" type="pres">
      <dgm:prSet presAssocID="{6A3BA6CA-8555-804E-BAB3-5A8573582E47}" presName="text_2" presStyleLbl="node1" presStyleIdx="1" presStyleCnt="5">
        <dgm:presLayoutVars>
          <dgm:bulletEnabled val="1"/>
        </dgm:presLayoutVars>
      </dgm:prSet>
      <dgm:spPr/>
    </dgm:pt>
    <dgm:pt modelId="{C6A4B86F-454C-EE41-8A82-993549F47B82}" type="pres">
      <dgm:prSet presAssocID="{6A3BA6CA-8555-804E-BAB3-5A8573582E47}" presName="accent_2" presStyleCnt="0"/>
      <dgm:spPr/>
    </dgm:pt>
    <dgm:pt modelId="{366A6D9C-5886-E246-9655-77AA989F950A}" type="pres">
      <dgm:prSet presAssocID="{6A3BA6CA-8555-804E-BAB3-5A8573582E47}" presName="accentRepeatNode" presStyleLbl="solidFgAcc1" presStyleIdx="1" presStyleCnt="5"/>
      <dgm:spPr/>
    </dgm:pt>
    <dgm:pt modelId="{4AA1DC85-28E9-4A41-BE2D-4A0E9A9BCB2D}" type="pres">
      <dgm:prSet presAssocID="{0BB70E87-6815-D441-B28A-68187D39C468}" presName="text_3" presStyleLbl="node1" presStyleIdx="2" presStyleCnt="5">
        <dgm:presLayoutVars>
          <dgm:bulletEnabled val="1"/>
        </dgm:presLayoutVars>
      </dgm:prSet>
      <dgm:spPr/>
    </dgm:pt>
    <dgm:pt modelId="{A1E9245D-625B-D340-99DF-E37465D362F4}" type="pres">
      <dgm:prSet presAssocID="{0BB70E87-6815-D441-B28A-68187D39C468}" presName="accent_3" presStyleCnt="0"/>
      <dgm:spPr/>
    </dgm:pt>
    <dgm:pt modelId="{A7463D95-1BA8-EF4E-8103-7C06CFB9998D}" type="pres">
      <dgm:prSet presAssocID="{0BB70E87-6815-D441-B28A-68187D39C468}" presName="accentRepeatNode" presStyleLbl="solidFgAcc1" presStyleIdx="2" presStyleCnt="5"/>
      <dgm:spPr/>
    </dgm:pt>
    <dgm:pt modelId="{FE55865C-EA57-4343-AC97-40E5B671BB91}" type="pres">
      <dgm:prSet presAssocID="{3DAF1E0A-5F96-7841-AC97-08609BF059F1}" presName="text_4" presStyleLbl="node1" presStyleIdx="3" presStyleCnt="5">
        <dgm:presLayoutVars>
          <dgm:bulletEnabled val="1"/>
        </dgm:presLayoutVars>
      </dgm:prSet>
      <dgm:spPr/>
    </dgm:pt>
    <dgm:pt modelId="{4BC27651-5EDE-F744-B76B-3E32850C5C2E}" type="pres">
      <dgm:prSet presAssocID="{3DAF1E0A-5F96-7841-AC97-08609BF059F1}" presName="accent_4" presStyleCnt="0"/>
      <dgm:spPr/>
    </dgm:pt>
    <dgm:pt modelId="{4320BA4D-1EEB-AB48-A976-FBBEE6ACAFEC}" type="pres">
      <dgm:prSet presAssocID="{3DAF1E0A-5F96-7841-AC97-08609BF059F1}" presName="accentRepeatNode" presStyleLbl="solidFgAcc1" presStyleIdx="3" presStyleCnt="5"/>
      <dgm:spPr/>
    </dgm:pt>
    <dgm:pt modelId="{DE69F9CE-6462-564B-8E8D-B2604406E658}" type="pres">
      <dgm:prSet presAssocID="{AFD5DEDA-0E13-5D4E-A147-A862954233E0}" presName="text_5" presStyleLbl="node1" presStyleIdx="4" presStyleCnt="5">
        <dgm:presLayoutVars>
          <dgm:bulletEnabled val="1"/>
        </dgm:presLayoutVars>
      </dgm:prSet>
      <dgm:spPr/>
    </dgm:pt>
    <dgm:pt modelId="{B0D73EA2-588F-9247-A60E-0D3FF717FC01}" type="pres">
      <dgm:prSet presAssocID="{AFD5DEDA-0E13-5D4E-A147-A862954233E0}" presName="accent_5" presStyleCnt="0"/>
      <dgm:spPr/>
    </dgm:pt>
    <dgm:pt modelId="{ED31BF90-C851-EC4E-A030-0C6240D675B4}" type="pres">
      <dgm:prSet presAssocID="{AFD5DEDA-0E13-5D4E-A147-A862954233E0}" presName="accentRepeatNode" presStyleLbl="solidFgAcc1" presStyleIdx="4" presStyleCnt="5"/>
      <dgm:spPr/>
    </dgm:pt>
  </dgm:ptLst>
  <dgm:cxnLst>
    <dgm:cxn modelId="{63BBED5C-779E-8B48-A702-2901BB5F5BAA}" srcId="{245C308D-5EA3-41DC-8C21-C3AF1FDA8B85}" destId="{6A3BA6CA-8555-804E-BAB3-5A8573582E47}" srcOrd="1" destOrd="0" parTransId="{D1BF30C3-166A-7F4E-ABDC-48D9EC5079F2}" sibTransId="{4CF424A7-54DF-274E-9EEE-16C72BC0A591}"/>
    <dgm:cxn modelId="{BFE8014F-E883-42B7-903C-F16BAE821885}" type="presOf" srcId="{3DAF1E0A-5F96-7841-AC97-08609BF059F1}" destId="{FE55865C-EA57-4343-AC97-40E5B671BB91}" srcOrd="0" destOrd="0" presId="urn:microsoft.com/office/officeart/2008/layout/VerticalCurvedList"/>
    <dgm:cxn modelId="{CF732C53-6BC1-402B-BE5A-2C80530A1097}" type="presOf" srcId="{AFD5DEDA-0E13-5D4E-A147-A862954233E0}" destId="{DE69F9CE-6462-564B-8E8D-B2604406E658}" srcOrd="0" destOrd="0" presId="urn:microsoft.com/office/officeart/2008/layout/VerticalCurvedList"/>
    <dgm:cxn modelId="{3835745A-725B-BA49-91E8-88FBEAFB99EF}" srcId="{245C308D-5EA3-41DC-8C21-C3AF1FDA8B85}" destId="{3DAF1E0A-5F96-7841-AC97-08609BF059F1}" srcOrd="3" destOrd="0" parTransId="{38D9DD45-ADC7-6940-AE6F-27A900EF052A}" sibTransId="{345F682C-4CB9-8F44-8497-7AB7DB6B56F7}"/>
    <dgm:cxn modelId="{96310A82-F4C2-4211-BBC8-69024BC365D4}"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BD1D0B86-7AAE-4AAF-B195-DCACFA1CDEBD}" type="presOf" srcId="{6A3BA6CA-8555-804E-BAB3-5A8573582E47}" destId="{ECEADA29-D9FE-B240-923F-9DD8E7AE34DB}" srcOrd="0" destOrd="0" presId="urn:microsoft.com/office/officeart/2008/layout/VerticalCurvedList"/>
    <dgm:cxn modelId="{4FDEFB88-FC6B-409B-A0AA-CD5CA995B025}" type="presOf" srcId="{245C308D-5EA3-41DC-8C21-C3AF1FDA8B85}" destId="{2E748554-D473-4373-96F7-05F38508DAE6}" srcOrd="0" destOrd="0" presId="urn:microsoft.com/office/officeart/2008/layout/VerticalCurvedList"/>
    <dgm:cxn modelId="{577AB0A9-FA3F-4FDB-9322-470DB135B48E}" type="presOf" srcId="{0BB70E87-6815-D441-B28A-68187D39C468}" destId="{4AA1DC85-28E9-4A41-BE2D-4A0E9A9BCB2D}" srcOrd="0" destOrd="0" presId="urn:microsoft.com/office/officeart/2008/layout/VerticalCurvedList"/>
    <dgm:cxn modelId="{46ABC4CB-BB62-1E4B-B403-2889556E5EB7}" srcId="{245C308D-5EA3-41DC-8C21-C3AF1FDA8B85}" destId="{0BB70E87-6815-D441-B28A-68187D39C468}" srcOrd="2" destOrd="0" parTransId="{E6CD6D19-DD90-AE4A-BB5D-B4DBBBBA0164}" sibTransId="{C4BD0692-7711-5645-AF96-245723EF7C7C}"/>
    <dgm:cxn modelId="{460F1ACD-88F6-4DEC-8CEB-CDB19DC7E2A2}" type="presOf" srcId="{E2D8055B-C1D3-45D1-938E-71141A49D270}" destId="{7891F2CF-6182-4410-86E9-E619239E5FD1}" srcOrd="0" destOrd="0" presId="urn:microsoft.com/office/officeart/2008/layout/VerticalCurvedList"/>
    <dgm:cxn modelId="{29E0F8E7-92ED-1342-8370-C35BAB1B5CD6}" srcId="{245C308D-5EA3-41DC-8C21-C3AF1FDA8B85}" destId="{AFD5DEDA-0E13-5D4E-A147-A862954233E0}" srcOrd="4" destOrd="0" parTransId="{31EE0314-10EA-F54E-B31A-8964D99AFC54}" sibTransId="{BE7543DB-6A97-1247-9C79-5F69AFE27D10}"/>
    <dgm:cxn modelId="{9A0C27B7-B17D-46D3-A288-6A610B8613C8}" type="presParOf" srcId="{2E748554-D473-4373-96F7-05F38508DAE6}" destId="{C0921107-34B6-4FE8-829B-C92ECA1D27EA}" srcOrd="0" destOrd="0" presId="urn:microsoft.com/office/officeart/2008/layout/VerticalCurvedList"/>
    <dgm:cxn modelId="{766729A9-7F31-4399-B424-A2923B4ADAF6}" type="presParOf" srcId="{C0921107-34B6-4FE8-829B-C92ECA1D27EA}" destId="{AAFE58BC-76D7-4BAE-A6EE-A395FFDFB4E7}" srcOrd="0" destOrd="0" presId="urn:microsoft.com/office/officeart/2008/layout/VerticalCurvedList"/>
    <dgm:cxn modelId="{308D2911-8BB1-4D1F-B2BC-A46ECE4E840D}" type="presParOf" srcId="{AAFE58BC-76D7-4BAE-A6EE-A395FFDFB4E7}" destId="{BB76B6A3-4507-4CF5-BCD1-36637C468683}" srcOrd="0" destOrd="0" presId="urn:microsoft.com/office/officeart/2008/layout/VerticalCurvedList"/>
    <dgm:cxn modelId="{17679B69-9A51-4248-BB61-9F5FB5A0F500}" type="presParOf" srcId="{AAFE58BC-76D7-4BAE-A6EE-A395FFDFB4E7}" destId="{7891F2CF-6182-4410-86E9-E619239E5FD1}" srcOrd="1" destOrd="0" presId="urn:microsoft.com/office/officeart/2008/layout/VerticalCurvedList"/>
    <dgm:cxn modelId="{01E945F7-8EBA-4E12-9DB2-0CFD35440103}" type="presParOf" srcId="{AAFE58BC-76D7-4BAE-A6EE-A395FFDFB4E7}" destId="{F90DF8CC-DE8D-4516-BE7B-D5B0ED147E27}" srcOrd="2" destOrd="0" presId="urn:microsoft.com/office/officeart/2008/layout/VerticalCurvedList"/>
    <dgm:cxn modelId="{8743FE00-B9AB-4B23-AA30-742FDB359202}" type="presParOf" srcId="{AAFE58BC-76D7-4BAE-A6EE-A395FFDFB4E7}" destId="{3CB89971-3129-4377-8E50-241DBA595AE0}" srcOrd="3" destOrd="0" presId="urn:microsoft.com/office/officeart/2008/layout/VerticalCurvedList"/>
    <dgm:cxn modelId="{74431569-EE12-4B79-97DA-D42BAA2FECCF}" type="presParOf" srcId="{C0921107-34B6-4FE8-829B-C92ECA1D27EA}" destId="{BCCC4F80-9D5B-4BAB-92BD-4000912D6DB0}" srcOrd="1" destOrd="0" presId="urn:microsoft.com/office/officeart/2008/layout/VerticalCurvedList"/>
    <dgm:cxn modelId="{79278CD2-7118-47C0-8B58-F9D5C0CE1E05}" type="presParOf" srcId="{C0921107-34B6-4FE8-829B-C92ECA1D27EA}" destId="{140A8E00-9869-4665-B27D-7834617B8AEF}" srcOrd="2" destOrd="0" presId="urn:microsoft.com/office/officeart/2008/layout/VerticalCurvedList"/>
    <dgm:cxn modelId="{760FA055-0B36-4CD0-8357-9FC8DD0520C2}" type="presParOf" srcId="{140A8E00-9869-4665-B27D-7834617B8AEF}" destId="{6F574E00-060E-46AB-B090-DB4E93E0AB3E}" srcOrd="0" destOrd="0" presId="urn:microsoft.com/office/officeart/2008/layout/VerticalCurvedList"/>
    <dgm:cxn modelId="{C3F2B50F-012E-4997-8FBD-9750EF07F2AD}" type="presParOf" srcId="{C0921107-34B6-4FE8-829B-C92ECA1D27EA}" destId="{ECEADA29-D9FE-B240-923F-9DD8E7AE34DB}" srcOrd="3" destOrd="0" presId="urn:microsoft.com/office/officeart/2008/layout/VerticalCurvedList"/>
    <dgm:cxn modelId="{60F70F04-50F3-41FC-8814-E1256AE70246}" type="presParOf" srcId="{C0921107-34B6-4FE8-829B-C92ECA1D27EA}" destId="{C6A4B86F-454C-EE41-8A82-993549F47B82}" srcOrd="4" destOrd="0" presId="urn:microsoft.com/office/officeart/2008/layout/VerticalCurvedList"/>
    <dgm:cxn modelId="{1B072685-E9BF-4B0B-B113-4E7F22CD4420}" type="presParOf" srcId="{C6A4B86F-454C-EE41-8A82-993549F47B82}" destId="{366A6D9C-5886-E246-9655-77AA989F950A}" srcOrd="0" destOrd="0" presId="urn:microsoft.com/office/officeart/2008/layout/VerticalCurvedList"/>
    <dgm:cxn modelId="{9F1342B3-01E5-45BA-8489-68141D019CAD}" type="presParOf" srcId="{C0921107-34B6-4FE8-829B-C92ECA1D27EA}" destId="{4AA1DC85-28E9-4A41-BE2D-4A0E9A9BCB2D}" srcOrd="5" destOrd="0" presId="urn:microsoft.com/office/officeart/2008/layout/VerticalCurvedList"/>
    <dgm:cxn modelId="{5BA9A8F4-7370-4BD2-9E08-3614C6F239DC}" type="presParOf" srcId="{C0921107-34B6-4FE8-829B-C92ECA1D27EA}" destId="{A1E9245D-625B-D340-99DF-E37465D362F4}" srcOrd="6" destOrd="0" presId="urn:microsoft.com/office/officeart/2008/layout/VerticalCurvedList"/>
    <dgm:cxn modelId="{ED6D48A4-EBDC-4293-B112-044233E6B50D}" type="presParOf" srcId="{A1E9245D-625B-D340-99DF-E37465D362F4}" destId="{A7463D95-1BA8-EF4E-8103-7C06CFB9998D}" srcOrd="0" destOrd="0" presId="urn:microsoft.com/office/officeart/2008/layout/VerticalCurvedList"/>
    <dgm:cxn modelId="{7C543067-B169-4448-B17F-42A776FBB478}" type="presParOf" srcId="{C0921107-34B6-4FE8-829B-C92ECA1D27EA}" destId="{FE55865C-EA57-4343-AC97-40E5B671BB91}" srcOrd="7" destOrd="0" presId="urn:microsoft.com/office/officeart/2008/layout/VerticalCurvedList"/>
    <dgm:cxn modelId="{96EEDC25-9F5F-462F-B78D-1829DF1D6A2E}" type="presParOf" srcId="{C0921107-34B6-4FE8-829B-C92ECA1D27EA}" destId="{4BC27651-5EDE-F744-B76B-3E32850C5C2E}" srcOrd="8" destOrd="0" presId="urn:microsoft.com/office/officeart/2008/layout/VerticalCurvedList"/>
    <dgm:cxn modelId="{55225F64-42EB-488B-BD46-0018C88A677B}" type="presParOf" srcId="{4BC27651-5EDE-F744-B76B-3E32850C5C2E}" destId="{4320BA4D-1EEB-AB48-A976-FBBEE6ACAFEC}" srcOrd="0" destOrd="0" presId="urn:microsoft.com/office/officeart/2008/layout/VerticalCurvedList"/>
    <dgm:cxn modelId="{85147577-3DE3-4B5E-B82D-C2551FCD5EBC}" type="presParOf" srcId="{C0921107-34B6-4FE8-829B-C92ECA1D27EA}" destId="{DE69F9CE-6462-564B-8E8D-B2604406E658}" srcOrd="9" destOrd="0" presId="urn:microsoft.com/office/officeart/2008/layout/VerticalCurvedList"/>
    <dgm:cxn modelId="{E291EC8E-0448-4957-8843-6EE221179A2C}" type="presParOf" srcId="{C0921107-34B6-4FE8-829B-C92ECA1D27EA}" destId="{B0D73EA2-588F-9247-A60E-0D3FF717FC01}" srcOrd="10" destOrd="0" presId="urn:microsoft.com/office/officeart/2008/layout/VerticalCurvedList"/>
    <dgm:cxn modelId="{89BBE03F-BB52-4E3E-B3B4-9799ACCEC789}" type="presParOf" srcId="{B0D73EA2-588F-9247-A60E-0D3FF717FC01}" destId="{ED31BF90-C851-EC4E-A030-0C6240D675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55EF6724-C1E4-401C-84C4-C5CEBA66E34B}" type="presOf" srcId="{E2D8055B-C1D3-45D1-938E-71141A49D270}" destId="{7891F2CF-6182-4410-86E9-E619239E5FD1}" srcOrd="0" destOrd="0" presId="urn:microsoft.com/office/officeart/2008/layout/VerticalCurvedList"/>
    <dgm:cxn modelId="{6230C529-E17D-4902-A244-A6AD24A69753}" type="presOf" srcId="{443D96F5-7096-4FDF-8A88-235425E94F33}" destId="{BCCC4F80-9D5B-4BAB-92BD-4000912D6DB0}" srcOrd="0" destOrd="0" presId="urn:microsoft.com/office/officeart/2008/layout/VerticalCurvedList"/>
    <dgm:cxn modelId="{B694D22C-E4F2-4864-AD56-0AF9157E188F}"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80C2087F-7C13-4E9D-8674-2CE089BAA372}" type="presParOf" srcId="{2E748554-D473-4373-96F7-05F38508DAE6}" destId="{C0921107-34B6-4FE8-829B-C92ECA1D27EA}" srcOrd="0" destOrd="0" presId="urn:microsoft.com/office/officeart/2008/layout/VerticalCurvedList"/>
    <dgm:cxn modelId="{7EED336E-992B-47B4-B0E3-AF99CE036436}" type="presParOf" srcId="{C0921107-34B6-4FE8-829B-C92ECA1D27EA}" destId="{AAFE58BC-76D7-4BAE-A6EE-A395FFDFB4E7}" srcOrd="0" destOrd="0" presId="urn:microsoft.com/office/officeart/2008/layout/VerticalCurvedList"/>
    <dgm:cxn modelId="{1C6872C3-622C-43A4-8107-78858F83AC9E}" type="presParOf" srcId="{AAFE58BC-76D7-4BAE-A6EE-A395FFDFB4E7}" destId="{BB76B6A3-4507-4CF5-BCD1-36637C468683}" srcOrd="0" destOrd="0" presId="urn:microsoft.com/office/officeart/2008/layout/VerticalCurvedList"/>
    <dgm:cxn modelId="{540FD662-FDDE-44C1-9D6B-44A30830AD80}" type="presParOf" srcId="{AAFE58BC-76D7-4BAE-A6EE-A395FFDFB4E7}" destId="{7891F2CF-6182-4410-86E9-E619239E5FD1}" srcOrd="1" destOrd="0" presId="urn:microsoft.com/office/officeart/2008/layout/VerticalCurvedList"/>
    <dgm:cxn modelId="{8BE5C115-4697-4488-8C1C-3D75DEBEDCF7}" type="presParOf" srcId="{AAFE58BC-76D7-4BAE-A6EE-A395FFDFB4E7}" destId="{F90DF8CC-DE8D-4516-BE7B-D5B0ED147E27}" srcOrd="2" destOrd="0" presId="urn:microsoft.com/office/officeart/2008/layout/VerticalCurvedList"/>
    <dgm:cxn modelId="{57EFD905-AE5B-441D-8D28-52636B11FD5D}" type="presParOf" srcId="{AAFE58BC-76D7-4BAE-A6EE-A395FFDFB4E7}" destId="{3CB89971-3129-4377-8E50-241DBA595AE0}" srcOrd="3" destOrd="0" presId="urn:microsoft.com/office/officeart/2008/layout/VerticalCurvedList"/>
    <dgm:cxn modelId="{5742109F-CAEA-4823-A575-EC92706EE8B2}" type="presParOf" srcId="{C0921107-34B6-4FE8-829B-C92ECA1D27EA}" destId="{BCCC4F80-9D5B-4BAB-92BD-4000912D6DB0}" srcOrd="1" destOrd="0" presId="urn:microsoft.com/office/officeart/2008/layout/VerticalCurvedList"/>
    <dgm:cxn modelId="{07DA1594-200D-47E3-800E-CE45DABCA521}" type="presParOf" srcId="{C0921107-34B6-4FE8-829B-C92ECA1D27EA}" destId="{140A8E00-9869-4665-B27D-7834617B8AEF}" srcOrd="2" destOrd="0" presId="urn:microsoft.com/office/officeart/2008/layout/VerticalCurvedList"/>
    <dgm:cxn modelId="{C9A541FC-E701-4166-9CC3-DA395BEA8A8F}"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19F44D8C-1C54-8E47-897E-A6816C15C3FE}" type="pres">
      <dgm:prSet presAssocID="{066CE85B-3F8C-4517-B2BD-D4284A9252A9}" presName="text_1" presStyleLbl="node1" presStyleIdx="0" presStyleCnt="1" custLinFactNeighborX="818" custLinFactNeighborY="14587">
        <dgm:presLayoutVars>
          <dgm:bulletEnabled val="1"/>
        </dgm:presLayoutVars>
      </dgm:prSet>
      <dgm:spPr/>
    </dgm:pt>
    <dgm:pt modelId="{F17C9C83-8F0C-F742-9E12-EA0CAF2FCA9D}"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2757F402-2EA5-4A14-B5A0-50DCF98EE262}" type="presOf" srcId="{066CE85B-3F8C-4517-B2BD-D4284A9252A9}" destId="{19F44D8C-1C54-8E47-897E-A6816C15C3FE}"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DA25819C-4D93-432E-A3BD-753A8E486033}" type="presOf" srcId="{245C308D-5EA3-41DC-8C21-C3AF1FDA8B85}" destId="{2E748554-D473-4373-96F7-05F38508DAE6}" srcOrd="0" destOrd="0" presId="urn:microsoft.com/office/officeart/2008/layout/VerticalCurvedList"/>
    <dgm:cxn modelId="{4D4A76A7-BEC4-41F7-8551-CEBD9D9A1825}" type="presOf" srcId="{191AAAB5-CA63-4BD8-B14C-CBC2D683B985}" destId="{7891F2CF-6182-4410-86E9-E619239E5FD1}" srcOrd="0" destOrd="0" presId="urn:microsoft.com/office/officeart/2008/layout/VerticalCurvedList"/>
    <dgm:cxn modelId="{6554F545-6BAD-4CE7-9C16-1A1982D085BC}" type="presParOf" srcId="{2E748554-D473-4373-96F7-05F38508DAE6}" destId="{C0921107-34B6-4FE8-829B-C92ECA1D27EA}" srcOrd="0" destOrd="0" presId="urn:microsoft.com/office/officeart/2008/layout/VerticalCurvedList"/>
    <dgm:cxn modelId="{D9D940BE-D771-4145-9718-4FAB9301DC39}" type="presParOf" srcId="{C0921107-34B6-4FE8-829B-C92ECA1D27EA}" destId="{AAFE58BC-76D7-4BAE-A6EE-A395FFDFB4E7}" srcOrd="0" destOrd="0" presId="urn:microsoft.com/office/officeart/2008/layout/VerticalCurvedList"/>
    <dgm:cxn modelId="{FAB9FBF0-7673-47EB-929A-62E0DE4E8057}" type="presParOf" srcId="{AAFE58BC-76D7-4BAE-A6EE-A395FFDFB4E7}" destId="{BB76B6A3-4507-4CF5-BCD1-36637C468683}" srcOrd="0" destOrd="0" presId="urn:microsoft.com/office/officeart/2008/layout/VerticalCurvedList"/>
    <dgm:cxn modelId="{9AC68DFF-160E-4F12-B406-7ED5922E6C05}" type="presParOf" srcId="{AAFE58BC-76D7-4BAE-A6EE-A395FFDFB4E7}" destId="{7891F2CF-6182-4410-86E9-E619239E5FD1}" srcOrd="1" destOrd="0" presId="urn:microsoft.com/office/officeart/2008/layout/VerticalCurvedList"/>
    <dgm:cxn modelId="{B310FC2B-7999-44B4-991F-C7DD8A795441}" type="presParOf" srcId="{AAFE58BC-76D7-4BAE-A6EE-A395FFDFB4E7}" destId="{F90DF8CC-DE8D-4516-BE7B-D5B0ED147E27}" srcOrd="2" destOrd="0" presId="urn:microsoft.com/office/officeart/2008/layout/VerticalCurvedList"/>
    <dgm:cxn modelId="{DE3FF7F6-E9E0-436A-9933-10BBD2B0741D}" type="presParOf" srcId="{AAFE58BC-76D7-4BAE-A6EE-A395FFDFB4E7}" destId="{3CB89971-3129-4377-8E50-241DBA595AE0}" srcOrd="3" destOrd="0" presId="urn:microsoft.com/office/officeart/2008/layout/VerticalCurvedList"/>
    <dgm:cxn modelId="{D293C375-C2A4-46C4-8228-89E34D266078}" type="presParOf" srcId="{C0921107-34B6-4FE8-829B-C92ECA1D27EA}" destId="{19F44D8C-1C54-8E47-897E-A6816C15C3FE}" srcOrd="1" destOrd="0" presId="urn:microsoft.com/office/officeart/2008/layout/VerticalCurvedList"/>
    <dgm:cxn modelId="{36018390-EA70-4EFA-A9C9-E168EB35318C}" type="presParOf" srcId="{C0921107-34B6-4FE8-829B-C92ECA1D27EA}" destId="{F17C9C83-8F0C-F742-9E12-EA0CAF2FCA9D}" srcOrd="2" destOrd="0" presId="urn:microsoft.com/office/officeart/2008/layout/VerticalCurvedList"/>
    <dgm:cxn modelId="{5186118D-D0B3-4FAF-BC47-6DFB159BE7C8}" type="presParOf" srcId="{F17C9C83-8F0C-F742-9E12-EA0CAF2FCA9D}"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 PreParE Majorée</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42892770-B856-40E3-8BBD-67401183E9D5}"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A9F22E9C-D356-4E15-9046-4F96CF7CD313}" type="presOf" srcId="{245C308D-5EA3-41DC-8C21-C3AF1FDA8B85}" destId="{2E748554-D473-4373-96F7-05F38508DAE6}" srcOrd="0" destOrd="0" presId="urn:microsoft.com/office/officeart/2008/layout/VerticalCurvedList"/>
    <dgm:cxn modelId="{878052E8-61C9-4C8C-B209-46575290BF80}" type="presOf" srcId="{E2D8055B-C1D3-45D1-938E-71141A49D270}" destId="{7891F2CF-6182-4410-86E9-E619239E5FD1}" srcOrd="0" destOrd="0" presId="urn:microsoft.com/office/officeart/2008/layout/VerticalCurvedList"/>
    <dgm:cxn modelId="{3700B7C0-89D8-488C-992F-0C80DF82143C}" type="presParOf" srcId="{2E748554-D473-4373-96F7-05F38508DAE6}" destId="{C0921107-34B6-4FE8-829B-C92ECA1D27EA}" srcOrd="0" destOrd="0" presId="urn:microsoft.com/office/officeart/2008/layout/VerticalCurvedList"/>
    <dgm:cxn modelId="{612BF48D-1B47-4755-A287-B855F012FBDC}" type="presParOf" srcId="{C0921107-34B6-4FE8-829B-C92ECA1D27EA}" destId="{AAFE58BC-76D7-4BAE-A6EE-A395FFDFB4E7}" srcOrd="0" destOrd="0" presId="urn:microsoft.com/office/officeart/2008/layout/VerticalCurvedList"/>
    <dgm:cxn modelId="{6EDF80F5-79A8-437D-B786-5BDDE998BCDB}" type="presParOf" srcId="{AAFE58BC-76D7-4BAE-A6EE-A395FFDFB4E7}" destId="{BB76B6A3-4507-4CF5-BCD1-36637C468683}" srcOrd="0" destOrd="0" presId="urn:microsoft.com/office/officeart/2008/layout/VerticalCurvedList"/>
    <dgm:cxn modelId="{E5C12263-B778-41B0-A930-40D7655E7F34}" type="presParOf" srcId="{AAFE58BC-76D7-4BAE-A6EE-A395FFDFB4E7}" destId="{7891F2CF-6182-4410-86E9-E619239E5FD1}" srcOrd="1" destOrd="0" presId="urn:microsoft.com/office/officeart/2008/layout/VerticalCurvedList"/>
    <dgm:cxn modelId="{655473CD-A025-4579-B8B6-956F2AAAD2BE}" type="presParOf" srcId="{AAFE58BC-76D7-4BAE-A6EE-A395FFDFB4E7}" destId="{F90DF8CC-DE8D-4516-BE7B-D5B0ED147E27}" srcOrd="2" destOrd="0" presId="urn:microsoft.com/office/officeart/2008/layout/VerticalCurvedList"/>
    <dgm:cxn modelId="{2378D3F9-5EF7-4645-A02A-1E8A318E7CC3}" type="presParOf" srcId="{AAFE58BC-76D7-4BAE-A6EE-A395FFDFB4E7}" destId="{3CB89971-3129-4377-8E50-241DBA595AE0}" srcOrd="3" destOrd="0" presId="urn:microsoft.com/office/officeart/2008/layout/VerticalCurvedList"/>
    <dgm:cxn modelId="{0A7C9DA9-DCB9-4045-938E-6DA858BE6001}" type="presParOf" srcId="{C0921107-34B6-4FE8-829B-C92ECA1D27EA}" destId="{BCCC4F80-9D5B-4BAB-92BD-4000912D6DB0}" srcOrd="1" destOrd="0" presId="urn:microsoft.com/office/officeart/2008/layout/VerticalCurvedList"/>
    <dgm:cxn modelId="{DC95CF45-2FC0-460C-B743-6E4A661C7A76}" type="presParOf" srcId="{C0921107-34B6-4FE8-829B-C92ECA1D27EA}" destId="{140A8E00-9869-4665-B27D-7834617B8AEF}" srcOrd="2" destOrd="0" presId="urn:microsoft.com/office/officeart/2008/layout/VerticalCurvedList"/>
    <dgm:cxn modelId="{A17E3EC1-7B3D-4881-86B7-1746C50BDBA2}"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 </a:t>
          </a:r>
          <a:r>
            <a:rPr lang="fr-FR" altLang="fr-FR" sz="2000" b="0" err="1">
              <a:solidFill>
                <a:schemeClr val="accent5">
                  <a:lumMod val="50000"/>
                </a:schemeClr>
              </a:solidFill>
            </a:rPr>
            <a:t>PreParE</a:t>
          </a:r>
          <a:r>
            <a:rPr lang="fr-FR" altLang="fr-FR" sz="2000" b="0">
              <a:solidFill>
                <a:schemeClr val="accent5">
                  <a:lumMod val="50000"/>
                </a:schemeClr>
              </a:solidFill>
            </a:rPr>
            <a:t> prolongée</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42892770-B856-40E3-8BBD-67401183E9D5}"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A9F22E9C-D356-4E15-9046-4F96CF7CD313}" type="presOf" srcId="{245C308D-5EA3-41DC-8C21-C3AF1FDA8B85}" destId="{2E748554-D473-4373-96F7-05F38508DAE6}" srcOrd="0" destOrd="0" presId="urn:microsoft.com/office/officeart/2008/layout/VerticalCurvedList"/>
    <dgm:cxn modelId="{878052E8-61C9-4C8C-B209-46575290BF80}" type="presOf" srcId="{E2D8055B-C1D3-45D1-938E-71141A49D270}" destId="{7891F2CF-6182-4410-86E9-E619239E5FD1}" srcOrd="0" destOrd="0" presId="urn:microsoft.com/office/officeart/2008/layout/VerticalCurvedList"/>
    <dgm:cxn modelId="{3700B7C0-89D8-488C-992F-0C80DF82143C}" type="presParOf" srcId="{2E748554-D473-4373-96F7-05F38508DAE6}" destId="{C0921107-34B6-4FE8-829B-C92ECA1D27EA}" srcOrd="0" destOrd="0" presId="urn:microsoft.com/office/officeart/2008/layout/VerticalCurvedList"/>
    <dgm:cxn modelId="{612BF48D-1B47-4755-A287-B855F012FBDC}" type="presParOf" srcId="{C0921107-34B6-4FE8-829B-C92ECA1D27EA}" destId="{AAFE58BC-76D7-4BAE-A6EE-A395FFDFB4E7}" srcOrd="0" destOrd="0" presId="urn:microsoft.com/office/officeart/2008/layout/VerticalCurvedList"/>
    <dgm:cxn modelId="{6EDF80F5-79A8-437D-B786-5BDDE998BCDB}" type="presParOf" srcId="{AAFE58BC-76D7-4BAE-A6EE-A395FFDFB4E7}" destId="{BB76B6A3-4507-4CF5-BCD1-36637C468683}" srcOrd="0" destOrd="0" presId="urn:microsoft.com/office/officeart/2008/layout/VerticalCurvedList"/>
    <dgm:cxn modelId="{E5C12263-B778-41B0-A930-40D7655E7F34}" type="presParOf" srcId="{AAFE58BC-76D7-4BAE-A6EE-A395FFDFB4E7}" destId="{7891F2CF-6182-4410-86E9-E619239E5FD1}" srcOrd="1" destOrd="0" presId="urn:microsoft.com/office/officeart/2008/layout/VerticalCurvedList"/>
    <dgm:cxn modelId="{655473CD-A025-4579-B8B6-956F2AAAD2BE}" type="presParOf" srcId="{AAFE58BC-76D7-4BAE-A6EE-A395FFDFB4E7}" destId="{F90DF8CC-DE8D-4516-BE7B-D5B0ED147E27}" srcOrd="2" destOrd="0" presId="urn:microsoft.com/office/officeart/2008/layout/VerticalCurvedList"/>
    <dgm:cxn modelId="{2378D3F9-5EF7-4645-A02A-1E8A318E7CC3}" type="presParOf" srcId="{AAFE58BC-76D7-4BAE-A6EE-A395FFDFB4E7}" destId="{3CB89971-3129-4377-8E50-241DBA595AE0}" srcOrd="3" destOrd="0" presId="urn:microsoft.com/office/officeart/2008/layout/VerticalCurvedList"/>
    <dgm:cxn modelId="{0A7C9DA9-DCB9-4045-938E-6DA858BE6001}" type="presParOf" srcId="{C0921107-34B6-4FE8-829B-C92ECA1D27EA}" destId="{BCCC4F80-9D5B-4BAB-92BD-4000912D6DB0}" srcOrd="1" destOrd="0" presId="urn:microsoft.com/office/officeart/2008/layout/VerticalCurvedList"/>
    <dgm:cxn modelId="{DC95CF45-2FC0-460C-B743-6E4A661C7A76}" type="presParOf" srcId="{C0921107-34B6-4FE8-829B-C92ECA1D27EA}" destId="{140A8E00-9869-4665-B27D-7834617B8AEF}" srcOrd="2" destOrd="0" presId="urn:microsoft.com/office/officeart/2008/layout/VerticalCurvedList"/>
    <dgm:cxn modelId="{A17E3EC1-7B3D-4881-86B7-1746C50BDBA2}"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1">
              <a:solidFill>
                <a:srgbClr val="002060"/>
              </a:solidFill>
              <a:cs typeface="Calibri" panose="020F0502020204030204" pitchFamily="34" charset="0"/>
            </a:rPr>
            <a:t>La Prestation D’Accueil du Jeune Enfant (PAJE)</a:t>
          </a:r>
          <a:endParaRPr lang="fr-FR" sz="2000" b="0">
            <a:solidFill>
              <a:schemeClr val="accent4">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custLinFactNeighborX="-713" custLinFactNeighborY="-734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A3DD8445-A3E9-4F95-A912-449F7854F8FF}" type="presOf" srcId="{245C308D-5EA3-41DC-8C21-C3AF1FDA8B85}" destId="{2E748554-D473-4373-96F7-05F38508DAE6}" srcOrd="0" destOrd="0" presId="urn:microsoft.com/office/officeart/2008/layout/VerticalCurvedList"/>
    <dgm:cxn modelId="{9292076B-E133-4D89-B822-92B5D35AC94C}"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CED8D9E8-AEA4-4E5E-A685-48337B0CC05F}" type="presOf" srcId="{443D96F5-7096-4FDF-8A88-235425E94F33}" destId="{BCCC4F80-9D5B-4BAB-92BD-4000912D6DB0}" srcOrd="0" destOrd="0" presId="urn:microsoft.com/office/officeart/2008/layout/VerticalCurvedList"/>
    <dgm:cxn modelId="{84A7465D-64AE-4548-846D-836FCB8270A0}" type="presParOf" srcId="{2E748554-D473-4373-96F7-05F38508DAE6}" destId="{C0921107-34B6-4FE8-829B-C92ECA1D27EA}" srcOrd="0" destOrd="0" presId="urn:microsoft.com/office/officeart/2008/layout/VerticalCurvedList"/>
    <dgm:cxn modelId="{D07C7D80-67FA-4BA8-B40D-7CE0BA9AD403}" type="presParOf" srcId="{C0921107-34B6-4FE8-829B-C92ECA1D27EA}" destId="{AAFE58BC-76D7-4BAE-A6EE-A395FFDFB4E7}" srcOrd="0" destOrd="0" presId="urn:microsoft.com/office/officeart/2008/layout/VerticalCurvedList"/>
    <dgm:cxn modelId="{ABE03994-0094-4ADA-B358-58E358609124}" type="presParOf" srcId="{AAFE58BC-76D7-4BAE-A6EE-A395FFDFB4E7}" destId="{BB76B6A3-4507-4CF5-BCD1-36637C468683}" srcOrd="0" destOrd="0" presId="urn:microsoft.com/office/officeart/2008/layout/VerticalCurvedList"/>
    <dgm:cxn modelId="{2A0EDEFA-7DFD-49FC-A61C-DB48AF6656F5}" type="presParOf" srcId="{AAFE58BC-76D7-4BAE-A6EE-A395FFDFB4E7}" destId="{7891F2CF-6182-4410-86E9-E619239E5FD1}" srcOrd="1" destOrd="0" presId="urn:microsoft.com/office/officeart/2008/layout/VerticalCurvedList"/>
    <dgm:cxn modelId="{CA0682C1-497E-4975-959E-0D328C99FC13}" type="presParOf" srcId="{AAFE58BC-76D7-4BAE-A6EE-A395FFDFB4E7}" destId="{F90DF8CC-DE8D-4516-BE7B-D5B0ED147E27}" srcOrd="2" destOrd="0" presId="urn:microsoft.com/office/officeart/2008/layout/VerticalCurvedList"/>
    <dgm:cxn modelId="{EB899E7C-B809-4CB3-8984-06FC08334208}" type="presParOf" srcId="{AAFE58BC-76D7-4BAE-A6EE-A395FFDFB4E7}" destId="{3CB89971-3129-4377-8E50-241DBA595AE0}" srcOrd="3" destOrd="0" presId="urn:microsoft.com/office/officeart/2008/layout/VerticalCurvedList"/>
    <dgm:cxn modelId="{E65600F7-A357-4F0A-813C-6D5B71D2F8EA}" type="presParOf" srcId="{C0921107-34B6-4FE8-829B-C92ECA1D27EA}" destId="{BCCC4F80-9D5B-4BAB-92BD-4000912D6DB0}" srcOrd="1" destOrd="0" presId="urn:microsoft.com/office/officeart/2008/layout/VerticalCurvedList"/>
    <dgm:cxn modelId="{96D826E1-BD6B-4CDC-848A-6A9C6F13A075}" type="presParOf" srcId="{C0921107-34B6-4FE8-829B-C92ECA1D27EA}" destId="{140A8E00-9869-4665-B27D-7834617B8AEF}" srcOrd="2" destOrd="0" presId="urn:microsoft.com/office/officeart/2008/layout/VerticalCurvedList"/>
    <dgm:cxn modelId="{DF64086D-C15B-489C-81DE-7A819C8E5BEC}"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B6973F32-3209-499E-B26E-99F73134D1C1}">
      <dgm:prSet custT="1"/>
      <dgm:spPr/>
      <dgm:t>
        <a:bodyPr/>
        <a:lstStyle/>
        <a:p>
          <a:r>
            <a:rPr lang="fr-FR" altLang="fr-FR" sz="2000" b="0">
              <a:solidFill>
                <a:schemeClr val="accent5">
                  <a:lumMod val="50000"/>
                </a:schemeClr>
              </a:solidFill>
            </a:rPr>
            <a:t>Démarches</a:t>
          </a:r>
        </a:p>
      </dgm:t>
    </dgm:pt>
    <dgm:pt modelId="{166854D0-4112-46B7-A86D-F1B30C84B19B}" type="parTrans" cxnId="{44051988-1EC6-4AC2-AC7A-94CB3385CCF6}">
      <dgm:prSet/>
      <dgm:spPr/>
      <dgm:t>
        <a:bodyPr/>
        <a:lstStyle/>
        <a:p>
          <a:endParaRPr lang="fr-FR" sz="2000" b="0">
            <a:solidFill>
              <a:srgbClr val="000000"/>
            </a:solidFill>
          </a:endParaRPr>
        </a:p>
      </dgm:t>
    </dgm:pt>
    <dgm:pt modelId="{47C6D1F2-6287-4826-AA34-AD0751660986}" type="sibTrans" cxnId="{44051988-1EC6-4AC2-AC7A-94CB3385CCF6}">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308D511-6DDE-5546-885B-7F92516279D1}" type="pres">
      <dgm:prSet presAssocID="{B6973F32-3209-499E-B26E-99F73134D1C1}" presName="text_1" presStyleLbl="node1" presStyleIdx="0" presStyleCnt="1">
        <dgm:presLayoutVars>
          <dgm:bulletEnabled val="1"/>
        </dgm:presLayoutVars>
      </dgm:prSet>
      <dgm:spPr/>
    </dgm:pt>
    <dgm:pt modelId="{088D854A-C213-DE44-9592-BF2AD1417D92}" type="pres">
      <dgm:prSet presAssocID="{B6973F32-3209-499E-B26E-99F73134D1C1}" presName="accent_1" presStyleCnt="0"/>
      <dgm:spPr/>
    </dgm:pt>
    <dgm:pt modelId="{5D2F418C-9680-4C12-960C-E3F17414AA63}" type="pres">
      <dgm:prSet presAssocID="{B6973F32-3209-499E-B26E-99F73134D1C1}" presName="accentRepeatNode" presStyleLbl="solidFgAcc1" presStyleIdx="0" presStyleCnt="1"/>
      <dgm:spPr/>
    </dgm:pt>
  </dgm:ptLst>
  <dgm:cxnLst>
    <dgm:cxn modelId="{CD3F4663-BCCC-45CC-B857-AA2A4BE34D18}" type="presOf" srcId="{47C6D1F2-6287-4826-AA34-AD0751660986}" destId="{7891F2CF-6182-4410-86E9-E619239E5FD1}" srcOrd="0" destOrd="0" presId="urn:microsoft.com/office/officeart/2008/layout/VerticalCurvedList"/>
    <dgm:cxn modelId="{44051988-1EC6-4AC2-AC7A-94CB3385CCF6}" srcId="{245C308D-5EA3-41DC-8C21-C3AF1FDA8B85}" destId="{B6973F32-3209-499E-B26E-99F73134D1C1}" srcOrd="0" destOrd="0" parTransId="{166854D0-4112-46B7-A86D-F1B30C84B19B}" sibTransId="{47C6D1F2-6287-4826-AA34-AD0751660986}"/>
    <dgm:cxn modelId="{A8598CAC-04A7-4227-89AC-01F9D7522B78}" type="presOf" srcId="{B6973F32-3209-499E-B26E-99F73134D1C1}" destId="{7308D511-6DDE-5546-885B-7F92516279D1}" srcOrd="0" destOrd="0" presId="urn:microsoft.com/office/officeart/2008/layout/VerticalCurvedList"/>
    <dgm:cxn modelId="{FF6D63E4-3357-43BB-B6B3-B985E5EAF624}" type="presOf" srcId="{245C308D-5EA3-41DC-8C21-C3AF1FDA8B85}" destId="{2E748554-D473-4373-96F7-05F38508DAE6}" srcOrd="0" destOrd="0" presId="urn:microsoft.com/office/officeart/2008/layout/VerticalCurvedList"/>
    <dgm:cxn modelId="{EFDF3A8A-F3C2-493D-8744-0B3C38B5DEF6}" type="presParOf" srcId="{2E748554-D473-4373-96F7-05F38508DAE6}" destId="{C0921107-34B6-4FE8-829B-C92ECA1D27EA}" srcOrd="0" destOrd="0" presId="urn:microsoft.com/office/officeart/2008/layout/VerticalCurvedList"/>
    <dgm:cxn modelId="{2B649453-206A-4764-9E36-920B8C77F24F}" type="presParOf" srcId="{C0921107-34B6-4FE8-829B-C92ECA1D27EA}" destId="{AAFE58BC-76D7-4BAE-A6EE-A395FFDFB4E7}" srcOrd="0" destOrd="0" presId="urn:microsoft.com/office/officeart/2008/layout/VerticalCurvedList"/>
    <dgm:cxn modelId="{909671B4-8518-4D25-A4C9-87933B08A63B}" type="presParOf" srcId="{AAFE58BC-76D7-4BAE-A6EE-A395FFDFB4E7}" destId="{BB76B6A3-4507-4CF5-BCD1-36637C468683}" srcOrd="0" destOrd="0" presId="urn:microsoft.com/office/officeart/2008/layout/VerticalCurvedList"/>
    <dgm:cxn modelId="{44A6315A-5FB0-4A50-A55A-10DE8D8EE506}" type="presParOf" srcId="{AAFE58BC-76D7-4BAE-A6EE-A395FFDFB4E7}" destId="{7891F2CF-6182-4410-86E9-E619239E5FD1}" srcOrd="1" destOrd="0" presId="urn:microsoft.com/office/officeart/2008/layout/VerticalCurvedList"/>
    <dgm:cxn modelId="{6C454B51-3D32-44BB-BFFB-EDDDA768B0C1}" type="presParOf" srcId="{AAFE58BC-76D7-4BAE-A6EE-A395FFDFB4E7}" destId="{F90DF8CC-DE8D-4516-BE7B-D5B0ED147E27}" srcOrd="2" destOrd="0" presId="urn:microsoft.com/office/officeart/2008/layout/VerticalCurvedList"/>
    <dgm:cxn modelId="{CDFA5FBB-92FA-48F8-BBD3-767A376E1803}" type="presParOf" srcId="{AAFE58BC-76D7-4BAE-A6EE-A395FFDFB4E7}" destId="{3CB89971-3129-4377-8E50-241DBA595AE0}" srcOrd="3" destOrd="0" presId="urn:microsoft.com/office/officeart/2008/layout/VerticalCurvedList"/>
    <dgm:cxn modelId="{0E9C536C-8765-4EC6-B29D-563B719815C1}" type="presParOf" srcId="{C0921107-34B6-4FE8-829B-C92ECA1D27EA}" destId="{7308D511-6DDE-5546-885B-7F92516279D1}" srcOrd="1" destOrd="0" presId="urn:microsoft.com/office/officeart/2008/layout/VerticalCurvedList"/>
    <dgm:cxn modelId="{AABB9962-0BDC-4259-BA3A-5F1BB58C698D}" type="presParOf" srcId="{C0921107-34B6-4FE8-829B-C92ECA1D27EA}" destId="{088D854A-C213-DE44-9592-BF2AD1417D92}" srcOrd="2" destOrd="0" presId="urn:microsoft.com/office/officeart/2008/layout/VerticalCurvedList"/>
    <dgm:cxn modelId="{C2B37745-8D05-47C1-959A-3F376B7D7CDE}" type="presParOf" srcId="{088D854A-C213-DE44-9592-BF2AD1417D92}" destId="{5D2F418C-9680-4C12-960C-E3F17414AA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A4CBDB54-99E0-422E-B103-3647DE3849AA}" type="presOf" srcId="{443D96F5-7096-4FDF-8A88-235425E94F33}" destId="{BCCC4F80-9D5B-4BAB-92BD-4000912D6DB0}" srcOrd="0" destOrd="0" presId="urn:microsoft.com/office/officeart/2008/layout/VerticalCurvedList"/>
    <dgm:cxn modelId="{4B959E5A-EE65-4AE9-BEF4-1FF3494F7805}"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C705C687-0AE7-41F3-BA5B-2B9B87D82F43}" type="presOf" srcId="{245C308D-5EA3-41DC-8C21-C3AF1FDA8B85}" destId="{2E748554-D473-4373-96F7-05F38508DAE6}" srcOrd="0" destOrd="0" presId="urn:microsoft.com/office/officeart/2008/layout/VerticalCurvedList"/>
    <dgm:cxn modelId="{A8C0469A-606E-4807-88C9-1E67B2DEE329}" type="presParOf" srcId="{2E748554-D473-4373-96F7-05F38508DAE6}" destId="{C0921107-34B6-4FE8-829B-C92ECA1D27EA}" srcOrd="0" destOrd="0" presId="urn:microsoft.com/office/officeart/2008/layout/VerticalCurvedList"/>
    <dgm:cxn modelId="{CAEF20CD-2E3C-40F9-900A-F865797069F5}" type="presParOf" srcId="{C0921107-34B6-4FE8-829B-C92ECA1D27EA}" destId="{AAFE58BC-76D7-4BAE-A6EE-A395FFDFB4E7}" srcOrd="0" destOrd="0" presId="urn:microsoft.com/office/officeart/2008/layout/VerticalCurvedList"/>
    <dgm:cxn modelId="{4C5C0C94-637B-4572-AE9F-AEA13B53484B}" type="presParOf" srcId="{AAFE58BC-76D7-4BAE-A6EE-A395FFDFB4E7}" destId="{BB76B6A3-4507-4CF5-BCD1-36637C468683}" srcOrd="0" destOrd="0" presId="urn:microsoft.com/office/officeart/2008/layout/VerticalCurvedList"/>
    <dgm:cxn modelId="{08E0D33B-1816-4832-9E7E-D058E900C1D1}" type="presParOf" srcId="{AAFE58BC-76D7-4BAE-A6EE-A395FFDFB4E7}" destId="{7891F2CF-6182-4410-86E9-E619239E5FD1}" srcOrd="1" destOrd="0" presId="urn:microsoft.com/office/officeart/2008/layout/VerticalCurvedList"/>
    <dgm:cxn modelId="{FD09A377-2312-4F0C-8218-80727DBE2F51}" type="presParOf" srcId="{AAFE58BC-76D7-4BAE-A6EE-A395FFDFB4E7}" destId="{F90DF8CC-DE8D-4516-BE7B-D5B0ED147E27}" srcOrd="2" destOrd="0" presId="urn:microsoft.com/office/officeart/2008/layout/VerticalCurvedList"/>
    <dgm:cxn modelId="{1539DBF4-70C2-472B-8DDC-DE78454B1D3C}" type="presParOf" srcId="{AAFE58BC-76D7-4BAE-A6EE-A395FFDFB4E7}" destId="{3CB89971-3129-4377-8E50-241DBA595AE0}" srcOrd="3" destOrd="0" presId="urn:microsoft.com/office/officeart/2008/layout/VerticalCurvedList"/>
    <dgm:cxn modelId="{8102755A-99CD-4753-89A4-0454DB4BFED8}" type="presParOf" srcId="{C0921107-34B6-4FE8-829B-C92ECA1D27EA}" destId="{BCCC4F80-9D5B-4BAB-92BD-4000912D6DB0}" srcOrd="1" destOrd="0" presId="urn:microsoft.com/office/officeart/2008/layout/VerticalCurvedList"/>
    <dgm:cxn modelId="{540D91D0-E4C8-4929-A619-D825687BB3EA}" type="presParOf" srcId="{C0921107-34B6-4FE8-829B-C92ECA1D27EA}" destId="{140A8E00-9869-4665-B27D-7834617B8AEF}" srcOrd="2" destOrd="0" presId="urn:microsoft.com/office/officeart/2008/layout/VerticalCurvedList"/>
    <dgm:cxn modelId="{DB24F4E9-A9F6-45E6-BD1E-28C16E1B6640}"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Exemples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BE9E3731-9EE4-490A-8CC6-5F2FE73427A6}" type="presOf" srcId="{245C308D-5EA3-41DC-8C21-C3AF1FDA8B85}" destId="{2E748554-D473-4373-96F7-05F38508DAE6}" srcOrd="0" destOrd="0" presId="urn:microsoft.com/office/officeart/2008/layout/VerticalCurvedList"/>
    <dgm:cxn modelId="{F5C7FD3D-1AFB-43E6-9A0A-7582CD9BE361}"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96A6C597-23F5-4200-816E-4A46264789F5}" type="presOf" srcId="{E2D8055B-C1D3-45D1-938E-71141A49D270}" destId="{7891F2CF-6182-4410-86E9-E619239E5FD1}" srcOrd="0" destOrd="0" presId="urn:microsoft.com/office/officeart/2008/layout/VerticalCurvedList"/>
    <dgm:cxn modelId="{B56B02B9-17AB-486D-8A69-67A7B9EC7A45}" type="presParOf" srcId="{2E748554-D473-4373-96F7-05F38508DAE6}" destId="{C0921107-34B6-4FE8-829B-C92ECA1D27EA}" srcOrd="0" destOrd="0" presId="urn:microsoft.com/office/officeart/2008/layout/VerticalCurvedList"/>
    <dgm:cxn modelId="{E4FD6959-A6C7-4333-BAAB-CC15C4DF7EB9}" type="presParOf" srcId="{C0921107-34B6-4FE8-829B-C92ECA1D27EA}" destId="{AAFE58BC-76D7-4BAE-A6EE-A395FFDFB4E7}" srcOrd="0" destOrd="0" presId="urn:microsoft.com/office/officeart/2008/layout/VerticalCurvedList"/>
    <dgm:cxn modelId="{7CF6874C-7364-4835-BB8A-74FE72F1D552}" type="presParOf" srcId="{AAFE58BC-76D7-4BAE-A6EE-A395FFDFB4E7}" destId="{BB76B6A3-4507-4CF5-BCD1-36637C468683}" srcOrd="0" destOrd="0" presId="urn:microsoft.com/office/officeart/2008/layout/VerticalCurvedList"/>
    <dgm:cxn modelId="{E6793FB6-E829-41FE-A640-19998E994233}" type="presParOf" srcId="{AAFE58BC-76D7-4BAE-A6EE-A395FFDFB4E7}" destId="{7891F2CF-6182-4410-86E9-E619239E5FD1}" srcOrd="1" destOrd="0" presId="urn:microsoft.com/office/officeart/2008/layout/VerticalCurvedList"/>
    <dgm:cxn modelId="{71A5BB2A-0C2C-4996-9B26-57C872C4F8D1}" type="presParOf" srcId="{AAFE58BC-76D7-4BAE-A6EE-A395FFDFB4E7}" destId="{F90DF8CC-DE8D-4516-BE7B-D5B0ED147E27}" srcOrd="2" destOrd="0" presId="urn:microsoft.com/office/officeart/2008/layout/VerticalCurvedList"/>
    <dgm:cxn modelId="{6DF17551-2F03-474E-A8DE-A4AFED4E3B86}" type="presParOf" srcId="{AAFE58BC-76D7-4BAE-A6EE-A395FFDFB4E7}" destId="{3CB89971-3129-4377-8E50-241DBA595AE0}" srcOrd="3" destOrd="0" presId="urn:microsoft.com/office/officeart/2008/layout/VerticalCurvedList"/>
    <dgm:cxn modelId="{1A69F152-4B76-40C0-AD21-1566AF593A81}" type="presParOf" srcId="{C0921107-34B6-4FE8-829B-C92ECA1D27EA}" destId="{BCCC4F80-9D5B-4BAB-92BD-4000912D6DB0}" srcOrd="1" destOrd="0" presId="urn:microsoft.com/office/officeart/2008/layout/VerticalCurvedList"/>
    <dgm:cxn modelId="{81B8DFFE-3372-4125-8199-D0A543EC32C5}" type="presParOf" srcId="{C0921107-34B6-4FE8-829B-C92ECA1D27EA}" destId="{140A8E00-9869-4665-B27D-7834617B8AEF}" srcOrd="2" destOrd="0" presId="urn:microsoft.com/office/officeart/2008/layout/VerticalCurvedList"/>
    <dgm:cxn modelId="{E1309E7D-4AB2-46E9-AAB4-79ECB120D430}"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F02582DD-5E48-E14B-A9EB-79814FADCB27}">
      <dgm:prSet custT="1"/>
      <dgm:spPr/>
      <dgm:t>
        <a:bodyPr/>
        <a:lstStyle/>
        <a:p>
          <a:r>
            <a:rPr lang="fr-FR" altLang="fr-FR" sz="2000" b="0">
              <a:solidFill>
                <a:schemeClr val="accent5">
                  <a:lumMod val="50000"/>
                </a:schemeClr>
              </a:solidFill>
            </a:rPr>
            <a:t>Conditions de droit</a:t>
          </a:r>
        </a:p>
      </dgm:t>
    </dgm:pt>
    <dgm:pt modelId="{30E45669-0D44-ED44-AB60-870F22F09A9C}" type="parTrans" cxnId="{088CA761-6528-6643-9B85-6AEC57BF6258}">
      <dgm:prSet/>
      <dgm:spPr/>
      <dgm:t>
        <a:bodyPr/>
        <a:lstStyle/>
        <a:p>
          <a:endParaRPr lang="fr-FR"/>
        </a:p>
      </dgm:t>
    </dgm:pt>
    <dgm:pt modelId="{2AD64395-665F-9646-931D-E0E257FDB655}" type="sibTrans" cxnId="{088CA761-6528-6643-9B85-6AEC57BF6258}">
      <dgm:prSet/>
      <dgm:spPr/>
      <dgm:t>
        <a:bodyPr/>
        <a:lstStyle/>
        <a:p>
          <a:endParaRPr lang="fr-FR"/>
        </a:p>
      </dgm:t>
    </dgm:pt>
    <dgm:pt modelId="{152F08E2-6666-0F43-80D3-994DD80E4462}">
      <dgm:prSet custT="1"/>
      <dgm:spPr/>
      <dgm:t>
        <a:bodyPr/>
        <a:lstStyle/>
        <a:p>
          <a:r>
            <a:rPr lang="fr-FR" altLang="fr-FR" sz="2000" b="0">
              <a:solidFill>
                <a:schemeClr val="accent5">
                  <a:lumMod val="50000"/>
                </a:schemeClr>
              </a:solidFill>
            </a:rPr>
            <a:t>La réforme de Mai 2019</a:t>
          </a:r>
        </a:p>
      </dgm:t>
    </dgm:pt>
    <dgm:pt modelId="{31E81EED-8C3E-D246-B3F4-7A4A68E862D5}" type="parTrans" cxnId="{AF36475F-02DE-214D-A920-C0CAC2ABF907}">
      <dgm:prSet/>
      <dgm:spPr/>
      <dgm:t>
        <a:bodyPr/>
        <a:lstStyle/>
        <a:p>
          <a:endParaRPr lang="fr-FR"/>
        </a:p>
      </dgm:t>
    </dgm:pt>
    <dgm:pt modelId="{ACC52A4C-C898-0643-A9A6-8B614E12FDFC}" type="sibTrans" cxnId="{AF36475F-02DE-214D-A920-C0CAC2ABF907}">
      <dgm:prSet/>
      <dgm:spPr/>
      <dgm:t>
        <a:bodyPr/>
        <a:lstStyle/>
        <a:p>
          <a:endParaRPr lang="fr-FR"/>
        </a:p>
      </dgm:t>
    </dgm:pt>
    <dgm:pt modelId="{27EB2164-AEE9-8A49-AED6-C5BA97B39BB0}">
      <dgm:prSet custT="1"/>
      <dgm:spPr/>
      <dgm:t>
        <a:bodyPr/>
        <a:lstStyle/>
        <a:p>
          <a:r>
            <a:rPr lang="fr-FR" altLang="fr-FR" sz="2000" b="0">
              <a:solidFill>
                <a:schemeClr val="accent5">
                  <a:lumMod val="50000"/>
                </a:schemeClr>
              </a:solidFill>
            </a:rPr>
            <a:t>La démarche</a:t>
          </a:r>
        </a:p>
      </dgm:t>
    </dgm:pt>
    <dgm:pt modelId="{502278F8-1A47-0840-BABE-F3825078775E}" type="parTrans" cxnId="{874D1032-5523-EF44-839F-A22C4339B39A}">
      <dgm:prSet/>
      <dgm:spPr/>
      <dgm:t>
        <a:bodyPr/>
        <a:lstStyle/>
        <a:p>
          <a:endParaRPr lang="fr-FR"/>
        </a:p>
      </dgm:t>
    </dgm:pt>
    <dgm:pt modelId="{D1F70437-B71D-3C4E-8A76-85039097B2A1}" type="sibTrans" cxnId="{874D1032-5523-EF44-839F-A22C4339B39A}">
      <dgm:prSet/>
      <dgm:spPr/>
      <dgm:t>
        <a:bodyPr/>
        <a:lstStyle/>
        <a:p>
          <a:endParaRPr lang="fr-FR"/>
        </a:p>
      </dgm:t>
    </dgm:pt>
    <dgm:pt modelId="{21850ED0-5A5D-2D47-B264-D0C756A57B9E}">
      <dgm:prSet custT="1"/>
      <dgm:spPr/>
      <dgm:t>
        <a:bodyPr/>
        <a:lstStyle/>
        <a:p>
          <a:r>
            <a:rPr lang="fr-FR" altLang="fr-FR" sz="2000" b="0">
              <a:solidFill>
                <a:schemeClr val="accent5">
                  <a:lumMod val="50000"/>
                </a:schemeClr>
              </a:solidFill>
            </a:rPr>
            <a:t>Montants/plafonds</a:t>
          </a:r>
        </a:p>
      </dgm:t>
    </dgm:pt>
    <dgm:pt modelId="{4ABC5166-6C84-5A40-89E5-B7AC88136DDA}" type="parTrans" cxnId="{CBF94E91-9307-A844-AA50-B241BF028A46}">
      <dgm:prSet/>
      <dgm:spPr/>
      <dgm:t>
        <a:bodyPr/>
        <a:lstStyle/>
        <a:p>
          <a:endParaRPr lang="fr-FR"/>
        </a:p>
      </dgm:t>
    </dgm:pt>
    <dgm:pt modelId="{EC9F50FA-73CC-1A43-BFB8-7843B9D53DBA}" type="sibTrans" cxnId="{CBF94E91-9307-A844-AA50-B241BF028A46}">
      <dgm:prSet/>
      <dgm:spPr/>
      <dgm:t>
        <a:bodyPr/>
        <a:lstStyle/>
        <a:p>
          <a:endParaRPr lang="fr-FR"/>
        </a:p>
      </dgm:t>
    </dgm:pt>
    <dgm:pt modelId="{1B882541-2EED-124B-9DE7-1348BD4CCD9D}">
      <dgm:prSet custT="1"/>
      <dgm:spPr/>
      <dgm:t>
        <a:bodyPr/>
        <a:lstStyle/>
        <a:p>
          <a:r>
            <a:rPr lang="fr-FR" altLang="fr-FR" sz="2000" b="0">
              <a:solidFill>
                <a:schemeClr val="accent5">
                  <a:lumMod val="50000"/>
                </a:schemeClr>
              </a:solidFill>
            </a:rPr>
            <a:t>Exemple</a:t>
          </a:r>
        </a:p>
      </dgm:t>
    </dgm:pt>
    <dgm:pt modelId="{77946126-A65E-AA44-A5B0-93CFC4401AFD}" type="parTrans" cxnId="{D4A4B2DF-C797-EA4A-AA98-7D48FE3197B5}">
      <dgm:prSet/>
      <dgm:spPr/>
      <dgm:t>
        <a:bodyPr/>
        <a:lstStyle/>
        <a:p>
          <a:endParaRPr lang="fr-FR"/>
        </a:p>
      </dgm:t>
    </dgm:pt>
    <dgm:pt modelId="{5B816AC8-B09B-DF48-A679-DB0117F71A34}" type="sibTrans" cxnId="{D4A4B2DF-C797-EA4A-AA98-7D48FE3197B5}">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6"/>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6"/>
      <dgm:spPr/>
    </dgm:pt>
    <dgm:pt modelId="{3CB89971-3129-4377-8E50-241DBA595AE0}" type="pres">
      <dgm:prSet presAssocID="{245C308D-5EA3-41DC-8C21-C3AF1FDA8B85}" presName="dstNode" presStyleLbl="node1" presStyleIdx="0" presStyleCnt="6"/>
      <dgm:spPr/>
    </dgm:pt>
    <dgm:pt modelId="{BCCC4F80-9D5B-4BAB-92BD-4000912D6DB0}" type="pres">
      <dgm:prSet presAssocID="{443D96F5-7096-4FDF-8A88-235425E94F33}" presName="text_1" presStyleLbl="node1" presStyleIdx="0" presStyleCnt="6">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6"/>
      <dgm:spPr/>
    </dgm:pt>
    <dgm:pt modelId="{BDE7783C-90C8-9C45-A5F0-A340300BE1A5}" type="pres">
      <dgm:prSet presAssocID="{F02582DD-5E48-E14B-A9EB-79814FADCB27}" presName="text_2" presStyleLbl="node1" presStyleIdx="1" presStyleCnt="6">
        <dgm:presLayoutVars>
          <dgm:bulletEnabled val="1"/>
        </dgm:presLayoutVars>
      </dgm:prSet>
      <dgm:spPr/>
    </dgm:pt>
    <dgm:pt modelId="{7733E43E-BBDD-3343-9D0F-87040DE48564}" type="pres">
      <dgm:prSet presAssocID="{F02582DD-5E48-E14B-A9EB-79814FADCB27}" presName="accent_2" presStyleCnt="0"/>
      <dgm:spPr/>
    </dgm:pt>
    <dgm:pt modelId="{2BA04EEC-4CF1-8847-99C2-288CFF4DC2D1}" type="pres">
      <dgm:prSet presAssocID="{F02582DD-5E48-E14B-A9EB-79814FADCB27}" presName="accentRepeatNode" presStyleLbl="solidFgAcc1" presStyleIdx="1" presStyleCnt="6"/>
      <dgm:spPr/>
    </dgm:pt>
    <dgm:pt modelId="{B415FF3D-7F59-CD4C-BE07-DA36A5357FEE}" type="pres">
      <dgm:prSet presAssocID="{152F08E2-6666-0F43-80D3-994DD80E4462}" presName="text_3" presStyleLbl="node1" presStyleIdx="2" presStyleCnt="6">
        <dgm:presLayoutVars>
          <dgm:bulletEnabled val="1"/>
        </dgm:presLayoutVars>
      </dgm:prSet>
      <dgm:spPr/>
    </dgm:pt>
    <dgm:pt modelId="{8B927675-5A97-DB4E-9934-AD0EFA96B0B0}" type="pres">
      <dgm:prSet presAssocID="{152F08E2-6666-0F43-80D3-994DD80E4462}" presName="accent_3" presStyleCnt="0"/>
      <dgm:spPr/>
    </dgm:pt>
    <dgm:pt modelId="{CD88E566-0E26-6A4A-A716-A9FB42C60289}" type="pres">
      <dgm:prSet presAssocID="{152F08E2-6666-0F43-80D3-994DD80E4462}" presName="accentRepeatNode" presStyleLbl="solidFgAcc1" presStyleIdx="2" presStyleCnt="6"/>
      <dgm:spPr/>
    </dgm:pt>
    <dgm:pt modelId="{37D94969-2018-7949-8DEF-63F1A23A9499}" type="pres">
      <dgm:prSet presAssocID="{27EB2164-AEE9-8A49-AED6-C5BA97B39BB0}" presName="text_4" presStyleLbl="node1" presStyleIdx="3" presStyleCnt="6">
        <dgm:presLayoutVars>
          <dgm:bulletEnabled val="1"/>
        </dgm:presLayoutVars>
      </dgm:prSet>
      <dgm:spPr/>
    </dgm:pt>
    <dgm:pt modelId="{0B7FB4E9-BE42-8441-88B7-306191B94D96}" type="pres">
      <dgm:prSet presAssocID="{27EB2164-AEE9-8A49-AED6-C5BA97B39BB0}" presName="accent_4" presStyleCnt="0"/>
      <dgm:spPr/>
    </dgm:pt>
    <dgm:pt modelId="{CB8DAD22-8C6A-4343-B0A0-71E03D01EE22}" type="pres">
      <dgm:prSet presAssocID="{27EB2164-AEE9-8A49-AED6-C5BA97B39BB0}" presName="accentRepeatNode" presStyleLbl="solidFgAcc1" presStyleIdx="3" presStyleCnt="6"/>
      <dgm:spPr/>
    </dgm:pt>
    <dgm:pt modelId="{6E7B800E-0E07-5B47-A599-AB182FE32129}" type="pres">
      <dgm:prSet presAssocID="{21850ED0-5A5D-2D47-B264-D0C756A57B9E}" presName="text_5" presStyleLbl="node1" presStyleIdx="4" presStyleCnt="6">
        <dgm:presLayoutVars>
          <dgm:bulletEnabled val="1"/>
        </dgm:presLayoutVars>
      </dgm:prSet>
      <dgm:spPr/>
    </dgm:pt>
    <dgm:pt modelId="{13EC348E-C055-2940-9A17-982758151178}" type="pres">
      <dgm:prSet presAssocID="{21850ED0-5A5D-2D47-B264-D0C756A57B9E}" presName="accent_5" presStyleCnt="0"/>
      <dgm:spPr/>
    </dgm:pt>
    <dgm:pt modelId="{D13F4F99-DA23-CF49-B640-7C8FCA765EE6}" type="pres">
      <dgm:prSet presAssocID="{21850ED0-5A5D-2D47-B264-D0C756A57B9E}" presName="accentRepeatNode" presStyleLbl="solidFgAcc1" presStyleIdx="4" presStyleCnt="6"/>
      <dgm:spPr/>
    </dgm:pt>
    <dgm:pt modelId="{76228BDD-2085-1F42-9CA4-C9B1922703F3}" type="pres">
      <dgm:prSet presAssocID="{1B882541-2EED-124B-9DE7-1348BD4CCD9D}" presName="text_6" presStyleLbl="node1" presStyleIdx="5" presStyleCnt="6">
        <dgm:presLayoutVars>
          <dgm:bulletEnabled val="1"/>
        </dgm:presLayoutVars>
      </dgm:prSet>
      <dgm:spPr/>
    </dgm:pt>
    <dgm:pt modelId="{D2A5276C-7B4B-8741-95F2-D6DEEF80433A}" type="pres">
      <dgm:prSet presAssocID="{1B882541-2EED-124B-9DE7-1348BD4CCD9D}" presName="accent_6" presStyleCnt="0"/>
      <dgm:spPr/>
    </dgm:pt>
    <dgm:pt modelId="{7F651073-F908-4B4E-A714-8106DB4040A2}" type="pres">
      <dgm:prSet presAssocID="{1B882541-2EED-124B-9DE7-1348BD4CCD9D}" presName="accentRepeatNode" presStyleLbl="solidFgAcc1" presStyleIdx="5" presStyleCnt="6"/>
      <dgm:spPr/>
    </dgm:pt>
  </dgm:ptLst>
  <dgm:cxnLst>
    <dgm:cxn modelId="{96B3E527-F7C0-4913-87A0-70EF3C528BCD}" type="presOf" srcId="{245C308D-5EA3-41DC-8C21-C3AF1FDA8B85}" destId="{2E748554-D473-4373-96F7-05F38508DAE6}" srcOrd="0" destOrd="0" presId="urn:microsoft.com/office/officeart/2008/layout/VerticalCurvedList"/>
    <dgm:cxn modelId="{874D1032-5523-EF44-839F-A22C4339B39A}" srcId="{245C308D-5EA3-41DC-8C21-C3AF1FDA8B85}" destId="{27EB2164-AEE9-8A49-AED6-C5BA97B39BB0}" srcOrd="3" destOrd="0" parTransId="{502278F8-1A47-0840-BABE-F3825078775E}" sibTransId="{D1F70437-B71D-3C4E-8A76-85039097B2A1}"/>
    <dgm:cxn modelId="{AF36475F-02DE-214D-A920-C0CAC2ABF907}" srcId="{245C308D-5EA3-41DC-8C21-C3AF1FDA8B85}" destId="{152F08E2-6666-0F43-80D3-994DD80E4462}" srcOrd="2" destOrd="0" parTransId="{31E81EED-8C3E-D246-B3F4-7A4A68E862D5}" sibTransId="{ACC52A4C-C898-0643-A9A6-8B614E12FDFC}"/>
    <dgm:cxn modelId="{088CA761-6528-6643-9B85-6AEC57BF6258}" srcId="{245C308D-5EA3-41DC-8C21-C3AF1FDA8B85}" destId="{F02582DD-5E48-E14B-A9EB-79814FADCB27}" srcOrd="1" destOrd="0" parTransId="{30E45669-0D44-ED44-AB60-870F22F09A9C}" sibTransId="{2AD64395-665F-9646-931D-E0E257FDB655}"/>
    <dgm:cxn modelId="{0C763472-080D-4611-9D40-C441EBC4F29D}" type="presOf" srcId="{443D96F5-7096-4FDF-8A88-235425E94F33}" destId="{BCCC4F80-9D5B-4BAB-92BD-4000912D6DB0}" srcOrd="0" destOrd="0" presId="urn:microsoft.com/office/officeart/2008/layout/VerticalCurvedList"/>
    <dgm:cxn modelId="{1AE6C977-264B-4A65-A74C-8BF326964E6D}" type="presOf" srcId="{F02582DD-5E48-E14B-A9EB-79814FADCB27}" destId="{BDE7783C-90C8-9C45-A5F0-A340300BE1A5}" srcOrd="0" destOrd="0" presId="urn:microsoft.com/office/officeart/2008/layout/VerticalCurvedList"/>
    <dgm:cxn modelId="{734ADB7B-3D37-4AB9-B1BF-BDF425EB8030}" type="presOf" srcId="{1B882541-2EED-124B-9DE7-1348BD4CCD9D}" destId="{76228BDD-2085-1F42-9CA4-C9B1922703F3}"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CBF94E91-9307-A844-AA50-B241BF028A46}" srcId="{245C308D-5EA3-41DC-8C21-C3AF1FDA8B85}" destId="{21850ED0-5A5D-2D47-B264-D0C756A57B9E}" srcOrd="4" destOrd="0" parTransId="{4ABC5166-6C84-5A40-89E5-B7AC88136DDA}" sibTransId="{EC9F50FA-73CC-1A43-BFB8-7843B9D53DBA}"/>
    <dgm:cxn modelId="{724A069F-1CAC-4D41-A80E-54804B0E495C}" type="presOf" srcId="{21850ED0-5A5D-2D47-B264-D0C756A57B9E}" destId="{6E7B800E-0E07-5B47-A599-AB182FE32129}" srcOrd="0" destOrd="0" presId="urn:microsoft.com/office/officeart/2008/layout/VerticalCurvedList"/>
    <dgm:cxn modelId="{14E0CBAB-DCC5-4F7A-B4D5-26BBC3802DF0}" type="presOf" srcId="{E2D8055B-C1D3-45D1-938E-71141A49D270}" destId="{7891F2CF-6182-4410-86E9-E619239E5FD1}" srcOrd="0" destOrd="0" presId="urn:microsoft.com/office/officeart/2008/layout/VerticalCurvedList"/>
    <dgm:cxn modelId="{D4A4B2DF-C797-EA4A-AA98-7D48FE3197B5}" srcId="{245C308D-5EA3-41DC-8C21-C3AF1FDA8B85}" destId="{1B882541-2EED-124B-9DE7-1348BD4CCD9D}" srcOrd="5" destOrd="0" parTransId="{77946126-A65E-AA44-A5B0-93CFC4401AFD}" sibTransId="{5B816AC8-B09B-DF48-A679-DB0117F71A34}"/>
    <dgm:cxn modelId="{06923BE2-6AA9-45F3-B5C4-DDE59A678DEC}" type="presOf" srcId="{152F08E2-6666-0F43-80D3-994DD80E4462}" destId="{B415FF3D-7F59-CD4C-BE07-DA36A5357FEE}" srcOrd="0" destOrd="0" presId="urn:microsoft.com/office/officeart/2008/layout/VerticalCurvedList"/>
    <dgm:cxn modelId="{06AE6AF2-46D5-4173-80A7-34F256023697}" type="presOf" srcId="{27EB2164-AEE9-8A49-AED6-C5BA97B39BB0}" destId="{37D94969-2018-7949-8DEF-63F1A23A9499}" srcOrd="0" destOrd="0" presId="urn:microsoft.com/office/officeart/2008/layout/VerticalCurvedList"/>
    <dgm:cxn modelId="{3B81FE6D-5AB3-4E36-A9DC-5348F29AC1C5}" type="presParOf" srcId="{2E748554-D473-4373-96F7-05F38508DAE6}" destId="{C0921107-34B6-4FE8-829B-C92ECA1D27EA}" srcOrd="0" destOrd="0" presId="urn:microsoft.com/office/officeart/2008/layout/VerticalCurvedList"/>
    <dgm:cxn modelId="{E3943718-6F83-47DE-81E5-11EE7406A573}" type="presParOf" srcId="{C0921107-34B6-4FE8-829B-C92ECA1D27EA}" destId="{AAFE58BC-76D7-4BAE-A6EE-A395FFDFB4E7}" srcOrd="0" destOrd="0" presId="urn:microsoft.com/office/officeart/2008/layout/VerticalCurvedList"/>
    <dgm:cxn modelId="{12D72544-23F0-4617-B160-4B5D5655C493}" type="presParOf" srcId="{AAFE58BC-76D7-4BAE-A6EE-A395FFDFB4E7}" destId="{BB76B6A3-4507-4CF5-BCD1-36637C468683}" srcOrd="0" destOrd="0" presId="urn:microsoft.com/office/officeart/2008/layout/VerticalCurvedList"/>
    <dgm:cxn modelId="{8FEA8279-23EB-4A18-831C-A22896B02DC6}" type="presParOf" srcId="{AAFE58BC-76D7-4BAE-A6EE-A395FFDFB4E7}" destId="{7891F2CF-6182-4410-86E9-E619239E5FD1}" srcOrd="1" destOrd="0" presId="urn:microsoft.com/office/officeart/2008/layout/VerticalCurvedList"/>
    <dgm:cxn modelId="{F8B02EC7-16D6-4AB3-B331-AAAA2439ACE0}" type="presParOf" srcId="{AAFE58BC-76D7-4BAE-A6EE-A395FFDFB4E7}" destId="{F90DF8CC-DE8D-4516-BE7B-D5B0ED147E27}" srcOrd="2" destOrd="0" presId="urn:microsoft.com/office/officeart/2008/layout/VerticalCurvedList"/>
    <dgm:cxn modelId="{4748D82E-E2A5-4CA4-B0E6-03C22A4EBB8B}" type="presParOf" srcId="{AAFE58BC-76D7-4BAE-A6EE-A395FFDFB4E7}" destId="{3CB89971-3129-4377-8E50-241DBA595AE0}" srcOrd="3" destOrd="0" presId="urn:microsoft.com/office/officeart/2008/layout/VerticalCurvedList"/>
    <dgm:cxn modelId="{477F75B8-E348-4C65-8E5B-2A384483522D}" type="presParOf" srcId="{C0921107-34B6-4FE8-829B-C92ECA1D27EA}" destId="{BCCC4F80-9D5B-4BAB-92BD-4000912D6DB0}" srcOrd="1" destOrd="0" presId="urn:microsoft.com/office/officeart/2008/layout/VerticalCurvedList"/>
    <dgm:cxn modelId="{9B11121C-2506-4EBB-AABC-6FCE913E2CE5}" type="presParOf" srcId="{C0921107-34B6-4FE8-829B-C92ECA1D27EA}" destId="{140A8E00-9869-4665-B27D-7834617B8AEF}" srcOrd="2" destOrd="0" presId="urn:microsoft.com/office/officeart/2008/layout/VerticalCurvedList"/>
    <dgm:cxn modelId="{E4B0EC0E-072C-42F4-8FDE-0405121F2C8F}" type="presParOf" srcId="{140A8E00-9869-4665-B27D-7834617B8AEF}" destId="{6F574E00-060E-46AB-B090-DB4E93E0AB3E}" srcOrd="0" destOrd="0" presId="urn:microsoft.com/office/officeart/2008/layout/VerticalCurvedList"/>
    <dgm:cxn modelId="{9A6C4D8B-7C10-4FD3-8733-5005F4EE8815}" type="presParOf" srcId="{C0921107-34B6-4FE8-829B-C92ECA1D27EA}" destId="{BDE7783C-90C8-9C45-A5F0-A340300BE1A5}" srcOrd="3" destOrd="0" presId="urn:microsoft.com/office/officeart/2008/layout/VerticalCurvedList"/>
    <dgm:cxn modelId="{A68D3759-A37A-4711-9574-83363431C99A}" type="presParOf" srcId="{C0921107-34B6-4FE8-829B-C92ECA1D27EA}" destId="{7733E43E-BBDD-3343-9D0F-87040DE48564}" srcOrd="4" destOrd="0" presId="urn:microsoft.com/office/officeart/2008/layout/VerticalCurvedList"/>
    <dgm:cxn modelId="{C2BC61BC-9361-4D1A-B401-A733A9D9BDFC}" type="presParOf" srcId="{7733E43E-BBDD-3343-9D0F-87040DE48564}" destId="{2BA04EEC-4CF1-8847-99C2-288CFF4DC2D1}" srcOrd="0" destOrd="0" presId="urn:microsoft.com/office/officeart/2008/layout/VerticalCurvedList"/>
    <dgm:cxn modelId="{6EC8D0C0-B934-4F06-B4E4-D0063FFB9231}" type="presParOf" srcId="{C0921107-34B6-4FE8-829B-C92ECA1D27EA}" destId="{B415FF3D-7F59-CD4C-BE07-DA36A5357FEE}" srcOrd="5" destOrd="0" presId="urn:microsoft.com/office/officeart/2008/layout/VerticalCurvedList"/>
    <dgm:cxn modelId="{FAAA5B19-526D-4BCD-8035-595F6FC0405F}" type="presParOf" srcId="{C0921107-34B6-4FE8-829B-C92ECA1D27EA}" destId="{8B927675-5A97-DB4E-9934-AD0EFA96B0B0}" srcOrd="6" destOrd="0" presId="urn:microsoft.com/office/officeart/2008/layout/VerticalCurvedList"/>
    <dgm:cxn modelId="{4C946CAC-E8EE-454A-BE9A-D67389E69510}" type="presParOf" srcId="{8B927675-5A97-DB4E-9934-AD0EFA96B0B0}" destId="{CD88E566-0E26-6A4A-A716-A9FB42C60289}" srcOrd="0" destOrd="0" presId="urn:microsoft.com/office/officeart/2008/layout/VerticalCurvedList"/>
    <dgm:cxn modelId="{CF21BB53-57D3-4D8B-BC69-5AF1E52DC712}" type="presParOf" srcId="{C0921107-34B6-4FE8-829B-C92ECA1D27EA}" destId="{37D94969-2018-7949-8DEF-63F1A23A9499}" srcOrd="7" destOrd="0" presId="urn:microsoft.com/office/officeart/2008/layout/VerticalCurvedList"/>
    <dgm:cxn modelId="{DD5ED6A7-2B55-41D8-AF6C-F24261C61B33}" type="presParOf" srcId="{C0921107-34B6-4FE8-829B-C92ECA1D27EA}" destId="{0B7FB4E9-BE42-8441-88B7-306191B94D96}" srcOrd="8" destOrd="0" presId="urn:microsoft.com/office/officeart/2008/layout/VerticalCurvedList"/>
    <dgm:cxn modelId="{44436309-BCA1-44FE-8E5F-C7574C2DBBCE}" type="presParOf" srcId="{0B7FB4E9-BE42-8441-88B7-306191B94D96}" destId="{CB8DAD22-8C6A-4343-B0A0-71E03D01EE22}" srcOrd="0" destOrd="0" presId="urn:microsoft.com/office/officeart/2008/layout/VerticalCurvedList"/>
    <dgm:cxn modelId="{22E05770-D0CA-428A-8731-D1C0AEA8966D}" type="presParOf" srcId="{C0921107-34B6-4FE8-829B-C92ECA1D27EA}" destId="{6E7B800E-0E07-5B47-A599-AB182FE32129}" srcOrd="9" destOrd="0" presId="urn:microsoft.com/office/officeart/2008/layout/VerticalCurvedList"/>
    <dgm:cxn modelId="{D21AC724-988D-421C-90DE-2566A4C399DE}" type="presParOf" srcId="{C0921107-34B6-4FE8-829B-C92ECA1D27EA}" destId="{13EC348E-C055-2940-9A17-982758151178}" srcOrd="10" destOrd="0" presId="urn:microsoft.com/office/officeart/2008/layout/VerticalCurvedList"/>
    <dgm:cxn modelId="{4E7881FF-600E-44E8-8B6F-719F730F3010}" type="presParOf" srcId="{13EC348E-C055-2940-9A17-982758151178}" destId="{D13F4F99-DA23-CF49-B640-7C8FCA765EE6}" srcOrd="0" destOrd="0" presId="urn:microsoft.com/office/officeart/2008/layout/VerticalCurvedList"/>
    <dgm:cxn modelId="{A2EB1844-8476-45B2-BEF0-184A08F3AEC8}" type="presParOf" srcId="{C0921107-34B6-4FE8-829B-C92ECA1D27EA}" destId="{76228BDD-2085-1F42-9CA4-C9B1922703F3}" srcOrd="11" destOrd="0" presId="urn:microsoft.com/office/officeart/2008/layout/VerticalCurvedList"/>
    <dgm:cxn modelId="{5FAA6DE9-C661-4597-9B5B-93D7587E732F}" type="presParOf" srcId="{C0921107-34B6-4FE8-829B-C92ECA1D27EA}" destId="{D2A5276C-7B4B-8741-95F2-D6DEEF80433A}" srcOrd="12" destOrd="0" presId="urn:microsoft.com/office/officeart/2008/layout/VerticalCurvedList"/>
    <dgm:cxn modelId="{49ACAEA1-D28A-49A4-80AB-C4A442CDA5F3}" type="presParOf" srcId="{D2A5276C-7B4B-8741-95F2-D6DEEF80433A}" destId="{7F651073-F908-4B4E-A714-8106DB4040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B318756D-798F-45C6-A726-FFC411488910}"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F378669F-637E-4133-8495-08ABC70C2BE6}" type="presOf" srcId="{E2D8055B-C1D3-45D1-938E-71141A49D270}" destId="{7891F2CF-6182-4410-86E9-E619239E5FD1}" srcOrd="0" destOrd="0" presId="urn:microsoft.com/office/officeart/2008/layout/VerticalCurvedList"/>
    <dgm:cxn modelId="{D8295EC8-5DCA-47F7-96EC-E520A28FBC88}" type="presOf" srcId="{443D96F5-7096-4FDF-8A88-235425E94F33}" destId="{BCCC4F80-9D5B-4BAB-92BD-4000912D6DB0}" srcOrd="0" destOrd="0" presId="urn:microsoft.com/office/officeart/2008/layout/VerticalCurvedList"/>
    <dgm:cxn modelId="{BA70ED68-4421-46CA-A02F-7A49A0DAF9FB}" type="presParOf" srcId="{2E748554-D473-4373-96F7-05F38508DAE6}" destId="{C0921107-34B6-4FE8-829B-C92ECA1D27EA}" srcOrd="0" destOrd="0" presId="urn:microsoft.com/office/officeart/2008/layout/VerticalCurvedList"/>
    <dgm:cxn modelId="{74321E5D-73DC-47EE-B7B4-6D4ADD05F13F}" type="presParOf" srcId="{C0921107-34B6-4FE8-829B-C92ECA1D27EA}" destId="{AAFE58BC-76D7-4BAE-A6EE-A395FFDFB4E7}" srcOrd="0" destOrd="0" presId="urn:microsoft.com/office/officeart/2008/layout/VerticalCurvedList"/>
    <dgm:cxn modelId="{6BBE334D-228A-452C-9A4B-6E666128731C}" type="presParOf" srcId="{AAFE58BC-76D7-4BAE-A6EE-A395FFDFB4E7}" destId="{BB76B6A3-4507-4CF5-BCD1-36637C468683}" srcOrd="0" destOrd="0" presId="urn:microsoft.com/office/officeart/2008/layout/VerticalCurvedList"/>
    <dgm:cxn modelId="{298BC302-1706-490C-AECF-321529D6069C}" type="presParOf" srcId="{AAFE58BC-76D7-4BAE-A6EE-A395FFDFB4E7}" destId="{7891F2CF-6182-4410-86E9-E619239E5FD1}" srcOrd="1" destOrd="0" presId="urn:microsoft.com/office/officeart/2008/layout/VerticalCurvedList"/>
    <dgm:cxn modelId="{DC2B5817-3634-46E1-9601-C8490ACAEE61}" type="presParOf" srcId="{AAFE58BC-76D7-4BAE-A6EE-A395FFDFB4E7}" destId="{F90DF8CC-DE8D-4516-BE7B-D5B0ED147E27}" srcOrd="2" destOrd="0" presId="urn:microsoft.com/office/officeart/2008/layout/VerticalCurvedList"/>
    <dgm:cxn modelId="{15D7B7A9-6A77-44C3-9456-69D82D15A4C9}" type="presParOf" srcId="{AAFE58BC-76D7-4BAE-A6EE-A395FFDFB4E7}" destId="{3CB89971-3129-4377-8E50-241DBA595AE0}" srcOrd="3" destOrd="0" presId="urn:microsoft.com/office/officeart/2008/layout/VerticalCurvedList"/>
    <dgm:cxn modelId="{0B5F18C5-2824-4073-8735-79F7D5D549AD}" type="presParOf" srcId="{C0921107-34B6-4FE8-829B-C92ECA1D27EA}" destId="{BCCC4F80-9D5B-4BAB-92BD-4000912D6DB0}" srcOrd="1" destOrd="0" presId="urn:microsoft.com/office/officeart/2008/layout/VerticalCurvedList"/>
    <dgm:cxn modelId="{2B1D21D3-C3D4-4BEA-B4F1-49B7B2CDD605}" type="presParOf" srcId="{C0921107-34B6-4FE8-829B-C92ECA1D27EA}" destId="{140A8E00-9869-4665-B27D-7834617B8AEF}" srcOrd="2" destOrd="0" presId="urn:microsoft.com/office/officeart/2008/layout/VerticalCurvedList"/>
    <dgm:cxn modelId="{2A25DABE-8431-45D0-8774-4B31FC482A04}"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Conditions de droit</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4757000A-10EE-48ED-A055-D3B737D24F33}"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16DE8C9C-858D-432D-BC3E-598E5D1C17F2}" type="presOf" srcId="{245C308D-5EA3-41DC-8C21-C3AF1FDA8B85}" destId="{2E748554-D473-4373-96F7-05F38508DAE6}" srcOrd="0" destOrd="0" presId="urn:microsoft.com/office/officeart/2008/layout/VerticalCurvedList"/>
    <dgm:cxn modelId="{62390EB8-D8D6-45AD-9DF5-60148D6412B8}" type="presOf" srcId="{E2D8055B-C1D3-45D1-938E-71141A49D270}" destId="{7891F2CF-6182-4410-86E9-E619239E5FD1}" srcOrd="0" destOrd="0" presId="urn:microsoft.com/office/officeart/2008/layout/VerticalCurvedList"/>
    <dgm:cxn modelId="{F50E7B89-369B-4DF3-9594-92ADE6290C6F}" type="presParOf" srcId="{2E748554-D473-4373-96F7-05F38508DAE6}" destId="{C0921107-34B6-4FE8-829B-C92ECA1D27EA}" srcOrd="0" destOrd="0" presId="urn:microsoft.com/office/officeart/2008/layout/VerticalCurvedList"/>
    <dgm:cxn modelId="{3CFAA8CF-01C2-4CDE-BC11-A2D692A53B4B}" type="presParOf" srcId="{C0921107-34B6-4FE8-829B-C92ECA1D27EA}" destId="{AAFE58BC-76D7-4BAE-A6EE-A395FFDFB4E7}" srcOrd="0" destOrd="0" presId="urn:microsoft.com/office/officeart/2008/layout/VerticalCurvedList"/>
    <dgm:cxn modelId="{BEE059B1-5C84-48A3-9FA6-A29F5082AA3C}" type="presParOf" srcId="{AAFE58BC-76D7-4BAE-A6EE-A395FFDFB4E7}" destId="{BB76B6A3-4507-4CF5-BCD1-36637C468683}" srcOrd="0" destOrd="0" presId="urn:microsoft.com/office/officeart/2008/layout/VerticalCurvedList"/>
    <dgm:cxn modelId="{DAE3FB43-AAE5-4CDB-8396-C6253FDB0544}" type="presParOf" srcId="{AAFE58BC-76D7-4BAE-A6EE-A395FFDFB4E7}" destId="{7891F2CF-6182-4410-86E9-E619239E5FD1}" srcOrd="1" destOrd="0" presId="urn:microsoft.com/office/officeart/2008/layout/VerticalCurvedList"/>
    <dgm:cxn modelId="{4E2D8DD4-FAAD-48DC-B75C-3224237BD65F}" type="presParOf" srcId="{AAFE58BC-76D7-4BAE-A6EE-A395FFDFB4E7}" destId="{F90DF8CC-DE8D-4516-BE7B-D5B0ED147E27}" srcOrd="2" destOrd="0" presId="urn:microsoft.com/office/officeart/2008/layout/VerticalCurvedList"/>
    <dgm:cxn modelId="{B225A2A4-D2FB-4B11-9A66-19E2697D2501}" type="presParOf" srcId="{AAFE58BC-76D7-4BAE-A6EE-A395FFDFB4E7}" destId="{3CB89971-3129-4377-8E50-241DBA595AE0}" srcOrd="3" destOrd="0" presId="urn:microsoft.com/office/officeart/2008/layout/VerticalCurvedList"/>
    <dgm:cxn modelId="{7B9DC13D-DEC2-43D7-AC9E-EE56D4EC5506}" type="presParOf" srcId="{C0921107-34B6-4FE8-829B-C92ECA1D27EA}" destId="{BCCC4F80-9D5B-4BAB-92BD-4000912D6DB0}" srcOrd="1" destOrd="0" presId="urn:microsoft.com/office/officeart/2008/layout/VerticalCurvedList"/>
    <dgm:cxn modelId="{1DDA7376-3771-46D2-94ED-BF83E84DEAD4}" type="presParOf" srcId="{C0921107-34B6-4FE8-829B-C92ECA1D27EA}" destId="{140A8E00-9869-4665-B27D-7834617B8AEF}" srcOrd="2" destOrd="0" presId="urn:microsoft.com/office/officeart/2008/layout/VerticalCurvedList"/>
    <dgm:cxn modelId="{19D684FD-16A9-4A57-BC1E-82BF2E4EE987}"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La réforme de Mai 2019</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4757000A-10EE-48ED-A055-D3B737D24F33}"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16DE8C9C-858D-432D-BC3E-598E5D1C17F2}" type="presOf" srcId="{245C308D-5EA3-41DC-8C21-C3AF1FDA8B85}" destId="{2E748554-D473-4373-96F7-05F38508DAE6}" srcOrd="0" destOrd="0" presId="urn:microsoft.com/office/officeart/2008/layout/VerticalCurvedList"/>
    <dgm:cxn modelId="{62390EB8-D8D6-45AD-9DF5-60148D6412B8}" type="presOf" srcId="{E2D8055B-C1D3-45D1-938E-71141A49D270}" destId="{7891F2CF-6182-4410-86E9-E619239E5FD1}" srcOrd="0" destOrd="0" presId="urn:microsoft.com/office/officeart/2008/layout/VerticalCurvedList"/>
    <dgm:cxn modelId="{F50E7B89-369B-4DF3-9594-92ADE6290C6F}" type="presParOf" srcId="{2E748554-D473-4373-96F7-05F38508DAE6}" destId="{C0921107-34B6-4FE8-829B-C92ECA1D27EA}" srcOrd="0" destOrd="0" presId="urn:microsoft.com/office/officeart/2008/layout/VerticalCurvedList"/>
    <dgm:cxn modelId="{3CFAA8CF-01C2-4CDE-BC11-A2D692A53B4B}" type="presParOf" srcId="{C0921107-34B6-4FE8-829B-C92ECA1D27EA}" destId="{AAFE58BC-76D7-4BAE-A6EE-A395FFDFB4E7}" srcOrd="0" destOrd="0" presId="urn:microsoft.com/office/officeart/2008/layout/VerticalCurvedList"/>
    <dgm:cxn modelId="{BEE059B1-5C84-48A3-9FA6-A29F5082AA3C}" type="presParOf" srcId="{AAFE58BC-76D7-4BAE-A6EE-A395FFDFB4E7}" destId="{BB76B6A3-4507-4CF5-BCD1-36637C468683}" srcOrd="0" destOrd="0" presId="urn:microsoft.com/office/officeart/2008/layout/VerticalCurvedList"/>
    <dgm:cxn modelId="{DAE3FB43-AAE5-4CDB-8396-C6253FDB0544}" type="presParOf" srcId="{AAFE58BC-76D7-4BAE-A6EE-A395FFDFB4E7}" destId="{7891F2CF-6182-4410-86E9-E619239E5FD1}" srcOrd="1" destOrd="0" presId="urn:microsoft.com/office/officeart/2008/layout/VerticalCurvedList"/>
    <dgm:cxn modelId="{4E2D8DD4-FAAD-48DC-B75C-3224237BD65F}" type="presParOf" srcId="{AAFE58BC-76D7-4BAE-A6EE-A395FFDFB4E7}" destId="{F90DF8CC-DE8D-4516-BE7B-D5B0ED147E27}" srcOrd="2" destOrd="0" presId="urn:microsoft.com/office/officeart/2008/layout/VerticalCurvedList"/>
    <dgm:cxn modelId="{B225A2A4-D2FB-4B11-9A66-19E2697D2501}" type="presParOf" srcId="{AAFE58BC-76D7-4BAE-A6EE-A395FFDFB4E7}" destId="{3CB89971-3129-4377-8E50-241DBA595AE0}" srcOrd="3" destOrd="0" presId="urn:microsoft.com/office/officeart/2008/layout/VerticalCurvedList"/>
    <dgm:cxn modelId="{7B9DC13D-DEC2-43D7-AC9E-EE56D4EC5506}" type="presParOf" srcId="{C0921107-34B6-4FE8-829B-C92ECA1D27EA}" destId="{BCCC4F80-9D5B-4BAB-92BD-4000912D6DB0}" srcOrd="1" destOrd="0" presId="urn:microsoft.com/office/officeart/2008/layout/VerticalCurvedList"/>
    <dgm:cxn modelId="{1DDA7376-3771-46D2-94ED-BF83E84DEAD4}" type="presParOf" srcId="{C0921107-34B6-4FE8-829B-C92ECA1D27EA}" destId="{140A8E00-9869-4665-B27D-7834617B8AEF}" srcOrd="2" destOrd="0" presId="urn:microsoft.com/office/officeart/2008/layout/VerticalCurvedList"/>
    <dgm:cxn modelId="{19D684FD-16A9-4A57-BC1E-82BF2E4EE987}"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sz="2000" b="0">
              <a:solidFill>
                <a:schemeClr val="accent5">
                  <a:lumMod val="50000"/>
                </a:schemeClr>
              </a:solidFill>
            </a:rPr>
            <a:t>La démarche</a:t>
          </a: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2FF6BE0E-0A0D-4C3E-A8AE-E3A8446B9F35}" type="presOf" srcId="{245C308D-5EA3-41DC-8C21-C3AF1FDA8B85}" destId="{2E748554-D473-4373-96F7-05F38508DAE6}" srcOrd="0" destOrd="0" presId="urn:microsoft.com/office/officeart/2008/layout/VerticalCurvedList"/>
    <dgm:cxn modelId="{5C18051E-4347-4DC5-9F05-39842AB401F5}"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3E68B9E2-C70D-4E47-B64A-F83A65665B12}" type="presOf" srcId="{E2D8055B-C1D3-45D1-938E-71141A49D270}" destId="{7891F2CF-6182-4410-86E9-E619239E5FD1}" srcOrd="0" destOrd="0" presId="urn:microsoft.com/office/officeart/2008/layout/VerticalCurvedList"/>
    <dgm:cxn modelId="{4AC3598A-F924-4AF3-8983-7122CA48EBE0}" type="presParOf" srcId="{2E748554-D473-4373-96F7-05F38508DAE6}" destId="{C0921107-34B6-4FE8-829B-C92ECA1D27EA}" srcOrd="0" destOrd="0" presId="urn:microsoft.com/office/officeart/2008/layout/VerticalCurvedList"/>
    <dgm:cxn modelId="{CF442615-DAF1-4519-A464-D78E8813449E}" type="presParOf" srcId="{C0921107-34B6-4FE8-829B-C92ECA1D27EA}" destId="{AAFE58BC-76D7-4BAE-A6EE-A395FFDFB4E7}" srcOrd="0" destOrd="0" presId="urn:microsoft.com/office/officeart/2008/layout/VerticalCurvedList"/>
    <dgm:cxn modelId="{2CF6986C-6D8E-444F-9B04-01912EFBBD93}" type="presParOf" srcId="{AAFE58BC-76D7-4BAE-A6EE-A395FFDFB4E7}" destId="{BB76B6A3-4507-4CF5-BCD1-36637C468683}" srcOrd="0" destOrd="0" presId="urn:microsoft.com/office/officeart/2008/layout/VerticalCurvedList"/>
    <dgm:cxn modelId="{056ED8B1-6BD0-4F42-B48E-9CCECFDB7055}" type="presParOf" srcId="{AAFE58BC-76D7-4BAE-A6EE-A395FFDFB4E7}" destId="{7891F2CF-6182-4410-86E9-E619239E5FD1}" srcOrd="1" destOrd="0" presId="urn:microsoft.com/office/officeart/2008/layout/VerticalCurvedList"/>
    <dgm:cxn modelId="{B5749D4C-7D61-4635-9855-79562ED34F7B}" type="presParOf" srcId="{AAFE58BC-76D7-4BAE-A6EE-A395FFDFB4E7}" destId="{F90DF8CC-DE8D-4516-BE7B-D5B0ED147E27}" srcOrd="2" destOrd="0" presId="urn:microsoft.com/office/officeart/2008/layout/VerticalCurvedList"/>
    <dgm:cxn modelId="{F25A92BB-4E4E-4340-9575-0CB4BF9BA451}" type="presParOf" srcId="{AAFE58BC-76D7-4BAE-A6EE-A395FFDFB4E7}" destId="{3CB89971-3129-4377-8E50-241DBA595AE0}" srcOrd="3" destOrd="0" presId="urn:microsoft.com/office/officeart/2008/layout/VerticalCurvedList"/>
    <dgm:cxn modelId="{144B2B5B-D802-45E1-9569-01062669643E}" type="presParOf" srcId="{C0921107-34B6-4FE8-829B-C92ECA1D27EA}" destId="{BCCC4F80-9D5B-4BAB-92BD-4000912D6DB0}" srcOrd="1" destOrd="0" presId="urn:microsoft.com/office/officeart/2008/layout/VerticalCurvedList"/>
    <dgm:cxn modelId="{2C3B5F6D-7A3D-4DA6-9B47-FEB439A04BCA}" type="presParOf" srcId="{C0921107-34B6-4FE8-829B-C92ECA1D27EA}" destId="{140A8E00-9869-4665-B27D-7834617B8AEF}" srcOrd="2" destOrd="0" presId="urn:microsoft.com/office/officeart/2008/layout/VerticalCurvedList"/>
    <dgm:cxn modelId="{6580FBAD-E971-47B3-9957-AB895274A19E}"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a:t>
          </a:r>
          <a:r>
            <a:rPr lang="fr-FR" altLang="fr-FR" sz="1600" b="0">
              <a:solidFill>
                <a:schemeClr val="accent5">
                  <a:lumMod val="50000"/>
                </a:schemeClr>
              </a:solidFill>
            </a:rPr>
            <a:t> – Emploi direct assistante maternelle ou garde à domicile</a:t>
          </a:r>
          <a:endParaRPr lang="fr-FR" sz="16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8B76561D-4D5B-45AD-B169-50755303F9A7}"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595B388E-4C5F-48FA-AA9A-7C5E2B14B91B}" type="presOf" srcId="{443D96F5-7096-4FDF-8A88-235425E94F33}" destId="{BCCC4F80-9D5B-4BAB-92BD-4000912D6DB0}" srcOrd="0" destOrd="0" presId="urn:microsoft.com/office/officeart/2008/layout/VerticalCurvedList"/>
    <dgm:cxn modelId="{39CA7BFA-F70C-4957-833A-AE5CAC0DF2CF}" type="presOf" srcId="{E2D8055B-C1D3-45D1-938E-71141A49D270}" destId="{7891F2CF-6182-4410-86E9-E619239E5FD1}" srcOrd="0" destOrd="0" presId="urn:microsoft.com/office/officeart/2008/layout/VerticalCurvedList"/>
    <dgm:cxn modelId="{BF1F7519-278A-47A9-8730-F8A8F7B1B642}" type="presParOf" srcId="{2E748554-D473-4373-96F7-05F38508DAE6}" destId="{C0921107-34B6-4FE8-829B-C92ECA1D27EA}" srcOrd="0" destOrd="0" presId="urn:microsoft.com/office/officeart/2008/layout/VerticalCurvedList"/>
    <dgm:cxn modelId="{6B5F2DDD-5F63-4B41-953F-A99F4A90CA00}" type="presParOf" srcId="{C0921107-34B6-4FE8-829B-C92ECA1D27EA}" destId="{AAFE58BC-76D7-4BAE-A6EE-A395FFDFB4E7}" srcOrd="0" destOrd="0" presId="urn:microsoft.com/office/officeart/2008/layout/VerticalCurvedList"/>
    <dgm:cxn modelId="{543C1624-5D46-4B9C-95FE-98FF6F82C632}" type="presParOf" srcId="{AAFE58BC-76D7-4BAE-A6EE-A395FFDFB4E7}" destId="{BB76B6A3-4507-4CF5-BCD1-36637C468683}" srcOrd="0" destOrd="0" presId="urn:microsoft.com/office/officeart/2008/layout/VerticalCurvedList"/>
    <dgm:cxn modelId="{B444ECDC-504B-45FF-8D47-48503857F0EF}" type="presParOf" srcId="{AAFE58BC-76D7-4BAE-A6EE-A395FFDFB4E7}" destId="{7891F2CF-6182-4410-86E9-E619239E5FD1}" srcOrd="1" destOrd="0" presId="urn:microsoft.com/office/officeart/2008/layout/VerticalCurvedList"/>
    <dgm:cxn modelId="{6D06FB7A-07D4-412F-951B-16EED9CD77EE}" type="presParOf" srcId="{AAFE58BC-76D7-4BAE-A6EE-A395FFDFB4E7}" destId="{F90DF8CC-DE8D-4516-BE7B-D5B0ED147E27}" srcOrd="2" destOrd="0" presId="urn:microsoft.com/office/officeart/2008/layout/VerticalCurvedList"/>
    <dgm:cxn modelId="{72EA1061-E642-4023-BE90-B48B45F7CE32}" type="presParOf" srcId="{AAFE58BC-76D7-4BAE-A6EE-A395FFDFB4E7}" destId="{3CB89971-3129-4377-8E50-241DBA595AE0}" srcOrd="3" destOrd="0" presId="urn:microsoft.com/office/officeart/2008/layout/VerticalCurvedList"/>
    <dgm:cxn modelId="{021A5971-6055-436B-BE29-5866BD92DF2D}" type="presParOf" srcId="{C0921107-34B6-4FE8-829B-C92ECA1D27EA}" destId="{BCCC4F80-9D5B-4BAB-92BD-4000912D6DB0}" srcOrd="1" destOrd="0" presId="urn:microsoft.com/office/officeart/2008/layout/VerticalCurvedList"/>
    <dgm:cxn modelId="{7F97C3CC-8300-424C-AC2F-6C066005895C}" type="presParOf" srcId="{C0921107-34B6-4FE8-829B-C92ECA1D27EA}" destId="{140A8E00-9869-4665-B27D-7834617B8AEF}" srcOrd="2" destOrd="0" presId="urn:microsoft.com/office/officeart/2008/layout/VerticalCurvedList"/>
    <dgm:cxn modelId="{7656306F-C8EB-4E11-ADD1-D8C098858E3B}"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 </a:t>
          </a:r>
          <a:r>
            <a:rPr lang="fr-FR" altLang="fr-FR" sz="1600" b="0">
              <a:solidFill>
                <a:schemeClr val="accent5">
                  <a:lumMod val="50000"/>
                </a:schemeClr>
              </a:solidFill>
            </a:rPr>
            <a:t>Structure garde à domicile</a:t>
          </a:r>
          <a:endParaRPr lang="fr-FR" sz="16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8B76561D-4D5B-45AD-B169-50755303F9A7}"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595B388E-4C5F-48FA-AA9A-7C5E2B14B91B}" type="presOf" srcId="{443D96F5-7096-4FDF-8A88-235425E94F33}" destId="{BCCC4F80-9D5B-4BAB-92BD-4000912D6DB0}" srcOrd="0" destOrd="0" presId="urn:microsoft.com/office/officeart/2008/layout/VerticalCurvedList"/>
    <dgm:cxn modelId="{39CA7BFA-F70C-4957-833A-AE5CAC0DF2CF}" type="presOf" srcId="{E2D8055B-C1D3-45D1-938E-71141A49D270}" destId="{7891F2CF-6182-4410-86E9-E619239E5FD1}" srcOrd="0" destOrd="0" presId="urn:microsoft.com/office/officeart/2008/layout/VerticalCurvedList"/>
    <dgm:cxn modelId="{BF1F7519-278A-47A9-8730-F8A8F7B1B642}" type="presParOf" srcId="{2E748554-D473-4373-96F7-05F38508DAE6}" destId="{C0921107-34B6-4FE8-829B-C92ECA1D27EA}" srcOrd="0" destOrd="0" presId="urn:microsoft.com/office/officeart/2008/layout/VerticalCurvedList"/>
    <dgm:cxn modelId="{6B5F2DDD-5F63-4B41-953F-A99F4A90CA00}" type="presParOf" srcId="{C0921107-34B6-4FE8-829B-C92ECA1D27EA}" destId="{AAFE58BC-76D7-4BAE-A6EE-A395FFDFB4E7}" srcOrd="0" destOrd="0" presId="urn:microsoft.com/office/officeart/2008/layout/VerticalCurvedList"/>
    <dgm:cxn modelId="{543C1624-5D46-4B9C-95FE-98FF6F82C632}" type="presParOf" srcId="{AAFE58BC-76D7-4BAE-A6EE-A395FFDFB4E7}" destId="{BB76B6A3-4507-4CF5-BCD1-36637C468683}" srcOrd="0" destOrd="0" presId="urn:microsoft.com/office/officeart/2008/layout/VerticalCurvedList"/>
    <dgm:cxn modelId="{B444ECDC-504B-45FF-8D47-48503857F0EF}" type="presParOf" srcId="{AAFE58BC-76D7-4BAE-A6EE-A395FFDFB4E7}" destId="{7891F2CF-6182-4410-86E9-E619239E5FD1}" srcOrd="1" destOrd="0" presId="urn:microsoft.com/office/officeart/2008/layout/VerticalCurvedList"/>
    <dgm:cxn modelId="{6D06FB7A-07D4-412F-951B-16EED9CD77EE}" type="presParOf" srcId="{AAFE58BC-76D7-4BAE-A6EE-A395FFDFB4E7}" destId="{F90DF8CC-DE8D-4516-BE7B-D5B0ED147E27}" srcOrd="2" destOrd="0" presId="urn:microsoft.com/office/officeart/2008/layout/VerticalCurvedList"/>
    <dgm:cxn modelId="{72EA1061-E642-4023-BE90-B48B45F7CE32}" type="presParOf" srcId="{AAFE58BC-76D7-4BAE-A6EE-A395FFDFB4E7}" destId="{3CB89971-3129-4377-8E50-241DBA595AE0}" srcOrd="3" destOrd="0" presId="urn:microsoft.com/office/officeart/2008/layout/VerticalCurvedList"/>
    <dgm:cxn modelId="{021A5971-6055-436B-BE29-5866BD92DF2D}" type="presParOf" srcId="{C0921107-34B6-4FE8-829B-C92ECA1D27EA}" destId="{BCCC4F80-9D5B-4BAB-92BD-4000912D6DB0}" srcOrd="1" destOrd="0" presId="urn:microsoft.com/office/officeart/2008/layout/VerticalCurvedList"/>
    <dgm:cxn modelId="{7F97C3CC-8300-424C-AC2F-6C066005895C}" type="presParOf" srcId="{C0921107-34B6-4FE8-829B-C92ECA1D27EA}" destId="{140A8E00-9869-4665-B27D-7834617B8AEF}" srcOrd="2" destOrd="0" presId="urn:microsoft.com/office/officeart/2008/layout/VerticalCurvedList"/>
    <dgm:cxn modelId="{7656306F-C8EB-4E11-ADD1-D8C098858E3B}"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EBC66B23-36E2-48B0-BAE1-EE0DC1D7C3EB}">
      <dgm:prSet custT="1"/>
      <dgm:spPr/>
      <dgm:t>
        <a:bodyPr/>
        <a:lstStyle/>
        <a:p>
          <a:r>
            <a:rPr lang="fr-FR" altLang="fr-FR" sz="2000" b="0">
              <a:solidFill>
                <a:schemeClr val="accent4">
                  <a:lumMod val="50000"/>
                </a:schemeClr>
              </a:solidFill>
            </a:rPr>
            <a:t>2 Conditions de droit</a:t>
          </a:r>
        </a:p>
      </dgm:t>
    </dgm:pt>
    <dgm:pt modelId="{3A527EF0-2AEC-4E17-8411-D576E0D7423D}" type="parTrans" cxnId="{1D3270BC-B94D-47D0-AD48-8FA8C3D57A72}">
      <dgm:prSet/>
      <dgm:spPr/>
      <dgm:t>
        <a:bodyPr/>
        <a:lstStyle/>
        <a:p>
          <a:endParaRPr lang="fr-FR" sz="2000" b="0">
            <a:solidFill>
              <a:srgbClr val="000000"/>
            </a:solidFill>
          </a:endParaRPr>
        </a:p>
      </dgm:t>
    </dgm:pt>
    <dgm:pt modelId="{5774CD62-DA1E-41FA-9049-C16E64868BE6}" type="sibTrans" cxnId="{1D3270BC-B94D-47D0-AD48-8FA8C3D57A72}">
      <dgm:prSet/>
      <dgm:spPr/>
      <dgm:t>
        <a:bodyPr/>
        <a:lstStyle/>
        <a:p>
          <a:endParaRPr lang="fr-FR" sz="2000" b="0">
            <a:solidFill>
              <a:srgbClr val="000000"/>
            </a:solidFill>
          </a:endParaRPr>
        </a:p>
      </dgm:t>
    </dgm:pt>
    <dgm:pt modelId="{FAB7AB62-7A89-402B-B2D5-4471A3CB1994}">
      <dgm:prSet custT="1"/>
      <dgm:spPr/>
      <dgm:t>
        <a:bodyPr/>
        <a:lstStyle/>
        <a:p>
          <a:r>
            <a:rPr lang="fr-FR" altLang="fr-FR" sz="2000" b="0">
              <a:solidFill>
                <a:schemeClr val="accent4">
                  <a:lumMod val="50000"/>
                </a:schemeClr>
              </a:solidFill>
            </a:rPr>
            <a:t>4. Montant/Plafonds</a:t>
          </a:r>
        </a:p>
      </dgm:t>
    </dgm:pt>
    <dgm:pt modelId="{25942007-59C9-4047-8A9A-DBEAC6E60676}" type="parTrans" cxnId="{3C4DEB99-EED9-4D71-974B-41A102F85B45}">
      <dgm:prSet/>
      <dgm:spPr/>
      <dgm:t>
        <a:bodyPr/>
        <a:lstStyle/>
        <a:p>
          <a:endParaRPr lang="fr-FR" sz="2000" b="0">
            <a:solidFill>
              <a:srgbClr val="000000"/>
            </a:solidFill>
          </a:endParaRPr>
        </a:p>
      </dgm:t>
    </dgm:pt>
    <dgm:pt modelId="{B2C450A2-CDAD-46B8-9E95-989DC4A2A51E}" type="sibTrans" cxnId="{3C4DEB99-EED9-4D71-974B-41A102F85B45}">
      <dgm:prSet/>
      <dgm:spPr/>
      <dgm:t>
        <a:bodyPr/>
        <a:lstStyle/>
        <a:p>
          <a:endParaRPr lang="fr-FR" sz="2000" b="0">
            <a:solidFill>
              <a:srgbClr val="000000"/>
            </a:solidFill>
          </a:endParaRPr>
        </a:p>
      </dgm:t>
    </dgm:pt>
    <dgm:pt modelId="{443D96F5-7096-4FDF-8A88-235425E94F33}">
      <dgm:prSet phldrT="[Texte]" custT="1"/>
      <dgm:spPr/>
      <dgm:t>
        <a:bodyPr/>
        <a:lstStyle/>
        <a:p>
          <a:r>
            <a:rPr lang="fr-FR" altLang="fr-FR" sz="2000" b="0">
              <a:solidFill>
                <a:schemeClr val="accent4">
                  <a:lumMod val="50000"/>
                </a:schemeClr>
              </a:solidFill>
            </a:rPr>
            <a:t>1. Objectif</a:t>
          </a:r>
          <a:endParaRPr lang="fr-FR" sz="2000" b="0">
            <a:solidFill>
              <a:schemeClr val="accent4">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1D8FBFFD-872F-6148-BB0F-A383ED37113B}">
      <dgm:prSet custT="1"/>
      <dgm:spPr/>
      <dgm:t>
        <a:bodyPr/>
        <a:lstStyle/>
        <a:p>
          <a:r>
            <a:rPr lang="fr-FR" altLang="fr-FR" sz="2000" b="0">
              <a:solidFill>
                <a:schemeClr val="accent4">
                  <a:lumMod val="50000"/>
                </a:schemeClr>
              </a:solidFill>
            </a:rPr>
            <a:t>5. Exemples</a:t>
          </a:r>
        </a:p>
      </dgm:t>
    </dgm:pt>
    <dgm:pt modelId="{08D8D3F0-8AE4-8641-9412-2315F5F9CA44}" type="parTrans" cxnId="{17207EB8-BEB4-8A4F-A5B9-7F13BF5D328D}">
      <dgm:prSet/>
      <dgm:spPr/>
      <dgm:t>
        <a:bodyPr/>
        <a:lstStyle/>
        <a:p>
          <a:endParaRPr lang="fr-FR"/>
        </a:p>
      </dgm:t>
    </dgm:pt>
    <dgm:pt modelId="{5C7C924F-1CDD-D149-9F6C-EC574C96F014}" type="sibTrans" cxnId="{17207EB8-BEB4-8A4F-A5B9-7F13BF5D328D}">
      <dgm:prSet/>
      <dgm:spPr/>
      <dgm:t>
        <a:bodyPr/>
        <a:lstStyle/>
        <a:p>
          <a:endParaRPr lang="fr-FR"/>
        </a:p>
      </dgm:t>
    </dgm:pt>
    <dgm:pt modelId="{162162DB-A64C-4F4C-BE74-1F271121B059}">
      <dgm:prSet custT="1"/>
      <dgm:spPr/>
      <dgm:t>
        <a:bodyPr/>
        <a:lstStyle/>
        <a:p>
          <a:r>
            <a:rPr lang="fr-FR" altLang="fr-FR" sz="2000" b="0">
              <a:solidFill>
                <a:schemeClr val="accent4">
                  <a:lumMod val="50000"/>
                </a:schemeClr>
              </a:solidFill>
            </a:rPr>
            <a:t>3. Démarches</a:t>
          </a:r>
        </a:p>
      </dgm:t>
    </dgm:pt>
    <dgm:pt modelId="{955A26C9-3093-0547-BA6E-1ADCE7087081}" type="parTrans" cxnId="{B1F82985-72A2-1047-BCCB-70104A173D1F}">
      <dgm:prSet/>
      <dgm:spPr/>
      <dgm:t>
        <a:bodyPr/>
        <a:lstStyle/>
        <a:p>
          <a:endParaRPr lang="fr-FR"/>
        </a:p>
      </dgm:t>
    </dgm:pt>
    <dgm:pt modelId="{9D4641DD-3DCB-6944-A936-D2FCDEA693A3}" type="sibTrans" cxnId="{B1F82985-72A2-1047-BCCB-70104A173D1F}">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1CA3E3A4-4D65-44DA-B0FD-14B3791E4B2D}" type="pres">
      <dgm:prSet presAssocID="{EBC66B23-36E2-48B0-BAE1-EE0DC1D7C3EB}" presName="text_2" presStyleLbl="node1" presStyleIdx="1" presStyleCnt="5">
        <dgm:presLayoutVars>
          <dgm:bulletEnabled val="1"/>
        </dgm:presLayoutVars>
      </dgm:prSet>
      <dgm:spPr/>
    </dgm:pt>
    <dgm:pt modelId="{B84E624A-18C5-41CB-8F68-CBB195CB8E7B}" type="pres">
      <dgm:prSet presAssocID="{EBC66B23-36E2-48B0-BAE1-EE0DC1D7C3EB}" presName="accent_2" presStyleCnt="0"/>
      <dgm:spPr/>
    </dgm:pt>
    <dgm:pt modelId="{A1160BF9-DC69-416B-908D-E945E03DC341}" type="pres">
      <dgm:prSet presAssocID="{EBC66B23-36E2-48B0-BAE1-EE0DC1D7C3EB}" presName="accentRepeatNode" presStyleLbl="solidFgAcc1" presStyleIdx="1" presStyleCnt="5"/>
      <dgm:spPr/>
    </dgm:pt>
    <dgm:pt modelId="{E62112F8-A6FB-4744-828A-26B4E7A34C55}" type="pres">
      <dgm:prSet presAssocID="{162162DB-A64C-4F4C-BE74-1F271121B059}" presName="text_3" presStyleLbl="node1" presStyleIdx="2" presStyleCnt="5">
        <dgm:presLayoutVars>
          <dgm:bulletEnabled val="1"/>
        </dgm:presLayoutVars>
      </dgm:prSet>
      <dgm:spPr/>
    </dgm:pt>
    <dgm:pt modelId="{3901FAAC-EFD8-A641-AF72-FFF9752A55DF}" type="pres">
      <dgm:prSet presAssocID="{162162DB-A64C-4F4C-BE74-1F271121B059}" presName="accent_3" presStyleCnt="0"/>
      <dgm:spPr/>
    </dgm:pt>
    <dgm:pt modelId="{9B6E4E3E-A160-C04E-B23B-8E2FBC07487B}" type="pres">
      <dgm:prSet presAssocID="{162162DB-A64C-4F4C-BE74-1F271121B059}" presName="accentRepeatNode" presStyleLbl="solidFgAcc1" presStyleIdx="2" presStyleCnt="5"/>
      <dgm:spPr/>
    </dgm:pt>
    <dgm:pt modelId="{81F99334-06BB-4B92-A017-B0065CBCE3EA}" type="pres">
      <dgm:prSet presAssocID="{FAB7AB62-7A89-402B-B2D5-4471A3CB1994}" presName="text_4" presStyleLbl="node1" presStyleIdx="3" presStyleCnt="5">
        <dgm:presLayoutVars>
          <dgm:bulletEnabled val="1"/>
        </dgm:presLayoutVars>
      </dgm:prSet>
      <dgm:spPr/>
    </dgm:pt>
    <dgm:pt modelId="{AAC0A8E2-32AC-4995-B719-3DBF9AC84088}" type="pres">
      <dgm:prSet presAssocID="{FAB7AB62-7A89-402B-B2D5-4471A3CB1994}" presName="accent_4" presStyleCnt="0"/>
      <dgm:spPr/>
    </dgm:pt>
    <dgm:pt modelId="{919486F3-F68D-44AB-8BEE-290536002B14}" type="pres">
      <dgm:prSet presAssocID="{FAB7AB62-7A89-402B-B2D5-4471A3CB1994}" presName="accentRepeatNode" presStyleLbl="solidFgAcc1" presStyleIdx="3" presStyleCnt="5"/>
      <dgm:spPr/>
    </dgm:pt>
    <dgm:pt modelId="{86FE1F49-B3E1-FF4F-B640-8C9E7EE4BE98}" type="pres">
      <dgm:prSet presAssocID="{1D8FBFFD-872F-6148-BB0F-A383ED37113B}" presName="text_5" presStyleLbl="node1" presStyleIdx="4" presStyleCnt="5">
        <dgm:presLayoutVars>
          <dgm:bulletEnabled val="1"/>
        </dgm:presLayoutVars>
      </dgm:prSet>
      <dgm:spPr/>
    </dgm:pt>
    <dgm:pt modelId="{B37877E2-F354-8D42-8EDE-FE8BAE8C6692}" type="pres">
      <dgm:prSet presAssocID="{1D8FBFFD-872F-6148-BB0F-A383ED37113B}" presName="accent_5" presStyleCnt="0"/>
      <dgm:spPr/>
    </dgm:pt>
    <dgm:pt modelId="{526127A2-CEB1-C347-9E7D-BC90D3CABB51}" type="pres">
      <dgm:prSet presAssocID="{1D8FBFFD-872F-6148-BB0F-A383ED37113B}" presName="accentRepeatNode" presStyleLbl="solidFgAcc1" presStyleIdx="4" presStyleCnt="5" custLinFactNeighborX="-2876" custLinFactNeighborY="-1041"/>
      <dgm:spPr/>
    </dgm:pt>
  </dgm:ptLst>
  <dgm:cxnLst>
    <dgm:cxn modelId="{56A08366-8A2F-4D1F-8162-C8D632E848A2}" type="presOf" srcId="{245C308D-5EA3-41DC-8C21-C3AF1FDA8B85}" destId="{2E748554-D473-4373-96F7-05F38508DAE6}" srcOrd="0" destOrd="0" presId="urn:microsoft.com/office/officeart/2008/layout/VerticalCurvedList"/>
    <dgm:cxn modelId="{8BAFA176-03C1-4A6C-91E6-6650DC74148B}" type="presOf" srcId="{FAB7AB62-7A89-402B-B2D5-4471A3CB1994}" destId="{81F99334-06BB-4B92-A017-B0065CBCE3EA}"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B1F82985-72A2-1047-BCCB-70104A173D1F}" srcId="{245C308D-5EA3-41DC-8C21-C3AF1FDA8B85}" destId="{162162DB-A64C-4F4C-BE74-1F271121B059}" srcOrd="2" destOrd="0" parTransId="{955A26C9-3093-0547-BA6E-1ADCE7087081}" sibTransId="{9D4641DD-3DCB-6944-A936-D2FCDEA693A3}"/>
    <dgm:cxn modelId="{0D1BAA8F-E9D0-4FE2-80AC-AA998AC91F5C}" type="presOf" srcId="{E2D8055B-C1D3-45D1-938E-71141A49D270}" destId="{7891F2CF-6182-4410-86E9-E619239E5FD1}" srcOrd="0" destOrd="0" presId="urn:microsoft.com/office/officeart/2008/layout/VerticalCurvedList"/>
    <dgm:cxn modelId="{CBACA199-878E-4504-B92B-7C286FB26195}" type="presOf" srcId="{162162DB-A64C-4F4C-BE74-1F271121B059}" destId="{E62112F8-A6FB-4744-828A-26B4E7A34C55}" srcOrd="0" destOrd="0" presId="urn:microsoft.com/office/officeart/2008/layout/VerticalCurvedList"/>
    <dgm:cxn modelId="{3C4DEB99-EED9-4D71-974B-41A102F85B45}" srcId="{245C308D-5EA3-41DC-8C21-C3AF1FDA8B85}" destId="{FAB7AB62-7A89-402B-B2D5-4471A3CB1994}" srcOrd="3" destOrd="0" parTransId="{25942007-59C9-4047-8A9A-DBEAC6E60676}" sibTransId="{B2C450A2-CDAD-46B8-9E95-989DC4A2A51E}"/>
    <dgm:cxn modelId="{17207EB8-BEB4-8A4F-A5B9-7F13BF5D328D}" srcId="{245C308D-5EA3-41DC-8C21-C3AF1FDA8B85}" destId="{1D8FBFFD-872F-6148-BB0F-A383ED37113B}" srcOrd="4" destOrd="0" parTransId="{08D8D3F0-8AE4-8641-9412-2315F5F9CA44}" sibTransId="{5C7C924F-1CDD-D149-9F6C-EC574C96F014}"/>
    <dgm:cxn modelId="{0304ADBA-C73D-44E9-A441-AB58CDA65542}" type="presOf" srcId="{EBC66B23-36E2-48B0-BAE1-EE0DC1D7C3EB}" destId="{1CA3E3A4-4D65-44DA-B0FD-14B3791E4B2D}" srcOrd="0" destOrd="0" presId="urn:microsoft.com/office/officeart/2008/layout/VerticalCurvedList"/>
    <dgm:cxn modelId="{1D3270BC-B94D-47D0-AD48-8FA8C3D57A72}" srcId="{245C308D-5EA3-41DC-8C21-C3AF1FDA8B85}" destId="{EBC66B23-36E2-48B0-BAE1-EE0DC1D7C3EB}" srcOrd="1" destOrd="0" parTransId="{3A527EF0-2AEC-4E17-8411-D576E0D7423D}" sibTransId="{5774CD62-DA1E-41FA-9049-C16E64868BE6}"/>
    <dgm:cxn modelId="{F6E227CB-DA23-412B-BBF8-CA4985C0A14D}" type="presOf" srcId="{1D8FBFFD-872F-6148-BB0F-A383ED37113B}" destId="{86FE1F49-B3E1-FF4F-B640-8C9E7EE4BE98}" srcOrd="0" destOrd="0" presId="urn:microsoft.com/office/officeart/2008/layout/VerticalCurvedList"/>
    <dgm:cxn modelId="{1E3054F7-8B2B-4E4B-9197-4D9B50746D50}" type="presOf" srcId="{443D96F5-7096-4FDF-8A88-235425E94F33}" destId="{BCCC4F80-9D5B-4BAB-92BD-4000912D6DB0}" srcOrd="0" destOrd="0" presId="urn:microsoft.com/office/officeart/2008/layout/VerticalCurvedList"/>
    <dgm:cxn modelId="{07D9483E-6F50-48B9-BB05-C06EEB71C8E8}" type="presParOf" srcId="{2E748554-D473-4373-96F7-05F38508DAE6}" destId="{C0921107-34B6-4FE8-829B-C92ECA1D27EA}" srcOrd="0" destOrd="0" presId="urn:microsoft.com/office/officeart/2008/layout/VerticalCurvedList"/>
    <dgm:cxn modelId="{EA8A3B42-BE32-4763-AFFC-7B0031F9DEA1}" type="presParOf" srcId="{C0921107-34B6-4FE8-829B-C92ECA1D27EA}" destId="{AAFE58BC-76D7-4BAE-A6EE-A395FFDFB4E7}" srcOrd="0" destOrd="0" presId="urn:microsoft.com/office/officeart/2008/layout/VerticalCurvedList"/>
    <dgm:cxn modelId="{703FF734-3650-4F60-929D-4CC81F4A1DF6}" type="presParOf" srcId="{AAFE58BC-76D7-4BAE-A6EE-A395FFDFB4E7}" destId="{BB76B6A3-4507-4CF5-BCD1-36637C468683}" srcOrd="0" destOrd="0" presId="urn:microsoft.com/office/officeart/2008/layout/VerticalCurvedList"/>
    <dgm:cxn modelId="{96BFFA9C-A12F-417A-AFB3-B813423CDE49}" type="presParOf" srcId="{AAFE58BC-76D7-4BAE-A6EE-A395FFDFB4E7}" destId="{7891F2CF-6182-4410-86E9-E619239E5FD1}" srcOrd="1" destOrd="0" presId="urn:microsoft.com/office/officeart/2008/layout/VerticalCurvedList"/>
    <dgm:cxn modelId="{DBDF1D9E-A27F-415E-9F65-C5C57D83EEC9}" type="presParOf" srcId="{AAFE58BC-76D7-4BAE-A6EE-A395FFDFB4E7}" destId="{F90DF8CC-DE8D-4516-BE7B-D5B0ED147E27}" srcOrd="2" destOrd="0" presId="urn:microsoft.com/office/officeart/2008/layout/VerticalCurvedList"/>
    <dgm:cxn modelId="{4F15CC19-62AD-4586-B3F0-AF4F7ECB324C}" type="presParOf" srcId="{AAFE58BC-76D7-4BAE-A6EE-A395FFDFB4E7}" destId="{3CB89971-3129-4377-8E50-241DBA595AE0}" srcOrd="3" destOrd="0" presId="urn:microsoft.com/office/officeart/2008/layout/VerticalCurvedList"/>
    <dgm:cxn modelId="{1FAD9C7F-BCE8-4402-ACF1-FD67401B87AB}" type="presParOf" srcId="{C0921107-34B6-4FE8-829B-C92ECA1D27EA}" destId="{BCCC4F80-9D5B-4BAB-92BD-4000912D6DB0}" srcOrd="1" destOrd="0" presId="urn:microsoft.com/office/officeart/2008/layout/VerticalCurvedList"/>
    <dgm:cxn modelId="{AD5980A9-7793-4957-85CF-E46F2FDCD34B}" type="presParOf" srcId="{C0921107-34B6-4FE8-829B-C92ECA1D27EA}" destId="{140A8E00-9869-4665-B27D-7834617B8AEF}" srcOrd="2" destOrd="0" presId="urn:microsoft.com/office/officeart/2008/layout/VerticalCurvedList"/>
    <dgm:cxn modelId="{45F713C2-8029-43C6-9E1E-8903BE5C192B}" type="presParOf" srcId="{140A8E00-9869-4665-B27D-7834617B8AEF}" destId="{6F574E00-060E-46AB-B090-DB4E93E0AB3E}" srcOrd="0" destOrd="0" presId="urn:microsoft.com/office/officeart/2008/layout/VerticalCurvedList"/>
    <dgm:cxn modelId="{A4D3D6D3-653A-4FF6-8CB4-6A5266F0F1CC}" type="presParOf" srcId="{C0921107-34B6-4FE8-829B-C92ECA1D27EA}" destId="{1CA3E3A4-4D65-44DA-B0FD-14B3791E4B2D}" srcOrd="3" destOrd="0" presId="urn:microsoft.com/office/officeart/2008/layout/VerticalCurvedList"/>
    <dgm:cxn modelId="{E29F80F5-6325-422A-AA51-72F90C2AA1C1}" type="presParOf" srcId="{C0921107-34B6-4FE8-829B-C92ECA1D27EA}" destId="{B84E624A-18C5-41CB-8F68-CBB195CB8E7B}" srcOrd="4" destOrd="0" presId="urn:microsoft.com/office/officeart/2008/layout/VerticalCurvedList"/>
    <dgm:cxn modelId="{6CB765E3-48CE-4A07-A171-C2C7EFD6ECC8}" type="presParOf" srcId="{B84E624A-18C5-41CB-8F68-CBB195CB8E7B}" destId="{A1160BF9-DC69-416B-908D-E945E03DC341}" srcOrd="0" destOrd="0" presId="urn:microsoft.com/office/officeart/2008/layout/VerticalCurvedList"/>
    <dgm:cxn modelId="{E0F81C0C-87CC-470F-AA17-9C4D2FD2A617}" type="presParOf" srcId="{C0921107-34B6-4FE8-829B-C92ECA1D27EA}" destId="{E62112F8-A6FB-4744-828A-26B4E7A34C55}" srcOrd="5" destOrd="0" presId="urn:microsoft.com/office/officeart/2008/layout/VerticalCurvedList"/>
    <dgm:cxn modelId="{C9A0B2FD-4341-42FD-92AA-CC026B524C46}" type="presParOf" srcId="{C0921107-34B6-4FE8-829B-C92ECA1D27EA}" destId="{3901FAAC-EFD8-A641-AF72-FFF9752A55DF}" srcOrd="6" destOrd="0" presId="urn:microsoft.com/office/officeart/2008/layout/VerticalCurvedList"/>
    <dgm:cxn modelId="{3901F9A2-0A49-4FC8-B3FB-AAA2792D831B}" type="presParOf" srcId="{3901FAAC-EFD8-A641-AF72-FFF9752A55DF}" destId="{9B6E4E3E-A160-C04E-B23B-8E2FBC07487B}" srcOrd="0" destOrd="0" presId="urn:microsoft.com/office/officeart/2008/layout/VerticalCurvedList"/>
    <dgm:cxn modelId="{E1B33A88-B6A0-4854-9C28-42A970FD5ECC}" type="presParOf" srcId="{C0921107-34B6-4FE8-829B-C92ECA1D27EA}" destId="{81F99334-06BB-4B92-A017-B0065CBCE3EA}" srcOrd="7" destOrd="0" presId="urn:microsoft.com/office/officeart/2008/layout/VerticalCurvedList"/>
    <dgm:cxn modelId="{5D3E0E7C-ADD3-479D-A2E7-B3F220B13D41}" type="presParOf" srcId="{C0921107-34B6-4FE8-829B-C92ECA1D27EA}" destId="{AAC0A8E2-32AC-4995-B719-3DBF9AC84088}" srcOrd="8" destOrd="0" presId="urn:microsoft.com/office/officeart/2008/layout/VerticalCurvedList"/>
    <dgm:cxn modelId="{C0F3A282-D836-4952-BA09-7587715C0ED3}" type="presParOf" srcId="{AAC0A8E2-32AC-4995-B719-3DBF9AC84088}" destId="{919486F3-F68D-44AB-8BEE-290536002B14}" srcOrd="0" destOrd="0" presId="urn:microsoft.com/office/officeart/2008/layout/VerticalCurvedList"/>
    <dgm:cxn modelId="{1723E8CF-99FC-4A7A-AB02-3AE31D755406}" type="presParOf" srcId="{C0921107-34B6-4FE8-829B-C92ECA1D27EA}" destId="{86FE1F49-B3E1-FF4F-B640-8C9E7EE4BE98}" srcOrd="9" destOrd="0" presId="urn:microsoft.com/office/officeart/2008/layout/VerticalCurvedList"/>
    <dgm:cxn modelId="{210188EF-CA10-4F4C-83B6-02D2614FDCD9}" type="presParOf" srcId="{C0921107-34B6-4FE8-829B-C92ECA1D27EA}" destId="{B37877E2-F354-8D42-8EDE-FE8BAE8C6692}" srcOrd="10" destOrd="0" presId="urn:microsoft.com/office/officeart/2008/layout/VerticalCurvedList"/>
    <dgm:cxn modelId="{61C26746-605D-4385-B3ED-A94FE1B92342}" type="presParOf" srcId="{B37877E2-F354-8D42-8EDE-FE8BAE8C6692}" destId="{526127A2-CEB1-C347-9E7D-BC90D3CABB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 – S</a:t>
          </a:r>
          <a:r>
            <a:rPr lang="fr-FR" altLang="fr-FR" sz="1600" b="0">
              <a:solidFill>
                <a:schemeClr val="accent5">
                  <a:lumMod val="50000"/>
                </a:schemeClr>
              </a:solidFill>
            </a:rPr>
            <a:t>tructure assistante maternelle</a:t>
          </a:r>
          <a:endParaRPr lang="fr-FR" sz="16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8B76561D-4D5B-45AD-B169-50755303F9A7}"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595B388E-4C5F-48FA-AA9A-7C5E2B14B91B}" type="presOf" srcId="{443D96F5-7096-4FDF-8A88-235425E94F33}" destId="{BCCC4F80-9D5B-4BAB-92BD-4000912D6DB0}" srcOrd="0" destOrd="0" presId="urn:microsoft.com/office/officeart/2008/layout/VerticalCurvedList"/>
    <dgm:cxn modelId="{39CA7BFA-F70C-4957-833A-AE5CAC0DF2CF}" type="presOf" srcId="{E2D8055B-C1D3-45D1-938E-71141A49D270}" destId="{7891F2CF-6182-4410-86E9-E619239E5FD1}" srcOrd="0" destOrd="0" presId="urn:microsoft.com/office/officeart/2008/layout/VerticalCurvedList"/>
    <dgm:cxn modelId="{BF1F7519-278A-47A9-8730-F8A8F7B1B642}" type="presParOf" srcId="{2E748554-D473-4373-96F7-05F38508DAE6}" destId="{C0921107-34B6-4FE8-829B-C92ECA1D27EA}" srcOrd="0" destOrd="0" presId="urn:microsoft.com/office/officeart/2008/layout/VerticalCurvedList"/>
    <dgm:cxn modelId="{6B5F2DDD-5F63-4B41-953F-A99F4A90CA00}" type="presParOf" srcId="{C0921107-34B6-4FE8-829B-C92ECA1D27EA}" destId="{AAFE58BC-76D7-4BAE-A6EE-A395FFDFB4E7}" srcOrd="0" destOrd="0" presId="urn:microsoft.com/office/officeart/2008/layout/VerticalCurvedList"/>
    <dgm:cxn modelId="{543C1624-5D46-4B9C-95FE-98FF6F82C632}" type="presParOf" srcId="{AAFE58BC-76D7-4BAE-A6EE-A395FFDFB4E7}" destId="{BB76B6A3-4507-4CF5-BCD1-36637C468683}" srcOrd="0" destOrd="0" presId="urn:microsoft.com/office/officeart/2008/layout/VerticalCurvedList"/>
    <dgm:cxn modelId="{B444ECDC-504B-45FF-8D47-48503857F0EF}" type="presParOf" srcId="{AAFE58BC-76D7-4BAE-A6EE-A395FFDFB4E7}" destId="{7891F2CF-6182-4410-86E9-E619239E5FD1}" srcOrd="1" destOrd="0" presId="urn:microsoft.com/office/officeart/2008/layout/VerticalCurvedList"/>
    <dgm:cxn modelId="{6D06FB7A-07D4-412F-951B-16EED9CD77EE}" type="presParOf" srcId="{AAFE58BC-76D7-4BAE-A6EE-A395FFDFB4E7}" destId="{F90DF8CC-DE8D-4516-BE7B-D5B0ED147E27}" srcOrd="2" destOrd="0" presId="urn:microsoft.com/office/officeart/2008/layout/VerticalCurvedList"/>
    <dgm:cxn modelId="{72EA1061-E642-4023-BE90-B48B45F7CE32}" type="presParOf" srcId="{AAFE58BC-76D7-4BAE-A6EE-A395FFDFB4E7}" destId="{3CB89971-3129-4377-8E50-241DBA595AE0}" srcOrd="3" destOrd="0" presId="urn:microsoft.com/office/officeart/2008/layout/VerticalCurvedList"/>
    <dgm:cxn modelId="{021A5971-6055-436B-BE29-5866BD92DF2D}" type="presParOf" srcId="{C0921107-34B6-4FE8-829B-C92ECA1D27EA}" destId="{BCCC4F80-9D5B-4BAB-92BD-4000912D6DB0}" srcOrd="1" destOrd="0" presId="urn:microsoft.com/office/officeart/2008/layout/VerticalCurvedList"/>
    <dgm:cxn modelId="{7F97C3CC-8300-424C-AC2F-6C066005895C}" type="presParOf" srcId="{C0921107-34B6-4FE8-829B-C92ECA1D27EA}" destId="{140A8E00-9869-4665-B27D-7834617B8AEF}" srcOrd="2" destOrd="0" presId="urn:microsoft.com/office/officeart/2008/layout/VerticalCurvedList"/>
    <dgm:cxn modelId="{7656306F-C8EB-4E11-ADD1-D8C098858E3B}"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Les plafonds</a:t>
          </a:r>
          <a:endParaRPr lang="fr-FR" sz="16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8B76561D-4D5B-45AD-B169-50755303F9A7}"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595B388E-4C5F-48FA-AA9A-7C5E2B14B91B}" type="presOf" srcId="{443D96F5-7096-4FDF-8A88-235425E94F33}" destId="{BCCC4F80-9D5B-4BAB-92BD-4000912D6DB0}" srcOrd="0" destOrd="0" presId="urn:microsoft.com/office/officeart/2008/layout/VerticalCurvedList"/>
    <dgm:cxn modelId="{39CA7BFA-F70C-4957-833A-AE5CAC0DF2CF}" type="presOf" srcId="{E2D8055B-C1D3-45D1-938E-71141A49D270}" destId="{7891F2CF-6182-4410-86E9-E619239E5FD1}" srcOrd="0" destOrd="0" presId="urn:microsoft.com/office/officeart/2008/layout/VerticalCurvedList"/>
    <dgm:cxn modelId="{BF1F7519-278A-47A9-8730-F8A8F7B1B642}" type="presParOf" srcId="{2E748554-D473-4373-96F7-05F38508DAE6}" destId="{C0921107-34B6-4FE8-829B-C92ECA1D27EA}" srcOrd="0" destOrd="0" presId="urn:microsoft.com/office/officeart/2008/layout/VerticalCurvedList"/>
    <dgm:cxn modelId="{6B5F2DDD-5F63-4B41-953F-A99F4A90CA00}" type="presParOf" srcId="{C0921107-34B6-4FE8-829B-C92ECA1D27EA}" destId="{AAFE58BC-76D7-4BAE-A6EE-A395FFDFB4E7}" srcOrd="0" destOrd="0" presId="urn:microsoft.com/office/officeart/2008/layout/VerticalCurvedList"/>
    <dgm:cxn modelId="{543C1624-5D46-4B9C-95FE-98FF6F82C632}" type="presParOf" srcId="{AAFE58BC-76D7-4BAE-A6EE-A395FFDFB4E7}" destId="{BB76B6A3-4507-4CF5-BCD1-36637C468683}" srcOrd="0" destOrd="0" presId="urn:microsoft.com/office/officeart/2008/layout/VerticalCurvedList"/>
    <dgm:cxn modelId="{B444ECDC-504B-45FF-8D47-48503857F0EF}" type="presParOf" srcId="{AAFE58BC-76D7-4BAE-A6EE-A395FFDFB4E7}" destId="{7891F2CF-6182-4410-86E9-E619239E5FD1}" srcOrd="1" destOrd="0" presId="urn:microsoft.com/office/officeart/2008/layout/VerticalCurvedList"/>
    <dgm:cxn modelId="{6D06FB7A-07D4-412F-951B-16EED9CD77EE}" type="presParOf" srcId="{AAFE58BC-76D7-4BAE-A6EE-A395FFDFB4E7}" destId="{F90DF8CC-DE8D-4516-BE7B-D5B0ED147E27}" srcOrd="2" destOrd="0" presId="urn:microsoft.com/office/officeart/2008/layout/VerticalCurvedList"/>
    <dgm:cxn modelId="{72EA1061-E642-4023-BE90-B48B45F7CE32}" type="presParOf" srcId="{AAFE58BC-76D7-4BAE-A6EE-A395FFDFB4E7}" destId="{3CB89971-3129-4377-8E50-241DBA595AE0}" srcOrd="3" destOrd="0" presId="urn:microsoft.com/office/officeart/2008/layout/VerticalCurvedList"/>
    <dgm:cxn modelId="{021A5971-6055-436B-BE29-5866BD92DF2D}" type="presParOf" srcId="{C0921107-34B6-4FE8-829B-C92ECA1D27EA}" destId="{BCCC4F80-9D5B-4BAB-92BD-4000912D6DB0}" srcOrd="1" destOrd="0" presId="urn:microsoft.com/office/officeart/2008/layout/VerticalCurvedList"/>
    <dgm:cxn modelId="{7F97C3CC-8300-424C-AC2F-6C066005895C}" type="presParOf" srcId="{C0921107-34B6-4FE8-829B-C92ECA1D27EA}" destId="{140A8E00-9869-4665-B27D-7834617B8AEF}" srcOrd="2" destOrd="0" presId="urn:microsoft.com/office/officeart/2008/layout/VerticalCurvedList"/>
    <dgm:cxn modelId="{7656306F-C8EB-4E11-ADD1-D8C098858E3B}"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Exemples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7549D424-87A9-41B9-9B31-7B4DC32A86B8}" type="presOf" srcId="{443D96F5-7096-4FDF-8A88-235425E94F33}" destId="{BCCC4F80-9D5B-4BAB-92BD-4000912D6DB0}" srcOrd="0" destOrd="0" presId="urn:microsoft.com/office/officeart/2008/layout/VerticalCurvedList"/>
    <dgm:cxn modelId="{04E14F50-98E8-48A0-95FA-2C00C051C8EA}" type="presOf" srcId="{E2D8055B-C1D3-45D1-938E-71141A49D270}" destId="{7891F2CF-6182-4410-86E9-E619239E5FD1}" srcOrd="0" destOrd="0" presId="urn:microsoft.com/office/officeart/2008/layout/VerticalCurvedList"/>
    <dgm:cxn modelId="{56D4A07A-5DB5-4BBA-B67A-5D36DB8FABEF}"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F26DAF01-303A-4645-8BC4-1F1152CD75B1}" type="presParOf" srcId="{2E748554-D473-4373-96F7-05F38508DAE6}" destId="{C0921107-34B6-4FE8-829B-C92ECA1D27EA}" srcOrd="0" destOrd="0" presId="urn:microsoft.com/office/officeart/2008/layout/VerticalCurvedList"/>
    <dgm:cxn modelId="{891541CD-C2F7-4CA0-AF42-737B3C0D2E38}" type="presParOf" srcId="{C0921107-34B6-4FE8-829B-C92ECA1D27EA}" destId="{AAFE58BC-76D7-4BAE-A6EE-A395FFDFB4E7}" srcOrd="0" destOrd="0" presId="urn:microsoft.com/office/officeart/2008/layout/VerticalCurvedList"/>
    <dgm:cxn modelId="{C79BDC99-57A9-4A53-A786-E2CC2DB126D0}" type="presParOf" srcId="{AAFE58BC-76D7-4BAE-A6EE-A395FFDFB4E7}" destId="{BB76B6A3-4507-4CF5-BCD1-36637C468683}" srcOrd="0" destOrd="0" presId="urn:microsoft.com/office/officeart/2008/layout/VerticalCurvedList"/>
    <dgm:cxn modelId="{FB86A0DD-EFA9-47D4-BDC2-CFE453143D18}" type="presParOf" srcId="{AAFE58BC-76D7-4BAE-A6EE-A395FFDFB4E7}" destId="{7891F2CF-6182-4410-86E9-E619239E5FD1}" srcOrd="1" destOrd="0" presId="urn:microsoft.com/office/officeart/2008/layout/VerticalCurvedList"/>
    <dgm:cxn modelId="{FC450732-CF37-4CB8-86C8-D13B13E39E4F}" type="presParOf" srcId="{AAFE58BC-76D7-4BAE-A6EE-A395FFDFB4E7}" destId="{F90DF8CC-DE8D-4516-BE7B-D5B0ED147E27}" srcOrd="2" destOrd="0" presId="urn:microsoft.com/office/officeart/2008/layout/VerticalCurvedList"/>
    <dgm:cxn modelId="{528758BF-CFE5-49C6-849A-AC16A86625CE}" type="presParOf" srcId="{AAFE58BC-76D7-4BAE-A6EE-A395FFDFB4E7}" destId="{3CB89971-3129-4377-8E50-241DBA595AE0}" srcOrd="3" destOrd="0" presId="urn:microsoft.com/office/officeart/2008/layout/VerticalCurvedList"/>
    <dgm:cxn modelId="{D3057525-8D48-4824-881D-169C1A7DD416}" type="presParOf" srcId="{C0921107-34B6-4FE8-829B-C92ECA1D27EA}" destId="{BCCC4F80-9D5B-4BAB-92BD-4000912D6DB0}" srcOrd="1" destOrd="0" presId="urn:microsoft.com/office/officeart/2008/layout/VerticalCurvedList"/>
    <dgm:cxn modelId="{4B13F765-2CB4-482A-8F24-68863FAB43A2}" type="presParOf" srcId="{C0921107-34B6-4FE8-829B-C92ECA1D27EA}" destId="{140A8E00-9869-4665-B27D-7834617B8AEF}" srcOrd="2" destOrd="0" presId="urn:microsoft.com/office/officeart/2008/layout/VerticalCurvedList"/>
    <dgm:cxn modelId="{37FE8FF2-7861-43E8-AD99-352D839D28F6}"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chemeClr val="accent5">
                <a:lumMod val="50000"/>
              </a:schemeClr>
            </a:solidFill>
          </a:endParaRPr>
        </a:p>
      </dgm:t>
    </dgm:pt>
    <dgm:pt modelId="{E2D8055B-C1D3-45D1-938E-71141A49D270}" type="sibTrans" cxnId="{40A17882-96BB-4965-8F79-239D3DA8E059}">
      <dgm:prSet/>
      <dgm:spPr/>
      <dgm:t>
        <a:bodyPr/>
        <a:lstStyle/>
        <a:p>
          <a:endParaRPr lang="fr-FR" sz="2000" b="0">
            <a:solidFill>
              <a:schemeClr val="accent5">
                <a:lumMod val="50000"/>
              </a:schemeClr>
            </a:solidFill>
          </a:endParaRPr>
        </a:p>
      </dgm:t>
    </dgm:pt>
    <dgm:pt modelId="{3E56EAEC-1418-6644-82AD-FF2E984CCB04}">
      <dgm:prSet custT="1"/>
      <dgm:spPr/>
      <dgm:t>
        <a:bodyPr/>
        <a:lstStyle/>
        <a:p>
          <a:r>
            <a:rPr lang="fr-FR" altLang="fr-FR" sz="2000" b="0">
              <a:solidFill>
                <a:schemeClr val="accent5">
                  <a:lumMod val="50000"/>
                </a:schemeClr>
              </a:solidFill>
            </a:rPr>
            <a:t>Conditions de droit</a:t>
          </a:r>
        </a:p>
      </dgm:t>
    </dgm:pt>
    <dgm:pt modelId="{13F7465A-3C2D-3747-B4D5-91A7F9AC9E1A}" type="parTrans" cxnId="{AE953CBB-8F11-0F4A-AE15-7172A223481F}">
      <dgm:prSet/>
      <dgm:spPr/>
      <dgm:t>
        <a:bodyPr/>
        <a:lstStyle/>
        <a:p>
          <a:endParaRPr lang="fr-FR">
            <a:solidFill>
              <a:schemeClr val="accent5">
                <a:lumMod val="50000"/>
              </a:schemeClr>
            </a:solidFill>
          </a:endParaRPr>
        </a:p>
      </dgm:t>
    </dgm:pt>
    <dgm:pt modelId="{7306A12F-BB8C-AA4B-A64A-0ECB1041C4BD}" type="sibTrans" cxnId="{AE953CBB-8F11-0F4A-AE15-7172A223481F}">
      <dgm:prSet/>
      <dgm:spPr/>
      <dgm:t>
        <a:bodyPr/>
        <a:lstStyle/>
        <a:p>
          <a:endParaRPr lang="fr-FR">
            <a:solidFill>
              <a:schemeClr val="accent5">
                <a:lumMod val="50000"/>
              </a:schemeClr>
            </a:solidFill>
          </a:endParaRPr>
        </a:p>
      </dgm:t>
    </dgm:pt>
    <dgm:pt modelId="{61BD5485-41DC-CB48-8ED3-31E3819A0FB1}">
      <dgm:prSet custT="1"/>
      <dgm:spPr/>
      <dgm:t>
        <a:bodyPr/>
        <a:lstStyle/>
        <a:p>
          <a:r>
            <a:rPr lang="fr-FR" altLang="fr-FR" sz="2000" b="0">
              <a:solidFill>
                <a:schemeClr val="accent5">
                  <a:lumMod val="50000"/>
                </a:schemeClr>
              </a:solidFill>
            </a:rPr>
            <a:t>Démarches</a:t>
          </a:r>
        </a:p>
      </dgm:t>
    </dgm:pt>
    <dgm:pt modelId="{11F0D0F3-27BD-BF4F-990A-2D55D39D6429}" type="parTrans" cxnId="{E4BFE16F-0D9E-C148-ACEB-B6E1EB938FA0}">
      <dgm:prSet/>
      <dgm:spPr/>
      <dgm:t>
        <a:bodyPr/>
        <a:lstStyle/>
        <a:p>
          <a:endParaRPr lang="fr-FR">
            <a:solidFill>
              <a:schemeClr val="accent5">
                <a:lumMod val="50000"/>
              </a:schemeClr>
            </a:solidFill>
          </a:endParaRPr>
        </a:p>
      </dgm:t>
    </dgm:pt>
    <dgm:pt modelId="{84CACDE5-E935-2145-AA6E-0C6ACFA68863}" type="sibTrans" cxnId="{E4BFE16F-0D9E-C148-ACEB-B6E1EB938FA0}">
      <dgm:prSet/>
      <dgm:spPr/>
      <dgm:t>
        <a:bodyPr/>
        <a:lstStyle/>
        <a:p>
          <a:endParaRPr lang="fr-FR">
            <a:solidFill>
              <a:schemeClr val="accent5">
                <a:lumMod val="50000"/>
              </a:schemeClr>
            </a:solidFill>
          </a:endParaRPr>
        </a:p>
      </dgm:t>
    </dgm:pt>
    <dgm:pt modelId="{02C3995F-97DC-2C49-9B50-961EDC22438B}">
      <dgm:prSet custT="1"/>
      <dgm:spPr/>
      <dgm:t>
        <a:bodyPr/>
        <a:lstStyle/>
        <a:p>
          <a:r>
            <a:rPr lang="fr-FR" altLang="fr-FR" sz="2000" b="0">
              <a:solidFill>
                <a:schemeClr val="accent5">
                  <a:lumMod val="50000"/>
                </a:schemeClr>
              </a:solidFill>
            </a:rPr>
            <a:t>Montant</a:t>
          </a:r>
        </a:p>
      </dgm:t>
    </dgm:pt>
    <dgm:pt modelId="{560B6D97-3F1D-DB46-9740-DF98B1BE8E06}" type="parTrans" cxnId="{C76C8BD9-6E09-CF42-93AC-FD0A2DC4694D}">
      <dgm:prSet/>
      <dgm:spPr/>
      <dgm:t>
        <a:bodyPr/>
        <a:lstStyle/>
        <a:p>
          <a:endParaRPr lang="fr-FR">
            <a:solidFill>
              <a:schemeClr val="accent5">
                <a:lumMod val="50000"/>
              </a:schemeClr>
            </a:solidFill>
          </a:endParaRPr>
        </a:p>
      </dgm:t>
    </dgm:pt>
    <dgm:pt modelId="{9035EE89-E040-D844-923C-CF755CB26E6A}" type="sibTrans" cxnId="{C76C8BD9-6E09-CF42-93AC-FD0A2DC4694D}">
      <dgm:prSet/>
      <dgm:spPr/>
      <dgm:t>
        <a:bodyPr/>
        <a:lstStyle/>
        <a:p>
          <a:endParaRPr lang="fr-FR">
            <a:solidFill>
              <a:schemeClr val="accent5">
                <a:lumMod val="50000"/>
              </a:schemeClr>
            </a:solidFill>
          </a:endParaRPr>
        </a:p>
      </dgm:t>
    </dgm:pt>
    <dgm:pt modelId="{986FF329-E4DB-CD47-A253-DF947AAB2B98}">
      <dgm:prSet custT="1"/>
      <dgm:spPr/>
      <dgm:t>
        <a:bodyPr/>
        <a:lstStyle/>
        <a:p>
          <a:r>
            <a:rPr lang="fr-FR" altLang="fr-FR" sz="2000" b="0">
              <a:solidFill>
                <a:schemeClr val="accent5">
                  <a:lumMod val="50000"/>
                </a:schemeClr>
              </a:solidFill>
            </a:rPr>
            <a:t>Exemples</a:t>
          </a:r>
        </a:p>
      </dgm:t>
    </dgm:pt>
    <dgm:pt modelId="{B92F0349-D1CE-074B-ABCB-3BDFFE1B49F2}" type="parTrans" cxnId="{A72EBD94-3809-3B45-A890-CD443B428AB3}">
      <dgm:prSet/>
      <dgm:spPr/>
      <dgm:t>
        <a:bodyPr/>
        <a:lstStyle/>
        <a:p>
          <a:endParaRPr lang="fr-FR">
            <a:solidFill>
              <a:schemeClr val="accent5">
                <a:lumMod val="50000"/>
              </a:schemeClr>
            </a:solidFill>
          </a:endParaRPr>
        </a:p>
      </dgm:t>
    </dgm:pt>
    <dgm:pt modelId="{22EBBDEE-F970-FB43-9553-D3FDF855B121}" type="sibTrans" cxnId="{A72EBD94-3809-3B45-A890-CD443B428AB3}">
      <dgm:prSet/>
      <dgm:spPr/>
      <dgm:t>
        <a:bodyPr/>
        <a:lstStyle/>
        <a:p>
          <a:endParaRPr lang="fr-FR">
            <a:solidFill>
              <a:schemeClr val="accent5">
                <a:lumMod val="50000"/>
              </a:schemeClr>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0FAC87DF-9DF4-7A4B-A786-D542E1001B60}" type="pres">
      <dgm:prSet presAssocID="{3E56EAEC-1418-6644-82AD-FF2E984CCB04}" presName="text_2" presStyleLbl="node1" presStyleIdx="1" presStyleCnt="5">
        <dgm:presLayoutVars>
          <dgm:bulletEnabled val="1"/>
        </dgm:presLayoutVars>
      </dgm:prSet>
      <dgm:spPr/>
    </dgm:pt>
    <dgm:pt modelId="{318D8783-4C42-F046-8675-15AE4D8C77FA}" type="pres">
      <dgm:prSet presAssocID="{3E56EAEC-1418-6644-82AD-FF2E984CCB04}" presName="accent_2" presStyleCnt="0"/>
      <dgm:spPr/>
    </dgm:pt>
    <dgm:pt modelId="{5067CF3F-874E-9F4A-88D6-8A34A4BFD2CC}" type="pres">
      <dgm:prSet presAssocID="{3E56EAEC-1418-6644-82AD-FF2E984CCB04}" presName="accentRepeatNode" presStyleLbl="solidFgAcc1" presStyleIdx="1" presStyleCnt="5"/>
      <dgm:spPr/>
    </dgm:pt>
    <dgm:pt modelId="{A38B3FEB-A049-784C-99FF-6BAB28413AE0}" type="pres">
      <dgm:prSet presAssocID="{61BD5485-41DC-CB48-8ED3-31E3819A0FB1}" presName="text_3" presStyleLbl="node1" presStyleIdx="2" presStyleCnt="5">
        <dgm:presLayoutVars>
          <dgm:bulletEnabled val="1"/>
        </dgm:presLayoutVars>
      </dgm:prSet>
      <dgm:spPr/>
    </dgm:pt>
    <dgm:pt modelId="{81697634-E7FE-484A-B4B0-26A040416B81}" type="pres">
      <dgm:prSet presAssocID="{61BD5485-41DC-CB48-8ED3-31E3819A0FB1}" presName="accent_3" presStyleCnt="0"/>
      <dgm:spPr/>
    </dgm:pt>
    <dgm:pt modelId="{97BF8C0E-5E6A-8540-BF20-F80B72D09D6C}" type="pres">
      <dgm:prSet presAssocID="{61BD5485-41DC-CB48-8ED3-31E3819A0FB1}" presName="accentRepeatNode" presStyleLbl="solidFgAcc1" presStyleIdx="2" presStyleCnt="5"/>
      <dgm:spPr/>
    </dgm:pt>
    <dgm:pt modelId="{FD2E6B03-9ECD-424A-ADDC-A288EA09CBF4}" type="pres">
      <dgm:prSet presAssocID="{02C3995F-97DC-2C49-9B50-961EDC22438B}" presName="text_4" presStyleLbl="node1" presStyleIdx="3" presStyleCnt="5">
        <dgm:presLayoutVars>
          <dgm:bulletEnabled val="1"/>
        </dgm:presLayoutVars>
      </dgm:prSet>
      <dgm:spPr/>
    </dgm:pt>
    <dgm:pt modelId="{22F3E80D-B11C-E648-8734-77D2CC9463BB}" type="pres">
      <dgm:prSet presAssocID="{02C3995F-97DC-2C49-9B50-961EDC22438B}" presName="accent_4" presStyleCnt="0"/>
      <dgm:spPr/>
    </dgm:pt>
    <dgm:pt modelId="{40EBF822-EC65-B645-B85D-BFEFF98D2E60}" type="pres">
      <dgm:prSet presAssocID="{02C3995F-97DC-2C49-9B50-961EDC22438B}" presName="accentRepeatNode" presStyleLbl="solidFgAcc1" presStyleIdx="3" presStyleCnt="5"/>
      <dgm:spPr/>
    </dgm:pt>
    <dgm:pt modelId="{E94E2F8D-6820-F145-988B-AEEA563E57AB}" type="pres">
      <dgm:prSet presAssocID="{986FF329-E4DB-CD47-A253-DF947AAB2B98}" presName="text_5" presStyleLbl="node1" presStyleIdx="4" presStyleCnt="5">
        <dgm:presLayoutVars>
          <dgm:bulletEnabled val="1"/>
        </dgm:presLayoutVars>
      </dgm:prSet>
      <dgm:spPr/>
    </dgm:pt>
    <dgm:pt modelId="{50427492-30A0-3B4A-98B6-5DD5AFF58075}" type="pres">
      <dgm:prSet presAssocID="{986FF329-E4DB-CD47-A253-DF947AAB2B98}" presName="accent_5" presStyleCnt="0"/>
      <dgm:spPr/>
    </dgm:pt>
    <dgm:pt modelId="{02EB01ED-801C-884D-8B3C-FB6CA1115D39}" type="pres">
      <dgm:prSet presAssocID="{986FF329-E4DB-CD47-A253-DF947AAB2B98}" presName="accentRepeatNode" presStyleLbl="solidFgAcc1" presStyleIdx="4" presStyleCnt="5"/>
      <dgm:spPr/>
    </dgm:pt>
  </dgm:ptLst>
  <dgm:cxnLst>
    <dgm:cxn modelId="{8FE8F210-5D61-4410-8C3E-4ED90E56321B}" type="presOf" srcId="{443D96F5-7096-4FDF-8A88-235425E94F33}" destId="{BCCC4F80-9D5B-4BAB-92BD-4000912D6DB0}" srcOrd="0" destOrd="0" presId="urn:microsoft.com/office/officeart/2008/layout/VerticalCurvedList"/>
    <dgm:cxn modelId="{A540592B-35D4-479F-A123-A4F74772C2C3}" type="presOf" srcId="{02C3995F-97DC-2C49-9B50-961EDC22438B}" destId="{FD2E6B03-9ECD-424A-ADDC-A288EA09CBF4}" srcOrd="0" destOrd="0" presId="urn:microsoft.com/office/officeart/2008/layout/VerticalCurvedList"/>
    <dgm:cxn modelId="{E4BFE16F-0D9E-C148-ACEB-B6E1EB938FA0}" srcId="{245C308D-5EA3-41DC-8C21-C3AF1FDA8B85}" destId="{61BD5485-41DC-CB48-8ED3-31E3819A0FB1}" srcOrd="2" destOrd="0" parTransId="{11F0D0F3-27BD-BF4F-990A-2D55D39D6429}" sibTransId="{84CACDE5-E935-2145-AA6E-0C6ACFA68863}"/>
    <dgm:cxn modelId="{B6478456-FBE0-4043-9553-E0BB66A07C58}" type="presOf" srcId="{3E56EAEC-1418-6644-82AD-FF2E984CCB04}" destId="{0FAC87DF-9DF4-7A4B-A786-D542E1001B60}" srcOrd="0" destOrd="0" presId="urn:microsoft.com/office/officeart/2008/layout/VerticalCurvedList"/>
    <dgm:cxn modelId="{9BF7B258-7FC0-43C1-A4E0-DC135F442926}" type="presOf" srcId="{986FF329-E4DB-CD47-A253-DF947AAB2B98}" destId="{E94E2F8D-6820-F145-988B-AEEA563E57AB}"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A72EBD94-3809-3B45-A890-CD443B428AB3}" srcId="{245C308D-5EA3-41DC-8C21-C3AF1FDA8B85}" destId="{986FF329-E4DB-CD47-A253-DF947AAB2B98}" srcOrd="4" destOrd="0" parTransId="{B92F0349-D1CE-074B-ABCB-3BDFFE1B49F2}" sibTransId="{22EBBDEE-F970-FB43-9553-D3FDF855B121}"/>
    <dgm:cxn modelId="{9188A6B8-52D1-497D-A90B-8A9DEF1AA192}" type="presOf" srcId="{61BD5485-41DC-CB48-8ED3-31E3819A0FB1}" destId="{A38B3FEB-A049-784C-99FF-6BAB28413AE0}" srcOrd="0" destOrd="0" presId="urn:microsoft.com/office/officeart/2008/layout/VerticalCurvedList"/>
    <dgm:cxn modelId="{AE953CBB-8F11-0F4A-AE15-7172A223481F}" srcId="{245C308D-5EA3-41DC-8C21-C3AF1FDA8B85}" destId="{3E56EAEC-1418-6644-82AD-FF2E984CCB04}" srcOrd="1" destOrd="0" parTransId="{13F7465A-3C2D-3747-B4D5-91A7F9AC9E1A}" sibTransId="{7306A12F-BB8C-AA4B-A64A-0ECB1041C4BD}"/>
    <dgm:cxn modelId="{FEDED1CE-B3A8-4709-8303-CF17183BA316}" type="presOf" srcId="{E2D8055B-C1D3-45D1-938E-71141A49D270}" destId="{7891F2CF-6182-4410-86E9-E619239E5FD1}" srcOrd="0" destOrd="0" presId="urn:microsoft.com/office/officeart/2008/layout/VerticalCurvedList"/>
    <dgm:cxn modelId="{532465D7-45B8-464C-B474-CF7ABE1F9F83}" type="presOf" srcId="{245C308D-5EA3-41DC-8C21-C3AF1FDA8B85}" destId="{2E748554-D473-4373-96F7-05F38508DAE6}" srcOrd="0" destOrd="0" presId="urn:microsoft.com/office/officeart/2008/layout/VerticalCurvedList"/>
    <dgm:cxn modelId="{C76C8BD9-6E09-CF42-93AC-FD0A2DC4694D}" srcId="{245C308D-5EA3-41DC-8C21-C3AF1FDA8B85}" destId="{02C3995F-97DC-2C49-9B50-961EDC22438B}" srcOrd="3" destOrd="0" parTransId="{560B6D97-3F1D-DB46-9740-DF98B1BE8E06}" sibTransId="{9035EE89-E040-D844-923C-CF755CB26E6A}"/>
    <dgm:cxn modelId="{99DF8146-0F2C-4F01-9DA0-D8220CF49E3E}" type="presParOf" srcId="{2E748554-D473-4373-96F7-05F38508DAE6}" destId="{C0921107-34B6-4FE8-829B-C92ECA1D27EA}" srcOrd="0" destOrd="0" presId="urn:microsoft.com/office/officeart/2008/layout/VerticalCurvedList"/>
    <dgm:cxn modelId="{F7BFEF85-FB50-41FF-941D-1920A9A24954}" type="presParOf" srcId="{C0921107-34B6-4FE8-829B-C92ECA1D27EA}" destId="{AAFE58BC-76D7-4BAE-A6EE-A395FFDFB4E7}" srcOrd="0" destOrd="0" presId="urn:microsoft.com/office/officeart/2008/layout/VerticalCurvedList"/>
    <dgm:cxn modelId="{4E131C6A-22E8-4844-93B5-4303DFDA8F43}" type="presParOf" srcId="{AAFE58BC-76D7-4BAE-A6EE-A395FFDFB4E7}" destId="{BB76B6A3-4507-4CF5-BCD1-36637C468683}" srcOrd="0" destOrd="0" presId="urn:microsoft.com/office/officeart/2008/layout/VerticalCurvedList"/>
    <dgm:cxn modelId="{4DA51E46-8E4E-4FA1-B06A-24CB423326CD}" type="presParOf" srcId="{AAFE58BC-76D7-4BAE-A6EE-A395FFDFB4E7}" destId="{7891F2CF-6182-4410-86E9-E619239E5FD1}" srcOrd="1" destOrd="0" presId="urn:microsoft.com/office/officeart/2008/layout/VerticalCurvedList"/>
    <dgm:cxn modelId="{EA15BE36-C26B-476D-A4AB-78E22D6C67D4}" type="presParOf" srcId="{AAFE58BC-76D7-4BAE-A6EE-A395FFDFB4E7}" destId="{F90DF8CC-DE8D-4516-BE7B-D5B0ED147E27}" srcOrd="2" destOrd="0" presId="urn:microsoft.com/office/officeart/2008/layout/VerticalCurvedList"/>
    <dgm:cxn modelId="{4525D84D-0CE6-4C20-8293-80D8308D8FE1}" type="presParOf" srcId="{AAFE58BC-76D7-4BAE-A6EE-A395FFDFB4E7}" destId="{3CB89971-3129-4377-8E50-241DBA595AE0}" srcOrd="3" destOrd="0" presId="urn:microsoft.com/office/officeart/2008/layout/VerticalCurvedList"/>
    <dgm:cxn modelId="{2B747BC7-A09D-43A3-83A9-9CDFE76BC5C9}" type="presParOf" srcId="{C0921107-34B6-4FE8-829B-C92ECA1D27EA}" destId="{BCCC4F80-9D5B-4BAB-92BD-4000912D6DB0}" srcOrd="1" destOrd="0" presId="urn:microsoft.com/office/officeart/2008/layout/VerticalCurvedList"/>
    <dgm:cxn modelId="{BE467028-CFCE-477D-B538-CBEA3CAE1311}" type="presParOf" srcId="{C0921107-34B6-4FE8-829B-C92ECA1D27EA}" destId="{140A8E00-9869-4665-B27D-7834617B8AEF}" srcOrd="2" destOrd="0" presId="urn:microsoft.com/office/officeart/2008/layout/VerticalCurvedList"/>
    <dgm:cxn modelId="{795E1B71-ACEF-477F-B519-0AED08848185}" type="presParOf" srcId="{140A8E00-9869-4665-B27D-7834617B8AEF}" destId="{6F574E00-060E-46AB-B090-DB4E93E0AB3E}" srcOrd="0" destOrd="0" presId="urn:microsoft.com/office/officeart/2008/layout/VerticalCurvedList"/>
    <dgm:cxn modelId="{85CD6689-A30B-4B27-ABF7-2289C5D2323E}" type="presParOf" srcId="{C0921107-34B6-4FE8-829B-C92ECA1D27EA}" destId="{0FAC87DF-9DF4-7A4B-A786-D542E1001B60}" srcOrd="3" destOrd="0" presId="urn:microsoft.com/office/officeart/2008/layout/VerticalCurvedList"/>
    <dgm:cxn modelId="{A1762F5C-072A-4AB8-BBD3-588EF1EAA681}" type="presParOf" srcId="{C0921107-34B6-4FE8-829B-C92ECA1D27EA}" destId="{318D8783-4C42-F046-8675-15AE4D8C77FA}" srcOrd="4" destOrd="0" presId="urn:microsoft.com/office/officeart/2008/layout/VerticalCurvedList"/>
    <dgm:cxn modelId="{10F6F4EA-E163-42AE-98E6-CA17A810B32B}" type="presParOf" srcId="{318D8783-4C42-F046-8675-15AE4D8C77FA}" destId="{5067CF3F-874E-9F4A-88D6-8A34A4BFD2CC}" srcOrd="0" destOrd="0" presId="urn:microsoft.com/office/officeart/2008/layout/VerticalCurvedList"/>
    <dgm:cxn modelId="{3508B1B1-9514-41EE-BCA7-B5001D0AF9C0}" type="presParOf" srcId="{C0921107-34B6-4FE8-829B-C92ECA1D27EA}" destId="{A38B3FEB-A049-784C-99FF-6BAB28413AE0}" srcOrd="5" destOrd="0" presId="urn:microsoft.com/office/officeart/2008/layout/VerticalCurvedList"/>
    <dgm:cxn modelId="{8F06C474-5462-43CB-9162-D900944F9ED7}" type="presParOf" srcId="{C0921107-34B6-4FE8-829B-C92ECA1D27EA}" destId="{81697634-E7FE-484A-B4B0-26A040416B81}" srcOrd="6" destOrd="0" presId="urn:microsoft.com/office/officeart/2008/layout/VerticalCurvedList"/>
    <dgm:cxn modelId="{3ACCFFC8-DCFA-45AB-A6C3-DED39B62748E}" type="presParOf" srcId="{81697634-E7FE-484A-B4B0-26A040416B81}" destId="{97BF8C0E-5E6A-8540-BF20-F80B72D09D6C}" srcOrd="0" destOrd="0" presId="urn:microsoft.com/office/officeart/2008/layout/VerticalCurvedList"/>
    <dgm:cxn modelId="{32BF10DA-3D4C-4347-B737-0B2F68EAF08B}" type="presParOf" srcId="{C0921107-34B6-4FE8-829B-C92ECA1D27EA}" destId="{FD2E6B03-9ECD-424A-ADDC-A288EA09CBF4}" srcOrd="7" destOrd="0" presId="urn:microsoft.com/office/officeart/2008/layout/VerticalCurvedList"/>
    <dgm:cxn modelId="{11F35ECA-D970-42B2-B692-11DC891543EC}" type="presParOf" srcId="{C0921107-34B6-4FE8-829B-C92ECA1D27EA}" destId="{22F3E80D-B11C-E648-8734-77D2CC9463BB}" srcOrd="8" destOrd="0" presId="urn:microsoft.com/office/officeart/2008/layout/VerticalCurvedList"/>
    <dgm:cxn modelId="{2F055109-D4D6-448C-8F8D-012BCA288B2D}" type="presParOf" srcId="{22F3E80D-B11C-E648-8734-77D2CC9463BB}" destId="{40EBF822-EC65-B645-B85D-BFEFF98D2E60}" srcOrd="0" destOrd="0" presId="urn:microsoft.com/office/officeart/2008/layout/VerticalCurvedList"/>
    <dgm:cxn modelId="{93F80770-7769-4C3D-AA02-FE7103DFE512}" type="presParOf" srcId="{C0921107-34B6-4FE8-829B-C92ECA1D27EA}" destId="{E94E2F8D-6820-F145-988B-AEEA563E57AB}" srcOrd="9" destOrd="0" presId="urn:microsoft.com/office/officeart/2008/layout/VerticalCurvedList"/>
    <dgm:cxn modelId="{605A7A97-2323-473E-8E9B-4CA256722DCD}" type="presParOf" srcId="{C0921107-34B6-4FE8-829B-C92ECA1D27EA}" destId="{50427492-30A0-3B4A-98B6-5DD5AFF58075}" srcOrd="10" destOrd="0" presId="urn:microsoft.com/office/officeart/2008/layout/VerticalCurvedList"/>
    <dgm:cxn modelId="{D1777E15-AACC-4065-985F-0D045D4FF4D5}" type="presParOf" srcId="{50427492-30A0-3B4A-98B6-5DD5AFF58075}" destId="{02EB01ED-801C-884D-8B3C-FB6CA1115D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1">
                  <a:lumMod val="50000"/>
                </a:schemeClr>
              </a:solidFill>
            </a:rPr>
            <a:t>Objectif</a:t>
          </a:r>
          <a:endParaRPr lang="fr-FR" sz="2000" b="0">
            <a:solidFill>
              <a:schemeClr val="accent1">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custLinFactNeighborX="809" custLinFactNeighborY="3204">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40A17882-96BB-4965-8F79-239D3DA8E059}" srcId="{245C308D-5EA3-41DC-8C21-C3AF1FDA8B85}" destId="{443D96F5-7096-4FDF-8A88-235425E94F33}" srcOrd="0" destOrd="0" parTransId="{DB67F69F-77D1-430A-BD50-D82C8F5F057D}" sibTransId="{E2D8055B-C1D3-45D1-938E-71141A49D270}"/>
    <dgm:cxn modelId="{07281D9D-1D11-41AE-B565-9DBE267AD723}" type="presOf" srcId="{443D96F5-7096-4FDF-8A88-235425E94F33}" destId="{BCCC4F80-9D5B-4BAB-92BD-4000912D6DB0}" srcOrd="0" destOrd="0" presId="urn:microsoft.com/office/officeart/2008/layout/VerticalCurvedList"/>
    <dgm:cxn modelId="{12AE80C8-7164-4CD1-B2BA-FEF0211A4AC9}" type="presOf" srcId="{245C308D-5EA3-41DC-8C21-C3AF1FDA8B85}" destId="{2E748554-D473-4373-96F7-05F38508DAE6}" srcOrd="0" destOrd="0" presId="urn:microsoft.com/office/officeart/2008/layout/VerticalCurvedList"/>
    <dgm:cxn modelId="{73FA47D5-284A-415A-AC97-9E72245EEF7C}" type="presOf" srcId="{E2D8055B-C1D3-45D1-938E-71141A49D270}" destId="{7891F2CF-6182-4410-86E9-E619239E5FD1}" srcOrd="0" destOrd="0" presId="urn:microsoft.com/office/officeart/2008/layout/VerticalCurvedList"/>
    <dgm:cxn modelId="{EEBD7F30-36B1-49E4-8DC3-66AA4CB96EE8}" type="presParOf" srcId="{2E748554-D473-4373-96F7-05F38508DAE6}" destId="{C0921107-34B6-4FE8-829B-C92ECA1D27EA}" srcOrd="0" destOrd="0" presId="urn:microsoft.com/office/officeart/2008/layout/VerticalCurvedList"/>
    <dgm:cxn modelId="{C670BD10-8792-4B6C-9BAA-F7D70F172326}" type="presParOf" srcId="{C0921107-34B6-4FE8-829B-C92ECA1D27EA}" destId="{AAFE58BC-76D7-4BAE-A6EE-A395FFDFB4E7}" srcOrd="0" destOrd="0" presId="urn:microsoft.com/office/officeart/2008/layout/VerticalCurvedList"/>
    <dgm:cxn modelId="{16F97E66-BFA1-4FDE-806F-5BE8233962D0}" type="presParOf" srcId="{AAFE58BC-76D7-4BAE-A6EE-A395FFDFB4E7}" destId="{BB76B6A3-4507-4CF5-BCD1-36637C468683}" srcOrd="0" destOrd="0" presId="urn:microsoft.com/office/officeart/2008/layout/VerticalCurvedList"/>
    <dgm:cxn modelId="{C05994C0-263F-4332-BFAE-D97C106CD17F}" type="presParOf" srcId="{AAFE58BC-76D7-4BAE-A6EE-A395FFDFB4E7}" destId="{7891F2CF-6182-4410-86E9-E619239E5FD1}" srcOrd="1" destOrd="0" presId="urn:microsoft.com/office/officeart/2008/layout/VerticalCurvedList"/>
    <dgm:cxn modelId="{A0237641-5804-40B2-9682-002944D86E52}" type="presParOf" srcId="{AAFE58BC-76D7-4BAE-A6EE-A395FFDFB4E7}" destId="{F90DF8CC-DE8D-4516-BE7B-D5B0ED147E27}" srcOrd="2" destOrd="0" presId="urn:microsoft.com/office/officeart/2008/layout/VerticalCurvedList"/>
    <dgm:cxn modelId="{2860B89C-C1C8-4501-B0CC-B5566033A5E1}" type="presParOf" srcId="{AAFE58BC-76D7-4BAE-A6EE-A395FFDFB4E7}" destId="{3CB89971-3129-4377-8E50-241DBA595AE0}" srcOrd="3" destOrd="0" presId="urn:microsoft.com/office/officeart/2008/layout/VerticalCurvedList"/>
    <dgm:cxn modelId="{272727B8-3CDF-4F8D-8D34-E77DF28C489D}" type="presParOf" srcId="{C0921107-34B6-4FE8-829B-C92ECA1D27EA}" destId="{BCCC4F80-9D5B-4BAB-92BD-4000912D6DB0}" srcOrd="1" destOrd="0" presId="urn:microsoft.com/office/officeart/2008/layout/VerticalCurvedList"/>
    <dgm:cxn modelId="{ECB39770-90E6-41E7-9561-3D6AC1C7FD36}" type="presParOf" srcId="{C0921107-34B6-4FE8-829B-C92ECA1D27EA}" destId="{140A8E00-9869-4665-B27D-7834617B8AEF}" srcOrd="2" destOrd="0" presId="urn:microsoft.com/office/officeart/2008/layout/VerticalCurvedList"/>
    <dgm:cxn modelId="{3F893F94-6ABF-434A-B1D5-B9A754AA5AA8}"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1796985F-EE92-4C7C-BCF6-371698543868}" type="presOf" srcId="{245C308D-5EA3-41DC-8C21-C3AF1FDA8B85}" destId="{2E748554-D473-4373-96F7-05F38508DAE6}" srcOrd="0" destOrd="0" presId="urn:microsoft.com/office/officeart/2008/layout/VerticalCurvedList"/>
    <dgm:cxn modelId="{50DD7647-069E-43BA-9D98-D9B4535A5DDF}" type="presOf" srcId="{191AAAB5-CA63-4BD8-B14C-CBC2D683B985}" destId="{7891F2CF-6182-4410-86E9-E619239E5FD1}"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0AA8D8DF-4015-4260-838A-0E7EF623D79D}" type="presOf" srcId="{066CE85B-3F8C-4517-B2BD-D4284A9252A9}" destId="{78AAB901-F444-B245-93A1-EDC81077CB85}" srcOrd="0" destOrd="0" presId="urn:microsoft.com/office/officeart/2008/layout/VerticalCurvedList"/>
    <dgm:cxn modelId="{C7072730-69CD-4B79-8462-A088E5743C99}" type="presParOf" srcId="{2E748554-D473-4373-96F7-05F38508DAE6}" destId="{C0921107-34B6-4FE8-829B-C92ECA1D27EA}" srcOrd="0" destOrd="0" presId="urn:microsoft.com/office/officeart/2008/layout/VerticalCurvedList"/>
    <dgm:cxn modelId="{4678A8BD-92EC-4F72-852F-E2E26CB30A80}" type="presParOf" srcId="{C0921107-34B6-4FE8-829B-C92ECA1D27EA}" destId="{AAFE58BC-76D7-4BAE-A6EE-A395FFDFB4E7}" srcOrd="0" destOrd="0" presId="urn:microsoft.com/office/officeart/2008/layout/VerticalCurvedList"/>
    <dgm:cxn modelId="{895B0BF3-47D5-487C-B631-B807ED87D33B}" type="presParOf" srcId="{AAFE58BC-76D7-4BAE-A6EE-A395FFDFB4E7}" destId="{BB76B6A3-4507-4CF5-BCD1-36637C468683}" srcOrd="0" destOrd="0" presId="urn:microsoft.com/office/officeart/2008/layout/VerticalCurvedList"/>
    <dgm:cxn modelId="{BE1976F2-47A2-4B76-B336-3172DF520277}" type="presParOf" srcId="{AAFE58BC-76D7-4BAE-A6EE-A395FFDFB4E7}" destId="{7891F2CF-6182-4410-86E9-E619239E5FD1}" srcOrd="1" destOrd="0" presId="urn:microsoft.com/office/officeart/2008/layout/VerticalCurvedList"/>
    <dgm:cxn modelId="{F8F782A7-C976-4D93-90DF-ADD08F11C0EC}" type="presParOf" srcId="{AAFE58BC-76D7-4BAE-A6EE-A395FFDFB4E7}" destId="{F90DF8CC-DE8D-4516-BE7B-D5B0ED147E27}" srcOrd="2" destOrd="0" presId="urn:microsoft.com/office/officeart/2008/layout/VerticalCurvedList"/>
    <dgm:cxn modelId="{EF467E46-F041-4E35-AF6E-347C04D8AB90}" type="presParOf" srcId="{AAFE58BC-76D7-4BAE-A6EE-A395FFDFB4E7}" destId="{3CB89971-3129-4377-8E50-241DBA595AE0}" srcOrd="3" destOrd="0" presId="urn:microsoft.com/office/officeart/2008/layout/VerticalCurvedList"/>
    <dgm:cxn modelId="{36ED5326-E2EC-40BE-BE2A-A2C43C10FE81}" type="presParOf" srcId="{C0921107-34B6-4FE8-829B-C92ECA1D27EA}" destId="{78AAB901-F444-B245-93A1-EDC81077CB85}" srcOrd="1" destOrd="0" presId="urn:microsoft.com/office/officeart/2008/layout/VerticalCurvedList"/>
    <dgm:cxn modelId="{1FB2C1AF-290F-4929-BB32-5BC18771E74F}" type="presParOf" srcId="{C0921107-34B6-4FE8-829B-C92ECA1D27EA}" destId="{3CB0F90A-C422-834F-A859-40EC084653C0}" srcOrd="2" destOrd="0" presId="urn:microsoft.com/office/officeart/2008/layout/VerticalCurvedList"/>
    <dgm:cxn modelId="{9C705CF0-A277-49B4-A472-2192AE98CA5B}"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1">
              <a:solidFill>
                <a:srgbClr val="002060"/>
              </a:solidFill>
              <a:cs typeface="Calibri" panose="020F0502020204030204" pitchFamily="34" charset="0"/>
            </a:rPr>
            <a:t>La résidence alternée</a:t>
          </a:r>
          <a:endParaRPr lang="fr-FR" sz="2000" b="0">
            <a:solidFill>
              <a:schemeClr val="accent1">
                <a:lumMod val="50000"/>
              </a:schemeClr>
            </a:solidFill>
          </a:endParaRPr>
        </a:p>
      </dgm:t>
    </dgm:pt>
    <dgm:pt modelId="{DB67F69F-77D1-430A-BD50-D82C8F5F057D}" type="parTrans" cxnId="{40A17882-96BB-4965-8F79-239D3DA8E059}">
      <dgm:prSet/>
      <dgm:spPr/>
      <dgm:t>
        <a:bodyPr/>
        <a:lstStyle/>
        <a:p>
          <a:endParaRPr lang="fr-FR" sz="2000" b="0">
            <a:solidFill>
              <a:schemeClr val="accent1">
                <a:lumMod val="50000"/>
              </a:schemeClr>
            </a:solidFill>
          </a:endParaRPr>
        </a:p>
      </dgm:t>
    </dgm:pt>
    <dgm:pt modelId="{E2D8055B-C1D3-45D1-938E-71141A49D270}" type="sibTrans" cxnId="{40A17882-96BB-4965-8F79-239D3DA8E059}">
      <dgm:prSet/>
      <dgm:spPr/>
      <dgm:t>
        <a:bodyPr/>
        <a:lstStyle/>
        <a:p>
          <a:endParaRPr lang="fr-FR" sz="2000" b="0">
            <a:solidFill>
              <a:schemeClr val="accent1">
                <a:lumMod val="50000"/>
              </a:schemeClr>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40A17882-96BB-4965-8F79-239D3DA8E059}" srcId="{245C308D-5EA3-41DC-8C21-C3AF1FDA8B85}" destId="{443D96F5-7096-4FDF-8A88-235425E94F33}" srcOrd="0" destOrd="0" parTransId="{DB67F69F-77D1-430A-BD50-D82C8F5F057D}" sibTransId="{E2D8055B-C1D3-45D1-938E-71141A49D270}"/>
    <dgm:cxn modelId="{07281D9D-1D11-41AE-B565-9DBE267AD723}" type="presOf" srcId="{443D96F5-7096-4FDF-8A88-235425E94F33}" destId="{BCCC4F80-9D5B-4BAB-92BD-4000912D6DB0}" srcOrd="0" destOrd="0" presId="urn:microsoft.com/office/officeart/2008/layout/VerticalCurvedList"/>
    <dgm:cxn modelId="{12AE80C8-7164-4CD1-B2BA-FEF0211A4AC9}" type="presOf" srcId="{245C308D-5EA3-41DC-8C21-C3AF1FDA8B85}" destId="{2E748554-D473-4373-96F7-05F38508DAE6}" srcOrd="0" destOrd="0" presId="urn:microsoft.com/office/officeart/2008/layout/VerticalCurvedList"/>
    <dgm:cxn modelId="{73FA47D5-284A-415A-AC97-9E72245EEF7C}" type="presOf" srcId="{E2D8055B-C1D3-45D1-938E-71141A49D270}" destId="{7891F2CF-6182-4410-86E9-E619239E5FD1}" srcOrd="0" destOrd="0" presId="urn:microsoft.com/office/officeart/2008/layout/VerticalCurvedList"/>
    <dgm:cxn modelId="{EEBD7F30-36B1-49E4-8DC3-66AA4CB96EE8}" type="presParOf" srcId="{2E748554-D473-4373-96F7-05F38508DAE6}" destId="{C0921107-34B6-4FE8-829B-C92ECA1D27EA}" srcOrd="0" destOrd="0" presId="urn:microsoft.com/office/officeart/2008/layout/VerticalCurvedList"/>
    <dgm:cxn modelId="{C670BD10-8792-4B6C-9BAA-F7D70F172326}" type="presParOf" srcId="{C0921107-34B6-4FE8-829B-C92ECA1D27EA}" destId="{AAFE58BC-76D7-4BAE-A6EE-A395FFDFB4E7}" srcOrd="0" destOrd="0" presId="urn:microsoft.com/office/officeart/2008/layout/VerticalCurvedList"/>
    <dgm:cxn modelId="{16F97E66-BFA1-4FDE-806F-5BE8233962D0}" type="presParOf" srcId="{AAFE58BC-76D7-4BAE-A6EE-A395FFDFB4E7}" destId="{BB76B6A3-4507-4CF5-BCD1-36637C468683}" srcOrd="0" destOrd="0" presId="urn:microsoft.com/office/officeart/2008/layout/VerticalCurvedList"/>
    <dgm:cxn modelId="{C05994C0-263F-4332-BFAE-D97C106CD17F}" type="presParOf" srcId="{AAFE58BC-76D7-4BAE-A6EE-A395FFDFB4E7}" destId="{7891F2CF-6182-4410-86E9-E619239E5FD1}" srcOrd="1" destOrd="0" presId="urn:microsoft.com/office/officeart/2008/layout/VerticalCurvedList"/>
    <dgm:cxn modelId="{A0237641-5804-40B2-9682-002944D86E52}" type="presParOf" srcId="{AAFE58BC-76D7-4BAE-A6EE-A395FFDFB4E7}" destId="{F90DF8CC-DE8D-4516-BE7B-D5B0ED147E27}" srcOrd="2" destOrd="0" presId="urn:microsoft.com/office/officeart/2008/layout/VerticalCurvedList"/>
    <dgm:cxn modelId="{2860B89C-C1C8-4501-B0CC-B5566033A5E1}" type="presParOf" srcId="{AAFE58BC-76D7-4BAE-A6EE-A395FFDFB4E7}" destId="{3CB89971-3129-4377-8E50-241DBA595AE0}" srcOrd="3" destOrd="0" presId="urn:microsoft.com/office/officeart/2008/layout/VerticalCurvedList"/>
    <dgm:cxn modelId="{272727B8-3CDF-4F8D-8D34-E77DF28C489D}" type="presParOf" srcId="{C0921107-34B6-4FE8-829B-C92ECA1D27EA}" destId="{BCCC4F80-9D5B-4BAB-92BD-4000912D6DB0}" srcOrd="1" destOrd="0" presId="urn:microsoft.com/office/officeart/2008/layout/VerticalCurvedList"/>
    <dgm:cxn modelId="{ECB39770-90E6-41E7-9561-3D6AC1C7FD36}" type="presParOf" srcId="{C0921107-34B6-4FE8-829B-C92ECA1D27EA}" destId="{140A8E00-9869-4665-B27D-7834617B8AEF}" srcOrd="2" destOrd="0" presId="urn:microsoft.com/office/officeart/2008/layout/VerticalCurvedList"/>
    <dgm:cxn modelId="{3F893F94-6ABF-434A-B1D5-B9A754AA5AA8}"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B6973F32-3209-499E-B26E-99F73134D1C1}">
      <dgm:prSet custT="1"/>
      <dgm:spPr/>
      <dgm:t>
        <a:bodyPr/>
        <a:lstStyle/>
        <a:p>
          <a:r>
            <a:rPr lang="fr-FR" altLang="fr-FR" sz="2000" b="0">
              <a:solidFill>
                <a:schemeClr val="accent5">
                  <a:lumMod val="50000"/>
                </a:schemeClr>
              </a:solidFill>
            </a:rPr>
            <a:t>Démarches</a:t>
          </a:r>
        </a:p>
      </dgm:t>
    </dgm:pt>
    <dgm:pt modelId="{166854D0-4112-46B7-A86D-F1B30C84B19B}" type="parTrans" cxnId="{44051988-1EC6-4AC2-AC7A-94CB3385CCF6}">
      <dgm:prSet/>
      <dgm:spPr/>
      <dgm:t>
        <a:bodyPr/>
        <a:lstStyle/>
        <a:p>
          <a:endParaRPr lang="fr-FR" sz="2000" b="0">
            <a:solidFill>
              <a:srgbClr val="000000"/>
            </a:solidFill>
          </a:endParaRPr>
        </a:p>
      </dgm:t>
    </dgm:pt>
    <dgm:pt modelId="{47C6D1F2-6287-4826-AA34-AD0751660986}" type="sibTrans" cxnId="{44051988-1EC6-4AC2-AC7A-94CB3385CCF6}">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211ABD3E-1E65-B749-9247-2B62DF9E94B6}" type="pres">
      <dgm:prSet presAssocID="{B6973F32-3209-499E-B26E-99F73134D1C1}" presName="text_1" presStyleLbl="node1" presStyleIdx="0" presStyleCnt="1">
        <dgm:presLayoutVars>
          <dgm:bulletEnabled val="1"/>
        </dgm:presLayoutVars>
      </dgm:prSet>
      <dgm:spPr/>
    </dgm:pt>
    <dgm:pt modelId="{4B51B07C-055C-F845-BFBA-EE92B98CC32D}" type="pres">
      <dgm:prSet presAssocID="{B6973F32-3209-499E-B26E-99F73134D1C1}" presName="accent_1" presStyleCnt="0"/>
      <dgm:spPr/>
    </dgm:pt>
    <dgm:pt modelId="{5D2F418C-9680-4C12-960C-E3F17414AA63}" type="pres">
      <dgm:prSet presAssocID="{B6973F32-3209-499E-B26E-99F73134D1C1}" presName="accentRepeatNode" presStyleLbl="solidFgAcc1" presStyleIdx="0" presStyleCnt="1"/>
      <dgm:spPr/>
    </dgm:pt>
  </dgm:ptLst>
  <dgm:cxnLst>
    <dgm:cxn modelId="{79983466-441A-4FF0-B659-517347768566}" type="presOf" srcId="{B6973F32-3209-499E-B26E-99F73134D1C1}" destId="{211ABD3E-1E65-B749-9247-2B62DF9E94B6}" srcOrd="0" destOrd="0" presId="urn:microsoft.com/office/officeart/2008/layout/VerticalCurvedList"/>
    <dgm:cxn modelId="{7436F97E-381C-4D09-9706-71ED1470D47A}" type="presOf" srcId="{245C308D-5EA3-41DC-8C21-C3AF1FDA8B85}" destId="{2E748554-D473-4373-96F7-05F38508DAE6}" srcOrd="0" destOrd="0" presId="urn:microsoft.com/office/officeart/2008/layout/VerticalCurvedList"/>
    <dgm:cxn modelId="{44051988-1EC6-4AC2-AC7A-94CB3385CCF6}" srcId="{245C308D-5EA3-41DC-8C21-C3AF1FDA8B85}" destId="{B6973F32-3209-499E-B26E-99F73134D1C1}" srcOrd="0" destOrd="0" parTransId="{166854D0-4112-46B7-A86D-F1B30C84B19B}" sibTransId="{47C6D1F2-6287-4826-AA34-AD0751660986}"/>
    <dgm:cxn modelId="{44430BF0-6338-4CA4-8F9C-2F04A38D5CE9}" type="presOf" srcId="{47C6D1F2-6287-4826-AA34-AD0751660986}" destId="{7891F2CF-6182-4410-86E9-E619239E5FD1}" srcOrd="0" destOrd="0" presId="urn:microsoft.com/office/officeart/2008/layout/VerticalCurvedList"/>
    <dgm:cxn modelId="{38F14242-A389-4DE4-AB19-EFF0E3B51174}" type="presParOf" srcId="{2E748554-D473-4373-96F7-05F38508DAE6}" destId="{C0921107-34B6-4FE8-829B-C92ECA1D27EA}" srcOrd="0" destOrd="0" presId="urn:microsoft.com/office/officeart/2008/layout/VerticalCurvedList"/>
    <dgm:cxn modelId="{56FF9A36-CA77-4975-AAC6-04B94E2DF4CF}" type="presParOf" srcId="{C0921107-34B6-4FE8-829B-C92ECA1D27EA}" destId="{AAFE58BC-76D7-4BAE-A6EE-A395FFDFB4E7}" srcOrd="0" destOrd="0" presId="urn:microsoft.com/office/officeart/2008/layout/VerticalCurvedList"/>
    <dgm:cxn modelId="{3BA01BCA-B1F4-4400-B373-18B19C5EB046}" type="presParOf" srcId="{AAFE58BC-76D7-4BAE-A6EE-A395FFDFB4E7}" destId="{BB76B6A3-4507-4CF5-BCD1-36637C468683}" srcOrd="0" destOrd="0" presId="urn:microsoft.com/office/officeart/2008/layout/VerticalCurvedList"/>
    <dgm:cxn modelId="{ED708E86-4FCA-4C1C-872F-B1C7C8766E84}" type="presParOf" srcId="{AAFE58BC-76D7-4BAE-A6EE-A395FFDFB4E7}" destId="{7891F2CF-6182-4410-86E9-E619239E5FD1}" srcOrd="1" destOrd="0" presId="urn:microsoft.com/office/officeart/2008/layout/VerticalCurvedList"/>
    <dgm:cxn modelId="{60297839-79B9-41EC-A76E-452945F185DB}" type="presParOf" srcId="{AAFE58BC-76D7-4BAE-A6EE-A395FFDFB4E7}" destId="{F90DF8CC-DE8D-4516-BE7B-D5B0ED147E27}" srcOrd="2" destOrd="0" presId="urn:microsoft.com/office/officeart/2008/layout/VerticalCurvedList"/>
    <dgm:cxn modelId="{DD5266DF-4327-4314-9DF9-F29DD85EAD10}" type="presParOf" srcId="{AAFE58BC-76D7-4BAE-A6EE-A395FFDFB4E7}" destId="{3CB89971-3129-4377-8E50-241DBA595AE0}" srcOrd="3" destOrd="0" presId="urn:microsoft.com/office/officeart/2008/layout/VerticalCurvedList"/>
    <dgm:cxn modelId="{9A672B03-03D4-4BDA-B5B1-939758DCC33D}" type="presParOf" srcId="{C0921107-34B6-4FE8-829B-C92ECA1D27EA}" destId="{211ABD3E-1E65-B749-9247-2B62DF9E94B6}" srcOrd="1" destOrd="0" presId="urn:microsoft.com/office/officeart/2008/layout/VerticalCurvedList"/>
    <dgm:cxn modelId="{957F41E1-1942-4A13-AA36-FE227AE0A912}" type="presParOf" srcId="{C0921107-34B6-4FE8-829B-C92ECA1D27EA}" destId="{4B51B07C-055C-F845-BFBA-EE92B98CC32D}" srcOrd="2" destOrd="0" presId="urn:microsoft.com/office/officeart/2008/layout/VerticalCurvedList"/>
    <dgm:cxn modelId="{08EA3DEE-AE8B-4DC2-B869-FEE955134936}" type="presParOf" srcId="{4B51B07C-055C-F845-BFBA-EE92B98CC32D}" destId="{5D2F418C-9680-4C12-960C-E3F17414AA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Montant/Plafond</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31A1FC6D-AE45-4B3E-87CD-460E7A1F7423}" type="presOf" srcId="{E2D8055B-C1D3-45D1-938E-71141A49D270}" destId="{7891F2CF-6182-4410-86E9-E619239E5FD1}" srcOrd="0" destOrd="0" presId="urn:microsoft.com/office/officeart/2008/layout/VerticalCurvedList"/>
    <dgm:cxn modelId="{5459FB4F-4496-4001-A7BD-205124D9286B}"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266BAFD9-0920-4213-A19B-C370C02D63EC}" type="presOf" srcId="{245C308D-5EA3-41DC-8C21-C3AF1FDA8B85}" destId="{2E748554-D473-4373-96F7-05F38508DAE6}" srcOrd="0" destOrd="0" presId="urn:microsoft.com/office/officeart/2008/layout/VerticalCurvedList"/>
    <dgm:cxn modelId="{B73AA94A-F0D8-40DA-85F4-A38E0CECC7CF}" type="presParOf" srcId="{2E748554-D473-4373-96F7-05F38508DAE6}" destId="{C0921107-34B6-4FE8-829B-C92ECA1D27EA}" srcOrd="0" destOrd="0" presId="urn:microsoft.com/office/officeart/2008/layout/VerticalCurvedList"/>
    <dgm:cxn modelId="{FB5FAE41-27C8-48E1-B7B7-9C0BC4CCA07E}" type="presParOf" srcId="{C0921107-34B6-4FE8-829B-C92ECA1D27EA}" destId="{AAFE58BC-76D7-4BAE-A6EE-A395FFDFB4E7}" srcOrd="0" destOrd="0" presId="urn:microsoft.com/office/officeart/2008/layout/VerticalCurvedList"/>
    <dgm:cxn modelId="{729F1D5E-A09F-4A1B-A076-979ADF841F7A}" type="presParOf" srcId="{AAFE58BC-76D7-4BAE-A6EE-A395FFDFB4E7}" destId="{BB76B6A3-4507-4CF5-BCD1-36637C468683}" srcOrd="0" destOrd="0" presId="urn:microsoft.com/office/officeart/2008/layout/VerticalCurvedList"/>
    <dgm:cxn modelId="{B52E95C5-2E0D-4BC8-825D-AE2EA1C449BB}" type="presParOf" srcId="{AAFE58BC-76D7-4BAE-A6EE-A395FFDFB4E7}" destId="{7891F2CF-6182-4410-86E9-E619239E5FD1}" srcOrd="1" destOrd="0" presId="urn:microsoft.com/office/officeart/2008/layout/VerticalCurvedList"/>
    <dgm:cxn modelId="{1962D99B-B368-4998-9927-31C079CCD321}" type="presParOf" srcId="{AAFE58BC-76D7-4BAE-A6EE-A395FFDFB4E7}" destId="{F90DF8CC-DE8D-4516-BE7B-D5B0ED147E27}" srcOrd="2" destOrd="0" presId="urn:microsoft.com/office/officeart/2008/layout/VerticalCurvedList"/>
    <dgm:cxn modelId="{F19C125A-D6D6-4C8A-89E5-54A1285CF76E}" type="presParOf" srcId="{AAFE58BC-76D7-4BAE-A6EE-A395FFDFB4E7}" destId="{3CB89971-3129-4377-8E50-241DBA595AE0}" srcOrd="3" destOrd="0" presId="urn:microsoft.com/office/officeart/2008/layout/VerticalCurvedList"/>
    <dgm:cxn modelId="{9A83378A-BA0F-4722-A04F-05B2764624DA}" type="presParOf" srcId="{C0921107-34B6-4FE8-829B-C92ECA1D27EA}" destId="{BCCC4F80-9D5B-4BAB-92BD-4000912D6DB0}" srcOrd="1" destOrd="0" presId="urn:microsoft.com/office/officeart/2008/layout/VerticalCurvedList"/>
    <dgm:cxn modelId="{974943EE-2EB5-45B5-8CCF-69C119357801}" type="presParOf" srcId="{C0921107-34B6-4FE8-829B-C92ECA1D27EA}" destId="{140A8E00-9869-4665-B27D-7834617B8AEF}" srcOrd="2" destOrd="0" presId="urn:microsoft.com/office/officeart/2008/layout/VerticalCurvedList"/>
    <dgm:cxn modelId="{4FA7A489-0647-479F-BA5B-D5D982566DDB}"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rgbClr val="000000"/>
              </a:solidFill>
            </a:rPr>
            <a:t>Exemples</a:t>
          </a:r>
          <a:endParaRPr lang="fr-FR" sz="2000" b="0">
            <a:solidFill>
              <a:srgbClr val="000000"/>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B436E02D-071D-44C8-933B-4D1869C36275}" type="presOf" srcId="{E2D8055B-C1D3-45D1-938E-71141A49D270}" destId="{7891F2CF-6182-4410-86E9-E619239E5FD1}" srcOrd="0" destOrd="0" presId="urn:microsoft.com/office/officeart/2008/layout/VerticalCurvedList"/>
    <dgm:cxn modelId="{6393FD71-A128-4EC4-AB2B-E0F6E0418F51}" type="presOf" srcId="{443D96F5-7096-4FDF-8A88-235425E94F33}" destId="{BCCC4F80-9D5B-4BAB-92BD-4000912D6DB0}"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F343F9F6-D390-4AC5-9A6F-919A9CDF6524}" type="presOf" srcId="{245C308D-5EA3-41DC-8C21-C3AF1FDA8B85}" destId="{2E748554-D473-4373-96F7-05F38508DAE6}" srcOrd="0" destOrd="0" presId="urn:microsoft.com/office/officeart/2008/layout/VerticalCurvedList"/>
    <dgm:cxn modelId="{08CB0E2B-B0CA-43F6-9145-EB92F1B8CA65}" type="presParOf" srcId="{2E748554-D473-4373-96F7-05F38508DAE6}" destId="{C0921107-34B6-4FE8-829B-C92ECA1D27EA}" srcOrd="0" destOrd="0" presId="urn:microsoft.com/office/officeart/2008/layout/VerticalCurvedList"/>
    <dgm:cxn modelId="{1565CED3-A6A1-4C54-B157-9F139F1FA60F}" type="presParOf" srcId="{C0921107-34B6-4FE8-829B-C92ECA1D27EA}" destId="{AAFE58BC-76D7-4BAE-A6EE-A395FFDFB4E7}" srcOrd="0" destOrd="0" presId="urn:microsoft.com/office/officeart/2008/layout/VerticalCurvedList"/>
    <dgm:cxn modelId="{DF19446A-FC28-44C3-9D56-0547116FF021}" type="presParOf" srcId="{AAFE58BC-76D7-4BAE-A6EE-A395FFDFB4E7}" destId="{BB76B6A3-4507-4CF5-BCD1-36637C468683}" srcOrd="0" destOrd="0" presId="urn:microsoft.com/office/officeart/2008/layout/VerticalCurvedList"/>
    <dgm:cxn modelId="{B7752943-24CD-4FBF-B5E1-CF37BD4DA064}" type="presParOf" srcId="{AAFE58BC-76D7-4BAE-A6EE-A395FFDFB4E7}" destId="{7891F2CF-6182-4410-86E9-E619239E5FD1}" srcOrd="1" destOrd="0" presId="urn:microsoft.com/office/officeart/2008/layout/VerticalCurvedList"/>
    <dgm:cxn modelId="{170B2FC3-37F3-412B-BA15-CE977B3576E5}" type="presParOf" srcId="{AAFE58BC-76D7-4BAE-A6EE-A395FFDFB4E7}" destId="{F90DF8CC-DE8D-4516-BE7B-D5B0ED147E27}" srcOrd="2" destOrd="0" presId="urn:microsoft.com/office/officeart/2008/layout/VerticalCurvedList"/>
    <dgm:cxn modelId="{BAFFEE05-9030-4ED2-86E4-0484F482F5C6}" type="presParOf" srcId="{AAFE58BC-76D7-4BAE-A6EE-A395FFDFB4E7}" destId="{3CB89971-3129-4377-8E50-241DBA595AE0}" srcOrd="3" destOrd="0" presId="urn:microsoft.com/office/officeart/2008/layout/VerticalCurvedList"/>
    <dgm:cxn modelId="{E97E2C3F-BF24-4501-A4CD-1A28EB3384DF}" type="presParOf" srcId="{C0921107-34B6-4FE8-829B-C92ECA1D27EA}" destId="{BCCC4F80-9D5B-4BAB-92BD-4000912D6DB0}" srcOrd="1" destOrd="0" presId="urn:microsoft.com/office/officeart/2008/layout/VerticalCurvedList"/>
    <dgm:cxn modelId="{95CB33BC-A4E2-4DF7-A320-07B03EE2D2B6}" type="presParOf" srcId="{C0921107-34B6-4FE8-829B-C92ECA1D27EA}" destId="{140A8E00-9869-4665-B27D-7834617B8AEF}" srcOrd="2" destOrd="0" presId="urn:microsoft.com/office/officeart/2008/layout/VerticalCurvedList"/>
    <dgm:cxn modelId="{F81A10F3-94A2-4E6B-B188-B3D9B4F5555C}"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4">
                  <a:lumMod val="50000"/>
                </a:schemeClr>
              </a:solidFill>
            </a:rPr>
            <a:t>Objectif</a:t>
          </a:r>
          <a:endParaRPr lang="fr-FR" sz="2000" b="0">
            <a:solidFill>
              <a:schemeClr val="accent4">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048C490C-A5DA-4022-BE0D-18798C1AE7C3}"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43D1B3B3-2A58-4A2E-80D5-3DC4B3BF3865}" type="presOf" srcId="{245C308D-5EA3-41DC-8C21-C3AF1FDA8B85}" destId="{2E748554-D473-4373-96F7-05F38508DAE6}" srcOrd="0" destOrd="0" presId="urn:microsoft.com/office/officeart/2008/layout/VerticalCurvedList"/>
    <dgm:cxn modelId="{66CF87E0-5DCD-4A76-A72C-2BF9BF127FB7}" type="presOf" srcId="{443D96F5-7096-4FDF-8A88-235425E94F33}" destId="{BCCC4F80-9D5B-4BAB-92BD-4000912D6DB0}" srcOrd="0" destOrd="0" presId="urn:microsoft.com/office/officeart/2008/layout/VerticalCurvedList"/>
    <dgm:cxn modelId="{4354FA82-C72B-4A59-9146-2063A8913A6D}" type="presParOf" srcId="{2E748554-D473-4373-96F7-05F38508DAE6}" destId="{C0921107-34B6-4FE8-829B-C92ECA1D27EA}" srcOrd="0" destOrd="0" presId="urn:microsoft.com/office/officeart/2008/layout/VerticalCurvedList"/>
    <dgm:cxn modelId="{523C9E76-77CA-4DA9-A4B5-1DF7732497A7}" type="presParOf" srcId="{C0921107-34B6-4FE8-829B-C92ECA1D27EA}" destId="{AAFE58BC-76D7-4BAE-A6EE-A395FFDFB4E7}" srcOrd="0" destOrd="0" presId="urn:microsoft.com/office/officeart/2008/layout/VerticalCurvedList"/>
    <dgm:cxn modelId="{6B610CD4-4B41-4E53-BF19-FDE7B425AE8E}" type="presParOf" srcId="{AAFE58BC-76D7-4BAE-A6EE-A395FFDFB4E7}" destId="{BB76B6A3-4507-4CF5-BCD1-36637C468683}" srcOrd="0" destOrd="0" presId="urn:microsoft.com/office/officeart/2008/layout/VerticalCurvedList"/>
    <dgm:cxn modelId="{578EE106-C80C-47E7-9EC3-6DBE2721EBC3}" type="presParOf" srcId="{AAFE58BC-76D7-4BAE-A6EE-A395FFDFB4E7}" destId="{7891F2CF-6182-4410-86E9-E619239E5FD1}" srcOrd="1" destOrd="0" presId="urn:microsoft.com/office/officeart/2008/layout/VerticalCurvedList"/>
    <dgm:cxn modelId="{931FF3C8-D057-4605-9E15-E075170E23CE}" type="presParOf" srcId="{AAFE58BC-76D7-4BAE-A6EE-A395FFDFB4E7}" destId="{F90DF8CC-DE8D-4516-BE7B-D5B0ED147E27}" srcOrd="2" destOrd="0" presId="urn:microsoft.com/office/officeart/2008/layout/VerticalCurvedList"/>
    <dgm:cxn modelId="{35E5ADEF-92F1-42B2-8748-09B2137E12FD}" type="presParOf" srcId="{AAFE58BC-76D7-4BAE-A6EE-A395FFDFB4E7}" destId="{3CB89971-3129-4377-8E50-241DBA595AE0}" srcOrd="3" destOrd="0" presId="urn:microsoft.com/office/officeart/2008/layout/VerticalCurvedList"/>
    <dgm:cxn modelId="{9D54703B-409D-4D68-89E3-9243DCC9C338}" type="presParOf" srcId="{C0921107-34B6-4FE8-829B-C92ECA1D27EA}" destId="{BCCC4F80-9D5B-4BAB-92BD-4000912D6DB0}" srcOrd="1" destOrd="0" presId="urn:microsoft.com/office/officeart/2008/layout/VerticalCurvedList"/>
    <dgm:cxn modelId="{020B3549-AC48-4912-8E68-CE5ED21C4B91}" type="presParOf" srcId="{C0921107-34B6-4FE8-829B-C92ECA1D27EA}" destId="{140A8E00-9869-4665-B27D-7834617B8AEF}" srcOrd="2" destOrd="0" presId="urn:microsoft.com/office/officeart/2008/layout/VerticalCurvedList"/>
    <dgm:cxn modelId="{8EF646E7-E14A-4E93-879F-828486788EFC}"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chemeClr val="accent5">
                <a:lumMod val="50000"/>
              </a:schemeClr>
            </a:solidFill>
          </a:endParaRPr>
        </a:p>
      </dgm:t>
    </dgm:pt>
    <dgm:pt modelId="{E2D8055B-C1D3-45D1-938E-71141A49D270}" type="sibTrans" cxnId="{40A17882-96BB-4965-8F79-239D3DA8E059}">
      <dgm:prSet/>
      <dgm:spPr/>
      <dgm:t>
        <a:bodyPr/>
        <a:lstStyle/>
        <a:p>
          <a:endParaRPr lang="fr-FR" sz="2000" b="0">
            <a:solidFill>
              <a:schemeClr val="accent5">
                <a:lumMod val="50000"/>
              </a:schemeClr>
            </a:solidFill>
          </a:endParaRPr>
        </a:p>
      </dgm:t>
    </dgm:pt>
    <dgm:pt modelId="{639DBE33-D716-4B4C-A026-2F078E6F3DE1}">
      <dgm:prSet custT="1"/>
      <dgm:spPr/>
      <dgm:t>
        <a:bodyPr/>
        <a:lstStyle/>
        <a:p>
          <a:r>
            <a:rPr lang="fr-FR" altLang="fr-FR" sz="2000" b="0">
              <a:solidFill>
                <a:schemeClr val="accent5">
                  <a:lumMod val="50000"/>
                </a:schemeClr>
              </a:solidFill>
            </a:rPr>
            <a:t>Conditions de droit</a:t>
          </a:r>
        </a:p>
      </dgm:t>
    </dgm:pt>
    <dgm:pt modelId="{80B605FD-F479-9B47-B9CD-2D41D78A3545}" type="parTrans" cxnId="{685AAC60-3A68-CC4C-AF2B-0A0905B4C299}">
      <dgm:prSet/>
      <dgm:spPr/>
      <dgm:t>
        <a:bodyPr/>
        <a:lstStyle/>
        <a:p>
          <a:endParaRPr lang="fr-FR">
            <a:solidFill>
              <a:schemeClr val="accent5">
                <a:lumMod val="50000"/>
              </a:schemeClr>
            </a:solidFill>
          </a:endParaRPr>
        </a:p>
      </dgm:t>
    </dgm:pt>
    <dgm:pt modelId="{10D84989-9D3C-1A47-BED7-D9FD8B4B2138}" type="sibTrans" cxnId="{685AAC60-3A68-CC4C-AF2B-0A0905B4C299}">
      <dgm:prSet/>
      <dgm:spPr/>
      <dgm:t>
        <a:bodyPr/>
        <a:lstStyle/>
        <a:p>
          <a:endParaRPr lang="fr-FR">
            <a:solidFill>
              <a:schemeClr val="accent5">
                <a:lumMod val="50000"/>
              </a:schemeClr>
            </a:solidFill>
          </a:endParaRPr>
        </a:p>
      </dgm:t>
    </dgm:pt>
    <dgm:pt modelId="{3F12B531-6D68-2047-8626-E63FF2BA4E42}">
      <dgm:prSet custT="1"/>
      <dgm:spPr/>
      <dgm:t>
        <a:bodyPr/>
        <a:lstStyle/>
        <a:p>
          <a:r>
            <a:rPr lang="fr-FR" altLang="fr-FR" sz="2000" b="0">
              <a:solidFill>
                <a:schemeClr val="accent5">
                  <a:lumMod val="50000"/>
                </a:schemeClr>
              </a:solidFill>
            </a:rPr>
            <a:t>Démarches</a:t>
          </a:r>
        </a:p>
      </dgm:t>
    </dgm:pt>
    <dgm:pt modelId="{54726333-552E-0940-A98D-346DCDAFFBAF}" type="parTrans" cxnId="{A254544A-3E70-3C42-869E-40CC87E136A6}">
      <dgm:prSet/>
      <dgm:spPr/>
      <dgm:t>
        <a:bodyPr/>
        <a:lstStyle/>
        <a:p>
          <a:endParaRPr lang="fr-FR">
            <a:solidFill>
              <a:schemeClr val="accent5">
                <a:lumMod val="50000"/>
              </a:schemeClr>
            </a:solidFill>
          </a:endParaRPr>
        </a:p>
      </dgm:t>
    </dgm:pt>
    <dgm:pt modelId="{974AC21E-E2DB-0041-8DE4-9031E0A39BAD}" type="sibTrans" cxnId="{A254544A-3E70-3C42-869E-40CC87E136A6}">
      <dgm:prSet/>
      <dgm:spPr/>
      <dgm:t>
        <a:bodyPr/>
        <a:lstStyle/>
        <a:p>
          <a:endParaRPr lang="fr-FR">
            <a:solidFill>
              <a:schemeClr val="accent5">
                <a:lumMod val="50000"/>
              </a:schemeClr>
            </a:solidFill>
          </a:endParaRPr>
        </a:p>
      </dgm:t>
    </dgm:pt>
    <dgm:pt modelId="{ED1C85A0-08CF-BF41-AECA-9E355EC22A30}">
      <dgm:prSet custT="1"/>
      <dgm:spPr/>
      <dgm:t>
        <a:bodyPr/>
        <a:lstStyle/>
        <a:p>
          <a:r>
            <a:rPr lang="fr-FR" altLang="fr-FR" sz="2000" b="0">
              <a:solidFill>
                <a:schemeClr val="accent5">
                  <a:lumMod val="50000"/>
                </a:schemeClr>
              </a:solidFill>
            </a:rPr>
            <a:t>Montant</a:t>
          </a:r>
        </a:p>
      </dgm:t>
    </dgm:pt>
    <dgm:pt modelId="{6D66C81F-0DE8-4041-BA9D-E4EA2A45E5AF}" type="parTrans" cxnId="{51B89983-07CB-9D4E-923C-84F90C7BC5B0}">
      <dgm:prSet/>
      <dgm:spPr/>
      <dgm:t>
        <a:bodyPr/>
        <a:lstStyle/>
        <a:p>
          <a:endParaRPr lang="fr-FR">
            <a:solidFill>
              <a:schemeClr val="accent5">
                <a:lumMod val="50000"/>
              </a:schemeClr>
            </a:solidFill>
          </a:endParaRPr>
        </a:p>
      </dgm:t>
    </dgm:pt>
    <dgm:pt modelId="{FA36EA5D-F5E2-5949-9C0E-C9264EF5B9AF}" type="sibTrans" cxnId="{51B89983-07CB-9D4E-923C-84F90C7BC5B0}">
      <dgm:prSet/>
      <dgm:spPr/>
      <dgm:t>
        <a:bodyPr/>
        <a:lstStyle/>
        <a:p>
          <a:endParaRPr lang="fr-FR">
            <a:solidFill>
              <a:schemeClr val="accent5">
                <a:lumMod val="50000"/>
              </a:schemeClr>
            </a:solidFill>
          </a:endParaRPr>
        </a:p>
      </dgm:t>
    </dgm:pt>
    <dgm:pt modelId="{2F770232-15A4-1A4D-8E8E-28C6676629A9}">
      <dgm:prSet custT="1"/>
      <dgm:spPr/>
      <dgm:t>
        <a:bodyPr/>
        <a:lstStyle/>
        <a:p>
          <a:r>
            <a:rPr lang="fr-FR" altLang="fr-FR" sz="2000" b="0">
              <a:solidFill>
                <a:schemeClr val="accent5">
                  <a:lumMod val="50000"/>
                </a:schemeClr>
              </a:solidFill>
            </a:rPr>
            <a:t>Exemples</a:t>
          </a:r>
        </a:p>
      </dgm:t>
    </dgm:pt>
    <dgm:pt modelId="{3451ADF6-3DBB-264D-A37C-9265243F80D1}" type="parTrans" cxnId="{E1E66BBC-4DEA-334A-9D43-F4A70EFC88DD}">
      <dgm:prSet/>
      <dgm:spPr/>
      <dgm:t>
        <a:bodyPr/>
        <a:lstStyle/>
        <a:p>
          <a:endParaRPr lang="fr-FR">
            <a:solidFill>
              <a:schemeClr val="accent5">
                <a:lumMod val="50000"/>
              </a:schemeClr>
            </a:solidFill>
          </a:endParaRPr>
        </a:p>
      </dgm:t>
    </dgm:pt>
    <dgm:pt modelId="{579FB30E-4EBC-554D-AFC6-D0F26C62B627}" type="sibTrans" cxnId="{E1E66BBC-4DEA-334A-9D43-F4A70EFC88DD}">
      <dgm:prSet/>
      <dgm:spPr/>
      <dgm:t>
        <a:bodyPr/>
        <a:lstStyle/>
        <a:p>
          <a:endParaRPr lang="fr-FR">
            <a:solidFill>
              <a:schemeClr val="accent5">
                <a:lumMod val="50000"/>
              </a:schemeClr>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custLinFactNeighborX="-535" custLinFactNeighborY="-8114">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F82F95DC-224B-D34D-AE20-72940133A4AC}" type="pres">
      <dgm:prSet presAssocID="{639DBE33-D716-4B4C-A026-2F078E6F3DE1}" presName="text_2" presStyleLbl="node1" presStyleIdx="1" presStyleCnt="5">
        <dgm:presLayoutVars>
          <dgm:bulletEnabled val="1"/>
        </dgm:presLayoutVars>
      </dgm:prSet>
      <dgm:spPr/>
    </dgm:pt>
    <dgm:pt modelId="{F2F15ECF-5E28-8B41-AC9C-4172D03C64A9}" type="pres">
      <dgm:prSet presAssocID="{639DBE33-D716-4B4C-A026-2F078E6F3DE1}" presName="accent_2" presStyleCnt="0"/>
      <dgm:spPr/>
    </dgm:pt>
    <dgm:pt modelId="{1E0DBFD0-F3F9-C448-8706-5E00886CD0F1}" type="pres">
      <dgm:prSet presAssocID="{639DBE33-D716-4B4C-A026-2F078E6F3DE1}" presName="accentRepeatNode" presStyleLbl="solidFgAcc1" presStyleIdx="1" presStyleCnt="5"/>
      <dgm:spPr/>
    </dgm:pt>
    <dgm:pt modelId="{6319D44E-BA98-1E43-9341-2065E358B08B}" type="pres">
      <dgm:prSet presAssocID="{3F12B531-6D68-2047-8626-E63FF2BA4E42}" presName="text_3" presStyleLbl="node1" presStyleIdx="2" presStyleCnt="5">
        <dgm:presLayoutVars>
          <dgm:bulletEnabled val="1"/>
        </dgm:presLayoutVars>
      </dgm:prSet>
      <dgm:spPr/>
    </dgm:pt>
    <dgm:pt modelId="{C93183E2-2D31-9B4A-9386-49A17A1C0423}" type="pres">
      <dgm:prSet presAssocID="{3F12B531-6D68-2047-8626-E63FF2BA4E42}" presName="accent_3" presStyleCnt="0"/>
      <dgm:spPr/>
    </dgm:pt>
    <dgm:pt modelId="{80100A4D-E05C-6044-8B53-79476CD14CBF}" type="pres">
      <dgm:prSet presAssocID="{3F12B531-6D68-2047-8626-E63FF2BA4E42}" presName="accentRepeatNode" presStyleLbl="solidFgAcc1" presStyleIdx="2" presStyleCnt="5"/>
      <dgm:spPr/>
    </dgm:pt>
    <dgm:pt modelId="{C9608C71-20B1-3F4A-BD49-E10AF402BEE6}" type="pres">
      <dgm:prSet presAssocID="{ED1C85A0-08CF-BF41-AECA-9E355EC22A30}" presName="text_4" presStyleLbl="node1" presStyleIdx="3" presStyleCnt="5">
        <dgm:presLayoutVars>
          <dgm:bulletEnabled val="1"/>
        </dgm:presLayoutVars>
      </dgm:prSet>
      <dgm:spPr/>
    </dgm:pt>
    <dgm:pt modelId="{486F5222-AC90-C548-A2B4-8C1E199FE550}" type="pres">
      <dgm:prSet presAssocID="{ED1C85A0-08CF-BF41-AECA-9E355EC22A30}" presName="accent_4" presStyleCnt="0"/>
      <dgm:spPr/>
    </dgm:pt>
    <dgm:pt modelId="{C8623C0A-9D87-E647-AB44-F5F490F7EB66}" type="pres">
      <dgm:prSet presAssocID="{ED1C85A0-08CF-BF41-AECA-9E355EC22A30}" presName="accentRepeatNode" presStyleLbl="solidFgAcc1" presStyleIdx="3" presStyleCnt="5"/>
      <dgm:spPr/>
    </dgm:pt>
    <dgm:pt modelId="{616C8F1F-4AA1-8344-A2FF-7B22D50463A4}" type="pres">
      <dgm:prSet presAssocID="{2F770232-15A4-1A4D-8E8E-28C6676629A9}" presName="text_5" presStyleLbl="node1" presStyleIdx="4" presStyleCnt="5">
        <dgm:presLayoutVars>
          <dgm:bulletEnabled val="1"/>
        </dgm:presLayoutVars>
      </dgm:prSet>
      <dgm:spPr/>
    </dgm:pt>
    <dgm:pt modelId="{525D1B8E-F536-6B48-A23E-3297E59D2F1D}" type="pres">
      <dgm:prSet presAssocID="{2F770232-15A4-1A4D-8E8E-28C6676629A9}" presName="accent_5" presStyleCnt="0"/>
      <dgm:spPr/>
    </dgm:pt>
    <dgm:pt modelId="{2320EADE-1EE2-3644-A97E-20D59D0C6E3C}" type="pres">
      <dgm:prSet presAssocID="{2F770232-15A4-1A4D-8E8E-28C6676629A9}" presName="accentRepeatNode" presStyleLbl="solidFgAcc1" presStyleIdx="4" presStyleCnt="5"/>
      <dgm:spPr/>
    </dgm:pt>
  </dgm:ptLst>
  <dgm:cxnLst>
    <dgm:cxn modelId="{FECB9118-CEE1-4BFB-851B-6FF83E59DC1D}" type="presOf" srcId="{ED1C85A0-08CF-BF41-AECA-9E355EC22A30}" destId="{C9608C71-20B1-3F4A-BD49-E10AF402BEE6}" srcOrd="0" destOrd="0" presId="urn:microsoft.com/office/officeart/2008/layout/VerticalCurvedList"/>
    <dgm:cxn modelId="{4460E95C-52F4-4F0F-9BFA-E4038F0DAC41}" type="presOf" srcId="{443D96F5-7096-4FDF-8A88-235425E94F33}" destId="{BCCC4F80-9D5B-4BAB-92BD-4000912D6DB0}" srcOrd="0" destOrd="0" presId="urn:microsoft.com/office/officeart/2008/layout/VerticalCurvedList"/>
    <dgm:cxn modelId="{685AAC60-3A68-CC4C-AF2B-0A0905B4C299}" srcId="{245C308D-5EA3-41DC-8C21-C3AF1FDA8B85}" destId="{639DBE33-D716-4B4C-A026-2F078E6F3DE1}" srcOrd="1" destOrd="0" parTransId="{80B605FD-F479-9B47-B9CD-2D41D78A3545}" sibTransId="{10D84989-9D3C-1A47-BED7-D9FD8B4B2138}"/>
    <dgm:cxn modelId="{B0F52661-2093-4FF5-AD91-69DDACAF030D}" type="presOf" srcId="{245C308D-5EA3-41DC-8C21-C3AF1FDA8B85}" destId="{2E748554-D473-4373-96F7-05F38508DAE6}" srcOrd="0" destOrd="0" presId="urn:microsoft.com/office/officeart/2008/layout/VerticalCurvedList"/>
    <dgm:cxn modelId="{7310B661-0548-4846-855F-5339739C5002}" type="presOf" srcId="{2F770232-15A4-1A4D-8E8E-28C6676629A9}" destId="{616C8F1F-4AA1-8344-A2FF-7B22D50463A4}" srcOrd="0" destOrd="0" presId="urn:microsoft.com/office/officeart/2008/layout/VerticalCurvedList"/>
    <dgm:cxn modelId="{A254544A-3E70-3C42-869E-40CC87E136A6}" srcId="{245C308D-5EA3-41DC-8C21-C3AF1FDA8B85}" destId="{3F12B531-6D68-2047-8626-E63FF2BA4E42}" srcOrd="2" destOrd="0" parTransId="{54726333-552E-0940-A98D-346DCDAFFBAF}" sibTransId="{974AC21E-E2DB-0041-8DE4-9031E0A39BAD}"/>
    <dgm:cxn modelId="{D34C8771-2A8B-4E88-A7C4-6CF253330FAC}"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51B89983-07CB-9D4E-923C-84F90C7BC5B0}" srcId="{245C308D-5EA3-41DC-8C21-C3AF1FDA8B85}" destId="{ED1C85A0-08CF-BF41-AECA-9E355EC22A30}" srcOrd="3" destOrd="0" parTransId="{6D66C81F-0DE8-4041-BA9D-E4EA2A45E5AF}" sibTransId="{FA36EA5D-F5E2-5949-9C0E-C9264EF5B9AF}"/>
    <dgm:cxn modelId="{CD4F87A9-3D87-49D4-95DF-04C64B56B061}" type="presOf" srcId="{639DBE33-D716-4B4C-A026-2F078E6F3DE1}" destId="{F82F95DC-224B-D34D-AE20-72940133A4AC}" srcOrd="0" destOrd="0" presId="urn:microsoft.com/office/officeart/2008/layout/VerticalCurvedList"/>
    <dgm:cxn modelId="{E1E66BBC-4DEA-334A-9D43-F4A70EFC88DD}" srcId="{245C308D-5EA3-41DC-8C21-C3AF1FDA8B85}" destId="{2F770232-15A4-1A4D-8E8E-28C6676629A9}" srcOrd="4" destOrd="0" parTransId="{3451ADF6-3DBB-264D-A37C-9265243F80D1}" sibTransId="{579FB30E-4EBC-554D-AFC6-D0F26C62B627}"/>
    <dgm:cxn modelId="{CDD5ECF0-64D5-464B-9430-FE49F34A7F8A}" type="presOf" srcId="{3F12B531-6D68-2047-8626-E63FF2BA4E42}" destId="{6319D44E-BA98-1E43-9341-2065E358B08B}" srcOrd="0" destOrd="0" presId="urn:microsoft.com/office/officeart/2008/layout/VerticalCurvedList"/>
    <dgm:cxn modelId="{E196FEB9-7B52-49D0-B1E1-9C9CC03AB586}" type="presParOf" srcId="{2E748554-D473-4373-96F7-05F38508DAE6}" destId="{C0921107-34B6-4FE8-829B-C92ECA1D27EA}" srcOrd="0" destOrd="0" presId="urn:microsoft.com/office/officeart/2008/layout/VerticalCurvedList"/>
    <dgm:cxn modelId="{7E9EC626-1BCF-4D15-9F14-9236141164A2}" type="presParOf" srcId="{C0921107-34B6-4FE8-829B-C92ECA1D27EA}" destId="{AAFE58BC-76D7-4BAE-A6EE-A395FFDFB4E7}" srcOrd="0" destOrd="0" presId="urn:microsoft.com/office/officeart/2008/layout/VerticalCurvedList"/>
    <dgm:cxn modelId="{9CF307E6-2974-42EA-B450-F25628342D06}" type="presParOf" srcId="{AAFE58BC-76D7-4BAE-A6EE-A395FFDFB4E7}" destId="{BB76B6A3-4507-4CF5-BCD1-36637C468683}" srcOrd="0" destOrd="0" presId="urn:microsoft.com/office/officeart/2008/layout/VerticalCurvedList"/>
    <dgm:cxn modelId="{96DDD3BB-CC52-4CA1-A8DA-6FE4392CDE17}" type="presParOf" srcId="{AAFE58BC-76D7-4BAE-A6EE-A395FFDFB4E7}" destId="{7891F2CF-6182-4410-86E9-E619239E5FD1}" srcOrd="1" destOrd="0" presId="urn:microsoft.com/office/officeart/2008/layout/VerticalCurvedList"/>
    <dgm:cxn modelId="{BE64EF5F-472B-4866-A67E-57E5157E1461}" type="presParOf" srcId="{AAFE58BC-76D7-4BAE-A6EE-A395FFDFB4E7}" destId="{F90DF8CC-DE8D-4516-BE7B-D5B0ED147E27}" srcOrd="2" destOrd="0" presId="urn:microsoft.com/office/officeart/2008/layout/VerticalCurvedList"/>
    <dgm:cxn modelId="{3E85EDFE-A208-48AB-8A1C-8F46F26F7F72}" type="presParOf" srcId="{AAFE58BC-76D7-4BAE-A6EE-A395FFDFB4E7}" destId="{3CB89971-3129-4377-8E50-241DBA595AE0}" srcOrd="3" destOrd="0" presId="urn:microsoft.com/office/officeart/2008/layout/VerticalCurvedList"/>
    <dgm:cxn modelId="{BB40D18C-3AAA-4168-9B10-6DCE30F5288A}" type="presParOf" srcId="{C0921107-34B6-4FE8-829B-C92ECA1D27EA}" destId="{BCCC4F80-9D5B-4BAB-92BD-4000912D6DB0}" srcOrd="1" destOrd="0" presId="urn:microsoft.com/office/officeart/2008/layout/VerticalCurvedList"/>
    <dgm:cxn modelId="{B9ED7912-7054-4D67-B041-16F66B1E2FEA}" type="presParOf" srcId="{C0921107-34B6-4FE8-829B-C92ECA1D27EA}" destId="{140A8E00-9869-4665-B27D-7834617B8AEF}" srcOrd="2" destOrd="0" presId="urn:microsoft.com/office/officeart/2008/layout/VerticalCurvedList"/>
    <dgm:cxn modelId="{AD826D7D-696C-459D-97DF-A4D6E304149C}" type="presParOf" srcId="{140A8E00-9869-4665-B27D-7834617B8AEF}" destId="{6F574E00-060E-46AB-B090-DB4E93E0AB3E}" srcOrd="0" destOrd="0" presId="urn:microsoft.com/office/officeart/2008/layout/VerticalCurvedList"/>
    <dgm:cxn modelId="{07CC946A-E1BB-4CB4-B8B7-07FF7EFF267A}" type="presParOf" srcId="{C0921107-34B6-4FE8-829B-C92ECA1D27EA}" destId="{F82F95DC-224B-D34D-AE20-72940133A4AC}" srcOrd="3" destOrd="0" presId="urn:microsoft.com/office/officeart/2008/layout/VerticalCurvedList"/>
    <dgm:cxn modelId="{EF6DBE0C-7A50-4205-9059-F3B0F12BCFEA}" type="presParOf" srcId="{C0921107-34B6-4FE8-829B-C92ECA1D27EA}" destId="{F2F15ECF-5E28-8B41-AC9C-4172D03C64A9}" srcOrd="4" destOrd="0" presId="urn:microsoft.com/office/officeart/2008/layout/VerticalCurvedList"/>
    <dgm:cxn modelId="{48A5B4A3-0461-40E4-A1AD-80785C59F6BA}" type="presParOf" srcId="{F2F15ECF-5E28-8B41-AC9C-4172D03C64A9}" destId="{1E0DBFD0-F3F9-C448-8706-5E00886CD0F1}" srcOrd="0" destOrd="0" presId="urn:microsoft.com/office/officeart/2008/layout/VerticalCurvedList"/>
    <dgm:cxn modelId="{4A91F244-C7FB-4541-BA38-965CEB05A460}" type="presParOf" srcId="{C0921107-34B6-4FE8-829B-C92ECA1D27EA}" destId="{6319D44E-BA98-1E43-9341-2065E358B08B}" srcOrd="5" destOrd="0" presId="urn:microsoft.com/office/officeart/2008/layout/VerticalCurvedList"/>
    <dgm:cxn modelId="{C1CCA441-7E45-4215-B29C-7144EAF49975}" type="presParOf" srcId="{C0921107-34B6-4FE8-829B-C92ECA1D27EA}" destId="{C93183E2-2D31-9B4A-9386-49A17A1C0423}" srcOrd="6" destOrd="0" presId="urn:microsoft.com/office/officeart/2008/layout/VerticalCurvedList"/>
    <dgm:cxn modelId="{34F7609E-0D42-485B-8A9D-3DF330FFF1B3}" type="presParOf" srcId="{C93183E2-2D31-9B4A-9386-49A17A1C0423}" destId="{80100A4D-E05C-6044-8B53-79476CD14CBF}" srcOrd="0" destOrd="0" presId="urn:microsoft.com/office/officeart/2008/layout/VerticalCurvedList"/>
    <dgm:cxn modelId="{92DDD967-2012-43EC-ACA1-8C25944B3B98}" type="presParOf" srcId="{C0921107-34B6-4FE8-829B-C92ECA1D27EA}" destId="{C9608C71-20B1-3F4A-BD49-E10AF402BEE6}" srcOrd="7" destOrd="0" presId="urn:microsoft.com/office/officeart/2008/layout/VerticalCurvedList"/>
    <dgm:cxn modelId="{A97CD12E-C31B-4DC7-B17F-724C925D0ED6}" type="presParOf" srcId="{C0921107-34B6-4FE8-829B-C92ECA1D27EA}" destId="{486F5222-AC90-C548-A2B4-8C1E199FE550}" srcOrd="8" destOrd="0" presId="urn:microsoft.com/office/officeart/2008/layout/VerticalCurvedList"/>
    <dgm:cxn modelId="{857E43D9-175B-4CA2-9D2C-66DA90CC3134}" type="presParOf" srcId="{486F5222-AC90-C548-A2B4-8C1E199FE550}" destId="{C8623C0A-9D87-E647-AB44-F5F490F7EB66}" srcOrd="0" destOrd="0" presId="urn:microsoft.com/office/officeart/2008/layout/VerticalCurvedList"/>
    <dgm:cxn modelId="{1FEB1F68-F7E2-4DCB-B2B7-2ABE796282EA}" type="presParOf" srcId="{C0921107-34B6-4FE8-829B-C92ECA1D27EA}" destId="{616C8F1F-4AA1-8344-A2FF-7B22D50463A4}" srcOrd="9" destOrd="0" presId="urn:microsoft.com/office/officeart/2008/layout/VerticalCurvedList"/>
    <dgm:cxn modelId="{1C2B195E-BEF6-46F7-B453-D542E111B2FE}" type="presParOf" srcId="{C0921107-34B6-4FE8-829B-C92ECA1D27EA}" destId="{525D1B8E-F536-6B48-A23E-3297E59D2F1D}" srcOrd="10" destOrd="0" presId="urn:microsoft.com/office/officeart/2008/layout/VerticalCurvedList"/>
    <dgm:cxn modelId="{65E3AB9B-B527-4751-9213-1AC64A42D062}" type="presParOf" srcId="{525D1B8E-F536-6B48-A23E-3297E59D2F1D}" destId="{2320EADE-1EE2-3644-A97E-20D59D0C6E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Objectifs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0D3DBC4D-B449-4A14-8692-8101F0F897A2}" srcId="{245C308D-5EA3-41DC-8C21-C3AF1FDA8B85}" destId="{066CE85B-3F8C-4517-B2BD-D4284A9252A9}" srcOrd="0" destOrd="0" parTransId="{44230C57-3C02-4102-9E6F-8679CFF0476E}" sibTransId="{191AAAB5-CA63-4BD8-B14C-CBC2D683B985}"/>
    <dgm:cxn modelId="{619C0B97-72C0-4B96-828B-49275D8B0219}" type="presOf" srcId="{066CE85B-3F8C-4517-B2BD-D4284A9252A9}" destId="{78AAB901-F444-B245-93A1-EDC81077CB85}" srcOrd="0" destOrd="0" presId="urn:microsoft.com/office/officeart/2008/layout/VerticalCurvedList"/>
    <dgm:cxn modelId="{809AB1B9-3130-4F66-A350-DA9EE605BAEE}" type="presOf" srcId="{245C308D-5EA3-41DC-8C21-C3AF1FDA8B85}" destId="{2E748554-D473-4373-96F7-05F38508DAE6}" srcOrd="0" destOrd="0" presId="urn:microsoft.com/office/officeart/2008/layout/VerticalCurvedList"/>
    <dgm:cxn modelId="{2A8B15C9-A9C0-4EC4-ACC4-0BCE9DC7E45D}" type="presOf" srcId="{191AAAB5-CA63-4BD8-B14C-CBC2D683B985}" destId="{7891F2CF-6182-4410-86E9-E619239E5FD1}" srcOrd="0" destOrd="0" presId="urn:microsoft.com/office/officeart/2008/layout/VerticalCurvedList"/>
    <dgm:cxn modelId="{CFAB576C-D8A6-488B-BB9A-0D105146E96D}" type="presParOf" srcId="{2E748554-D473-4373-96F7-05F38508DAE6}" destId="{C0921107-34B6-4FE8-829B-C92ECA1D27EA}" srcOrd="0" destOrd="0" presId="urn:microsoft.com/office/officeart/2008/layout/VerticalCurvedList"/>
    <dgm:cxn modelId="{23EB1388-AA44-43DD-B7FC-B906139434D1}" type="presParOf" srcId="{C0921107-34B6-4FE8-829B-C92ECA1D27EA}" destId="{AAFE58BC-76D7-4BAE-A6EE-A395FFDFB4E7}" srcOrd="0" destOrd="0" presId="urn:microsoft.com/office/officeart/2008/layout/VerticalCurvedList"/>
    <dgm:cxn modelId="{A2E9B554-4562-4166-B20F-58665C8015C9}" type="presParOf" srcId="{AAFE58BC-76D7-4BAE-A6EE-A395FFDFB4E7}" destId="{BB76B6A3-4507-4CF5-BCD1-36637C468683}" srcOrd="0" destOrd="0" presId="urn:microsoft.com/office/officeart/2008/layout/VerticalCurvedList"/>
    <dgm:cxn modelId="{53A56B3F-D2E7-4C36-8D16-5A75E6F3A507}" type="presParOf" srcId="{AAFE58BC-76D7-4BAE-A6EE-A395FFDFB4E7}" destId="{7891F2CF-6182-4410-86E9-E619239E5FD1}" srcOrd="1" destOrd="0" presId="urn:microsoft.com/office/officeart/2008/layout/VerticalCurvedList"/>
    <dgm:cxn modelId="{7716F112-1F0F-4664-9B14-3CFE1EAC1140}" type="presParOf" srcId="{AAFE58BC-76D7-4BAE-A6EE-A395FFDFB4E7}" destId="{F90DF8CC-DE8D-4516-BE7B-D5B0ED147E27}" srcOrd="2" destOrd="0" presId="urn:microsoft.com/office/officeart/2008/layout/VerticalCurvedList"/>
    <dgm:cxn modelId="{C9A59C32-A173-4480-8326-8C151A806BCD}" type="presParOf" srcId="{AAFE58BC-76D7-4BAE-A6EE-A395FFDFB4E7}" destId="{3CB89971-3129-4377-8E50-241DBA595AE0}" srcOrd="3" destOrd="0" presId="urn:microsoft.com/office/officeart/2008/layout/VerticalCurvedList"/>
    <dgm:cxn modelId="{ACD4A05D-CC93-472C-AF9A-D468A88A0EF5}" type="presParOf" srcId="{C0921107-34B6-4FE8-829B-C92ECA1D27EA}" destId="{78AAB901-F444-B245-93A1-EDC81077CB85}" srcOrd="1" destOrd="0" presId="urn:microsoft.com/office/officeart/2008/layout/VerticalCurvedList"/>
    <dgm:cxn modelId="{F6B4476E-960C-4625-BD53-3260846D869E}" type="presParOf" srcId="{C0921107-34B6-4FE8-829B-C92ECA1D27EA}" destId="{3CB0F90A-C422-834F-A859-40EC084653C0}" srcOrd="2" destOrd="0" presId="urn:microsoft.com/office/officeart/2008/layout/VerticalCurvedList"/>
    <dgm:cxn modelId="{3B4B2953-2447-463D-8684-78C45FD280B8}"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50FEC82A-454D-4116-A361-E0810CABA5F6}" type="presOf" srcId="{245C308D-5EA3-41DC-8C21-C3AF1FDA8B85}" destId="{2E748554-D473-4373-96F7-05F38508DAE6}" srcOrd="0" destOrd="0" presId="urn:microsoft.com/office/officeart/2008/layout/VerticalCurvedList"/>
    <dgm:cxn modelId="{A61E9E5B-0E85-4EBE-8C32-46C464F181B8}" type="presOf" srcId="{066CE85B-3F8C-4517-B2BD-D4284A9252A9}" destId="{78AAB901-F444-B245-93A1-EDC81077CB85}"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806BCCED-13A3-4CE7-BEE3-2DEA7B7B5F34}" type="presOf" srcId="{191AAAB5-CA63-4BD8-B14C-CBC2D683B985}" destId="{7891F2CF-6182-4410-86E9-E619239E5FD1}" srcOrd="0" destOrd="0" presId="urn:microsoft.com/office/officeart/2008/layout/VerticalCurvedList"/>
    <dgm:cxn modelId="{2EA1F004-8524-444F-B056-59B06A082BEB}" type="presParOf" srcId="{2E748554-D473-4373-96F7-05F38508DAE6}" destId="{C0921107-34B6-4FE8-829B-C92ECA1D27EA}" srcOrd="0" destOrd="0" presId="urn:microsoft.com/office/officeart/2008/layout/VerticalCurvedList"/>
    <dgm:cxn modelId="{DCCCE8D3-32F5-4F0B-A346-4870627E8BD2}" type="presParOf" srcId="{C0921107-34B6-4FE8-829B-C92ECA1D27EA}" destId="{AAFE58BC-76D7-4BAE-A6EE-A395FFDFB4E7}" srcOrd="0" destOrd="0" presId="urn:microsoft.com/office/officeart/2008/layout/VerticalCurvedList"/>
    <dgm:cxn modelId="{A9380C16-6336-47E5-8E68-88140915FED5}" type="presParOf" srcId="{AAFE58BC-76D7-4BAE-A6EE-A395FFDFB4E7}" destId="{BB76B6A3-4507-4CF5-BCD1-36637C468683}" srcOrd="0" destOrd="0" presId="urn:microsoft.com/office/officeart/2008/layout/VerticalCurvedList"/>
    <dgm:cxn modelId="{8E725C79-6294-4E79-A2BB-F6BE17BF1A66}" type="presParOf" srcId="{AAFE58BC-76D7-4BAE-A6EE-A395FFDFB4E7}" destId="{7891F2CF-6182-4410-86E9-E619239E5FD1}" srcOrd="1" destOrd="0" presId="urn:microsoft.com/office/officeart/2008/layout/VerticalCurvedList"/>
    <dgm:cxn modelId="{CE34C010-7A47-4507-878B-09545C743CAE}" type="presParOf" srcId="{AAFE58BC-76D7-4BAE-A6EE-A395FFDFB4E7}" destId="{F90DF8CC-DE8D-4516-BE7B-D5B0ED147E27}" srcOrd="2" destOrd="0" presId="urn:microsoft.com/office/officeart/2008/layout/VerticalCurvedList"/>
    <dgm:cxn modelId="{C227A216-24D1-48A3-BCB8-06555A6A849D}" type="presParOf" srcId="{AAFE58BC-76D7-4BAE-A6EE-A395FFDFB4E7}" destId="{3CB89971-3129-4377-8E50-241DBA595AE0}" srcOrd="3" destOrd="0" presId="urn:microsoft.com/office/officeart/2008/layout/VerticalCurvedList"/>
    <dgm:cxn modelId="{634632A0-A31F-484B-B43A-9B333A0C4774}" type="presParOf" srcId="{C0921107-34B6-4FE8-829B-C92ECA1D27EA}" destId="{78AAB901-F444-B245-93A1-EDC81077CB85}" srcOrd="1" destOrd="0" presId="urn:microsoft.com/office/officeart/2008/layout/VerticalCurvedList"/>
    <dgm:cxn modelId="{22CD6A0E-8E83-41CC-BCD8-C6FE5AE14981}" type="presParOf" srcId="{C0921107-34B6-4FE8-829B-C92ECA1D27EA}" destId="{3CB0F90A-C422-834F-A859-40EC084653C0}" srcOrd="2" destOrd="0" presId="urn:microsoft.com/office/officeart/2008/layout/VerticalCurvedList"/>
    <dgm:cxn modelId="{3B9236CB-6580-4A1C-8FEE-D1CFF7ABCFAA}"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B6973F32-3209-499E-B26E-99F73134D1C1}">
      <dgm:prSet custT="1"/>
      <dgm:spPr/>
      <dgm:t>
        <a:bodyPr/>
        <a:lstStyle/>
        <a:p>
          <a:r>
            <a:rPr lang="fr-FR" altLang="fr-FR" sz="2000" b="0">
              <a:solidFill>
                <a:schemeClr val="accent5">
                  <a:lumMod val="50000"/>
                </a:schemeClr>
              </a:solidFill>
            </a:rPr>
            <a:t>Démarches</a:t>
          </a:r>
        </a:p>
      </dgm:t>
    </dgm:pt>
    <dgm:pt modelId="{166854D0-4112-46B7-A86D-F1B30C84B19B}" type="parTrans" cxnId="{44051988-1EC6-4AC2-AC7A-94CB3385CCF6}">
      <dgm:prSet/>
      <dgm:spPr/>
      <dgm:t>
        <a:bodyPr/>
        <a:lstStyle/>
        <a:p>
          <a:endParaRPr lang="fr-FR" sz="2000" b="0">
            <a:solidFill>
              <a:srgbClr val="000000"/>
            </a:solidFill>
          </a:endParaRPr>
        </a:p>
      </dgm:t>
    </dgm:pt>
    <dgm:pt modelId="{47C6D1F2-6287-4826-AA34-AD0751660986}" type="sibTrans" cxnId="{44051988-1EC6-4AC2-AC7A-94CB3385CCF6}">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211ABD3E-1E65-B749-9247-2B62DF9E94B6}" type="pres">
      <dgm:prSet presAssocID="{B6973F32-3209-499E-B26E-99F73134D1C1}" presName="text_1" presStyleLbl="node1" presStyleIdx="0" presStyleCnt="1">
        <dgm:presLayoutVars>
          <dgm:bulletEnabled val="1"/>
        </dgm:presLayoutVars>
      </dgm:prSet>
      <dgm:spPr/>
    </dgm:pt>
    <dgm:pt modelId="{4B51B07C-055C-F845-BFBA-EE92B98CC32D}" type="pres">
      <dgm:prSet presAssocID="{B6973F32-3209-499E-B26E-99F73134D1C1}" presName="accent_1" presStyleCnt="0"/>
      <dgm:spPr/>
    </dgm:pt>
    <dgm:pt modelId="{5D2F418C-9680-4C12-960C-E3F17414AA63}" type="pres">
      <dgm:prSet presAssocID="{B6973F32-3209-499E-B26E-99F73134D1C1}" presName="accentRepeatNode" presStyleLbl="solidFgAcc1" presStyleIdx="0" presStyleCnt="1"/>
      <dgm:spPr/>
    </dgm:pt>
  </dgm:ptLst>
  <dgm:cxnLst>
    <dgm:cxn modelId="{5BDAB079-962B-4204-A0B7-42032B4861CF}" type="presOf" srcId="{47C6D1F2-6287-4826-AA34-AD0751660986}" destId="{7891F2CF-6182-4410-86E9-E619239E5FD1}" srcOrd="0" destOrd="0" presId="urn:microsoft.com/office/officeart/2008/layout/VerticalCurvedList"/>
    <dgm:cxn modelId="{44051988-1EC6-4AC2-AC7A-94CB3385CCF6}" srcId="{245C308D-5EA3-41DC-8C21-C3AF1FDA8B85}" destId="{B6973F32-3209-499E-B26E-99F73134D1C1}" srcOrd="0" destOrd="0" parTransId="{166854D0-4112-46B7-A86D-F1B30C84B19B}" sibTransId="{47C6D1F2-6287-4826-AA34-AD0751660986}"/>
    <dgm:cxn modelId="{A1BD89AE-0C13-4945-8A67-EB4472C10613}" type="presOf" srcId="{245C308D-5EA3-41DC-8C21-C3AF1FDA8B85}" destId="{2E748554-D473-4373-96F7-05F38508DAE6}" srcOrd="0" destOrd="0" presId="urn:microsoft.com/office/officeart/2008/layout/VerticalCurvedList"/>
    <dgm:cxn modelId="{CE8645E4-6F84-46B3-B45A-261608BCCAA0}" type="presOf" srcId="{B6973F32-3209-499E-B26E-99F73134D1C1}" destId="{211ABD3E-1E65-B749-9247-2B62DF9E94B6}" srcOrd="0" destOrd="0" presId="urn:microsoft.com/office/officeart/2008/layout/VerticalCurvedList"/>
    <dgm:cxn modelId="{824459F0-926E-4119-A28D-C22B62DA0001}" type="presParOf" srcId="{2E748554-D473-4373-96F7-05F38508DAE6}" destId="{C0921107-34B6-4FE8-829B-C92ECA1D27EA}" srcOrd="0" destOrd="0" presId="urn:microsoft.com/office/officeart/2008/layout/VerticalCurvedList"/>
    <dgm:cxn modelId="{02608B48-6CF0-4032-BF1A-DF5E0EA55A44}" type="presParOf" srcId="{C0921107-34B6-4FE8-829B-C92ECA1D27EA}" destId="{AAFE58BC-76D7-4BAE-A6EE-A395FFDFB4E7}" srcOrd="0" destOrd="0" presId="urn:microsoft.com/office/officeart/2008/layout/VerticalCurvedList"/>
    <dgm:cxn modelId="{1BB10125-4D49-449F-BE69-10C9B8E7F73F}" type="presParOf" srcId="{AAFE58BC-76D7-4BAE-A6EE-A395FFDFB4E7}" destId="{BB76B6A3-4507-4CF5-BCD1-36637C468683}" srcOrd="0" destOrd="0" presId="urn:microsoft.com/office/officeart/2008/layout/VerticalCurvedList"/>
    <dgm:cxn modelId="{BEB63349-C3C9-43FE-9447-5188FA757BC0}" type="presParOf" srcId="{AAFE58BC-76D7-4BAE-A6EE-A395FFDFB4E7}" destId="{7891F2CF-6182-4410-86E9-E619239E5FD1}" srcOrd="1" destOrd="0" presId="urn:microsoft.com/office/officeart/2008/layout/VerticalCurvedList"/>
    <dgm:cxn modelId="{7C848E5B-5889-4D21-83C4-891F9D938CCE}" type="presParOf" srcId="{AAFE58BC-76D7-4BAE-A6EE-A395FFDFB4E7}" destId="{F90DF8CC-DE8D-4516-BE7B-D5B0ED147E27}" srcOrd="2" destOrd="0" presId="urn:microsoft.com/office/officeart/2008/layout/VerticalCurvedList"/>
    <dgm:cxn modelId="{1BF5C751-90E1-4C17-81FC-792BA213CC6A}" type="presParOf" srcId="{AAFE58BC-76D7-4BAE-A6EE-A395FFDFB4E7}" destId="{3CB89971-3129-4377-8E50-241DBA595AE0}" srcOrd="3" destOrd="0" presId="urn:microsoft.com/office/officeart/2008/layout/VerticalCurvedList"/>
    <dgm:cxn modelId="{8912EDD9-9FB1-4466-A2C5-36C1E00949E4}" type="presParOf" srcId="{C0921107-34B6-4FE8-829B-C92ECA1D27EA}" destId="{211ABD3E-1E65-B749-9247-2B62DF9E94B6}" srcOrd="1" destOrd="0" presId="urn:microsoft.com/office/officeart/2008/layout/VerticalCurvedList"/>
    <dgm:cxn modelId="{C83E041C-00CC-4477-9E3F-3446A06DE2F9}" type="presParOf" srcId="{C0921107-34B6-4FE8-829B-C92ECA1D27EA}" destId="{4B51B07C-055C-F845-BFBA-EE92B98CC32D}" srcOrd="2" destOrd="0" presId="urn:microsoft.com/office/officeart/2008/layout/VerticalCurvedList"/>
    <dgm:cxn modelId="{6BDE906E-DCC2-4DBA-B19E-71C3E2083A5D}" type="presParOf" srcId="{4B51B07C-055C-F845-BFBA-EE92B98CC32D}" destId="{5D2F418C-9680-4C12-960C-E3F17414AA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17335A7D-8697-40D1-9963-7141E0AB5F4B}"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79F244B4-A17E-438A-BC37-E837FA955D28}" type="presOf" srcId="{443D96F5-7096-4FDF-8A88-235425E94F33}" destId="{BCCC4F80-9D5B-4BAB-92BD-4000912D6DB0}" srcOrd="0" destOrd="0" presId="urn:microsoft.com/office/officeart/2008/layout/VerticalCurvedList"/>
    <dgm:cxn modelId="{FDA179CD-0829-41B8-8401-841CF56252E9}" type="presOf" srcId="{245C308D-5EA3-41DC-8C21-C3AF1FDA8B85}" destId="{2E748554-D473-4373-96F7-05F38508DAE6}" srcOrd="0" destOrd="0" presId="urn:microsoft.com/office/officeart/2008/layout/VerticalCurvedList"/>
    <dgm:cxn modelId="{851F59FC-87F0-43B6-8F75-181DC0A4C50A}" type="presParOf" srcId="{2E748554-D473-4373-96F7-05F38508DAE6}" destId="{C0921107-34B6-4FE8-829B-C92ECA1D27EA}" srcOrd="0" destOrd="0" presId="urn:microsoft.com/office/officeart/2008/layout/VerticalCurvedList"/>
    <dgm:cxn modelId="{A01F8E44-1ABE-4039-B5DB-144B87A5C967}" type="presParOf" srcId="{C0921107-34B6-4FE8-829B-C92ECA1D27EA}" destId="{AAFE58BC-76D7-4BAE-A6EE-A395FFDFB4E7}" srcOrd="0" destOrd="0" presId="urn:microsoft.com/office/officeart/2008/layout/VerticalCurvedList"/>
    <dgm:cxn modelId="{517D4A27-A723-466F-BF2B-7FE02E3C037B}" type="presParOf" srcId="{AAFE58BC-76D7-4BAE-A6EE-A395FFDFB4E7}" destId="{BB76B6A3-4507-4CF5-BCD1-36637C468683}" srcOrd="0" destOrd="0" presId="urn:microsoft.com/office/officeart/2008/layout/VerticalCurvedList"/>
    <dgm:cxn modelId="{266762B9-9881-436F-B780-F510B39CC5B8}" type="presParOf" srcId="{AAFE58BC-76D7-4BAE-A6EE-A395FFDFB4E7}" destId="{7891F2CF-6182-4410-86E9-E619239E5FD1}" srcOrd="1" destOrd="0" presId="urn:microsoft.com/office/officeart/2008/layout/VerticalCurvedList"/>
    <dgm:cxn modelId="{A1E778C1-2371-4D3D-8CC7-2F7069F6C5E7}" type="presParOf" srcId="{AAFE58BC-76D7-4BAE-A6EE-A395FFDFB4E7}" destId="{F90DF8CC-DE8D-4516-BE7B-D5B0ED147E27}" srcOrd="2" destOrd="0" presId="urn:microsoft.com/office/officeart/2008/layout/VerticalCurvedList"/>
    <dgm:cxn modelId="{4ECC946F-DD69-418A-A682-38166028FAEF}" type="presParOf" srcId="{AAFE58BC-76D7-4BAE-A6EE-A395FFDFB4E7}" destId="{3CB89971-3129-4377-8E50-241DBA595AE0}" srcOrd="3" destOrd="0" presId="urn:microsoft.com/office/officeart/2008/layout/VerticalCurvedList"/>
    <dgm:cxn modelId="{262F59B5-8433-4583-BED7-B1A20A93104E}" type="presParOf" srcId="{C0921107-34B6-4FE8-829B-C92ECA1D27EA}" destId="{BCCC4F80-9D5B-4BAB-92BD-4000912D6DB0}" srcOrd="1" destOrd="0" presId="urn:microsoft.com/office/officeart/2008/layout/VerticalCurvedList"/>
    <dgm:cxn modelId="{73E2815F-679A-4DC9-8662-62B258F106B3}" type="presParOf" srcId="{C0921107-34B6-4FE8-829B-C92ECA1D27EA}" destId="{140A8E00-9869-4665-B27D-7834617B8AEF}" srcOrd="2" destOrd="0" presId="urn:microsoft.com/office/officeart/2008/layout/VerticalCurvedList"/>
    <dgm:cxn modelId="{9C10A3FE-E441-4990-9D44-496C239276AA}"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Exemples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B4450C0E-6EEE-4355-87F1-FE4B1B147EC6}" type="presOf" srcId="{245C308D-5EA3-41DC-8C21-C3AF1FDA8B85}" destId="{2E748554-D473-4373-96F7-05F38508DAE6}" srcOrd="0" destOrd="0" presId="urn:microsoft.com/office/officeart/2008/layout/VerticalCurvedList"/>
    <dgm:cxn modelId="{FF0F7B47-1EEF-4A53-A4C9-B930249C566F}"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E870AC9D-3872-4982-8E50-8A81A8BA8AD1}" type="presOf" srcId="{443D96F5-7096-4FDF-8A88-235425E94F33}" destId="{BCCC4F80-9D5B-4BAB-92BD-4000912D6DB0}" srcOrd="0" destOrd="0" presId="urn:microsoft.com/office/officeart/2008/layout/VerticalCurvedList"/>
    <dgm:cxn modelId="{97F8979B-1E3F-425A-931A-12AEDA56AD6A}" type="presParOf" srcId="{2E748554-D473-4373-96F7-05F38508DAE6}" destId="{C0921107-34B6-4FE8-829B-C92ECA1D27EA}" srcOrd="0" destOrd="0" presId="urn:microsoft.com/office/officeart/2008/layout/VerticalCurvedList"/>
    <dgm:cxn modelId="{AB34E770-FFBF-4653-AF86-C751A8F0D282}" type="presParOf" srcId="{C0921107-34B6-4FE8-829B-C92ECA1D27EA}" destId="{AAFE58BC-76D7-4BAE-A6EE-A395FFDFB4E7}" srcOrd="0" destOrd="0" presId="urn:microsoft.com/office/officeart/2008/layout/VerticalCurvedList"/>
    <dgm:cxn modelId="{0330A6F7-F3CB-4502-B6B9-C199F6585D2E}" type="presParOf" srcId="{AAFE58BC-76D7-4BAE-A6EE-A395FFDFB4E7}" destId="{BB76B6A3-4507-4CF5-BCD1-36637C468683}" srcOrd="0" destOrd="0" presId="urn:microsoft.com/office/officeart/2008/layout/VerticalCurvedList"/>
    <dgm:cxn modelId="{4EF7585C-D192-476A-A787-CC8622AF9760}" type="presParOf" srcId="{AAFE58BC-76D7-4BAE-A6EE-A395FFDFB4E7}" destId="{7891F2CF-6182-4410-86E9-E619239E5FD1}" srcOrd="1" destOrd="0" presId="urn:microsoft.com/office/officeart/2008/layout/VerticalCurvedList"/>
    <dgm:cxn modelId="{8FAD2C14-68D8-4D80-AF23-0E600CC9893A}" type="presParOf" srcId="{AAFE58BC-76D7-4BAE-A6EE-A395FFDFB4E7}" destId="{F90DF8CC-DE8D-4516-BE7B-D5B0ED147E27}" srcOrd="2" destOrd="0" presId="urn:microsoft.com/office/officeart/2008/layout/VerticalCurvedList"/>
    <dgm:cxn modelId="{6A9495D2-F8D5-41B8-9575-C9029C71699E}" type="presParOf" srcId="{AAFE58BC-76D7-4BAE-A6EE-A395FFDFB4E7}" destId="{3CB89971-3129-4377-8E50-241DBA595AE0}" srcOrd="3" destOrd="0" presId="urn:microsoft.com/office/officeart/2008/layout/VerticalCurvedList"/>
    <dgm:cxn modelId="{3AF09365-2FFB-4982-AE45-660FFB6D6287}" type="presParOf" srcId="{C0921107-34B6-4FE8-829B-C92ECA1D27EA}" destId="{BCCC4F80-9D5B-4BAB-92BD-4000912D6DB0}" srcOrd="1" destOrd="0" presId="urn:microsoft.com/office/officeart/2008/layout/VerticalCurvedList"/>
    <dgm:cxn modelId="{C160C2E1-A37A-40E1-85E5-B508F4001321}" type="presParOf" srcId="{C0921107-34B6-4FE8-829B-C92ECA1D27EA}" destId="{140A8E00-9869-4665-B27D-7834617B8AEF}" srcOrd="2" destOrd="0" presId="urn:microsoft.com/office/officeart/2008/layout/VerticalCurvedList"/>
    <dgm:cxn modelId="{B897CDA9-9AFB-4240-8277-46A165FD572D}"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chemeClr val="accent5">
                <a:lumMod val="50000"/>
              </a:schemeClr>
            </a:solidFill>
          </a:endParaRPr>
        </a:p>
      </dgm:t>
    </dgm:pt>
    <dgm:pt modelId="{E2D8055B-C1D3-45D1-938E-71141A49D270}" type="sibTrans" cxnId="{40A17882-96BB-4965-8F79-239D3DA8E059}">
      <dgm:prSet/>
      <dgm:spPr/>
      <dgm:t>
        <a:bodyPr/>
        <a:lstStyle/>
        <a:p>
          <a:endParaRPr lang="fr-FR" sz="2000" b="0">
            <a:solidFill>
              <a:schemeClr val="accent5">
                <a:lumMod val="50000"/>
              </a:schemeClr>
            </a:solidFill>
          </a:endParaRPr>
        </a:p>
      </dgm:t>
    </dgm:pt>
    <dgm:pt modelId="{94545652-374B-7C4C-A3C8-E411ADEF9821}">
      <dgm:prSet custT="1"/>
      <dgm:spPr/>
      <dgm:t>
        <a:bodyPr/>
        <a:lstStyle/>
        <a:p>
          <a:r>
            <a:rPr lang="fr-FR" altLang="fr-FR" sz="2000" b="0">
              <a:solidFill>
                <a:schemeClr val="accent5">
                  <a:lumMod val="50000"/>
                </a:schemeClr>
              </a:solidFill>
            </a:rPr>
            <a:t>Conditions de droit</a:t>
          </a:r>
        </a:p>
      </dgm:t>
    </dgm:pt>
    <dgm:pt modelId="{60702E68-8F12-1240-93EA-5503FD6C10E6}" type="parTrans" cxnId="{6BD5C7EB-B4CC-054D-AB60-C199AB3091EA}">
      <dgm:prSet/>
      <dgm:spPr/>
      <dgm:t>
        <a:bodyPr/>
        <a:lstStyle/>
        <a:p>
          <a:endParaRPr lang="fr-FR">
            <a:solidFill>
              <a:schemeClr val="accent5">
                <a:lumMod val="50000"/>
              </a:schemeClr>
            </a:solidFill>
          </a:endParaRPr>
        </a:p>
      </dgm:t>
    </dgm:pt>
    <dgm:pt modelId="{A98F88A8-CD2F-B746-8169-18D45AB020BB}" type="sibTrans" cxnId="{6BD5C7EB-B4CC-054D-AB60-C199AB3091EA}">
      <dgm:prSet/>
      <dgm:spPr/>
      <dgm:t>
        <a:bodyPr/>
        <a:lstStyle/>
        <a:p>
          <a:endParaRPr lang="fr-FR">
            <a:solidFill>
              <a:schemeClr val="accent5">
                <a:lumMod val="50000"/>
              </a:schemeClr>
            </a:solidFill>
          </a:endParaRPr>
        </a:p>
      </dgm:t>
    </dgm:pt>
    <dgm:pt modelId="{A45CF8CB-10C6-DC4D-895A-3F924EC9FB79}">
      <dgm:prSet custT="1"/>
      <dgm:spPr/>
      <dgm:t>
        <a:bodyPr/>
        <a:lstStyle/>
        <a:p>
          <a:r>
            <a:rPr lang="fr-FR" altLang="fr-FR" sz="2000" b="0">
              <a:solidFill>
                <a:schemeClr val="accent5">
                  <a:lumMod val="50000"/>
                </a:schemeClr>
              </a:solidFill>
            </a:rPr>
            <a:t>Démarches</a:t>
          </a:r>
        </a:p>
      </dgm:t>
    </dgm:pt>
    <dgm:pt modelId="{48611AA4-9ED4-5D46-9852-1864B23F112D}" type="parTrans" cxnId="{F7CAEC4F-5A91-B643-9D14-FBF6F7EF26D3}">
      <dgm:prSet/>
      <dgm:spPr/>
      <dgm:t>
        <a:bodyPr/>
        <a:lstStyle/>
        <a:p>
          <a:endParaRPr lang="fr-FR">
            <a:solidFill>
              <a:schemeClr val="accent5">
                <a:lumMod val="50000"/>
              </a:schemeClr>
            </a:solidFill>
          </a:endParaRPr>
        </a:p>
      </dgm:t>
    </dgm:pt>
    <dgm:pt modelId="{A5E84100-69E5-9641-8A9E-84295B662685}" type="sibTrans" cxnId="{F7CAEC4F-5A91-B643-9D14-FBF6F7EF26D3}">
      <dgm:prSet/>
      <dgm:spPr/>
      <dgm:t>
        <a:bodyPr/>
        <a:lstStyle/>
        <a:p>
          <a:endParaRPr lang="fr-FR">
            <a:solidFill>
              <a:schemeClr val="accent5">
                <a:lumMod val="50000"/>
              </a:schemeClr>
            </a:solidFill>
          </a:endParaRPr>
        </a:p>
      </dgm:t>
    </dgm:pt>
    <dgm:pt modelId="{13C62FE3-A9F7-3748-8265-7BC34952196B}">
      <dgm:prSet custT="1"/>
      <dgm:spPr/>
      <dgm:t>
        <a:bodyPr/>
        <a:lstStyle/>
        <a:p>
          <a:r>
            <a:rPr lang="fr-FR" altLang="fr-FR" sz="2000" b="0">
              <a:solidFill>
                <a:schemeClr val="accent5">
                  <a:lumMod val="50000"/>
                </a:schemeClr>
              </a:solidFill>
            </a:rPr>
            <a:t>Montant</a:t>
          </a:r>
        </a:p>
      </dgm:t>
    </dgm:pt>
    <dgm:pt modelId="{4850E527-4539-414F-875E-DC08BDAD89F1}" type="parTrans" cxnId="{6434093B-6787-4A49-8421-4BD34ADC121F}">
      <dgm:prSet/>
      <dgm:spPr/>
      <dgm:t>
        <a:bodyPr/>
        <a:lstStyle/>
        <a:p>
          <a:endParaRPr lang="fr-FR">
            <a:solidFill>
              <a:schemeClr val="accent5">
                <a:lumMod val="50000"/>
              </a:schemeClr>
            </a:solidFill>
          </a:endParaRPr>
        </a:p>
      </dgm:t>
    </dgm:pt>
    <dgm:pt modelId="{6FE1820E-70AC-B244-8A83-288F35E9A042}" type="sibTrans" cxnId="{6434093B-6787-4A49-8421-4BD34ADC121F}">
      <dgm:prSet/>
      <dgm:spPr/>
      <dgm:t>
        <a:bodyPr/>
        <a:lstStyle/>
        <a:p>
          <a:endParaRPr lang="fr-FR">
            <a:solidFill>
              <a:schemeClr val="accent5">
                <a:lumMod val="50000"/>
              </a:schemeClr>
            </a:solidFill>
          </a:endParaRPr>
        </a:p>
      </dgm:t>
    </dgm:pt>
    <dgm:pt modelId="{3FA3D97A-883B-2A49-AAC2-18BCEF1E0D25}">
      <dgm:prSet custT="1"/>
      <dgm:spPr/>
      <dgm:t>
        <a:bodyPr/>
        <a:lstStyle/>
        <a:p>
          <a:r>
            <a:rPr lang="fr-FR" altLang="fr-FR" sz="2000" b="0">
              <a:solidFill>
                <a:schemeClr val="accent5">
                  <a:lumMod val="50000"/>
                </a:schemeClr>
              </a:solidFill>
            </a:rPr>
            <a:t>Exemples</a:t>
          </a:r>
        </a:p>
      </dgm:t>
    </dgm:pt>
    <dgm:pt modelId="{2774F7ED-6433-224E-BB33-D788319AE0E5}" type="parTrans" cxnId="{787EEA55-469E-D14D-A100-2DACA905C6C5}">
      <dgm:prSet/>
      <dgm:spPr/>
      <dgm:t>
        <a:bodyPr/>
        <a:lstStyle/>
        <a:p>
          <a:endParaRPr lang="fr-FR">
            <a:solidFill>
              <a:schemeClr val="accent5">
                <a:lumMod val="50000"/>
              </a:schemeClr>
            </a:solidFill>
          </a:endParaRPr>
        </a:p>
      </dgm:t>
    </dgm:pt>
    <dgm:pt modelId="{5372C085-931D-EF49-A011-21AEABB6FFB2}" type="sibTrans" cxnId="{787EEA55-469E-D14D-A100-2DACA905C6C5}">
      <dgm:prSet/>
      <dgm:spPr/>
      <dgm:t>
        <a:bodyPr/>
        <a:lstStyle/>
        <a:p>
          <a:endParaRPr lang="fr-FR">
            <a:solidFill>
              <a:schemeClr val="accent5">
                <a:lumMod val="50000"/>
              </a:schemeClr>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2C0A722F-3F9E-0C4C-8CD0-41AFBDABE5C2}" type="pres">
      <dgm:prSet presAssocID="{94545652-374B-7C4C-A3C8-E411ADEF9821}" presName="text_2" presStyleLbl="node1" presStyleIdx="1" presStyleCnt="5">
        <dgm:presLayoutVars>
          <dgm:bulletEnabled val="1"/>
        </dgm:presLayoutVars>
      </dgm:prSet>
      <dgm:spPr/>
    </dgm:pt>
    <dgm:pt modelId="{B21A94B3-C210-B14E-A192-9F2FB9848EBD}" type="pres">
      <dgm:prSet presAssocID="{94545652-374B-7C4C-A3C8-E411ADEF9821}" presName="accent_2" presStyleCnt="0"/>
      <dgm:spPr/>
    </dgm:pt>
    <dgm:pt modelId="{7CAFA961-1C74-8F4D-B906-6C8FE3536EBB}" type="pres">
      <dgm:prSet presAssocID="{94545652-374B-7C4C-A3C8-E411ADEF9821}" presName="accentRepeatNode" presStyleLbl="solidFgAcc1" presStyleIdx="1" presStyleCnt="5"/>
      <dgm:spPr/>
    </dgm:pt>
    <dgm:pt modelId="{1E060EAF-BD52-AE45-AFC0-8160314AE262}" type="pres">
      <dgm:prSet presAssocID="{A45CF8CB-10C6-DC4D-895A-3F924EC9FB79}" presName="text_3" presStyleLbl="node1" presStyleIdx="2" presStyleCnt="5">
        <dgm:presLayoutVars>
          <dgm:bulletEnabled val="1"/>
        </dgm:presLayoutVars>
      </dgm:prSet>
      <dgm:spPr/>
    </dgm:pt>
    <dgm:pt modelId="{42485C2A-FA72-E847-90AD-9F3AB66AF8AA}" type="pres">
      <dgm:prSet presAssocID="{A45CF8CB-10C6-DC4D-895A-3F924EC9FB79}" presName="accent_3" presStyleCnt="0"/>
      <dgm:spPr/>
    </dgm:pt>
    <dgm:pt modelId="{ADCCCF8F-3A47-FB4C-B6AD-CBDC49839C1A}" type="pres">
      <dgm:prSet presAssocID="{A45CF8CB-10C6-DC4D-895A-3F924EC9FB79}" presName="accentRepeatNode" presStyleLbl="solidFgAcc1" presStyleIdx="2" presStyleCnt="5" custLinFactNeighborX="15973" custLinFactNeighborY="-1792"/>
      <dgm:spPr/>
    </dgm:pt>
    <dgm:pt modelId="{E7BED2E1-8116-E04F-9645-E16944236799}" type="pres">
      <dgm:prSet presAssocID="{13C62FE3-A9F7-3748-8265-7BC34952196B}" presName="text_4" presStyleLbl="node1" presStyleIdx="3" presStyleCnt="5">
        <dgm:presLayoutVars>
          <dgm:bulletEnabled val="1"/>
        </dgm:presLayoutVars>
      </dgm:prSet>
      <dgm:spPr/>
    </dgm:pt>
    <dgm:pt modelId="{10C5E02B-3AFF-D847-8C2C-00F61A4B1BC1}" type="pres">
      <dgm:prSet presAssocID="{13C62FE3-A9F7-3748-8265-7BC34952196B}" presName="accent_4" presStyleCnt="0"/>
      <dgm:spPr/>
    </dgm:pt>
    <dgm:pt modelId="{9E96AE84-274B-DB42-AA41-2C346F16F240}" type="pres">
      <dgm:prSet presAssocID="{13C62FE3-A9F7-3748-8265-7BC34952196B}" presName="accentRepeatNode" presStyleLbl="solidFgAcc1" presStyleIdx="3" presStyleCnt="5"/>
      <dgm:spPr/>
    </dgm:pt>
    <dgm:pt modelId="{8B04E8C0-FAA7-3E4A-853D-078DABCE9CA8}" type="pres">
      <dgm:prSet presAssocID="{3FA3D97A-883B-2A49-AAC2-18BCEF1E0D25}" presName="text_5" presStyleLbl="node1" presStyleIdx="4" presStyleCnt="5">
        <dgm:presLayoutVars>
          <dgm:bulletEnabled val="1"/>
        </dgm:presLayoutVars>
      </dgm:prSet>
      <dgm:spPr/>
    </dgm:pt>
    <dgm:pt modelId="{6E245DC0-41CB-4C49-BAD2-298B9B12FEC4}" type="pres">
      <dgm:prSet presAssocID="{3FA3D97A-883B-2A49-AAC2-18BCEF1E0D25}" presName="accent_5" presStyleCnt="0"/>
      <dgm:spPr/>
    </dgm:pt>
    <dgm:pt modelId="{A134A2F1-CEB1-D94E-B2F8-DE7BC776794E}" type="pres">
      <dgm:prSet presAssocID="{3FA3D97A-883B-2A49-AAC2-18BCEF1E0D25}" presName="accentRepeatNode" presStyleLbl="solidFgAcc1" presStyleIdx="4" presStyleCnt="5"/>
      <dgm:spPr/>
    </dgm:pt>
  </dgm:ptLst>
  <dgm:cxnLst>
    <dgm:cxn modelId="{A8A7E207-CBC0-4167-BD0F-DD6E48B0EE83}" type="presOf" srcId="{443D96F5-7096-4FDF-8A88-235425E94F33}" destId="{BCCC4F80-9D5B-4BAB-92BD-4000912D6DB0}" srcOrd="0" destOrd="0" presId="urn:microsoft.com/office/officeart/2008/layout/VerticalCurvedList"/>
    <dgm:cxn modelId="{9D690E0B-12D3-4E13-9203-EF5F7FA1E8ED}" type="presOf" srcId="{245C308D-5EA3-41DC-8C21-C3AF1FDA8B85}" destId="{2E748554-D473-4373-96F7-05F38508DAE6}" srcOrd="0" destOrd="0" presId="urn:microsoft.com/office/officeart/2008/layout/VerticalCurvedList"/>
    <dgm:cxn modelId="{BA21F813-A9B4-43AD-982E-2B4BB5DF7A38}" type="presOf" srcId="{A45CF8CB-10C6-DC4D-895A-3F924EC9FB79}" destId="{1E060EAF-BD52-AE45-AFC0-8160314AE262}" srcOrd="0" destOrd="0" presId="urn:microsoft.com/office/officeart/2008/layout/VerticalCurvedList"/>
    <dgm:cxn modelId="{6434093B-6787-4A49-8421-4BD34ADC121F}" srcId="{245C308D-5EA3-41DC-8C21-C3AF1FDA8B85}" destId="{13C62FE3-A9F7-3748-8265-7BC34952196B}" srcOrd="3" destOrd="0" parTransId="{4850E527-4539-414F-875E-DC08BDAD89F1}" sibTransId="{6FE1820E-70AC-B244-8A83-288F35E9A042}"/>
    <dgm:cxn modelId="{0FB4833C-BAF0-47E2-B764-12F47FCA5E90}" type="presOf" srcId="{94545652-374B-7C4C-A3C8-E411ADEF9821}" destId="{2C0A722F-3F9E-0C4C-8CD0-41AFBDABE5C2}" srcOrd="0" destOrd="0" presId="urn:microsoft.com/office/officeart/2008/layout/VerticalCurvedList"/>
    <dgm:cxn modelId="{F7CAEC4F-5A91-B643-9D14-FBF6F7EF26D3}" srcId="{245C308D-5EA3-41DC-8C21-C3AF1FDA8B85}" destId="{A45CF8CB-10C6-DC4D-895A-3F924EC9FB79}" srcOrd="2" destOrd="0" parTransId="{48611AA4-9ED4-5D46-9852-1864B23F112D}" sibTransId="{A5E84100-69E5-9641-8A9E-84295B662685}"/>
    <dgm:cxn modelId="{787EEA55-469E-D14D-A100-2DACA905C6C5}" srcId="{245C308D-5EA3-41DC-8C21-C3AF1FDA8B85}" destId="{3FA3D97A-883B-2A49-AAC2-18BCEF1E0D25}" srcOrd="4" destOrd="0" parTransId="{2774F7ED-6433-224E-BB33-D788319AE0E5}" sibTransId="{5372C085-931D-EF49-A011-21AEABB6FFB2}"/>
    <dgm:cxn modelId="{40A17882-96BB-4965-8F79-239D3DA8E059}" srcId="{245C308D-5EA3-41DC-8C21-C3AF1FDA8B85}" destId="{443D96F5-7096-4FDF-8A88-235425E94F33}" srcOrd="0" destOrd="0" parTransId="{DB67F69F-77D1-430A-BD50-D82C8F5F057D}" sibTransId="{E2D8055B-C1D3-45D1-938E-71141A49D270}"/>
    <dgm:cxn modelId="{98F96DA3-66A7-42FA-B3E0-61622A298D80}" type="presOf" srcId="{3FA3D97A-883B-2A49-AAC2-18BCEF1E0D25}" destId="{8B04E8C0-FAA7-3E4A-853D-078DABCE9CA8}" srcOrd="0" destOrd="0" presId="urn:microsoft.com/office/officeart/2008/layout/VerticalCurvedList"/>
    <dgm:cxn modelId="{97D45FC0-55C5-432E-8510-7863A6E1C952}" type="presOf" srcId="{E2D8055B-C1D3-45D1-938E-71141A49D270}" destId="{7891F2CF-6182-4410-86E9-E619239E5FD1}" srcOrd="0" destOrd="0" presId="urn:microsoft.com/office/officeart/2008/layout/VerticalCurvedList"/>
    <dgm:cxn modelId="{0DC547C9-217D-47B8-B903-4F33A750D1AB}" type="presOf" srcId="{13C62FE3-A9F7-3748-8265-7BC34952196B}" destId="{E7BED2E1-8116-E04F-9645-E16944236799}" srcOrd="0" destOrd="0" presId="urn:microsoft.com/office/officeart/2008/layout/VerticalCurvedList"/>
    <dgm:cxn modelId="{6BD5C7EB-B4CC-054D-AB60-C199AB3091EA}" srcId="{245C308D-5EA3-41DC-8C21-C3AF1FDA8B85}" destId="{94545652-374B-7C4C-A3C8-E411ADEF9821}" srcOrd="1" destOrd="0" parTransId="{60702E68-8F12-1240-93EA-5503FD6C10E6}" sibTransId="{A98F88A8-CD2F-B746-8169-18D45AB020BB}"/>
    <dgm:cxn modelId="{C8712C3D-6433-4554-95C7-275F908707EE}" type="presParOf" srcId="{2E748554-D473-4373-96F7-05F38508DAE6}" destId="{C0921107-34B6-4FE8-829B-C92ECA1D27EA}" srcOrd="0" destOrd="0" presId="urn:microsoft.com/office/officeart/2008/layout/VerticalCurvedList"/>
    <dgm:cxn modelId="{2BFDF7C4-3347-4A4B-8A3E-5557C51AAD80}" type="presParOf" srcId="{C0921107-34B6-4FE8-829B-C92ECA1D27EA}" destId="{AAFE58BC-76D7-4BAE-A6EE-A395FFDFB4E7}" srcOrd="0" destOrd="0" presId="urn:microsoft.com/office/officeart/2008/layout/VerticalCurvedList"/>
    <dgm:cxn modelId="{8236A6BF-2A86-478D-8745-F4B1A3947A0C}" type="presParOf" srcId="{AAFE58BC-76D7-4BAE-A6EE-A395FFDFB4E7}" destId="{BB76B6A3-4507-4CF5-BCD1-36637C468683}" srcOrd="0" destOrd="0" presId="urn:microsoft.com/office/officeart/2008/layout/VerticalCurvedList"/>
    <dgm:cxn modelId="{ACC13AC1-B86C-4B31-8B61-90F9DC14D8C1}" type="presParOf" srcId="{AAFE58BC-76D7-4BAE-A6EE-A395FFDFB4E7}" destId="{7891F2CF-6182-4410-86E9-E619239E5FD1}" srcOrd="1" destOrd="0" presId="urn:microsoft.com/office/officeart/2008/layout/VerticalCurvedList"/>
    <dgm:cxn modelId="{971AE8D8-FF14-4111-92A4-E98A29C1076E}" type="presParOf" srcId="{AAFE58BC-76D7-4BAE-A6EE-A395FFDFB4E7}" destId="{F90DF8CC-DE8D-4516-BE7B-D5B0ED147E27}" srcOrd="2" destOrd="0" presId="urn:microsoft.com/office/officeart/2008/layout/VerticalCurvedList"/>
    <dgm:cxn modelId="{2C82DDC5-11C3-4171-ABE2-BE4FE53561DD}" type="presParOf" srcId="{AAFE58BC-76D7-4BAE-A6EE-A395FFDFB4E7}" destId="{3CB89971-3129-4377-8E50-241DBA595AE0}" srcOrd="3" destOrd="0" presId="urn:microsoft.com/office/officeart/2008/layout/VerticalCurvedList"/>
    <dgm:cxn modelId="{A4ADBE9C-004B-4FC0-926A-435EAA3449B4}" type="presParOf" srcId="{C0921107-34B6-4FE8-829B-C92ECA1D27EA}" destId="{BCCC4F80-9D5B-4BAB-92BD-4000912D6DB0}" srcOrd="1" destOrd="0" presId="urn:microsoft.com/office/officeart/2008/layout/VerticalCurvedList"/>
    <dgm:cxn modelId="{6B4016CD-014A-42B9-9F16-142A559F5ACB}" type="presParOf" srcId="{C0921107-34B6-4FE8-829B-C92ECA1D27EA}" destId="{140A8E00-9869-4665-B27D-7834617B8AEF}" srcOrd="2" destOrd="0" presId="urn:microsoft.com/office/officeart/2008/layout/VerticalCurvedList"/>
    <dgm:cxn modelId="{9BD82780-23CD-4E59-B313-DF9451FFC78C}" type="presParOf" srcId="{140A8E00-9869-4665-B27D-7834617B8AEF}" destId="{6F574E00-060E-46AB-B090-DB4E93E0AB3E}" srcOrd="0" destOrd="0" presId="urn:microsoft.com/office/officeart/2008/layout/VerticalCurvedList"/>
    <dgm:cxn modelId="{724DB78D-3223-44D5-9F6D-9C3F241DD957}" type="presParOf" srcId="{C0921107-34B6-4FE8-829B-C92ECA1D27EA}" destId="{2C0A722F-3F9E-0C4C-8CD0-41AFBDABE5C2}" srcOrd="3" destOrd="0" presId="urn:microsoft.com/office/officeart/2008/layout/VerticalCurvedList"/>
    <dgm:cxn modelId="{78DC4593-D1F9-47DA-8450-77509E540960}" type="presParOf" srcId="{C0921107-34B6-4FE8-829B-C92ECA1D27EA}" destId="{B21A94B3-C210-B14E-A192-9F2FB9848EBD}" srcOrd="4" destOrd="0" presId="urn:microsoft.com/office/officeart/2008/layout/VerticalCurvedList"/>
    <dgm:cxn modelId="{FD3730C3-05F0-436F-BEB3-096D1F3F0F18}" type="presParOf" srcId="{B21A94B3-C210-B14E-A192-9F2FB9848EBD}" destId="{7CAFA961-1C74-8F4D-B906-6C8FE3536EBB}" srcOrd="0" destOrd="0" presId="urn:microsoft.com/office/officeart/2008/layout/VerticalCurvedList"/>
    <dgm:cxn modelId="{CC631E32-A902-4223-AAFB-DBF6EDDBC762}" type="presParOf" srcId="{C0921107-34B6-4FE8-829B-C92ECA1D27EA}" destId="{1E060EAF-BD52-AE45-AFC0-8160314AE262}" srcOrd="5" destOrd="0" presId="urn:microsoft.com/office/officeart/2008/layout/VerticalCurvedList"/>
    <dgm:cxn modelId="{C24281C0-A03A-44E0-BE5A-EEE07D54526D}" type="presParOf" srcId="{C0921107-34B6-4FE8-829B-C92ECA1D27EA}" destId="{42485C2A-FA72-E847-90AD-9F3AB66AF8AA}" srcOrd="6" destOrd="0" presId="urn:microsoft.com/office/officeart/2008/layout/VerticalCurvedList"/>
    <dgm:cxn modelId="{D2EF251A-1853-4111-A6F7-394A1D23EC72}" type="presParOf" srcId="{42485C2A-FA72-E847-90AD-9F3AB66AF8AA}" destId="{ADCCCF8F-3A47-FB4C-B6AD-CBDC49839C1A}" srcOrd="0" destOrd="0" presId="urn:microsoft.com/office/officeart/2008/layout/VerticalCurvedList"/>
    <dgm:cxn modelId="{08B24B66-FE01-47F7-AC06-EB5CC78D0224}" type="presParOf" srcId="{C0921107-34B6-4FE8-829B-C92ECA1D27EA}" destId="{E7BED2E1-8116-E04F-9645-E16944236799}" srcOrd="7" destOrd="0" presId="urn:microsoft.com/office/officeart/2008/layout/VerticalCurvedList"/>
    <dgm:cxn modelId="{4DE72A48-4A66-4719-A3E5-9185B6478E5C}" type="presParOf" srcId="{C0921107-34B6-4FE8-829B-C92ECA1D27EA}" destId="{10C5E02B-3AFF-D847-8C2C-00F61A4B1BC1}" srcOrd="8" destOrd="0" presId="urn:microsoft.com/office/officeart/2008/layout/VerticalCurvedList"/>
    <dgm:cxn modelId="{BBF293F6-32A4-417D-86E4-CD7492B4EBCE}" type="presParOf" srcId="{10C5E02B-3AFF-D847-8C2C-00F61A4B1BC1}" destId="{9E96AE84-274B-DB42-AA41-2C346F16F240}" srcOrd="0" destOrd="0" presId="urn:microsoft.com/office/officeart/2008/layout/VerticalCurvedList"/>
    <dgm:cxn modelId="{9D2F509D-EFF5-4226-9E34-86C85DBBE7F0}" type="presParOf" srcId="{C0921107-34B6-4FE8-829B-C92ECA1D27EA}" destId="{8B04E8C0-FAA7-3E4A-853D-078DABCE9CA8}" srcOrd="9" destOrd="0" presId="urn:microsoft.com/office/officeart/2008/layout/VerticalCurvedList"/>
    <dgm:cxn modelId="{8007A167-CFE9-49E3-A74C-8C012D90E958}" type="presParOf" srcId="{C0921107-34B6-4FE8-829B-C92ECA1D27EA}" destId="{6E245DC0-41CB-4C49-BAD2-298B9B12FEC4}" srcOrd="10" destOrd="0" presId="urn:microsoft.com/office/officeart/2008/layout/VerticalCurvedList"/>
    <dgm:cxn modelId="{46A04E42-F526-4E3D-B1BB-EEEAEB0C800B}" type="presParOf" srcId="{6E245DC0-41CB-4C49-BAD2-298B9B12FEC4}" destId="{A134A2F1-CEB1-D94E-B2F8-DE7BC77679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Objectifs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3A273816-D9D2-4AC7-B0AB-14597AF0D47F}" type="presOf" srcId="{066CE85B-3F8C-4517-B2BD-D4284A9252A9}" destId="{78AAB901-F444-B245-93A1-EDC81077CB85}"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0902EF7C-E7D1-4EBA-9FDA-9B0C4D3DE63F}" type="presOf" srcId="{245C308D-5EA3-41DC-8C21-C3AF1FDA8B85}" destId="{2E748554-D473-4373-96F7-05F38508DAE6}" srcOrd="0" destOrd="0" presId="urn:microsoft.com/office/officeart/2008/layout/VerticalCurvedList"/>
    <dgm:cxn modelId="{5D12E4F7-2B12-40A0-99AC-CA111E38E6B5}" type="presOf" srcId="{191AAAB5-CA63-4BD8-B14C-CBC2D683B985}" destId="{7891F2CF-6182-4410-86E9-E619239E5FD1}" srcOrd="0" destOrd="0" presId="urn:microsoft.com/office/officeart/2008/layout/VerticalCurvedList"/>
    <dgm:cxn modelId="{29F4AB45-7FE0-43AD-BA35-8BC1049DDE42}" type="presParOf" srcId="{2E748554-D473-4373-96F7-05F38508DAE6}" destId="{C0921107-34B6-4FE8-829B-C92ECA1D27EA}" srcOrd="0" destOrd="0" presId="urn:microsoft.com/office/officeart/2008/layout/VerticalCurvedList"/>
    <dgm:cxn modelId="{B264726F-141B-4AC0-A6EB-9741D9AE0DD9}" type="presParOf" srcId="{C0921107-34B6-4FE8-829B-C92ECA1D27EA}" destId="{AAFE58BC-76D7-4BAE-A6EE-A395FFDFB4E7}" srcOrd="0" destOrd="0" presId="urn:microsoft.com/office/officeart/2008/layout/VerticalCurvedList"/>
    <dgm:cxn modelId="{A03B231D-C8CC-4906-9E84-7F52D00786CF}" type="presParOf" srcId="{AAFE58BC-76D7-4BAE-A6EE-A395FFDFB4E7}" destId="{BB76B6A3-4507-4CF5-BCD1-36637C468683}" srcOrd="0" destOrd="0" presId="urn:microsoft.com/office/officeart/2008/layout/VerticalCurvedList"/>
    <dgm:cxn modelId="{45AE8F6D-006A-40B8-B628-B4B862CDB8F8}" type="presParOf" srcId="{AAFE58BC-76D7-4BAE-A6EE-A395FFDFB4E7}" destId="{7891F2CF-6182-4410-86E9-E619239E5FD1}" srcOrd="1" destOrd="0" presId="urn:microsoft.com/office/officeart/2008/layout/VerticalCurvedList"/>
    <dgm:cxn modelId="{7315C547-BBD4-489D-84F2-22160ADD15E8}" type="presParOf" srcId="{AAFE58BC-76D7-4BAE-A6EE-A395FFDFB4E7}" destId="{F90DF8CC-DE8D-4516-BE7B-D5B0ED147E27}" srcOrd="2" destOrd="0" presId="urn:microsoft.com/office/officeart/2008/layout/VerticalCurvedList"/>
    <dgm:cxn modelId="{EEB5BB1B-4D65-409F-B16A-39B840F5415B}" type="presParOf" srcId="{AAFE58BC-76D7-4BAE-A6EE-A395FFDFB4E7}" destId="{3CB89971-3129-4377-8E50-241DBA595AE0}" srcOrd="3" destOrd="0" presId="urn:microsoft.com/office/officeart/2008/layout/VerticalCurvedList"/>
    <dgm:cxn modelId="{10B6C989-94D3-4A11-807F-C98CD987B709}" type="presParOf" srcId="{C0921107-34B6-4FE8-829B-C92ECA1D27EA}" destId="{78AAB901-F444-B245-93A1-EDC81077CB85}" srcOrd="1" destOrd="0" presId="urn:microsoft.com/office/officeart/2008/layout/VerticalCurvedList"/>
    <dgm:cxn modelId="{70AF768D-DFA7-430C-8D30-DE0B6E7F741E}" type="presParOf" srcId="{C0921107-34B6-4FE8-829B-C92ECA1D27EA}" destId="{3CB0F90A-C422-834F-A859-40EC084653C0}" srcOrd="2" destOrd="0" presId="urn:microsoft.com/office/officeart/2008/layout/VerticalCurvedList"/>
    <dgm:cxn modelId="{C49B4F51-BCF1-4CC2-81A7-0B5A96500C25}"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195C096A-CDD0-4F5D-9328-92BD3A0F620C}" type="presOf" srcId="{245C308D-5EA3-41DC-8C21-C3AF1FDA8B85}" destId="{2E748554-D473-4373-96F7-05F38508DAE6}"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E6CA0C54-7B3C-4659-8551-A438B4575C1B}" type="presOf" srcId="{066CE85B-3F8C-4517-B2BD-D4284A9252A9}" destId="{78AAB901-F444-B245-93A1-EDC81077CB85}" srcOrd="0" destOrd="0" presId="urn:microsoft.com/office/officeart/2008/layout/VerticalCurvedList"/>
    <dgm:cxn modelId="{B80643FF-B968-4BE5-96B4-18D7E3EDE136}" type="presOf" srcId="{191AAAB5-CA63-4BD8-B14C-CBC2D683B985}" destId="{7891F2CF-6182-4410-86E9-E619239E5FD1}" srcOrd="0" destOrd="0" presId="urn:microsoft.com/office/officeart/2008/layout/VerticalCurvedList"/>
    <dgm:cxn modelId="{A3781874-7406-4EEC-BE76-A51AB6832918}" type="presParOf" srcId="{2E748554-D473-4373-96F7-05F38508DAE6}" destId="{C0921107-34B6-4FE8-829B-C92ECA1D27EA}" srcOrd="0" destOrd="0" presId="urn:microsoft.com/office/officeart/2008/layout/VerticalCurvedList"/>
    <dgm:cxn modelId="{1392F228-1A2A-4052-8F9D-34987B61A428}" type="presParOf" srcId="{C0921107-34B6-4FE8-829B-C92ECA1D27EA}" destId="{AAFE58BC-76D7-4BAE-A6EE-A395FFDFB4E7}" srcOrd="0" destOrd="0" presId="urn:microsoft.com/office/officeart/2008/layout/VerticalCurvedList"/>
    <dgm:cxn modelId="{5C839C8E-063B-45A4-B2AF-6572EDCFDA78}" type="presParOf" srcId="{AAFE58BC-76D7-4BAE-A6EE-A395FFDFB4E7}" destId="{BB76B6A3-4507-4CF5-BCD1-36637C468683}" srcOrd="0" destOrd="0" presId="urn:microsoft.com/office/officeart/2008/layout/VerticalCurvedList"/>
    <dgm:cxn modelId="{665ED4AF-55E2-4054-8954-545D3012F210}" type="presParOf" srcId="{AAFE58BC-76D7-4BAE-A6EE-A395FFDFB4E7}" destId="{7891F2CF-6182-4410-86E9-E619239E5FD1}" srcOrd="1" destOrd="0" presId="urn:microsoft.com/office/officeart/2008/layout/VerticalCurvedList"/>
    <dgm:cxn modelId="{8DD06BE8-EF82-4DAE-A525-29DF4496A0DB}" type="presParOf" srcId="{AAFE58BC-76D7-4BAE-A6EE-A395FFDFB4E7}" destId="{F90DF8CC-DE8D-4516-BE7B-D5B0ED147E27}" srcOrd="2" destOrd="0" presId="urn:microsoft.com/office/officeart/2008/layout/VerticalCurvedList"/>
    <dgm:cxn modelId="{E48E469E-026F-4E26-9F9E-189269114070}" type="presParOf" srcId="{AAFE58BC-76D7-4BAE-A6EE-A395FFDFB4E7}" destId="{3CB89971-3129-4377-8E50-241DBA595AE0}" srcOrd="3" destOrd="0" presId="urn:microsoft.com/office/officeart/2008/layout/VerticalCurvedList"/>
    <dgm:cxn modelId="{2A0818C0-4D3C-4CC2-85B6-650CFDDFF5BC}" type="presParOf" srcId="{C0921107-34B6-4FE8-829B-C92ECA1D27EA}" destId="{78AAB901-F444-B245-93A1-EDC81077CB85}" srcOrd="1" destOrd="0" presId="urn:microsoft.com/office/officeart/2008/layout/VerticalCurvedList"/>
    <dgm:cxn modelId="{9705FBFF-A18C-4CAF-991D-AE8EDDFD2155}" type="presParOf" srcId="{C0921107-34B6-4FE8-829B-C92ECA1D27EA}" destId="{3CB0F90A-C422-834F-A859-40EC084653C0}" srcOrd="2" destOrd="0" presId="urn:microsoft.com/office/officeart/2008/layout/VerticalCurvedList"/>
    <dgm:cxn modelId="{4FCA7D87-383F-4C0C-BBEF-212EF225D6E1}"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1">
                  <a:lumMod val="50000"/>
                </a:schemeClr>
              </a:solidFill>
            </a:rPr>
            <a:t>Démarches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CF0E3946-8D20-4195-AB55-EFB30F3EB80E}" type="presOf" srcId="{191AAAB5-CA63-4BD8-B14C-CBC2D683B985}" destId="{7891F2CF-6182-4410-86E9-E619239E5FD1}"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C64F5872-2206-435E-AF14-21E2C81F73A4}" type="presOf" srcId="{245C308D-5EA3-41DC-8C21-C3AF1FDA8B85}" destId="{2E748554-D473-4373-96F7-05F38508DAE6}" srcOrd="0" destOrd="0" presId="urn:microsoft.com/office/officeart/2008/layout/VerticalCurvedList"/>
    <dgm:cxn modelId="{EEE1B693-7E62-4AF6-A8EF-2ACB21F2CB83}" type="presOf" srcId="{066CE85B-3F8C-4517-B2BD-D4284A9252A9}" destId="{78AAB901-F444-B245-93A1-EDC81077CB85}" srcOrd="0" destOrd="0" presId="urn:microsoft.com/office/officeart/2008/layout/VerticalCurvedList"/>
    <dgm:cxn modelId="{AC76C6CE-AE8F-4292-8918-CA4F46BBBD9B}" type="presParOf" srcId="{2E748554-D473-4373-96F7-05F38508DAE6}" destId="{C0921107-34B6-4FE8-829B-C92ECA1D27EA}" srcOrd="0" destOrd="0" presId="urn:microsoft.com/office/officeart/2008/layout/VerticalCurvedList"/>
    <dgm:cxn modelId="{F4D91684-EFF8-41D9-9337-E62EB384D40B}" type="presParOf" srcId="{C0921107-34B6-4FE8-829B-C92ECA1D27EA}" destId="{AAFE58BC-76D7-4BAE-A6EE-A395FFDFB4E7}" srcOrd="0" destOrd="0" presId="urn:microsoft.com/office/officeart/2008/layout/VerticalCurvedList"/>
    <dgm:cxn modelId="{34117679-1B6F-411A-999C-C26F5056F986}" type="presParOf" srcId="{AAFE58BC-76D7-4BAE-A6EE-A395FFDFB4E7}" destId="{BB76B6A3-4507-4CF5-BCD1-36637C468683}" srcOrd="0" destOrd="0" presId="urn:microsoft.com/office/officeart/2008/layout/VerticalCurvedList"/>
    <dgm:cxn modelId="{DAF425CC-C8E7-46D3-8E2D-1D7C0038F493}" type="presParOf" srcId="{AAFE58BC-76D7-4BAE-A6EE-A395FFDFB4E7}" destId="{7891F2CF-6182-4410-86E9-E619239E5FD1}" srcOrd="1" destOrd="0" presId="urn:microsoft.com/office/officeart/2008/layout/VerticalCurvedList"/>
    <dgm:cxn modelId="{F86D4D74-7A61-4580-BB17-54E2B40594E0}" type="presParOf" srcId="{AAFE58BC-76D7-4BAE-A6EE-A395FFDFB4E7}" destId="{F90DF8CC-DE8D-4516-BE7B-D5B0ED147E27}" srcOrd="2" destOrd="0" presId="urn:microsoft.com/office/officeart/2008/layout/VerticalCurvedList"/>
    <dgm:cxn modelId="{638E1E49-48B9-41BC-B756-791A6A9F90A2}" type="presParOf" srcId="{AAFE58BC-76D7-4BAE-A6EE-A395FFDFB4E7}" destId="{3CB89971-3129-4377-8E50-241DBA595AE0}" srcOrd="3" destOrd="0" presId="urn:microsoft.com/office/officeart/2008/layout/VerticalCurvedList"/>
    <dgm:cxn modelId="{377E3297-DB0A-442C-8E36-B0118DD50F75}" type="presParOf" srcId="{C0921107-34B6-4FE8-829B-C92ECA1D27EA}" destId="{78AAB901-F444-B245-93A1-EDC81077CB85}" srcOrd="1" destOrd="0" presId="urn:microsoft.com/office/officeart/2008/layout/VerticalCurvedList"/>
    <dgm:cxn modelId="{9122A226-8676-42C1-AC28-FE5F73D335F9}" type="presParOf" srcId="{C0921107-34B6-4FE8-829B-C92ECA1D27EA}" destId="{3CB0F90A-C422-834F-A859-40EC084653C0}" srcOrd="2" destOrd="0" presId="urn:microsoft.com/office/officeart/2008/layout/VerticalCurvedList"/>
    <dgm:cxn modelId="{1D15F57F-C19D-4726-A373-64B79BBEF14C}"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4">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E3720DF9-F915-C24D-9B45-DC9B624D2DBD}" type="pres">
      <dgm:prSet presAssocID="{066CE85B-3F8C-4517-B2BD-D4284A9252A9}" presName="text_1" presStyleLbl="node1" presStyleIdx="0" presStyleCnt="1">
        <dgm:presLayoutVars>
          <dgm:bulletEnabled val="1"/>
        </dgm:presLayoutVars>
      </dgm:prSet>
      <dgm:spPr/>
    </dgm:pt>
    <dgm:pt modelId="{5039C1E5-F1D9-6149-BCFC-6CFA1A41232A}"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86AB0F08-DA5F-455F-95F3-ED01004045E0}" type="presOf" srcId="{245C308D-5EA3-41DC-8C21-C3AF1FDA8B85}" destId="{2E748554-D473-4373-96F7-05F38508DAE6}" srcOrd="0" destOrd="0" presId="urn:microsoft.com/office/officeart/2008/layout/VerticalCurvedList"/>
    <dgm:cxn modelId="{64070144-0674-4FE7-9FB3-5483C4346394}" type="presOf" srcId="{066CE85B-3F8C-4517-B2BD-D4284A9252A9}" destId="{E3720DF9-F915-C24D-9B45-DC9B624D2DBD}"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B0EB4375-5ED6-4BCC-9195-D045FF803693}" type="presOf" srcId="{191AAAB5-CA63-4BD8-B14C-CBC2D683B985}" destId="{7891F2CF-6182-4410-86E9-E619239E5FD1}" srcOrd="0" destOrd="0" presId="urn:microsoft.com/office/officeart/2008/layout/VerticalCurvedList"/>
    <dgm:cxn modelId="{1CB09D64-FEC8-4880-B63B-2457122427BC}" type="presParOf" srcId="{2E748554-D473-4373-96F7-05F38508DAE6}" destId="{C0921107-34B6-4FE8-829B-C92ECA1D27EA}" srcOrd="0" destOrd="0" presId="urn:microsoft.com/office/officeart/2008/layout/VerticalCurvedList"/>
    <dgm:cxn modelId="{8CCF6E5E-388F-425F-90E3-89172729EF87}" type="presParOf" srcId="{C0921107-34B6-4FE8-829B-C92ECA1D27EA}" destId="{AAFE58BC-76D7-4BAE-A6EE-A395FFDFB4E7}" srcOrd="0" destOrd="0" presId="urn:microsoft.com/office/officeart/2008/layout/VerticalCurvedList"/>
    <dgm:cxn modelId="{9B2D419E-2A71-47B8-A87F-6D61EBF542D4}" type="presParOf" srcId="{AAFE58BC-76D7-4BAE-A6EE-A395FFDFB4E7}" destId="{BB76B6A3-4507-4CF5-BCD1-36637C468683}" srcOrd="0" destOrd="0" presId="urn:microsoft.com/office/officeart/2008/layout/VerticalCurvedList"/>
    <dgm:cxn modelId="{3DD7E53E-24C1-4FBC-8293-BD5CA63AE4EB}" type="presParOf" srcId="{AAFE58BC-76D7-4BAE-A6EE-A395FFDFB4E7}" destId="{7891F2CF-6182-4410-86E9-E619239E5FD1}" srcOrd="1" destOrd="0" presId="urn:microsoft.com/office/officeart/2008/layout/VerticalCurvedList"/>
    <dgm:cxn modelId="{F5FB078A-854A-4CB0-83A9-A85F82E77397}" type="presParOf" srcId="{AAFE58BC-76D7-4BAE-A6EE-A395FFDFB4E7}" destId="{F90DF8CC-DE8D-4516-BE7B-D5B0ED147E27}" srcOrd="2" destOrd="0" presId="urn:microsoft.com/office/officeart/2008/layout/VerticalCurvedList"/>
    <dgm:cxn modelId="{4A5A56B9-2B41-4BF5-A547-04B771AECC98}" type="presParOf" srcId="{AAFE58BC-76D7-4BAE-A6EE-A395FFDFB4E7}" destId="{3CB89971-3129-4377-8E50-241DBA595AE0}" srcOrd="3" destOrd="0" presId="urn:microsoft.com/office/officeart/2008/layout/VerticalCurvedList"/>
    <dgm:cxn modelId="{6B0C7500-6DE9-4453-B6BE-CAB1365A8854}" type="presParOf" srcId="{C0921107-34B6-4FE8-829B-C92ECA1D27EA}" destId="{E3720DF9-F915-C24D-9B45-DC9B624D2DBD}" srcOrd="1" destOrd="0" presId="urn:microsoft.com/office/officeart/2008/layout/VerticalCurvedList"/>
    <dgm:cxn modelId="{4C67B1D4-271A-4A2E-8FAC-A985DC79D21B}" type="presParOf" srcId="{C0921107-34B6-4FE8-829B-C92ECA1D27EA}" destId="{5039C1E5-F1D9-6149-BCFC-6CFA1A41232A}" srcOrd="2" destOrd="0" presId="urn:microsoft.com/office/officeart/2008/layout/VerticalCurvedList"/>
    <dgm:cxn modelId="{74F1894F-C9B5-4039-B82A-9F69B9CF5A0D}" type="presParOf" srcId="{5039C1E5-F1D9-6149-BCFC-6CFA1A41232A}"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Montant/Plafond</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DC6F0F2A-0139-4FC4-9DF2-6ADA1E7F41F6}"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A804ADA7-82FB-48B0-8656-1B5BD6A95EB7}" type="presOf" srcId="{443D96F5-7096-4FDF-8A88-235425E94F33}" destId="{BCCC4F80-9D5B-4BAB-92BD-4000912D6DB0}" srcOrd="0" destOrd="0" presId="urn:microsoft.com/office/officeart/2008/layout/VerticalCurvedList"/>
    <dgm:cxn modelId="{EE4A47E5-4462-420E-AD2B-B8A444DFCC9E}" type="presOf" srcId="{E2D8055B-C1D3-45D1-938E-71141A49D270}" destId="{7891F2CF-6182-4410-86E9-E619239E5FD1}" srcOrd="0" destOrd="0" presId="urn:microsoft.com/office/officeart/2008/layout/VerticalCurvedList"/>
    <dgm:cxn modelId="{9993EAC0-790F-42C6-BF7A-93ACB15CFE5C}" type="presParOf" srcId="{2E748554-D473-4373-96F7-05F38508DAE6}" destId="{C0921107-34B6-4FE8-829B-C92ECA1D27EA}" srcOrd="0" destOrd="0" presId="urn:microsoft.com/office/officeart/2008/layout/VerticalCurvedList"/>
    <dgm:cxn modelId="{0EB4A421-457A-48A5-B8D3-725EDA18BE8C}" type="presParOf" srcId="{C0921107-34B6-4FE8-829B-C92ECA1D27EA}" destId="{AAFE58BC-76D7-4BAE-A6EE-A395FFDFB4E7}" srcOrd="0" destOrd="0" presId="urn:microsoft.com/office/officeart/2008/layout/VerticalCurvedList"/>
    <dgm:cxn modelId="{DFFFA26B-6F55-436F-8E3B-3BAF4AA88B45}" type="presParOf" srcId="{AAFE58BC-76D7-4BAE-A6EE-A395FFDFB4E7}" destId="{BB76B6A3-4507-4CF5-BCD1-36637C468683}" srcOrd="0" destOrd="0" presId="urn:microsoft.com/office/officeart/2008/layout/VerticalCurvedList"/>
    <dgm:cxn modelId="{8F7D7BE5-F94E-4157-9F90-72684B790F92}" type="presParOf" srcId="{AAFE58BC-76D7-4BAE-A6EE-A395FFDFB4E7}" destId="{7891F2CF-6182-4410-86E9-E619239E5FD1}" srcOrd="1" destOrd="0" presId="urn:microsoft.com/office/officeart/2008/layout/VerticalCurvedList"/>
    <dgm:cxn modelId="{E576002E-EBCD-4579-A0FE-E48B7F4D4EA3}" type="presParOf" srcId="{AAFE58BC-76D7-4BAE-A6EE-A395FFDFB4E7}" destId="{F90DF8CC-DE8D-4516-BE7B-D5B0ED147E27}" srcOrd="2" destOrd="0" presId="urn:microsoft.com/office/officeart/2008/layout/VerticalCurvedList"/>
    <dgm:cxn modelId="{35857CE5-81CE-415E-BAFB-EA9B570EC507}" type="presParOf" srcId="{AAFE58BC-76D7-4BAE-A6EE-A395FFDFB4E7}" destId="{3CB89971-3129-4377-8E50-241DBA595AE0}" srcOrd="3" destOrd="0" presId="urn:microsoft.com/office/officeart/2008/layout/VerticalCurvedList"/>
    <dgm:cxn modelId="{39AF5D52-A2DC-495F-9500-0414FB96B63E}" type="presParOf" srcId="{C0921107-34B6-4FE8-829B-C92ECA1D27EA}" destId="{BCCC4F80-9D5B-4BAB-92BD-4000912D6DB0}" srcOrd="1" destOrd="0" presId="urn:microsoft.com/office/officeart/2008/layout/VerticalCurvedList"/>
    <dgm:cxn modelId="{C12D7531-7DCB-499E-A4F1-AC71640E758D}" type="presParOf" srcId="{C0921107-34B6-4FE8-829B-C92ECA1D27EA}" destId="{140A8E00-9869-4665-B27D-7834617B8AEF}" srcOrd="2" destOrd="0" presId="urn:microsoft.com/office/officeart/2008/layout/VerticalCurvedList"/>
    <dgm:cxn modelId="{9B7E4765-8F3C-4D99-9C01-E836ECFD5CAE}"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Exemples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6EC28255-247D-4E71-B44C-7330953E6360}"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BC6A5FAC-6034-470C-B4BD-04B03B931B50}" type="presOf" srcId="{443D96F5-7096-4FDF-8A88-235425E94F33}" destId="{BCCC4F80-9D5B-4BAB-92BD-4000912D6DB0}" srcOrd="0" destOrd="0" presId="urn:microsoft.com/office/officeart/2008/layout/VerticalCurvedList"/>
    <dgm:cxn modelId="{2D96BBCC-D1C8-4963-BD9F-8FE5024130D1}" type="presOf" srcId="{E2D8055B-C1D3-45D1-938E-71141A49D270}" destId="{7891F2CF-6182-4410-86E9-E619239E5FD1}" srcOrd="0" destOrd="0" presId="urn:microsoft.com/office/officeart/2008/layout/VerticalCurvedList"/>
    <dgm:cxn modelId="{47370ADF-9CBC-4804-8916-CA5C79AFCF43}" type="presParOf" srcId="{2E748554-D473-4373-96F7-05F38508DAE6}" destId="{C0921107-34B6-4FE8-829B-C92ECA1D27EA}" srcOrd="0" destOrd="0" presId="urn:microsoft.com/office/officeart/2008/layout/VerticalCurvedList"/>
    <dgm:cxn modelId="{708A4384-1306-4AB0-85BA-2A4F0C391CA8}" type="presParOf" srcId="{C0921107-34B6-4FE8-829B-C92ECA1D27EA}" destId="{AAFE58BC-76D7-4BAE-A6EE-A395FFDFB4E7}" srcOrd="0" destOrd="0" presId="urn:microsoft.com/office/officeart/2008/layout/VerticalCurvedList"/>
    <dgm:cxn modelId="{9DAFFBDF-9E42-4460-BCDE-2B03927F23FA}" type="presParOf" srcId="{AAFE58BC-76D7-4BAE-A6EE-A395FFDFB4E7}" destId="{BB76B6A3-4507-4CF5-BCD1-36637C468683}" srcOrd="0" destOrd="0" presId="urn:microsoft.com/office/officeart/2008/layout/VerticalCurvedList"/>
    <dgm:cxn modelId="{80EE5C9C-E8CD-4E6F-8BA7-9D671F4E6864}" type="presParOf" srcId="{AAFE58BC-76D7-4BAE-A6EE-A395FFDFB4E7}" destId="{7891F2CF-6182-4410-86E9-E619239E5FD1}" srcOrd="1" destOrd="0" presId="urn:microsoft.com/office/officeart/2008/layout/VerticalCurvedList"/>
    <dgm:cxn modelId="{5ADB844E-5CE7-4FC8-A227-F37ABB2E0F1A}" type="presParOf" srcId="{AAFE58BC-76D7-4BAE-A6EE-A395FFDFB4E7}" destId="{F90DF8CC-DE8D-4516-BE7B-D5B0ED147E27}" srcOrd="2" destOrd="0" presId="urn:microsoft.com/office/officeart/2008/layout/VerticalCurvedList"/>
    <dgm:cxn modelId="{67227CD0-56B0-4339-A7A2-799AD66C7422}" type="presParOf" srcId="{AAFE58BC-76D7-4BAE-A6EE-A395FFDFB4E7}" destId="{3CB89971-3129-4377-8E50-241DBA595AE0}" srcOrd="3" destOrd="0" presId="urn:microsoft.com/office/officeart/2008/layout/VerticalCurvedList"/>
    <dgm:cxn modelId="{048040DB-7E93-4927-B049-38E83865DCFE}" type="presParOf" srcId="{C0921107-34B6-4FE8-829B-C92ECA1D27EA}" destId="{BCCC4F80-9D5B-4BAB-92BD-4000912D6DB0}" srcOrd="1" destOrd="0" presId="urn:microsoft.com/office/officeart/2008/layout/VerticalCurvedList"/>
    <dgm:cxn modelId="{D0A22631-6E11-4788-BB39-209F5D85CCD8}" type="presParOf" srcId="{C0921107-34B6-4FE8-829B-C92ECA1D27EA}" destId="{140A8E00-9869-4665-B27D-7834617B8AEF}" srcOrd="2" destOrd="0" presId="urn:microsoft.com/office/officeart/2008/layout/VerticalCurvedList"/>
    <dgm:cxn modelId="{FD04996F-5088-41BE-816F-D9B23D35E94C}"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chemeClr val="accent5">
                <a:lumMod val="50000"/>
              </a:schemeClr>
            </a:solidFill>
          </a:endParaRPr>
        </a:p>
      </dgm:t>
    </dgm:pt>
    <dgm:pt modelId="{E2D8055B-C1D3-45D1-938E-71141A49D270}" type="sibTrans" cxnId="{40A17882-96BB-4965-8F79-239D3DA8E059}">
      <dgm:prSet/>
      <dgm:spPr/>
      <dgm:t>
        <a:bodyPr/>
        <a:lstStyle/>
        <a:p>
          <a:endParaRPr lang="fr-FR" sz="2000" b="0">
            <a:solidFill>
              <a:schemeClr val="accent5">
                <a:lumMod val="50000"/>
              </a:schemeClr>
            </a:solidFill>
          </a:endParaRPr>
        </a:p>
      </dgm:t>
    </dgm:pt>
    <dgm:pt modelId="{94545652-374B-7C4C-A3C8-E411ADEF9821}">
      <dgm:prSet custT="1"/>
      <dgm:spPr/>
      <dgm:t>
        <a:bodyPr/>
        <a:lstStyle/>
        <a:p>
          <a:r>
            <a:rPr lang="fr-FR" altLang="fr-FR" sz="2000" b="0">
              <a:solidFill>
                <a:schemeClr val="accent5">
                  <a:lumMod val="50000"/>
                </a:schemeClr>
              </a:solidFill>
            </a:rPr>
            <a:t>Conditions de droit</a:t>
          </a:r>
        </a:p>
      </dgm:t>
    </dgm:pt>
    <dgm:pt modelId="{60702E68-8F12-1240-93EA-5503FD6C10E6}" type="parTrans" cxnId="{6BD5C7EB-B4CC-054D-AB60-C199AB3091EA}">
      <dgm:prSet/>
      <dgm:spPr/>
      <dgm:t>
        <a:bodyPr/>
        <a:lstStyle/>
        <a:p>
          <a:endParaRPr lang="fr-FR">
            <a:solidFill>
              <a:schemeClr val="accent5">
                <a:lumMod val="50000"/>
              </a:schemeClr>
            </a:solidFill>
          </a:endParaRPr>
        </a:p>
      </dgm:t>
    </dgm:pt>
    <dgm:pt modelId="{A98F88A8-CD2F-B746-8169-18D45AB020BB}" type="sibTrans" cxnId="{6BD5C7EB-B4CC-054D-AB60-C199AB3091EA}">
      <dgm:prSet/>
      <dgm:spPr/>
      <dgm:t>
        <a:bodyPr/>
        <a:lstStyle/>
        <a:p>
          <a:endParaRPr lang="fr-FR">
            <a:solidFill>
              <a:schemeClr val="accent5">
                <a:lumMod val="50000"/>
              </a:schemeClr>
            </a:solidFill>
          </a:endParaRPr>
        </a:p>
      </dgm:t>
    </dgm:pt>
    <dgm:pt modelId="{A45CF8CB-10C6-DC4D-895A-3F924EC9FB79}">
      <dgm:prSet custT="1"/>
      <dgm:spPr/>
      <dgm:t>
        <a:bodyPr/>
        <a:lstStyle/>
        <a:p>
          <a:r>
            <a:rPr lang="fr-FR" altLang="fr-FR" sz="2000" b="0">
              <a:solidFill>
                <a:schemeClr val="accent5">
                  <a:lumMod val="50000"/>
                </a:schemeClr>
              </a:solidFill>
            </a:rPr>
            <a:t>Démarches</a:t>
          </a:r>
        </a:p>
      </dgm:t>
    </dgm:pt>
    <dgm:pt modelId="{48611AA4-9ED4-5D46-9852-1864B23F112D}" type="parTrans" cxnId="{F7CAEC4F-5A91-B643-9D14-FBF6F7EF26D3}">
      <dgm:prSet/>
      <dgm:spPr/>
      <dgm:t>
        <a:bodyPr/>
        <a:lstStyle/>
        <a:p>
          <a:endParaRPr lang="fr-FR">
            <a:solidFill>
              <a:schemeClr val="accent5">
                <a:lumMod val="50000"/>
              </a:schemeClr>
            </a:solidFill>
          </a:endParaRPr>
        </a:p>
      </dgm:t>
    </dgm:pt>
    <dgm:pt modelId="{A5E84100-69E5-9641-8A9E-84295B662685}" type="sibTrans" cxnId="{F7CAEC4F-5A91-B643-9D14-FBF6F7EF26D3}">
      <dgm:prSet/>
      <dgm:spPr/>
      <dgm:t>
        <a:bodyPr/>
        <a:lstStyle/>
        <a:p>
          <a:endParaRPr lang="fr-FR">
            <a:solidFill>
              <a:schemeClr val="accent5">
                <a:lumMod val="50000"/>
              </a:schemeClr>
            </a:solidFill>
          </a:endParaRPr>
        </a:p>
      </dgm:t>
    </dgm:pt>
    <dgm:pt modelId="{13C62FE3-A9F7-3748-8265-7BC34952196B}">
      <dgm:prSet custT="1"/>
      <dgm:spPr/>
      <dgm:t>
        <a:bodyPr/>
        <a:lstStyle/>
        <a:p>
          <a:r>
            <a:rPr lang="fr-FR" altLang="fr-FR" sz="2000" b="0">
              <a:solidFill>
                <a:schemeClr val="accent5">
                  <a:lumMod val="50000"/>
                </a:schemeClr>
              </a:solidFill>
            </a:rPr>
            <a:t>Montant</a:t>
          </a:r>
        </a:p>
      </dgm:t>
    </dgm:pt>
    <dgm:pt modelId="{4850E527-4539-414F-875E-DC08BDAD89F1}" type="parTrans" cxnId="{6434093B-6787-4A49-8421-4BD34ADC121F}">
      <dgm:prSet/>
      <dgm:spPr/>
      <dgm:t>
        <a:bodyPr/>
        <a:lstStyle/>
        <a:p>
          <a:endParaRPr lang="fr-FR">
            <a:solidFill>
              <a:schemeClr val="accent5">
                <a:lumMod val="50000"/>
              </a:schemeClr>
            </a:solidFill>
          </a:endParaRPr>
        </a:p>
      </dgm:t>
    </dgm:pt>
    <dgm:pt modelId="{6FE1820E-70AC-B244-8A83-288F35E9A042}" type="sibTrans" cxnId="{6434093B-6787-4A49-8421-4BD34ADC121F}">
      <dgm:prSet/>
      <dgm:spPr/>
      <dgm:t>
        <a:bodyPr/>
        <a:lstStyle/>
        <a:p>
          <a:endParaRPr lang="fr-FR">
            <a:solidFill>
              <a:schemeClr val="accent5">
                <a:lumMod val="50000"/>
              </a:schemeClr>
            </a:solidFill>
          </a:endParaRPr>
        </a:p>
      </dgm:t>
    </dgm:pt>
    <dgm:pt modelId="{3FA3D97A-883B-2A49-AAC2-18BCEF1E0D25}">
      <dgm:prSet custT="1"/>
      <dgm:spPr/>
      <dgm:t>
        <a:bodyPr/>
        <a:lstStyle/>
        <a:p>
          <a:r>
            <a:rPr lang="fr-FR" altLang="fr-FR" sz="2000" b="0">
              <a:solidFill>
                <a:schemeClr val="accent5">
                  <a:lumMod val="50000"/>
                </a:schemeClr>
              </a:solidFill>
            </a:rPr>
            <a:t>Exemples</a:t>
          </a:r>
        </a:p>
      </dgm:t>
    </dgm:pt>
    <dgm:pt modelId="{2774F7ED-6433-224E-BB33-D788319AE0E5}" type="parTrans" cxnId="{787EEA55-469E-D14D-A100-2DACA905C6C5}">
      <dgm:prSet/>
      <dgm:spPr/>
      <dgm:t>
        <a:bodyPr/>
        <a:lstStyle/>
        <a:p>
          <a:endParaRPr lang="fr-FR">
            <a:solidFill>
              <a:schemeClr val="accent5">
                <a:lumMod val="50000"/>
              </a:schemeClr>
            </a:solidFill>
          </a:endParaRPr>
        </a:p>
      </dgm:t>
    </dgm:pt>
    <dgm:pt modelId="{5372C085-931D-EF49-A011-21AEABB6FFB2}" type="sibTrans" cxnId="{787EEA55-469E-D14D-A100-2DACA905C6C5}">
      <dgm:prSet/>
      <dgm:spPr/>
      <dgm:t>
        <a:bodyPr/>
        <a:lstStyle/>
        <a:p>
          <a:endParaRPr lang="fr-FR">
            <a:solidFill>
              <a:schemeClr val="accent5">
                <a:lumMod val="50000"/>
              </a:schemeClr>
            </a:solidFill>
          </a:endParaRPr>
        </a:p>
      </dgm:t>
    </dgm:pt>
    <dgm:pt modelId="{31144F45-6B0B-40DE-8514-0C8B28EE4E46}">
      <dgm:prSet custT="1"/>
      <dgm:spPr/>
      <dgm:t>
        <a:bodyPr/>
        <a:lstStyle/>
        <a:p>
          <a:r>
            <a:rPr lang="fr-FR" altLang="fr-FR" sz="2000" b="0">
              <a:solidFill>
                <a:schemeClr val="accent5">
                  <a:lumMod val="50000"/>
                </a:schemeClr>
              </a:solidFill>
            </a:rPr>
            <a:t>L’ARIPA</a:t>
          </a:r>
        </a:p>
      </dgm:t>
    </dgm:pt>
    <dgm:pt modelId="{0149A67C-D349-4BDF-9D73-342236FEA277}" type="parTrans" cxnId="{294666E0-2E07-4648-ABA1-1A4597672E6C}">
      <dgm:prSet/>
      <dgm:spPr/>
      <dgm:t>
        <a:bodyPr/>
        <a:lstStyle/>
        <a:p>
          <a:endParaRPr lang="fr-FR"/>
        </a:p>
      </dgm:t>
    </dgm:pt>
    <dgm:pt modelId="{B1980F57-2225-4DB8-9DF3-B1C17A3FB551}" type="sibTrans" cxnId="{294666E0-2E07-4648-ABA1-1A4597672E6C}">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6"/>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6"/>
      <dgm:spPr/>
    </dgm:pt>
    <dgm:pt modelId="{3CB89971-3129-4377-8E50-241DBA595AE0}" type="pres">
      <dgm:prSet presAssocID="{245C308D-5EA3-41DC-8C21-C3AF1FDA8B85}" presName="dstNode" presStyleLbl="node1" presStyleIdx="0" presStyleCnt="6"/>
      <dgm:spPr/>
    </dgm:pt>
    <dgm:pt modelId="{BCCC4F80-9D5B-4BAB-92BD-4000912D6DB0}" type="pres">
      <dgm:prSet presAssocID="{443D96F5-7096-4FDF-8A88-235425E94F33}" presName="text_1" presStyleLbl="node1" presStyleIdx="0" presStyleCnt="6">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6"/>
      <dgm:spPr/>
    </dgm:pt>
    <dgm:pt modelId="{2C0A722F-3F9E-0C4C-8CD0-41AFBDABE5C2}" type="pres">
      <dgm:prSet presAssocID="{94545652-374B-7C4C-A3C8-E411ADEF9821}" presName="text_2" presStyleLbl="node1" presStyleIdx="1" presStyleCnt="6">
        <dgm:presLayoutVars>
          <dgm:bulletEnabled val="1"/>
        </dgm:presLayoutVars>
      </dgm:prSet>
      <dgm:spPr/>
    </dgm:pt>
    <dgm:pt modelId="{B21A94B3-C210-B14E-A192-9F2FB9848EBD}" type="pres">
      <dgm:prSet presAssocID="{94545652-374B-7C4C-A3C8-E411ADEF9821}" presName="accent_2" presStyleCnt="0"/>
      <dgm:spPr/>
    </dgm:pt>
    <dgm:pt modelId="{7CAFA961-1C74-8F4D-B906-6C8FE3536EBB}" type="pres">
      <dgm:prSet presAssocID="{94545652-374B-7C4C-A3C8-E411ADEF9821}" presName="accentRepeatNode" presStyleLbl="solidFgAcc1" presStyleIdx="1" presStyleCnt="6"/>
      <dgm:spPr/>
    </dgm:pt>
    <dgm:pt modelId="{1E060EAF-BD52-AE45-AFC0-8160314AE262}" type="pres">
      <dgm:prSet presAssocID="{A45CF8CB-10C6-DC4D-895A-3F924EC9FB79}" presName="text_3" presStyleLbl="node1" presStyleIdx="2" presStyleCnt="6">
        <dgm:presLayoutVars>
          <dgm:bulletEnabled val="1"/>
        </dgm:presLayoutVars>
      </dgm:prSet>
      <dgm:spPr/>
    </dgm:pt>
    <dgm:pt modelId="{42485C2A-FA72-E847-90AD-9F3AB66AF8AA}" type="pres">
      <dgm:prSet presAssocID="{A45CF8CB-10C6-DC4D-895A-3F924EC9FB79}" presName="accent_3" presStyleCnt="0"/>
      <dgm:spPr/>
    </dgm:pt>
    <dgm:pt modelId="{ADCCCF8F-3A47-FB4C-B6AD-CBDC49839C1A}" type="pres">
      <dgm:prSet presAssocID="{A45CF8CB-10C6-DC4D-895A-3F924EC9FB79}" presName="accentRepeatNode" presStyleLbl="solidFgAcc1" presStyleIdx="2" presStyleCnt="6"/>
      <dgm:spPr/>
    </dgm:pt>
    <dgm:pt modelId="{E7BED2E1-8116-E04F-9645-E16944236799}" type="pres">
      <dgm:prSet presAssocID="{13C62FE3-A9F7-3748-8265-7BC34952196B}" presName="text_4" presStyleLbl="node1" presStyleIdx="3" presStyleCnt="6">
        <dgm:presLayoutVars>
          <dgm:bulletEnabled val="1"/>
        </dgm:presLayoutVars>
      </dgm:prSet>
      <dgm:spPr/>
    </dgm:pt>
    <dgm:pt modelId="{10C5E02B-3AFF-D847-8C2C-00F61A4B1BC1}" type="pres">
      <dgm:prSet presAssocID="{13C62FE3-A9F7-3748-8265-7BC34952196B}" presName="accent_4" presStyleCnt="0"/>
      <dgm:spPr/>
    </dgm:pt>
    <dgm:pt modelId="{9E96AE84-274B-DB42-AA41-2C346F16F240}" type="pres">
      <dgm:prSet presAssocID="{13C62FE3-A9F7-3748-8265-7BC34952196B}" presName="accentRepeatNode" presStyleLbl="solidFgAcc1" presStyleIdx="3" presStyleCnt="6"/>
      <dgm:spPr/>
    </dgm:pt>
    <dgm:pt modelId="{8B04E8C0-FAA7-3E4A-853D-078DABCE9CA8}" type="pres">
      <dgm:prSet presAssocID="{3FA3D97A-883B-2A49-AAC2-18BCEF1E0D25}" presName="text_5" presStyleLbl="node1" presStyleIdx="4" presStyleCnt="6">
        <dgm:presLayoutVars>
          <dgm:bulletEnabled val="1"/>
        </dgm:presLayoutVars>
      </dgm:prSet>
      <dgm:spPr/>
    </dgm:pt>
    <dgm:pt modelId="{6E245DC0-41CB-4C49-BAD2-298B9B12FEC4}" type="pres">
      <dgm:prSet presAssocID="{3FA3D97A-883B-2A49-AAC2-18BCEF1E0D25}" presName="accent_5" presStyleCnt="0"/>
      <dgm:spPr/>
    </dgm:pt>
    <dgm:pt modelId="{A134A2F1-CEB1-D94E-B2F8-DE7BC776794E}" type="pres">
      <dgm:prSet presAssocID="{3FA3D97A-883B-2A49-AAC2-18BCEF1E0D25}" presName="accentRepeatNode" presStyleLbl="solidFgAcc1" presStyleIdx="4" presStyleCnt="6"/>
      <dgm:spPr/>
    </dgm:pt>
    <dgm:pt modelId="{370286E5-95A0-4A7C-ABA1-78C4D970C242}" type="pres">
      <dgm:prSet presAssocID="{31144F45-6B0B-40DE-8514-0C8B28EE4E46}" presName="text_6" presStyleLbl="node1" presStyleIdx="5" presStyleCnt="6">
        <dgm:presLayoutVars>
          <dgm:bulletEnabled val="1"/>
        </dgm:presLayoutVars>
      </dgm:prSet>
      <dgm:spPr/>
    </dgm:pt>
    <dgm:pt modelId="{4FE6CD85-98DE-470A-9F7C-DBF511AA390F}" type="pres">
      <dgm:prSet presAssocID="{31144F45-6B0B-40DE-8514-0C8B28EE4E46}" presName="accent_6" presStyleCnt="0"/>
      <dgm:spPr/>
    </dgm:pt>
    <dgm:pt modelId="{2D6A7F4D-D61D-4CAA-A1FA-69FC7FF27C53}" type="pres">
      <dgm:prSet presAssocID="{31144F45-6B0B-40DE-8514-0C8B28EE4E46}" presName="accentRepeatNode" presStyleLbl="solidFgAcc1" presStyleIdx="5" presStyleCnt="6"/>
      <dgm:spPr/>
    </dgm:pt>
  </dgm:ptLst>
  <dgm:cxnLst>
    <dgm:cxn modelId="{66343603-9363-4700-8571-2547B5F0BFDC}" type="presOf" srcId="{31144F45-6B0B-40DE-8514-0C8B28EE4E46}" destId="{370286E5-95A0-4A7C-ABA1-78C4D970C242}" srcOrd="0" destOrd="0" presId="urn:microsoft.com/office/officeart/2008/layout/VerticalCurvedList"/>
    <dgm:cxn modelId="{02FD881E-1250-4B53-9FBB-BE4A765A2007}" type="presOf" srcId="{A45CF8CB-10C6-DC4D-895A-3F924EC9FB79}" destId="{1E060EAF-BD52-AE45-AFC0-8160314AE262}" srcOrd="0" destOrd="0" presId="urn:microsoft.com/office/officeart/2008/layout/VerticalCurvedList"/>
    <dgm:cxn modelId="{970BA528-E4A6-4130-AA64-DD536532FF1C}" type="presOf" srcId="{13C62FE3-A9F7-3748-8265-7BC34952196B}" destId="{E7BED2E1-8116-E04F-9645-E16944236799}" srcOrd="0" destOrd="0" presId="urn:microsoft.com/office/officeart/2008/layout/VerticalCurvedList"/>
    <dgm:cxn modelId="{6434093B-6787-4A49-8421-4BD34ADC121F}" srcId="{245C308D-5EA3-41DC-8C21-C3AF1FDA8B85}" destId="{13C62FE3-A9F7-3748-8265-7BC34952196B}" srcOrd="3" destOrd="0" parTransId="{4850E527-4539-414F-875E-DC08BDAD89F1}" sibTransId="{6FE1820E-70AC-B244-8A83-288F35E9A042}"/>
    <dgm:cxn modelId="{F7CAEC4F-5A91-B643-9D14-FBF6F7EF26D3}" srcId="{245C308D-5EA3-41DC-8C21-C3AF1FDA8B85}" destId="{A45CF8CB-10C6-DC4D-895A-3F924EC9FB79}" srcOrd="2" destOrd="0" parTransId="{48611AA4-9ED4-5D46-9852-1864B23F112D}" sibTransId="{A5E84100-69E5-9641-8A9E-84295B662685}"/>
    <dgm:cxn modelId="{7911E370-883D-4529-85EA-741B1F07AB09}" type="presOf" srcId="{443D96F5-7096-4FDF-8A88-235425E94F33}" destId="{BCCC4F80-9D5B-4BAB-92BD-4000912D6DB0}" srcOrd="0" destOrd="0" presId="urn:microsoft.com/office/officeart/2008/layout/VerticalCurvedList"/>
    <dgm:cxn modelId="{787EEA55-469E-D14D-A100-2DACA905C6C5}" srcId="{245C308D-5EA3-41DC-8C21-C3AF1FDA8B85}" destId="{3FA3D97A-883B-2A49-AAC2-18BCEF1E0D25}" srcOrd="4" destOrd="0" parTransId="{2774F7ED-6433-224E-BB33-D788319AE0E5}" sibTransId="{5372C085-931D-EF49-A011-21AEABB6FFB2}"/>
    <dgm:cxn modelId="{40A17882-96BB-4965-8F79-239D3DA8E059}" srcId="{245C308D-5EA3-41DC-8C21-C3AF1FDA8B85}" destId="{443D96F5-7096-4FDF-8A88-235425E94F33}" srcOrd="0" destOrd="0" parTransId="{DB67F69F-77D1-430A-BD50-D82C8F5F057D}" sibTransId="{E2D8055B-C1D3-45D1-938E-71141A49D270}"/>
    <dgm:cxn modelId="{D0B1E0A0-A3D1-4E06-B5FB-6F821736D82E}" type="presOf" srcId="{3FA3D97A-883B-2A49-AAC2-18BCEF1E0D25}" destId="{8B04E8C0-FAA7-3E4A-853D-078DABCE9CA8}" srcOrd="0" destOrd="0" presId="urn:microsoft.com/office/officeart/2008/layout/VerticalCurvedList"/>
    <dgm:cxn modelId="{B8B092A2-246C-4618-BF03-63C161542B53}" type="presOf" srcId="{245C308D-5EA3-41DC-8C21-C3AF1FDA8B85}" destId="{2E748554-D473-4373-96F7-05F38508DAE6}" srcOrd="0" destOrd="0" presId="urn:microsoft.com/office/officeart/2008/layout/VerticalCurvedList"/>
    <dgm:cxn modelId="{4143F3C7-9CE1-4FEB-8B1D-7FF1897253F7}" type="presOf" srcId="{E2D8055B-C1D3-45D1-938E-71141A49D270}" destId="{7891F2CF-6182-4410-86E9-E619239E5FD1}" srcOrd="0" destOrd="0" presId="urn:microsoft.com/office/officeart/2008/layout/VerticalCurvedList"/>
    <dgm:cxn modelId="{32AED8DE-6553-41BD-B1A4-5F88CEA29E06}" type="presOf" srcId="{94545652-374B-7C4C-A3C8-E411ADEF9821}" destId="{2C0A722F-3F9E-0C4C-8CD0-41AFBDABE5C2}" srcOrd="0" destOrd="0" presId="urn:microsoft.com/office/officeart/2008/layout/VerticalCurvedList"/>
    <dgm:cxn modelId="{294666E0-2E07-4648-ABA1-1A4597672E6C}" srcId="{245C308D-5EA3-41DC-8C21-C3AF1FDA8B85}" destId="{31144F45-6B0B-40DE-8514-0C8B28EE4E46}" srcOrd="5" destOrd="0" parTransId="{0149A67C-D349-4BDF-9D73-342236FEA277}" sibTransId="{B1980F57-2225-4DB8-9DF3-B1C17A3FB551}"/>
    <dgm:cxn modelId="{6BD5C7EB-B4CC-054D-AB60-C199AB3091EA}" srcId="{245C308D-5EA3-41DC-8C21-C3AF1FDA8B85}" destId="{94545652-374B-7C4C-A3C8-E411ADEF9821}" srcOrd="1" destOrd="0" parTransId="{60702E68-8F12-1240-93EA-5503FD6C10E6}" sibTransId="{A98F88A8-CD2F-B746-8169-18D45AB020BB}"/>
    <dgm:cxn modelId="{2BD33345-34DF-4C5C-B160-106DFE8BAE30}" type="presParOf" srcId="{2E748554-D473-4373-96F7-05F38508DAE6}" destId="{C0921107-34B6-4FE8-829B-C92ECA1D27EA}" srcOrd="0" destOrd="0" presId="urn:microsoft.com/office/officeart/2008/layout/VerticalCurvedList"/>
    <dgm:cxn modelId="{E47EA3AB-0FF3-4ACC-95ED-47758D927F08}" type="presParOf" srcId="{C0921107-34B6-4FE8-829B-C92ECA1D27EA}" destId="{AAFE58BC-76D7-4BAE-A6EE-A395FFDFB4E7}" srcOrd="0" destOrd="0" presId="urn:microsoft.com/office/officeart/2008/layout/VerticalCurvedList"/>
    <dgm:cxn modelId="{8A56CD31-281E-48DE-A321-F22C2DCF6B44}" type="presParOf" srcId="{AAFE58BC-76D7-4BAE-A6EE-A395FFDFB4E7}" destId="{BB76B6A3-4507-4CF5-BCD1-36637C468683}" srcOrd="0" destOrd="0" presId="urn:microsoft.com/office/officeart/2008/layout/VerticalCurvedList"/>
    <dgm:cxn modelId="{C5E73EE6-F1F8-471E-A89C-72EF766D0490}" type="presParOf" srcId="{AAFE58BC-76D7-4BAE-A6EE-A395FFDFB4E7}" destId="{7891F2CF-6182-4410-86E9-E619239E5FD1}" srcOrd="1" destOrd="0" presId="urn:microsoft.com/office/officeart/2008/layout/VerticalCurvedList"/>
    <dgm:cxn modelId="{B2C14647-4DE2-49D2-81C5-E147843287DB}" type="presParOf" srcId="{AAFE58BC-76D7-4BAE-A6EE-A395FFDFB4E7}" destId="{F90DF8CC-DE8D-4516-BE7B-D5B0ED147E27}" srcOrd="2" destOrd="0" presId="urn:microsoft.com/office/officeart/2008/layout/VerticalCurvedList"/>
    <dgm:cxn modelId="{CA6FC873-BD4C-4ACE-9360-6738AF58DBB5}" type="presParOf" srcId="{AAFE58BC-76D7-4BAE-A6EE-A395FFDFB4E7}" destId="{3CB89971-3129-4377-8E50-241DBA595AE0}" srcOrd="3" destOrd="0" presId="urn:microsoft.com/office/officeart/2008/layout/VerticalCurvedList"/>
    <dgm:cxn modelId="{084CE652-FE4C-464B-AEAD-1398C5609274}" type="presParOf" srcId="{C0921107-34B6-4FE8-829B-C92ECA1D27EA}" destId="{BCCC4F80-9D5B-4BAB-92BD-4000912D6DB0}" srcOrd="1" destOrd="0" presId="urn:microsoft.com/office/officeart/2008/layout/VerticalCurvedList"/>
    <dgm:cxn modelId="{C4A4C04E-6F83-495A-B835-8909BBF279A0}" type="presParOf" srcId="{C0921107-34B6-4FE8-829B-C92ECA1D27EA}" destId="{140A8E00-9869-4665-B27D-7834617B8AEF}" srcOrd="2" destOrd="0" presId="urn:microsoft.com/office/officeart/2008/layout/VerticalCurvedList"/>
    <dgm:cxn modelId="{29D61546-2045-40C6-9E94-E6C74DC7593E}" type="presParOf" srcId="{140A8E00-9869-4665-B27D-7834617B8AEF}" destId="{6F574E00-060E-46AB-B090-DB4E93E0AB3E}" srcOrd="0" destOrd="0" presId="urn:microsoft.com/office/officeart/2008/layout/VerticalCurvedList"/>
    <dgm:cxn modelId="{1AF73D20-DDF5-455A-832C-494B2A79BBFC}" type="presParOf" srcId="{C0921107-34B6-4FE8-829B-C92ECA1D27EA}" destId="{2C0A722F-3F9E-0C4C-8CD0-41AFBDABE5C2}" srcOrd="3" destOrd="0" presId="urn:microsoft.com/office/officeart/2008/layout/VerticalCurvedList"/>
    <dgm:cxn modelId="{D7C8A3B9-18FF-4984-A341-A2538D9B0B68}" type="presParOf" srcId="{C0921107-34B6-4FE8-829B-C92ECA1D27EA}" destId="{B21A94B3-C210-B14E-A192-9F2FB9848EBD}" srcOrd="4" destOrd="0" presId="urn:microsoft.com/office/officeart/2008/layout/VerticalCurvedList"/>
    <dgm:cxn modelId="{91CF60AA-87D2-4831-844C-B4D6E45E5D30}" type="presParOf" srcId="{B21A94B3-C210-B14E-A192-9F2FB9848EBD}" destId="{7CAFA961-1C74-8F4D-B906-6C8FE3536EBB}" srcOrd="0" destOrd="0" presId="urn:microsoft.com/office/officeart/2008/layout/VerticalCurvedList"/>
    <dgm:cxn modelId="{300D3808-AA41-400B-931E-310DEA822BEF}" type="presParOf" srcId="{C0921107-34B6-4FE8-829B-C92ECA1D27EA}" destId="{1E060EAF-BD52-AE45-AFC0-8160314AE262}" srcOrd="5" destOrd="0" presId="urn:microsoft.com/office/officeart/2008/layout/VerticalCurvedList"/>
    <dgm:cxn modelId="{204D7E76-DF25-4F8B-A1D3-D44D8B358425}" type="presParOf" srcId="{C0921107-34B6-4FE8-829B-C92ECA1D27EA}" destId="{42485C2A-FA72-E847-90AD-9F3AB66AF8AA}" srcOrd="6" destOrd="0" presId="urn:microsoft.com/office/officeart/2008/layout/VerticalCurvedList"/>
    <dgm:cxn modelId="{28DBC5FB-6DF2-4289-A028-0DE37AA5AE3E}" type="presParOf" srcId="{42485C2A-FA72-E847-90AD-9F3AB66AF8AA}" destId="{ADCCCF8F-3A47-FB4C-B6AD-CBDC49839C1A}" srcOrd="0" destOrd="0" presId="urn:microsoft.com/office/officeart/2008/layout/VerticalCurvedList"/>
    <dgm:cxn modelId="{6C1427F8-5ED2-46FB-8527-9D2C41157B47}" type="presParOf" srcId="{C0921107-34B6-4FE8-829B-C92ECA1D27EA}" destId="{E7BED2E1-8116-E04F-9645-E16944236799}" srcOrd="7" destOrd="0" presId="urn:microsoft.com/office/officeart/2008/layout/VerticalCurvedList"/>
    <dgm:cxn modelId="{597DD665-1228-4489-ADAD-7744F78882AC}" type="presParOf" srcId="{C0921107-34B6-4FE8-829B-C92ECA1D27EA}" destId="{10C5E02B-3AFF-D847-8C2C-00F61A4B1BC1}" srcOrd="8" destOrd="0" presId="urn:microsoft.com/office/officeart/2008/layout/VerticalCurvedList"/>
    <dgm:cxn modelId="{13A70AB0-32C8-4FD6-B78C-5FA88C2C27B8}" type="presParOf" srcId="{10C5E02B-3AFF-D847-8C2C-00F61A4B1BC1}" destId="{9E96AE84-274B-DB42-AA41-2C346F16F240}" srcOrd="0" destOrd="0" presId="urn:microsoft.com/office/officeart/2008/layout/VerticalCurvedList"/>
    <dgm:cxn modelId="{DC968FE8-DBF9-462E-838B-1010F24CDF39}" type="presParOf" srcId="{C0921107-34B6-4FE8-829B-C92ECA1D27EA}" destId="{8B04E8C0-FAA7-3E4A-853D-078DABCE9CA8}" srcOrd="9" destOrd="0" presId="urn:microsoft.com/office/officeart/2008/layout/VerticalCurvedList"/>
    <dgm:cxn modelId="{2F74FDCC-A1BC-4366-B9ED-0E0E40FF286C}" type="presParOf" srcId="{C0921107-34B6-4FE8-829B-C92ECA1D27EA}" destId="{6E245DC0-41CB-4C49-BAD2-298B9B12FEC4}" srcOrd="10" destOrd="0" presId="urn:microsoft.com/office/officeart/2008/layout/VerticalCurvedList"/>
    <dgm:cxn modelId="{1A6AA574-28C5-45FE-8867-AAF040B6DF75}" type="presParOf" srcId="{6E245DC0-41CB-4C49-BAD2-298B9B12FEC4}" destId="{A134A2F1-CEB1-D94E-B2F8-DE7BC776794E}" srcOrd="0" destOrd="0" presId="urn:microsoft.com/office/officeart/2008/layout/VerticalCurvedList"/>
    <dgm:cxn modelId="{420A534A-9AE8-47B8-868D-927799D1382C}" type="presParOf" srcId="{C0921107-34B6-4FE8-829B-C92ECA1D27EA}" destId="{370286E5-95A0-4A7C-ABA1-78C4D970C242}" srcOrd="11" destOrd="0" presId="urn:microsoft.com/office/officeart/2008/layout/VerticalCurvedList"/>
    <dgm:cxn modelId="{76A879C5-C9F6-45E0-9B52-D9BF8AA83E27}" type="presParOf" srcId="{C0921107-34B6-4FE8-829B-C92ECA1D27EA}" destId="{4FE6CD85-98DE-470A-9F7C-DBF511AA390F}" srcOrd="12" destOrd="0" presId="urn:microsoft.com/office/officeart/2008/layout/VerticalCurvedList"/>
    <dgm:cxn modelId="{6FE400EA-209B-4270-8D34-4B3D068AF6AE}" type="presParOf" srcId="{4FE6CD85-98DE-470A-9F7C-DBF511AA390F}" destId="{2D6A7F4D-D61D-4CAA-A1FA-69FC7FF27C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Objectifs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01950E4A-E7E8-4E56-AB73-A98AFE68C402}" type="presOf" srcId="{245C308D-5EA3-41DC-8C21-C3AF1FDA8B85}" destId="{2E748554-D473-4373-96F7-05F38508DAE6}"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D299676F-1271-4CFA-A907-FD1DAB447A29}" type="presOf" srcId="{191AAAB5-CA63-4BD8-B14C-CBC2D683B985}" destId="{7891F2CF-6182-4410-86E9-E619239E5FD1}" srcOrd="0" destOrd="0" presId="urn:microsoft.com/office/officeart/2008/layout/VerticalCurvedList"/>
    <dgm:cxn modelId="{F11BFAD8-F405-4A36-BCEB-06C5BE0AE197}" type="presOf" srcId="{066CE85B-3F8C-4517-B2BD-D4284A9252A9}" destId="{78AAB901-F444-B245-93A1-EDC81077CB85}" srcOrd="0" destOrd="0" presId="urn:microsoft.com/office/officeart/2008/layout/VerticalCurvedList"/>
    <dgm:cxn modelId="{1A9D90B3-76F1-45BC-82DB-D28A526941AF}" type="presParOf" srcId="{2E748554-D473-4373-96F7-05F38508DAE6}" destId="{C0921107-34B6-4FE8-829B-C92ECA1D27EA}" srcOrd="0" destOrd="0" presId="urn:microsoft.com/office/officeart/2008/layout/VerticalCurvedList"/>
    <dgm:cxn modelId="{0C34F1C6-7230-4254-9D23-389D0E23E240}" type="presParOf" srcId="{C0921107-34B6-4FE8-829B-C92ECA1D27EA}" destId="{AAFE58BC-76D7-4BAE-A6EE-A395FFDFB4E7}" srcOrd="0" destOrd="0" presId="urn:microsoft.com/office/officeart/2008/layout/VerticalCurvedList"/>
    <dgm:cxn modelId="{3DA161B8-52E0-4928-9973-B4A6D7BC8050}" type="presParOf" srcId="{AAFE58BC-76D7-4BAE-A6EE-A395FFDFB4E7}" destId="{BB76B6A3-4507-4CF5-BCD1-36637C468683}" srcOrd="0" destOrd="0" presId="urn:microsoft.com/office/officeart/2008/layout/VerticalCurvedList"/>
    <dgm:cxn modelId="{3669D3A6-7BDA-4EB6-9840-6F52CCEDB30E}" type="presParOf" srcId="{AAFE58BC-76D7-4BAE-A6EE-A395FFDFB4E7}" destId="{7891F2CF-6182-4410-86E9-E619239E5FD1}" srcOrd="1" destOrd="0" presId="urn:microsoft.com/office/officeart/2008/layout/VerticalCurvedList"/>
    <dgm:cxn modelId="{60507D47-F412-4EEB-BD5F-C6A76DD47342}" type="presParOf" srcId="{AAFE58BC-76D7-4BAE-A6EE-A395FFDFB4E7}" destId="{F90DF8CC-DE8D-4516-BE7B-D5B0ED147E27}" srcOrd="2" destOrd="0" presId="urn:microsoft.com/office/officeart/2008/layout/VerticalCurvedList"/>
    <dgm:cxn modelId="{F4F387CC-35BA-4F95-A0CF-AA1349843433}" type="presParOf" srcId="{AAFE58BC-76D7-4BAE-A6EE-A395FFDFB4E7}" destId="{3CB89971-3129-4377-8E50-241DBA595AE0}" srcOrd="3" destOrd="0" presId="urn:microsoft.com/office/officeart/2008/layout/VerticalCurvedList"/>
    <dgm:cxn modelId="{DDD8E54F-DF3B-47F9-9EB4-670F4EFAE5AC}" type="presParOf" srcId="{C0921107-34B6-4FE8-829B-C92ECA1D27EA}" destId="{78AAB901-F444-B245-93A1-EDC81077CB85}" srcOrd="1" destOrd="0" presId="urn:microsoft.com/office/officeart/2008/layout/VerticalCurvedList"/>
    <dgm:cxn modelId="{B610CBE4-DBCD-4D8F-A7B6-BC301E173348}" type="presParOf" srcId="{C0921107-34B6-4FE8-829B-C92ECA1D27EA}" destId="{3CB0F90A-C422-834F-A859-40EC084653C0}" srcOrd="2" destOrd="0" presId="urn:microsoft.com/office/officeart/2008/layout/VerticalCurvedList"/>
    <dgm:cxn modelId="{729B3315-549C-4CC5-8DDB-64522B7CA757}"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CCB67404-5F4A-4C68-9F3F-7383FF033CDB}" type="presOf" srcId="{191AAAB5-CA63-4BD8-B14C-CBC2D683B985}" destId="{7891F2CF-6182-4410-86E9-E619239E5FD1}" srcOrd="0" destOrd="0" presId="urn:microsoft.com/office/officeart/2008/layout/VerticalCurvedList"/>
    <dgm:cxn modelId="{B5627512-10B3-4E9D-9657-E1DD5EBCE587}" type="presOf" srcId="{066CE85B-3F8C-4517-B2BD-D4284A9252A9}" destId="{78AAB901-F444-B245-93A1-EDC81077CB85}"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4FE8E86E-C63A-4E6C-BCEB-E64FF9892265}" type="presOf" srcId="{245C308D-5EA3-41DC-8C21-C3AF1FDA8B85}" destId="{2E748554-D473-4373-96F7-05F38508DAE6}" srcOrd="0" destOrd="0" presId="urn:microsoft.com/office/officeart/2008/layout/VerticalCurvedList"/>
    <dgm:cxn modelId="{6312ED35-4889-482F-9F31-B190F99C0F52}" type="presParOf" srcId="{2E748554-D473-4373-96F7-05F38508DAE6}" destId="{C0921107-34B6-4FE8-829B-C92ECA1D27EA}" srcOrd="0" destOrd="0" presId="urn:microsoft.com/office/officeart/2008/layout/VerticalCurvedList"/>
    <dgm:cxn modelId="{19C9B9B7-8495-4146-BBFB-9F63F5E45456}" type="presParOf" srcId="{C0921107-34B6-4FE8-829B-C92ECA1D27EA}" destId="{AAFE58BC-76D7-4BAE-A6EE-A395FFDFB4E7}" srcOrd="0" destOrd="0" presId="urn:microsoft.com/office/officeart/2008/layout/VerticalCurvedList"/>
    <dgm:cxn modelId="{0996A501-42A1-4FB1-9939-324C8DF94DDF}" type="presParOf" srcId="{AAFE58BC-76D7-4BAE-A6EE-A395FFDFB4E7}" destId="{BB76B6A3-4507-4CF5-BCD1-36637C468683}" srcOrd="0" destOrd="0" presId="urn:microsoft.com/office/officeart/2008/layout/VerticalCurvedList"/>
    <dgm:cxn modelId="{AA0AD6B0-8398-491F-9E28-6B8A81128D02}" type="presParOf" srcId="{AAFE58BC-76D7-4BAE-A6EE-A395FFDFB4E7}" destId="{7891F2CF-6182-4410-86E9-E619239E5FD1}" srcOrd="1" destOrd="0" presId="urn:microsoft.com/office/officeart/2008/layout/VerticalCurvedList"/>
    <dgm:cxn modelId="{95078B8C-0637-4184-A858-A9362554EA2B}" type="presParOf" srcId="{AAFE58BC-76D7-4BAE-A6EE-A395FFDFB4E7}" destId="{F90DF8CC-DE8D-4516-BE7B-D5B0ED147E27}" srcOrd="2" destOrd="0" presId="urn:microsoft.com/office/officeart/2008/layout/VerticalCurvedList"/>
    <dgm:cxn modelId="{F867A46B-40CB-4CAA-9B34-B0A474543152}" type="presParOf" srcId="{AAFE58BC-76D7-4BAE-A6EE-A395FFDFB4E7}" destId="{3CB89971-3129-4377-8E50-241DBA595AE0}" srcOrd="3" destOrd="0" presId="urn:microsoft.com/office/officeart/2008/layout/VerticalCurvedList"/>
    <dgm:cxn modelId="{E34829FC-0BCB-48BC-A4E4-613A6930143E}" type="presParOf" srcId="{C0921107-34B6-4FE8-829B-C92ECA1D27EA}" destId="{78AAB901-F444-B245-93A1-EDC81077CB85}" srcOrd="1" destOrd="0" presId="urn:microsoft.com/office/officeart/2008/layout/VerticalCurvedList"/>
    <dgm:cxn modelId="{0EA7B6D5-E3DC-44FC-83F2-498CF4F6AFFD}" type="presParOf" srcId="{C0921107-34B6-4FE8-829B-C92ECA1D27EA}" destId="{3CB0F90A-C422-834F-A859-40EC084653C0}" srcOrd="2" destOrd="0" presId="urn:microsoft.com/office/officeart/2008/layout/VerticalCurvedList"/>
    <dgm:cxn modelId="{698420E6-EBA2-4BC8-8FC8-98D66B3052C5}"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Démarches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82FF5038-ACE4-4504-8CF0-E96E796A7AE2}" type="presOf" srcId="{191AAAB5-CA63-4BD8-B14C-CBC2D683B985}" destId="{7891F2CF-6182-4410-86E9-E619239E5FD1}" srcOrd="0" destOrd="0" presId="urn:microsoft.com/office/officeart/2008/layout/VerticalCurvedList"/>
    <dgm:cxn modelId="{DCA2663A-5B2B-403F-89EA-12CD87D42B9F}" type="presOf" srcId="{066CE85B-3F8C-4517-B2BD-D4284A9252A9}" destId="{78AAB901-F444-B245-93A1-EDC81077CB85}"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D587B4B1-FF98-40B6-ABEF-54B648B3B587}" type="presOf" srcId="{245C308D-5EA3-41DC-8C21-C3AF1FDA8B85}" destId="{2E748554-D473-4373-96F7-05F38508DAE6}" srcOrd="0" destOrd="0" presId="urn:microsoft.com/office/officeart/2008/layout/VerticalCurvedList"/>
    <dgm:cxn modelId="{40F56EA8-CDB5-4C4F-B952-38E432E00745}" type="presParOf" srcId="{2E748554-D473-4373-96F7-05F38508DAE6}" destId="{C0921107-34B6-4FE8-829B-C92ECA1D27EA}" srcOrd="0" destOrd="0" presId="urn:microsoft.com/office/officeart/2008/layout/VerticalCurvedList"/>
    <dgm:cxn modelId="{B55CB91F-5CB9-48AB-9D4D-6738616777AD}" type="presParOf" srcId="{C0921107-34B6-4FE8-829B-C92ECA1D27EA}" destId="{AAFE58BC-76D7-4BAE-A6EE-A395FFDFB4E7}" srcOrd="0" destOrd="0" presId="urn:microsoft.com/office/officeart/2008/layout/VerticalCurvedList"/>
    <dgm:cxn modelId="{29AAA6A0-1A66-423C-BC8F-F3DF18787E7D}" type="presParOf" srcId="{AAFE58BC-76D7-4BAE-A6EE-A395FFDFB4E7}" destId="{BB76B6A3-4507-4CF5-BCD1-36637C468683}" srcOrd="0" destOrd="0" presId="urn:microsoft.com/office/officeart/2008/layout/VerticalCurvedList"/>
    <dgm:cxn modelId="{CDD23756-90A7-4B3D-9381-3C13EEB53CD5}" type="presParOf" srcId="{AAFE58BC-76D7-4BAE-A6EE-A395FFDFB4E7}" destId="{7891F2CF-6182-4410-86E9-E619239E5FD1}" srcOrd="1" destOrd="0" presId="urn:microsoft.com/office/officeart/2008/layout/VerticalCurvedList"/>
    <dgm:cxn modelId="{75E5BF21-3777-4AF9-BD35-881CC376CD0D}" type="presParOf" srcId="{AAFE58BC-76D7-4BAE-A6EE-A395FFDFB4E7}" destId="{F90DF8CC-DE8D-4516-BE7B-D5B0ED147E27}" srcOrd="2" destOrd="0" presId="urn:microsoft.com/office/officeart/2008/layout/VerticalCurvedList"/>
    <dgm:cxn modelId="{AF4B6A7B-A4E3-4844-90F9-370E7A6A3C68}" type="presParOf" srcId="{AAFE58BC-76D7-4BAE-A6EE-A395FFDFB4E7}" destId="{3CB89971-3129-4377-8E50-241DBA595AE0}" srcOrd="3" destOrd="0" presId="urn:microsoft.com/office/officeart/2008/layout/VerticalCurvedList"/>
    <dgm:cxn modelId="{5114FD8A-BCA8-4860-92A7-80F585DAEC17}" type="presParOf" srcId="{C0921107-34B6-4FE8-829B-C92ECA1D27EA}" destId="{78AAB901-F444-B245-93A1-EDC81077CB85}" srcOrd="1" destOrd="0" presId="urn:microsoft.com/office/officeart/2008/layout/VerticalCurvedList"/>
    <dgm:cxn modelId="{108B9112-BD0C-4F3F-B80C-D42414F443BF}" type="presParOf" srcId="{C0921107-34B6-4FE8-829B-C92ECA1D27EA}" destId="{3CB0F90A-C422-834F-A859-40EC084653C0}" srcOrd="2" destOrd="0" presId="urn:microsoft.com/office/officeart/2008/layout/VerticalCurvedList"/>
    <dgm:cxn modelId="{B5547AB4-1024-4AD6-8084-90EBD24B494E}"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31383C1F-8664-4C87-B581-DF03224F1A1C}" type="presOf" srcId="{443D96F5-7096-4FDF-8A88-235425E94F33}" destId="{BCCC4F80-9D5B-4BAB-92BD-4000912D6DB0}" srcOrd="0" destOrd="0" presId="urn:microsoft.com/office/officeart/2008/layout/VerticalCurvedList"/>
    <dgm:cxn modelId="{9F263562-D1B1-473C-979B-F82E244DC547}" type="presOf" srcId="{245C308D-5EA3-41DC-8C21-C3AF1FDA8B85}" destId="{2E748554-D473-4373-96F7-05F38508DAE6}" srcOrd="0" destOrd="0" presId="urn:microsoft.com/office/officeart/2008/layout/VerticalCurvedList"/>
    <dgm:cxn modelId="{A50DF642-24F9-489F-A218-3524AF34C99D}"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76BCEC8F-6B15-404A-8A2A-4C5C6F0E2FE8}" type="presParOf" srcId="{2E748554-D473-4373-96F7-05F38508DAE6}" destId="{C0921107-34B6-4FE8-829B-C92ECA1D27EA}" srcOrd="0" destOrd="0" presId="urn:microsoft.com/office/officeart/2008/layout/VerticalCurvedList"/>
    <dgm:cxn modelId="{8B178259-1D3B-4944-8A5A-D18E2FE397B5}" type="presParOf" srcId="{C0921107-34B6-4FE8-829B-C92ECA1D27EA}" destId="{AAFE58BC-76D7-4BAE-A6EE-A395FFDFB4E7}" srcOrd="0" destOrd="0" presId="urn:microsoft.com/office/officeart/2008/layout/VerticalCurvedList"/>
    <dgm:cxn modelId="{655474DC-AD00-40DF-BDDF-BB38234A3305}" type="presParOf" srcId="{AAFE58BC-76D7-4BAE-A6EE-A395FFDFB4E7}" destId="{BB76B6A3-4507-4CF5-BCD1-36637C468683}" srcOrd="0" destOrd="0" presId="urn:microsoft.com/office/officeart/2008/layout/VerticalCurvedList"/>
    <dgm:cxn modelId="{C5D99921-C0CD-4D66-A1F2-43BA11F0224B}" type="presParOf" srcId="{AAFE58BC-76D7-4BAE-A6EE-A395FFDFB4E7}" destId="{7891F2CF-6182-4410-86E9-E619239E5FD1}" srcOrd="1" destOrd="0" presId="urn:microsoft.com/office/officeart/2008/layout/VerticalCurvedList"/>
    <dgm:cxn modelId="{306CCC29-7E52-48AE-B052-1D084C4D38BA}" type="presParOf" srcId="{AAFE58BC-76D7-4BAE-A6EE-A395FFDFB4E7}" destId="{F90DF8CC-DE8D-4516-BE7B-D5B0ED147E27}" srcOrd="2" destOrd="0" presId="urn:microsoft.com/office/officeart/2008/layout/VerticalCurvedList"/>
    <dgm:cxn modelId="{7EE803E1-CEA7-445D-B707-DE3E2CF8FC60}" type="presParOf" srcId="{AAFE58BC-76D7-4BAE-A6EE-A395FFDFB4E7}" destId="{3CB89971-3129-4377-8E50-241DBA595AE0}" srcOrd="3" destOrd="0" presId="urn:microsoft.com/office/officeart/2008/layout/VerticalCurvedList"/>
    <dgm:cxn modelId="{EA3D6B57-EBB9-4EF9-A16B-157396F704C7}" type="presParOf" srcId="{C0921107-34B6-4FE8-829B-C92ECA1D27EA}" destId="{BCCC4F80-9D5B-4BAB-92BD-4000912D6DB0}" srcOrd="1" destOrd="0" presId="urn:microsoft.com/office/officeart/2008/layout/VerticalCurvedList"/>
    <dgm:cxn modelId="{7AD28AFA-60FC-4FC7-8776-0DA5A2223FFB}" type="presParOf" srcId="{C0921107-34B6-4FE8-829B-C92ECA1D27EA}" destId="{140A8E00-9869-4665-B27D-7834617B8AEF}" srcOrd="2" destOrd="0" presId="urn:microsoft.com/office/officeart/2008/layout/VerticalCurvedList"/>
    <dgm:cxn modelId="{26AF2DB5-0183-4D94-86DD-65F2375571B5}"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Exemples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5B429F3C-4987-407A-9377-1171CDD149E6}" type="presOf" srcId="{E2D8055B-C1D3-45D1-938E-71141A49D270}" destId="{7891F2CF-6182-4410-86E9-E619239E5FD1}" srcOrd="0" destOrd="0" presId="urn:microsoft.com/office/officeart/2008/layout/VerticalCurvedList"/>
    <dgm:cxn modelId="{92303762-DF45-4023-AD77-AAF428A4AB28}"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2478D19F-BF39-4BCE-B0DC-021A7B2AAFC7}" type="presOf" srcId="{443D96F5-7096-4FDF-8A88-235425E94F33}" destId="{BCCC4F80-9D5B-4BAB-92BD-4000912D6DB0}" srcOrd="0" destOrd="0" presId="urn:microsoft.com/office/officeart/2008/layout/VerticalCurvedList"/>
    <dgm:cxn modelId="{DA696D54-DC8C-4101-9E6D-1A0CB26F3AEA}" type="presParOf" srcId="{2E748554-D473-4373-96F7-05F38508DAE6}" destId="{C0921107-34B6-4FE8-829B-C92ECA1D27EA}" srcOrd="0" destOrd="0" presId="urn:microsoft.com/office/officeart/2008/layout/VerticalCurvedList"/>
    <dgm:cxn modelId="{362CA2D3-9C8B-4B8F-B5A0-4FA2B091FA37}" type="presParOf" srcId="{C0921107-34B6-4FE8-829B-C92ECA1D27EA}" destId="{AAFE58BC-76D7-4BAE-A6EE-A395FFDFB4E7}" srcOrd="0" destOrd="0" presId="urn:microsoft.com/office/officeart/2008/layout/VerticalCurvedList"/>
    <dgm:cxn modelId="{A07E9047-3526-48DA-BCBA-6F875B853596}" type="presParOf" srcId="{AAFE58BC-76D7-4BAE-A6EE-A395FFDFB4E7}" destId="{BB76B6A3-4507-4CF5-BCD1-36637C468683}" srcOrd="0" destOrd="0" presId="urn:microsoft.com/office/officeart/2008/layout/VerticalCurvedList"/>
    <dgm:cxn modelId="{EA89024E-9297-494C-9547-AC44BFCD3DD7}" type="presParOf" srcId="{AAFE58BC-76D7-4BAE-A6EE-A395FFDFB4E7}" destId="{7891F2CF-6182-4410-86E9-E619239E5FD1}" srcOrd="1" destOrd="0" presId="urn:microsoft.com/office/officeart/2008/layout/VerticalCurvedList"/>
    <dgm:cxn modelId="{7360F772-281E-4298-AB67-8899713353F5}" type="presParOf" srcId="{AAFE58BC-76D7-4BAE-A6EE-A395FFDFB4E7}" destId="{F90DF8CC-DE8D-4516-BE7B-D5B0ED147E27}" srcOrd="2" destOrd="0" presId="urn:microsoft.com/office/officeart/2008/layout/VerticalCurvedList"/>
    <dgm:cxn modelId="{CA6E279B-8FBA-4C28-ACB6-9697C52BD735}" type="presParOf" srcId="{AAFE58BC-76D7-4BAE-A6EE-A395FFDFB4E7}" destId="{3CB89971-3129-4377-8E50-241DBA595AE0}" srcOrd="3" destOrd="0" presId="urn:microsoft.com/office/officeart/2008/layout/VerticalCurvedList"/>
    <dgm:cxn modelId="{E5C92444-8308-428A-A039-F8D0FD917707}" type="presParOf" srcId="{C0921107-34B6-4FE8-829B-C92ECA1D27EA}" destId="{BCCC4F80-9D5B-4BAB-92BD-4000912D6DB0}" srcOrd="1" destOrd="0" presId="urn:microsoft.com/office/officeart/2008/layout/VerticalCurvedList"/>
    <dgm:cxn modelId="{287DCC2F-1E09-465E-A7DD-AB2FFF617280}" type="presParOf" srcId="{C0921107-34B6-4FE8-829B-C92ECA1D27EA}" destId="{140A8E00-9869-4665-B27D-7834617B8AEF}" srcOrd="2" destOrd="0" presId="urn:microsoft.com/office/officeart/2008/layout/VerticalCurvedList"/>
    <dgm:cxn modelId="{1343C55A-6D1E-4E58-96BC-115B18A36B15}"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07F7EBF-907C-40D9-9A0D-C3483CDBAB53}">
      <dgm:prSet custT="1"/>
      <dgm:spPr/>
      <dgm:t>
        <a:bodyPr/>
        <a:lstStyle/>
        <a:p>
          <a:r>
            <a:rPr lang="fr-FR" altLang="fr-FR" sz="2000" b="0">
              <a:solidFill>
                <a:schemeClr val="accent5">
                  <a:lumMod val="50000"/>
                </a:schemeClr>
              </a:solidFill>
            </a:rPr>
            <a:t>L’ARIPA</a:t>
          </a:r>
        </a:p>
      </dgm:t>
    </dgm:pt>
    <dgm:pt modelId="{4B24075F-6685-4AD7-8F62-7A6B0EDF51C2}" type="parTrans" cxnId="{B5CC7F7D-3975-4248-BA2E-8B4EA4659488}">
      <dgm:prSet/>
      <dgm:spPr/>
      <dgm:t>
        <a:bodyPr/>
        <a:lstStyle/>
        <a:p>
          <a:endParaRPr lang="fr-FR" sz="2000" b="0">
            <a:solidFill>
              <a:srgbClr val="000000"/>
            </a:solidFill>
          </a:endParaRPr>
        </a:p>
      </dgm:t>
    </dgm:pt>
    <dgm:pt modelId="{D09A4FB9-4A6A-40A7-A067-D6F9D005657E}" type="sibTrans" cxnId="{B5CC7F7D-3975-4248-BA2E-8B4EA4659488}">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227FCB6-5C1C-4141-A5F0-B09361BB82AB}" type="pres">
      <dgm:prSet presAssocID="{407F7EBF-907C-40D9-9A0D-C3483CDBAB53}" presName="text_1" presStyleLbl="node1" presStyleIdx="0" presStyleCnt="1" custLinFactNeighborX="9" custLinFactNeighborY="-9725">
        <dgm:presLayoutVars>
          <dgm:bulletEnabled val="1"/>
        </dgm:presLayoutVars>
      </dgm:prSet>
      <dgm:spPr/>
    </dgm:pt>
    <dgm:pt modelId="{DEC58B97-C3DA-F244-8AE4-0ACC05CACF95}" type="pres">
      <dgm:prSet presAssocID="{407F7EBF-907C-40D9-9A0D-C3483CDBAB53}" presName="accent_1" presStyleCnt="0"/>
      <dgm:spPr/>
    </dgm:pt>
    <dgm:pt modelId="{FD891251-A228-41EC-9399-30781FB30AFA}" type="pres">
      <dgm:prSet presAssocID="{407F7EBF-907C-40D9-9A0D-C3483CDBAB53}" presName="accentRepeatNode" presStyleLbl="solidFgAcc1" presStyleIdx="0" presStyleCnt="1"/>
      <dgm:spPr/>
    </dgm:pt>
  </dgm:ptLst>
  <dgm:cxnLst>
    <dgm:cxn modelId="{7CCF500B-896B-4AD8-A5C6-3A674A4872F0}" type="presOf" srcId="{245C308D-5EA3-41DC-8C21-C3AF1FDA8B85}" destId="{2E748554-D473-4373-96F7-05F38508DAE6}" srcOrd="0" destOrd="0" presId="urn:microsoft.com/office/officeart/2008/layout/VerticalCurvedList"/>
    <dgm:cxn modelId="{B5E7AA18-F8DA-4562-B334-C85987A2342A}" type="presOf" srcId="{D09A4FB9-4A6A-40A7-A067-D6F9D005657E}" destId="{7891F2CF-6182-4410-86E9-E619239E5FD1}" srcOrd="0" destOrd="0" presId="urn:microsoft.com/office/officeart/2008/layout/VerticalCurvedList"/>
    <dgm:cxn modelId="{BD6BA256-1974-432E-B9C0-DA0300E9F683}" type="presOf" srcId="{407F7EBF-907C-40D9-9A0D-C3483CDBAB53}" destId="{7227FCB6-5C1C-4141-A5F0-B09361BB82AB}" srcOrd="0" destOrd="0" presId="urn:microsoft.com/office/officeart/2008/layout/VerticalCurvedList"/>
    <dgm:cxn modelId="{B5CC7F7D-3975-4248-BA2E-8B4EA4659488}" srcId="{245C308D-5EA3-41DC-8C21-C3AF1FDA8B85}" destId="{407F7EBF-907C-40D9-9A0D-C3483CDBAB53}" srcOrd="0" destOrd="0" parTransId="{4B24075F-6685-4AD7-8F62-7A6B0EDF51C2}" sibTransId="{D09A4FB9-4A6A-40A7-A067-D6F9D005657E}"/>
    <dgm:cxn modelId="{6D76A234-B39E-4B8D-A34F-28EE9380EC12}" type="presParOf" srcId="{2E748554-D473-4373-96F7-05F38508DAE6}" destId="{C0921107-34B6-4FE8-829B-C92ECA1D27EA}" srcOrd="0" destOrd="0" presId="urn:microsoft.com/office/officeart/2008/layout/VerticalCurvedList"/>
    <dgm:cxn modelId="{B43541FA-C960-4ABB-BCDE-CFCD2B1A50F4}" type="presParOf" srcId="{C0921107-34B6-4FE8-829B-C92ECA1D27EA}" destId="{AAFE58BC-76D7-4BAE-A6EE-A395FFDFB4E7}" srcOrd="0" destOrd="0" presId="urn:microsoft.com/office/officeart/2008/layout/VerticalCurvedList"/>
    <dgm:cxn modelId="{79BA2415-CD01-4D85-BCFD-8C5C8C7386ED}" type="presParOf" srcId="{AAFE58BC-76D7-4BAE-A6EE-A395FFDFB4E7}" destId="{BB76B6A3-4507-4CF5-BCD1-36637C468683}" srcOrd="0" destOrd="0" presId="urn:microsoft.com/office/officeart/2008/layout/VerticalCurvedList"/>
    <dgm:cxn modelId="{EA13E84D-3EAB-474B-8E4F-36AE0B146FBA}" type="presParOf" srcId="{AAFE58BC-76D7-4BAE-A6EE-A395FFDFB4E7}" destId="{7891F2CF-6182-4410-86E9-E619239E5FD1}" srcOrd="1" destOrd="0" presId="urn:microsoft.com/office/officeart/2008/layout/VerticalCurvedList"/>
    <dgm:cxn modelId="{96819A64-ECB0-431B-99DE-9AC36A4ED866}" type="presParOf" srcId="{AAFE58BC-76D7-4BAE-A6EE-A395FFDFB4E7}" destId="{F90DF8CC-DE8D-4516-BE7B-D5B0ED147E27}" srcOrd="2" destOrd="0" presId="urn:microsoft.com/office/officeart/2008/layout/VerticalCurvedList"/>
    <dgm:cxn modelId="{E71114F6-3C2A-4686-A3EC-5488AF9B2F62}" type="presParOf" srcId="{AAFE58BC-76D7-4BAE-A6EE-A395FFDFB4E7}" destId="{3CB89971-3129-4377-8E50-241DBA595AE0}" srcOrd="3" destOrd="0" presId="urn:microsoft.com/office/officeart/2008/layout/VerticalCurvedList"/>
    <dgm:cxn modelId="{C0E11D64-6952-4B9B-A707-D2F0CF351196}" type="presParOf" srcId="{C0921107-34B6-4FE8-829B-C92ECA1D27EA}" destId="{7227FCB6-5C1C-4141-A5F0-B09361BB82AB}" srcOrd="1" destOrd="0" presId="urn:microsoft.com/office/officeart/2008/layout/VerticalCurvedList"/>
    <dgm:cxn modelId="{23E26FD6-6397-4544-A2DC-3401972896EB}" type="presParOf" srcId="{C0921107-34B6-4FE8-829B-C92ECA1D27EA}" destId="{DEC58B97-C3DA-F244-8AE4-0ACC05CACF95}" srcOrd="2" destOrd="0" presId="urn:microsoft.com/office/officeart/2008/layout/VerticalCurvedList"/>
    <dgm:cxn modelId="{BE97D0FA-94FC-4072-96B6-CAF3131EF9D9}" type="presParOf" srcId="{DEC58B97-C3DA-F244-8AE4-0ACC05CACF95}" destId="{FD891251-A228-41EC-9399-30781FB30A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98A20F9-C061-45D8-A700-010D350DB2A1}" type="doc">
      <dgm:prSet loTypeId="urn:microsoft.com/office/officeart/2011/layout/CircleProcess" loCatId="process" qsTypeId="urn:microsoft.com/office/officeart/2005/8/quickstyle/simple5" qsCatId="simple" csTypeId="urn:microsoft.com/office/officeart/2005/8/colors/colorful4" csCatId="colorful" phldr="1"/>
      <dgm:spPr/>
      <dgm:t>
        <a:bodyPr/>
        <a:lstStyle/>
        <a:p>
          <a:endParaRPr lang="fr-FR"/>
        </a:p>
      </dgm:t>
    </dgm:pt>
    <dgm:pt modelId="{B71A8FE4-DB09-45AF-A816-9299E711D297}">
      <dgm:prSet phldrT="[Texte]" custT="1"/>
      <dgm:spPr/>
      <dgm:t>
        <a:bodyPr/>
        <a:lstStyle/>
        <a:p>
          <a:r>
            <a:rPr lang="fr-FR" sz="1400">
              <a:solidFill>
                <a:schemeClr val="accent5">
                  <a:lumMod val="50000"/>
                </a:schemeClr>
              </a:solidFill>
            </a:rPr>
            <a:t>Rdv sur </a:t>
          </a:r>
          <a:r>
            <a:rPr lang="fr-FR" sz="1400">
              <a:solidFill>
                <a:schemeClr val="accent5">
                  <a:lumMod val="50000"/>
                </a:schemeClr>
              </a:solidFill>
              <a:hlinkClick xmlns:r="http://schemas.openxmlformats.org/officeDocument/2006/relationships" r:id="rId1" tooltip="Le site internet de l’ARIPA (nouvelle fenêtre)"/>
            </a:rPr>
            <a:t>Le site internet de l’ARIPA</a:t>
          </a:r>
          <a:endParaRPr lang="fr-FR" sz="1400">
            <a:solidFill>
              <a:schemeClr val="accent5">
                <a:lumMod val="50000"/>
              </a:schemeClr>
            </a:solidFill>
          </a:endParaRPr>
        </a:p>
      </dgm:t>
    </dgm:pt>
    <dgm:pt modelId="{EB7759CF-8445-4D0D-AC7B-9F8EA66720EC}" type="parTrans" cxnId="{1D57E65F-3DE2-4D82-B561-7B06FA0171E5}">
      <dgm:prSet/>
      <dgm:spPr/>
      <dgm:t>
        <a:bodyPr/>
        <a:lstStyle/>
        <a:p>
          <a:endParaRPr lang="fr-FR"/>
        </a:p>
      </dgm:t>
    </dgm:pt>
    <dgm:pt modelId="{270CD464-579F-4890-A14B-0BBA802AF85E}" type="sibTrans" cxnId="{1D57E65F-3DE2-4D82-B561-7B06FA0171E5}">
      <dgm:prSet/>
      <dgm:spPr/>
      <dgm:t>
        <a:bodyPr/>
        <a:lstStyle/>
        <a:p>
          <a:endParaRPr lang="fr-FR"/>
        </a:p>
      </dgm:t>
    </dgm:pt>
    <dgm:pt modelId="{90B8070B-32DE-4D87-A824-967DA1721496}">
      <dgm:prSet phldrT="[Texte]" custT="1"/>
      <dgm:spPr/>
      <dgm:t>
        <a:bodyPr/>
        <a:lstStyle/>
        <a:p>
          <a:r>
            <a:rPr lang="fr-FR" sz="1400">
              <a:solidFill>
                <a:schemeClr val="accent5">
                  <a:lumMod val="50000"/>
                </a:schemeClr>
              </a:solidFill>
            </a:rPr>
            <a:t>Possibilité de faire une estimation du montant minimum de la pension alimentaire</a:t>
          </a:r>
        </a:p>
      </dgm:t>
    </dgm:pt>
    <dgm:pt modelId="{62B2CD50-3A2B-41EF-852F-55FEB183E836}" type="sibTrans" cxnId="{6D12149A-A07D-4ECB-A982-12F8F6AA498B}">
      <dgm:prSet/>
      <dgm:spPr/>
      <dgm:t>
        <a:bodyPr/>
        <a:lstStyle/>
        <a:p>
          <a:endParaRPr lang="fr-FR"/>
        </a:p>
      </dgm:t>
    </dgm:pt>
    <dgm:pt modelId="{4F237659-DF54-4804-885A-361F46BA4453}" type="parTrans" cxnId="{6D12149A-A07D-4ECB-A982-12F8F6AA498B}">
      <dgm:prSet/>
      <dgm:spPr/>
      <dgm:t>
        <a:bodyPr/>
        <a:lstStyle/>
        <a:p>
          <a:endParaRPr lang="fr-FR"/>
        </a:p>
      </dgm:t>
    </dgm:pt>
    <dgm:pt modelId="{F42DFE90-B983-49F9-83DE-F9D9427CB4F3}">
      <dgm:prSet phldrT="[Texte]" custT="1"/>
      <dgm:spPr/>
      <dgm:t>
        <a:bodyPr/>
        <a:lstStyle/>
        <a:p>
          <a:r>
            <a:rPr lang="fr-FR" sz="1200">
              <a:solidFill>
                <a:schemeClr val="accent5">
                  <a:lumMod val="50000"/>
                </a:schemeClr>
              </a:solidFill>
            </a:rPr>
            <a:t>Pour une demande de recouvrement </a:t>
          </a:r>
          <a:r>
            <a:rPr lang="fr-FR" sz="1200" b="0">
              <a:solidFill>
                <a:schemeClr val="accent5">
                  <a:lumMod val="50000"/>
                </a:schemeClr>
              </a:solidFill>
              <a:hlinkClick xmlns:r="http://schemas.openxmlformats.org/officeDocument/2006/relationships" r:id="rId2"/>
            </a:rPr>
            <a:t>Téléchargez</a:t>
          </a:r>
          <a:r>
            <a:rPr lang="fr-FR" sz="1200" b="0">
              <a:solidFill>
                <a:schemeClr val="accent5">
                  <a:lumMod val="50000"/>
                </a:schemeClr>
              </a:solidFill>
            </a:rPr>
            <a:t> cette demande </a:t>
          </a:r>
          <a:r>
            <a:rPr lang="fr-FR" sz="1200" b="0" u="none">
              <a:solidFill>
                <a:schemeClr val="accent5">
                  <a:lumMod val="50000"/>
                </a:schemeClr>
              </a:solidFill>
            </a:rPr>
            <a:t>et transmettez-là à votre Caf ou votre MSA</a:t>
          </a:r>
          <a:r>
            <a:rPr lang="fr-FR" sz="1200" b="1">
              <a:solidFill>
                <a:schemeClr val="accent5">
                  <a:lumMod val="50000"/>
                </a:schemeClr>
              </a:solidFill>
            </a:rPr>
            <a:t>.</a:t>
          </a:r>
          <a:r>
            <a:rPr lang="fr-FR" sz="1200">
              <a:solidFill>
                <a:schemeClr val="accent5">
                  <a:lumMod val="50000"/>
                </a:schemeClr>
              </a:solidFill>
            </a:rPr>
            <a:t> </a:t>
          </a:r>
        </a:p>
      </dgm:t>
    </dgm:pt>
    <dgm:pt modelId="{3D5F97D2-1696-41FE-A54C-1991EFF834CF}" type="parTrans" cxnId="{2271E792-B5DE-4670-BB2F-144787F0B8A7}">
      <dgm:prSet/>
      <dgm:spPr/>
      <dgm:t>
        <a:bodyPr/>
        <a:lstStyle/>
        <a:p>
          <a:endParaRPr lang="fr-FR"/>
        </a:p>
      </dgm:t>
    </dgm:pt>
    <dgm:pt modelId="{59BEE972-2E29-4B6D-8F4D-76247B217141}" type="sibTrans" cxnId="{2271E792-B5DE-4670-BB2F-144787F0B8A7}">
      <dgm:prSet/>
      <dgm:spPr/>
      <dgm:t>
        <a:bodyPr/>
        <a:lstStyle/>
        <a:p>
          <a:endParaRPr lang="fr-FR"/>
        </a:p>
      </dgm:t>
    </dgm:pt>
    <dgm:pt modelId="{45F9C13D-4975-4E94-A272-202DCBD595F4}" type="pres">
      <dgm:prSet presAssocID="{398A20F9-C061-45D8-A700-010D350DB2A1}" presName="Name0" presStyleCnt="0">
        <dgm:presLayoutVars>
          <dgm:chMax val="11"/>
          <dgm:chPref val="11"/>
          <dgm:dir/>
          <dgm:resizeHandles/>
        </dgm:presLayoutVars>
      </dgm:prSet>
      <dgm:spPr/>
    </dgm:pt>
    <dgm:pt modelId="{E00916FD-04A0-4DFC-97CF-44FD315689D4}" type="pres">
      <dgm:prSet presAssocID="{F42DFE90-B983-49F9-83DE-F9D9427CB4F3}" presName="Accent3" presStyleCnt="0"/>
      <dgm:spPr/>
    </dgm:pt>
    <dgm:pt modelId="{9D6A4BA2-A248-4551-B176-E173BB5A0CE5}" type="pres">
      <dgm:prSet presAssocID="{F42DFE90-B983-49F9-83DE-F9D9427CB4F3}" presName="Accent" presStyleLbl="node1" presStyleIdx="0" presStyleCnt="3"/>
      <dgm:spPr/>
    </dgm:pt>
    <dgm:pt modelId="{8CD07335-D375-4062-877C-44C9542E852A}" type="pres">
      <dgm:prSet presAssocID="{F42DFE90-B983-49F9-83DE-F9D9427CB4F3}" presName="ParentBackground3" presStyleCnt="0"/>
      <dgm:spPr/>
    </dgm:pt>
    <dgm:pt modelId="{21BD975B-9D9D-42BC-9112-B176DBCD1E84}" type="pres">
      <dgm:prSet presAssocID="{F42DFE90-B983-49F9-83DE-F9D9427CB4F3}" presName="ParentBackground" presStyleLbl="fgAcc1" presStyleIdx="0" presStyleCnt="3"/>
      <dgm:spPr/>
    </dgm:pt>
    <dgm:pt modelId="{C2421E88-A437-4CC3-BAAD-F31435CDE255}" type="pres">
      <dgm:prSet presAssocID="{F42DFE90-B983-49F9-83DE-F9D9427CB4F3}" presName="Parent3" presStyleLbl="revTx" presStyleIdx="0" presStyleCnt="0">
        <dgm:presLayoutVars>
          <dgm:chMax val="1"/>
          <dgm:chPref val="1"/>
          <dgm:bulletEnabled val="1"/>
        </dgm:presLayoutVars>
      </dgm:prSet>
      <dgm:spPr/>
    </dgm:pt>
    <dgm:pt modelId="{D620D075-0E05-4440-BAB1-8E88A7E2A042}" type="pres">
      <dgm:prSet presAssocID="{90B8070B-32DE-4D87-A824-967DA1721496}" presName="Accent2" presStyleCnt="0"/>
      <dgm:spPr/>
    </dgm:pt>
    <dgm:pt modelId="{A731C582-A115-467E-9B43-7F02DBF1B5AB}" type="pres">
      <dgm:prSet presAssocID="{90B8070B-32DE-4D87-A824-967DA1721496}" presName="Accent" presStyleLbl="node1" presStyleIdx="1" presStyleCnt="3"/>
      <dgm:spPr/>
    </dgm:pt>
    <dgm:pt modelId="{6B057A89-EB1A-4BB2-A7D4-20976D6EB612}" type="pres">
      <dgm:prSet presAssocID="{90B8070B-32DE-4D87-A824-967DA1721496}" presName="ParentBackground2" presStyleCnt="0"/>
      <dgm:spPr/>
    </dgm:pt>
    <dgm:pt modelId="{9A9609DF-7ACE-43B4-ADBA-AFB3A195B1F3}" type="pres">
      <dgm:prSet presAssocID="{90B8070B-32DE-4D87-A824-967DA1721496}" presName="ParentBackground" presStyleLbl="fgAcc1" presStyleIdx="1" presStyleCnt="3"/>
      <dgm:spPr/>
    </dgm:pt>
    <dgm:pt modelId="{12584CE1-8371-4C7A-9453-D6904C35B694}" type="pres">
      <dgm:prSet presAssocID="{90B8070B-32DE-4D87-A824-967DA1721496}" presName="Parent2" presStyleLbl="revTx" presStyleIdx="0" presStyleCnt="0">
        <dgm:presLayoutVars>
          <dgm:chMax val="1"/>
          <dgm:chPref val="1"/>
          <dgm:bulletEnabled val="1"/>
        </dgm:presLayoutVars>
      </dgm:prSet>
      <dgm:spPr/>
    </dgm:pt>
    <dgm:pt modelId="{53EE8D9C-2942-4B11-8F10-322E474BA386}" type="pres">
      <dgm:prSet presAssocID="{B71A8FE4-DB09-45AF-A816-9299E711D297}" presName="Accent1" presStyleCnt="0"/>
      <dgm:spPr/>
    </dgm:pt>
    <dgm:pt modelId="{C1761243-3378-422A-9FFF-E698C5216507}" type="pres">
      <dgm:prSet presAssocID="{B71A8FE4-DB09-45AF-A816-9299E711D297}" presName="Accent" presStyleLbl="node1" presStyleIdx="2" presStyleCnt="3"/>
      <dgm:spPr/>
    </dgm:pt>
    <dgm:pt modelId="{B32E16C7-C761-4F77-96EC-A7A8A088E808}" type="pres">
      <dgm:prSet presAssocID="{B71A8FE4-DB09-45AF-A816-9299E711D297}" presName="ParentBackground1" presStyleCnt="0"/>
      <dgm:spPr/>
    </dgm:pt>
    <dgm:pt modelId="{9D2F66E9-F9A4-473F-93E5-60DCCFFD875A}" type="pres">
      <dgm:prSet presAssocID="{B71A8FE4-DB09-45AF-A816-9299E711D297}" presName="ParentBackground" presStyleLbl="fgAcc1" presStyleIdx="2" presStyleCnt="3"/>
      <dgm:spPr/>
    </dgm:pt>
    <dgm:pt modelId="{C4F9173A-5DA6-4840-AF23-1927EB88B32F}" type="pres">
      <dgm:prSet presAssocID="{B71A8FE4-DB09-45AF-A816-9299E711D297}" presName="Parent1" presStyleLbl="revTx" presStyleIdx="0" presStyleCnt="0">
        <dgm:presLayoutVars>
          <dgm:chMax val="1"/>
          <dgm:chPref val="1"/>
          <dgm:bulletEnabled val="1"/>
        </dgm:presLayoutVars>
      </dgm:prSet>
      <dgm:spPr/>
    </dgm:pt>
  </dgm:ptLst>
  <dgm:cxnLst>
    <dgm:cxn modelId="{0306EC17-D460-4CB1-A039-0DB6E076CFDD}" type="presOf" srcId="{398A20F9-C061-45D8-A700-010D350DB2A1}" destId="{45F9C13D-4975-4E94-A272-202DCBD595F4}" srcOrd="0" destOrd="0" presId="urn:microsoft.com/office/officeart/2011/layout/CircleProcess"/>
    <dgm:cxn modelId="{1D57E65F-3DE2-4D82-B561-7B06FA0171E5}" srcId="{398A20F9-C061-45D8-A700-010D350DB2A1}" destId="{B71A8FE4-DB09-45AF-A816-9299E711D297}" srcOrd="0" destOrd="0" parTransId="{EB7759CF-8445-4D0D-AC7B-9F8EA66720EC}" sibTransId="{270CD464-579F-4890-A14B-0BBA802AF85E}"/>
    <dgm:cxn modelId="{75522751-66C3-4CC9-BA1C-8163EAACCFB6}" type="presOf" srcId="{F42DFE90-B983-49F9-83DE-F9D9427CB4F3}" destId="{C2421E88-A437-4CC3-BAAD-F31435CDE255}" srcOrd="1" destOrd="0" presId="urn:microsoft.com/office/officeart/2011/layout/CircleProcess"/>
    <dgm:cxn modelId="{9F0F8672-732E-4A67-B360-DBFF78014279}" type="presOf" srcId="{B71A8FE4-DB09-45AF-A816-9299E711D297}" destId="{C4F9173A-5DA6-4840-AF23-1927EB88B32F}" srcOrd="1" destOrd="0" presId="urn:microsoft.com/office/officeart/2011/layout/CircleProcess"/>
    <dgm:cxn modelId="{4D2E4855-D047-4A0F-914D-49055886C209}" type="presOf" srcId="{90B8070B-32DE-4D87-A824-967DA1721496}" destId="{9A9609DF-7ACE-43B4-ADBA-AFB3A195B1F3}" srcOrd="0" destOrd="0" presId="urn:microsoft.com/office/officeart/2011/layout/CircleProcess"/>
    <dgm:cxn modelId="{D07C578A-BD35-49B6-88ED-0E36593B95EE}" type="presOf" srcId="{90B8070B-32DE-4D87-A824-967DA1721496}" destId="{12584CE1-8371-4C7A-9453-D6904C35B694}" srcOrd="1" destOrd="0" presId="urn:microsoft.com/office/officeart/2011/layout/CircleProcess"/>
    <dgm:cxn modelId="{2271E792-B5DE-4670-BB2F-144787F0B8A7}" srcId="{398A20F9-C061-45D8-A700-010D350DB2A1}" destId="{F42DFE90-B983-49F9-83DE-F9D9427CB4F3}" srcOrd="2" destOrd="0" parTransId="{3D5F97D2-1696-41FE-A54C-1991EFF834CF}" sibTransId="{59BEE972-2E29-4B6D-8F4D-76247B217141}"/>
    <dgm:cxn modelId="{6D12149A-A07D-4ECB-A982-12F8F6AA498B}" srcId="{398A20F9-C061-45D8-A700-010D350DB2A1}" destId="{90B8070B-32DE-4D87-A824-967DA1721496}" srcOrd="1" destOrd="0" parTransId="{4F237659-DF54-4804-885A-361F46BA4453}" sibTransId="{62B2CD50-3A2B-41EF-852F-55FEB183E836}"/>
    <dgm:cxn modelId="{CD1DAAC2-028E-4CCE-BB03-D1EDFB01EF7A}" type="presOf" srcId="{F42DFE90-B983-49F9-83DE-F9D9427CB4F3}" destId="{21BD975B-9D9D-42BC-9112-B176DBCD1E84}" srcOrd="0" destOrd="0" presId="urn:microsoft.com/office/officeart/2011/layout/CircleProcess"/>
    <dgm:cxn modelId="{1F182FCC-BB7C-4125-AE8B-4220776E1525}" type="presOf" srcId="{B71A8FE4-DB09-45AF-A816-9299E711D297}" destId="{9D2F66E9-F9A4-473F-93E5-60DCCFFD875A}" srcOrd="0" destOrd="0" presId="urn:microsoft.com/office/officeart/2011/layout/CircleProcess"/>
    <dgm:cxn modelId="{196F1D90-F4CB-4A71-82C7-D25EEAFB3158}" type="presParOf" srcId="{45F9C13D-4975-4E94-A272-202DCBD595F4}" destId="{E00916FD-04A0-4DFC-97CF-44FD315689D4}" srcOrd="0" destOrd="0" presId="urn:microsoft.com/office/officeart/2011/layout/CircleProcess"/>
    <dgm:cxn modelId="{82002B56-C657-4024-BB0A-F21353FC11DA}" type="presParOf" srcId="{E00916FD-04A0-4DFC-97CF-44FD315689D4}" destId="{9D6A4BA2-A248-4551-B176-E173BB5A0CE5}" srcOrd="0" destOrd="0" presId="urn:microsoft.com/office/officeart/2011/layout/CircleProcess"/>
    <dgm:cxn modelId="{4B45FD4A-6434-42C4-A8AE-9B0A7AB3E927}" type="presParOf" srcId="{45F9C13D-4975-4E94-A272-202DCBD595F4}" destId="{8CD07335-D375-4062-877C-44C9542E852A}" srcOrd="1" destOrd="0" presId="urn:microsoft.com/office/officeart/2011/layout/CircleProcess"/>
    <dgm:cxn modelId="{6C2C6152-A566-48A5-A83C-7D24029283EE}" type="presParOf" srcId="{8CD07335-D375-4062-877C-44C9542E852A}" destId="{21BD975B-9D9D-42BC-9112-B176DBCD1E84}" srcOrd="0" destOrd="0" presId="urn:microsoft.com/office/officeart/2011/layout/CircleProcess"/>
    <dgm:cxn modelId="{AAEADEAF-9F2C-4968-8549-20227B84E121}" type="presParOf" srcId="{45F9C13D-4975-4E94-A272-202DCBD595F4}" destId="{C2421E88-A437-4CC3-BAAD-F31435CDE255}" srcOrd="2" destOrd="0" presId="urn:microsoft.com/office/officeart/2011/layout/CircleProcess"/>
    <dgm:cxn modelId="{B98CBC9B-324A-4FE0-9BCF-043D066C2A3D}" type="presParOf" srcId="{45F9C13D-4975-4E94-A272-202DCBD595F4}" destId="{D620D075-0E05-4440-BAB1-8E88A7E2A042}" srcOrd="3" destOrd="0" presId="urn:microsoft.com/office/officeart/2011/layout/CircleProcess"/>
    <dgm:cxn modelId="{7BD10289-00C0-4AB9-8050-3AFD18242AA1}" type="presParOf" srcId="{D620D075-0E05-4440-BAB1-8E88A7E2A042}" destId="{A731C582-A115-467E-9B43-7F02DBF1B5AB}" srcOrd="0" destOrd="0" presId="urn:microsoft.com/office/officeart/2011/layout/CircleProcess"/>
    <dgm:cxn modelId="{749B8B1A-69BD-46CA-AE5F-8568164BE347}" type="presParOf" srcId="{45F9C13D-4975-4E94-A272-202DCBD595F4}" destId="{6B057A89-EB1A-4BB2-A7D4-20976D6EB612}" srcOrd="4" destOrd="0" presId="urn:microsoft.com/office/officeart/2011/layout/CircleProcess"/>
    <dgm:cxn modelId="{597A0DDE-F06B-443B-B44C-6D3A3FB52272}" type="presParOf" srcId="{6B057A89-EB1A-4BB2-A7D4-20976D6EB612}" destId="{9A9609DF-7ACE-43B4-ADBA-AFB3A195B1F3}" srcOrd="0" destOrd="0" presId="urn:microsoft.com/office/officeart/2011/layout/CircleProcess"/>
    <dgm:cxn modelId="{4A505A12-D9A8-4455-95E0-FE8804BD1082}" type="presParOf" srcId="{45F9C13D-4975-4E94-A272-202DCBD595F4}" destId="{12584CE1-8371-4C7A-9453-D6904C35B694}" srcOrd="5" destOrd="0" presId="urn:microsoft.com/office/officeart/2011/layout/CircleProcess"/>
    <dgm:cxn modelId="{21FDDABA-9985-4606-B4CF-B70D34D6AFDC}" type="presParOf" srcId="{45F9C13D-4975-4E94-A272-202DCBD595F4}" destId="{53EE8D9C-2942-4B11-8F10-322E474BA386}" srcOrd="6" destOrd="0" presId="urn:microsoft.com/office/officeart/2011/layout/CircleProcess"/>
    <dgm:cxn modelId="{D6BBB2A4-0E23-4711-B8E3-578B7B9CFF8E}" type="presParOf" srcId="{53EE8D9C-2942-4B11-8F10-322E474BA386}" destId="{C1761243-3378-422A-9FFF-E698C5216507}" srcOrd="0" destOrd="0" presId="urn:microsoft.com/office/officeart/2011/layout/CircleProcess"/>
    <dgm:cxn modelId="{8BEE2786-38C0-4995-8353-342D6976E2CA}" type="presParOf" srcId="{45F9C13D-4975-4E94-A272-202DCBD595F4}" destId="{B32E16C7-C761-4F77-96EC-A7A8A088E808}" srcOrd="7" destOrd="0" presId="urn:microsoft.com/office/officeart/2011/layout/CircleProcess"/>
    <dgm:cxn modelId="{01062309-8A32-41A7-B3D1-203BE3850AA9}" type="presParOf" srcId="{B32E16C7-C761-4F77-96EC-A7A8A088E808}" destId="{9D2F66E9-F9A4-473F-93E5-60DCCFFD875A}" srcOrd="0" destOrd="0" presId="urn:microsoft.com/office/officeart/2011/layout/CircleProcess"/>
    <dgm:cxn modelId="{CDD0E593-264A-4752-A4B7-676A648B6C70}" type="presParOf" srcId="{45F9C13D-4975-4E94-A272-202DCBD595F4}" destId="{C4F9173A-5DA6-4840-AF23-1927EB88B32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EBC66B23-36E2-48B0-BAE1-EE0DC1D7C3EB}">
      <dgm:prSet custT="1"/>
      <dgm:spPr/>
      <dgm:t>
        <a:bodyPr/>
        <a:lstStyle/>
        <a:p>
          <a:r>
            <a:rPr lang="fr-FR" altLang="fr-FR" sz="2000" b="0">
              <a:solidFill>
                <a:schemeClr val="accent4">
                  <a:lumMod val="50000"/>
                </a:schemeClr>
              </a:solidFill>
            </a:rPr>
            <a:t>Les démarches</a:t>
          </a:r>
        </a:p>
      </dgm:t>
    </dgm:pt>
    <dgm:pt modelId="{3A527EF0-2AEC-4E17-8411-D576E0D7423D}" type="parTrans" cxnId="{1D3270BC-B94D-47D0-AD48-8FA8C3D57A72}">
      <dgm:prSet/>
      <dgm:spPr/>
      <dgm:t>
        <a:bodyPr/>
        <a:lstStyle/>
        <a:p>
          <a:endParaRPr lang="fr-FR" sz="2000" b="0">
            <a:solidFill>
              <a:srgbClr val="000000"/>
            </a:solidFill>
          </a:endParaRPr>
        </a:p>
      </dgm:t>
    </dgm:pt>
    <dgm:pt modelId="{5774CD62-DA1E-41FA-9049-C16E64868BE6}" type="sibTrans" cxnId="{1D3270BC-B94D-47D0-AD48-8FA8C3D57A7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F4E072CB-91E1-A247-9BB9-FD1923865497}" type="pres">
      <dgm:prSet presAssocID="{EBC66B23-36E2-48B0-BAE1-EE0DC1D7C3EB}" presName="text_1" presStyleLbl="node1" presStyleIdx="0" presStyleCnt="1">
        <dgm:presLayoutVars>
          <dgm:bulletEnabled val="1"/>
        </dgm:presLayoutVars>
      </dgm:prSet>
      <dgm:spPr/>
    </dgm:pt>
    <dgm:pt modelId="{3659B743-DD5F-414A-8A07-676D51314A1A}" type="pres">
      <dgm:prSet presAssocID="{EBC66B23-36E2-48B0-BAE1-EE0DC1D7C3EB}" presName="accent_1" presStyleCnt="0"/>
      <dgm:spPr/>
    </dgm:pt>
    <dgm:pt modelId="{A1160BF9-DC69-416B-908D-E945E03DC341}" type="pres">
      <dgm:prSet presAssocID="{EBC66B23-36E2-48B0-BAE1-EE0DC1D7C3EB}" presName="accentRepeatNode" presStyleLbl="solidFgAcc1" presStyleIdx="0" presStyleCnt="1"/>
      <dgm:spPr/>
    </dgm:pt>
  </dgm:ptLst>
  <dgm:cxnLst>
    <dgm:cxn modelId="{92EC2337-0C1B-4640-80F3-4DBEB241F920}" type="presOf" srcId="{245C308D-5EA3-41DC-8C21-C3AF1FDA8B85}" destId="{2E748554-D473-4373-96F7-05F38508DAE6}" srcOrd="0" destOrd="0" presId="urn:microsoft.com/office/officeart/2008/layout/VerticalCurvedList"/>
    <dgm:cxn modelId="{458C77A5-BC44-4C86-88F9-DD566EC28253}" type="presOf" srcId="{EBC66B23-36E2-48B0-BAE1-EE0DC1D7C3EB}" destId="{F4E072CB-91E1-A247-9BB9-FD1923865497}" srcOrd="0" destOrd="0" presId="urn:microsoft.com/office/officeart/2008/layout/VerticalCurvedList"/>
    <dgm:cxn modelId="{1D3270BC-B94D-47D0-AD48-8FA8C3D57A72}" srcId="{245C308D-5EA3-41DC-8C21-C3AF1FDA8B85}" destId="{EBC66B23-36E2-48B0-BAE1-EE0DC1D7C3EB}" srcOrd="0" destOrd="0" parTransId="{3A527EF0-2AEC-4E17-8411-D576E0D7423D}" sibTransId="{5774CD62-DA1E-41FA-9049-C16E64868BE6}"/>
    <dgm:cxn modelId="{7FADAFC6-47DD-454A-90A0-377212E47126}" type="presOf" srcId="{5774CD62-DA1E-41FA-9049-C16E64868BE6}" destId="{7891F2CF-6182-4410-86E9-E619239E5FD1}" srcOrd="0" destOrd="0" presId="urn:microsoft.com/office/officeart/2008/layout/VerticalCurvedList"/>
    <dgm:cxn modelId="{5D821809-9EA6-4F87-A456-D8BFA76918FE}" type="presParOf" srcId="{2E748554-D473-4373-96F7-05F38508DAE6}" destId="{C0921107-34B6-4FE8-829B-C92ECA1D27EA}" srcOrd="0" destOrd="0" presId="urn:microsoft.com/office/officeart/2008/layout/VerticalCurvedList"/>
    <dgm:cxn modelId="{39BBE520-7B59-4A5A-98CF-B95F11117A0B}" type="presParOf" srcId="{C0921107-34B6-4FE8-829B-C92ECA1D27EA}" destId="{AAFE58BC-76D7-4BAE-A6EE-A395FFDFB4E7}" srcOrd="0" destOrd="0" presId="urn:microsoft.com/office/officeart/2008/layout/VerticalCurvedList"/>
    <dgm:cxn modelId="{1E34EE6A-9EAE-404D-9F32-F3BBB2075B4C}" type="presParOf" srcId="{AAFE58BC-76D7-4BAE-A6EE-A395FFDFB4E7}" destId="{BB76B6A3-4507-4CF5-BCD1-36637C468683}" srcOrd="0" destOrd="0" presId="urn:microsoft.com/office/officeart/2008/layout/VerticalCurvedList"/>
    <dgm:cxn modelId="{CEA68AB3-5AF9-4734-AE92-56FB1D8E747A}" type="presParOf" srcId="{AAFE58BC-76D7-4BAE-A6EE-A395FFDFB4E7}" destId="{7891F2CF-6182-4410-86E9-E619239E5FD1}" srcOrd="1" destOrd="0" presId="urn:microsoft.com/office/officeart/2008/layout/VerticalCurvedList"/>
    <dgm:cxn modelId="{6B23B552-8462-4FC0-97E1-9DE37613F864}" type="presParOf" srcId="{AAFE58BC-76D7-4BAE-A6EE-A395FFDFB4E7}" destId="{F90DF8CC-DE8D-4516-BE7B-D5B0ED147E27}" srcOrd="2" destOrd="0" presId="urn:microsoft.com/office/officeart/2008/layout/VerticalCurvedList"/>
    <dgm:cxn modelId="{FDA7024B-7C72-473B-AF88-FE14B0E7205A}" type="presParOf" srcId="{AAFE58BC-76D7-4BAE-A6EE-A395FFDFB4E7}" destId="{3CB89971-3129-4377-8E50-241DBA595AE0}" srcOrd="3" destOrd="0" presId="urn:microsoft.com/office/officeart/2008/layout/VerticalCurvedList"/>
    <dgm:cxn modelId="{E6FEDFF1-4C0B-4EEF-AE71-5F59A5A28BA0}" type="presParOf" srcId="{C0921107-34B6-4FE8-829B-C92ECA1D27EA}" destId="{F4E072CB-91E1-A247-9BB9-FD1923865497}" srcOrd="1" destOrd="0" presId="urn:microsoft.com/office/officeart/2008/layout/VerticalCurvedList"/>
    <dgm:cxn modelId="{BE3145BD-CB04-4E09-8000-9F850FAB8747}" type="presParOf" srcId="{C0921107-34B6-4FE8-829B-C92ECA1D27EA}" destId="{3659B743-DD5F-414A-8A07-676D51314A1A}" srcOrd="2" destOrd="0" presId="urn:microsoft.com/office/officeart/2008/layout/VerticalCurvedList"/>
    <dgm:cxn modelId="{7DB425DD-1C05-4A67-BD39-7A796AD81A2C}" type="presParOf" srcId="{3659B743-DD5F-414A-8A07-676D51314A1A}" destId="{A1160BF9-DC69-416B-908D-E945E03DC341}"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07F7EBF-907C-40D9-9A0D-C3483CDBAB53}">
      <dgm:prSet custT="1"/>
      <dgm:spPr/>
      <dgm:t>
        <a:bodyPr/>
        <a:lstStyle/>
        <a:p>
          <a:r>
            <a:rPr lang="fr-FR" altLang="fr-FR" sz="2000" b="0">
              <a:solidFill>
                <a:schemeClr val="accent5">
                  <a:lumMod val="50000"/>
                </a:schemeClr>
              </a:solidFill>
            </a:rPr>
            <a:t>La GIPA</a:t>
          </a:r>
        </a:p>
      </dgm:t>
    </dgm:pt>
    <dgm:pt modelId="{4B24075F-6685-4AD7-8F62-7A6B0EDF51C2}" type="parTrans" cxnId="{B5CC7F7D-3975-4248-BA2E-8B4EA4659488}">
      <dgm:prSet/>
      <dgm:spPr/>
      <dgm:t>
        <a:bodyPr/>
        <a:lstStyle/>
        <a:p>
          <a:endParaRPr lang="fr-FR" sz="2000" b="0">
            <a:solidFill>
              <a:srgbClr val="000000"/>
            </a:solidFill>
          </a:endParaRPr>
        </a:p>
      </dgm:t>
    </dgm:pt>
    <dgm:pt modelId="{D09A4FB9-4A6A-40A7-A067-D6F9D005657E}" type="sibTrans" cxnId="{B5CC7F7D-3975-4248-BA2E-8B4EA4659488}">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227FCB6-5C1C-4141-A5F0-B09361BB82AB}" type="pres">
      <dgm:prSet presAssocID="{407F7EBF-907C-40D9-9A0D-C3483CDBAB53}" presName="text_1" presStyleLbl="node1" presStyleIdx="0" presStyleCnt="1" custLinFactNeighborX="9" custLinFactNeighborY="-9725">
        <dgm:presLayoutVars>
          <dgm:bulletEnabled val="1"/>
        </dgm:presLayoutVars>
      </dgm:prSet>
      <dgm:spPr/>
    </dgm:pt>
    <dgm:pt modelId="{DEC58B97-C3DA-F244-8AE4-0ACC05CACF95}" type="pres">
      <dgm:prSet presAssocID="{407F7EBF-907C-40D9-9A0D-C3483CDBAB53}" presName="accent_1" presStyleCnt="0"/>
      <dgm:spPr/>
    </dgm:pt>
    <dgm:pt modelId="{FD891251-A228-41EC-9399-30781FB30AFA}" type="pres">
      <dgm:prSet presAssocID="{407F7EBF-907C-40D9-9A0D-C3483CDBAB53}" presName="accentRepeatNode" presStyleLbl="solidFgAcc1" presStyleIdx="0" presStyleCnt="1"/>
      <dgm:spPr/>
    </dgm:pt>
  </dgm:ptLst>
  <dgm:cxnLst>
    <dgm:cxn modelId="{7CCF500B-896B-4AD8-A5C6-3A674A4872F0}" type="presOf" srcId="{245C308D-5EA3-41DC-8C21-C3AF1FDA8B85}" destId="{2E748554-D473-4373-96F7-05F38508DAE6}" srcOrd="0" destOrd="0" presId="urn:microsoft.com/office/officeart/2008/layout/VerticalCurvedList"/>
    <dgm:cxn modelId="{B5E7AA18-F8DA-4562-B334-C85987A2342A}" type="presOf" srcId="{D09A4FB9-4A6A-40A7-A067-D6F9D005657E}" destId="{7891F2CF-6182-4410-86E9-E619239E5FD1}" srcOrd="0" destOrd="0" presId="urn:microsoft.com/office/officeart/2008/layout/VerticalCurvedList"/>
    <dgm:cxn modelId="{BD6BA256-1974-432E-B9C0-DA0300E9F683}" type="presOf" srcId="{407F7EBF-907C-40D9-9A0D-C3483CDBAB53}" destId="{7227FCB6-5C1C-4141-A5F0-B09361BB82AB}" srcOrd="0" destOrd="0" presId="urn:microsoft.com/office/officeart/2008/layout/VerticalCurvedList"/>
    <dgm:cxn modelId="{B5CC7F7D-3975-4248-BA2E-8B4EA4659488}" srcId="{245C308D-5EA3-41DC-8C21-C3AF1FDA8B85}" destId="{407F7EBF-907C-40D9-9A0D-C3483CDBAB53}" srcOrd="0" destOrd="0" parTransId="{4B24075F-6685-4AD7-8F62-7A6B0EDF51C2}" sibTransId="{D09A4FB9-4A6A-40A7-A067-D6F9D005657E}"/>
    <dgm:cxn modelId="{6D76A234-B39E-4B8D-A34F-28EE9380EC12}" type="presParOf" srcId="{2E748554-D473-4373-96F7-05F38508DAE6}" destId="{C0921107-34B6-4FE8-829B-C92ECA1D27EA}" srcOrd="0" destOrd="0" presId="urn:microsoft.com/office/officeart/2008/layout/VerticalCurvedList"/>
    <dgm:cxn modelId="{B43541FA-C960-4ABB-BCDE-CFCD2B1A50F4}" type="presParOf" srcId="{C0921107-34B6-4FE8-829B-C92ECA1D27EA}" destId="{AAFE58BC-76D7-4BAE-A6EE-A395FFDFB4E7}" srcOrd="0" destOrd="0" presId="urn:microsoft.com/office/officeart/2008/layout/VerticalCurvedList"/>
    <dgm:cxn modelId="{79BA2415-CD01-4D85-BCFD-8C5C8C7386ED}" type="presParOf" srcId="{AAFE58BC-76D7-4BAE-A6EE-A395FFDFB4E7}" destId="{BB76B6A3-4507-4CF5-BCD1-36637C468683}" srcOrd="0" destOrd="0" presId="urn:microsoft.com/office/officeart/2008/layout/VerticalCurvedList"/>
    <dgm:cxn modelId="{EA13E84D-3EAB-474B-8E4F-36AE0B146FBA}" type="presParOf" srcId="{AAFE58BC-76D7-4BAE-A6EE-A395FFDFB4E7}" destId="{7891F2CF-6182-4410-86E9-E619239E5FD1}" srcOrd="1" destOrd="0" presId="urn:microsoft.com/office/officeart/2008/layout/VerticalCurvedList"/>
    <dgm:cxn modelId="{96819A64-ECB0-431B-99DE-9AC36A4ED866}" type="presParOf" srcId="{AAFE58BC-76D7-4BAE-A6EE-A395FFDFB4E7}" destId="{F90DF8CC-DE8D-4516-BE7B-D5B0ED147E27}" srcOrd="2" destOrd="0" presId="urn:microsoft.com/office/officeart/2008/layout/VerticalCurvedList"/>
    <dgm:cxn modelId="{E71114F6-3C2A-4686-A3EC-5488AF9B2F62}" type="presParOf" srcId="{AAFE58BC-76D7-4BAE-A6EE-A395FFDFB4E7}" destId="{3CB89971-3129-4377-8E50-241DBA595AE0}" srcOrd="3" destOrd="0" presId="urn:microsoft.com/office/officeart/2008/layout/VerticalCurvedList"/>
    <dgm:cxn modelId="{C0E11D64-6952-4B9B-A707-D2F0CF351196}" type="presParOf" srcId="{C0921107-34B6-4FE8-829B-C92ECA1D27EA}" destId="{7227FCB6-5C1C-4141-A5F0-B09361BB82AB}" srcOrd="1" destOrd="0" presId="urn:microsoft.com/office/officeart/2008/layout/VerticalCurvedList"/>
    <dgm:cxn modelId="{23E26FD6-6397-4544-A2DC-3401972896EB}" type="presParOf" srcId="{C0921107-34B6-4FE8-829B-C92ECA1D27EA}" destId="{DEC58B97-C3DA-F244-8AE4-0ACC05CACF95}" srcOrd="2" destOrd="0" presId="urn:microsoft.com/office/officeart/2008/layout/VerticalCurvedList"/>
    <dgm:cxn modelId="{BE97D0FA-94FC-4072-96B6-CAF3131EF9D9}" type="presParOf" srcId="{DEC58B97-C3DA-F244-8AE4-0ACC05CACF95}" destId="{FD891251-A228-41EC-9399-30781FB30AFA}"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Objectif</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chemeClr val="accent5">
                <a:lumMod val="50000"/>
              </a:schemeClr>
            </a:solidFill>
          </a:endParaRPr>
        </a:p>
      </dgm:t>
    </dgm:pt>
    <dgm:pt modelId="{E2D8055B-C1D3-45D1-938E-71141A49D270}" type="sibTrans" cxnId="{40A17882-96BB-4965-8F79-239D3DA8E059}">
      <dgm:prSet/>
      <dgm:spPr/>
      <dgm:t>
        <a:bodyPr/>
        <a:lstStyle/>
        <a:p>
          <a:endParaRPr lang="fr-FR" sz="2000" b="0">
            <a:solidFill>
              <a:schemeClr val="accent5">
                <a:lumMod val="50000"/>
              </a:schemeClr>
            </a:solidFill>
          </a:endParaRPr>
        </a:p>
      </dgm:t>
    </dgm:pt>
    <dgm:pt modelId="{94545652-374B-7C4C-A3C8-E411ADEF9821}">
      <dgm:prSet custT="1"/>
      <dgm:spPr/>
      <dgm:t>
        <a:bodyPr/>
        <a:lstStyle/>
        <a:p>
          <a:r>
            <a:rPr lang="fr-FR" altLang="fr-FR" sz="2000" b="0">
              <a:solidFill>
                <a:schemeClr val="accent5">
                  <a:lumMod val="50000"/>
                </a:schemeClr>
              </a:solidFill>
            </a:rPr>
            <a:t>Conditions de droit</a:t>
          </a:r>
        </a:p>
      </dgm:t>
    </dgm:pt>
    <dgm:pt modelId="{60702E68-8F12-1240-93EA-5503FD6C10E6}" type="parTrans" cxnId="{6BD5C7EB-B4CC-054D-AB60-C199AB3091EA}">
      <dgm:prSet/>
      <dgm:spPr/>
      <dgm:t>
        <a:bodyPr/>
        <a:lstStyle/>
        <a:p>
          <a:endParaRPr lang="fr-FR">
            <a:solidFill>
              <a:schemeClr val="accent5">
                <a:lumMod val="50000"/>
              </a:schemeClr>
            </a:solidFill>
          </a:endParaRPr>
        </a:p>
      </dgm:t>
    </dgm:pt>
    <dgm:pt modelId="{A98F88A8-CD2F-B746-8169-18D45AB020BB}" type="sibTrans" cxnId="{6BD5C7EB-B4CC-054D-AB60-C199AB3091EA}">
      <dgm:prSet/>
      <dgm:spPr/>
      <dgm:t>
        <a:bodyPr/>
        <a:lstStyle/>
        <a:p>
          <a:endParaRPr lang="fr-FR">
            <a:solidFill>
              <a:schemeClr val="accent5">
                <a:lumMod val="50000"/>
              </a:schemeClr>
            </a:solidFill>
          </a:endParaRPr>
        </a:p>
      </dgm:t>
    </dgm:pt>
    <dgm:pt modelId="{A45CF8CB-10C6-DC4D-895A-3F924EC9FB79}">
      <dgm:prSet custT="1"/>
      <dgm:spPr/>
      <dgm:t>
        <a:bodyPr/>
        <a:lstStyle/>
        <a:p>
          <a:r>
            <a:rPr lang="fr-FR" altLang="fr-FR" sz="2000" b="0">
              <a:solidFill>
                <a:schemeClr val="accent5">
                  <a:lumMod val="50000"/>
                </a:schemeClr>
              </a:solidFill>
            </a:rPr>
            <a:t>Démarches</a:t>
          </a:r>
        </a:p>
      </dgm:t>
    </dgm:pt>
    <dgm:pt modelId="{48611AA4-9ED4-5D46-9852-1864B23F112D}" type="parTrans" cxnId="{F7CAEC4F-5A91-B643-9D14-FBF6F7EF26D3}">
      <dgm:prSet/>
      <dgm:spPr/>
      <dgm:t>
        <a:bodyPr/>
        <a:lstStyle/>
        <a:p>
          <a:endParaRPr lang="fr-FR">
            <a:solidFill>
              <a:schemeClr val="accent5">
                <a:lumMod val="50000"/>
              </a:schemeClr>
            </a:solidFill>
          </a:endParaRPr>
        </a:p>
      </dgm:t>
    </dgm:pt>
    <dgm:pt modelId="{A5E84100-69E5-9641-8A9E-84295B662685}" type="sibTrans" cxnId="{F7CAEC4F-5A91-B643-9D14-FBF6F7EF26D3}">
      <dgm:prSet/>
      <dgm:spPr/>
      <dgm:t>
        <a:bodyPr/>
        <a:lstStyle/>
        <a:p>
          <a:endParaRPr lang="fr-FR">
            <a:solidFill>
              <a:schemeClr val="accent5">
                <a:lumMod val="50000"/>
              </a:schemeClr>
            </a:solidFill>
          </a:endParaRPr>
        </a:p>
      </dgm:t>
    </dgm:pt>
    <dgm:pt modelId="{13C62FE3-A9F7-3748-8265-7BC34952196B}">
      <dgm:prSet custT="1"/>
      <dgm:spPr/>
      <dgm:t>
        <a:bodyPr/>
        <a:lstStyle/>
        <a:p>
          <a:r>
            <a:rPr lang="fr-FR" altLang="fr-FR" sz="2000" b="0">
              <a:solidFill>
                <a:schemeClr val="accent5">
                  <a:lumMod val="50000"/>
                </a:schemeClr>
              </a:solidFill>
            </a:rPr>
            <a:t>Montant</a:t>
          </a:r>
        </a:p>
      </dgm:t>
    </dgm:pt>
    <dgm:pt modelId="{4850E527-4539-414F-875E-DC08BDAD89F1}" type="parTrans" cxnId="{6434093B-6787-4A49-8421-4BD34ADC121F}">
      <dgm:prSet/>
      <dgm:spPr/>
      <dgm:t>
        <a:bodyPr/>
        <a:lstStyle/>
        <a:p>
          <a:endParaRPr lang="fr-FR">
            <a:solidFill>
              <a:schemeClr val="accent5">
                <a:lumMod val="50000"/>
              </a:schemeClr>
            </a:solidFill>
          </a:endParaRPr>
        </a:p>
      </dgm:t>
    </dgm:pt>
    <dgm:pt modelId="{6FE1820E-70AC-B244-8A83-288F35E9A042}" type="sibTrans" cxnId="{6434093B-6787-4A49-8421-4BD34ADC121F}">
      <dgm:prSet/>
      <dgm:spPr/>
      <dgm:t>
        <a:bodyPr/>
        <a:lstStyle/>
        <a:p>
          <a:endParaRPr lang="fr-FR">
            <a:solidFill>
              <a:schemeClr val="accent5">
                <a:lumMod val="50000"/>
              </a:schemeClr>
            </a:solidFill>
          </a:endParaRPr>
        </a:p>
      </dgm:t>
    </dgm:pt>
    <dgm:pt modelId="{3FA3D97A-883B-2A49-AAC2-18BCEF1E0D25}">
      <dgm:prSet custT="1"/>
      <dgm:spPr/>
      <dgm:t>
        <a:bodyPr/>
        <a:lstStyle/>
        <a:p>
          <a:r>
            <a:rPr lang="fr-FR" altLang="fr-FR" sz="2000" b="0">
              <a:solidFill>
                <a:schemeClr val="accent5">
                  <a:lumMod val="50000"/>
                </a:schemeClr>
              </a:solidFill>
            </a:rPr>
            <a:t>Exemples</a:t>
          </a:r>
        </a:p>
      </dgm:t>
    </dgm:pt>
    <dgm:pt modelId="{2774F7ED-6433-224E-BB33-D788319AE0E5}" type="parTrans" cxnId="{787EEA55-469E-D14D-A100-2DACA905C6C5}">
      <dgm:prSet/>
      <dgm:spPr/>
      <dgm:t>
        <a:bodyPr/>
        <a:lstStyle/>
        <a:p>
          <a:endParaRPr lang="fr-FR">
            <a:solidFill>
              <a:schemeClr val="accent5">
                <a:lumMod val="50000"/>
              </a:schemeClr>
            </a:solidFill>
          </a:endParaRPr>
        </a:p>
      </dgm:t>
    </dgm:pt>
    <dgm:pt modelId="{5372C085-931D-EF49-A011-21AEABB6FFB2}" type="sibTrans" cxnId="{787EEA55-469E-D14D-A100-2DACA905C6C5}">
      <dgm:prSet/>
      <dgm:spPr/>
      <dgm:t>
        <a:bodyPr/>
        <a:lstStyle/>
        <a:p>
          <a:endParaRPr lang="fr-FR">
            <a:solidFill>
              <a:schemeClr val="accent5">
                <a:lumMod val="50000"/>
              </a:schemeClr>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2C0A722F-3F9E-0C4C-8CD0-41AFBDABE5C2}" type="pres">
      <dgm:prSet presAssocID="{94545652-374B-7C4C-A3C8-E411ADEF9821}" presName="text_2" presStyleLbl="node1" presStyleIdx="1" presStyleCnt="5">
        <dgm:presLayoutVars>
          <dgm:bulletEnabled val="1"/>
        </dgm:presLayoutVars>
      </dgm:prSet>
      <dgm:spPr/>
    </dgm:pt>
    <dgm:pt modelId="{B21A94B3-C210-B14E-A192-9F2FB9848EBD}" type="pres">
      <dgm:prSet presAssocID="{94545652-374B-7C4C-A3C8-E411ADEF9821}" presName="accent_2" presStyleCnt="0"/>
      <dgm:spPr/>
    </dgm:pt>
    <dgm:pt modelId="{7CAFA961-1C74-8F4D-B906-6C8FE3536EBB}" type="pres">
      <dgm:prSet presAssocID="{94545652-374B-7C4C-A3C8-E411ADEF9821}" presName="accentRepeatNode" presStyleLbl="solidFgAcc1" presStyleIdx="1" presStyleCnt="5"/>
      <dgm:spPr/>
    </dgm:pt>
    <dgm:pt modelId="{1E060EAF-BD52-AE45-AFC0-8160314AE262}" type="pres">
      <dgm:prSet presAssocID="{A45CF8CB-10C6-DC4D-895A-3F924EC9FB79}" presName="text_3" presStyleLbl="node1" presStyleIdx="2" presStyleCnt="5">
        <dgm:presLayoutVars>
          <dgm:bulletEnabled val="1"/>
        </dgm:presLayoutVars>
      </dgm:prSet>
      <dgm:spPr/>
    </dgm:pt>
    <dgm:pt modelId="{42485C2A-FA72-E847-90AD-9F3AB66AF8AA}" type="pres">
      <dgm:prSet presAssocID="{A45CF8CB-10C6-DC4D-895A-3F924EC9FB79}" presName="accent_3" presStyleCnt="0"/>
      <dgm:spPr/>
    </dgm:pt>
    <dgm:pt modelId="{ADCCCF8F-3A47-FB4C-B6AD-CBDC49839C1A}" type="pres">
      <dgm:prSet presAssocID="{A45CF8CB-10C6-DC4D-895A-3F924EC9FB79}" presName="accentRepeatNode" presStyleLbl="solidFgAcc1" presStyleIdx="2" presStyleCnt="5"/>
      <dgm:spPr/>
    </dgm:pt>
    <dgm:pt modelId="{E7BED2E1-8116-E04F-9645-E16944236799}" type="pres">
      <dgm:prSet presAssocID="{13C62FE3-A9F7-3748-8265-7BC34952196B}" presName="text_4" presStyleLbl="node1" presStyleIdx="3" presStyleCnt="5">
        <dgm:presLayoutVars>
          <dgm:bulletEnabled val="1"/>
        </dgm:presLayoutVars>
      </dgm:prSet>
      <dgm:spPr/>
    </dgm:pt>
    <dgm:pt modelId="{10C5E02B-3AFF-D847-8C2C-00F61A4B1BC1}" type="pres">
      <dgm:prSet presAssocID="{13C62FE3-A9F7-3748-8265-7BC34952196B}" presName="accent_4" presStyleCnt="0"/>
      <dgm:spPr/>
    </dgm:pt>
    <dgm:pt modelId="{9E96AE84-274B-DB42-AA41-2C346F16F240}" type="pres">
      <dgm:prSet presAssocID="{13C62FE3-A9F7-3748-8265-7BC34952196B}" presName="accentRepeatNode" presStyleLbl="solidFgAcc1" presStyleIdx="3" presStyleCnt="5"/>
      <dgm:spPr/>
    </dgm:pt>
    <dgm:pt modelId="{8B04E8C0-FAA7-3E4A-853D-078DABCE9CA8}" type="pres">
      <dgm:prSet presAssocID="{3FA3D97A-883B-2A49-AAC2-18BCEF1E0D25}" presName="text_5" presStyleLbl="node1" presStyleIdx="4" presStyleCnt="5">
        <dgm:presLayoutVars>
          <dgm:bulletEnabled val="1"/>
        </dgm:presLayoutVars>
      </dgm:prSet>
      <dgm:spPr/>
    </dgm:pt>
    <dgm:pt modelId="{6E245DC0-41CB-4C49-BAD2-298B9B12FEC4}" type="pres">
      <dgm:prSet presAssocID="{3FA3D97A-883B-2A49-AAC2-18BCEF1E0D25}" presName="accent_5" presStyleCnt="0"/>
      <dgm:spPr/>
    </dgm:pt>
    <dgm:pt modelId="{A134A2F1-CEB1-D94E-B2F8-DE7BC776794E}" type="pres">
      <dgm:prSet presAssocID="{3FA3D97A-883B-2A49-AAC2-18BCEF1E0D25}" presName="accentRepeatNode" presStyleLbl="solidFgAcc1" presStyleIdx="4" presStyleCnt="5"/>
      <dgm:spPr/>
    </dgm:pt>
  </dgm:ptLst>
  <dgm:cxnLst>
    <dgm:cxn modelId="{02FD881E-1250-4B53-9FBB-BE4A765A2007}" type="presOf" srcId="{A45CF8CB-10C6-DC4D-895A-3F924EC9FB79}" destId="{1E060EAF-BD52-AE45-AFC0-8160314AE262}" srcOrd="0" destOrd="0" presId="urn:microsoft.com/office/officeart/2008/layout/VerticalCurvedList"/>
    <dgm:cxn modelId="{970BA528-E4A6-4130-AA64-DD536532FF1C}" type="presOf" srcId="{13C62FE3-A9F7-3748-8265-7BC34952196B}" destId="{E7BED2E1-8116-E04F-9645-E16944236799}" srcOrd="0" destOrd="0" presId="urn:microsoft.com/office/officeart/2008/layout/VerticalCurvedList"/>
    <dgm:cxn modelId="{6434093B-6787-4A49-8421-4BD34ADC121F}" srcId="{245C308D-5EA3-41DC-8C21-C3AF1FDA8B85}" destId="{13C62FE3-A9F7-3748-8265-7BC34952196B}" srcOrd="3" destOrd="0" parTransId="{4850E527-4539-414F-875E-DC08BDAD89F1}" sibTransId="{6FE1820E-70AC-B244-8A83-288F35E9A042}"/>
    <dgm:cxn modelId="{F7CAEC4F-5A91-B643-9D14-FBF6F7EF26D3}" srcId="{245C308D-5EA3-41DC-8C21-C3AF1FDA8B85}" destId="{A45CF8CB-10C6-DC4D-895A-3F924EC9FB79}" srcOrd="2" destOrd="0" parTransId="{48611AA4-9ED4-5D46-9852-1864B23F112D}" sibTransId="{A5E84100-69E5-9641-8A9E-84295B662685}"/>
    <dgm:cxn modelId="{7911E370-883D-4529-85EA-741B1F07AB09}" type="presOf" srcId="{443D96F5-7096-4FDF-8A88-235425E94F33}" destId="{BCCC4F80-9D5B-4BAB-92BD-4000912D6DB0}" srcOrd="0" destOrd="0" presId="urn:microsoft.com/office/officeart/2008/layout/VerticalCurvedList"/>
    <dgm:cxn modelId="{787EEA55-469E-D14D-A100-2DACA905C6C5}" srcId="{245C308D-5EA3-41DC-8C21-C3AF1FDA8B85}" destId="{3FA3D97A-883B-2A49-AAC2-18BCEF1E0D25}" srcOrd="4" destOrd="0" parTransId="{2774F7ED-6433-224E-BB33-D788319AE0E5}" sibTransId="{5372C085-931D-EF49-A011-21AEABB6FFB2}"/>
    <dgm:cxn modelId="{40A17882-96BB-4965-8F79-239D3DA8E059}" srcId="{245C308D-5EA3-41DC-8C21-C3AF1FDA8B85}" destId="{443D96F5-7096-4FDF-8A88-235425E94F33}" srcOrd="0" destOrd="0" parTransId="{DB67F69F-77D1-430A-BD50-D82C8F5F057D}" sibTransId="{E2D8055B-C1D3-45D1-938E-71141A49D270}"/>
    <dgm:cxn modelId="{D0B1E0A0-A3D1-4E06-B5FB-6F821736D82E}" type="presOf" srcId="{3FA3D97A-883B-2A49-AAC2-18BCEF1E0D25}" destId="{8B04E8C0-FAA7-3E4A-853D-078DABCE9CA8}" srcOrd="0" destOrd="0" presId="urn:microsoft.com/office/officeart/2008/layout/VerticalCurvedList"/>
    <dgm:cxn modelId="{B8B092A2-246C-4618-BF03-63C161542B53}" type="presOf" srcId="{245C308D-5EA3-41DC-8C21-C3AF1FDA8B85}" destId="{2E748554-D473-4373-96F7-05F38508DAE6}" srcOrd="0" destOrd="0" presId="urn:microsoft.com/office/officeart/2008/layout/VerticalCurvedList"/>
    <dgm:cxn modelId="{4143F3C7-9CE1-4FEB-8B1D-7FF1897253F7}" type="presOf" srcId="{E2D8055B-C1D3-45D1-938E-71141A49D270}" destId="{7891F2CF-6182-4410-86E9-E619239E5FD1}" srcOrd="0" destOrd="0" presId="urn:microsoft.com/office/officeart/2008/layout/VerticalCurvedList"/>
    <dgm:cxn modelId="{32AED8DE-6553-41BD-B1A4-5F88CEA29E06}" type="presOf" srcId="{94545652-374B-7C4C-A3C8-E411ADEF9821}" destId="{2C0A722F-3F9E-0C4C-8CD0-41AFBDABE5C2}" srcOrd="0" destOrd="0" presId="urn:microsoft.com/office/officeart/2008/layout/VerticalCurvedList"/>
    <dgm:cxn modelId="{6BD5C7EB-B4CC-054D-AB60-C199AB3091EA}" srcId="{245C308D-5EA3-41DC-8C21-C3AF1FDA8B85}" destId="{94545652-374B-7C4C-A3C8-E411ADEF9821}" srcOrd="1" destOrd="0" parTransId="{60702E68-8F12-1240-93EA-5503FD6C10E6}" sibTransId="{A98F88A8-CD2F-B746-8169-18D45AB020BB}"/>
    <dgm:cxn modelId="{2BD33345-34DF-4C5C-B160-106DFE8BAE30}" type="presParOf" srcId="{2E748554-D473-4373-96F7-05F38508DAE6}" destId="{C0921107-34B6-4FE8-829B-C92ECA1D27EA}" srcOrd="0" destOrd="0" presId="urn:microsoft.com/office/officeart/2008/layout/VerticalCurvedList"/>
    <dgm:cxn modelId="{E47EA3AB-0FF3-4ACC-95ED-47758D927F08}" type="presParOf" srcId="{C0921107-34B6-4FE8-829B-C92ECA1D27EA}" destId="{AAFE58BC-76D7-4BAE-A6EE-A395FFDFB4E7}" srcOrd="0" destOrd="0" presId="urn:microsoft.com/office/officeart/2008/layout/VerticalCurvedList"/>
    <dgm:cxn modelId="{8A56CD31-281E-48DE-A321-F22C2DCF6B44}" type="presParOf" srcId="{AAFE58BC-76D7-4BAE-A6EE-A395FFDFB4E7}" destId="{BB76B6A3-4507-4CF5-BCD1-36637C468683}" srcOrd="0" destOrd="0" presId="urn:microsoft.com/office/officeart/2008/layout/VerticalCurvedList"/>
    <dgm:cxn modelId="{C5E73EE6-F1F8-471E-A89C-72EF766D0490}" type="presParOf" srcId="{AAFE58BC-76D7-4BAE-A6EE-A395FFDFB4E7}" destId="{7891F2CF-6182-4410-86E9-E619239E5FD1}" srcOrd="1" destOrd="0" presId="urn:microsoft.com/office/officeart/2008/layout/VerticalCurvedList"/>
    <dgm:cxn modelId="{B2C14647-4DE2-49D2-81C5-E147843287DB}" type="presParOf" srcId="{AAFE58BC-76D7-4BAE-A6EE-A395FFDFB4E7}" destId="{F90DF8CC-DE8D-4516-BE7B-D5B0ED147E27}" srcOrd="2" destOrd="0" presId="urn:microsoft.com/office/officeart/2008/layout/VerticalCurvedList"/>
    <dgm:cxn modelId="{CA6FC873-BD4C-4ACE-9360-6738AF58DBB5}" type="presParOf" srcId="{AAFE58BC-76D7-4BAE-A6EE-A395FFDFB4E7}" destId="{3CB89971-3129-4377-8E50-241DBA595AE0}" srcOrd="3" destOrd="0" presId="urn:microsoft.com/office/officeart/2008/layout/VerticalCurvedList"/>
    <dgm:cxn modelId="{084CE652-FE4C-464B-AEAD-1398C5609274}" type="presParOf" srcId="{C0921107-34B6-4FE8-829B-C92ECA1D27EA}" destId="{BCCC4F80-9D5B-4BAB-92BD-4000912D6DB0}" srcOrd="1" destOrd="0" presId="urn:microsoft.com/office/officeart/2008/layout/VerticalCurvedList"/>
    <dgm:cxn modelId="{C4A4C04E-6F83-495A-B835-8909BBF279A0}" type="presParOf" srcId="{C0921107-34B6-4FE8-829B-C92ECA1D27EA}" destId="{140A8E00-9869-4665-B27D-7834617B8AEF}" srcOrd="2" destOrd="0" presId="urn:microsoft.com/office/officeart/2008/layout/VerticalCurvedList"/>
    <dgm:cxn modelId="{29D61546-2045-40C6-9E94-E6C74DC7593E}" type="presParOf" srcId="{140A8E00-9869-4665-B27D-7834617B8AEF}" destId="{6F574E00-060E-46AB-B090-DB4E93E0AB3E}" srcOrd="0" destOrd="0" presId="urn:microsoft.com/office/officeart/2008/layout/VerticalCurvedList"/>
    <dgm:cxn modelId="{1AF73D20-DDF5-455A-832C-494B2A79BBFC}" type="presParOf" srcId="{C0921107-34B6-4FE8-829B-C92ECA1D27EA}" destId="{2C0A722F-3F9E-0C4C-8CD0-41AFBDABE5C2}" srcOrd="3" destOrd="0" presId="urn:microsoft.com/office/officeart/2008/layout/VerticalCurvedList"/>
    <dgm:cxn modelId="{D7C8A3B9-18FF-4984-A341-A2538D9B0B68}" type="presParOf" srcId="{C0921107-34B6-4FE8-829B-C92ECA1D27EA}" destId="{B21A94B3-C210-B14E-A192-9F2FB9848EBD}" srcOrd="4" destOrd="0" presId="urn:microsoft.com/office/officeart/2008/layout/VerticalCurvedList"/>
    <dgm:cxn modelId="{91CF60AA-87D2-4831-844C-B4D6E45E5D30}" type="presParOf" srcId="{B21A94B3-C210-B14E-A192-9F2FB9848EBD}" destId="{7CAFA961-1C74-8F4D-B906-6C8FE3536EBB}" srcOrd="0" destOrd="0" presId="urn:microsoft.com/office/officeart/2008/layout/VerticalCurvedList"/>
    <dgm:cxn modelId="{300D3808-AA41-400B-931E-310DEA822BEF}" type="presParOf" srcId="{C0921107-34B6-4FE8-829B-C92ECA1D27EA}" destId="{1E060EAF-BD52-AE45-AFC0-8160314AE262}" srcOrd="5" destOrd="0" presId="urn:microsoft.com/office/officeart/2008/layout/VerticalCurvedList"/>
    <dgm:cxn modelId="{204D7E76-DF25-4F8B-A1D3-D44D8B358425}" type="presParOf" srcId="{C0921107-34B6-4FE8-829B-C92ECA1D27EA}" destId="{42485C2A-FA72-E847-90AD-9F3AB66AF8AA}" srcOrd="6" destOrd="0" presId="urn:microsoft.com/office/officeart/2008/layout/VerticalCurvedList"/>
    <dgm:cxn modelId="{28DBC5FB-6DF2-4289-A028-0DE37AA5AE3E}" type="presParOf" srcId="{42485C2A-FA72-E847-90AD-9F3AB66AF8AA}" destId="{ADCCCF8F-3A47-FB4C-B6AD-CBDC49839C1A}" srcOrd="0" destOrd="0" presId="urn:microsoft.com/office/officeart/2008/layout/VerticalCurvedList"/>
    <dgm:cxn modelId="{6C1427F8-5ED2-46FB-8527-9D2C41157B47}" type="presParOf" srcId="{C0921107-34B6-4FE8-829B-C92ECA1D27EA}" destId="{E7BED2E1-8116-E04F-9645-E16944236799}" srcOrd="7" destOrd="0" presId="urn:microsoft.com/office/officeart/2008/layout/VerticalCurvedList"/>
    <dgm:cxn modelId="{597DD665-1228-4489-ADAD-7744F78882AC}" type="presParOf" srcId="{C0921107-34B6-4FE8-829B-C92ECA1D27EA}" destId="{10C5E02B-3AFF-D847-8C2C-00F61A4B1BC1}" srcOrd="8" destOrd="0" presId="urn:microsoft.com/office/officeart/2008/layout/VerticalCurvedList"/>
    <dgm:cxn modelId="{13A70AB0-32C8-4FD6-B78C-5FA88C2C27B8}" type="presParOf" srcId="{10C5E02B-3AFF-D847-8C2C-00F61A4B1BC1}" destId="{9E96AE84-274B-DB42-AA41-2C346F16F240}" srcOrd="0" destOrd="0" presId="urn:microsoft.com/office/officeart/2008/layout/VerticalCurvedList"/>
    <dgm:cxn modelId="{DC968FE8-DBF9-462E-838B-1010F24CDF39}" type="presParOf" srcId="{C0921107-34B6-4FE8-829B-C92ECA1D27EA}" destId="{8B04E8C0-FAA7-3E4A-853D-078DABCE9CA8}" srcOrd="9" destOrd="0" presId="urn:microsoft.com/office/officeart/2008/layout/VerticalCurvedList"/>
    <dgm:cxn modelId="{2F74FDCC-A1BC-4366-B9ED-0E0E40FF286C}" type="presParOf" srcId="{C0921107-34B6-4FE8-829B-C92ECA1D27EA}" destId="{6E245DC0-41CB-4C49-BAD2-298B9B12FEC4}" srcOrd="10" destOrd="0" presId="urn:microsoft.com/office/officeart/2008/layout/VerticalCurvedList"/>
    <dgm:cxn modelId="{1A6AA574-28C5-45FE-8867-AAF040B6DF75}" type="presParOf" srcId="{6E245DC0-41CB-4C49-BAD2-298B9B12FEC4}" destId="{A134A2F1-CEB1-D94E-B2F8-DE7BC77679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Objectifs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07759830-AF0A-4A70-907A-B8AC5A0A81C3}" type="presOf" srcId="{245C308D-5EA3-41DC-8C21-C3AF1FDA8B85}" destId="{2E748554-D473-4373-96F7-05F38508DAE6}"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3AA7EB78-8C25-4E9A-BECC-2B517C1ECDD8}" type="presOf" srcId="{191AAAB5-CA63-4BD8-B14C-CBC2D683B985}" destId="{7891F2CF-6182-4410-86E9-E619239E5FD1}" srcOrd="0" destOrd="0" presId="urn:microsoft.com/office/officeart/2008/layout/VerticalCurvedList"/>
    <dgm:cxn modelId="{1E9FA1B1-4AC8-4BA1-8128-C0FFB90788C5}" type="presOf" srcId="{066CE85B-3F8C-4517-B2BD-D4284A9252A9}" destId="{78AAB901-F444-B245-93A1-EDC81077CB85}" srcOrd="0" destOrd="0" presId="urn:microsoft.com/office/officeart/2008/layout/VerticalCurvedList"/>
    <dgm:cxn modelId="{A037D836-DFC2-4293-98F6-5246CC4F56D4}" type="presParOf" srcId="{2E748554-D473-4373-96F7-05F38508DAE6}" destId="{C0921107-34B6-4FE8-829B-C92ECA1D27EA}" srcOrd="0" destOrd="0" presId="urn:microsoft.com/office/officeart/2008/layout/VerticalCurvedList"/>
    <dgm:cxn modelId="{7D70DBC9-AC59-48BA-A92E-85CF84A0D739}" type="presParOf" srcId="{C0921107-34B6-4FE8-829B-C92ECA1D27EA}" destId="{AAFE58BC-76D7-4BAE-A6EE-A395FFDFB4E7}" srcOrd="0" destOrd="0" presId="urn:microsoft.com/office/officeart/2008/layout/VerticalCurvedList"/>
    <dgm:cxn modelId="{6740DDCD-CF32-4B6E-BFA2-69335F10A05C}" type="presParOf" srcId="{AAFE58BC-76D7-4BAE-A6EE-A395FFDFB4E7}" destId="{BB76B6A3-4507-4CF5-BCD1-36637C468683}" srcOrd="0" destOrd="0" presId="urn:microsoft.com/office/officeart/2008/layout/VerticalCurvedList"/>
    <dgm:cxn modelId="{FB31D372-FECB-4DCE-804F-DE6FFE395668}" type="presParOf" srcId="{AAFE58BC-76D7-4BAE-A6EE-A395FFDFB4E7}" destId="{7891F2CF-6182-4410-86E9-E619239E5FD1}" srcOrd="1" destOrd="0" presId="urn:microsoft.com/office/officeart/2008/layout/VerticalCurvedList"/>
    <dgm:cxn modelId="{1CD40506-59C9-49CD-A6DB-8826E4C6DE0C}" type="presParOf" srcId="{AAFE58BC-76D7-4BAE-A6EE-A395FFDFB4E7}" destId="{F90DF8CC-DE8D-4516-BE7B-D5B0ED147E27}" srcOrd="2" destOrd="0" presId="urn:microsoft.com/office/officeart/2008/layout/VerticalCurvedList"/>
    <dgm:cxn modelId="{4699FA03-B970-4D03-B8C3-47ABBBA6912E}" type="presParOf" srcId="{AAFE58BC-76D7-4BAE-A6EE-A395FFDFB4E7}" destId="{3CB89971-3129-4377-8E50-241DBA595AE0}" srcOrd="3" destOrd="0" presId="urn:microsoft.com/office/officeart/2008/layout/VerticalCurvedList"/>
    <dgm:cxn modelId="{15BB4AB1-CBC2-437C-B7F3-6D4EFF56DE9F}" type="presParOf" srcId="{C0921107-34B6-4FE8-829B-C92ECA1D27EA}" destId="{78AAB901-F444-B245-93A1-EDC81077CB85}" srcOrd="1" destOrd="0" presId="urn:microsoft.com/office/officeart/2008/layout/VerticalCurvedList"/>
    <dgm:cxn modelId="{736DDEE6-5DEA-46BD-AEFE-A89BCCA4BBDE}" type="presParOf" srcId="{C0921107-34B6-4FE8-829B-C92ECA1D27EA}" destId="{3CB0F90A-C422-834F-A859-40EC084653C0}" srcOrd="2" destOrd="0" presId="urn:microsoft.com/office/officeart/2008/layout/VerticalCurvedList"/>
    <dgm:cxn modelId="{ADF1569E-AAA3-4B88-B9A0-9CDE9428CC2C}"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Conditions de droit</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F34AA331-65B8-4951-BC85-C3DDCB08118D}" type="presOf" srcId="{245C308D-5EA3-41DC-8C21-C3AF1FDA8B85}" destId="{2E748554-D473-4373-96F7-05F38508DAE6}" srcOrd="0" destOrd="0" presId="urn:microsoft.com/office/officeart/2008/layout/VerticalCurvedList"/>
    <dgm:cxn modelId="{1758C760-4E0B-49EB-A134-1554A2E62A03}" type="presOf" srcId="{191AAAB5-CA63-4BD8-B14C-CBC2D683B985}" destId="{7891F2CF-6182-4410-86E9-E619239E5FD1}"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0222CA92-D600-46AB-A7E3-B3150E9D8038}" type="presOf" srcId="{066CE85B-3F8C-4517-B2BD-D4284A9252A9}" destId="{78AAB901-F444-B245-93A1-EDC81077CB85}" srcOrd="0" destOrd="0" presId="urn:microsoft.com/office/officeart/2008/layout/VerticalCurvedList"/>
    <dgm:cxn modelId="{3805DE29-712D-4141-A71B-6253397875E7}" type="presParOf" srcId="{2E748554-D473-4373-96F7-05F38508DAE6}" destId="{C0921107-34B6-4FE8-829B-C92ECA1D27EA}" srcOrd="0" destOrd="0" presId="urn:microsoft.com/office/officeart/2008/layout/VerticalCurvedList"/>
    <dgm:cxn modelId="{69F71112-4155-4EB9-8D39-75BEE693C1F8}" type="presParOf" srcId="{C0921107-34B6-4FE8-829B-C92ECA1D27EA}" destId="{AAFE58BC-76D7-4BAE-A6EE-A395FFDFB4E7}" srcOrd="0" destOrd="0" presId="urn:microsoft.com/office/officeart/2008/layout/VerticalCurvedList"/>
    <dgm:cxn modelId="{CC8AC42F-4A59-4B95-88A5-578744D4FD52}" type="presParOf" srcId="{AAFE58BC-76D7-4BAE-A6EE-A395FFDFB4E7}" destId="{BB76B6A3-4507-4CF5-BCD1-36637C468683}" srcOrd="0" destOrd="0" presId="urn:microsoft.com/office/officeart/2008/layout/VerticalCurvedList"/>
    <dgm:cxn modelId="{5775471D-7D19-48B6-8F37-244C390451DC}" type="presParOf" srcId="{AAFE58BC-76D7-4BAE-A6EE-A395FFDFB4E7}" destId="{7891F2CF-6182-4410-86E9-E619239E5FD1}" srcOrd="1" destOrd="0" presId="urn:microsoft.com/office/officeart/2008/layout/VerticalCurvedList"/>
    <dgm:cxn modelId="{D764BC5F-7589-44F2-8AF9-8A59F2E492E5}" type="presParOf" srcId="{AAFE58BC-76D7-4BAE-A6EE-A395FFDFB4E7}" destId="{F90DF8CC-DE8D-4516-BE7B-D5B0ED147E27}" srcOrd="2" destOrd="0" presId="urn:microsoft.com/office/officeart/2008/layout/VerticalCurvedList"/>
    <dgm:cxn modelId="{0790CBBE-A024-4574-B5D3-5D05FF6A9D68}" type="presParOf" srcId="{AAFE58BC-76D7-4BAE-A6EE-A395FFDFB4E7}" destId="{3CB89971-3129-4377-8E50-241DBA595AE0}" srcOrd="3" destOrd="0" presId="urn:microsoft.com/office/officeart/2008/layout/VerticalCurvedList"/>
    <dgm:cxn modelId="{7F0C08D5-1766-404F-A2D4-1729D86B1229}" type="presParOf" srcId="{C0921107-34B6-4FE8-829B-C92ECA1D27EA}" destId="{78AAB901-F444-B245-93A1-EDC81077CB85}" srcOrd="1" destOrd="0" presId="urn:microsoft.com/office/officeart/2008/layout/VerticalCurvedList"/>
    <dgm:cxn modelId="{209B5615-A73A-4CE3-8002-3C1F21495241}" type="presParOf" srcId="{C0921107-34B6-4FE8-829B-C92ECA1D27EA}" destId="{3CB0F90A-C422-834F-A859-40EC084653C0}" srcOrd="2" destOrd="0" presId="urn:microsoft.com/office/officeart/2008/layout/VerticalCurvedList"/>
    <dgm:cxn modelId="{870E9784-B6F4-49E9-A63B-504206A766AF}"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066CE85B-3F8C-4517-B2BD-D4284A9252A9}">
      <dgm:prSet custT="1"/>
      <dgm:spPr/>
      <dgm:t>
        <a:bodyPr/>
        <a:lstStyle/>
        <a:p>
          <a:r>
            <a:rPr lang="fr-FR" altLang="fr-FR" sz="2000" b="0">
              <a:solidFill>
                <a:schemeClr val="accent5">
                  <a:lumMod val="50000"/>
                </a:schemeClr>
              </a:solidFill>
            </a:rPr>
            <a:t>Démarches</a:t>
          </a:r>
        </a:p>
      </dgm:t>
    </dgm:pt>
    <dgm:pt modelId="{44230C57-3C02-4102-9E6F-8679CFF0476E}" type="parTrans" cxnId="{0D3DBC4D-B449-4A14-8692-8101F0F897A2}">
      <dgm:prSet/>
      <dgm:spPr/>
      <dgm:t>
        <a:bodyPr/>
        <a:lstStyle/>
        <a:p>
          <a:endParaRPr lang="fr-FR" sz="2000" b="0">
            <a:solidFill>
              <a:srgbClr val="000000"/>
            </a:solidFill>
          </a:endParaRPr>
        </a:p>
      </dgm:t>
    </dgm:pt>
    <dgm:pt modelId="{191AAAB5-CA63-4BD8-B14C-CBC2D683B985}" type="sibTrans" cxnId="{0D3DBC4D-B449-4A14-8692-8101F0F897A2}">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78AAB901-F444-B245-93A1-EDC81077CB85}" type="pres">
      <dgm:prSet presAssocID="{066CE85B-3F8C-4517-B2BD-D4284A9252A9}" presName="text_1" presStyleLbl="node1" presStyleIdx="0" presStyleCnt="1">
        <dgm:presLayoutVars>
          <dgm:bulletEnabled val="1"/>
        </dgm:presLayoutVars>
      </dgm:prSet>
      <dgm:spPr/>
    </dgm:pt>
    <dgm:pt modelId="{3CB0F90A-C422-834F-A859-40EC084653C0}" type="pres">
      <dgm:prSet presAssocID="{066CE85B-3F8C-4517-B2BD-D4284A9252A9}" presName="accent_1" presStyleCnt="0"/>
      <dgm:spPr/>
    </dgm:pt>
    <dgm:pt modelId="{59BD668E-AA80-422B-8513-1AF79BEAE139}" type="pres">
      <dgm:prSet presAssocID="{066CE85B-3F8C-4517-B2BD-D4284A9252A9}" presName="accentRepeatNode" presStyleLbl="solidFgAcc1" presStyleIdx="0" presStyleCnt="1"/>
      <dgm:spPr/>
    </dgm:pt>
  </dgm:ptLst>
  <dgm:cxnLst>
    <dgm:cxn modelId="{82FF5038-ACE4-4504-8CF0-E96E796A7AE2}" type="presOf" srcId="{191AAAB5-CA63-4BD8-B14C-CBC2D683B985}" destId="{7891F2CF-6182-4410-86E9-E619239E5FD1}" srcOrd="0" destOrd="0" presId="urn:microsoft.com/office/officeart/2008/layout/VerticalCurvedList"/>
    <dgm:cxn modelId="{DCA2663A-5B2B-403F-89EA-12CD87D42B9F}" type="presOf" srcId="{066CE85B-3F8C-4517-B2BD-D4284A9252A9}" destId="{78AAB901-F444-B245-93A1-EDC81077CB85}" srcOrd="0" destOrd="0" presId="urn:microsoft.com/office/officeart/2008/layout/VerticalCurvedList"/>
    <dgm:cxn modelId="{0D3DBC4D-B449-4A14-8692-8101F0F897A2}" srcId="{245C308D-5EA3-41DC-8C21-C3AF1FDA8B85}" destId="{066CE85B-3F8C-4517-B2BD-D4284A9252A9}" srcOrd="0" destOrd="0" parTransId="{44230C57-3C02-4102-9E6F-8679CFF0476E}" sibTransId="{191AAAB5-CA63-4BD8-B14C-CBC2D683B985}"/>
    <dgm:cxn modelId="{D587B4B1-FF98-40B6-ABEF-54B648B3B587}" type="presOf" srcId="{245C308D-5EA3-41DC-8C21-C3AF1FDA8B85}" destId="{2E748554-D473-4373-96F7-05F38508DAE6}" srcOrd="0" destOrd="0" presId="urn:microsoft.com/office/officeart/2008/layout/VerticalCurvedList"/>
    <dgm:cxn modelId="{40F56EA8-CDB5-4C4F-B952-38E432E00745}" type="presParOf" srcId="{2E748554-D473-4373-96F7-05F38508DAE6}" destId="{C0921107-34B6-4FE8-829B-C92ECA1D27EA}" srcOrd="0" destOrd="0" presId="urn:microsoft.com/office/officeart/2008/layout/VerticalCurvedList"/>
    <dgm:cxn modelId="{B55CB91F-5CB9-48AB-9D4D-6738616777AD}" type="presParOf" srcId="{C0921107-34B6-4FE8-829B-C92ECA1D27EA}" destId="{AAFE58BC-76D7-4BAE-A6EE-A395FFDFB4E7}" srcOrd="0" destOrd="0" presId="urn:microsoft.com/office/officeart/2008/layout/VerticalCurvedList"/>
    <dgm:cxn modelId="{29AAA6A0-1A66-423C-BC8F-F3DF18787E7D}" type="presParOf" srcId="{AAFE58BC-76D7-4BAE-A6EE-A395FFDFB4E7}" destId="{BB76B6A3-4507-4CF5-BCD1-36637C468683}" srcOrd="0" destOrd="0" presId="urn:microsoft.com/office/officeart/2008/layout/VerticalCurvedList"/>
    <dgm:cxn modelId="{CDD23756-90A7-4B3D-9381-3C13EEB53CD5}" type="presParOf" srcId="{AAFE58BC-76D7-4BAE-A6EE-A395FFDFB4E7}" destId="{7891F2CF-6182-4410-86E9-E619239E5FD1}" srcOrd="1" destOrd="0" presId="urn:microsoft.com/office/officeart/2008/layout/VerticalCurvedList"/>
    <dgm:cxn modelId="{75E5BF21-3777-4AF9-BD35-881CC376CD0D}" type="presParOf" srcId="{AAFE58BC-76D7-4BAE-A6EE-A395FFDFB4E7}" destId="{F90DF8CC-DE8D-4516-BE7B-D5B0ED147E27}" srcOrd="2" destOrd="0" presId="urn:microsoft.com/office/officeart/2008/layout/VerticalCurvedList"/>
    <dgm:cxn modelId="{AF4B6A7B-A4E3-4844-90F9-370E7A6A3C68}" type="presParOf" srcId="{AAFE58BC-76D7-4BAE-A6EE-A395FFDFB4E7}" destId="{3CB89971-3129-4377-8E50-241DBA595AE0}" srcOrd="3" destOrd="0" presId="urn:microsoft.com/office/officeart/2008/layout/VerticalCurvedList"/>
    <dgm:cxn modelId="{5114FD8A-BCA8-4860-92A7-80F585DAEC17}" type="presParOf" srcId="{C0921107-34B6-4FE8-829B-C92ECA1D27EA}" destId="{78AAB901-F444-B245-93A1-EDC81077CB85}" srcOrd="1" destOrd="0" presId="urn:microsoft.com/office/officeart/2008/layout/VerticalCurvedList"/>
    <dgm:cxn modelId="{108B9112-BD0C-4F3F-B80C-D42414F443BF}" type="presParOf" srcId="{C0921107-34B6-4FE8-829B-C92ECA1D27EA}" destId="{3CB0F90A-C422-834F-A859-40EC084653C0}" srcOrd="2" destOrd="0" presId="urn:microsoft.com/office/officeart/2008/layout/VerticalCurvedList"/>
    <dgm:cxn modelId="{B5547AB4-1024-4AD6-8084-90EBD24B494E}" type="presParOf" srcId="{3CB0F90A-C422-834F-A859-40EC084653C0}" destId="{59BD668E-AA80-422B-8513-1AF79BEAE1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Montant</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31383C1F-8664-4C87-B581-DF03224F1A1C}" type="presOf" srcId="{443D96F5-7096-4FDF-8A88-235425E94F33}" destId="{BCCC4F80-9D5B-4BAB-92BD-4000912D6DB0}" srcOrd="0" destOrd="0" presId="urn:microsoft.com/office/officeart/2008/layout/VerticalCurvedList"/>
    <dgm:cxn modelId="{9F263562-D1B1-473C-979B-F82E244DC547}" type="presOf" srcId="{245C308D-5EA3-41DC-8C21-C3AF1FDA8B85}" destId="{2E748554-D473-4373-96F7-05F38508DAE6}" srcOrd="0" destOrd="0" presId="urn:microsoft.com/office/officeart/2008/layout/VerticalCurvedList"/>
    <dgm:cxn modelId="{A50DF642-24F9-489F-A218-3524AF34C99D}" type="presOf" srcId="{E2D8055B-C1D3-45D1-938E-71141A49D270}" destId="{7891F2CF-6182-4410-86E9-E619239E5FD1}"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76BCEC8F-6B15-404A-8A2A-4C5C6F0E2FE8}" type="presParOf" srcId="{2E748554-D473-4373-96F7-05F38508DAE6}" destId="{C0921107-34B6-4FE8-829B-C92ECA1D27EA}" srcOrd="0" destOrd="0" presId="urn:microsoft.com/office/officeart/2008/layout/VerticalCurvedList"/>
    <dgm:cxn modelId="{8B178259-1D3B-4944-8A5A-D18E2FE397B5}" type="presParOf" srcId="{C0921107-34B6-4FE8-829B-C92ECA1D27EA}" destId="{AAFE58BC-76D7-4BAE-A6EE-A395FFDFB4E7}" srcOrd="0" destOrd="0" presId="urn:microsoft.com/office/officeart/2008/layout/VerticalCurvedList"/>
    <dgm:cxn modelId="{655474DC-AD00-40DF-BDDF-BB38234A3305}" type="presParOf" srcId="{AAFE58BC-76D7-4BAE-A6EE-A395FFDFB4E7}" destId="{BB76B6A3-4507-4CF5-BCD1-36637C468683}" srcOrd="0" destOrd="0" presId="urn:microsoft.com/office/officeart/2008/layout/VerticalCurvedList"/>
    <dgm:cxn modelId="{C5D99921-C0CD-4D66-A1F2-43BA11F0224B}" type="presParOf" srcId="{AAFE58BC-76D7-4BAE-A6EE-A395FFDFB4E7}" destId="{7891F2CF-6182-4410-86E9-E619239E5FD1}" srcOrd="1" destOrd="0" presId="urn:microsoft.com/office/officeart/2008/layout/VerticalCurvedList"/>
    <dgm:cxn modelId="{306CCC29-7E52-48AE-B052-1D084C4D38BA}" type="presParOf" srcId="{AAFE58BC-76D7-4BAE-A6EE-A395FFDFB4E7}" destId="{F90DF8CC-DE8D-4516-BE7B-D5B0ED147E27}" srcOrd="2" destOrd="0" presId="urn:microsoft.com/office/officeart/2008/layout/VerticalCurvedList"/>
    <dgm:cxn modelId="{7EE803E1-CEA7-445D-B707-DE3E2CF8FC60}" type="presParOf" srcId="{AAFE58BC-76D7-4BAE-A6EE-A395FFDFB4E7}" destId="{3CB89971-3129-4377-8E50-241DBA595AE0}" srcOrd="3" destOrd="0" presId="urn:microsoft.com/office/officeart/2008/layout/VerticalCurvedList"/>
    <dgm:cxn modelId="{EA3D6B57-EBB9-4EF9-A16B-157396F704C7}" type="presParOf" srcId="{C0921107-34B6-4FE8-829B-C92ECA1D27EA}" destId="{BCCC4F80-9D5B-4BAB-92BD-4000912D6DB0}" srcOrd="1" destOrd="0" presId="urn:microsoft.com/office/officeart/2008/layout/VerticalCurvedList"/>
    <dgm:cxn modelId="{7AD28AFA-60FC-4FC7-8776-0DA5A2223FFB}" type="presParOf" srcId="{C0921107-34B6-4FE8-829B-C92ECA1D27EA}" destId="{140A8E00-9869-4665-B27D-7834617B8AEF}" srcOrd="2" destOrd="0" presId="urn:microsoft.com/office/officeart/2008/layout/VerticalCurvedList"/>
    <dgm:cxn modelId="{26AF2DB5-0183-4D94-86DD-65F2375571B5}"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5">
                  <a:lumMod val="50000"/>
                </a:schemeClr>
              </a:solidFill>
            </a:rPr>
            <a:t>Exemples</a:t>
          </a:r>
          <a:endParaRPr lang="fr-FR" sz="2000" b="0">
            <a:solidFill>
              <a:schemeClr val="accent5">
                <a:lumMod val="50000"/>
              </a:schemeClr>
            </a:solidFill>
          </a:endParaRPr>
        </a:p>
      </dgm:t>
    </dgm:pt>
    <dgm:pt modelId="{DB67F69F-77D1-430A-BD50-D82C8F5F057D}" type="parTrans" cxnId="{40A17882-96BB-4965-8F79-239D3DA8E059}">
      <dgm:prSet/>
      <dgm:spPr/>
      <dgm:t>
        <a:bodyPr/>
        <a:lstStyle/>
        <a:p>
          <a:endParaRPr lang="fr-FR" sz="2000" b="0">
            <a:solidFill>
              <a:srgbClr val="000000"/>
            </a:solidFill>
          </a:endParaRPr>
        </a:p>
      </dgm:t>
    </dgm:pt>
    <dgm:pt modelId="{E2D8055B-C1D3-45D1-938E-71141A49D270}" type="sibTrans" cxnId="{40A17882-96BB-4965-8F79-239D3DA8E059}">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BCCC4F80-9D5B-4BAB-92BD-4000912D6DB0}" type="pres">
      <dgm:prSet presAssocID="{443D96F5-7096-4FDF-8A88-235425E94F33}" presName="text_1" presStyleLbl="node1" presStyleIdx="0" presStyleCnt="1">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1"/>
      <dgm:spPr/>
    </dgm:pt>
  </dgm:ptLst>
  <dgm:cxnLst>
    <dgm:cxn modelId="{5B429F3C-4987-407A-9377-1171CDD149E6}" type="presOf" srcId="{E2D8055B-C1D3-45D1-938E-71141A49D270}" destId="{7891F2CF-6182-4410-86E9-E619239E5FD1}" srcOrd="0" destOrd="0" presId="urn:microsoft.com/office/officeart/2008/layout/VerticalCurvedList"/>
    <dgm:cxn modelId="{92303762-DF45-4023-AD77-AAF428A4AB28}" type="presOf" srcId="{245C308D-5EA3-41DC-8C21-C3AF1FDA8B85}" destId="{2E748554-D473-4373-96F7-05F38508DAE6}" srcOrd="0" destOrd="0" presId="urn:microsoft.com/office/officeart/2008/layout/VerticalCurvedList"/>
    <dgm:cxn modelId="{40A17882-96BB-4965-8F79-239D3DA8E059}" srcId="{245C308D-5EA3-41DC-8C21-C3AF1FDA8B85}" destId="{443D96F5-7096-4FDF-8A88-235425E94F33}" srcOrd="0" destOrd="0" parTransId="{DB67F69F-77D1-430A-BD50-D82C8F5F057D}" sibTransId="{E2D8055B-C1D3-45D1-938E-71141A49D270}"/>
    <dgm:cxn modelId="{2478D19F-BF39-4BCE-B0DC-021A7B2AAFC7}" type="presOf" srcId="{443D96F5-7096-4FDF-8A88-235425E94F33}" destId="{BCCC4F80-9D5B-4BAB-92BD-4000912D6DB0}" srcOrd="0" destOrd="0" presId="urn:microsoft.com/office/officeart/2008/layout/VerticalCurvedList"/>
    <dgm:cxn modelId="{DA696D54-DC8C-4101-9E6D-1A0CB26F3AEA}" type="presParOf" srcId="{2E748554-D473-4373-96F7-05F38508DAE6}" destId="{C0921107-34B6-4FE8-829B-C92ECA1D27EA}" srcOrd="0" destOrd="0" presId="urn:microsoft.com/office/officeart/2008/layout/VerticalCurvedList"/>
    <dgm:cxn modelId="{362CA2D3-9C8B-4B8F-B5A0-4FA2B091FA37}" type="presParOf" srcId="{C0921107-34B6-4FE8-829B-C92ECA1D27EA}" destId="{AAFE58BC-76D7-4BAE-A6EE-A395FFDFB4E7}" srcOrd="0" destOrd="0" presId="urn:microsoft.com/office/officeart/2008/layout/VerticalCurvedList"/>
    <dgm:cxn modelId="{A07E9047-3526-48DA-BCBA-6F875B853596}" type="presParOf" srcId="{AAFE58BC-76D7-4BAE-A6EE-A395FFDFB4E7}" destId="{BB76B6A3-4507-4CF5-BCD1-36637C468683}" srcOrd="0" destOrd="0" presId="urn:microsoft.com/office/officeart/2008/layout/VerticalCurvedList"/>
    <dgm:cxn modelId="{EA89024E-9297-494C-9547-AC44BFCD3DD7}" type="presParOf" srcId="{AAFE58BC-76D7-4BAE-A6EE-A395FFDFB4E7}" destId="{7891F2CF-6182-4410-86E9-E619239E5FD1}" srcOrd="1" destOrd="0" presId="urn:microsoft.com/office/officeart/2008/layout/VerticalCurvedList"/>
    <dgm:cxn modelId="{7360F772-281E-4298-AB67-8899713353F5}" type="presParOf" srcId="{AAFE58BC-76D7-4BAE-A6EE-A395FFDFB4E7}" destId="{F90DF8CC-DE8D-4516-BE7B-D5B0ED147E27}" srcOrd="2" destOrd="0" presId="urn:microsoft.com/office/officeart/2008/layout/VerticalCurvedList"/>
    <dgm:cxn modelId="{CA6E279B-8FBA-4C28-ACB6-9697C52BD735}" type="presParOf" srcId="{AAFE58BC-76D7-4BAE-A6EE-A395FFDFB4E7}" destId="{3CB89971-3129-4377-8E50-241DBA595AE0}" srcOrd="3" destOrd="0" presId="urn:microsoft.com/office/officeart/2008/layout/VerticalCurvedList"/>
    <dgm:cxn modelId="{E5C92444-8308-428A-A039-F8D0FD917707}" type="presParOf" srcId="{C0921107-34B6-4FE8-829B-C92ECA1D27EA}" destId="{BCCC4F80-9D5B-4BAB-92BD-4000912D6DB0}" srcOrd="1" destOrd="0" presId="urn:microsoft.com/office/officeart/2008/layout/VerticalCurvedList"/>
    <dgm:cxn modelId="{287DCC2F-1E09-465E-A7DD-AB2FFF617280}" type="presParOf" srcId="{C0921107-34B6-4FE8-829B-C92ECA1D27EA}" destId="{140A8E00-9869-4665-B27D-7834617B8AEF}" srcOrd="2" destOrd="0" presId="urn:microsoft.com/office/officeart/2008/layout/VerticalCurvedList"/>
    <dgm:cxn modelId="{1343C55A-6D1E-4E58-96BC-115B18A36B15}" type="presParOf" srcId="{140A8E00-9869-4665-B27D-7834617B8AEF}" destId="{6F574E00-060E-46AB-B090-DB4E93E0AB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07F7EBF-907C-40D9-9A0D-C3483CDBAB53}">
      <dgm:prSet custT="1"/>
      <dgm:spPr/>
      <dgm:t>
        <a:bodyPr/>
        <a:lstStyle/>
        <a:p>
          <a:r>
            <a:rPr lang="fr-FR" altLang="fr-FR" sz="2000" b="0">
              <a:solidFill>
                <a:schemeClr val="accent5">
                  <a:lumMod val="50000"/>
                </a:schemeClr>
              </a:solidFill>
            </a:rPr>
            <a:t>Montants/plafonds</a:t>
          </a:r>
        </a:p>
      </dgm:t>
    </dgm:pt>
    <dgm:pt modelId="{4B24075F-6685-4AD7-8F62-7A6B0EDF51C2}" type="parTrans" cxnId="{B5CC7F7D-3975-4248-BA2E-8B4EA4659488}">
      <dgm:prSet/>
      <dgm:spPr/>
      <dgm:t>
        <a:bodyPr/>
        <a:lstStyle/>
        <a:p>
          <a:endParaRPr lang="fr-FR" sz="2000" b="0">
            <a:solidFill>
              <a:srgbClr val="000000"/>
            </a:solidFill>
          </a:endParaRPr>
        </a:p>
      </dgm:t>
    </dgm:pt>
    <dgm:pt modelId="{D09A4FB9-4A6A-40A7-A067-D6F9D005657E}" type="sibTrans" cxnId="{B5CC7F7D-3975-4248-BA2E-8B4EA4659488}">
      <dgm:prSet/>
      <dgm:spPr/>
      <dgm:t>
        <a:bodyPr/>
        <a:lstStyle/>
        <a:p>
          <a:endParaRPr lang="fr-FR" sz="2000" b="0">
            <a:solidFill>
              <a:srgbClr val="000000"/>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679C6E26-E2F0-1D4D-9226-D809F85ED17C}" type="pres">
      <dgm:prSet presAssocID="{407F7EBF-907C-40D9-9A0D-C3483CDBAB53}" presName="text_1" presStyleLbl="node1" presStyleIdx="0" presStyleCnt="1">
        <dgm:presLayoutVars>
          <dgm:bulletEnabled val="1"/>
        </dgm:presLayoutVars>
      </dgm:prSet>
      <dgm:spPr/>
    </dgm:pt>
    <dgm:pt modelId="{A5036C5F-22F3-454B-9F85-B7BA32E0AD6E}" type="pres">
      <dgm:prSet presAssocID="{407F7EBF-907C-40D9-9A0D-C3483CDBAB53}" presName="accent_1" presStyleCnt="0"/>
      <dgm:spPr/>
    </dgm:pt>
    <dgm:pt modelId="{FD891251-A228-41EC-9399-30781FB30AFA}" type="pres">
      <dgm:prSet presAssocID="{407F7EBF-907C-40D9-9A0D-C3483CDBAB53}" presName="accentRepeatNode" presStyleLbl="solidFgAcc1" presStyleIdx="0" presStyleCnt="1"/>
      <dgm:spPr/>
    </dgm:pt>
  </dgm:ptLst>
  <dgm:cxnLst>
    <dgm:cxn modelId="{76A6E407-321D-4731-8C99-B0577DCCB992}" type="presOf" srcId="{245C308D-5EA3-41DC-8C21-C3AF1FDA8B85}" destId="{2E748554-D473-4373-96F7-05F38508DAE6}" srcOrd="0" destOrd="0" presId="urn:microsoft.com/office/officeart/2008/layout/VerticalCurvedList"/>
    <dgm:cxn modelId="{F273B320-6993-44DB-A6CF-011D4B784B52}" type="presOf" srcId="{407F7EBF-907C-40D9-9A0D-C3483CDBAB53}" destId="{679C6E26-E2F0-1D4D-9226-D809F85ED17C}" srcOrd="0" destOrd="0" presId="urn:microsoft.com/office/officeart/2008/layout/VerticalCurvedList"/>
    <dgm:cxn modelId="{B5CC7F7D-3975-4248-BA2E-8B4EA4659488}" srcId="{245C308D-5EA3-41DC-8C21-C3AF1FDA8B85}" destId="{407F7EBF-907C-40D9-9A0D-C3483CDBAB53}" srcOrd="0" destOrd="0" parTransId="{4B24075F-6685-4AD7-8F62-7A6B0EDF51C2}" sibTransId="{D09A4FB9-4A6A-40A7-A067-D6F9D005657E}"/>
    <dgm:cxn modelId="{CEC0A0F7-9A96-4A37-8A3F-756219BD2D66}" type="presOf" srcId="{D09A4FB9-4A6A-40A7-A067-D6F9D005657E}" destId="{7891F2CF-6182-4410-86E9-E619239E5FD1}" srcOrd="0" destOrd="0" presId="urn:microsoft.com/office/officeart/2008/layout/VerticalCurvedList"/>
    <dgm:cxn modelId="{6DDA39F8-9C43-4B52-9C5B-481301258E4E}" type="presParOf" srcId="{2E748554-D473-4373-96F7-05F38508DAE6}" destId="{C0921107-34B6-4FE8-829B-C92ECA1D27EA}" srcOrd="0" destOrd="0" presId="urn:microsoft.com/office/officeart/2008/layout/VerticalCurvedList"/>
    <dgm:cxn modelId="{35175694-EFE1-4EDF-9427-B46EA0A41493}" type="presParOf" srcId="{C0921107-34B6-4FE8-829B-C92ECA1D27EA}" destId="{AAFE58BC-76D7-4BAE-A6EE-A395FFDFB4E7}" srcOrd="0" destOrd="0" presId="urn:microsoft.com/office/officeart/2008/layout/VerticalCurvedList"/>
    <dgm:cxn modelId="{5A82840E-349C-4BAC-90ED-13A0F04CD7F3}" type="presParOf" srcId="{AAFE58BC-76D7-4BAE-A6EE-A395FFDFB4E7}" destId="{BB76B6A3-4507-4CF5-BCD1-36637C468683}" srcOrd="0" destOrd="0" presId="urn:microsoft.com/office/officeart/2008/layout/VerticalCurvedList"/>
    <dgm:cxn modelId="{F4BE6A1F-4B97-4D67-B123-336215647C53}" type="presParOf" srcId="{AAFE58BC-76D7-4BAE-A6EE-A395FFDFB4E7}" destId="{7891F2CF-6182-4410-86E9-E619239E5FD1}" srcOrd="1" destOrd="0" presId="urn:microsoft.com/office/officeart/2008/layout/VerticalCurvedList"/>
    <dgm:cxn modelId="{D48545DF-C89E-4913-9A86-32B63B2ED5D0}" type="presParOf" srcId="{AAFE58BC-76D7-4BAE-A6EE-A395FFDFB4E7}" destId="{F90DF8CC-DE8D-4516-BE7B-D5B0ED147E27}" srcOrd="2" destOrd="0" presId="urn:microsoft.com/office/officeart/2008/layout/VerticalCurvedList"/>
    <dgm:cxn modelId="{8E8C30F8-D04D-4FC3-AAED-9AD5A68B7F24}" type="presParOf" srcId="{AAFE58BC-76D7-4BAE-A6EE-A395FFDFB4E7}" destId="{3CB89971-3129-4377-8E50-241DBA595AE0}" srcOrd="3" destOrd="0" presId="urn:microsoft.com/office/officeart/2008/layout/VerticalCurvedList"/>
    <dgm:cxn modelId="{2B7C7ACA-834E-470A-9EBE-8C03BFCA55A0}" type="presParOf" srcId="{C0921107-34B6-4FE8-829B-C92ECA1D27EA}" destId="{679C6E26-E2F0-1D4D-9226-D809F85ED17C}" srcOrd="1" destOrd="0" presId="urn:microsoft.com/office/officeart/2008/layout/VerticalCurvedList"/>
    <dgm:cxn modelId="{639ADCD6-C5D7-41FD-9F6A-6AF85F36AF86}" type="presParOf" srcId="{C0921107-34B6-4FE8-829B-C92ECA1D27EA}" destId="{A5036C5F-22F3-454B-9F85-B7BA32E0AD6E}" srcOrd="2" destOrd="0" presId="urn:microsoft.com/office/officeart/2008/layout/VerticalCurvedList"/>
    <dgm:cxn modelId="{92CEBF1C-CA8D-467F-AAE6-5991A5ED5C16}" type="presParOf" srcId="{A5036C5F-22F3-454B-9F85-B7BA32E0AD6E}" destId="{FD891251-A228-41EC-9399-30781FB30A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1D8FBFFD-872F-6148-BB0F-A383ED37113B}">
      <dgm:prSet custT="1"/>
      <dgm:spPr/>
      <dgm:t>
        <a:bodyPr/>
        <a:lstStyle/>
        <a:p>
          <a:r>
            <a:rPr lang="fr-FR" altLang="fr-FR" sz="2000" b="0">
              <a:solidFill>
                <a:schemeClr val="accent5">
                  <a:lumMod val="50000"/>
                </a:schemeClr>
              </a:solidFill>
            </a:rPr>
            <a:t>Exemples</a:t>
          </a:r>
        </a:p>
      </dgm:t>
    </dgm:pt>
    <dgm:pt modelId="{08D8D3F0-8AE4-8641-9412-2315F5F9CA44}" type="parTrans" cxnId="{17207EB8-BEB4-8A4F-A5B9-7F13BF5D328D}">
      <dgm:prSet/>
      <dgm:spPr/>
      <dgm:t>
        <a:bodyPr/>
        <a:lstStyle/>
        <a:p>
          <a:endParaRPr lang="fr-FR"/>
        </a:p>
      </dgm:t>
    </dgm:pt>
    <dgm:pt modelId="{5C7C924F-1CDD-D149-9F6C-EC574C96F014}" type="sibTrans" cxnId="{17207EB8-BEB4-8A4F-A5B9-7F13BF5D328D}">
      <dgm:prSet/>
      <dgm:spPr/>
      <dgm:t>
        <a:bodyPr/>
        <a:lstStyle/>
        <a:p>
          <a:endParaRPr lang="fr-F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1"/>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1"/>
      <dgm:spPr/>
    </dgm:pt>
    <dgm:pt modelId="{3CB89971-3129-4377-8E50-241DBA595AE0}" type="pres">
      <dgm:prSet presAssocID="{245C308D-5EA3-41DC-8C21-C3AF1FDA8B85}" presName="dstNode" presStyleLbl="node1" presStyleIdx="0" presStyleCnt="1"/>
      <dgm:spPr/>
    </dgm:pt>
    <dgm:pt modelId="{4AEAE654-29E9-0742-9E7D-2277CDF967C8}" type="pres">
      <dgm:prSet presAssocID="{1D8FBFFD-872F-6148-BB0F-A383ED37113B}" presName="text_1" presStyleLbl="node1" presStyleIdx="0" presStyleCnt="1">
        <dgm:presLayoutVars>
          <dgm:bulletEnabled val="1"/>
        </dgm:presLayoutVars>
      </dgm:prSet>
      <dgm:spPr/>
    </dgm:pt>
    <dgm:pt modelId="{4646A32F-A72A-9C48-B83E-340DFCF0A59E}" type="pres">
      <dgm:prSet presAssocID="{1D8FBFFD-872F-6148-BB0F-A383ED37113B}" presName="accent_1" presStyleCnt="0"/>
      <dgm:spPr/>
    </dgm:pt>
    <dgm:pt modelId="{526127A2-CEB1-C347-9E7D-BC90D3CABB51}" type="pres">
      <dgm:prSet presAssocID="{1D8FBFFD-872F-6148-BB0F-A383ED37113B}" presName="accentRepeatNode" presStyleLbl="solidFgAcc1" presStyleIdx="0" presStyleCnt="1"/>
      <dgm:spPr/>
    </dgm:pt>
  </dgm:ptLst>
  <dgm:cxnLst>
    <dgm:cxn modelId="{1C200011-0850-4D05-8F2C-42FE2F985E8B}" type="presOf" srcId="{1D8FBFFD-872F-6148-BB0F-A383ED37113B}" destId="{4AEAE654-29E9-0742-9E7D-2277CDF967C8}" srcOrd="0" destOrd="0" presId="urn:microsoft.com/office/officeart/2008/layout/VerticalCurvedList"/>
    <dgm:cxn modelId="{70FBDC28-EF7C-494D-B77C-3ED1F4B352B1}" type="presOf" srcId="{5C7C924F-1CDD-D149-9F6C-EC574C96F014}" destId="{7891F2CF-6182-4410-86E9-E619239E5FD1}" srcOrd="0" destOrd="0" presId="urn:microsoft.com/office/officeart/2008/layout/VerticalCurvedList"/>
    <dgm:cxn modelId="{17207EB8-BEB4-8A4F-A5B9-7F13BF5D328D}" srcId="{245C308D-5EA3-41DC-8C21-C3AF1FDA8B85}" destId="{1D8FBFFD-872F-6148-BB0F-A383ED37113B}" srcOrd="0" destOrd="0" parTransId="{08D8D3F0-8AE4-8641-9412-2315F5F9CA44}" sibTransId="{5C7C924F-1CDD-D149-9F6C-EC574C96F014}"/>
    <dgm:cxn modelId="{C8AB53EA-A0AA-4FA4-8DF1-8D2D5F5A84F0}" type="presOf" srcId="{245C308D-5EA3-41DC-8C21-C3AF1FDA8B85}" destId="{2E748554-D473-4373-96F7-05F38508DAE6}" srcOrd="0" destOrd="0" presId="urn:microsoft.com/office/officeart/2008/layout/VerticalCurvedList"/>
    <dgm:cxn modelId="{D7600C5C-040E-429D-86A4-1A32E33D64EB}" type="presParOf" srcId="{2E748554-D473-4373-96F7-05F38508DAE6}" destId="{C0921107-34B6-4FE8-829B-C92ECA1D27EA}" srcOrd="0" destOrd="0" presId="urn:microsoft.com/office/officeart/2008/layout/VerticalCurvedList"/>
    <dgm:cxn modelId="{6DCDF1B2-C356-454E-9BEC-2C39B02CED46}" type="presParOf" srcId="{C0921107-34B6-4FE8-829B-C92ECA1D27EA}" destId="{AAFE58BC-76D7-4BAE-A6EE-A395FFDFB4E7}" srcOrd="0" destOrd="0" presId="urn:microsoft.com/office/officeart/2008/layout/VerticalCurvedList"/>
    <dgm:cxn modelId="{896EFD2A-B192-4482-982A-C7489D5048AD}" type="presParOf" srcId="{AAFE58BC-76D7-4BAE-A6EE-A395FFDFB4E7}" destId="{BB76B6A3-4507-4CF5-BCD1-36637C468683}" srcOrd="0" destOrd="0" presId="urn:microsoft.com/office/officeart/2008/layout/VerticalCurvedList"/>
    <dgm:cxn modelId="{931E355C-3523-4332-B7C3-362CD46802DD}" type="presParOf" srcId="{AAFE58BC-76D7-4BAE-A6EE-A395FFDFB4E7}" destId="{7891F2CF-6182-4410-86E9-E619239E5FD1}" srcOrd="1" destOrd="0" presId="urn:microsoft.com/office/officeart/2008/layout/VerticalCurvedList"/>
    <dgm:cxn modelId="{F27946BC-5E0D-4CDB-90CE-9353F1074031}" type="presParOf" srcId="{AAFE58BC-76D7-4BAE-A6EE-A395FFDFB4E7}" destId="{F90DF8CC-DE8D-4516-BE7B-D5B0ED147E27}" srcOrd="2" destOrd="0" presId="urn:microsoft.com/office/officeart/2008/layout/VerticalCurvedList"/>
    <dgm:cxn modelId="{FA27327C-3519-4705-B871-903E7B092909}" type="presParOf" srcId="{AAFE58BC-76D7-4BAE-A6EE-A395FFDFB4E7}" destId="{3CB89971-3129-4377-8E50-241DBA595AE0}" srcOrd="3" destOrd="0" presId="urn:microsoft.com/office/officeart/2008/layout/VerticalCurvedList"/>
    <dgm:cxn modelId="{302B62A0-98D7-4926-A74B-C2DCA7491BEF}" type="presParOf" srcId="{C0921107-34B6-4FE8-829B-C92ECA1D27EA}" destId="{4AEAE654-29E9-0742-9E7D-2277CDF967C8}" srcOrd="1" destOrd="0" presId="urn:microsoft.com/office/officeart/2008/layout/VerticalCurvedList"/>
    <dgm:cxn modelId="{95F60129-CD3D-45A4-8CBE-AC88E714205D}" type="presParOf" srcId="{C0921107-34B6-4FE8-829B-C92ECA1D27EA}" destId="{4646A32F-A72A-9C48-B83E-340DFCF0A59E}" srcOrd="2" destOrd="0" presId="urn:microsoft.com/office/officeart/2008/layout/VerticalCurvedList"/>
    <dgm:cxn modelId="{693C3E4A-0E59-4428-958D-E46A9A05A263}" type="presParOf" srcId="{4646A32F-A72A-9C48-B83E-340DFCF0A59E}" destId="{526127A2-CEB1-C347-9E7D-BC90D3CABB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5C308D-5EA3-41DC-8C21-C3AF1FDA8B8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fr-FR"/>
        </a:p>
      </dgm:t>
    </dgm:pt>
    <dgm:pt modelId="{443D96F5-7096-4FDF-8A88-235425E94F33}">
      <dgm:prSet phldrT="[Texte]" custT="1"/>
      <dgm:spPr/>
      <dgm:t>
        <a:bodyPr/>
        <a:lstStyle/>
        <a:p>
          <a:r>
            <a:rPr lang="fr-FR" altLang="fr-FR" sz="2000" b="0">
              <a:solidFill>
                <a:schemeClr val="accent1">
                  <a:lumMod val="50000"/>
                </a:schemeClr>
              </a:solidFill>
            </a:rPr>
            <a:t>Objectif</a:t>
          </a:r>
          <a:endParaRPr lang="fr-FR" sz="2000" b="0">
            <a:solidFill>
              <a:schemeClr val="accent1">
                <a:lumMod val="50000"/>
              </a:schemeClr>
            </a:solidFill>
          </a:endParaRPr>
        </a:p>
      </dgm:t>
    </dgm:pt>
    <dgm:pt modelId="{DB67F69F-77D1-430A-BD50-D82C8F5F057D}" type="parTrans" cxnId="{40A17882-96BB-4965-8F79-239D3DA8E059}">
      <dgm:prSet/>
      <dgm:spPr/>
      <dgm:t>
        <a:bodyPr/>
        <a:lstStyle/>
        <a:p>
          <a:endParaRPr lang="fr-FR" sz="2000" b="0">
            <a:solidFill>
              <a:schemeClr val="accent1">
                <a:lumMod val="50000"/>
              </a:schemeClr>
            </a:solidFill>
          </a:endParaRPr>
        </a:p>
      </dgm:t>
    </dgm:pt>
    <dgm:pt modelId="{E2D8055B-C1D3-45D1-938E-71141A49D270}" type="sibTrans" cxnId="{40A17882-96BB-4965-8F79-239D3DA8E059}">
      <dgm:prSet/>
      <dgm:spPr/>
      <dgm:t>
        <a:bodyPr/>
        <a:lstStyle/>
        <a:p>
          <a:endParaRPr lang="fr-FR" sz="2000" b="0">
            <a:solidFill>
              <a:schemeClr val="accent1">
                <a:lumMod val="50000"/>
              </a:schemeClr>
            </a:solidFill>
          </a:endParaRPr>
        </a:p>
      </dgm:t>
    </dgm:pt>
    <dgm:pt modelId="{6302B14F-80EF-4F44-A7E4-3455B6AD6EC3}">
      <dgm:prSet custT="1"/>
      <dgm:spPr/>
      <dgm:t>
        <a:bodyPr/>
        <a:lstStyle/>
        <a:p>
          <a:r>
            <a:rPr lang="fr-FR" altLang="fr-FR" sz="2000" b="0">
              <a:solidFill>
                <a:schemeClr val="accent1">
                  <a:lumMod val="50000"/>
                </a:schemeClr>
              </a:solidFill>
            </a:rPr>
            <a:t>Conditions de droit</a:t>
          </a:r>
        </a:p>
      </dgm:t>
    </dgm:pt>
    <dgm:pt modelId="{5CF304D5-477D-534B-AB37-59F5430B1C28}" type="parTrans" cxnId="{752F2203-C985-0C41-B5D2-8289AE194B69}">
      <dgm:prSet/>
      <dgm:spPr/>
      <dgm:t>
        <a:bodyPr/>
        <a:lstStyle/>
        <a:p>
          <a:endParaRPr lang="fr-FR">
            <a:solidFill>
              <a:schemeClr val="accent1">
                <a:lumMod val="50000"/>
              </a:schemeClr>
            </a:solidFill>
          </a:endParaRPr>
        </a:p>
      </dgm:t>
    </dgm:pt>
    <dgm:pt modelId="{C46D9912-4C7E-A842-A43A-B6CF60A014EA}" type="sibTrans" cxnId="{752F2203-C985-0C41-B5D2-8289AE194B69}">
      <dgm:prSet/>
      <dgm:spPr/>
      <dgm:t>
        <a:bodyPr/>
        <a:lstStyle/>
        <a:p>
          <a:endParaRPr lang="fr-FR">
            <a:solidFill>
              <a:schemeClr val="accent1">
                <a:lumMod val="50000"/>
              </a:schemeClr>
            </a:solidFill>
          </a:endParaRPr>
        </a:p>
      </dgm:t>
    </dgm:pt>
    <dgm:pt modelId="{13707836-C5CD-6F45-A00D-70D7B6EA5A46}">
      <dgm:prSet custT="1"/>
      <dgm:spPr/>
      <dgm:t>
        <a:bodyPr/>
        <a:lstStyle/>
        <a:p>
          <a:r>
            <a:rPr lang="fr-FR" altLang="fr-FR" sz="2000" b="0">
              <a:solidFill>
                <a:schemeClr val="accent1">
                  <a:lumMod val="50000"/>
                </a:schemeClr>
              </a:solidFill>
            </a:rPr>
            <a:t>Démarches</a:t>
          </a:r>
        </a:p>
      </dgm:t>
    </dgm:pt>
    <dgm:pt modelId="{8099D42A-8EAF-4643-8BBC-5F32DABE3107}" type="parTrans" cxnId="{FAF1AA50-AE49-FC40-A3A2-AAF6821D3ABA}">
      <dgm:prSet/>
      <dgm:spPr/>
      <dgm:t>
        <a:bodyPr/>
        <a:lstStyle/>
        <a:p>
          <a:endParaRPr lang="fr-FR">
            <a:solidFill>
              <a:schemeClr val="accent1">
                <a:lumMod val="50000"/>
              </a:schemeClr>
            </a:solidFill>
          </a:endParaRPr>
        </a:p>
      </dgm:t>
    </dgm:pt>
    <dgm:pt modelId="{E0E046E3-834B-904B-8016-950B46CA504B}" type="sibTrans" cxnId="{FAF1AA50-AE49-FC40-A3A2-AAF6821D3ABA}">
      <dgm:prSet/>
      <dgm:spPr/>
      <dgm:t>
        <a:bodyPr/>
        <a:lstStyle/>
        <a:p>
          <a:endParaRPr lang="fr-FR">
            <a:solidFill>
              <a:schemeClr val="accent1">
                <a:lumMod val="50000"/>
              </a:schemeClr>
            </a:solidFill>
          </a:endParaRPr>
        </a:p>
      </dgm:t>
    </dgm:pt>
    <dgm:pt modelId="{C78C2803-98F9-564D-B159-D542231AE8A3}">
      <dgm:prSet custT="1"/>
      <dgm:spPr/>
      <dgm:t>
        <a:bodyPr/>
        <a:lstStyle/>
        <a:p>
          <a:r>
            <a:rPr lang="fr-FR" altLang="fr-FR" sz="2000" b="0">
              <a:solidFill>
                <a:schemeClr val="accent1">
                  <a:lumMod val="50000"/>
                </a:schemeClr>
              </a:solidFill>
            </a:rPr>
            <a:t>Montants</a:t>
          </a:r>
        </a:p>
      </dgm:t>
    </dgm:pt>
    <dgm:pt modelId="{E5F725EB-4A55-AE4D-9AA0-2FF8B2436646}" type="parTrans" cxnId="{7EF79A86-48A3-6D49-B3F1-5158472EF5C3}">
      <dgm:prSet/>
      <dgm:spPr/>
      <dgm:t>
        <a:bodyPr/>
        <a:lstStyle/>
        <a:p>
          <a:endParaRPr lang="fr-FR">
            <a:solidFill>
              <a:schemeClr val="accent1">
                <a:lumMod val="50000"/>
              </a:schemeClr>
            </a:solidFill>
          </a:endParaRPr>
        </a:p>
      </dgm:t>
    </dgm:pt>
    <dgm:pt modelId="{B00250A0-0666-F445-B2D0-F9001BA3106A}" type="sibTrans" cxnId="{7EF79A86-48A3-6D49-B3F1-5158472EF5C3}">
      <dgm:prSet/>
      <dgm:spPr/>
      <dgm:t>
        <a:bodyPr/>
        <a:lstStyle/>
        <a:p>
          <a:endParaRPr lang="fr-FR">
            <a:solidFill>
              <a:schemeClr val="accent1">
                <a:lumMod val="50000"/>
              </a:schemeClr>
            </a:solidFill>
          </a:endParaRPr>
        </a:p>
      </dgm:t>
    </dgm:pt>
    <dgm:pt modelId="{BC58BFCB-75FD-4448-8A19-AACD5DB3D112}">
      <dgm:prSet custT="1"/>
      <dgm:spPr/>
      <dgm:t>
        <a:bodyPr/>
        <a:lstStyle/>
        <a:p>
          <a:r>
            <a:rPr lang="fr-FR" altLang="fr-FR" sz="2000" b="0">
              <a:solidFill>
                <a:schemeClr val="accent1">
                  <a:lumMod val="50000"/>
                </a:schemeClr>
              </a:solidFill>
            </a:rPr>
            <a:t>Exemples</a:t>
          </a:r>
        </a:p>
      </dgm:t>
    </dgm:pt>
    <dgm:pt modelId="{C3800080-24DE-1B43-8953-23029D9A7A15}" type="parTrans" cxnId="{93015B4B-20B3-944D-BBA3-45A7F6B07119}">
      <dgm:prSet/>
      <dgm:spPr/>
      <dgm:t>
        <a:bodyPr/>
        <a:lstStyle/>
        <a:p>
          <a:endParaRPr lang="fr-FR">
            <a:solidFill>
              <a:schemeClr val="accent1">
                <a:lumMod val="50000"/>
              </a:schemeClr>
            </a:solidFill>
          </a:endParaRPr>
        </a:p>
      </dgm:t>
    </dgm:pt>
    <dgm:pt modelId="{BB929DE4-F1EC-574C-AFBC-E3E460F31299}" type="sibTrans" cxnId="{93015B4B-20B3-944D-BBA3-45A7F6B07119}">
      <dgm:prSet/>
      <dgm:spPr/>
      <dgm:t>
        <a:bodyPr/>
        <a:lstStyle/>
        <a:p>
          <a:endParaRPr lang="fr-FR">
            <a:solidFill>
              <a:schemeClr val="accent1">
                <a:lumMod val="50000"/>
              </a:schemeClr>
            </a:solidFill>
          </a:endParaRPr>
        </a:p>
      </dgm:t>
    </dgm:pt>
    <dgm:pt modelId="{2E748554-D473-4373-96F7-05F38508DAE6}" type="pres">
      <dgm:prSet presAssocID="{245C308D-5EA3-41DC-8C21-C3AF1FDA8B85}" presName="Name0" presStyleCnt="0">
        <dgm:presLayoutVars>
          <dgm:chMax val="7"/>
          <dgm:chPref val="7"/>
          <dgm:dir/>
        </dgm:presLayoutVars>
      </dgm:prSet>
      <dgm:spPr/>
    </dgm:pt>
    <dgm:pt modelId="{C0921107-34B6-4FE8-829B-C92ECA1D27EA}" type="pres">
      <dgm:prSet presAssocID="{245C308D-5EA3-41DC-8C21-C3AF1FDA8B85}" presName="Name1" presStyleCnt="0"/>
      <dgm:spPr/>
    </dgm:pt>
    <dgm:pt modelId="{AAFE58BC-76D7-4BAE-A6EE-A395FFDFB4E7}" type="pres">
      <dgm:prSet presAssocID="{245C308D-5EA3-41DC-8C21-C3AF1FDA8B85}" presName="cycle" presStyleCnt="0"/>
      <dgm:spPr/>
    </dgm:pt>
    <dgm:pt modelId="{BB76B6A3-4507-4CF5-BCD1-36637C468683}" type="pres">
      <dgm:prSet presAssocID="{245C308D-5EA3-41DC-8C21-C3AF1FDA8B85}" presName="srcNode" presStyleLbl="node1" presStyleIdx="0" presStyleCnt="5"/>
      <dgm:spPr/>
    </dgm:pt>
    <dgm:pt modelId="{7891F2CF-6182-4410-86E9-E619239E5FD1}" type="pres">
      <dgm:prSet presAssocID="{245C308D-5EA3-41DC-8C21-C3AF1FDA8B85}" presName="conn" presStyleLbl="parChTrans1D2" presStyleIdx="0" presStyleCnt="1"/>
      <dgm:spPr/>
    </dgm:pt>
    <dgm:pt modelId="{F90DF8CC-DE8D-4516-BE7B-D5B0ED147E27}" type="pres">
      <dgm:prSet presAssocID="{245C308D-5EA3-41DC-8C21-C3AF1FDA8B85}" presName="extraNode" presStyleLbl="node1" presStyleIdx="0" presStyleCnt="5"/>
      <dgm:spPr/>
    </dgm:pt>
    <dgm:pt modelId="{3CB89971-3129-4377-8E50-241DBA595AE0}" type="pres">
      <dgm:prSet presAssocID="{245C308D-5EA3-41DC-8C21-C3AF1FDA8B85}" presName="dstNode" presStyleLbl="node1" presStyleIdx="0" presStyleCnt="5"/>
      <dgm:spPr/>
    </dgm:pt>
    <dgm:pt modelId="{BCCC4F80-9D5B-4BAB-92BD-4000912D6DB0}" type="pres">
      <dgm:prSet presAssocID="{443D96F5-7096-4FDF-8A88-235425E94F33}" presName="text_1" presStyleLbl="node1" presStyleIdx="0" presStyleCnt="5">
        <dgm:presLayoutVars>
          <dgm:bulletEnabled val="1"/>
        </dgm:presLayoutVars>
      </dgm:prSet>
      <dgm:spPr/>
    </dgm:pt>
    <dgm:pt modelId="{140A8E00-9869-4665-B27D-7834617B8AEF}" type="pres">
      <dgm:prSet presAssocID="{443D96F5-7096-4FDF-8A88-235425E94F33}" presName="accent_1" presStyleCnt="0"/>
      <dgm:spPr/>
    </dgm:pt>
    <dgm:pt modelId="{6F574E00-060E-46AB-B090-DB4E93E0AB3E}" type="pres">
      <dgm:prSet presAssocID="{443D96F5-7096-4FDF-8A88-235425E94F33}" presName="accentRepeatNode" presStyleLbl="solidFgAcc1" presStyleIdx="0" presStyleCnt="5"/>
      <dgm:spPr/>
    </dgm:pt>
    <dgm:pt modelId="{E592BF1C-96F1-B043-895A-6BE02DE70AC4}" type="pres">
      <dgm:prSet presAssocID="{6302B14F-80EF-4F44-A7E4-3455B6AD6EC3}" presName="text_2" presStyleLbl="node1" presStyleIdx="1" presStyleCnt="5">
        <dgm:presLayoutVars>
          <dgm:bulletEnabled val="1"/>
        </dgm:presLayoutVars>
      </dgm:prSet>
      <dgm:spPr/>
    </dgm:pt>
    <dgm:pt modelId="{9C4B9070-8692-5945-B30F-D77A65A43106}" type="pres">
      <dgm:prSet presAssocID="{6302B14F-80EF-4F44-A7E4-3455B6AD6EC3}" presName="accent_2" presStyleCnt="0"/>
      <dgm:spPr/>
    </dgm:pt>
    <dgm:pt modelId="{43335C60-78E1-AE4D-BC88-3B44BCF644E4}" type="pres">
      <dgm:prSet presAssocID="{6302B14F-80EF-4F44-A7E4-3455B6AD6EC3}" presName="accentRepeatNode" presStyleLbl="solidFgAcc1" presStyleIdx="1" presStyleCnt="5"/>
      <dgm:spPr/>
    </dgm:pt>
    <dgm:pt modelId="{8F15CEFE-3A08-5145-B269-09F887E7143B}" type="pres">
      <dgm:prSet presAssocID="{13707836-C5CD-6F45-A00D-70D7B6EA5A46}" presName="text_3" presStyleLbl="node1" presStyleIdx="2" presStyleCnt="5">
        <dgm:presLayoutVars>
          <dgm:bulletEnabled val="1"/>
        </dgm:presLayoutVars>
      </dgm:prSet>
      <dgm:spPr/>
    </dgm:pt>
    <dgm:pt modelId="{936A0F22-69A3-F148-854F-820212CCCDF5}" type="pres">
      <dgm:prSet presAssocID="{13707836-C5CD-6F45-A00D-70D7B6EA5A46}" presName="accent_3" presStyleCnt="0"/>
      <dgm:spPr/>
    </dgm:pt>
    <dgm:pt modelId="{922C47C0-5E43-1D45-AC9F-AA063299BE59}" type="pres">
      <dgm:prSet presAssocID="{13707836-C5CD-6F45-A00D-70D7B6EA5A46}" presName="accentRepeatNode" presStyleLbl="solidFgAcc1" presStyleIdx="2" presStyleCnt="5"/>
      <dgm:spPr/>
    </dgm:pt>
    <dgm:pt modelId="{CA983F6A-9085-0C48-BFDB-57BC22442B3B}" type="pres">
      <dgm:prSet presAssocID="{C78C2803-98F9-564D-B159-D542231AE8A3}" presName="text_4" presStyleLbl="node1" presStyleIdx="3" presStyleCnt="5">
        <dgm:presLayoutVars>
          <dgm:bulletEnabled val="1"/>
        </dgm:presLayoutVars>
      </dgm:prSet>
      <dgm:spPr/>
    </dgm:pt>
    <dgm:pt modelId="{2B250AB0-A644-7140-A29F-AF2469859940}" type="pres">
      <dgm:prSet presAssocID="{C78C2803-98F9-564D-B159-D542231AE8A3}" presName="accent_4" presStyleCnt="0"/>
      <dgm:spPr/>
    </dgm:pt>
    <dgm:pt modelId="{5845B19C-9B98-B140-A215-DDC04E4A78A9}" type="pres">
      <dgm:prSet presAssocID="{C78C2803-98F9-564D-B159-D542231AE8A3}" presName="accentRepeatNode" presStyleLbl="solidFgAcc1" presStyleIdx="3" presStyleCnt="5"/>
      <dgm:spPr/>
    </dgm:pt>
    <dgm:pt modelId="{1930659D-2276-2547-B2F0-01492ECDA208}" type="pres">
      <dgm:prSet presAssocID="{BC58BFCB-75FD-4448-8A19-AACD5DB3D112}" presName="text_5" presStyleLbl="node1" presStyleIdx="4" presStyleCnt="5">
        <dgm:presLayoutVars>
          <dgm:bulletEnabled val="1"/>
        </dgm:presLayoutVars>
      </dgm:prSet>
      <dgm:spPr/>
    </dgm:pt>
    <dgm:pt modelId="{9C5163FB-779B-EC47-A347-B38250A7FD0A}" type="pres">
      <dgm:prSet presAssocID="{BC58BFCB-75FD-4448-8A19-AACD5DB3D112}" presName="accent_5" presStyleCnt="0"/>
      <dgm:spPr/>
    </dgm:pt>
    <dgm:pt modelId="{8093E7E3-B704-ED4E-8E9B-6576C6A9CCCA}" type="pres">
      <dgm:prSet presAssocID="{BC58BFCB-75FD-4448-8A19-AACD5DB3D112}" presName="accentRepeatNode" presStyleLbl="solidFgAcc1" presStyleIdx="4" presStyleCnt="5"/>
      <dgm:spPr/>
    </dgm:pt>
  </dgm:ptLst>
  <dgm:cxnLst>
    <dgm:cxn modelId="{752F2203-C985-0C41-B5D2-8289AE194B69}" srcId="{245C308D-5EA3-41DC-8C21-C3AF1FDA8B85}" destId="{6302B14F-80EF-4F44-A7E4-3455B6AD6EC3}" srcOrd="1" destOrd="0" parTransId="{5CF304D5-477D-534B-AB37-59F5430B1C28}" sibTransId="{C46D9912-4C7E-A842-A43A-B6CF60A014EA}"/>
    <dgm:cxn modelId="{CF13B618-D317-4134-BBDE-43554E3FCC69}" type="presOf" srcId="{245C308D-5EA3-41DC-8C21-C3AF1FDA8B85}" destId="{2E748554-D473-4373-96F7-05F38508DAE6}" srcOrd="0" destOrd="0" presId="urn:microsoft.com/office/officeart/2008/layout/VerticalCurvedList"/>
    <dgm:cxn modelId="{93015B4B-20B3-944D-BBA3-45A7F6B07119}" srcId="{245C308D-5EA3-41DC-8C21-C3AF1FDA8B85}" destId="{BC58BFCB-75FD-4448-8A19-AACD5DB3D112}" srcOrd="4" destOrd="0" parTransId="{C3800080-24DE-1B43-8953-23029D9A7A15}" sibTransId="{BB929DE4-F1EC-574C-AFBC-E3E460F31299}"/>
    <dgm:cxn modelId="{421D474C-AE2D-4519-AFB6-8EA9BB796ADA}" type="presOf" srcId="{443D96F5-7096-4FDF-8A88-235425E94F33}" destId="{BCCC4F80-9D5B-4BAB-92BD-4000912D6DB0}" srcOrd="0" destOrd="0" presId="urn:microsoft.com/office/officeart/2008/layout/VerticalCurvedList"/>
    <dgm:cxn modelId="{FAF1AA50-AE49-FC40-A3A2-AAF6821D3ABA}" srcId="{245C308D-5EA3-41DC-8C21-C3AF1FDA8B85}" destId="{13707836-C5CD-6F45-A00D-70D7B6EA5A46}" srcOrd="2" destOrd="0" parTransId="{8099D42A-8EAF-4643-8BBC-5F32DABE3107}" sibTransId="{E0E046E3-834B-904B-8016-950B46CA504B}"/>
    <dgm:cxn modelId="{40A17882-96BB-4965-8F79-239D3DA8E059}" srcId="{245C308D-5EA3-41DC-8C21-C3AF1FDA8B85}" destId="{443D96F5-7096-4FDF-8A88-235425E94F33}" srcOrd="0" destOrd="0" parTransId="{DB67F69F-77D1-430A-BD50-D82C8F5F057D}" sibTransId="{E2D8055B-C1D3-45D1-938E-71141A49D270}"/>
    <dgm:cxn modelId="{7EF79A86-48A3-6D49-B3F1-5158472EF5C3}" srcId="{245C308D-5EA3-41DC-8C21-C3AF1FDA8B85}" destId="{C78C2803-98F9-564D-B159-D542231AE8A3}" srcOrd="3" destOrd="0" parTransId="{E5F725EB-4A55-AE4D-9AA0-2FF8B2436646}" sibTransId="{B00250A0-0666-F445-B2D0-F9001BA3106A}"/>
    <dgm:cxn modelId="{015E3A9D-5166-48C9-8C34-70E7EB94A02E}" type="presOf" srcId="{E2D8055B-C1D3-45D1-938E-71141A49D270}" destId="{7891F2CF-6182-4410-86E9-E619239E5FD1}" srcOrd="0" destOrd="0" presId="urn:microsoft.com/office/officeart/2008/layout/VerticalCurvedList"/>
    <dgm:cxn modelId="{64E443C3-F7C0-40A8-82B6-1C4CA559CEFE}" type="presOf" srcId="{13707836-C5CD-6F45-A00D-70D7B6EA5A46}" destId="{8F15CEFE-3A08-5145-B269-09F887E7143B}" srcOrd="0" destOrd="0" presId="urn:microsoft.com/office/officeart/2008/layout/VerticalCurvedList"/>
    <dgm:cxn modelId="{97928FE1-7D84-4FB6-ABAC-9874864BB92D}" type="presOf" srcId="{C78C2803-98F9-564D-B159-D542231AE8A3}" destId="{CA983F6A-9085-0C48-BFDB-57BC22442B3B}" srcOrd="0" destOrd="0" presId="urn:microsoft.com/office/officeart/2008/layout/VerticalCurvedList"/>
    <dgm:cxn modelId="{8A8570F2-0BCB-434A-A69F-818591046324}" type="presOf" srcId="{BC58BFCB-75FD-4448-8A19-AACD5DB3D112}" destId="{1930659D-2276-2547-B2F0-01492ECDA208}" srcOrd="0" destOrd="0" presId="urn:microsoft.com/office/officeart/2008/layout/VerticalCurvedList"/>
    <dgm:cxn modelId="{EF7E40F7-E0A8-49FA-A028-76C7AC3FAA11}" type="presOf" srcId="{6302B14F-80EF-4F44-A7E4-3455B6AD6EC3}" destId="{E592BF1C-96F1-B043-895A-6BE02DE70AC4}" srcOrd="0" destOrd="0" presId="urn:microsoft.com/office/officeart/2008/layout/VerticalCurvedList"/>
    <dgm:cxn modelId="{E140007A-22B4-4E00-9C8E-834F1A5061C3}" type="presParOf" srcId="{2E748554-D473-4373-96F7-05F38508DAE6}" destId="{C0921107-34B6-4FE8-829B-C92ECA1D27EA}" srcOrd="0" destOrd="0" presId="urn:microsoft.com/office/officeart/2008/layout/VerticalCurvedList"/>
    <dgm:cxn modelId="{D3A262FD-D00B-45AF-9A59-4DA4715F2BDE}" type="presParOf" srcId="{C0921107-34B6-4FE8-829B-C92ECA1D27EA}" destId="{AAFE58BC-76D7-4BAE-A6EE-A395FFDFB4E7}" srcOrd="0" destOrd="0" presId="urn:microsoft.com/office/officeart/2008/layout/VerticalCurvedList"/>
    <dgm:cxn modelId="{E012B6BB-3BF8-46F4-903D-BDB494840E4B}" type="presParOf" srcId="{AAFE58BC-76D7-4BAE-A6EE-A395FFDFB4E7}" destId="{BB76B6A3-4507-4CF5-BCD1-36637C468683}" srcOrd="0" destOrd="0" presId="urn:microsoft.com/office/officeart/2008/layout/VerticalCurvedList"/>
    <dgm:cxn modelId="{2FC7319D-25A7-451E-AAC7-8B7B6B270A2F}" type="presParOf" srcId="{AAFE58BC-76D7-4BAE-A6EE-A395FFDFB4E7}" destId="{7891F2CF-6182-4410-86E9-E619239E5FD1}" srcOrd="1" destOrd="0" presId="urn:microsoft.com/office/officeart/2008/layout/VerticalCurvedList"/>
    <dgm:cxn modelId="{422A4D23-72D7-42B6-BC03-044C9CAFE19F}" type="presParOf" srcId="{AAFE58BC-76D7-4BAE-A6EE-A395FFDFB4E7}" destId="{F90DF8CC-DE8D-4516-BE7B-D5B0ED147E27}" srcOrd="2" destOrd="0" presId="urn:microsoft.com/office/officeart/2008/layout/VerticalCurvedList"/>
    <dgm:cxn modelId="{BB90A4B6-F2B6-4035-B936-155AE3D951BC}" type="presParOf" srcId="{AAFE58BC-76D7-4BAE-A6EE-A395FFDFB4E7}" destId="{3CB89971-3129-4377-8E50-241DBA595AE0}" srcOrd="3" destOrd="0" presId="urn:microsoft.com/office/officeart/2008/layout/VerticalCurvedList"/>
    <dgm:cxn modelId="{710E785F-2DE9-41EA-9C77-233A6A7490A4}" type="presParOf" srcId="{C0921107-34B6-4FE8-829B-C92ECA1D27EA}" destId="{BCCC4F80-9D5B-4BAB-92BD-4000912D6DB0}" srcOrd="1" destOrd="0" presId="urn:microsoft.com/office/officeart/2008/layout/VerticalCurvedList"/>
    <dgm:cxn modelId="{EB024094-CAAD-4619-ACFB-AE1286FF22EC}" type="presParOf" srcId="{C0921107-34B6-4FE8-829B-C92ECA1D27EA}" destId="{140A8E00-9869-4665-B27D-7834617B8AEF}" srcOrd="2" destOrd="0" presId="urn:microsoft.com/office/officeart/2008/layout/VerticalCurvedList"/>
    <dgm:cxn modelId="{0C215CC9-8BC1-497D-AB8D-B9C71AFB9F21}" type="presParOf" srcId="{140A8E00-9869-4665-B27D-7834617B8AEF}" destId="{6F574E00-060E-46AB-B090-DB4E93E0AB3E}" srcOrd="0" destOrd="0" presId="urn:microsoft.com/office/officeart/2008/layout/VerticalCurvedList"/>
    <dgm:cxn modelId="{F650BA9E-58C4-4349-B4C0-92EED4FEFDD0}" type="presParOf" srcId="{C0921107-34B6-4FE8-829B-C92ECA1D27EA}" destId="{E592BF1C-96F1-B043-895A-6BE02DE70AC4}" srcOrd="3" destOrd="0" presId="urn:microsoft.com/office/officeart/2008/layout/VerticalCurvedList"/>
    <dgm:cxn modelId="{6B4A8369-51A6-47AD-9E80-60FF88E1F59A}" type="presParOf" srcId="{C0921107-34B6-4FE8-829B-C92ECA1D27EA}" destId="{9C4B9070-8692-5945-B30F-D77A65A43106}" srcOrd="4" destOrd="0" presId="urn:microsoft.com/office/officeart/2008/layout/VerticalCurvedList"/>
    <dgm:cxn modelId="{079BA6F3-280C-43AB-AFC2-F9023A41619E}" type="presParOf" srcId="{9C4B9070-8692-5945-B30F-D77A65A43106}" destId="{43335C60-78E1-AE4D-BC88-3B44BCF644E4}" srcOrd="0" destOrd="0" presId="urn:microsoft.com/office/officeart/2008/layout/VerticalCurvedList"/>
    <dgm:cxn modelId="{17E01D5E-488D-43F0-8B48-F6242FD8157A}" type="presParOf" srcId="{C0921107-34B6-4FE8-829B-C92ECA1D27EA}" destId="{8F15CEFE-3A08-5145-B269-09F887E7143B}" srcOrd="5" destOrd="0" presId="urn:microsoft.com/office/officeart/2008/layout/VerticalCurvedList"/>
    <dgm:cxn modelId="{06E87A23-27CA-445B-BE0B-5F020930E769}" type="presParOf" srcId="{C0921107-34B6-4FE8-829B-C92ECA1D27EA}" destId="{936A0F22-69A3-F148-854F-820212CCCDF5}" srcOrd="6" destOrd="0" presId="urn:microsoft.com/office/officeart/2008/layout/VerticalCurvedList"/>
    <dgm:cxn modelId="{B5B64F40-FA12-43FA-83AF-4D986E0DBED7}" type="presParOf" srcId="{936A0F22-69A3-F148-854F-820212CCCDF5}" destId="{922C47C0-5E43-1D45-AC9F-AA063299BE59}" srcOrd="0" destOrd="0" presId="urn:microsoft.com/office/officeart/2008/layout/VerticalCurvedList"/>
    <dgm:cxn modelId="{7CCD27D2-8E23-4F6F-A148-C792D5C89273}" type="presParOf" srcId="{C0921107-34B6-4FE8-829B-C92ECA1D27EA}" destId="{CA983F6A-9085-0C48-BFDB-57BC22442B3B}" srcOrd="7" destOrd="0" presId="urn:microsoft.com/office/officeart/2008/layout/VerticalCurvedList"/>
    <dgm:cxn modelId="{9D024DCC-6998-45AF-B7DC-C010D32CDE88}" type="presParOf" srcId="{C0921107-34B6-4FE8-829B-C92ECA1D27EA}" destId="{2B250AB0-A644-7140-A29F-AF2469859940}" srcOrd="8" destOrd="0" presId="urn:microsoft.com/office/officeart/2008/layout/VerticalCurvedList"/>
    <dgm:cxn modelId="{A974D682-1B2E-4DF3-B2E4-41EA1C9EDC27}" type="presParOf" srcId="{2B250AB0-A644-7140-A29F-AF2469859940}" destId="{5845B19C-9B98-B140-A215-DDC04E4A78A9}" srcOrd="0" destOrd="0" presId="urn:microsoft.com/office/officeart/2008/layout/VerticalCurvedList"/>
    <dgm:cxn modelId="{B94903ED-845D-46A9-B951-58DB76EA4995}" type="presParOf" srcId="{C0921107-34B6-4FE8-829B-C92ECA1D27EA}" destId="{1930659D-2276-2547-B2F0-01492ECDA208}" srcOrd="9" destOrd="0" presId="urn:microsoft.com/office/officeart/2008/layout/VerticalCurvedList"/>
    <dgm:cxn modelId="{8BB498EB-C7E7-41AA-AC5D-2C18C9548948}" type="presParOf" srcId="{C0921107-34B6-4FE8-829B-C92ECA1D27EA}" destId="{9C5163FB-779B-EC47-A347-B38250A7FD0A}" srcOrd="10" destOrd="0" presId="urn:microsoft.com/office/officeart/2008/layout/VerticalCurvedList"/>
    <dgm:cxn modelId="{E530824F-19E6-4DC0-B92F-3D6EAFB7ECA0}" type="presParOf" srcId="{9C5163FB-779B-EC47-A347-B38250A7FD0A}" destId="{8093E7E3-B704-ED4E-8E9B-6576C6A9CC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4173A-D41B-2A4F-9217-0F1FD97926F2}">
      <dsp:nvSpPr>
        <dsp:cNvPr id="0" name=""/>
        <dsp:cNvSpPr/>
      </dsp:nvSpPr>
      <dsp:spPr>
        <a:xfrm>
          <a:off x="0" y="335091"/>
          <a:ext cx="9073008" cy="121680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i="0" kern="1200">
              <a:solidFill>
                <a:schemeClr val="accent4">
                  <a:lumMod val="50000"/>
                </a:schemeClr>
              </a:solidFill>
            </a:rPr>
            <a:t>Petite enfance</a:t>
          </a:r>
          <a:endParaRPr lang="fr-FR" sz="1600" b="1" i="0" kern="1200">
            <a:solidFill>
              <a:schemeClr val="accent4">
                <a:lumMod val="50000"/>
              </a:schemeClr>
            </a:solidFill>
            <a:latin typeface="Roboto"/>
          </a:endParaRPr>
        </a:p>
      </dsp:txBody>
      <dsp:txXfrm>
        <a:off x="59399" y="394490"/>
        <a:ext cx="8954210" cy="1098002"/>
      </dsp:txXfrm>
    </dsp:sp>
    <dsp:sp modelId="{BDF6AD9D-333D-E34F-8943-8EDE9F38A420}">
      <dsp:nvSpPr>
        <dsp:cNvPr id="0" name=""/>
        <dsp:cNvSpPr/>
      </dsp:nvSpPr>
      <dsp:spPr>
        <a:xfrm>
          <a:off x="0" y="1551891"/>
          <a:ext cx="907300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068" tIns="12700" rIns="71120" bIns="1270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i="0" kern="1200">
              <a:solidFill>
                <a:schemeClr val="accent4">
                  <a:lumMod val="50000"/>
                </a:schemeClr>
              </a:solidFill>
            </a:rPr>
            <a:t>Prestation d’accueil du jeune enfant (Paje)</a:t>
          </a:r>
        </a:p>
        <a:p>
          <a:pPr marL="57150" lvl="1" indent="-57150" algn="l" defTabSz="444500">
            <a:lnSpc>
              <a:spcPct val="90000"/>
            </a:lnSpc>
            <a:spcBef>
              <a:spcPct val="0"/>
            </a:spcBef>
            <a:spcAft>
              <a:spcPct val="20000"/>
            </a:spcAft>
            <a:buFont typeface="Arial" panose="020B0604020202020204" pitchFamily="34" charset="0"/>
            <a:buChar char="•"/>
          </a:pPr>
          <a:r>
            <a:rPr lang="fr-FR" sz="1000" i="0" kern="1200">
              <a:solidFill>
                <a:schemeClr val="accent4">
                  <a:lumMod val="50000"/>
                </a:schemeClr>
              </a:solidFill>
            </a:rPr>
            <a:t>Primes à la naissance ou à l’adoption (Pn)</a:t>
          </a:r>
        </a:p>
        <a:p>
          <a:pPr marL="57150" lvl="1" indent="-57150" algn="l" defTabSz="444500">
            <a:lnSpc>
              <a:spcPct val="90000"/>
            </a:lnSpc>
            <a:spcBef>
              <a:spcPct val="0"/>
            </a:spcBef>
            <a:spcAft>
              <a:spcPct val="20000"/>
            </a:spcAft>
            <a:buFont typeface="Arial" panose="020B0604020202020204" pitchFamily="34" charset="0"/>
            <a:buChar char="•"/>
          </a:pPr>
          <a:r>
            <a:rPr lang="fr-FR" sz="1000" i="0" kern="1200">
              <a:solidFill>
                <a:schemeClr val="accent4">
                  <a:lumMod val="50000"/>
                </a:schemeClr>
              </a:solidFill>
            </a:rPr>
            <a:t>Allocation de base (Ab)</a:t>
          </a:r>
        </a:p>
        <a:p>
          <a:pPr marL="57150" lvl="1" indent="-57150" algn="l" defTabSz="444500">
            <a:lnSpc>
              <a:spcPct val="90000"/>
            </a:lnSpc>
            <a:spcBef>
              <a:spcPct val="0"/>
            </a:spcBef>
            <a:spcAft>
              <a:spcPct val="20000"/>
            </a:spcAft>
            <a:buFont typeface="Arial" panose="020B0604020202020204" pitchFamily="34" charset="0"/>
            <a:buChar char="•"/>
          </a:pPr>
          <a:r>
            <a:rPr lang="fr-FR" sz="1000" i="0" kern="1200">
              <a:solidFill>
                <a:schemeClr val="accent4">
                  <a:lumMod val="50000"/>
                </a:schemeClr>
              </a:solidFill>
            </a:rPr>
            <a:t>La prestation partagée d’éducation de l’enfant (</a:t>
          </a:r>
          <a:r>
            <a:rPr lang="fr-FR" sz="1000" i="0" kern="1200" err="1">
              <a:solidFill>
                <a:schemeClr val="accent4">
                  <a:lumMod val="50000"/>
                </a:schemeClr>
              </a:solidFill>
            </a:rPr>
            <a:t>PreParE</a:t>
          </a:r>
          <a:r>
            <a:rPr lang="fr-FR" sz="1000" i="0" kern="1200">
              <a:solidFill>
                <a:schemeClr val="accent4">
                  <a:lumMod val="50000"/>
                </a:schemeClr>
              </a:solidFill>
            </a:rPr>
            <a:t>)</a:t>
          </a:r>
        </a:p>
        <a:p>
          <a:pPr marL="57150" lvl="1" indent="-57150" algn="l" defTabSz="444500">
            <a:lnSpc>
              <a:spcPct val="90000"/>
            </a:lnSpc>
            <a:spcBef>
              <a:spcPct val="0"/>
            </a:spcBef>
            <a:spcAft>
              <a:spcPct val="20000"/>
            </a:spcAft>
            <a:buFont typeface="Arial" panose="020B0604020202020204" pitchFamily="34" charset="0"/>
            <a:buChar char="•"/>
          </a:pPr>
          <a:r>
            <a:rPr lang="fr-FR" sz="1000" i="0" kern="1200">
              <a:solidFill>
                <a:schemeClr val="accent4">
                  <a:lumMod val="50000"/>
                </a:schemeClr>
              </a:solidFill>
            </a:rPr>
            <a:t>Complément de mode de garde (Cmg)</a:t>
          </a:r>
        </a:p>
      </dsp:txBody>
      <dsp:txXfrm>
        <a:off x="0" y="1551891"/>
        <a:ext cx="9073008" cy="1076400"/>
      </dsp:txXfrm>
    </dsp:sp>
    <dsp:sp modelId="{2315D01E-10DB-274A-AFE2-4D68FCF29306}">
      <dsp:nvSpPr>
        <dsp:cNvPr id="0" name=""/>
        <dsp:cNvSpPr/>
      </dsp:nvSpPr>
      <dsp:spPr>
        <a:xfrm>
          <a:off x="0" y="2628291"/>
          <a:ext cx="9073008" cy="121680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i="0" kern="1200">
              <a:solidFill>
                <a:schemeClr val="accent4">
                  <a:lumMod val="50000"/>
                </a:schemeClr>
              </a:solidFill>
            </a:rPr>
            <a:t>Enfance et jeunesse</a:t>
          </a:r>
        </a:p>
      </dsp:txBody>
      <dsp:txXfrm>
        <a:off x="59399" y="2687690"/>
        <a:ext cx="8954210" cy="1098002"/>
      </dsp:txXfrm>
    </dsp:sp>
    <dsp:sp modelId="{8C034A05-0C8E-BA4B-838D-C32BC8B4DACD}">
      <dsp:nvSpPr>
        <dsp:cNvPr id="0" name=""/>
        <dsp:cNvSpPr/>
      </dsp:nvSpPr>
      <dsp:spPr>
        <a:xfrm>
          <a:off x="0" y="3845092"/>
          <a:ext cx="907300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068" tIns="12700" rIns="71120" bIns="12700" numCol="1" spcCol="1270" anchor="t" anchorCtr="0">
          <a:noAutofit/>
        </a:bodyPr>
        <a:lstStyle/>
        <a:p>
          <a:pPr marL="57150" lvl="1" indent="-57150" algn="l" defTabSz="444500">
            <a:lnSpc>
              <a:spcPct val="90000"/>
            </a:lnSpc>
            <a:spcBef>
              <a:spcPct val="0"/>
            </a:spcBef>
            <a:spcAft>
              <a:spcPct val="20000"/>
            </a:spcAft>
            <a:buChar char="•"/>
          </a:pPr>
          <a:r>
            <a:rPr lang="fr-FR" sz="1000" i="0" kern="1200">
              <a:solidFill>
                <a:schemeClr val="accent4">
                  <a:lumMod val="50000"/>
                </a:schemeClr>
              </a:solidFill>
            </a:rPr>
            <a:t>Allocations familiales (Af)</a:t>
          </a:r>
        </a:p>
        <a:p>
          <a:pPr marL="57150" lvl="1" indent="-57150" algn="l" defTabSz="444500">
            <a:lnSpc>
              <a:spcPct val="90000"/>
            </a:lnSpc>
            <a:spcBef>
              <a:spcPct val="0"/>
            </a:spcBef>
            <a:spcAft>
              <a:spcPct val="20000"/>
            </a:spcAft>
            <a:buChar char="•"/>
          </a:pPr>
          <a:r>
            <a:rPr lang="fr-FR" sz="1000" i="0" kern="1200">
              <a:solidFill>
                <a:schemeClr val="accent4">
                  <a:lumMod val="50000"/>
                </a:schemeClr>
              </a:solidFill>
            </a:rPr>
            <a:t>Complément familial (Cf)</a:t>
          </a:r>
        </a:p>
        <a:p>
          <a:pPr marL="57150" lvl="1" indent="-57150" algn="l" defTabSz="444500">
            <a:lnSpc>
              <a:spcPct val="90000"/>
            </a:lnSpc>
            <a:spcBef>
              <a:spcPct val="0"/>
            </a:spcBef>
            <a:spcAft>
              <a:spcPct val="20000"/>
            </a:spcAft>
            <a:buChar char="•"/>
          </a:pPr>
          <a:r>
            <a:rPr lang="fr-FR" sz="1000" i="0" kern="1200">
              <a:solidFill>
                <a:schemeClr val="accent4">
                  <a:lumMod val="50000"/>
                </a:schemeClr>
              </a:solidFill>
            </a:rPr>
            <a:t>Allocation de rentrée scolaire (Ars)</a:t>
          </a:r>
        </a:p>
        <a:p>
          <a:pPr marL="57150" lvl="1" indent="-57150" algn="l" defTabSz="444500">
            <a:lnSpc>
              <a:spcPct val="90000"/>
            </a:lnSpc>
            <a:spcBef>
              <a:spcPct val="0"/>
            </a:spcBef>
            <a:spcAft>
              <a:spcPct val="20000"/>
            </a:spcAft>
            <a:buChar char="•"/>
          </a:pPr>
          <a:r>
            <a:rPr lang="fr-FR" sz="1000" i="0" kern="1200">
              <a:solidFill>
                <a:schemeClr val="accent4">
                  <a:lumMod val="50000"/>
                </a:schemeClr>
              </a:solidFill>
            </a:rPr>
            <a:t>Allocation de soutien familial (</a:t>
          </a:r>
          <a:r>
            <a:rPr lang="fr-FR" sz="1000" i="0" kern="1200" err="1">
              <a:solidFill>
                <a:schemeClr val="accent4">
                  <a:lumMod val="50000"/>
                </a:schemeClr>
              </a:solidFill>
            </a:rPr>
            <a:t>Asf</a:t>
          </a:r>
          <a:r>
            <a:rPr lang="fr-FR" sz="1000" i="0" kern="1200">
              <a:solidFill>
                <a:schemeClr val="accent4">
                  <a:lumMod val="50000"/>
                </a:schemeClr>
              </a:solidFill>
            </a:rPr>
            <a:t>)</a:t>
          </a:r>
        </a:p>
        <a:p>
          <a:pPr marL="57150" lvl="1" indent="-57150" algn="l" defTabSz="444500">
            <a:lnSpc>
              <a:spcPct val="90000"/>
            </a:lnSpc>
            <a:spcBef>
              <a:spcPct val="0"/>
            </a:spcBef>
            <a:spcAft>
              <a:spcPct val="20000"/>
            </a:spcAft>
            <a:buChar char="•"/>
          </a:pPr>
          <a:r>
            <a:rPr lang="fr-FR" sz="1000" i="0" kern="1200">
              <a:solidFill>
                <a:schemeClr val="accent4">
                  <a:lumMod val="50000"/>
                </a:schemeClr>
              </a:solidFill>
            </a:rPr>
            <a:t>Allocation forfaitaire décès (Ade)</a:t>
          </a:r>
        </a:p>
      </dsp:txBody>
      <dsp:txXfrm>
        <a:off x="0" y="3845092"/>
        <a:ext cx="9073008" cy="1076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223316" y="181386"/>
        <a:ext cx="7985595" cy="357306"/>
      </dsp:txXfrm>
    </dsp:sp>
    <dsp:sp modelId="{6F574E00-060E-46AB-B090-DB4E93E0AB3E}">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40"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7593A-E3D9-B64A-8480-DAE3205A1F40}">
      <dsp:nvSpPr>
        <dsp:cNvPr id="0" name=""/>
        <dsp:cNvSpPr/>
      </dsp:nvSpPr>
      <dsp:spPr>
        <a:xfrm>
          <a:off x="223301" y="181398"/>
          <a:ext cx="7913602" cy="35728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3301" y="181398"/>
        <a:ext cx="7913602" cy="357282"/>
      </dsp:txXfrm>
    </dsp:sp>
    <dsp:sp modelId="{A1160BF9-DC69-416B-908D-E945E03DC341}">
      <dsp:nvSpPr>
        <dsp:cNvPr id="0" name=""/>
        <dsp:cNvSpPr/>
      </dsp:nvSpPr>
      <dsp:spPr>
        <a:xfrm>
          <a:off x="0" y="136738"/>
          <a:ext cx="446603" cy="4466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27C0B-777A-CE41-86C8-9BD814F23177}">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223316" y="181386"/>
        <a:ext cx="7985595" cy="357306"/>
      </dsp:txXfrm>
    </dsp:sp>
    <dsp:sp modelId="{9B6E4E3E-A160-C04E-B23B-8E2FBC07487B}">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35FD2-CB17-F943-A826-8F797E2A433A}">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 et plafond</a:t>
          </a:r>
        </a:p>
      </dsp:txBody>
      <dsp:txXfrm>
        <a:off x="223316" y="181386"/>
        <a:ext cx="7985595" cy="357306"/>
      </dsp:txXfrm>
    </dsp:sp>
    <dsp:sp modelId="{919486F3-F68D-44AB-8BEE-290536002B14}">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40"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BA75E-0224-B948-BA31-4F5768D78D4E}">
      <dsp:nvSpPr>
        <dsp:cNvPr id="0" name=""/>
        <dsp:cNvSpPr/>
      </dsp:nvSpPr>
      <dsp:spPr>
        <a:xfrm>
          <a:off x="223301" y="181398"/>
          <a:ext cx="7913602" cy="35728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rgbClr val="000000"/>
              </a:solidFill>
            </a:rPr>
            <a:t>Exemples</a:t>
          </a:r>
        </a:p>
      </dsp:txBody>
      <dsp:txXfrm>
        <a:off x="223301" y="181398"/>
        <a:ext cx="7913602" cy="357282"/>
      </dsp:txXfrm>
    </dsp:sp>
    <dsp:sp modelId="{526127A2-CEB1-C347-9E7D-BC90D3CABB51}">
      <dsp:nvSpPr>
        <dsp:cNvPr id="0" name=""/>
        <dsp:cNvSpPr/>
      </dsp:nvSpPr>
      <dsp:spPr>
        <a:xfrm>
          <a:off x="0" y="136738"/>
          <a:ext cx="446603" cy="4466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61470" y="30593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461470" y="30593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EADA29-D9FE-B240-923F-9DD8E7AE34DB}">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900200" y="1224038"/>
        <a:ext cx="5728207" cy="612263"/>
      </dsp:txXfrm>
    </dsp:sp>
    <dsp:sp modelId="{366A6D9C-5886-E246-9655-77AA989F950A}">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4AA1DC85-28E9-4A41-BE2D-4A0E9A9BCB2D}">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1034855" y="2142140"/>
        <a:ext cx="5593552" cy="612263"/>
      </dsp:txXfrm>
    </dsp:sp>
    <dsp:sp modelId="{A7463D95-1BA8-EF4E-8103-7C06CFB9998D}">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FE55865C-EA57-4343-AC97-40E5B671BB91}">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Montants</a:t>
          </a:r>
        </a:p>
      </dsp:txBody>
      <dsp:txXfrm>
        <a:off x="900200" y="3060242"/>
        <a:ext cx="5728207" cy="612263"/>
      </dsp:txXfrm>
    </dsp:sp>
    <dsp:sp modelId="{4320BA4D-1EEB-AB48-A976-FBBEE6ACAFEC}">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DE69F9CE-6462-564B-8E8D-B2604406E658}">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461470" y="3978344"/>
        <a:ext cx="6166937" cy="612263"/>
      </dsp:txXfrm>
    </dsp:sp>
    <dsp:sp modelId="{ED31BF90-C851-EC4E-A030-0C6240D675B4}">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40"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3301" y="181398"/>
          <a:ext cx="7913602" cy="35728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223301" y="181398"/>
        <a:ext cx="7913602" cy="357282"/>
      </dsp:txXfrm>
    </dsp:sp>
    <dsp:sp modelId="{6F574E00-060E-46AB-B090-DB4E93E0AB3E}">
      <dsp:nvSpPr>
        <dsp:cNvPr id="0" name=""/>
        <dsp:cNvSpPr/>
      </dsp:nvSpPr>
      <dsp:spPr>
        <a:xfrm>
          <a:off x="0" y="136738"/>
          <a:ext cx="446603" cy="4466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40"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44D8C-1C54-8E47-897E-A6816C15C3FE}">
      <dsp:nvSpPr>
        <dsp:cNvPr id="0" name=""/>
        <dsp:cNvSpPr/>
      </dsp:nvSpPr>
      <dsp:spPr>
        <a:xfrm>
          <a:off x="223301" y="233515"/>
          <a:ext cx="7913602" cy="35728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3301" y="233515"/>
        <a:ext cx="7913602" cy="357282"/>
      </dsp:txXfrm>
    </dsp:sp>
    <dsp:sp modelId="{59BD668E-AA80-422B-8513-1AF79BEAE139}">
      <dsp:nvSpPr>
        <dsp:cNvPr id="0" name=""/>
        <dsp:cNvSpPr/>
      </dsp:nvSpPr>
      <dsp:spPr>
        <a:xfrm>
          <a:off x="0" y="136738"/>
          <a:ext cx="446603" cy="4466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 PreParE Majorée</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 </a:t>
          </a:r>
          <a:r>
            <a:rPr lang="fr-FR" altLang="fr-FR" sz="2000" b="0" kern="1200" err="1">
              <a:solidFill>
                <a:schemeClr val="accent5">
                  <a:lumMod val="50000"/>
                </a:schemeClr>
              </a:solidFill>
            </a:rPr>
            <a:t>PreParE</a:t>
          </a:r>
          <a:r>
            <a:rPr lang="fr-FR" altLang="fr-FR" sz="2000" b="0" kern="1200">
              <a:solidFill>
                <a:schemeClr val="accent5">
                  <a:lumMod val="50000"/>
                </a:schemeClr>
              </a:solidFill>
            </a:rPr>
            <a:t> prolongée</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21640" y="-89250"/>
          <a:ext cx="826573" cy="826573"/>
        </a:xfrm>
        <a:prstGeom prst="blockArc">
          <a:avLst>
            <a:gd name="adj1" fmla="val 18900000"/>
            <a:gd name="adj2" fmla="val 2700000"/>
            <a:gd name="adj3" fmla="val 2613"/>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144042" y="139488"/>
          <a:ext cx="8007774" cy="32182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0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1" kern="1200">
              <a:solidFill>
                <a:srgbClr val="002060"/>
              </a:solidFill>
              <a:cs typeface="Calibri" panose="020F0502020204030204" pitchFamily="34" charset="0"/>
            </a:rPr>
            <a:t>La Prestation D’Accueil du Jeune Enfant (PAJE)</a:t>
          </a:r>
          <a:endParaRPr lang="fr-FR" sz="2000" b="0" kern="1200">
            <a:solidFill>
              <a:schemeClr val="accent4">
                <a:lumMod val="50000"/>
              </a:schemeClr>
            </a:solidFill>
          </a:endParaRPr>
        </a:p>
      </dsp:txBody>
      <dsp:txXfrm>
        <a:off x="144042" y="139488"/>
        <a:ext cx="8007774" cy="321820"/>
      </dsp:txXfrm>
    </dsp:sp>
    <dsp:sp modelId="{6F574E00-060E-46AB-B090-DB4E93E0AB3E}">
      <dsp:nvSpPr>
        <dsp:cNvPr id="0" name=""/>
        <dsp:cNvSpPr/>
      </dsp:nvSpPr>
      <dsp:spPr>
        <a:xfrm>
          <a:off x="0" y="122898"/>
          <a:ext cx="402275" cy="40227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40"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8D511-6DDE-5546-885B-7F92516279D1}">
      <dsp:nvSpPr>
        <dsp:cNvPr id="0" name=""/>
        <dsp:cNvSpPr/>
      </dsp:nvSpPr>
      <dsp:spPr>
        <a:xfrm>
          <a:off x="223301" y="181398"/>
          <a:ext cx="7913602" cy="35728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223301" y="181398"/>
        <a:ext cx="7913602" cy="357282"/>
      </dsp:txXfrm>
    </dsp:sp>
    <dsp:sp modelId="{5D2F418C-9680-4C12-960C-E3F17414AA63}">
      <dsp:nvSpPr>
        <dsp:cNvPr id="0" name=""/>
        <dsp:cNvSpPr/>
      </dsp:nvSpPr>
      <dsp:spPr>
        <a:xfrm>
          <a:off x="0" y="136738"/>
          <a:ext cx="446603" cy="4466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393408" y="257852"/>
          <a:ext cx="6234999" cy="515508"/>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393408" y="257852"/>
        <a:ext cx="6234999" cy="515508"/>
      </dsp:txXfrm>
    </dsp:sp>
    <dsp:sp modelId="{6F574E00-060E-46AB-B090-DB4E93E0AB3E}">
      <dsp:nvSpPr>
        <dsp:cNvPr id="0" name=""/>
        <dsp:cNvSpPr/>
      </dsp:nvSpPr>
      <dsp:spPr>
        <a:xfrm>
          <a:off x="71215" y="193413"/>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E7783C-90C8-9C45-A5F0-A340300BE1A5}">
      <dsp:nvSpPr>
        <dsp:cNvPr id="0" name=""/>
        <dsp:cNvSpPr/>
      </dsp:nvSpPr>
      <dsp:spPr>
        <a:xfrm>
          <a:off x="817449" y="1031016"/>
          <a:ext cx="5810959" cy="515508"/>
        </a:xfrm>
        <a:prstGeom prst="rect">
          <a:avLst/>
        </a:prstGeom>
        <a:solidFill>
          <a:schemeClr val="accent5">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817449" y="1031016"/>
        <a:ext cx="5810959" cy="515508"/>
      </dsp:txXfrm>
    </dsp:sp>
    <dsp:sp modelId="{2BA04EEC-4CF1-8847-99C2-288CFF4DC2D1}">
      <dsp:nvSpPr>
        <dsp:cNvPr id="0" name=""/>
        <dsp:cNvSpPr/>
      </dsp:nvSpPr>
      <dsp:spPr>
        <a:xfrm>
          <a:off x="495256" y="966577"/>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dsp:style>
    </dsp:sp>
    <dsp:sp modelId="{B415FF3D-7F59-CD4C-BE07-DA36A5357FEE}">
      <dsp:nvSpPr>
        <dsp:cNvPr id="0" name=""/>
        <dsp:cNvSpPr/>
      </dsp:nvSpPr>
      <dsp:spPr>
        <a:xfrm>
          <a:off x="1011352" y="1804180"/>
          <a:ext cx="5617056" cy="515508"/>
        </a:xfrm>
        <a:prstGeom prst="rect">
          <a:avLst/>
        </a:prstGeom>
        <a:solidFill>
          <a:schemeClr val="accent5">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La réforme de Mai 2019</a:t>
          </a:r>
        </a:p>
      </dsp:txBody>
      <dsp:txXfrm>
        <a:off x="1011352" y="1804180"/>
        <a:ext cx="5617056" cy="515508"/>
      </dsp:txXfrm>
    </dsp:sp>
    <dsp:sp modelId="{CD88E566-0E26-6A4A-A716-A9FB42C60289}">
      <dsp:nvSpPr>
        <dsp:cNvPr id="0" name=""/>
        <dsp:cNvSpPr/>
      </dsp:nvSpPr>
      <dsp:spPr>
        <a:xfrm>
          <a:off x="689159" y="1739742"/>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dsp:style>
    </dsp:sp>
    <dsp:sp modelId="{37D94969-2018-7949-8DEF-63F1A23A9499}">
      <dsp:nvSpPr>
        <dsp:cNvPr id="0" name=""/>
        <dsp:cNvSpPr/>
      </dsp:nvSpPr>
      <dsp:spPr>
        <a:xfrm>
          <a:off x="1011352" y="2576855"/>
          <a:ext cx="5617056" cy="515508"/>
        </a:xfrm>
        <a:prstGeom prst="rect">
          <a:avLst/>
        </a:prstGeom>
        <a:solidFill>
          <a:schemeClr val="accent5">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La démarche</a:t>
          </a:r>
        </a:p>
      </dsp:txBody>
      <dsp:txXfrm>
        <a:off x="1011352" y="2576855"/>
        <a:ext cx="5617056" cy="515508"/>
      </dsp:txXfrm>
    </dsp:sp>
    <dsp:sp modelId="{CB8DAD22-8C6A-4343-B0A0-71E03D01EE22}">
      <dsp:nvSpPr>
        <dsp:cNvPr id="0" name=""/>
        <dsp:cNvSpPr/>
      </dsp:nvSpPr>
      <dsp:spPr>
        <a:xfrm>
          <a:off x="689159" y="2512416"/>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dsp:style>
    </dsp:sp>
    <dsp:sp modelId="{6E7B800E-0E07-5B47-A599-AB182FE32129}">
      <dsp:nvSpPr>
        <dsp:cNvPr id="0" name=""/>
        <dsp:cNvSpPr/>
      </dsp:nvSpPr>
      <dsp:spPr>
        <a:xfrm>
          <a:off x="817449" y="3350019"/>
          <a:ext cx="5810959" cy="515508"/>
        </a:xfrm>
        <a:prstGeom prst="rect">
          <a:avLst/>
        </a:prstGeom>
        <a:solidFill>
          <a:schemeClr val="accent5">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Montants/plafonds</a:t>
          </a:r>
        </a:p>
      </dsp:txBody>
      <dsp:txXfrm>
        <a:off x="817449" y="3350019"/>
        <a:ext cx="5810959" cy="515508"/>
      </dsp:txXfrm>
    </dsp:sp>
    <dsp:sp modelId="{D13F4F99-DA23-CF49-B640-7C8FCA765EE6}">
      <dsp:nvSpPr>
        <dsp:cNvPr id="0" name=""/>
        <dsp:cNvSpPr/>
      </dsp:nvSpPr>
      <dsp:spPr>
        <a:xfrm>
          <a:off x="495256" y="3285581"/>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dsp:style>
    </dsp:sp>
    <dsp:sp modelId="{76228BDD-2085-1F42-9CA4-C9B1922703F3}">
      <dsp:nvSpPr>
        <dsp:cNvPr id="0" name=""/>
        <dsp:cNvSpPr/>
      </dsp:nvSpPr>
      <dsp:spPr>
        <a:xfrm>
          <a:off x="393408" y="4123183"/>
          <a:ext cx="6234999" cy="515508"/>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a:t>
          </a:r>
        </a:p>
      </dsp:txBody>
      <dsp:txXfrm>
        <a:off x="393408" y="4123183"/>
        <a:ext cx="6234999" cy="515508"/>
      </dsp:txXfrm>
    </dsp:sp>
    <dsp:sp modelId="{7F651073-F908-4B4E-A714-8106DB4040A2}">
      <dsp:nvSpPr>
        <dsp:cNvPr id="0" name=""/>
        <dsp:cNvSpPr/>
      </dsp:nvSpPr>
      <dsp:spPr>
        <a:xfrm>
          <a:off x="71215" y="4058745"/>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761881" y="-131670"/>
          <a:ext cx="997472" cy="997472"/>
        </a:xfrm>
        <a:prstGeom prst="blockArc">
          <a:avLst>
            <a:gd name="adj1" fmla="val 18900000"/>
            <a:gd name="adj2" fmla="val 2700000"/>
            <a:gd name="adj3" fmla="val 216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7243" y="185270"/>
          <a:ext cx="6469500" cy="363589"/>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358"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endParaRPr lang="fr-FR" sz="2000" b="0" kern="1200">
            <a:solidFill>
              <a:schemeClr val="accent5">
                <a:lumMod val="50000"/>
              </a:schemeClr>
            </a:solidFill>
          </a:endParaRPr>
        </a:p>
      </dsp:txBody>
      <dsp:txXfrm>
        <a:off x="227243" y="185270"/>
        <a:ext cx="6469500" cy="363589"/>
      </dsp:txXfrm>
    </dsp:sp>
    <dsp:sp modelId="{6F574E00-060E-46AB-B090-DB4E93E0AB3E}">
      <dsp:nvSpPr>
        <dsp:cNvPr id="0" name=""/>
        <dsp:cNvSpPr/>
      </dsp:nvSpPr>
      <dsp:spPr>
        <a:xfrm>
          <a:off x="0" y="139821"/>
          <a:ext cx="454487" cy="454487"/>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761881" y="-131670"/>
          <a:ext cx="997472" cy="997472"/>
        </a:xfrm>
        <a:prstGeom prst="blockArc">
          <a:avLst>
            <a:gd name="adj1" fmla="val 18900000"/>
            <a:gd name="adj2" fmla="val 2700000"/>
            <a:gd name="adj3" fmla="val 216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7243" y="185270"/>
          <a:ext cx="6469500" cy="363589"/>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358"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La réforme de Mai 2019</a:t>
          </a:r>
          <a:endParaRPr lang="fr-FR" sz="2000" b="0" kern="1200">
            <a:solidFill>
              <a:schemeClr val="accent5">
                <a:lumMod val="50000"/>
              </a:schemeClr>
            </a:solidFill>
          </a:endParaRPr>
        </a:p>
      </dsp:txBody>
      <dsp:txXfrm>
        <a:off x="227243" y="185270"/>
        <a:ext cx="6469500" cy="363589"/>
      </dsp:txXfrm>
    </dsp:sp>
    <dsp:sp modelId="{6F574E00-060E-46AB-B090-DB4E93E0AB3E}">
      <dsp:nvSpPr>
        <dsp:cNvPr id="0" name=""/>
        <dsp:cNvSpPr/>
      </dsp:nvSpPr>
      <dsp:spPr>
        <a:xfrm>
          <a:off x="0" y="139821"/>
          <a:ext cx="454487" cy="454487"/>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sz="2000" b="0" kern="1200">
              <a:solidFill>
                <a:schemeClr val="accent5">
                  <a:lumMod val="50000"/>
                </a:schemeClr>
              </a:solidFill>
            </a:rPr>
            <a:t>La démarche</a:t>
          </a: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r>
            <a:rPr lang="fr-FR" altLang="fr-FR" sz="1600" b="0" kern="1200">
              <a:solidFill>
                <a:schemeClr val="accent5">
                  <a:lumMod val="50000"/>
                </a:schemeClr>
              </a:solidFill>
            </a:rPr>
            <a:t> – Emploi direct assistante maternelle ou garde à domicile</a:t>
          </a:r>
          <a:endParaRPr lang="fr-FR" sz="16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 </a:t>
          </a:r>
          <a:r>
            <a:rPr lang="fr-FR" altLang="fr-FR" sz="1600" b="0" kern="1200">
              <a:solidFill>
                <a:schemeClr val="accent5">
                  <a:lumMod val="50000"/>
                </a:schemeClr>
              </a:solidFill>
            </a:rPr>
            <a:t>Structure garde à domicile</a:t>
          </a:r>
          <a:endParaRPr lang="fr-FR" sz="16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61470" y="30593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1. Objectif</a:t>
          </a:r>
          <a:endParaRPr lang="fr-FR" sz="2000" b="0" kern="1200">
            <a:solidFill>
              <a:schemeClr val="accent4">
                <a:lumMod val="50000"/>
              </a:schemeClr>
            </a:solidFill>
          </a:endParaRPr>
        </a:p>
      </dsp:txBody>
      <dsp:txXfrm>
        <a:off x="461470" y="30593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3E3A4-4D65-44DA-B0FD-14B3791E4B2D}">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2 Conditions de droit</a:t>
          </a:r>
        </a:p>
      </dsp:txBody>
      <dsp:txXfrm>
        <a:off x="900200" y="1224038"/>
        <a:ext cx="5728207" cy="612263"/>
      </dsp:txXfrm>
    </dsp:sp>
    <dsp:sp modelId="{A1160BF9-DC69-416B-908D-E945E03DC341}">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E62112F8-A6FB-4744-828A-26B4E7A34C55}">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3. Démarches</a:t>
          </a:r>
        </a:p>
      </dsp:txBody>
      <dsp:txXfrm>
        <a:off x="1034855" y="2142140"/>
        <a:ext cx="5593552" cy="612263"/>
      </dsp:txXfrm>
    </dsp:sp>
    <dsp:sp modelId="{9B6E4E3E-A160-C04E-B23B-8E2FBC07487B}">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81F99334-06BB-4B92-A017-B0065CBCE3EA}">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4. Montant/Plafonds</a:t>
          </a:r>
        </a:p>
      </dsp:txBody>
      <dsp:txXfrm>
        <a:off x="900200" y="3060242"/>
        <a:ext cx="5728207" cy="612263"/>
      </dsp:txXfrm>
    </dsp:sp>
    <dsp:sp modelId="{919486F3-F68D-44AB-8BEE-290536002B14}">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86FE1F49-B3E1-FF4F-B640-8C9E7EE4BE98}">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5. Exemples</a:t>
          </a:r>
        </a:p>
      </dsp:txBody>
      <dsp:txXfrm>
        <a:off x="461470" y="3978344"/>
        <a:ext cx="6166937" cy="612263"/>
      </dsp:txXfrm>
    </dsp:sp>
    <dsp:sp modelId="{526127A2-CEB1-C347-9E7D-BC90D3CABB51}">
      <dsp:nvSpPr>
        <dsp:cNvPr id="0" name=""/>
        <dsp:cNvSpPr/>
      </dsp:nvSpPr>
      <dsp:spPr>
        <a:xfrm>
          <a:off x="56794" y="3893844"/>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 – S</a:t>
          </a:r>
          <a:r>
            <a:rPr lang="fr-FR" altLang="fr-FR" sz="1600" b="0" kern="1200">
              <a:solidFill>
                <a:schemeClr val="accent5">
                  <a:lumMod val="50000"/>
                </a:schemeClr>
              </a:solidFill>
            </a:rPr>
            <a:t>tructure assistante maternelle</a:t>
          </a:r>
          <a:endParaRPr lang="fr-FR" sz="16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Les plafonds</a:t>
          </a:r>
          <a:endParaRPr lang="fr-FR" sz="16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61470" y="30593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461470" y="30593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C87DF-9DF4-7A4B-A786-D542E1001B60}">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900200" y="1224038"/>
        <a:ext cx="5728207" cy="612263"/>
      </dsp:txXfrm>
    </dsp:sp>
    <dsp:sp modelId="{5067CF3F-874E-9F4A-88D6-8A34A4BFD2CC}">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A38B3FEB-A049-784C-99FF-6BAB28413AE0}">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1034855" y="2142140"/>
        <a:ext cx="5593552" cy="612263"/>
      </dsp:txXfrm>
    </dsp:sp>
    <dsp:sp modelId="{97BF8C0E-5E6A-8540-BF20-F80B72D09D6C}">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FD2E6B03-9ECD-424A-ADDC-A288EA09CBF4}">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p>
      </dsp:txBody>
      <dsp:txXfrm>
        <a:off x="900200" y="3060242"/>
        <a:ext cx="5728207" cy="612263"/>
      </dsp:txXfrm>
    </dsp:sp>
    <dsp:sp modelId="{40EBF822-EC65-B645-B85D-BFEFF98D2E60}">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E94E2F8D-6820-F145-988B-AEEA563E57AB}">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461470" y="3978344"/>
        <a:ext cx="6166937" cy="612263"/>
      </dsp:txXfrm>
    </dsp:sp>
    <dsp:sp modelId="{02EB01ED-801C-884D-8B3C-FB6CA1115D39}">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816885" y="-140832"/>
          <a:ext cx="1069061" cy="1069061"/>
        </a:xfrm>
        <a:prstGeom prst="blockArc">
          <a:avLst>
            <a:gd name="adj1" fmla="val 18900000"/>
            <a:gd name="adj2" fmla="val 2700000"/>
            <a:gd name="adj3" fmla="val 2020"/>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43564" y="211333"/>
          <a:ext cx="6453179" cy="38970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98"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Objectif</a:t>
          </a:r>
          <a:endParaRPr lang="fr-FR" sz="2000" b="0" kern="1200">
            <a:solidFill>
              <a:schemeClr val="accent1">
                <a:lumMod val="50000"/>
              </a:schemeClr>
            </a:solidFill>
          </a:endParaRPr>
        </a:p>
      </dsp:txBody>
      <dsp:txXfrm>
        <a:off x="243564" y="211333"/>
        <a:ext cx="6453179" cy="389702"/>
      </dsp:txXfrm>
    </dsp:sp>
    <dsp:sp modelId="{6F574E00-060E-46AB-B090-DB4E93E0AB3E}">
      <dsp:nvSpPr>
        <dsp:cNvPr id="0" name=""/>
        <dsp:cNvSpPr/>
      </dsp:nvSpPr>
      <dsp:spPr>
        <a:xfrm>
          <a:off x="0" y="150134"/>
          <a:ext cx="487128" cy="487128"/>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816885" y="-140832"/>
          <a:ext cx="1069061" cy="1069061"/>
        </a:xfrm>
        <a:prstGeom prst="blockArc">
          <a:avLst>
            <a:gd name="adj1" fmla="val 18900000"/>
            <a:gd name="adj2" fmla="val 2700000"/>
            <a:gd name="adj3" fmla="val 2020"/>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43564" y="198847"/>
          <a:ext cx="6453179" cy="38970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98"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1" kern="1200">
              <a:solidFill>
                <a:srgbClr val="002060"/>
              </a:solidFill>
              <a:cs typeface="Calibri" panose="020F0502020204030204" pitchFamily="34" charset="0"/>
            </a:rPr>
            <a:t>La résidence alternée</a:t>
          </a:r>
          <a:endParaRPr lang="fr-FR" sz="2000" b="0" kern="1200">
            <a:solidFill>
              <a:schemeClr val="accent1">
                <a:lumMod val="50000"/>
              </a:schemeClr>
            </a:solidFill>
          </a:endParaRPr>
        </a:p>
      </dsp:txBody>
      <dsp:txXfrm>
        <a:off x="243564" y="198847"/>
        <a:ext cx="6453179" cy="389702"/>
      </dsp:txXfrm>
    </dsp:sp>
    <dsp:sp modelId="{6F574E00-060E-46AB-B090-DB4E93E0AB3E}">
      <dsp:nvSpPr>
        <dsp:cNvPr id="0" name=""/>
        <dsp:cNvSpPr/>
      </dsp:nvSpPr>
      <dsp:spPr>
        <a:xfrm>
          <a:off x="0" y="150134"/>
          <a:ext cx="487128" cy="487128"/>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ABD3E-1E65-B749-9247-2B62DF9E94B6}">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222934" y="181692"/>
        <a:ext cx="6473809" cy="356695"/>
      </dsp:txXfrm>
    </dsp:sp>
    <dsp:sp modelId="{5D2F418C-9680-4C12-960C-E3F17414AA63}">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Montant/Plafond</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rgbClr val="000000"/>
              </a:solidFill>
            </a:rPr>
            <a:t>Exemples</a:t>
          </a:r>
          <a:endParaRPr lang="fr-FR" sz="2000" b="0" kern="1200">
            <a:solidFill>
              <a:srgbClr val="000000"/>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Objectif</a:t>
          </a:r>
          <a:endParaRPr lang="fr-FR" sz="2000" b="0" kern="1200">
            <a:solidFill>
              <a:schemeClr val="accent4">
                <a:lumMod val="50000"/>
              </a:schemeClr>
            </a:solidFill>
          </a:endParaRPr>
        </a:p>
      </dsp:txBody>
      <dsp:txXfrm>
        <a:off x="223316" y="181386"/>
        <a:ext cx="7985595" cy="357306"/>
      </dsp:txXfrm>
    </dsp:sp>
    <dsp:sp modelId="{6F574E00-060E-46AB-B090-DB4E93E0AB3E}">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28477" y="25625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428477" y="25625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F95DC-224B-D34D-AE20-72940133A4AC}">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900200" y="1224038"/>
        <a:ext cx="5728207" cy="612263"/>
      </dsp:txXfrm>
    </dsp:sp>
    <dsp:sp modelId="{1E0DBFD0-F3F9-C448-8706-5E00886CD0F1}">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6319D44E-BA98-1E43-9341-2065E358B08B}">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1034855" y="2142140"/>
        <a:ext cx="5593552" cy="612263"/>
      </dsp:txXfrm>
    </dsp:sp>
    <dsp:sp modelId="{80100A4D-E05C-6044-8B53-79476CD14CBF}">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608C71-20B1-3F4A-BD49-E10AF402BEE6}">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p>
      </dsp:txBody>
      <dsp:txXfrm>
        <a:off x="900200" y="3060242"/>
        <a:ext cx="5728207" cy="612263"/>
      </dsp:txXfrm>
    </dsp:sp>
    <dsp:sp modelId="{C8623C0A-9D87-E647-AB44-F5F490F7EB66}">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616C8F1F-4AA1-8344-A2FF-7B22D50463A4}">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461470" y="3978344"/>
        <a:ext cx="6166937" cy="612263"/>
      </dsp:txXfrm>
    </dsp:sp>
    <dsp:sp modelId="{2320EADE-1EE2-3644-A97E-20D59D0C6E3C}">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ABD3E-1E65-B749-9247-2B62DF9E94B6}">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222934" y="181692"/>
        <a:ext cx="6473809" cy="356695"/>
      </dsp:txXfrm>
    </dsp:sp>
    <dsp:sp modelId="{5D2F418C-9680-4C12-960C-E3F17414AA63}">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61470" y="30593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461470" y="30593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0A722F-3F9E-0C4C-8CD0-41AFBDABE5C2}">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900200" y="1224038"/>
        <a:ext cx="5728207" cy="612263"/>
      </dsp:txXfrm>
    </dsp:sp>
    <dsp:sp modelId="{7CAFA961-1C74-8F4D-B906-6C8FE3536EBB}">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1E060EAF-BD52-AE45-AFC0-8160314AE262}">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1034855" y="2142140"/>
        <a:ext cx="5593552" cy="612263"/>
      </dsp:txXfrm>
    </dsp:sp>
    <dsp:sp modelId="{ADCCCF8F-3A47-FB4C-B6AD-CBDC49839C1A}">
      <dsp:nvSpPr>
        <dsp:cNvPr id="0" name=""/>
        <dsp:cNvSpPr/>
      </dsp:nvSpPr>
      <dsp:spPr>
        <a:xfrm>
          <a:off x="774436" y="2051892"/>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7BED2E1-8116-E04F-9645-E16944236799}">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p>
      </dsp:txBody>
      <dsp:txXfrm>
        <a:off x="900200" y="3060242"/>
        <a:ext cx="5728207" cy="612263"/>
      </dsp:txXfrm>
    </dsp:sp>
    <dsp:sp modelId="{9E96AE84-274B-DB42-AA41-2C346F16F240}">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8B04E8C0-FAA7-3E4A-853D-078DABCE9CA8}">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461470" y="3978344"/>
        <a:ext cx="6166937" cy="612263"/>
      </dsp:txXfrm>
    </dsp:sp>
    <dsp:sp modelId="{A134A2F1-CEB1-D94E-B2F8-DE7BC776794E}">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Démarches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20DF9-F915-C24D-9B45-DC9B624D2DBD}">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Conditions de droit</a:t>
          </a:r>
        </a:p>
      </dsp:txBody>
      <dsp:txXfrm>
        <a:off x="223316" y="181386"/>
        <a:ext cx="7985595" cy="357306"/>
      </dsp:txXfrm>
    </dsp:sp>
    <dsp:sp modelId="{59BD668E-AA80-422B-8513-1AF79BEAE139}">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Montant/Plafond</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393408" y="257852"/>
          <a:ext cx="6234999" cy="515508"/>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393408" y="257852"/>
        <a:ext cx="6234999" cy="515508"/>
      </dsp:txXfrm>
    </dsp:sp>
    <dsp:sp modelId="{6F574E00-060E-46AB-B090-DB4E93E0AB3E}">
      <dsp:nvSpPr>
        <dsp:cNvPr id="0" name=""/>
        <dsp:cNvSpPr/>
      </dsp:nvSpPr>
      <dsp:spPr>
        <a:xfrm>
          <a:off x="71215" y="193413"/>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0A722F-3F9E-0C4C-8CD0-41AFBDABE5C2}">
      <dsp:nvSpPr>
        <dsp:cNvPr id="0" name=""/>
        <dsp:cNvSpPr/>
      </dsp:nvSpPr>
      <dsp:spPr>
        <a:xfrm>
          <a:off x="817449" y="1031016"/>
          <a:ext cx="5810959" cy="515508"/>
        </a:xfrm>
        <a:prstGeom prst="rect">
          <a:avLst/>
        </a:prstGeom>
        <a:solidFill>
          <a:schemeClr val="accent5">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817449" y="1031016"/>
        <a:ext cx="5810959" cy="515508"/>
      </dsp:txXfrm>
    </dsp:sp>
    <dsp:sp modelId="{7CAFA961-1C74-8F4D-B906-6C8FE3536EBB}">
      <dsp:nvSpPr>
        <dsp:cNvPr id="0" name=""/>
        <dsp:cNvSpPr/>
      </dsp:nvSpPr>
      <dsp:spPr>
        <a:xfrm>
          <a:off x="495256" y="966577"/>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dsp:style>
    </dsp:sp>
    <dsp:sp modelId="{1E060EAF-BD52-AE45-AFC0-8160314AE262}">
      <dsp:nvSpPr>
        <dsp:cNvPr id="0" name=""/>
        <dsp:cNvSpPr/>
      </dsp:nvSpPr>
      <dsp:spPr>
        <a:xfrm>
          <a:off x="1011352" y="1804180"/>
          <a:ext cx="5617056" cy="515508"/>
        </a:xfrm>
        <a:prstGeom prst="rect">
          <a:avLst/>
        </a:prstGeom>
        <a:solidFill>
          <a:schemeClr val="accent5">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1011352" y="1804180"/>
        <a:ext cx="5617056" cy="515508"/>
      </dsp:txXfrm>
    </dsp:sp>
    <dsp:sp modelId="{ADCCCF8F-3A47-FB4C-B6AD-CBDC49839C1A}">
      <dsp:nvSpPr>
        <dsp:cNvPr id="0" name=""/>
        <dsp:cNvSpPr/>
      </dsp:nvSpPr>
      <dsp:spPr>
        <a:xfrm>
          <a:off x="689159" y="1739742"/>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dsp:style>
    </dsp:sp>
    <dsp:sp modelId="{E7BED2E1-8116-E04F-9645-E16944236799}">
      <dsp:nvSpPr>
        <dsp:cNvPr id="0" name=""/>
        <dsp:cNvSpPr/>
      </dsp:nvSpPr>
      <dsp:spPr>
        <a:xfrm>
          <a:off x="1011352" y="2576855"/>
          <a:ext cx="5617056" cy="515508"/>
        </a:xfrm>
        <a:prstGeom prst="rect">
          <a:avLst/>
        </a:prstGeom>
        <a:solidFill>
          <a:schemeClr val="accent5">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p>
      </dsp:txBody>
      <dsp:txXfrm>
        <a:off x="1011352" y="2576855"/>
        <a:ext cx="5617056" cy="515508"/>
      </dsp:txXfrm>
    </dsp:sp>
    <dsp:sp modelId="{9E96AE84-274B-DB42-AA41-2C346F16F240}">
      <dsp:nvSpPr>
        <dsp:cNvPr id="0" name=""/>
        <dsp:cNvSpPr/>
      </dsp:nvSpPr>
      <dsp:spPr>
        <a:xfrm>
          <a:off x="689159" y="2512416"/>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dsp:style>
    </dsp:sp>
    <dsp:sp modelId="{8B04E8C0-FAA7-3E4A-853D-078DABCE9CA8}">
      <dsp:nvSpPr>
        <dsp:cNvPr id="0" name=""/>
        <dsp:cNvSpPr/>
      </dsp:nvSpPr>
      <dsp:spPr>
        <a:xfrm>
          <a:off x="817449" y="3350019"/>
          <a:ext cx="5810959" cy="515508"/>
        </a:xfrm>
        <a:prstGeom prst="rect">
          <a:avLst/>
        </a:prstGeom>
        <a:solidFill>
          <a:schemeClr val="accent5">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817449" y="3350019"/>
        <a:ext cx="5810959" cy="515508"/>
      </dsp:txXfrm>
    </dsp:sp>
    <dsp:sp modelId="{A134A2F1-CEB1-D94E-B2F8-DE7BC776794E}">
      <dsp:nvSpPr>
        <dsp:cNvPr id="0" name=""/>
        <dsp:cNvSpPr/>
      </dsp:nvSpPr>
      <dsp:spPr>
        <a:xfrm>
          <a:off x="495256" y="3285581"/>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dsp:style>
    </dsp:sp>
    <dsp:sp modelId="{370286E5-95A0-4A7C-ABA1-78C4D970C242}">
      <dsp:nvSpPr>
        <dsp:cNvPr id="0" name=""/>
        <dsp:cNvSpPr/>
      </dsp:nvSpPr>
      <dsp:spPr>
        <a:xfrm>
          <a:off x="393408" y="4123183"/>
          <a:ext cx="6234999" cy="515508"/>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L’ARIPA</a:t>
          </a:r>
        </a:p>
      </dsp:txBody>
      <dsp:txXfrm>
        <a:off x="393408" y="4123183"/>
        <a:ext cx="6234999" cy="515508"/>
      </dsp:txXfrm>
    </dsp:sp>
    <dsp:sp modelId="{2D6A7F4D-D61D-4CAA-A1FA-69FC7FF27C53}">
      <dsp:nvSpPr>
        <dsp:cNvPr id="0" name=""/>
        <dsp:cNvSpPr/>
      </dsp:nvSpPr>
      <dsp:spPr>
        <a:xfrm>
          <a:off x="71215" y="4058745"/>
          <a:ext cx="644385" cy="64438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FCB6-5C1C-4141-A5F0-B09361BB82AB}">
      <dsp:nvSpPr>
        <dsp:cNvPr id="0" name=""/>
        <dsp:cNvSpPr/>
      </dsp:nvSpPr>
      <dsp:spPr>
        <a:xfrm>
          <a:off x="223316" y="146638"/>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L’ARIPA</a:t>
          </a:r>
        </a:p>
      </dsp:txBody>
      <dsp:txXfrm>
        <a:off x="223316" y="146638"/>
        <a:ext cx="7985595" cy="357306"/>
      </dsp:txXfrm>
    </dsp:sp>
    <dsp:sp modelId="{FD891251-A228-41EC-9399-30781FB30AFA}">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A4BA2-A248-4551-B176-E173BB5A0CE5}">
      <dsp:nvSpPr>
        <dsp:cNvPr id="0" name=""/>
        <dsp:cNvSpPr/>
      </dsp:nvSpPr>
      <dsp:spPr>
        <a:xfrm>
          <a:off x="5503999" y="858984"/>
          <a:ext cx="2275427" cy="227584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1BD975B-9D9D-42BC-9112-B176DBCD1E84}">
      <dsp:nvSpPr>
        <dsp:cNvPr id="0" name=""/>
        <dsp:cNvSpPr/>
      </dsp:nvSpPr>
      <dsp:spPr>
        <a:xfrm>
          <a:off x="5579550" y="934859"/>
          <a:ext cx="2124325" cy="2124099"/>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5">
                  <a:lumMod val="50000"/>
                </a:schemeClr>
              </a:solidFill>
            </a:rPr>
            <a:t>Pour une demande de recouvrement </a:t>
          </a:r>
          <a:r>
            <a:rPr lang="fr-FR" sz="1200" b="0" kern="1200">
              <a:solidFill>
                <a:schemeClr val="accent5">
                  <a:lumMod val="50000"/>
                </a:schemeClr>
              </a:solidFill>
              <a:hlinkClick xmlns:r="http://schemas.openxmlformats.org/officeDocument/2006/relationships" r:id="rId1"/>
            </a:rPr>
            <a:t>Téléchargez</a:t>
          </a:r>
          <a:r>
            <a:rPr lang="fr-FR" sz="1200" b="0" kern="1200">
              <a:solidFill>
                <a:schemeClr val="accent5">
                  <a:lumMod val="50000"/>
                </a:schemeClr>
              </a:solidFill>
            </a:rPr>
            <a:t> cette demande </a:t>
          </a:r>
          <a:r>
            <a:rPr lang="fr-FR" sz="1200" b="0" u="none" kern="1200">
              <a:solidFill>
                <a:schemeClr val="accent5">
                  <a:lumMod val="50000"/>
                </a:schemeClr>
              </a:solidFill>
            </a:rPr>
            <a:t>et transmettez-là à votre Caf ou votre MSA</a:t>
          </a:r>
          <a:r>
            <a:rPr lang="fr-FR" sz="1200" b="1" kern="1200">
              <a:solidFill>
                <a:schemeClr val="accent5">
                  <a:lumMod val="50000"/>
                </a:schemeClr>
              </a:solidFill>
            </a:rPr>
            <a:t>.</a:t>
          </a:r>
          <a:r>
            <a:rPr lang="fr-FR" sz="1200" kern="1200">
              <a:solidFill>
                <a:schemeClr val="accent5">
                  <a:lumMod val="50000"/>
                </a:schemeClr>
              </a:solidFill>
            </a:rPr>
            <a:t> </a:t>
          </a:r>
        </a:p>
      </dsp:txBody>
      <dsp:txXfrm>
        <a:off x="5883237" y="1238358"/>
        <a:ext cx="1516951" cy="1517099"/>
      </dsp:txXfrm>
    </dsp:sp>
    <dsp:sp modelId="{A731C582-A115-467E-9B43-7F02DBF1B5AB}">
      <dsp:nvSpPr>
        <dsp:cNvPr id="0" name=""/>
        <dsp:cNvSpPr/>
      </dsp:nvSpPr>
      <dsp:spPr>
        <a:xfrm rot="2700000">
          <a:off x="3155019" y="861735"/>
          <a:ext cx="2269947" cy="2269947"/>
        </a:xfrm>
        <a:prstGeom prst="teardrop">
          <a:avLst>
            <a:gd name="adj" fmla="val 10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9609DF-7ACE-43B4-ADBA-AFB3A195B1F3}">
      <dsp:nvSpPr>
        <dsp:cNvPr id="0" name=""/>
        <dsp:cNvSpPr/>
      </dsp:nvSpPr>
      <dsp:spPr>
        <a:xfrm>
          <a:off x="3227830" y="934859"/>
          <a:ext cx="2124325" cy="2124099"/>
        </a:xfrm>
        <a:prstGeom prst="ellipse">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accent5">
                  <a:lumMod val="50000"/>
                </a:schemeClr>
              </a:solidFill>
            </a:rPr>
            <a:t>Possibilité de faire une estimation du montant minimum de la pension alimentaire</a:t>
          </a:r>
        </a:p>
      </dsp:txBody>
      <dsp:txXfrm>
        <a:off x="3531517" y="1238358"/>
        <a:ext cx="1516951" cy="1517099"/>
      </dsp:txXfrm>
    </dsp:sp>
    <dsp:sp modelId="{C1761243-3378-422A-9FFF-E698C5216507}">
      <dsp:nvSpPr>
        <dsp:cNvPr id="0" name=""/>
        <dsp:cNvSpPr/>
      </dsp:nvSpPr>
      <dsp:spPr>
        <a:xfrm rot="2700000">
          <a:off x="803300" y="861735"/>
          <a:ext cx="2269947" cy="2269947"/>
        </a:xfrm>
        <a:prstGeom prst="teardrop">
          <a:avLst>
            <a:gd name="adj" fmla="val 1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2F66E9-F9A4-473F-93E5-60DCCFFD875A}">
      <dsp:nvSpPr>
        <dsp:cNvPr id="0" name=""/>
        <dsp:cNvSpPr/>
      </dsp:nvSpPr>
      <dsp:spPr>
        <a:xfrm>
          <a:off x="876111" y="934859"/>
          <a:ext cx="2124325" cy="2124099"/>
        </a:xfrm>
        <a:prstGeom prst="ellipse">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accent5">
                  <a:lumMod val="50000"/>
                </a:schemeClr>
              </a:solidFill>
            </a:rPr>
            <a:t>Rdv sur </a:t>
          </a:r>
          <a:r>
            <a:rPr lang="fr-FR" sz="1400" kern="1200">
              <a:solidFill>
                <a:schemeClr val="accent5">
                  <a:lumMod val="50000"/>
                </a:schemeClr>
              </a:solidFill>
              <a:hlinkClick xmlns:r="http://schemas.openxmlformats.org/officeDocument/2006/relationships" r:id="rId2" tooltip="Le site internet de l’ARIPA (nouvelle fenêtre)"/>
            </a:rPr>
            <a:t>Le site internet de l’ARIPA</a:t>
          </a:r>
          <a:endParaRPr lang="fr-FR" sz="1400" kern="1200">
            <a:solidFill>
              <a:schemeClr val="accent5">
                <a:lumMod val="50000"/>
              </a:schemeClr>
            </a:solidFill>
          </a:endParaRPr>
        </a:p>
      </dsp:txBody>
      <dsp:txXfrm>
        <a:off x="1179797" y="1238358"/>
        <a:ext cx="1516951" cy="1517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072CB-91E1-A247-9BB9-FD1923865497}">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4">
                  <a:lumMod val="50000"/>
                </a:schemeClr>
              </a:solidFill>
            </a:rPr>
            <a:t>Les démarches</a:t>
          </a:r>
        </a:p>
      </dsp:txBody>
      <dsp:txXfrm>
        <a:off x="223316" y="181386"/>
        <a:ext cx="7985595" cy="357306"/>
      </dsp:txXfrm>
    </dsp:sp>
    <dsp:sp modelId="{A1160BF9-DC69-416B-908D-E945E03DC341}">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FCB6-5C1C-4141-A5F0-B09361BB82AB}">
      <dsp:nvSpPr>
        <dsp:cNvPr id="0" name=""/>
        <dsp:cNvSpPr/>
      </dsp:nvSpPr>
      <dsp:spPr>
        <a:xfrm>
          <a:off x="223316" y="146638"/>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La GIPA</a:t>
          </a:r>
        </a:p>
      </dsp:txBody>
      <dsp:txXfrm>
        <a:off x="223316" y="146638"/>
        <a:ext cx="7985595" cy="357306"/>
      </dsp:txXfrm>
    </dsp:sp>
    <dsp:sp modelId="{FD891251-A228-41EC-9399-30781FB30AFA}">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61470" y="30593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a:t>
          </a:r>
          <a:endParaRPr lang="fr-FR" sz="2000" b="0" kern="1200">
            <a:solidFill>
              <a:schemeClr val="accent5">
                <a:lumMod val="50000"/>
              </a:schemeClr>
            </a:solidFill>
          </a:endParaRPr>
        </a:p>
      </dsp:txBody>
      <dsp:txXfrm>
        <a:off x="461470" y="30593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0A722F-3F9E-0C4C-8CD0-41AFBDABE5C2}">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900200" y="1224038"/>
        <a:ext cx="5728207" cy="612263"/>
      </dsp:txXfrm>
    </dsp:sp>
    <dsp:sp modelId="{7CAFA961-1C74-8F4D-B906-6C8FE3536EBB}">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1E060EAF-BD52-AE45-AFC0-8160314AE262}">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1034855" y="2142140"/>
        <a:ext cx="5593552" cy="612263"/>
      </dsp:txXfrm>
    </dsp:sp>
    <dsp:sp modelId="{ADCCCF8F-3A47-FB4C-B6AD-CBDC49839C1A}">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7BED2E1-8116-E04F-9645-E16944236799}">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p>
      </dsp:txBody>
      <dsp:txXfrm>
        <a:off x="900200" y="3060242"/>
        <a:ext cx="5728207" cy="612263"/>
      </dsp:txXfrm>
    </dsp:sp>
    <dsp:sp modelId="{9E96AE84-274B-DB42-AA41-2C346F16F240}">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8B04E8C0-FAA7-3E4A-853D-078DABCE9CA8}">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461470" y="3978344"/>
        <a:ext cx="6166937" cy="612263"/>
      </dsp:txXfrm>
    </dsp:sp>
    <dsp:sp modelId="{A134A2F1-CEB1-D94E-B2F8-DE7BC776794E}">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Objectifs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Conditions de droit</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AB901-F444-B245-93A1-EDC81077CB85}">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Démarches</a:t>
          </a:r>
        </a:p>
      </dsp:txBody>
      <dsp:txXfrm>
        <a:off x="222934" y="181692"/>
        <a:ext cx="6473809" cy="356695"/>
      </dsp:txXfrm>
    </dsp:sp>
    <dsp:sp modelId="{59BD668E-AA80-422B-8513-1AF79BEAE139}">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495"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222934" y="181692"/>
          <a:ext cx="6473809" cy="35669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endParaRPr lang="fr-FR" sz="2000" b="0" kern="1200">
            <a:solidFill>
              <a:schemeClr val="accent5">
                <a:lumMod val="50000"/>
              </a:schemeClr>
            </a:solidFill>
          </a:endParaRPr>
        </a:p>
      </dsp:txBody>
      <dsp:txXfrm>
        <a:off x="222934" y="181692"/>
        <a:ext cx="6473809" cy="356695"/>
      </dsp:txXfrm>
    </dsp:sp>
    <dsp:sp modelId="{6F574E00-060E-46AB-B090-DB4E93E0AB3E}">
      <dsp:nvSpPr>
        <dsp:cNvPr id="0" name=""/>
        <dsp:cNvSpPr/>
      </dsp:nvSpPr>
      <dsp:spPr>
        <a:xfrm>
          <a:off x="0" y="137105"/>
          <a:ext cx="445869" cy="44586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368"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C6E26-E2F0-1D4D-9226-D809F85ED17C}">
      <dsp:nvSpPr>
        <dsp:cNvPr id="0" name=""/>
        <dsp:cNvSpPr/>
      </dsp:nvSpPr>
      <dsp:spPr>
        <a:xfrm>
          <a:off x="223117" y="181545"/>
          <a:ext cx="7121698" cy="356988"/>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Montants/plafonds</a:t>
          </a:r>
        </a:p>
      </dsp:txBody>
      <dsp:txXfrm>
        <a:off x="223117" y="181545"/>
        <a:ext cx="7121698" cy="356988"/>
      </dsp:txXfrm>
    </dsp:sp>
    <dsp:sp modelId="{FD891251-A228-41EC-9399-30781FB30AFA}">
      <dsp:nvSpPr>
        <dsp:cNvPr id="0" name=""/>
        <dsp:cNvSpPr/>
      </dsp:nvSpPr>
      <dsp:spPr>
        <a:xfrm>
          <a:off x="0" y="136922"/>
          <a:ext cx="446235" cy="446235"/>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690229" y="-98567"/>
          <a:ext cx="917214" cy="917214"/>
        </a:xfrm>
        <a:prstGeom prst="blockArc">
          <a:avLst>
            <a:gd name="adj1" fmla="val 18900000"/>
            <a:gd name="adj2" fmla="val 2700000"/>
            <a:gd name="adj3" fmla="val 235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AE654-29E9-0742-9E7D-2277CDF967C8}">
      <dsp:nvSpPr>
        <dsp:cNvPr id="0" name=""/>
        <dsp:cNvSpPr/>
      </dsp:nvSpPr>
      <dsp:spPr>
        <a:xfrm>
          <a:off x="223316" y="181386"/>
          <a:ext cx="7985595" cy="357306"/>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Exemples</a:t>
          </a:r>
        </a:p>
      </dsp:txBody>
      <dsp:txXfrm>
        <a:off x="223316" y="181386"/>
        <a:ext cx="7985595" cy="357306"/>
      </dsp:txXfrm>
    </dsp:sp>
    <dsp:sp modelId="{526127A2-CEB1-C347-9E7D-BC90D3CABB51}">
      <dsp:nvSpPr>
        <dsp:cNvPr id="0" name=""/>
        <dsp:cNvSpPr/>
      </dsp:nvSpPr>
      <dsp:spPr>
        <a:xfrm>
          <a:off x="0" y="136723"/>
          <a:ext cx="446633" cy="44663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1F2CF-6182-4410-86E9-E619239E5FD1}">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C4F80-9D5B-4BAB-92BD-4000912D6DB0}">
      <dsp:nvSpPr>
        <dsp:cNvPr id="0" name=""/>
        <dsp:cNvSpPr/>
      </dsp:nvSpPr>
      <dsp:spPr>
        <a:xfrm>
          <a:off x="461470" y="305936"/>
          <a:ext cx="6166937" cy="612263"/>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Objectif</a:t>
          </a:r>
          <a:endParaRPr lang="fr-FR" sz="2000" b="0" kern="1200">
            <a:solidFill>
              <a:schemeClr val="accent1">
                <a:lumMod val="50000"/>
              </a:schemeClr>
            </a:solidFill>
          </a:endParaRPr>
        </a:p>
      </dsp:txBody>
      <dsp:txXfrm>
        <a:off x="461470" y="305936"/>
        <a:ext cx="6166937" cy="612263"/>
      </dsp:txXfrm>
    </dsp:sp>
    <dsp:sp modelId="{6F574E00-060E-46AB-B090-DB4E93E0AB3E}">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2BF1C-96F1-B043-895A-6BE02DE70AC4}">
      <dsp:nvSpPr>
        <dsp:cNvPr id="0" name=""/>
        <dsp:cNvSpPr/>
      </dsp:nvSpPr>
      <dsp:spPr>
        <a:xfrm>
          <a:off x="900200" y="1224038"/>
          <a:ext cx="5728207" cy="612263"/>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Conditions de droit</a:t>
          </a:r>
        </a:p>
      </dsp:txBody>
      <dsp:txXfrm>
        <a:off x="900200" y="1224038"/>
        <a:ext cx="5728207" cy="612263"/>
      </dsp:txXfrm>
    </dsp:sp>
    <dsp:sp modelId="{43335C60-78E1-AE4D-BC88-3B44BCF644E4}">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8F15CEFE-3A08-5145-B269-09F887E7143B}">
      <dsp:nvSpPr>
        <dsp:cNvPr id="0" name=""/>
        <dsp:cNvSpPr/>
      </dsp:nvSpPr>
      <dsp:spPr>
        <a:xfrm>
          <a:off x="1034855" y="2142140"/>
          <a:ext cx="5593552" cy="612263"/>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Démarches</a:t>
          </a:r>
        </a:p>
      </dsp:txBody>
      <dsp:txXfrm>
        <a:off x="1034855" y="2142140"/>
        <a:ext cx="5593552" cy="612263"/>
      </dsp:txXfrm>
    </dsp:sp>
    <dsp:sp modelId="{922C47C0-5E43-1D45-AC9F-AA063299BE59}">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A983F6A-9085-0C48-BFDB-57BC22442B3B}">
      <dsp:nvSpPr>
        <dsp:cNvPr id="0" name=""/>
        <dsp:cNvSpPr/>
      </dsp:nvSpPr>
      <dsp:spPr>
        <a:xfrm>
          <a:off x="900200" y="3060242"/>
          <a:ext cx="5728207" cy="612263"/>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Montants</a:t>
          </a:r>
        </a:p>
      </dsp:txBody>
      <dsp:txXfrm>
        <a:off x="900200" y="3060242"/>
        <a:ext cx="5728207" cy="612263"/>
      </dsp:txXfrm>
    </dsp:sp>
    <dsp:sp modelId="{5845B19C-9B98-B140-A215-DDC04E4A78A9}">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1930659D-2276-2547-B2F0-01492ECDA208}">
      <dsp:nvSpPr>
        <dsp:cNvPr id="0" name=""/>
        <dsp:cNvSpPr/>
      </dsp:nvSpPr>
      <dsp:spPr>
        <a:xfrm>
          <a:off x="461470" y="3978344"/>
          <a:ext cx="6166937" cy="612263"/>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1">
                  <a:lumMod val="50000"/>
                </a:schemeClr>
              </a:solidFill>
            </a:rPr>
            <a:t>Exemples</a:t>
          </a:r>
        </a:p>
      </dsp:txBody>
      <dsp:txXfrm>
        <a:off x="461470" y="3978344"/>
        <a:ext cx="6166937" cy="612263"/>
      </dsp:txXfrm>
    </dsp:sp>
    <dsp:sp modelId="{8093E7E3-B704-ED4E-8E9B-6576C6A9CCCA}">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9.xml><?xml version="1.0" encoding="utf-8"?>
<dgm:layoutDef xmlns:dgm="http://schemas.openxmlformats.org/drawingml/2006/diagram" xmlns:a="http://schemas.openxmlformats.org/drawingml/2006/main" uniqueId="urn:microsoft.com/office/officeart/2011/layout/CircleProcess">
  <dgm:title val="Processus circulaire"/>
  <dgm:desc val="Permet de représenter des étapes séquentielles dans un processus. Limité à onze formes Niveau 1 avec un nombre illimité de formes Niveau 2. Utilisation optimale avec de petites quantités de texte. Le texte non utilisé n’apparaît pas mais reste disponible si vous changez de disposition."/>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D0386D-586B-4FA4-84D8-12BA34E5CEC4}"/>
              </a:ext>
            </a:extLst>
          </p:cNvPr>
          <p:cNvSpPr>
            <a:spLocks noGrp="1"/>
          </p:cNvSpPr>
          <p:nvPr>
            <p:ph type="hdr" sz="quarter"/>
          </p:nvPr>
        </p:nvSpPr>
        <p:spPr>
          <a:xfrm>
            <a:off x="0" y="1"/>
            <a:ext cx="2920941" cy="495605"/>
          </a:xfrm>
          <a:prstGeom prst="rect">
            <a:avLst/>
          </a:prstGeom>
        </p:spPr>
        <p:txBody>
          <a:bodyPr vert="horz" lIns="90800" tIns="45400" rIns="90800" bIns="45400" rtlCol="0"/>
          <a:lstStyle>
            <a:lvl1pPr algn="l" eaLnBrk="1" hangingPunct="1">
              <a:defRPr sz="1200">
                <a:latin typeface="Calibri" pitchFamily="34" charset="0"/>
                <a:ea typeface="+mn-ea"/>
                <a:cs typeface="Arial" panose="020B0604020202020204" pitchFamily="34" charset="0"/>
              </a:defRPr>
            </a:lvl1pPr>
          </a:lstStyle>
          <a:p>
            <a:pPr>
              <a:defRPr/>
            </a:pPr>
            <a:endParaRPr lang="fr-FR"/>
          </a:p>
        </p:txBody>
      </p:sp>
      <p:sp>
        <p:nvSpPr>
          <p:cNvPr id="3" name="Date Placeholder 2">
            <a:extLst>
              <a:ext uri="{FF2B5EF4-FFF2-40B4-BE49-F238E27FC236}">
                <a16:creationId xmlns:a16="http://schemas.microsoft.com/office/drawing/2014/main" id="{43F243A0-EEEE-4A89-8EDD-5950F683DFCB}"/>
              </a:ext>
            </a:extLst>
          </p:cNvPr>
          <p:cNvSpPr>
            <a:spLocks noGrp="1"/>
          </p:cNvSpPr>
          <p:nvPr>
            <p:ph type="dt" sz="quarter" idx="1"/>
          </p:nvPr>
        </p:nvSpPr>
        <p:spPr>
          <a:xfrm>
            <a:off x="3816424" y="1"/>
            <a:ext cx="2920941" cy="495605"/>
          </a:xfrm>
          <a:prstGeom prst="rect">
            <a:avLst/>
          </a:prstGeom>
        </p:spPr>
        <p:txBody>
          <a:bodyPr vert="horz" wrap="square" lIns="90800" tIns="45400" rIns="90800" bIns="45400" numCol="1" anchor="t" anchorCtr="0" compatLnSpc="1">
            <a:prstTxWarp prst="textNoShape">
              <a:avLst/>
            </a:prstTxWarp>
          </a:bodyPr>
          <a:lstStyle>
            <a:lvl1pPr algn="r" eaLnBrk="1" hangingPunct="1">
              <a:defRPr sz="1200">
                <a:cs typeface="Arial" pitchFamily="34" charset="0"/>
              </a:defRPr>
            </a:lvl1pPr>
          </a:lstStyle>
          <a:p>
            <a:pPr>
              <a:defRPr/>
            </a:pPr>
            <a:fld id="{791A6F2C-7F95-481B-B291-F0F39B1556F7}" type="datetimeFigureOut">
              <a:rPr lang="fr-FR"/>
              <a:pPr>
                <a:defRPr/>
              </a:pPr>
              <a:t>12/04/2022</a:t>
            </a:fld>
            <a:endParaRPr lang="fr-FR"/>
          </a:p>
        </p:txBody>
      </p:sp>
      <p:sp>
        <p:nvSpPr>
          <p:cNvPr id="4" name="Footer Placeholder 3">
            <a:extLst>
              <a:ext uri="{FF2B5EF4-FFF2-40B4-BE49-F238E27FC236}">
                <a16:creationId xmlns:a16="http://schemas.microsoft.com/office/drawing/2014/main" id="{420E5D02-C7C7-4459-B59B-1CD97E371492}"/>
              </a:ext>
            </a:extLst>
          </p:cNvPr>
          <p:cNvSpPr>
            <a:spLocks noGrp="1"/>
          </p:cNvSpPr>
          <p:nvPr>
            <p:ph type="ftr" sz="quarter" idx="2"/>
          </p:nvPr>
        </p:nvSpPr>
        <p:spPr>
          <a:xfrm>
            <a:off x="0" y="9373883"/>
            <a:ext cx="2920941" cy="495605"/>
          </a:xfrm>
          <a:prstGeom prst="rect">
            <a:avLst/>
          </a:prstGeom>
        </p:spPr>
        <p:txBody>
          <a:bodyPr vert="horz" lIns="90800" tIns="45400" rIns="90800" bIns="45400" rtlCol="0" anchor="b"/>
          <a:lstStyle>
            <a:lvl1pPr algn="l" eaLnBrk="1" hangingPunct="1">
              <a:defRPr sz="1200">
                <a:latin typeface="Calibri" pitchFamily="34" charset="0"/>
                <a:ea typeface="+mn-ea"/>
                <a:cs typeface="Arial" panose="020B0604020202020204" pitchFamily="34" charset="0"/>
              </a:defRPr>
            </a:lvl1pPr>
          </a:lstStyle>
          <a:p>
            <a:pPr>
              <a:defRPr/>
            </a:pPr>
            <a:endParaRPr lang="fr-FR"/>
          </a:p>
        </p:txBody>
      </p:sp>
      <p:sp>
        <p:nvSpPr>
          <p:cNvPr id="5" name="Slide Number Placeholder 4">
            <a:extLst>
              <a:ext uri="{FF2B5EF4-FFF2-40B4-BE49-F238E27FC236}">
                <a16:creationId xmlns:a16="http://schemas.microsoft.com/office/drawing/2014/main" id="{8482662B-39AB-4C89-8D02-B0092B6A6F0F}"/>
              </a:ext>
            </a:extLst>
          </p:cNvPr>
          <p:cNvSpPr>
            <a:spLocks noGrp="1"/>
          </p:cNvSpPr>
          <p:nvPr>
            <p:ph type="sldNum" sz="quarter" idx="3"/>
          </p:nvPr>
        </p:nvSpPr>
        <p:spPr>
          <a:xfrm>
            <a:off x="3816424" y="9373883"/>
            <a:ext cx="2920941" cy="495605"/>
          </a:xfrm>
          <a:prstGeom prst="rect">
            <a:avLst/>
          </a:prstGeom>
        </p:spPr>
        <p:txBody>
          <a:bodyPr vert="horz" wrap="square" lIns="90800" tIns="45400" rIns="90800" bIns="45400" numCol="1" anchor="b" anchorCtr="0" compatLnSpc="1">
            <a:prstTxWarp prst="textNoShape">
              <a:avLst/>
            </a:prstTxWarp>
          </a:bodyPr>
          <a:lstStyle>
            <a:lvl1pPr algn="r" eaLnBrk="1" hangingPunct="1">
              <a:defRPr sz="1200">
                <a:cs typeface="Arial" panose="020B0604020202020204" pitchFamily="34" charset="0"/>
              </a:defRPr>
            </a:lvl1pPr>
          </a:lstStyle>
          <a:p>
            <a:fld id="{02242C68-395C-464B-AEC7-1AE9E73ACBB5}"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EE87FE-77CE-46F4-A1CA-79ED83F43931}"/>
              </a:ext>
            </a:extLst>
          </p:cNvPr>
          <p:cNvSpPr>
            <a:spLocks noGrp="1"/>
          </p:cNvSpPr>
          <p:nvPr>
            <p:ph type="hdr" sz="quarter"/>
          </p:nvPr>
        </p:nvSpPr>
        <p:spPr>
          <a:xfrm>
            <a:off x="0" y="0"/>
            <a:ext cx="2920941" cy="494027"/>
          </a:xfrm>
          <a:prstGeom prst="rect">
            <a:avLst/>
          </a:prstGeom>
        </p:spPr>
        <p:txBody>
          <a:bodyPr vert="horz" lIns="90800" tIns="45400" rIns="90800" bIns="45400" rtlCol="0"/>
          <a:lstStyle>
            <a:lvl1pPr algn="l" eaLnBrk="1" hangingPunct="1">
              <a:defRPr sz="1200">
                <a:latin typeface="Calibri" pitchFamily="34" charset="0"/>
                <a:ea typeface="+mn-ea"/>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6BBF19BB-3603-42FA-9B24-104B7FC74836}"/>
              </a:ext>
            </a:extLst>
          </p:cNvPr>
          <p:cNvSpPr>
            <a:spLocks noGrp="1"/>
          </p:cNvSpPr>
          <p:nvPr>
            <p:ph type="dt" idx="1"/>
          </p:nvPr>
        </p:nvSpPr>
        <p:spPr>
          <a:xfrm>
            <a:off x="3816424" y="0"/>
            <a:ext cx="2920941" cy="494027"/>
          </a:xfrm>
          <a:prstGeom prst="rect">
            <a:avLst/>
          </a:prstGeom>
        </p:spPr>
        <p:txBody>
          <a:bodyPr vert="horz" wrap="square" lIns="90800" tIns="45400" rIns="90800" bIns="45400" numCol="1" anchor="t" anchorCtr="0" compatLnSpc="1">
            <a:prstTxWarp prst="textNoShape">
              <a:avLst/>
            </a:prstTxWarp>
          </a:bodyPr>
          <a:lstStyle>
            <a:lvl1pPr algn="r" eaLnBrk="1" hangingPunct="1">
              <a:defRPr sz="1200">
                <a:cs typeface="Arial" pitchFamily="34" charset="0"/>
              </a:defRPr>
            </a:lvl1pPr>
          </a:lstStyle>
          <a:p>
            <a:pPr>
              <a:defRPr/>
            </a:pPr>
            <a:fld id="{DA937B8B-6DEC-44A6-AB0F-636544ACCE11}" type="datetimeFigureOut">
              <a:rPr lang="fr-FR"/>
              <a:pPr>
                <a:defRPr/>
              </a:pPr>
              <a:t>12/04/2022</a:t>
            </a:fld>
            <a:endParaRPr lang="fr-FR"/>
          </a:p>
        </p:txBody>
      </p:sp>
      <p:sp>
        <p:nvSpPr>
          <p:cNvPr id="4" name="Espace réservé de l'image des diapositives 3">
            <a:extLst>
              <a:ext uri="{FF2B5EF4-FFF2-40B4-BE49-F238E27FC236}">
                <a16:creationId xmlns:a16="http://schemas.microsoft.com/office/drawing/2014/main" id="{6CE66896-E10E-4067-8C16-88D770BE2AC7}"/>
              </a:ext>
            </a:extLst>
          </p:cNvPr>
          <p:cNvSpPr>
            <a:spLocks noGrp="1" noRot="1" noChangeAspect="1"/>
          </p:cNvSpPr>
          <p:nvPr>
            <p:ph type="sldImg" idx="2"/>
          </p:nvPr>
        </p:nvSpPr>
        <p:spPr>
          <a:xfrm>
            <a:off x="696913" y="739775"/>
            <a:ext cx="5345112" cy="3702050"/>
          </a:xfrm>
          <a:prstGeom prst="rect">
            <a:avLst/>
          </a:prstGeom>
          <a:noFill/>
          <a:ln w="12700">
            <a:solidFill>
              <a:prstClr val="black"/>
            </a:solidFill>
          </a:ln>
        </p:spPr>
        <p:txBody>
          <a:bodyPr vert="horz" lIns="90800" tIns="45400" rIns="90800" bIns="45400" rtlCol="0" anchor="ctr"/>
          <a:lstStyle/>
          <a:p>
            <a:pPr lvl="0"/>
            <a:endParaRPr lang="fr-FR" noProof="0"/>
          </a:p>
        </p:txBody>
      </p:sp>
      <p:sp>
        <p:nvSpPr>
          <p:cNvPr id="5" name="Espace réservé des commentaires 4">
            <a:extLst>
              <a:ext uri="{FF2B5EF4-FFF2-40B4-BE49-F238E27FC236}">
                <a16:creationId xmlns:a16="http://schemas.microsoft.com/office/drawing/2014/main" id="{4B40CB3C-8BC3-4FD0-B94F-5740909172BA}"/>
              </a:ext>
            </a:extLst>
          </p:cNvPr>
          <p:cNvSpPr>
            <a:spLocks noGrp="1"/>
          </p:cNvSpPr>
          <p:nvPr>
            <p:ph type="body" sz="quarter" idx="3"/>
          </p:nvPr>
        </p:nvSpPr>
        <p:spPr>
          <a:xfrm>
            <a:off x="673579" y="4687731"/>
            <a:ext cx="5391780" cy="4441506"/>
          </a:xfrm>
          <a:prstGeom prst="rect">
            <a:avLst/>
          </a:prstGeom>
        </p:spPr>
        <p:txBody>
          <a:bodyPr vert="horz" wrap="square" lIns="90800" tIns="45400" rIns="90800" bIns="4540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394077A-3DEB-4263-8C6C-B974EF0152BB}"/>
              </a:ext>
            </a:extLst>
          </p:cNvPr>
          <p:cNvSpPr>
            <a:spLocks noGrp="1"/>
          </p:cNvSpPr>
          <p:nvPr>
            <p:ph type="ftr" sz="quarter" idx="4"/>
          </p:nvPr>
        </p:nvSpPr>
        <p:spPr>
          <a:xfrm>
            <a:off x="0" y="9373883"/>
            <a:ext cx="2920941" cy="494026"/>
          </a:xfrm>
          <a:prstGeom prst="rect">
            <a:avLst/>
          </a:prstGeom>
        </p:spPr>
        <p:txBody>
          <a:bodyPr vert="horz" lIns="90800" tIns="45400" rIns="90800" bIns="45400" rtlCol="0" anchor="b"/>
          <a:lstStyle>
            <a:lvl1pPr algn="l" eaLnBrk="1" hangingPunct="1">
              <a:defRPr sz="1200">
                <a:latin typeface="Calibri" pitchFamily="34" charset="0"/>
                <a:ea typeface="+mn-ea"/>
                <a:cs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55EA6D52-41A7-403E-B8F1-71D5A21BE260}"/>
              </a:ext>
            </a:extLst>
          </p:cNvPr>
          <p:cNvSpPr>
            <a:spLocks noGrp="1"/>
          </p:cNvSpPr>
          <p:nvPr>
            <p:ph type="sldNum" sz="quarter" idx="5"/>
          </p:nvPr>
        </p:nvSpPr>
        <p:spPr>
          <a:xfrm>
            <a:off x="3816424" y="9373883"/>
            <a:ext cx="2920941" cy="494026"/>
          </a:xfrm>
          <a:prstGeom prst="rect">
            <a:avLst/>
          </a:prstGeom>
        </p:spPr>
        <p:txBody>
          <a:bodyPr vert="horz" wrap="square" lIns="90800" tIns="45400" rIns="90800" bIns="45400" numCol="1" anchor="b" anchorCtr="0" compatLnSpc="1">
            <a:prstTxWarp prst="textNoShape">
              <a:avLst/>
            </a:prstTxWarp>
          </a:bodyPr>
          <a:lstStyle>
            <a:lvl1pPr algn="r" eaLnBrk="1" hangingPunct="1">
              <a:defRPr sz="1200">
                <a:cs typeface="Arial" panose="020B0604020202020204" pitchFamily="34" charset="0"/>
              </a:defRPr>
            </a:lvl1pPr>
          </a:lstStyle>
          <a:p>
            <a:fld id="{03F3D504-2C90-47AA-AC19-4CF2C4ADD95D}" type="slidenum">
              <a:rPr lang="fr-FR" altLang="fr-FR"/>
              <a:pPr/>
              <a:t>‹#›</a:t>
            </a:fld>
            <a:endParaRPr lang="fr-FR" altLang="fr-FR"/>
          </a:p>
        </p:txBody>
      </p:sp>
    </p:spTree>
    <p:extLst>
      <p:ext uri="{BB962C8B-B14F-4D97-AF65-F5344CB8AC3E}">
        <p14:creationId xmlns:p14="http://schemas.microsoft.com/office/powerpoint/2010/main" val="23473780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2308720F-C0FC-4648-8009-E4CE9817F2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a:extLst>
              <a:ext uri="{FF2B5EF4-FFF2-40B4-BE49-F238E27FC236}">
                <a16:creationId xmlns:a16="http://schemas.microsoft.com/office/drawing/2014/main" id="{332786DA-AE02-4052-8024-1FA56A94A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a:extLst>
              <a:ext uri="{FF2B5EF4-FFF2-40B4-BE49-F238E27FC236}">
                <a16:creationId xmlns:a16="http://schemas.microsoft.com/office/drawing/2014/main" id="{B76E2F8E-5300-4BF1-BA11-B6BC971CD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a:extLst>
              <a:ext uri="{FF2B5EF4-FFF2-40B4-BE49-F238E27FC236}">
                <a16:creationId xmlns:a16="http://schemas.microsoft.com/office/drawing/2014/main" id="{65FACE77-74AB-4586-A254-AC761E4A1F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extLst>
      <p:ext uri="{BB962C8B-B14F-4D97-AF65-F5344CB8AC3E}">
        <p14:creationId xmlns:p14="http://schemas.microsoft.com/office/powerpoint/2010/main" val="161761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EDBCA263-81EA-442E-811C-6B8A81A9A8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1384B666-71E3-4C51-9F0D-89C653799E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3FB01AFC-0AD8-4DC3-8A61-14C2393DA1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a:extLst>
              <a:ext uri="{FF2B5EF4-FFF2-40B4-BE49-F238E27FC236}">
                <a16:creationId xmlns:a16="http://schemas.microsoft.com/office/drawing/2014/main" id="{D2ED9AAC-A6E4-411F-A2F2-1FA0B17FC5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A9AFCEB6-84A6-4658-8F74-BD5F25FCD2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a:extLst>
              <a:ext uri="{FF2B5EF4-FFF2-40B4-BE49-F238E27FC236}">
                <a16:creationId xmlns:a16="http://schemas.microsoft.com/office/drawing/2014/main" id="{D7567C0B-2004-49BE-9B57-7F6FDFB29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4A0C8DDA-029B-4B6A-BE13-88B0E0AC1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1F1803C1-4F92-4932-9813-1D0AAF14C07C}"/>
              </a:ext>
            </a:extLst>
          </p:cNvPr>
          <p:cNvSpPr>
            <a:spLocks noGrp="1"/>
          </p:cNvSpPr>
          <p:nvPr>
            <p:ph type="body" idx="1"/>
          </p:nvPr>
        </p:nvSpPr>
        <p:spPr/>
        <p:txBody>
          <a:bodyPr/>
          <a:lstStyle/>
          <a:p>
            <a:pPr>
              <a:defRPr/>
            </a:pPr>
            <a:r>
              <a:rPr lang="fr-FR" altLang="fr-FR">
                <a:solidFill>
                  <a:schemeClr val="accent6"/>
                </a:solidFill>
                <a:latin typeface="Arial" panose="020B0604020202020204" pitchFamily="34" charset="0"/>
              </a:rPr>
              <a:t>Commentaire : Point de vigilance sur Cmg structure pas de prise en charge des cotisations et pour crèche municipale ou associatives  avec des subventions Caf c’est le quotient familial qui permet de calculer le montant à payer par l’allocataire </a:t>
            </a:r>
          </a:p>
          <a:p>
            <a:pPr>
              <a:defRPr/>
            </a:pPr>
            <a:endParaRPr lang="fr-FR" altLang="fr-FR">
              <a:solidFill>
                <a:schemeClr val="accent6"/>
              </a:solidFill>
              <a:latin typeface="Arial" panose="020B0604020202020204" pitchFamily="34" charset="0"/>
            </a:endParaRPr>
          </a:p>
          <a:p>
            <a:pPr>
              <a:defRPr/>
            </a:pPr>
            <a:r>
              <a:rPr lang="fr-FR"/>
              <a:t>Démarche d’animation  des conditions de droit</a:t>
            </a:r>
          </a:p>
          <a:p>
            <a:pPr>
              <a:defRPr/>
            </a:pPr>
            <a:endParaRPr lang="fr-FR"/>
          </a:p>
          <a:p>
            <a:pPr>
              <a:defRPr/>
            </a:pPr>
            <a:r>
              <a:rPr lang="fr-FR"/>
              <a:t>Temps 1 : conditions d’attribution</a:t>
            </a:r>
          </a:p>
          <a:p>
            <a:pPr>
              <a:defRPr/>
            </a:pPr>
            <a:r>
              <a:rPr lang="fr-FR"/>
              <a:t>Temps 2 : conditions d’ouverture du droit</a:t>
            </a:r>
          </a:p>
          <a:p>
            <a:pPr>
              <a:defRPr/>
            </a:pPr>
            <a:r>
              <a:rPr lang="fr-FR"/>
              <a:t>Temps 4 : renouvellement du droit</a:t>
            </a:r>
          </a:p>
          <a:p>
            <a:pPr>
              <a:defRPr/>
            </a:pPr>
            <a:r>
              <a:rPr lang="fr-FR"/>
              <a:t>Temps 3 : fin de droit</a:t>
            </a:r>
          </a:p>
          <a:p>
            <a:pPr>
              <a:defRPr/>
            </a:pPr>
            <a:endParaRPr lang="fr-FR" altLang="fr-FR">
              <a:solidFill>
                <a:schemeClr val="accent6"/>
              </a:solidFill>
              <a:latin typeface="Arial" panose="020B0604020202020204" pitchFamily="34" charset="0"/>
            </a:endParaRPr>
          </a:p>
          <a:p>
            <a:pPr>
              <a:defRPr/>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a:extLst>
              <a:ext uri="{FF2B5EF4-FFF2-40B4-BE49-F238E27FC236}">
                <a16:creationId xmlns:a16="http://schemas.microsoft.com/office/drawing/2014/main" id="{2F93CB40-5CB4-4CE8-8477-CB71D9171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a:extLst>
              <a:ext uri="{FF2B5EF4-FFF2-40B4-BE49-F238E27FC236}">
                <a16:creationId xmlns:a16="http://schemas.microsoft.com/office/drawing/2014/main" id="{5276BFB2-0F51-4098-B266-ABA36184F7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6F6993EE-BB8E-4313-A614-B741A8FA5B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a:extLst>
              <a:ext uri="{FF2B5EF4-FFF2-40B4-BE49-F238E27FC236}">
                <a16:creationId xmlns:a16="http://schemas.microsoft.com/office/drawing/2014/main" id="{5AADD219-C142-42EF-8B10-DA5081CD43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37A04520-3AE9-43A4-9140-4C78ABF88F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a:extLst>
              <a:ext uri="{FF2B5EF4-FFF2-40B4-BE49-F238E27FC236}">
                <a16:creationId xmlns:a16="http://schemas.microsoft.com/office/drawing/2014/main" id="{7351CC82-A9BE-48EF-BE49-AE0BEDAFEF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a:extLst>
              <a:ext uri="{FF2B5EF4-FFF2-40B4-BE49-F238E27FC236}">
                <a16:creationId xmlns:a16="http://schemas.microsoft.com/office/drawing/2014/main" id="{B76E2F8E-5300-4BF1-BA11-B6BC971CD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a:extLst>
              <a:ext uri="{FF2B5EF4-FFF2-40B4-BE49-F238E27FC236}">
                <a16:creationId xmlns:a16="http://schemas.microsoft.com/office/drawing/2014/main" id="{65FACE77-74AB-4586-A254-AC761E4A1F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Démarche d’animation  des conditions de droit</a:t>
            </a:r>
          </a:p>
          <a:p>
            <a:endParaRPr lang="fr-FR" altLang="fr-FR"/>
          </a:p>
          <a:p>
            <a:r>
              <a:rPr lang="fr-FR" altLang="fr-FR"/>
              <a:t>Temps 1 : conditions d’attribution</a:t>
            </a:r>
          </a:p>
          <a:p>
            <a:r>
              <a:rPr lang="fr-FR" altLang="fr-FR"/>
              <a:t>Temps 2 : conditions d’ouverture du droit</a:t>
            </a:r>
          </a:p>
          <a:p>
            <a:r>
              <a:rPr lang="fr-FR" altLang="fr-FR"/>
              <a:t>Temps 4 : renouvellement du droit</a:t>
            </a:r>
          </a:p>
          <a:p>
            <a:r>
              <a:rPr lang="fr-FR" altLang="fr-FR"/>
              <a:t>Temps 3 : fin de droit</a:t>
            </a:r>
          </a:p>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788901D-0756-4F36-B4F6-10937C36BC9D}"/>
              </a:ext>
            </a:extLst>
          </p:cNvPr>
          <p:cNvSpPr>
            <a:spLocks noGrp="1"/>
          </p:cNvSpPr>
          <p:nvPr>
            <p:ph type="dt" sz="half" idx="10"/>
          </p:nvPr>
        </p:nvSpPr>
        <p:spPr/>
        <p:txBody>
          <a:bodyPr/>
          <a:lstStyle>
            <a:lvl1pPr>
              <a:defRPr/>
            </a:lvl1pPr>
          </a:lstStyle>
          <a:p>
            <a:pPr>
              <a:defRPr/>
            </a:pPr>
            <a:fld id="{15E5F4AD-5BFE-438A-A78F-1869534D3092}"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7E237787-95F7-46F1-9816-FDD15378D15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17AE2AB-1333-43A5-BA1D-D759F9FC1DFA}"/>
              </a:ext>
            </a:extLst>
          </p:cNvPr>
          <p:cNvSpPr>
            <a:spLocks noGrp="1"/>
          </p:cNvSpPr>
          <p:nvPr>
            <p:ph type="sldNum" sz="quarter" idx="12"/>
          </p:nvPr>
        </p:nvSpPr>
        <p:spPr/>
        <p:txBody>
          <a:bodyPr/>
          <a:lstStyle>
            <a:lvl1pPr>
              <a:defRPr/>
            </a:lvl1pPr>
          </a:lstStyle>
          <a:p>
            <a:fld id="{70986BA0-699F-4C60-B221-AC58A7D14846}" type="slidenum">
              <a:rPr lang="fr-FR" altLang="fr-FR"/>
              <a:pPr/>
              <a:t>‹#›</a:t>
            </a:fld>
            <a:endParaRPr lang="fr-FR" altLang="fr-FR"/>
          </a:p>
        </p:txBody>
      </p:sp>
    </p:spTree>
    <p:extLst>
      <p:ext uri="{BB962C8B-B14F-4D97-AF65-F5344CB8AC3E}">
        <p14:creationId xmlns:p14="http://schemas.microsoft.com/office/powerpoint/2010/main" val="404807009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B2B070-BB9A-4566-999A-D0EA9E42E975}"/>
              </a:ext>
            </a:extLst>
          </p:cNvPr>
          <p:cNvSpPr>
            <a:spLocks noGrp="1"/>
          </p:cNvSpPr>
          <p:nvPr>
            <p:ph type="dt" sz="half" idx="10"/>
          </p:nvPr>
        </p:nvSpPr>
        <p:spPr/>
        <p:txBody>
          <a:bodyPr/>
          <a:lstStyle>
            <a:lvl1pPr>
              <a:defRPr/>
            </a:lvl1pPr>
          </a:lstStyle>
          <a:p>
            <a:pPr>
              <a:defRPr/>
            </a:pPr>
            <a:fld id="{E960C4E6-F0C5-4324-8D1D-CA725EB6E474}"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1813339E-C831-4DE5-A09F-65909AC3414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4B8006F-EE36-4AA5-8290-4189F4A5D4A5}"/>
              </a:ext>
            </a:extLst>
          </p:cNvPr>
          <p:cNvSpPr>
            <a:spLocks noGrp="1"/>
          </p:cNvSpPr>
          <p:nvPr>
            <p:ph type="sldNum" sz="quarter" idx="12"/>
          </p:nvPr>
        </p:nvSpPr>
        <p:spPr/>
        <p:txBody>
          <a:bodyPr/>
          <a:lstStyle>
            <a:lvl1pPr>
              <a:defRPr/>
            </a:lvl1pPr>
          </a:lstStyle>
          <a:p>
            <a:fld id="{DCDAD3D5-B1FE-4105-9C73-51C888AEDB13}" type="slidenum">
              <a:rPr lang="fr-FR" altLang="fr-FR"/>
              <a:pPr/>
              <a:t>‹#›</a:t>
            </a:fld>
            <a:endParaRPr lang="fr-FR" altLang="fr-FR"/>
          </a:p>
        </p:txBody>
      </p:sp>
    </p:spTree>
    <p:extLst>
      <p:ext uri="{BB962C8B-B14F-4D97-AF65-F5344CB8AC3E}">
        <p14:creationId xmlns:p14="http://schemas.microsoft.com/office/powerpoint/2010/main" val="12354832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0EBCC-1F51-4ACF-BF6A-2AD22E5E0F26}"/>
              </a:ext>
            </a:extLst>
          </p:cNvPr>
          <p:cNvSpPr>
            <a:spLocks noGrp="1"/>
          </p:cNvSpPr>
          <p:nvPr>
            <p:ph type="dt" sz="half" idx="10"/>
          </p:nvPr>
        </p:nvSpPr>
        <p:spPr/>
        <p:txBody>
          <a:bodyPr/>
          <a:lstStyle>
            <a:lvl1pPr>
              <a:defRPr/>
            </a:lvl1pPr>
          </a:lstStyle>
          <a:p>
            <a:pPr>
              <a:defRPr/>
            </a:pPr>
            <a:fld id="{6AF9CF49-A800-44C4-BEEA-E666EC31FCF3}"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C1B845E7-2434-4462-A12D-4393474292E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2A96A20-E533-4DA1-B699-168833C887D6}"/>
              </a:ext>
            </a:extLst>
          </p:cNvPr>
          <p:cNvSpPr>
            <a:spLocks noGrp="1"/>
          </p:cNvSpPr>
          <p:nvPr>
            <p:ph type="sldNum" sz="quarter" idx="12"/>
          </p:nvPr>
        </p:nvSpPr>
        <p:spPr/>
        <p:txBody>
          <a:bodyPr/>
          <a:lstStyle>
            <a:lvl1pPr>
              <a:defRPr/>
            </a:lvl1pPr>
          </a:lstStyle>
          <a:p>
            <a:fld id="{DDF33493-9F29-4DC7-888D-EFA841390D1E}" type="slidenum">
              <a:rPr lang="fr-FR" altLang="fr-FR"/>
              <a:pPr/>
              <a:t>‹#›</a:t>
            </a:fld>
            <a:endParaRPr lang="fr-FR" altLang="fr-FR"/>
          </a:p>
        </p:txBody>
      </p:sp>
    </p:spTree>
    <p:extLst>
      <p:ext uri="{BB962C8B-B14F-4D97-AF65-F5344CB8AC3E}">
        <p14:creationId xmlns:p14="http://schemas.microsoft.com/office/powerpoint/2010/main" val="325329645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8">
            <a:extLst>
              <a:ext uri="{FF2B5EF4-FFF2-40B4-BE49-F238E27FC236}">
                <a16:creationId xmlns:a16="http://schemas.microsoft.com/office/drawing/2014/main" id="{400799A8-E657-4FAE-B0E6-9947CB615A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AF79A091-4664-4F74-AED6-6E20F1497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51338" y="6319838"/>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95300" y="404664"/>
            <a:ext cx="8915400" cy="1143000"/>
          </a:xfrm>
        </p:spPr>
        <p:txBody>
          <a:bodyPr/>
          <a:lstStyle/>
          <a:p>
            <a:r>
              <a:rPr lang="fr-FR"/>
              <a:t>Modifiez le style du titre</a:t>
            </a:r>
          </a:p>
        </p:txBody>
      </p:sp>
      <p:sp>
        <p:nvSpPr>
          <p:cNvPr id="5" name="Espace réservé de la date 2">
            <a:extLst>
              <a:ext uri="{FF2B5EF4-FFF2-40B4-BE49-F238E27FC236}">
                <a16:creationId xmlns:a16="http://schemas.microsoft.com/office/drawing/2014/main" id="{317FF96B-5DAD-4177-A794-83591AC6B207}"/>
              </a:ext>
            </a:extLst>
          </p:cNvPr>
          <p:cNvSpPr>
            <a:spLocks noGrp="1"/>
          </p:cNvSpPr>
          <p:nvPr>
            <p:ph type="dt" sz="half" idx="10"/>
          </p:nvPr>
        </p:nvSpPr>
        <p:spPr/>
        <p:txBody>
          <a:bodyPr/>
          <a:lstStyle>
            <a:lvl1pPr>
              <a:defRPr/>
            </a:lvl1pPr>
          </a:lstStyle>
          <a:p>
            <a:pPr>
              <a:defRPr/>
            </a:pPr>
            <a:fld id="{0BE083B4-A9A8-4C03-A8C1-6252C937E2BA}" type="datetime1">
              <a:rPr lang="fr-FR"/>
              <a:pPr>
                <a:defRPr/>
              </a:pPr>
              <a:t>12/04/2022</a:t>
            </a:fld>
            <a:endParaRPr lang="fr-FR"/>
          </a:p>
        </p:txBody>
      </p:sp>
      <p:sp>
        <p:nvSpPr>
          <p:cNvPr id="6" name="Espace réservé du pied de page 3">
            <a:extLst>
              <a:ext uri="{FF2B5EF4-FFF2-40B4-BE49-F238E27FC236}">
                <a16:creationId xmlns:a16="http://schemas.microsoft.com/office/drawing/2014/main" id="{BC18D922-4FB1-4020-92E7-AFBAA453064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a:extLst>
              <a:ext uri="{FF2B5EF4-FFF2-40B4-BE49-F238E27FC236}">
                <a16:creationId xmlns:a16="http://schemas.microsoft.com/office/drawing/2014/main" id="{967EEAE5-295A-4892-A638-A39517FDF46C}"/>
              </a:ext>
            </a:extLst>
          </p:cNvPr>
          <p:cNvSpPr>
            <a:spLocks noGrp="1"/>
          </p:cNvSpPr>
          <p:nvPr>
            <p:ph type="sldNum" sz="quarter" idx="12"/>
          </p:nvPr>
        </p:nvSpPr>
        <p:spPr/>
        <p:txBody>
          <a:bodyPr/>
          <a:lstStyle>
            <a:lvl1pPr>
              <a:defRPr/>
            </a:lvl1pPr>
          </a:lstStyle>
          <a:p>
            <a:fld id="{03F0E1C8-9C2D-4C66-9038-BDD87CA6D57E}" type="slidenum">
              <a:rPr lang="fr-FR" altLang="fr-FR"/>
              <a:pPr/>
              <a:t>‹#›</a:t>
            </a:fld>
            <a:endParaRPr lang="fr-FR" altLang="fr-FR"/>
          </a:p>
        </p:txBody>
      </p:sp>
    </p:spTree>
    <p:extLst>
      <p:ext uri="{BB962C8B-B14F-4D97-AF65-F5344CB8AC3E}">
        <p14:creationId xmlns:p14="http://schemas.microsoft.com/office/powerpoint/2010/main" val="399974078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0FA06B05-8452-47A7-8BA8-8BA33333E002}"/>
              </a:ext>
            </a:extLst>
          </p:cNvPr>
          <p:cNvPicPr>
            <a:picLocks noChangeAspect="1"/>
          </p:cNvPicPr>
          <p:nvPr userDrawn="1"/>
        </p:nvPicPr>
        <p:blipFill>
          <a:blip r:embed="rId2"/>
          <a:srcRect/>
          <a:stretch>
            <a:fillRect/>
          </a:stretch>
        </p:blipFill>
        <p:spPr bwMode="auto">
          <a:xfrm>
            <a:off x="15875" y="0"/>
            <a:ext cx="9906000" cy="4381500"/>
          </a:xfrm>
          <a:prstGeom prst="rect">
            <a:avLst/>
          </a:prstGeom>
          <a:solidFill>
            <a:schemeClr val="accent5">
              <a:lumMod val="40000"/>
              <a:lumOff val="60000"/>
            </a:schemeClr>
          </a:solidFill>
          <a:ln>
            <a:noFill/>
          </a:ln>
        </p:spPr>
      </p:pic>
      <p:pic>
        <p:nvPicPr>
          <p:cNvPr id="4" name="Image 7">
            <a:extLst>
              <a:ext uri="{FF2B5EF4-FFF2-40B4-BE49-F238E27FC236}">
                <a16:creationId xmlns:a16="http://schemas.microsoft.com/office/drawing/2014/main" id="{4E6F75F8-1C78-4829-8582-E098D6E193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49275"/>
            <a:ext cx="18875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504728" y="2790056"/>
            <a:ext cx="6264696" cy="1143000"/>
          </a:xfrm>
        </p:spPr>
        <p:txBody>
          <a:bodyPr/>
          <a:lstStyle/>
          <a:p>
            <a:r>
              <a:rPr lang="fr-FR"/>
              <a:t>Modifiez le style du titre</a:t>
            </a:r>
          </a:p>
        </p:txBody>
      </p:sp>
      <p:sp>
        <p:nvSpPr>
          <p:cNvPr id="5" name="Espace réservé de la date 2">
            <a:extLst>
              <a:ext uri="{FF2B5EF4-FFF2-40B4-BE49-F238E27FC236}">
                <a16:creationId xmlns:a16="http://schemas.microsoft.com/office/drawing/2014/main" id="{5198C981-85B9-44CD-A12E-11FCF91524E7}"/>
              </a:ext>
            </a:extLst>
          </p:cNvPr>
          <p:cNvSpPr>
            <a:spLocks noGrp="1"/>
          </p:cNvSpPr>
          <p:nvPr>
            <p:ph type="dt" sz="half" idx="10"/>
          </p:nvPr>
        </p:nvSpPr>
        <p:spPr/>
        <p:txBody>
          <a:bodyPr/>
          <a:lstStyle>
            <a:lvl1pPr>
              <a:defRPr/>
            </a:lvl1pPr>
          </a:lstStyle>
          <a:p>
            <a:pPr>
              <a:defRPr/>
            </a:pPr>
            <a:fld id="{509ACDD6-6B0D-4C07-873B-BEC45ED80484}" type="datetime1">
              <a:rPr lang="fr-FR"/>
              <a:pPr>
                <a:defRPr/>
              </a:pPr>
              <a:t>12/04/2022</a:t>
            </a:fld>
            <a:endParaRPr lang="fr-FR"/>
          </a:p>
        </p:txBody>
      </p:sp>
      <p:sp>
        <p:nvSpPr>
          <p:cNvPr id="6" name="Espace réservé du pied de page 3">
            <a:extLst>
              <a:ext uri="{FF2B5EF4-FFF2-40B4-BE49-F238E27FC236}">
                <a16:creationId xmlns:a16="http://schemas.microsoft.com/office/drawing/2014/main" id="{C449E9AE-0770-430A-B93C-D4AECA6139C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a:extLst>
              <a:ext uri="{FF2B5EF4-FFF2-40B4-BE49-F238E27FC236}">
                <a16:creationId xmlns:a16="http://schemas.microsoft.com/office/drawing/2014/main" id="{37796130-2ED7-42E6-9F0A-26000340C6AD}"/>
              </a:ext>
            </a:extLst>
          </p:cNvPr>
          <p:cNvSpPr>
            <a:spLocks noGrp="1"/>
          </p:cNvSpPr>
          <p:nvPr>
            <p:ph type="sldNum" sz="quarter" idx="12"/>
          </p:nvPr>
        </p:nvSpPr>
        <p:spPr/>
        <p:txBody>
          <a:bodyPr/>
          <a:lstStyle>
            <a:lvl1pPr>
              <a:defRPr/>
            </a:lvl1pPr>
          </a:lstStyle>
          <a:p>
            <a:fld id="{3AADAE1D-2512-49A5-9AF7-051D5DA41918}" type="slidenum">
              <a:rPr lang="fr-FR" altLang="fr-FR"/>
              <a:pPr/>
              <a:t>‹#›</a:t>
            </a:fld>
            <a:endParaRPr lang="fr-FR" altLang="fr-FR"/>
          </a:p>
        </p:txBody>
      </p:sp>
    </p:spTree>
    <p:extLst>
      <p:ext uri="{BB962C8B-B14F-4D97-AF65-F5344CB8AC3E}">
        <p14:creationId xmlns:p14="http://schemas.microsoft.com/office/powerpoint/2010/main" val="429464096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C65C3E-3D7B-40B0-AF71-7E34B58CE431}"/>
              </a:ext>
            </a:extLst>
          </p:cNvPr>
          <p:cNvSpPr>
            <a:spLocks noGrp="1"/>
          </p:cNvSpPr>
          <p:nvPr>
            <p:ph type="dt" sz="half" idx="10"/>
          </p:nvPr>
        </p:nvSpPr>
        <p:spPr/>
        <p:txBody>
          <a:bodyPr/>
          <a:lstStyle>
            <a:lvl1pPr>
              <a:defRPr/>
            </a:lvl1pPr>
          </a:lstStyle>
          <a:p>
            <a:pPr>
              <a:defRPr/>
            </a:pPr>
            <a:fld id="{C7E7B805-9CFA-429C-A857-FB4152CFC827}"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5F9E4F6F-9500-4246-A696-C86087ADB92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4F4A445-FEEC-4E7C-B391-7368F6784213}"/>
              </a:ext>
            </a:extLst>
          </p:cNvPr>
          <p:cNvSpPr>
            <a:spLocks noGrp="1"/>
          </p:cNvSpPr>
          <p:nvPr>
            <p:ph type="sldNum" sz="quarter" idx="12"/>
          </p:nvPr>
        </p:nvSpPr>
        <p:spPr/>
        <p:txBody>
          <a:bodyPr/>
          <a:lstStyle>
            <a:lvl1pPr>
              <a:defRPr/>
            </a:lvl1pPr>
          </a:lstStyle>
          <a:p>
            <a:fld id="{1AA5F2F4-2AE7-4073-8B1F-4DCD51B75CB8}" type="slidenum">
              <a:rPr lang="fr-FR" altLang="fr-FR"/>
              <a:pPr/>
              <a:t>‹#›</a:t>
            </a:fld>
            <a:endParaRPr lang="fr-FR" altLang="fr-FR"/>
          </a:p>
        </p:txBody>
      </p:sp>
    </p:spTree>
    <p:extLst>
      <p:ext uri="{BB962C8B-B14F-4D97-AF65-F5344CB8AC3E}">
        <p14:creationId xmlns:p14="http://schemas.microsoft.com/office/powerpoint/2010/main" val="102264700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07AC86A7-FE99-4E2A-B1A6-3A171A1BC1F1}"/>
              </a:ext>
            </a:extLst>
          </p:cNvPr>
          <p:cNvSpPr>
            <a:spLocks noGrp="1"/>
          </p:cNvSpPr>
          <p:nvPr>
            <p:ph type="dt" sz="half" idx="10"/>
          </p:nvPr>
        </p:nvSpPr>
        <p:spPr/>
        <p:txBody>
          <a:bodyPr/>
          <a:lstStyle>
            <a:lvl1pPr>
              <a:defRPr/>
            </a:lvl1pPr>
          </a:lstStyle>
          <a:p>
            <a:pPr>
              <a:defRPr/>
            </a:pPr>
            <a:fld id="{E3E02B25-CB77-4CD6-945F-84674C4E85AD}"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240E62ED-76BC-4B47-BC57-059166D8211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93DB4AF-2E6C-4023-8BA3-992C4EE668C5}"/>
              </a:ext>
            </a:extLst>
          </p:cNvPr>
          <p:cNvSpPr>
            <a:spLocks noGrp="1"/>
          </p:cNvSpPr>
          <p:nvPr>
            <p:ph type="sldNum" sz="quarter" idx="12"/>
          </p:nvPr>
        </p:nvSpPr>
        <p:spPr/>
        <p:txBody>
          <a:bodyPr/>
          <a:lstStyle>
            <a:lvl1pPr>
              <a:defRPr/>
            </a:lvl1pPr>
          </a:lstStyle>
          <a:p>
            <a:fld id="{BE372D20-A94D-43EA-B059-0A3DE03F215F}" type="slidenum">
              <a:rPr lang="fr-FR" altLang="fr-FR"/>
              <a:pPr/>
              <a:t>‹#›</a:t>
            </a:fld>
            <a:endParaRPr lang="fr-FR" altLang="fr-FR"/>
          </a:p>
        </p:txBody>
      </p:sp>
    </p:spTree>
    <p:extLst>
      <p:ext uri="{BB962C8B-B14F-4D97-AF65-F5344CB8AC3E}">
        <p14:creationId xmlns:p14="http://schemas.microsoft.com/office/powerpoint/2010/main" val="346691268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04385430-F941-436D-98F6-3F9BDB419A1F}"/>
              </a:ext>
            </a:extLst>
          </p:cNvPr>
          <p:cNvSpPr>
            <a:spLocks noGrp="1"/>
          </p:cNvSpPr>
          <p:nvPr>
            <p:ph type="dt" sz="half" idx="10"/>
          </p:nvPr>
        </p:nvSpPr>
        <p:spPr/>
        <p:txBody>
          <a:bodyPr/>
          <a:lstStyle>
            <a:lvl1pPr>
              <a:defRPr/>
            </a:lvl1pPr>
          </a:lstStyle>
          <a:p>
            <a:pPr>
              <a:defRPr/>
            </a:pPr>
            <a:fld id="{66A5739F-06D5-4F13-9411-61305AF28596}" type="datetime1">
              <a:rPr lang="fr-FR"/>
              <a:pPr>
                <a:defRPr/>
              </a:pPr>
              <a:t>12/04/2022</a:t>
            </a:fld>
            <a:endParaRPr lang="fr-FR"/>
          </a:p>
        </p:txBody>
      </p:sp>
      <p:sp>
        <p:nvSpPr>
          <p:cNvPr id="6" name="Espace réservé du pied de page 4">
            <a:extLst>
              <a:ext uri="{FF2B5EF4-FFF2-40B4-BE49-F238E27FC236}">
                <a16:creationId xmlns:a16="http://schemas.microsoft.com/office/drawing/2014/main" id="{DEB7ECC8-6B27-4719-AFA9-17AD0B19056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E2B5F2F-DEE3-4FDB-B520-0A191691641C}"/>
              </a:ext>
            </a:extLst>
          </p:cNvPr>
          <p:cNvSpPr>
            <a:spLocks noGrp="1"/>
          </p:cNvSpPr>
          <p:nvPr>
            <p:ph type="sldNum" sz="quarter" idx="12"/>
          </p:nvPr>
        </p:nvSpPr>
        <p:spPr/>
        <p:txBody>
          <a:bodyPr/>
          <a:lstStyle>
            <a:lvl1pPr>
              <a:defRPr/>
            </a:lvl1pPr>
          </a:lstStyle>
          <a:p>
            <a:fld id="{C09BE597-47ED-41F0-B1B1-F8C922722BBD}" type="slidenum">
              <a:rPr lang="fr-FR" altLang="fr-FR"/>
              <a:pPr/>
              <a:t>‹#›</a:t>
            </a:fld>
            <a:endParaRPr lang="fr-FR" altLang="fr-FR"/>
          </a:p>
        </p:txBody>
      </p:sp>
    </p:spTree>
    <p:extLst>
      <p:ext uri="{BB962C8B-B14F-4D97-AF65-F5344CB8AC3E}">
        <p14:creationId xmlns:p14="http://schemas.microsoft.com/office/powerpoint/2010/main" val="191450928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9DAAEDDF-D19B-4A58-8611-9DBB6074C050}"/>
              </a:ext>
            </a:extLst>
          </p:cNvPr>
          <p:cNvSpPr>
            <a:spLocks noGrp="1"/>
          </p:cNvSpPr>
          <p:nvPr>
            <p:ph type="dt" sz="half" idx="10"/>
          </p:nvPr>
        </p:nvSpPr>
        <p:spPr/>
        <p:txBody>
          <a:bodyPr/>
          <a:lstStyle>
            <a:lvl1pPr>
              <a:defRPr/>
            </a:lvl1pPr>
          </a:lstStyle>
          <a:p>
            <a:pPr>
              <a:defRPr/>
            </a:pPr>
            <a:fld id="{72B97220-5F04-4FFC-A9D4-A1DD31542CD5}" type="datetime1">
              <a:rPr lang="fr-FR"/>
              <a:pPr>
                <a:defRPr/>
              </a:pPr>
              <a:t>12/04/2022</a:t>
            </a:fld>
            <a:endParaRPr lang="fr-FR"/>
          </a:p>
        </p:txBody>
      </p:sp>
      <p:sp>
        <p:nvSpPr>
          <p:cNvPr id="8" name="Espace réservé du pied de page 4">
            <a:extLst>
              <a:ext uri="{FF2B5EF4-FFF2-40B4-BE49-F238E27FC236}">
                <a16:creationId xmlns:a16="http://schemas.microsoft.com/office/drawing/2014/main" id="{57A87ED8-2C13-412A-9D87-85062657CE35}"/>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17A1EC53-C1B9-4409-9819-AC1802D85204}"/>
              </a:ext>
            </a:extLst>
          </p:cNvPr>
          <p:cNvSpPr>
            <a:spLocks noGrp="1"/>
          </p:cNvSpPr>
          <p:nvPr>
            <p:ph type="sldNum" sz="quarter" idx="12"/>
          </p:nvPr>
        </p:nvSpPr>
        <p:spPr/>
        <p:txBody>
          <a:bodyPr/>
          <a:lstStyle>
            <a:lvl1pPr>
              <a:defRPr/>
            </a:lvl1pPr>
          </a:lstStyle>
          <a:p>
            <a:fld id="{FC676B77-2847-45C9-A872-52612541DC5C}" type="slidenum">
              <a:rPr lang="fr-FR" altLang="fr-FR"/>
              <a:pPr/>
              <a:t>‹#›</a:t>
            </a:fld>
            <a:endParaRPr lang="fr-FR" altLang="fr-FR"/>
          </a:p>
        </p:txBody>
      </p:sp>
    </p:spTree>
    <p:extLst>
      <p:ext uri="{BB962C8B-B14F-4D97-AF65-F5344CB8AC3E}">
        <p14:creationId xmlns:p14="http://schemas.microsoft.com/office/powerpoint/2010/main" val="234961681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77B5C358-CBA9-4B38-A79B-6CFD78A53C2E}"/>
              </a:ext>
            </a:extLst>
          </p:cNvPr>
          <p:cNvPicPr>
            <a:picLocks noChangeAspect="1"/>
          </p:cNvPicPr>
          <p:nvPr userDrawn="1"/>
        </p:nvPicPr>
        <p:blipFill>
          <a:blip r:embed="rId2"/>
          <a:srcRect/>
          <a:stretch>
            <a:fillRect/>
          </a:stretch>
        </p:blipFill>
        <p:spPr bwMode="auto">
          <a:xfrm>
            <a:off x="0" y="-242888"/>
            <a:ext cx="9906000" cy="4381501"/>
          </a:xfrm>
          <a:prstGeom prst="rect">
            <a:avLst/>
          </a:prstGeom>
          <a:solidFill>
            <a:schemeClr val="accent5">
              <a:lumMod val="40000"/>
              <a:lumOff val="60000"/>
            </a:schemeClr>
          </a:solidFill>
          <a:ln>
            <a:noFill/>
          </a:ln>
        </p:spPr>
      </p:pic>
      <p:sp>
        <p:nvSpPr>
          <p:cNvPr id="2" name="Titre 1"/>
          <p:cNvSpPr>
            <a:spLocks noGrp="1"/>
          </p:cNvSpPr>
          <p:nvPr>
            <p:ph type="title"/>
          </p:nvPr>
        </p:nvSpPr>
        <p:spPr>
          <a:xfrm>
            <a:off x="989523" y="2564904"/>
            <a:ext cx="8915400" cy="1143000"/>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F67294D7-89F9-41BC-895D-76A237C55731}"/>
              </a:ext>
            </a:extLst>
          </p:cNvPr>
          <p:cNvSpPr>
            <a:spLocks noGrp="1"/>
          </p:cNvSpPr>
          <p:nvPr>
            <p:ph type="dt" sz="half" idx="10"/>
          </p:nvPr>
        </p:nvSpPr>
        <p:spPr/>
        <p:txBody>
          <a:bodyPr/>
          <a:lstStyle>
            <a:lvl1pPr>
              <a:defRPr/>
            </a:lvl1pPr>
          </a:lstStyle>
          <a:p>
            <a:pPr>
              <a:defRPr/>
            </a:pPr>
            <a:fld id="{0D75923D-710F-45ED-8508-4C58B487B366}"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B7D8AF4D-E4FB-46D6-9774-5B159D196EE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EBC3AA5-A123-4E3C-9D63-44641AAC551F}"/>
              </a:ext>
            </a:extLst>
          </p:cNvPr>
          <p:cNvSpPr>
            <a:spLocks noGrp="1"/>
          </p:cNvSpPr>
          <p:nvPr>
            <p:ph type="sldNum" sz="quarter" idx="12"/>
          </p:nvPr>
        </p:nvSpPr>
        <p:spPr/>
        <p:txBody>
          <a:bodyPr/>
          <a:lstStyle>
            <a:lvl1pPr>
              <a:defRPr/>
            </a:lvl1pPr>
          </a:lstStyle>
          <a:p>
            <a:fld id="{D0C3BE2F-DE70-4CB3-8DF7-37ABF0C7FBBD}" type="slidenum">
              <a:rPr lang="fr-FR" altLang="fr-FR"/>
              <a:pPr/>
              <a:t>‹#›</a:t>
            </a:fld>
            <a:endParaRPr lang="fr-FR" altLang="fr-FR"/>
          </a:p>
        </p:txBody>
      </p:sp>
    </p:spTree>
    <p:extLst>
      <p:ext uri="{BB962C8B-B14F-4D97-AF65-F5344CB8AC3E}">
        <p14:creationId xmlns:p14="http://schemas.microsoft.com/office/powerpoint/2010/main" val="147691847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C5159B4C-3F9F-41EB-9556-22BBB56A69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4">
            <a:extLst>
              <a:ext uri="{FF2B5EF4-FFF2-40B4-BE49-F238E27FC236}">
                <a16:creationId xmlns:a16="http://schemas.microsoft.com/office/drawing/2014/main" id="{92820805-258C-45F9-A02A-5E32FC6DE4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90075" y="138113"/>
            <a:ext cx="292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a:extLst>
              <a:ext uri="{FF2B5EF4-FFF2-40B4-BE49-F238E27FC236}">
                <a16:creationId xmlns:a16="http://schemas.microsoft.com/office/drawing/2014/main" id="{62C450D7-67F6-4CB0-81D7-BDB34351376E}"/>
              </a:ext>
            </a:extLst>
          </p:cNvPr>
          <p:cNvSpPr>
            <a:spLocks noGrp="1"/>
          </p:cNvSpPr>
          <p:nvPr>
            <p:ph type="dt" sz="half" idx="10"/>
          </p:nvPr>
        </p:nvSpPr>
        <p:spPr/>
        <p:txBody>
          <a:bodyPr/>
          <a:lstStyle>
            <a:lvl1pPr>
              <a:defRPr/>
            </a:lvl1pPr>
          </a:lstStyle>
          <a:p>
            <a:pPr>
              <a:defRPr/>
            </a:pPr>
            <a:fld id="{DA5B00D4-E1DD-49BB-BFB0-ACE4EADB7337}"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DBAC750F-0A8C-481A-9AFB-819D1D659AB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D4F5320-32B0-41C3-B7E9-3BA4FC874FF1}"/>
              </a:ext>
            </a:extLst>
          </p:cNvPr>
          <p:cNvSpPr>
            <a:spLocks noGrp="1"/>
          </p:cNvSpPr>
          <p:nvPr>
            <p:ph type="sldNum" sz="quarter" idx="12"/>
          </p:nvPr>
        </p:nvSpPr>
        <p:spPr/>
        <p:txBody>
          <a:bodyPr/>
          <a:lstStyle>
            <a:lvl1pPr>
              <a:defRPr/>
            </a:lvl1pPr>
          </a:lstStyle>
          <a:p>
            <a:fld id="{756E54E0-3565-4AFB-971F-738DFEB5B0AA}" type="slidenum">
              <a:rPr lang="fr-FR" altLang="fr-FR"/>
              <a:pPr/>
              <a:t>‹#›</a:t>
            </a:fld>
            <a:endParaRPr lang="fr-FR" altLang="fr-FR"/>
          </a:p>
        </p:txBody>
      </p:sp>
    </p:spTree>
    <p:extLst>
      <p:ext uri="{BB962C8B-B14F-4D97-AF65-F5344CB8AC3E}">
        <p14:creationId xmlns:p14="http://schemas.microsoft.com/office/powerpoint/2010/main" val="66918576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B3AEA7D4-B593-47FA-9F14-DAD844C1C597}"/>
              </a:ext>
            </a:extLst>
          </p:cNvPr>
          <p:cNvSpPr>
            <a:spLocks noGrp="1"/>
          </p:cNvSpPr>
          <p:nvPr>
            <p:ph type="dt" sz="half" idx="10"/>
          </p:nvPr>
        </p:nvSpPr>
        <p:spPr/>
        <p:txBody>
          <a:bodyPr/>
          <a:lstStyle>
            <a:lvl1pPr>
              <a:defRPr/>
            </a:lvl1pPr>
          </a:lstStyle>
          <a:p>
            <a:pPr>
              <a:defRPr/>
            </a:pPr>
            <a:fld id="{A25CFF59-AC18-42CE-B515-54C9446566CB}" type="datetime1">
              <a:rPr lang="fr-FR"/>
              <a:pPr>
                <a:defRPr/>
              </a:pPr>
              <a:t>12/04/2022</a:t>
            </a:fld>
            <a:endParaRPr lang="fr-FR"/>
          </a:p>
        </p:txBody>
      </p:sp>
      <p:sp>
        <p:nvSpPr>
          <p:cNvPr id="6" name="Espace réservé du pied de page 4">
            <a:extLst>
              <a:ext uri="{FF2B5EF4-FFF2-40B4-BE49-F238E27FC236}">
                <a16:creationId xmlns:a16="http://schemas.microsoft.com/office/drawing/2014/main" id="{BE0EC525-E444-49AD-957F-7B585B41D2C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116B407-B4D4-47EC-929D-9D2988BC2681}"/>
              </a:ext>
            </a:extLst>
          </p:cNvPr>
          <p:cNvSpPr>
            <a:spLocks noGrp="1"/>
          </p:cNvSpPr>
          <p:nvPr>
            <p:ph type="sldNum" sz="quarter" idx="12"/>
          </p:nvPr>
        </p:nvSpPr>
        <p:spPr/>
        <p:txBody>
          <a:bodyPr/>
          <a:lstStyle>
            <a:lvl1pPr>
              <a:defRPr/>
            </a:lvl1pPr>
          </a:lstStyle>
          <a:p>
            <a:fld id="{B8C99105-C3D1-4F73-88BB-6B90AA64AF09}" type="slidenum">
              <a:rPr lang="fr-FR" altLang="fr-FR"/>
              <a:pPr/>
              <a:t>‹#›</a:t>
            </a:fld>
            <a:endParaRPr lang="fr-FR" altLang="fr-FR"/>
          </a:p>
        </p:txBody>
      </p:sp>
    </p:spTree>
    <p:extLst>
      <p:ext uri="{BB962C8B-B14F-4D97-AF65-F5344CB8AC3E}">
        <p14:creationId xmlns:p14="http://schemas.microsoft.com/office/powerpoint/2010/main" val="169307626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22F97644-6D3E-4CD7-B4C0-FF74D6F18BAD}"/>
              </a:ext>
            </a:extLst>
          </p:cNvPr>
          <p:cNvSpPr>
            <a:spLocks noGrp="1"/>
          </p:cNvSpPr>
          <p:nvPr>
            <p:ph type="dt" sz="half" idx="10"/>
          </p:nvPr>
        </p:nvSpPr>
        <p:spPr/>
        <p:txBody>
          <a:bodyPr/>
          <a:lstStyle>
            <a:lvl1pPr>
              <a:defRPr/>
            </a:lvl1pPr>
          </a:lstStyle>
          <a:p>
            <a:pPr>
              <a:defRPr/>
            </a:pPr>
            <a:fld id="{D65256FB-5B00-4B03-8A08-DC593D1D5899}" type="datetime1">
              <a:rPr lang="fr-FR"/>
              <a:pPr>
                <a:defRPr/>
              </a:pPr>
              <a:t>12/04/2022</a:t>
            </a:fld>
            <a:endParaRPr lang="fr-FR"/>
          </a:p>
        </p:txBody>
      </p:sp>
      <p:sp>
        <p:nvSpPr>
          <p:cNvPr id="6" name="Espace réservé du pied de page 4">
            <a:extLst>
              <a:ext uri="{FF2B5EF4-FFF2-40B4-BE49-F238E27FC236}">
                <a16:creationId xmlns:a16="http://schemas.microsoft.com/office/drawing/2014/main" id="{1ABA76E5-8B44-4DCA-BAFD-4F5C792D9AF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3EA30C3-B10B-4EAB-A104-8062D0460ABF}"/>
              </a:ext>
            </a:extLst>
          </p:cNvPr>
          <p:cNvSpPr>
            <a:spLocks noGrp="1"/>
          </p:cNvSpPr>
          <p:nvPr>
            <p:ph type="sldNum" sz="quarter" idx="12"/>
          </p:nvPr>
        </p:nvSpPr>
        <p:spPr/>
        <p:txBody>
          <a:bodyPr/>
          <a:lstStyle>
            <a:lvl1pPr>
              <a:defRPr/>
            </a:lvl1pPr>
          </a:lstStyle>
          <a:p>
            <a:fld id="{A78C031F-D902-407F-8959-ED4C8B8B85A6}" type="slidenum">
              <a:rPr lang="fr-FR" altLang="fr-FR"/>
              <a:pPr/>
              <a:t>‹#›</a:t>
            </a:fld>
            <a:endParaRPr lang="fr-FR" altLang="fr-FR"/>
          </a:p>
        </p:txBody>
      </p:sp>
    </p:spTree>
    <p:extLst>
      <p:ext uri="{BB962C8B-B14F-4D97-AF65-F5344CB8AC3E}">
        <p14:creationId xmlns:p14="http://schemas.microsoft.com/office/powerpoint/2010/main" val="368329472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874C7E4-FD06-49D5-B51B-7A24D315849E}"/>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F725291B-0144-435A-95AC-9DF61000AAD8}"/>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AF156487-D124-4A99-B606-82FCD9002A1A}"/>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99327B35-5823-47B1-A64A-69D5CFF17876}" type="datetime1">
              <a:rPr lang="fr-FR"/>
              <a:pPr>
                <a:defRPr/>
              </a:pPr>
              <a:t>12/04/2022</a:t>
            </a:fld>
            <a:endParaRPr lang="fr-FR"/>
          </a:p>
        </p:txBody>
      </p:sp>
      <p:sp>
        <p:nvSpPr>
          <p:cNvPr id="5" name="Espace réservé du pied de page 4">
            <a:extLst>
              <a:ext uri="{FF2B5EF4-FFF2-40B4-BE49-F238E27FC236}">
                <a16:creationId xmlns:a16="http://schemas.microsoft.com/office/drawing/2014/main" id="{549FF68B-ADCC-4742-B813-72F4AB647F94}"/>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B2DEDCB9-A2A1-4772-BBA7-981BCBEA33B2}"/>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fld id="{AC01E51C-CFB1-4108-91A1-9900569CE991}"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4" r:id="rId6"/>
    <p:sldLayoutId id="2147484155" r:id="rId7"/>
    <p:sldLayoutId id="2147484150" r:id="rId8"/>
    <p:sldLayoutId id="2147484151" r:id="rId9"/>
    <p:sldLayoutId id="2147484152" r:id="rId10"/>
    <p:sldLayoutId id="2147484153" r:id="rId11"/>
    <p:sldLayoutId id="2147484156" r:id="rId12"/>
    <p:sldLayoutId id="2147484157" r:id="rId13"/>
  </p:sldLayoutIdLst>
  <p:transition spd="slow">
    <p:cover/>
  </p:transition>
  <p:hf sldNum="0"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hyperlink" Target="https://wwwd.caf.fr/wps/portal/caffr/aidesetservices/lesservicesenligne/faireunedemandedeprestation/demanderprimenaissance/!ut/p/a1/hZDLDoJADEW_SFqeynIUwXHUwVeA2Rg0vCKCQSO_72hc6ELorsm5ac8FASGIKn4UWXwv6iouX7uwDj5XvRnbosd3xELCKXeWi42G3JJAJAH8MwTfeWtmeKrNkHnMdpHQ1ZYZY9TR1z75DqDnfgDiFxm5ExepbTrOak3lC3ofgB-gy6HPYg4iK-ujLCwYg5jWuXlrX2qkOuqjDESTpEmTNEpe3-4Qtm07KJRTnCppA5EsYPj1HTJDGvpk4m_WOhoaXC_7EAs6EO7j_AQWnL0p/dl5/d5/L0lDU0lLVUpDZ3BSQS9JUFNBQ01SQUNDcEVEQ3B1SGhiZy80TzB4Q093aENLVElVbzFHSUEhIS9aNl9QTzFHSEtTMEdPVEE2MEFPSU9ETUxSMjBPNi9aN19QTzFHSEtTMEc4MEs0MEFPUEFDUFJRMzA0Mi9ub3JtYWwvZnJta0NuYWZBY3Rpb24vcmVpbml0aWFsaXNlcg!!/" TargetMode="External"/><Relationship Id="rId3" Type="http://schemas.openxmlformats.org/officeDocument/2006/relationships/diagramLayout" Target="../diagrams/layout12.xml"/><Relationship Id="rId7" Type="http://schemas.openxmlformats.org/officeDocument/2006/relationships/hyperlink" Target="http://www.caf.fr/redirect/s/Redirect?page=monCompte" TargetMode="Externa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3.xml"/><Relationship Id="rId7" Type="http://schemas.openxmlformats.org/officeDocument/2006/relationships/image" Target="../media/image12.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5.pn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7.pn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hyperlink" Target="https://wwwd.caf.fr/wps/portal/caffr/aidesetservices/lesservicesenligne/faireunedemandedeprestation#/enfants/cmgpaje/dgapaj" TargetMode="External"/><Relationship Id="rId7" Type="http://schemas.openxmlformats.org/officeDocument/2006/relationships/diagramQuickStyle" Target="../diagrams/quickStyle27.xml"/><Relationship Id="rId2" Type="http://schemas.openxmlformats.org/officeDocument/2006/relationships/hyperlink" Target="http://www.caf.fr/redirect/s/Redirect?page=monCompte" TargetMode="External"/><Relationship Id="rId1" Type="http://schemas.openxmlformats.org/officeDocument/2006/relationships/slideLayout" Target="../slideLayouts/slideLayout7.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8.png"/><Relationship Id="rId9" Type="http://schemas.microsoft.com/office/2007/relationships/diagramDrawing" Target="../diagrams/drawing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8.png"/><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9.png"/><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30.xml"/><Relationship Id="rId7" Type="http://schemas.openxmlformats.org/officeDocument/2006/relationships/image" Target="../media/image20.png"/><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2.png"/><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23.png"/><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24.png"/><Relationship Id="rId2" Type="http://schemas.openxmlformats.org/officeDocument/2006/relationships/diagramData" Target="../diagrams/data43.xml"/><Relationship Id="rId1" Type="http://schemas.openxmlformats.org/officeDocument/2006/relationships/slideLayout" Target="../slideLayouts/slideLayout7.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25.png"/><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7.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7.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26.png"/><Relationship Id="rId7" Type="http://schemas.openxmlformats.org/officeDocument/2006/relationships/diagramColors" Target="../diagrams/colors4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49.xml"/><Relationship Id="rId3" Type="http://schemas.openxmlformats.org/officeDocument/2006/relationships/hyperlink" Target="http://www.caf.fr/redirect/s/Redirect?page=monCompte" TargetMode="External"/><Relationship Id="rId7" Type="http://schemas.openxmlformats.org/officeDocument/2006/relationships/diagramQuickStyle" Target="../diagrams/quickStyle49.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Layout" Target="../diagrams/layout49.xml"/><Relationship Id="rId5" Type="http://schemas.openxmlformats.org/officeDocument/2006/relationships/diagramData" Target="../diagrams/data49.xml"/><Relationship Id="rId4" Type="http://schemas.openxmlformats.org/officeDocument/2006/relationships/image" Target="../media/image8.png"/><Relationship Id="rId9" Type="http://schemas.microsoft.com/office/2007/relationships/diagramDrawing" Target="../diagrams/drawing4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27.png"/><Relationship Id="rId2" Type="http://schemas.openxmlformats.org/officeDocument/2006/relationships/diagramData" Target="../diagrams/data50.xml"/><Relationship Id="rId1" Type="http://schemas.openxmlformats.org/officeDocument/2006/relationships/slideLayout" Target="../slideLayouts/slideLayout7.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7.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7.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7.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55.xml"/><Relationship Id="rId3" Type="http://schemas.openxmlformats.org/officeDocument/2006/relationships/hyperlink" Target="http://www.caf.fr/redirect/s/Redirect?page=monCompte" TargetMode="External"/><Relationship Id="rId7" Type="http://schemas.openxmlformats.org/officeDocument/2006/relationships/diagramLayout" Target="../diagrams/layout55.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Data" Target="../diagrams/data55.xml"/><Relationship Id="rId5" Type="http://schemas.openxmlformats.org/officeDocument/2006/relationships/image" Target="../media/image8.png"/><Relationship Id="rId10" Type="http://schemas.microsoft.com/office/2007/relationships/diagramDrawing" Target="../diagrams/drawing55.xml"/><Relationship Id="rId4" Type="http://schemas.openxmlformats.org/officeDocument/2006/relationships/hyperlink" Target="https://wwwd.caf.fr/wps/portal/caffr/aidesetservices/lesservicesenligne/faireunedemandedeprestation#/enfants/sf/dasf" TargetMode="External"/><Relationship Id="rId9" Type="http://schemas.openxmlformats.org/officeDocument/2006/relationships/diagramColors" Target="../diagrams/colors5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28.png"/><Relationship Id="rId2" Type="http://schemas.openxmlformats.org/officeDocument/2006/relationships/diagramData" Target="../diagrams/data56.xml"/><Relationship Id="rId1" Type="http://schemas.openxmlformats.org/officeDocument/2006/relationships/slideLayout" Target="../slideLayouts/slideLayout7.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7.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60.xml"/><Relationship Id="rId3" Type="http://schemas.openxmlformats.org/officeDocument/2006/relationships/diagramData" Target="../diagrams/data59.xml"/><Relationship Id="rId7" Type="http://schemas.microsoft.com/office/2007/relationships/diagramDrawing" Target="../diagrams/drawing59.xml"/><Relationship Id="rId12" Type="http://schemas.openxmlformats.org/officeDocument/2006/relationships/diagramColors" Target="../diagrams/colors60.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59.xml"/><Relationship Id="rId11" Type="http://schemas.openxmlformats.org/officeDocument/2006/relationships/diagramQuickStyle" Target="../diagrams/quickStyle60.xml"/><Relationship Id="rId5" Type="http://schemas.openxmlformats.org/officeDocument/2006/relationships/diagramQuickStyle" Target="../diagrams/quickStyle59.xml"/><Relationship Id="rId10" Type="http://schemas.openxmlformats.org/officeDocument/2006/relationships/diagramLayout" Target="../diagrams/layout60.xml"/><Relationship Id="rId4" Type="http://schemas.openxmlformats.org/officeDocument/2006/relationships/diagramLayout" Target="../diagrams/layout59.xml"/><Relationship Id="rId9" Type="http://schemas.openxmlformats.org/officeDocument/2006/relationships/diagramData" Target="../diagrams/data6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7.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7.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65.xml.rels><?xml version="1.0" encoding="UTF-8" standalone="yes"?>
<Relationships xmlns="http://schemas.openxmlformats.org/package/2006/relationships"><Relationship Id="rId8" Type="http://schemas.openxmlformats.org/officeDocument/2006/relationships/hyperlink" Target="https://www.caf.fr/sites/default/files/cnaf/Documents/Actualit%C3%A9s/Formulaires/D%C3%A9c%C3%A8s%20enfant_Demande%20allocation.pdf" TargetMode="External"/><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5.xml"/><Relationship Id="rId7" Type="http://schemas.openxmlformats.org/officeDocument/2006/relationships/image" Target="../media/image30.png"/><Relationship Id="rId2" Type="http://schemas.openxmlformats.org/officeDocument/2006/relationships/diagramData" Target="../diagrams/data65.xml"/><Relationship Id="rId1" Type="http://schemas.openxmlformats.org/officeDocument/2006/relationships/slideLayout" Target="../slideLayouts/slideLayout7.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7.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http://www.caf.fr/redirect/s/Redirect?page=monCompte" TargetMode="External"/><Relationship Id="rId7" Type="http://schemas.openxmlformats.org/officeDocument/2006/relationships/diagramLayout" Target="../diagrams/layout6.xml"/><Relationship Id="rId2" Type="http://schemas.openxmlformats.org/officeDocument/2006/relationships/hyperlink" Target="http://sidoc.intra.cnaf:8092/rdd-diffusion-web/adoc-csu?area=main:html:adoc-ms/asset/fichier/00000105.xml" TargetMode="Externa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8.png"/><Relationship Id="rId10" Type="http://schemas.microsoft.com/office/2007/relationships/diagramDrawing" Target="../diagrams/drawing6.xml"/><Relationship Id="rId4" Type="http://schemas.openxmlformats.org/officeDocument/2006/relationships/hyperlink" Target="https://wwwd.caf.fr/wps/portal/caffr/aidesetservices/lesservicesenligne/faireunedemandedeprestation#/enfants" TargetMode="Externa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FD5CB5-DBAD-4E90-ACD5-98F8E1921D0F}"/>
              </a:ext>
            </a:extLst>
          </p:cNvPr>
          <p:cNvPicPr>
            <a:picLocks noChangeAspect="1"/>
          </p:cNvPicPr>
          <p:nvPr/>
        </p:nvPicPr>
        <p:blipFill>
          <a:blip r:embed="rId2">
            <a:duotone>
              <a:schemeClr val="accent5">
                <a:shade val="45000"/>
                <a:satMod val="135000"/>
              </a:schemeClr>
              <a:prstClr val="white"/>
            </a:duotone>
            <a:alphaModFix amt="47000"/>
          </a:blip>
          <a:stretch>
            <a:fillRect/>
          </a:stretch>
        </p:blipFill>
        <p:spPr>
          <a:xfrm>
            <a:off x="2532720" y="2386726"/>
            <a:ext cx="6264696" cy="4471274"/>
          </a:xfrm>
          <a:prstGeom prst="rect">
            <a:avLst/>
          </a:prstGeom>
        </p:spPr>
      </p:pic>
      <p:sp>
        <p:nvSpPr>
          <p:cNvPr id="2" name="Titre 1">
            <a:extLst>
              <a:ext uri="{FF2B5EF4-FFF2-40B4-BE49-F238E27FC236}">
                <a16:creationId xmlns:a16="http://schemas.microsoft.com/office/drawing/2014/main" id="{E4D1E3DF-4664-4CF9-9F40-892FFE534DB2}"/>
              </a:ext>
            </a:extLst>
          </p:cNvPr>
          <p:cNvSpPr>
            <a:spLocks noGrp="1"/>
          </p:cNvSpPr>
          <p:nvPr>
            <p:ph type="title"/>
          </p:nvPr>
        </p:nvSpPr>
        <p:spPr>
          <a:xfrm>
            <a:off x="2216696" y="3284984"/>
            <a:ext cx="6755160" cy="3087216"/>
          </a:xfrm>
          <a:extLst>
            <a:ext uri="{FAA26D3D-D897-4be2-8F04-BA451C77F1D7}"/>
          </a:extLst>
        </p:spPr>
        <p:txBody>
          <a:bodyPr/>
          <a:lstStyle/>
          <a:p>
            <a:pPr>
              <a:defRPr/>
            </a:pPr>
            <a:r>
              <a:rPr lang="fr-FR" sz="4800"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ＭＳ Ｐゴシック" charset="0"/>
                <a:cs typeface="Calibri"/>
              </a:rPr>
              <a:t>LES PRESTATIONS LEGALES</a:t>
            </a:r>
            <a:br>
              <a:rPr lang="fr-FR" sz="4800"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ＭＳ Ｐゴシック" charset="0"/>
                <a:cs typeface="Calibri"/>
              </a:rPr>
            </a:br>
            <a:r>
              <a:rPr lang="fr-FR" sz="4800"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ＭＳ Ｐゴシック" charset="0"/>
                <a:cs typeface="Calibri"/>
              </a:rPr>
              <a:t>Enfance et famille</a:t>
            </a:r>
            <a:endParaRPr lang="fr-FR" sz="4800" b="1">
              <a:solidFill>
                <a:srgbClr val="002060"/>
              </a:solidFill>
              <a:ea typeface="ＭＳ Ｐゴシック" charset="0"/>
              <a:cs typeface="Calibri"/>
            </a:endParaRPr>
          </a:p>
        </p:txBody>
      </p:sp>
      <p:pic>
        <p:nvPicPr>
          <p:cNvPr id="8196" name="Image 7">
            <a:extLst>
              <a:ext uri="{FF2B5EF4-FFF2-40B4-BE49-F238E27FC236}">
                <a16:creationId xmlns:a16="http://schemas.microsoft.com/office/drawing/2014/main" id="{DF93252A-5E27-4B92-B09F-4F1CD1145B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3988" y="0"/>
            <a:ext cx="19907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50301118-948C-4E6D-A41B-D8A5A5368545}"/>
              </a:ext>
            </a:extLst>
          </p:cNvPr>
          <p:cNvGraphicFramePr/>
          <p:nvPr>
            <p:extLst>
              <p:ext uri="{D42A27DB-BD31-4B8C-83A1-F6EECF244321}">
                <p14:modId xmlns:p14="http://schemas.microsoft.com/office/powerpoint/2010/main" val="140437920"/>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itre 2">
            <a:extLst>
              <a:ext uri="{FF2B5EF4-FFF2-40B4-BE49-F238E27FC236}">
                <a16:creationId xmlns:a16="http://schemas.microsoft.com/office/drawing/2014/main" id="{834E111B-C396-497B-8B87-9D8A48375367}"/>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L’Allocation de base - AB</a:t>
            </a:r>
          </a:p>
        </p:txBody>
      </p:sp>
      <p:sp>
        <p:nvSpPr>
          <p:cNvPr id="4" name="ZoneTexte 3">
            <a:extLst>
              <a:ext uri="{FF2B5EF4-FFF2-40B4-BE49-F238E27FC236}">
                <a16:creationId xmlns:a16="http://schemas.microsoft.com/office/drawing/2014/main" id="{A79CF5BD-BCD9-4FEF-9E11-51809507E6C1}"/>
              </a:ext>
            </a:extLst>
          </p:cNvPr>
          <p:cNvSpPr txBox="1"/>
          <p:nvPr/>
        </p:nvSpPr>
        <p:spPr>
          <a:xfrm>
            <a:off x="2000250" y="1989138"/>
            <a:ext cx="301625" cy="368300"/>
          </a:xfrm>
          <a:prstGeom prst="rect">
            <a:avLst/>
          </a:prstGeom>
          <a:noFill/>
        </p:spPr>
        <p:txBody>
          <a:bodyPr wrap="none">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A1BB90DC-C968-4F30-91D1-90B0DDC378B0}"/>
              </a:ext>
            </a:extLst>
          </p:cNvPr>
          <p:cNvSpPr txBox="1"/>
          <p:nvPr/>
        </p:nvSpPr>
        <p:spPr>
          <a:xfrm>
            <a:off x="2653660" y="3964136"/>
            <a:ext cx="301625" cy="369888"/>
          </a:xfrm>
          <a:prstGeom prst="rect">
            <a:avLst/>
          </a:prstGeom>
          <a:noFill/>
        </p:spPr>
        <p:txBody>
          <a:bodyPr wrap="none">
            <a:spAutoFit/>
          </a:bodyPr>
          <a:lstStyle/>
          <a:p>
            <a:pPr>
              <a:defRPr/>
            </a:pPr>
            <a:r>
              <a:rPr lang="fr-FR" b="1">
                <a:solidFill>
                  <a:schemeClr val="accent1">
                    <a:lumMod val="50000"/>
                  </a:schemeClr>
                </a:solidFill>
              </a:rPr>
              <a:t>3</a:t>
            </a:r>
          </a:p>
        </p:txBody>
      </p:sp>
      <p:sp>
        <p:nvSpPr>
          <p:cNvPr id="6" name="ZoneTexte 5">
            <a:extLst>
              <a:ext uri="{FF2B5EF4-FFF2-40B4-BE49-F238E27FC236}">
                <a16:creationId xmlns:a16="http://schemas.microsoft.com/office/drawing/2014/main" id="{46148560-62AC-445F-A4F9-AE5BBA6C4461}"/>
              </a:ext>
            </a:extLst>
          </p:cNvPr>
          <p:cNvSpPr txBox="1"/>
          <p:nvPr/>
        </p:nvSpPr>
        <p:spPr>
          <a:xfrm>
            <a:off x="2563143" y="3011488"/>
            <a:ext cx="301625" cy="368300"/>
          </a:xfrm>
          <a:prstGeom prst="rect">
            <a:avLst/>
          </a:prstGeom>
          <a:noFill/>
        </p:spPr>
        <p:txBody>
          <a:bodyPr wrap="none">
            <a:spAutoFit/>
          </a:bodyPr>
          <a:lstStyle/>
          <a:p>
            <a:pPr>
              <a:defRPr/>
            </a:pPr>
            <a:r>
              <a:rPr lang="fr-FR" b="1">
                <a:solidFill>
                  <a:schemeClr val="accent1">
                    <a:lumMod val="50000"/>
                  </a:schemeClr>
                </a:solidFill>
              </a:rPr>
              <a:t>2</a:t>
            </a:r>
          </a:p>
        </p:txBody>
      </p:sp>
      <p:sp>
        <p:nvSpPr>
          <p:cNvPr id="7" name="ZoneTexte 6">
            <a:extLst>
              <a:ext uri="{FF2B5EF4-FFF2-40B4-BE49-F238E27FC236}">
                <a16:creationId xmlns:a16="http://schemas.microsoft.com/office/drawing/2014/main" id="{F3666755-9B37-4E4F-8FEB-00236C1EDE0F}"/>
              </a:ext>
            </a:extLst>
          </p:cNvPr>
          <p:cNvSpPr txBox="1"/>
          <p:nvPr/>
        </p:nvSpPr>
        <p:spPr>
          <a:xfrm>
            <a:off x="2502847" y="4877591"/>
            <a:ext cx="301625" cy="369888"/>
          </a:xfrm>
          <a:prstGeom prst="rect">
            <a:avLst/>
          </a:prstGeom>
          <a:noFill/>
        </p:spPr>
        <p:txBody>
          <a:bodyPr wrap="none">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208665A6-8EC1-41E1-A8B9-558ED0B06633}"/>
              </a:ext>
            </a:extLst>
          </p:cNvPr>
          <p:cNvSpPr txBox="1"/>
          <p:nvPr/>
        </p:nvSpPr>
        <p:spPr>
          <a:xfrm>
            <a:off x="2072680" y="5805264"/>
            <a:ext cx="303212" cy="368300"/>
          </a:xfrm>
          <a:prstGeom prst="rect">
            <a:avLst/>
          </a:prstGeom>
          <a:noFill/>
        </p:spPr>
        <p:txBody>
          <a:bodyPr wrap="none">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061A0CFD-0770-4A11-A8C2-F1A47388CBFF}"/>
              </a:ext>
            </a:extLst>
          </p:cNvPr>
          <p:cNvGraphicFramePr/>
          <p:nvPr/>
        </p:nvGraphicFramePr>
        <p:xfrm>
          <a:off x="1064568" y="1700808"/>
          <a:ext cx="820891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re 2">
            <a:extLst>
              <a:ext uri="{FF2B5EF4-FFF2-40B4-BE49-F238E27FC236}">
                <a16:creationId xmlns:a16="http://schemas.microsoft.com/office/drawing/2014/main" id="{5220C495-2552-4ED4-923B-0761BE50A95F}"/>
              </a:ext>
            </a:extLst>
          </p:cNvPr>
          <p:cNvSpPr>
            <a:spLocks noGrp="1"/>
          </p:cNvSpPr>
          <p:nvPr>
            <p:ph type="title" idx="4294967295"/>
          </p:nvPr>
        </p:nvSpPr>
        <p:spPr>
          <a:xfrm>
            <a:off x="495300" y="404813"/>
            <a:ext cx="8915400" cy="1143000"/>
          </a:xfrm>
        </p:spPr>
        <p:txBody>
          <a:bodyPr/>
          <a:lstStyle/>
          <a:p>
            <a:r>
              <a:rPr lang="fr-FR" altLang="fr-FR" sz="2800" b="1">
                <a:solidFill>
                  <a:srgbClr val="002060"/>
                </a:solidFill>
                <a:cs typeface="Calibri" panose="020F0502020204030204" pitchFamily="34" charset="0"/>
              </a:rPr>
              <a:t>1 L’Allocation de base - AB</a:t>
            </a:r>
          </a:p>
        </p:txBody>
      </p:sp>
      <p:sp>
        <p:nvSpPr>
          <p:cNvPr id="21508" name="Rectangle 2">
            <a:extLst>
              <a:ext uri="{FF2B5EF4-FFF2-40B4-BE49-F238E27FC236}">
                <a16:creationId xmlns:a16="http://schemas.microsoft.com/office/drawing/2014/main" id="{61BE1299-EEED-471E-A8FA-35C0EAA717BE}"/>
              </a:ext>
            </a:extLst>
          </p:cNvPr>
          <p:cNvSpPr>
            <a:spLocks noChangeArrowheads="1"/>
          </p:cNvSpPr>
          <p:nvPr/>
        </p:nvSpPr>
        <p:spPr bwMode="auto">
          <a:xfrm>
            <a:off x="1281113" y="310515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a:solidFill>
                  <a:schemeClr val="accent5">
                    <a:lumMod val="50000"/>
                  </a:schemeClr>
                </a:solidFill>
              </a:rPr>
              <a:t>Elle permet de faire face aux premières dépenses liées à l’arrivée de l’enfant.</a:t>
            </a:r>
          </a:p>
        </p:txBody>
      </p:sp>
      <p:sp>
        <p:nvSpPr>
          <p:cNvPr id="3" name="ZoneTexte 2">
            <a:extLst>
              <a:ext uri="{FF2B5EF4-FFF2-40B4-BE49-F238E27FC236}">
                <a16:creationId xmlns:a16="http://schemas.microsoft.com/office/drawing/2014/main" id="{ECE6B0C0-A723-492C-9690-60885FEAAF5C}"/>
              </a:ext>
            </a:extLst>
          </p:cNvPr>
          <p:cNvSpPr txBox="1"/>
          <p:nvPr/>
        </p:nvSpPr>
        <p:spPr>
          <a:xfrm>
            <a:off x="1130300" y="1876425"/>
            <a:ext cx="301625" cy="368300"/>
          </a:xfrm>
          <a:prstGeom prst="rect">
            <a:avLst/>
          </a:prstGeom>
          <a:noFill/>
        </p:spPr>
        <p:txBody>
          <a:bodyPr wrap="none">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DC9FB80C-F870-4D41-B0A4-C00075F1CD4D}"/>
              </a:ext>
            </a:extLst>
          </p:cNvPr>
          <p:cNvGraphicFramePr/>
          <p:nvPr/>
        </p:nvGraphicFramePr>
        <p:xfrm>
          <a:off x="1064568" y="1700808"/>
          <a:ext cx="813690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itre 2">
            <a:extLst>
              <a:ext uri="{FF2B5EF4-FFF2-40B4-BE49-F238E27FC236}">
                <a16:creationId xmlns:a16="http://schemas.microsoft.com/office/drawing/2014/main" id="{D28D8114-0406-4F66-9791-DB8CF2D04DF3}"/>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2 L’Allocation de base - AB</a:t>
            </a:r>
          </a:p>
        </p:txBody>
      </p:sp>
      <p:sp>
        <p:nvSpPr>
          <p:cNvPr id="22532" name="ZoneTexte 4">
            <a:extLst>
              <a:ext uri="{FF2B5EF4-FFF2-40B4-BE49-F238E27FC236}">
                <a16:creationId xmlns:a16="http://schemas.microsoft.com/office/drawing/2014/main" id="{224E82F8-0F0B-4A02-9D99-CC874B3F52C2}"/>
              </a:ext>
            </a:extLst>
          </p:cNvPr>
          <p:cNvSpPr txBox="1">
            <a:spLocks noChangeArrowheads="1"/>
          </p:cNvSpPr>
          <p:nvPr/>
        </p:nvSpPr>
        <p:spPr bwMode="auto">
          <a:xfrm>
            <a:off x="560388" y="3357563"/>
            <a:ext cx="9007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L’Allocation de Base est versée à un allocataire ayant à charge un enfant âgé de moins de 3 ans, ou un enfant adopté âgé de moins de 20 ans.</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Les ressources annuelles de la famille ne doivent pas dépasser un plafond de ressources.</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L’Allocation de Base est versée le mois suivant la naissance de l’enfant jusqu'</a:t>
            </a:r>
            <a:r>
              <a:rPr lang="fr-FR" altLang="ja-JP" sz="1800">
                <a:solidFill>
                  <a:schemeClr val="accent5">
                    <a:lumMod val="50000"/>
                  </a:schemeClr>
                </a:solidFill>
              </a:rPr>
              <a:t>au mois précédant les 3 ans. (En cas d</a:t>
            </a:r>
            <a:r>
              <a:rPr lang="ja-JP" altLang="fr-FR" sz="1800">
                <a:solidFill>
                  <a:schemeClr val="accent5">
                    <a:lumMod val="50000"/>
                  </a:schemeClr>
                </a:solidFill>
              </a:rPr>
              <a:t>’</a:t>
            </a:r>
            <a:r>
              <a:rPr lang="fr-FR" altLang="ja-JP" sz="1800">
                <a:solidFill>
                  <a:schemeClr val="accent5">
                    <a:lumMod val="50000"/>
                  </a:schemeClr>
                </a:solidFill>
              </a:rPr>
              <a:t>adoption, elle est versée pendant 3 ans dans la limite des 20 ans.)</a:t>
            </a:r>
            <a:endParaRPr lang="fr-FR" altLang="fr-FR" sz="1800">
              <a:solidFill>
                <a:schemeClr val="accent5">
                  <a:lumMod val="50000"/>
                </a:schemeClr>
              </a:solidFill>
            </a:endParaRPr>
          </a:p>
          <a:p>
            <a:pPr eaLnBrk="1" hangingPunct="1">
              <a:spcBef>
                <a:spcPct val="0"/>
              </a:spcBef>
              <a:buFontTx/>
              <a:buNone/>
              <a:defRPr/>
            </a:pPr>
            <a:endParaRPr lang="fr-FR" altLang="fr-FR" sz="1800">
              <a:solidFill>
                <a:srgbClr val="006699"/>
              </a:solidFill>
            </a:endParaRPr>
          </a:p>
        </p:txBody>
      </p:sp>
      <p:sp>
        <p:nvSpPr>
          <p:cNvPr id="5" name="ZoneTexte 4">
            <a:extLst>
              <a:ext uri="{FF2B5EF4-FFF2-40B4-BE49-F238E27FC236}">
                <a16:creationId xmlns:a16="http://schemas.microsoft.com/office/drawing/2014/main" id="{7697F71F-83DE-4E1F-AAF1-B1B2CA97318E}"/>
              </a:ext>
            </a:extLst>
          </p:cNvPr>
          <p:cNvSpPr txBox="1"/>
          <p:nvPr/>
        </p:nvSpPr>
        <p:spPr>
          <a:xfrm>
            <a:off x="1130300" y="1876425"/>
            <a:ext cx="301625" cy="368300"/>
          </a:xfrm>
          <a:prstGeom prst="rect">
            <a:avLst/>
          </a:prstGeom>
          <a:noFill/>
        </p:spPr>
        <p:txBody>
          <a:bodyPr wrap="none">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6B13A201-A720-488F-B06B-39D8F00BD0E5}"/>
              </a:ext>
            </a:extLst>
          </p:cNvPr>
          <p:cNvGraphicFramePr/>
          <p:nvPr/>
        </p:nvGraphicFramePr>
        <p:xfrm>
          <a:off x="1064568" y="1700808"/>
          <a:ext cx="820891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Titre 2">
            <a:extLst>
              <a:ext uri="{FF2B5EF4-FFF2-40B4-BE49-F238E27FC236}">
                <a16:creationId xmlns:a16="http://schemas.microsoft.com/office/drawing/2014/main" id="{2698151D-B422-4C64-A602-8924D8721527}"/>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3 L’Allocation de base - AB</a:t>
            </a:r>
          </a:p>
        </p:txBody>
      </p:sp>
      <p:sp>
        <p:nvSpPr>
          <p:cNvPr id="24580" name="Rectangle 2">
            <a:extLst>
              <a:ext uri="{FF2B5EF4-FFF2-40B4-BE49-F238E27FC236}">
                <a16:creationId xmlns:a16="http://schemas.microsoft.com/office/drawing/2014/main" id="{3CBD60B2-0D0B-4768-9388-5A4F2D1F67AC}"/>
              </a:ext>
            </a:extLst>
          </p:cNvPr>
          <p:cNvSpPr>
            <a:spLocks noChangeArrowheads="1"/>
          </p:cNvSpPr>
          <p:nvPr/>
        </p:nvSpPr>
        <p:spPr bwMode="auto">
          <a:xfrm>
            <a:off x="631825" y="2765425"/>
            <a:ext cx="6329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La naissance de l’enfant doit être déclarée à la Caf :</a:t>
            </a:r>
          </a:p>
          <a:p>
            <a:pPr eaLnBrk="1" hangingPunct="1">
              <a:spcBef>
                <a:spcPct val="0"/>
              </a:spcBef>
              <a:buFontTx/>
              <a:buChar char="-"/>
              <a:defRPr/>
            </a:pPr>
            <a:r>
              <a:rPr lang="fr-FR" altLang="fr-FR" sz="1800">
                <a:solidFill>
                  <a:schemeClr val="accent5">
                    <a:lumMod val="50000"/>
                  </a:schemeClr>
                </a:solidFill>
              </a:rPr>
              <a:t>par courrier</a:t>
            </a:r>
          </a:p>
          <a:p>
            <a:pPr eaLnBrk="1" hangingPunct="1">
              <a:spcBef>
                <a:spcPct val="0"/>
              </a:spcBef>
              <a:buFontTx/>
              <a:buChar char="-"/>
              <a:defRPr/>
            </a:pPr>
            <a:r>
              <a:rPr lang="fr-FR" altLang="fr-FR" sz="1800">
                <a:solidFill>
                  <a:schemeClr val="accent5">
                    <a:lumMod val="50000"/>
                  </a:schemeClr>
                </a:solidFill>
              </a:rPr>
              <a:t>sur le site Caf.fr</a:t>
            </a:r>
          </a:p>
        </p:txBody>
      </p:sp>
      <p:sp>
        <p:nvSpPr>
          <p:cNvPr id="5" name="Rectangle 4">
            <a:extLst>
              <a:ext uri="{FF2B5EF4-FFF2-40B4-BE49-F238E27FC236}">
                <a16:creationId xmlns:a16="http://schemas.microsoft.com/office/drawing/2014/main" id="{EE3DEAAC-9DA1-430D-968E-12C26C2791E3}"/>
              </a:ext>
            </a:extLst>
          </p:cNvPr>
          <p:cNvSpPr/>
          <p:nvPr/>
        </p:nvSpPr>
        <p:spPr>
          <a:xfrm>
            <a:off x="5403850" y="4057650"/>
            <a:ext cx="3665538" cy="576263"/>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a:solidFill>
                  <a:schemeClr val="accent5">
                    <a:lumMod val="50000"/>
                  </a:schemeClr>
                </a:solidFill>
              </a:rPr>
              <a:t>Si non  allocataire </a:t>
            </a:r>
          </a:p>
        </p:txBody>
      </p:sp>
      <p:sp>
        <p:nvSpPr>
          <p:cNvPr id="6" name="Rectangle 5">
            <a:extLst>
              <a:ext uri="{FF2B5EF4-FFF2-40B4-BE49-F238E27FC236}">
                <a16:creationId xmlns:a16="http://schemas.microsoft.com/office/drawing/2014/main" id="{7BC7BFB5-E512-4793-8DA6-569B959079AC}"/>
              </a:ext>
            </a:extLst>
          </p:cNvPr>
          <p:cNvSpPr/>
          <p:nvPr/>
        </p:nvSpPr>
        <p:spPr>
          <a:xfrm>
            <a:off x="425450" y="4064000"/>
            <a:ext cx="3663950" cy="576263"/>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a:solidFill>
                  <a:srgbClr val="215968"/>
                </a:solidFill>
                <a:ea typeface="MS PGothic" pitchFamily="34" charset="-128"/>
                <a:cs typeface="Arial" pitchFamily="34" charset="0"/>
              </a:rPr>
              <a:t>Si déjà allocataire </a:t>
            </a:r>
          </a:p>
        </p:txBody>
      </p:sp>
      <p:sp>
        <p:nvSpPr>
          <p:cNvPr id="7" name="Flèche vers le bas 6">
            <a:extLst>
              <a:ext uri="{FF2B5EF4-FFF2-40B4-BE49-F238E27FC236}">
                <a16:creationId xmlns:a16="http://schemas.microsoft.com/office/drawing/2014/main" id="{64A0425D-7710-4268-B2A2-E70909D423F4}"/>
              </a:ext>
            </a:extLst>
          </p:cNvPr>
          <p:cNvSpPr/>
          <p:nvPr/>
        </p:nvSpPr>
        <p:spPr>
          <a:xfrm>
            <a:off x="1628775" y="4646613"/>
            <a:ext cx="312738" cy="792162"/>
          </a:xfrm>
          <a:prstGeom prst="downArrow">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p>
        </p:txBody>
      </p:sp>
      <p:sp>
        <p:nvSpPr>
          <p:cNvPr id="8" name="Flèche vers le bas 7">
            <a:extLst>
              <a:ext uri="{FF2B5EF4-FFF2-40B4-BE49-F238E27FC236}">
                <a16:creationId xmlns:a16="http://schemas.microsoft.com/office/drawing/2014/main" id="{1D7BDB9B-A440-42F0-B35B-27CAE9136C57}"/>
              </a:ext>
            </a:extLst>
          </p:cNvPr>
          <p:cNvSpPr/>
          <p:nvPr/>
        </p:nvSpPr>
        <p:spPr>
          <a:xfrm>
            <a:off x="7081838" y="4692650"/>
            <a:ext cx="311150" cy="746125"/>
          </a:xfrm>
          <a:prstGeom prst="downArrow">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p>
        </p:txBody>
      </p:sp>
      <p:sp>
        <p:nvSpPr>
          <p:cNvPr id="9" name="Rectangle 8">
            <a:extLst>
              <a:ext uri="{FF2B5EF4-FFF2-40B4-BE49-F238E27FC236}">
                <a16:creationId xmlns:a16="http://schemas.microsoft.com/office/drawing/2014/main" id="{BB0D57F5-3232-47B8-B6B4-6C319FC32D6B}"/>
              </a:ext>
            </a:extLst>
          </p:cNvPr>
          <p:cNvSpPr/>
          <p:nvPr/>
        </p:nvSpPr>
        <p:spPr>
          <a:xfrm>
            <a:off x="393700" y="5476875"/>
            <a:ext cx="3113088" cy="1008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rgbClr val="215968"/>
                </a:solidFill>
                <a:ea typeface="MS PGothic" pitchFamily="34" charset="-128"/>
                <a:cs typeface="Arial" pitchFamily="34" charset="0"/>
              </a:rPr>
              <a:t>Dans l</a:t>
            </a:r>
            <a:r>
              <a:rPr lang="ja-JP" altLang="fr-FR" sz="1600">
                <a:solidFill>
                  <a:srgbClr val="215968"/>
                </a:solidFill>
                <a:cs typeface="Arial" pitchFamily="34" charset="0"/>
              </a:rPr>
              <a:t>’</a:t>
            </a:r>
            <a:r>
              <a:rPr lang="fr-FR" altLang="ja-JP" sz="1600">
                <a:solidFill>
                  <a:srgbClr val="215968"/>
                </a:solidFill>
                <a:cs typeface="Arial" pitchFamily="34" charset="0"/>
              </a:rPr>
              <a:t>espace </a:t>
            </a:r>
            <a:r>
              <a:rPr lang="fr-FR" altLang="ja-JP" sz="1600" u="sng">
                <a:solidFill>
                  <a:srgbClr val="215968"/>
                </a:solidFill>
                <a:cs typeface="Arial" pitchFamily="34" charset="0"/>
                <a:hlinkClick r:id="rId7"/>
              </a:rPr>
              <a:t>Mon Compte</a:t>
            </a:r>
            <a:r>
              <a:rPr lang="fr-FR" altLang="ja-JP" sz="1600">
                <a:solidFill>
                  <a:srgbClr val="215968"/>
                </a:solidFill>
                <a:cs typeface="Arial" pitchFamily="34" charset="0"/>
              </a:rPr>
              <a:t>, se rendre  dans la rubrique « déclarer un changement  déclarer une naissance ».</a:t>
            </a:r>
            <a:endParaRPr lang="fr-FR" sz="1600">
              <a:solidFill>
                <a:srgbClr val="215968"/>
              </a:solidFill>
              <a:ea typeface="MS PGothic" pitchFamily="34" charset="-128"/>
              <a:cs typeface="Arial" pitchFamily="34" charset="0"/>
            </a:endParaRPr>
          </a:p>
        </p:txBody>
      </p:sp>
      <p:sp>
        <p:nvSpPr>
          <p:cNvPr id="10" name="Rectangle 9">
            <a:extLst>
              <a:ext uri="{FF2B5EF4-FFF2-40B4-BE49-F238E27FC236}">
                <a16:creationId xmlns:a16="http://schemas.microsoft.com/office/drawing/2014/main" id="{2942634F-29A3-4226-BDE1-89041F2CA2C7}"/>
              </a:ext>
            </a:extLst>
          </p:cNvPr>
          <p:cNvSpPr/>
          <p:nvPr/>
        </p:nvSpPr>
        <p:spPr>
          <a:xfrm>
            <a:off x="5734050" y="5438775"/>
            <a:ext cx="3743325" cy="1158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rgbClr val="215968"/>
                </a:solidFill>
                <a:ea typeface="MS PGothic" pitchFamily="34" charset="-128"/>
                <a:cs typeface="Arial" pitchFamily="34" charset="0"/>
              </a:rPr>
              <a:t>Demande à effectuer sur </a:t>
            </a:r>
            <a:r>
              <a:rPr lang="fr-FR" sz="1600" u="sng">
                <a:solidFill>
                  <a:srgbClr val="215968"/>
                </a:solidFill>
                <a:ea typeface="MS PGothic" pitchFamily="34" charset="-128"/>
                <a:cs typeface="Arial" pitchFamily="34" charset="0"/>
                <a:hlinkClick r:id="rId8"/>
              </a:rPr>
              <a:t>caf.fr &gt; Les services en ligne &gt; Faire une demande de prestation &gt; Allocation de base.</a:t>
            </a:r>
            <a:r>
              <a:rPr lang="fr-FR" sz="1600" u="sng">
                <a:solidFill>
                  <a:srgbClr val="215968"/>
                </a:solidFill>
                <a:ea typeface="MS PGothic" pitchFamily="34" charset="-128"/>
                <a:cs typeface="Arial" pitchFamily="34" charset="0"/>
              </a:rPr>
              <a:t> </a:t>
            </a:r>
          </a:p>
          <a:p>
            <a:pPr>
              <a:defRPr/>
            </a:pPr>
            <a:r>
              <a:rPr lang="fr-FR" sz="1600">
                <a:solidFill>
                  <a:srgbClr val="215968"/>
                </a:solidFill>
                <a:ea typeface="MS PGothic" pitchFamily="34" charset="-128"/>
                <a:cs typeface="Arial" pitchFamily="34" charset="0"/>
              </a:rPr>
              <a:t>Après avoir créer son espace personnel.</a:t>
            </a:r>
          </a:p>
        </p:txBody>
      </p:sp>
      <p:pic>
        <p:nvPicPr>
          <p:cNvPr id="24587" name="Image 15">
            <a:extLst>
              <a:ext uri="{FF2B5EF4-FFF2-40B4-BE49-F238E27FC236}">
                <a16:creationId xmlns:a16="http://schemas.microsoft.com/office/drawing/2014/main" id="{81034B82-78FC-4460-B596-3C8577B0515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4138" y="4781550"/>
            <a:ext cx="16986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a:extLst>
              <a:ext uri="{FF2B5EF4-FFF2-40B4-BE49-F238E27FC236}">
                <a16:creationId xmlns:a16="http://schemas.microsoft.com/office/drawing/2014/main" id="{EFE8DC0F-8AEF-46E4-988B-036F02027430}"/>
              </a:ext>
            </a:extLst>
          </p:cNvPr>
          <p:cNvSpPr txBox="1"/>
          <p:nvPr/>
        </p:nvSpPr>
        <p:spPr>
          <a:xfrm>
            <a:off x="1130300" y="1876425"/>
            <a:ext cx="301625" cy="368300"/>
          </a:xfrm>
          <a:prstGeom prst="rect">
            <a:avLst/>
          </a:prstGeom>
          <a:noFill/>
        </p:spPr>
        <p:txBody>
          <a:bodyPr wrap="none">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E215D7B-A8BA-489F-9579-ACC6F8304B02}"/>
              </a:ext>
            </a:extLst>
          </p:cNvPr>
          <p:cNvGraphicFramePr/>
          <p:nvPr/>
        </p:nvGraphicFramePr>
        <p:xfrm>
          <a:off x="1064568" y="1700808"/>
          <a:ext cx="820891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3" name="Titre 2">
            <a:extLst>
              <a:ext uri="{FF2B5EF4-FFF2-40B4-BE49-F238E27FC236}">
                <a16:creationId xmlns:a16="http://schemas.microsoft.com/office/drawing/2014/main" id="{9A538022-3021-421A-9F63-2BDA82213B28}"/>
              </a:ext>
            </a:extLst>
          </p:cNvPr>
          <p:cNvSpPr>
            <a:spLocks noGrp="1"/>
          </p:cNvSpPr>
          <p:nvPr>
            <p:ph type="title" idx="4294967295"/>
          </p:nvPr>
        </p:nvSpPr>
        <p:spPr>
          <a:xfrm>
            <a:off x="1065213" y="549275"/>
            <a:ext cx="8208962" cy="1008063"/>
          </a:xfrm>
        </p:spPr>
        <p:txBody>
          <a:bodyPr/>
          <a:lstStyle/>
          <a:p>
            <a:r>
              <a:rPr lang="fr-FR" altLang="fr-FR" sz="2800" b="1">
                <a:solidFill>
                  <a:srgbClr val="002060"/>
                </a:solidFill>
                <a:cs typeface="Calibri" panose="020F0502020204030204" pitchFamily="34" charset="0"/>
              </a:rPr>
              <a:t>4 L’Allocation de base - AB</a:t>
            </a:r>
          </a:p>
        </p:txBody>
      </p:sp>
      <p:sp>
        <p:nvSpPr>
          <p:cNvPr id="9" name="ZoneTexte 8">
            <a:extLst>
              <a:ext uri="{FF2B5EF4-FFF2-40B4-BE49-F238E27FC236}">
                <a16:creationId xmlns:a16="http://schemas.microsoft.com/office/drawing/2014/main" id="{DB4CD344-BC0B-45E2-89E3-E45835269904}"/>
              </a:ext>
            </a:extLst>
          </p:cNvPr>
          <p:cNvSpPr txBox="1"/>
          <p:nvPr/>
        </p:nvSpPr>
        <p:spPr>
          <a:xfrm>
            <a:off x="1130300" y="1876425"/>
            <a:ext cx="301625" cy="368300"/>
          </a:xfrm>
          <a:prstGeom prst="rect">
            <a:avLst/>
          </a:prstGeom>
          <a:noFill/>
        </p:spPr>
        <p:txBody>
          <a:bodyPr wrap="none">
            <a:spAutoFit/>
          </a:bodyPr>
          <a:lstStyle/>
          <a:p>
            <a:pPr>
              <a:defRPr/>
            </a:pPr>
            <a:r>
              <a:rPr lang="fr-FR" b="1">
                <a:solidFill>
                  <a:schemeClr val="accent1">
                    <a:lumMod val="50000"/>
                  </a:schemeClr>
                </a:solidFill>
              </a:rPr>
              <a:t>4</a:t>
            </a:r>
          </a:p>
        </p:txBody>
      </p:sp>
      <p:pic>
        <p:nvPicPr>
          <p:cNvPr id="4" name="Image 3">
            <a:extLst>
              <a:ext uri="{FF2B5EF4-FFF2-40B4-BE49-F238E27FC236}">
                <a16:creationId xmlns:a16="http://schemas.microsoft.com/office/drawing/2014/main" id="{D91BE653-905D-4851-8931-EBB7BEB8617A}"/>
              </a:ext>
            </a:extLst>
          </p:cNvPr>
          <p:cNvPicPr>
            <a:picLocks noChangeAspect="1"/>
          </p:cNvPicPr>
          <p:nvPr/>
        </p:nvPicPr>
        <p:blipFill>
          <a:blip r:embed="rId7"/>
          <a:stretch>
            <a:fillRect/>
          </a:stretch>
        </p:blipFill>
        <p:spPr>
          <a:xfrm>
            <a:off x="1068810" y="2321116"/>
            <a:ext cx="7294485" cy="2836076"/>
          </a:xfrm>
          <a:prstGeom prst="rect">
            <a:avLst/>
          </a:prstGeom>
        </p:spPr>
      </p:pic>
      <p:pic>
        <p:nvPicPr>
          <p:cNvPr id="8" name="Image 7">
            <a:extLst>
              <a:ext uri="{FF2B5EF4-FFF2-40B4-BE49-F238E27FC236}">
                <a16:creationId xmlns:a16="http://schemas.microsoft.com/office/drawing/2014/main" id="{DFDF4F42-207F-476A-8452-1FF57930F8B7}"/>
              </a:ext>
            </a:extLst>
          </p:cNvPr>
          <p:cNvPicPr>
            <a:picLocks noChangeAspect="1"/>
          </p:cNvPicPr>
          <p:nvPr/>
        </p:nvPicPr>
        <p:blipFill>
          <a:blip r:embed="rId8"/>
          <a:stretch>
            <a:fillRect/>
          </a:stretch>
        </p:blipFill>
        <p:spPr>
          <a:xfrm>
            <a:off x="1086419" y="5301208"/>
            <a:ext cx="7301379" cy="1511258"/>
          </a:xfrm>
          <a:prstGeom prst="rect">
            <a:avLst/>
          </a:prstGeom>
        </p:spPr>
      </p:pic>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740CDEFD-2DCA-40A3-8EDC-7F11927B6161}"/>
              </a:ext>
            </a:extLst>
          </p:cNvPr>
          <p:cNvGraphicFramePr/>
          <p:nvPr/>
        </p:nvGraphicFramePr>
        <p:xfrm>
          <a:off x="1136576" y="1628800"/>
          <a:ext cx="813690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Titre 2">
            <a:extLst>
              <a:ext uri="{FF2B5EF4-FFF2-40B4-BE49-F238E27FC236}">
                <a16:creationId xmlns:a16="http://schemas.microsoft.com/office/drawing/2014/main" id="{BD07F8D1-D1F0-454A-9A4E-967665A55130}"/>
              </a:ext>
            </a:extLst>
          </p:cNvPr>
          <p:cNvSpPr>
            <a:spLocks noGrp="1"/>
          </p:cNvSpPr>
          <p:nvPr>
            <p:ph type="title" idx="4294967295"/>
          </p:nvPr>
        </p:nvSpPr>
        <p:spPr>
          <a:xfrm>
            <a:off x="992188" y="549275"/>
            <a:ext cx="8281987" cy="1012825"/>
          </a:xfrm>
        </p:spPr>
        <p:txBody>
          <a:bodyPr/>
          <a:lstStyle/>
          <a:p>
            <a:r>
              <a:rPr lang="fr-FR" altLang="fr-FR" sz="2800" b="1">
                <a:solidFill>
                  <a:srgbClr val="002060"/>
                </a:solidFill>
                <a:cs typeface="Calibri" panose="020F0502020204030204" pitchFamily="34" charset="0"/>
              </a:rPr>
              <a:t>5 L’Allocation de base - AB</a:t>
            </a:r>
          </a:p>
        </p:txBody>
      </p:sp>
      <p:sp>
        <p:nvSpPr>
          <p:cNvPr id="26628" name="Rectangle 2">
            <a:extLst>
              <a:ext uri="{FF2B5EF4-FFF2-40B4-BE49-F238E27FC236}">
                <a16:creationId xmlns:a16="http://schemas.microsoft.com/office/drawing/2014/main" id="{9FD67381-7463-42BF-809B-A1E3D071B0A0}"/>
              </a:ext>
            </a:extLst>
          </p:cNvPr>
          <p:cNvSpPr>
            <a:spLocks noChangeArrowheads="1"/>
          </p:cNvSpPr>
          <p:nvPr/>
        </p:nvSpPr>
        <p:spPr bwMode="auto">
          <a:xfrm>
            <a:off x="1136650" y="2565400"/>
            <a:ext cx="82089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b="1">
                <a:solidFill>
                  <a:schemeClr val="accent5">
                    <a:lumMod val="50000"/>
                  </a:schemeClr>
                </a:solidFill>
              </a:rPr>
              <a:t>Exemple  1</a:t>
            </a:r>
          </a:p>
          <a:p>
            <a:pPr>
              <a:spcBef>
                <a:spcPct val="0"/>
              </a:spcBef>
              <a:buFontTx/>
              <a:buNone/>
              <a:defRPr/>
            </a:pPr>
            <a:r>
              <a:rPr lang="fr-FR" altLang="fr-FR" sz="1800">
                <a:solidFill>
                  <a:schemeClr val="accent5">
                    <a:lumMod val="50000"/>
                  </a:schemeClr>
                </a:solidFill>
              </a:rPr>
              <a:t>Naissance d'un enfant le 18 janvier de l’année N. Période théorique de droit à l'AB ?</a:t>
            </a:r>
          </a:p>
          <a:p>
            <a:pPr>
              <a:spcBef>
                <a:spcPct val="0"/>
              </a:spcBef>
              <a:buFontTx/>
              <a:buNone/>
              <a:defRPr/>
            </a:pPr>
            <a:r>
              <a:rPr lang="fr-FR" altLang="fr-FR" sz="1800" b="1">
                <a:solidFill>
                  <a:schemeClr val="accent3">
                    <a:lumMod val="50000"/>
                  </a:schemeClr>
                </a:solidFill>
              </a:rPr>
              <a:t>Réponse</a:t>
            </a:r>
            <a:r>
              <a:rPr lang="fr-FR" altLang="fr-FR" sz="1800">
                <a:solidFill>
                  <a:schemeClr val="accent3">
                    <a:lumMod val="50000"/>
                  </a:schemeClr>
                </a:solidFill>
              </a:rPr>
              <a:t>: de février de l’année N à décembre de l’année N+2 (mois précédent les 3ans). </a:t>
            </a:r>
          </a:p>
          <a:p>
            <a:pPr>
              <a:spcBef>
                <a:spcPct val="0"/>
              </a:spcBef>
              <a:buFontTx/>
              <a:buNone/>
              <a:defRPr/>
            </a:pPr>
            <a:endParaRPr lang="fr-FR" altLang="fr-FR" sz="1800">
              <a:solidFill>
                <a:schemeClr val="accent5">
                  <a:lumMod val="50000"/>
                </a:schemeClr>
              </a:solidFill>
            </a:endParaRPr>
          </a:p>
          <a:p>
            <a:pPr>
              <a:spcBef>
                <a:spcPct val="0"/>
              </a:spcBef>
              <a:buFontTx/>
              <a:buNone/>
              <a:defRPr/>
            </a:pPr>
            <a:r>
              <a:rPr lang="fr-FR" altLang="fr-FR" sz="1800" b="1">
                <a:solidFill>
                  <a:schemeClr val="accent5">
                    <a:lumMod val="50000"/>
                  </a:schemeClr>
                </a:solidFill>
              </a:rPr>
              <a:t>Exemple  2</a:t>
            </a:r>
          </a:p>
          <a:p>
            <a:pPr>
              <a:spcBef>
                <a:spcPct val="0"/>
              </a:spcBef>
              <a:buFontTx/>
              <a:buNone/>
              <a:defRPr/>
            </a:pPr>
            <a:r>
              <a:rPr lang="fr-FR" altLang="fr-FR" sz="1800">
                <a:solidFill>
                  <a:schemeClr val="accent5">
                    <a:lumMod val="50000"/>
                  </a:schemeClr>
                </a:solidFill>
              </a:rPr>
              <a:t>Famille avec un enfant de 5 ans. Naissance de jumeaux le 18 février de l’année N : droit à 2 Allocations de base à partir de ?</a:t>
            </a:r>
          </a:p>
          <a:p>
            <a:pPr>
              <a:spcBef>
                <a:spcPct val="0"/>
              </a:spcBef>
              <a:buFontTx/>
              <a:buNone/>
              <a:defRPr/>
            </a:pPr>
            <a:r>
              <a:rPr lang="fr-FR" altLang="fr-FR" sz="1800" b="1">
                <a:solidFill>
                  <a:schemeClr val="accent3">
                    <a:lumMod val="50000"/>
                  </a:schemeClr>
                </a:solidFill>
              </a:rPr>
              <a:t>Réponse: </a:t>
            </a:r>
            <a:r>
              <a:rPr lang="fr-FR" altLang="fr-FR" sz="1800">
                <a:solidFill>
                  <a:schemeClr val="accent3">
                    <a:lumMod val="50000"/>
                  </a:schemeClr>
                </a:solidFill>
              </a:rPr>
              <a:t>mois de mars de l’année N</a:t>
            </a:r>
          </a:p>
          <a:p>
            <a:pPr>
              <a:spcBef>
                <a:spcPct val="0"/>
              </a:spcBef>
              <a:buFontTx/>
              <a:buNone/>
              <a:defRPr/>
            </a:pPr>
            <a:endParaRPr lang="fr-FR" altLang="fr-FR" sz="1800">
              <a:solidFill>
                <a:schemeClr val="accent5">
                  <a:lumMod val="50000"/>
                </a:schemeClr>
              </a:solidFill>
            </a:endParaRPr>
          </a:p>
        </p:txBody>
      </p:sp>
      <p:sp>
        <p:nvSpPr>
          <p:cNvPr id="5" name="Rectangle 4">
            <a:extLst>
              <a:ext uri="{FF2B5EF4-FFF2-40B4-BE49-F238E27FC236}">
                <a16:creationId xmlns:a16="http://schemas.microsoft.com/office/drawing/2014/main" id="{452DC48E-902E-437B-8793-6209D9220464}"/>
              </a:ext>
            </a:extLst>
          </p:cNvPr>
          <p:cNvSpPr/>
          <p:nvPr/>
        </p:nvSpPr>
        <p:spPr>
          <a:xfrm>
            <a:off x="200025" y="6381750"/>
            <a:ext cx="2160588" cy="400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altLang="fr-FR" sz="1400">
                <a:solidFill>
                  <a:schemeClr val="bg1"/>
                </a:solidFill>
              </a:rPr>
              <a:t>l’année N= Année en cours</a:t>
            </a:r>
            <a:endParaRPr lang="fr-FR" sz="1400">
              <a:solidFill>
                <a:schemeClr val="bg1"/>
              </a:solidFill>
            </a:endParaRPr>
          </a:p>
        </p:txBody>
      </p:sp>
      <p:sp>
        <p:nvSpPr>
          <p:cNvPr id="6" name="ZoneTexte 5">
            <a:extLst>
              <a:ext uri="{FF2B5EF4-FFF2-40B4-BE49-F238E27FC236}">
                <a16:creationId xmlns:a16="http://schemas.microsoft.com/office/drawing/2014/main" id="{46FD6F68-135D-43E2-9743-66CFE9DBA74D}"/>
              </a:ext>
            </a:extLst>
          </p:cNvPr>
          <p:cNvSpPr txBox="1"/>
          <p:nvPr/>
        </p:nvSpPr>
        <p:spPr>
          <a:xfrm>
            <a:off x="1208088" y="1803400"/>
            <a:ext cx="301625" cy="369888"/>
          </a:xfrm>
          <a:prstGeom prst="rect">
            <a:avLst/>
          </a:prstGeom>
          <a:noFill/>
        </p:spPr>
        <p:txBody>
          <a:bodyPr wrap="none">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ADBA5C77-1D1A-4751-9BF7-5518C3DA6407}"/>
              </a:ext>
            </a:extLst>
          </p:cNvPr>
          <p:cNvGraphicFramePr/>
          <p:nvPr>
            <p:extLst>
              <p:ext uri="{D42A27DB-BD31-4B8C-83A1-F6EECF244321}">
                <p14:modId xmlns:p14="http://schemas.microsoft.com/office/powerpoint/2010/main" val="4165445184"/>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itre 2">
            <a:extLst>
              <a:ext uri="{FF2B5EF4-FFF2-40B4-BE49-F238E27FC236}">
                <a16:creationId xmlns:a16="http://schemas.microsoft.com/office/drawing/2014/main" id="{766D01DC-0DA6-4BE9-A0C1-9C1708C349B0}"/>
              </a:ext>
            </a:extLst>
          </p:cNvPr>
          <p:cNvSpPr>
            <a:spLocks noGrp="1"/>
          </p:cNvSpPr>
          <p:nvPr>
            <p:ph type="title" idx="4294967295"/>
          </p:nvPr>
        </p:nvSpPr>
        <p:spPr>
          <a:xfrm>
            <a:off x="646113" y="404813"/>
            <a:ext cx="8915400" cy="1143000"/>
          </a:xfrm>
        </p:spPr>
        <p:txBody>
          <a:bodyPr/>
          <a:lstStyle/>
          <a:p>
            <a:r>
              <a:rPr lang="fr-FR" altLang="fr-FR" sz="2800" b="1">
                <a:solidFill>
                  <a:srgbClr val="002060"/>
                </a:solidFill>
                <a:cs typeface="Calibri" panose="020F0502020204030204" pitchFamily="34" charset="0"/>
              </a:rPr>
              <a:t>La Prestation Partagée d’Education de l’Enfant – </a:t>
            </a:r>
            <a:br>
              <a:rPr lang="fr-FR" altLang="fr-FR" sz="2800" b="1">
                <a:solidFill>
                  <a:srgbClr val="002060"/>
                </a:solidFill>
                <a:cs typeface="Calibri" panose="020F0502020204030204" pitchFamily="34" charset="0"/>
              </a:rPr>
            </a:br>
            <a:r>
              <a:rPr lang="fr-FR" altLang="fr-FR" sz="2800" b="1">
                <a:solidFill>
                  <a:srgbClr val="002060"/>
                </a:solidFill>
                <a:cs typeface="Calibri" panose="020F0502020204030204" pitchFamily="34" charset="0"/>
              </a:rPr>
              <a:t>PreParE</a:t>
            </a:r>
          </a:p>
        </p:txBody>
      </p:sp>
      <p:sp>
        <p:nvSpPr>
          <p:cNvPr id="4" name="ZoneTexte 3">
            <a:extLst>
              <a:ext uri="{FF2B5EF4-FFF2-40B4-BE49-F238E27FC236}">
                <a16:creationId xmlns:a16="http://schemas.microsoft.com/office/drawing/2014/main" id="{DA0EBB9E-590F-455E-BF46-9001F9F50587}"/>
              </a:ext>
            </a:extLst>
          </p:cNvPr>
          <p:cNvSpPr txBox="1"/>
          <p:nvPr/>
        </p:nvSpPr>
        <p:spPr>
          <a:xfrm>
            <a:off x="2072680" y="2132856"/>
            <a:ext cx="301625" cy="368300"/>
          </a:xfrm>
          <a:prstGeom prst="rect">
            <a:avLst/>
          </a:prstGeom>
          <a:noFill/>
        </p:spPr>
        <p:txBody>
          <a:bodyPr wrap="none">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40B690F9-F310-4982-8320-301E75486699}"/>
              </a:ext>
            </a:extLst>
          </p:cNvPr>
          <p:cNvSpPr txBox="1"/>
          <p:nvPr/>
        </p:nvSpPr>
        <p:spPr>
          <a:xfrm>
            <a:off x="2498725" y="3052071"/>
            <a:ext cx="301625" cy="368300"/>
          </a:xfrm>
          <a:prstGeom prst="rect">
            <a:avLst/>
          </a:prstGeom>
          <a:noFill/>
        </p:spPr>
        <p:txBody>
          <a:bodyPr wrap="none">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D1CFCDBD-00F6-4708-ACF3-522EBB510297}"/>
              </a:ext>
            </a:extLst>
          </p:cNvPr>
          <p:cNvSpPr txBox="1"/>
          <p:nvPr/>
        </p:nvSpPr>
        <p:spPr>
          <a:xfrm>
            <a:off x="2649538" y="3964136"/>
            <a:ext cx="301625" cy="369887"/>
          </a:xfrm>
          <a:prstGeom prst="rect">
            <a:avLst/>
          </a:prstGeom>
          <a:noFill/>
        </p:spPr>
        <p:txBody>
          <a:bodyPr wrap="none">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9A47DC3B-91DC-45FD-A0A5-E9B2AB7269BB}"/>
              </a:ext>
            </a:extLst>
          </p:cNvPr>
          <p:cNvSpPr txBox="1"/>
          <p:nvPr/>
        </p:nvSpPr>
        <p:spPr>
          <a:xfrm>
            <a:off x="2498725" y="4891612"/>
            <a:ext cx="301625" cy="369887"/>
          </a:xfrm>
          <a:prstGeom prst="rect">
            <a:avLst/>
          </a:prstGeom>
          <a:noFill/>
        </p:spPr>
        <p:txBody>
          <a:bodyPr wrap="none">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A1F8F922-45B9-4B2A-8923-669F4D3CB6AF}"/>
              </a:ext>
            </a:extLst>
          </p:cNvPr>
          <p:cNvSpPr txBox="1"/>
          <p:nvPr/>
        </p:nvSpPr>
        <p:spPr>
          <a:xfrm>
            <a:off x="2072680" y="5805264"/>
            <a:ext cx="301625" cy="368300"/>
          </a:xfrm>
          <a:prstGeom prst="rect">
            <a:avLst/>
          </a:prstGeom>
          <a:noFill/>
        </p:spPr>
        <p:txBody>
          <a:bodyPr wrap="none">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C170657B-6865-4FE3-B4BB-A9FB420D4777}"/>
              </a:ext>
            </a:extLst>
          </p:cNvPr>
          <p:cNvGraphicFramePr/>
          <p:nvPr/>
        </p:nvGraphicFramePr>
        <p:xfrm>
          <a:off x="1064568" y="1700808"/>
          <a:ext cx="813690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Titre 2">
            <a:extLst>
              <a:ext uri="{FF2B5EF4-FFF2-40B4-BE49-F238E27FC236}">
                <a16:creationId xmlns:a16="http://schemas.microsoft.com/office/drawing/2014/main" id="{700E72EA-6B62-4FF7-AEA0-2AF641F14299}"/>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La Prestation Partagée d’Education de l’Enfant - PreParE</a:t>
            </a:r>
          </a:p>
        </p:txBody>
      </p:sp>
      <p:sp>
        <p:nvSpPr>
          <p:cNvPr id="29700" name="Rectangle 2">
            <a:extLst>
              <a:ext uri="{FF2B5EF4-FFF2-40B4-BE49-F238E27FC236}">
                <a16:creationId xmlns:a16="http://schemas.microsoft.com/office/drawing/2014/main" id="{C3EA94DB-4A01-4F69-8763-17DE9622016D}"/>
              </a:ext>
            </a:extLst>
          </p:cNvPr>
          <p:cNvSpPr>
            <a:spLocks noChangeArrowheads="1"/>
          </p:cNvSpPr>
          <p:nvPr/>
        </p:nvSpPr>
        <p:spPr bwMode="auto">
          <a:xfrm>
            <a:off x="992188" y="3055938"/>
            <a:ext cx="8497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a:solidFill>
                  <a:schemeClr val="accent5">
                    <a:lumMod val="50000"/>
                  </a:schemeClr>
                </a:solidFill>
              </a:rPr>
              <a:t>Dès le premier enfant et pour chaque nouvel enfant, un parent peut bénéficier de la</a:t>
            </a:r>
          </a:p>
          <a:p>
            <a:pPr>
              <a:spcBef>
                <a:spcPct val="0"/>
              </a:spcBef>
              <a:buFontTx/>
              <a:buNone/>
              <a:defRPr/>
            </a:pPr>
            <a:endParaRPr lang="fr-FR" altLang="fr-FR" sz="1800">
              <a:solidFill>
                <a:schemeClr val="accent5">
                  <a:lumMod val="50000"/>
                </a:schemeClr>
              </a:solidFill>
            </a:endParaRPr>
          </a:p>
          <a:p>
            <a:pPr>
              <a:spcBef>
                <a:spcPct val="0"/>
              </a:spcBef>
              <a:buFontTx/>
              <a:buNone/>
              <a:defRPr/>
            </a:pPr>
            <a:r>
              <a:rPr lang="fr-FR" altLang="fr-FR" sz="1800">
                <a:solidFill>
                  <a:schemeClr val="accent5">
                    <a:lumMod val="50000"/>
                  </a:schemeClr>
                </a:solidFill>
              </a:rPr>
              <a:t>PreParE s’il a cessé ou réduit son activité professionnelle pour élever son (ses) enfant(s).</a:t>
            </a:r>
          </a:p>
        </p:txBody>
      </p:sp>
      <p:sp>
        <p:nvSpPr>
          <p:cNvPr id="5" name="ZoneTexte 4">
            <a:extLst>
              <a:ext uri="{FF2B5EF4-FFF2-40B4-BE49-F238E27FC236}">
                <a16:creationId xmlns:a16="http://schemas.microsoft.com/office/drawing/2014/main" id="{ED059C47-BF11-48F6-8958-2F6461D7E833}"/>
              </a:ext>
            </a:extLst>
          </p:cNvPr>
          <p:cNvSpPr txBox="1"/>
          <p:nvPr/>
        </p:nvSpPr>
        <p:spPr>
          <a:xfrm>
            <a:off x="1136650" y="1876425"/>
            <a:ext cx="301625" cy="368300"/>
          </a:xfrm>
          <a:prstGeom prst="rect">
            <a:avLst/>
          </a:prstGeom>
          <a:noFill/>
        </p:spPr>
        <p:txBody>
          <a:bodyPr wrap="none">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5">
            <a:extLst>
              <a:ext uri="{FF2B5EF4-FFF2-40B4-BE49-F238E27FC236}">
                <a16:creationId xmlns:a16="http://schemas.microsoft.com/office/drawing/2014/main" id="{F67B28D7-7EFC-49F0-9D53-7FEF77F34A81}"/>
              </a:ext>
            </a:extLst>
          </p:cNvPr>
          <p:cNvSpPr txBox="1">
            <a:spLocks noChangeArrowheads="1"/>
          </p:cNvSpPr>
          <p:nvPr/>
        </p:nvSpPr>
        <p:spPr bwMode="auto">
          <a:xfrm>
            <a:off x="0" y="1589088"/>
            <a:ext cx="990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fr-FR" altLang="fr-FR" sz="2800"/>
          </a:p>
        </p:txBody>
      </p:sp>
      <p:sp>
        <p:nvSpPr>
          <p:cNvPr id="30723" name="ZoneTexte 4">
            <a:extLst>
              <a:ext uri="{FF2B5EF4-FFF2-40B4-BE49-F238E27FC236}">
                <a16:creationId xmlns:a16="http://schemas.microsoft.com/office/drawing/2014/main" id="{CC1C9208-9124-4739-AD08-3AFE1E7589F0}"/>
              </a:ext>
            </a:extLst>
          </p:cNvPr>
          <p:cNvSpPr txBox="1">
            <a:spLocks noChangeArrowheads="1"/>
          </p:cNvSpPr>
          <p:nvPr/>
        </p:nvSpPr>
        <p:spPr bwMode="auto">
          <a:xfrm>
            <a:off x="128588" y="2306638"/>
            <a:ext cx="948848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buFont typeface="Wingdings" panose="05000000000000000000" pitchFamily="2" charset="2"/>
              <a:buChar char="Ø"/>
              <a:defRPr/>
            </a:pPr>
            <a:r>
              <a:rPr lang="fr-FR" sz="1800">
                <a:solidFill>
                  <a:schemeClr val="accent1">
                    <a:lumMod val="50000"/>
                  </a:schemeClr>
                </a:solidFill>
              </a:rPr>
              <a:t>assumer la charge d’au moins un enfant</a:t>
            </a:r>
          </a:p>
          <a:p>
            <a:pPr marL="1028700" lvl="1">
              <a:buFont typeface="Wingdings" panose="05000000000000000000" pitchFamily="2" charset="2"/>
              <a:buChar char="v"/>
              <a:defRPr/>
            </a:pPr>
            <a:r>
              <a:rPr lang="fr-FR" sz="1600">
                <a:solidFill>
                  <a:schemeClr val="accent1">
                    <a:lumMod val="50000"/>
                  </a:schemeClr>
                </a:solidFill>
              </a:rPr>
              <a:t>de moins de 1 an (pour droit Rang 1)</a:t>
            </a:r>
          </a:p>
          <a:p>
            <a:pPr marL="1028700" lvl="1">
              <a:buFont typeface="Wingdings" panose="05000000000000000000" pitchFamily="2" charset="2"/>
              <a:buChar char="v"/>
              <a:defRPr/>
            </a:pPr>
            <a:r>
              <a:rPr lang="fr-FR" sz="1600">
                <a:solidFill>
                  <a:schemeClr val="accent1">
                    <a:lumMod val="50000"/>
                  </a:schemeClr>
                </a:solidFill>
              </a:rPr>
              <a:t>de moins de 3 ans dans le cadre d'une naissance</a:t>
            </a:r>
          </a:p>
          <a:p>
            <a:pPr marL="1028700" lvl="1">
              <a:buFont typeface="Wingdings" panose="05000000000000000000" pitchFamily="2" charset="2"/>
              <a:buChar char="v"/>
              <a:defRPr/>
            </a:pPr>
            <a:r>
              <a:rPr lang="fr-FR" sz="1600">
                <a:solidFill>
                  <a:schemeClr val="accent1">
                    <a:lumMod val="50000"/>
                  </a:schemeClr>
                </a:solidFill>
              </a:rPr>
              <a:t>de moins de 6 ans dans le cadre d'une naissance multiple (de triplés ou plus)</a:t>
            </a:r>
          </a:p>
          <a:p>
            <a:pPr marL="1028700" lvl="1">
              <a:buFont typeface="Wingdings" panose="05000000000000000000" pitchFamily="2" charset="2"/>
              <a:buChar char="v"/>
              <a:defRPr/>
            </a:pPr>
            <a:r>
              <a:rPr lang="fr-FR" sz="1600">
                <a:solidFill>
                  <a:schemeClr val="accent1">
                    <a:lumMod val="50000"/>
                  </a:schemeClr>
                </a:solidFill>
              </a:rPr>
              <a:t>ou de moins de 20 ans dans le cadre d'une procédure d'adoption. </a:t>
            </a:r>
          </a:p>
          <a:p>
            <a:pPr eaLnBrk="1" hangingPunct="1">
              <a:spcBef>
                <a:spcPct val="0"/>
              </a:spcBef>
              <a:buFontTx/>
              <a:buNone/>
              <a:defRPr/>
            </a:pPr>
            <a:endParaRPr lang="fr-FR" altLang="fr-FR" sz="1800">
              <a:solidFill>
                <a:schemeClr val="accent1">
                  <a:lumMod val="50000"/>
                </a:schemeClr>
              </a:solidFill>
            </a:endParaRPr>
          </a:p>
          <a:p>
            <a:pPr marL="285750" indent="-285750" eaLnBrk="1" hangingPunct="1">
              <a:spcBef>
                <a:spcPct val="0"/>
              </a:spcBef>
              <a:buFont typeface="Wingdings" panose="05000000000000000000" pitchFamily="2" charset="2"/>
              <a:buChar char="Ø"/>
              <a:defRPr/>
            </a:pPr>
            <a:r>
              <a:rPr lang="fr-FR" altLang="fr-FR" sz="1800">
                <a:solidFill>
                  <a:schemeClr val="accent1">
                    <a:lumMod val="50000"/>
                  </a:schemeClr>
                </a:solidFill>
              </a:rPr>
              <a:t>La prestation est versée en cas de cessation totale ou partielle de l’activité professionnelle de l’allocataire ou de son conjoint.</a:t>
            </a:r>
          </a:p>
          <a:p>
            <a:pPr eaLnBrk="1" hangingPunct="1">
              <a:spcBef>
                <a:spcPct val="0"/>
              </a:spcBef>
              <a:buFontTx/>
              <a:buNone/>
              <a:defRPr/>
            </a:pPr>
            <a:endParaRPr lang="fr-FR" altLang="fr-FR" sz="1800">
              <a:solidFill>
                <a:schemeClr val="accent1">
                  <a:lumMod val="50000"/>
                </a:schemeClr>
              </a:solidFill>
            </a:endParaRPr>
          </a:p>
          <a:p>
            <a:pPr marL="285750" indent="-285750" eaLnBrk="1" hangingPunct="1">
              <a:spcBef>
                <a:spcPct val="0"/>
              </a:spcBef>
              <a:buFont typeface="Wingdings" panose="05000000000000000000" pitchFamily="2" charset="2"/>
              <a:buChar char="Ø"/>
              <a:defRPr/>
            </a:pPr>
            <a:r>
              <a:rPr lang="fr-FR" altLang="fr-FR" sz="1800">
                <a:solidFill>
                  <a:schemeClr val="accent1">
                    <a:lumMod val="50000"/>
                  </a:schemeClr>
                </a:solidFill>
              </a:rPr>
              <a:t>Il doit avoir validé au moins de 8 trimestres au titre de l’assurance vieillesse. </a:t>
            </a:r>
          </a:p>
          <a:p>
            <a:pPr eaLnBrk="1" hangingPunct="1">
              <a:spcBef>
                <a:spcPct val="0"/>
              </a:spcBef>
              <a:buFontTx/>
              <a:buNone/>
              <a:defRPr/>
            </a:pPr>
            <a:r>
              <a:rPr lang="fr-FR" altLang="fr-FR" sz="1800">
                <a:solidFill>
                  <a:schemeClr val="accent1">
                    <a:lumMod val="50000"/>
                  </a:schemeClr>
                </a:solidFill>
              </a:rPr>
              <a:t>La période de validation de ces trimestres dépend du nombre d’enfant à charge.</a:t>
            </a:r>
          </a:p>
          <a:p>
            <a:pPr eaLnBrk="1" hangingPunct="1">
              <a:spcBef>
                <a:spcPct val="0"/>
              </a:spcBef>
              <a:buFontTx/>
              <a:buNone/>
              <a:defRPr/>
            </a:pPr>
            <a:endParaRPr lang="fr-FR" altLang="fr-FR" sz="1800">
              <a:solidFill>
                <a:schemeClr val="accent1">
                  <a:lumMod val="50000"/>
                </a:schemeClr>
              </a:solidFill>
            </a:endParaRPr>
          </a:p>
          <a:p>
            <a:pPr marL="285750" indent="-285750" eaLnBrk="1" hangingPunct="1">
              <a:spcBef>
                <a:spcPct val="0"/>
              </a:spcBef>
              <a:buFont typeface="Wingdings" panose="05000000000000000000" pitchFamily="2" charset="2"/>
              <a:buChar char="Ø"/>
              <a:defRPr/>
            </a:pPr>
            <a:r>
              <a:rPr lang="fr-FR" altLang="fr-FR" sz="1800">
                <a:solidFill>
                  <a:schemeClr val="accent1">
                    <a:lumMod val="50000"/>
                  </a:schemeClr>
                </a:solidFill>
              </a:rPr>
              <a:t>L’ouverture du droit ainsi que la durée de ce droit varient en fonction du nombre d’enfant à charge et de la situation familiale et professionnelle de l’allocataire / son conjoint. </a:t>
            </a:r>
          </a:p>
          <a:p>
            <a:pPr eaLnBrk="1" hangingPunct="1">
              <a:spcBef>
                <a:spcPct val="0"/>
              </a:spcBef>
              <a:buFontTx/>
              <a:buNone/>
              <a:defRPr/>
            </a:pPr>
            <a:r>
              <a:rPr lang="fr-FR" altLang="fr-FR" sz="1800">
                <a:solidFill>
                  <a:schemeClr val="accent1">
                    <a:lumMod val="50000"/>
                  </a:schemeClr>
                </a:solidFill>
              </a:rPr>
              <a:t>La prestation n’est plus versée le mois au cours duquel l'une des conditions liée à l'enfant n'est plus remplie, ou en cas de reprise d’activité à temps plein.</a:t>
            </a:r>
          </a:p>
        </p:txBody>
      </p:sp>
      <p:sp>
        <p:nvSpPr>
          <p:cNvPr id="30724" name="Titre 1">
            <a:extLst>
              <a:ext uri="{FF2B5EF4-FFF2-40B4-BE49-F238E27FC236}">
                <a16:creationId xmlns:a16="http://schemas.microsoft.com/office/drawing/2014/main" id="{47B75510-AF6D-484E-999F-832BDDCFC12C}"/>
              </a:ext>
            </a:extLst>
          </p:cNvPr>
          <p:cNvSpPr>
            <a:spLocks noGrp="1"/>
          </p:cNvSpPr>
          <p:nvPr>
            <p:ph type="title" idx="4294967295"/>
          </p:nvPr>
        </p:nvSpPr>
        <p:spPr>
          <a:xfrm>
            <a:off x="560388" y="404813"/>
            <a:ext cx="8915400" cy="1143000"/>
          </a:xfrm>
        </p:spPr>
        <p:txBody>
          <a:bodyPr/>
          <a:lstStyle/>
          <a:p>
            <a:r>
              <a:rPr lang="fr-FR" altLang="fr-FR" sz="2800" b="1">
                <a:solidFill>
                  <a:srgbClr val="002060"/>
                </a:solidFill>
                <a:cs typeface="Calibri" panose="020F0502020204030204" pitchFamily="34" charset="0"/>
              </a:rPr>
              <a:t>La Prestation Partagée d’Education de l’Enfant</a:t>
            </a:r>
            <a:br>
              <a:rPr lang="fr-FR" altLang="fr-FR" sz="2800" b="1">
                <a:solidFill>
                  <a:srgbClr val="002060"/>
                </a:solidFill>
                <a:cs typeface="Calibri" panose="020F0502020204030204" pitchFamily="34" charset="0"/>
              </a:rPr>
            </a:br>
            <a:r>
              <a:rPr lang="fr-FR" altLang="fr-FR" sz="2800" b="1">
                <a:solidFill>
                  <a:srgbClr val="002060"/>
                </a:solidFill>
                <a:cs typeface="Calibri" panose="020F0502020204030204" pitchFamily="34" charset="0"/>
              </a:rPr>
              <a:t> (</a:t>
            </a:r>
            <a:r>
              <a:rPr lang="fr-FR" altLang="fr-FR" sz="2800" b="1" err="1">
                <a:solidFill>
                  <a:srgbClr val="002060"/>
                </a:solidFill>
                <a:cs typeface="Calibri" panose="020F0502020204030204" pitchFamily="34" charset="0"/>
              </a:rPr>
              <a:t>PreParE</a:t>
            </a:r>
            <a:r>
              <a:rPr lang="fr-FR" altLang="fr-FR" sz="2800" b="1">
                <a:solidFill>
                  <a:srgbClr val="002060"/>
                </a:solidFill>
                <a:cs typeface="Calibri" panose="020F0502020204030204" pitchFamily="34" charset="0"/>
              </a:rPr>
              <a:t>)</a:t>
            </a:r>
          </a:p>
        </p:txBody>
      </p:sp>
      <p:graphicFrame>
        <p:nvGraphicFramePr>
          <p:cNvPr id="8" name="Diagramme 7">
            <a:extLst>
              <a:ext uri="{FF2B5EF4-FFF2-40B4-BE49-F238E27FC236}">
                <a16:creationId xmlns:a16="http://schemas.microsoft.com/office/drawing/2014/main" id="{EB5BEF31-EA95-44F3-924E-2E71FDFDFEA9}"/>
              </a:ext>
            </a:extLst>
          </p:cNvPr>
          <p:cNvGraphicFramePr/>
          <p:nvPr/>
        </p:nvGraphicFramePr>
        <p:xfrm>
          <a:off x="1064568" y="1700808"/>
          <a:ext cx="813690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1ADEAD1E-CF01-4CD6-8E2F-CDC1A1D26DC3}"/>
              </a:ext>
            </a:extLst>
          </p:cNvPr>
          <p:cNvSpPr txBox="1"/>
          <p:nvPr/>
        </p:nvSpPr>
        <p:spPr>
          <a:xfrm>
            <a:off x="1136650" y="1895475"/>
            <a:ext cx="301625" cy="369888"/>
          </a:xfrm>
          <a:prstGeom prst="rect">
            <a:avLst/>
          </a:prstGeom>
          <a:noFill/>
        </p:spPr>
        <p:txBody>
          <a:bodyPr wrap="none">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124E1-8FDD-4400-A6D6-AD98633441A2}"/>
              </a:ext>
            </a:extLst>
          </p:cNvPr>
          <p:cNvSpPr txBox="1">
            <a:spLocks/>
          </p:cNvSpPr>
          <p:nvPr/>
        </p:nvSpPr>
        <p:spPr bwMode="auto">
          <a:xfrm>
            <a:off x="560388" y="404813"/>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altLang="fr-FR" sz="2800" b="1">
                <a:solidFill>
                  <a:srgbClr val="002060"/>
                </a:solidFill>
                <a:cs typeface="Calibri" panose="020F0502020204030204" pitchFamily="34" charset="0"/>
              </a:rPr>
              <a:t>La Prestation Partagée d’Education de l’Enfant</a:t>
            </a:r>
            <a:br>
              <a:rPr lang="fr-FR" altLang="fr-FR" sz="2800" b="1">
                <a:solidFill>
                  <a:srgbClr val="002060"/>
                </a:solidFill>
                <a:cs typeface="Calibri" panose="020F0502020204030204" pitchFamily="34" charset="0"/>
              </a:rPr>
            </a:br>
            <a:r>
              <a:rPr lang="fr-FR" altLang="fr-FR" sz="2800" b="1">
                <a:solidFill>
                  <a:srgbClr val="002060"/>
                </a:solidFill>
                <a:cs typeface="Calibri" panose="020F0502020204030204" pitchFamily="34" charset="0"/>
              </a:rPr>
              <a:t> (PreParE)</a:t>
            </a:r>
          </a:p>
        </p:txBody>
      </p:sp>
      <p:grpSp>
        <p:nvGrpSpPr>
          <p:cNvPr id="3" name="Groupe 2">
            <a:extLst>
              <a:ext uri="{FF2B5EF4-FFF2-40B4-BE49-F238E27FC236}">
                <a16:creationId xmlns:a16="http://schemas.microsoft.com/office/drawing/2014/main" id="{E5ACD8F4-6315-47F3-8814-DB81A70B6707}"/>
              </a:ext>
            </a:extLst>
          </p:cNvPr>
          <p:cNvGrpSpPr/>
          <p:nvPr/>
        </p:nvGrpSpPr>
        <p:grpSpPr>
          <a:xfrm>
            <a:off x="1136576" y="1772816"/>
            <a:ext cx="7913602" cy="357282"/>
            <a:chOff x="223301" y="233515"/>
            <a:chExt cx="7913602" cy="357282"/>
          </a:xfrm>
        </p:grpSpPr>
        <p:sp>
          <p:nvSpPr>
            <p:cNvPr id="4" name="Rectangle 3">
              <a:extLst>
                <a:ext uri="{FF2B5EF4-FFF2-40B4-BE49-F238E27FC236}">
                  <a16:creationId xmlns:a16="http://schemas.microsoft.com/office/drawing/2014/main" id="{EE2F7422-436B-4E6C-AC53-17DE003ADD42}"/>
                </a:ext>
              </a:extLst>
            </p:cNvPr>
            <p:cNvSpPr/>
            <p:nvPr/>
          </p:nvSpPr>
          <p:spPr>
            <a:xfrm>
              <a:off x="223301" y="233515"/>
              <a:ext cx="7913602" cy="357282"/>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5" name="ZoneTexte 4">
              <a:extLst>
                <a:ext uri="{FF2B5EF4-FFF2-40B4-BE49-F238E27FC236}">
                  <a16:creationId xmlns:a16="http://schemas.microsoft.com/office/drawing/2014/main" id="{7508B9D8-DA2D-4374-AE9B-C667D579CDE0}"/>
                </a:ext>
              </a:extLst>
            </p:cNvPr>
            <p:cNvSpPr txBox="1"/>
            <p:nvPr/>
          </p:nvSpPr>
          <p:spPr>
            <a:xfrm>
              <a:off x="223301" y="233515"/>
              <a:ext cx="7913602" cy="3572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82" tIns="50800" rIns="50800" bIns="50800" numCol="1" spcCol="1270" anchor="ctr" anchorCtr="0">
              <a:noAutofit/>
            </a:bodyPr>
            <a:lstStyle/>
            <a:p>
              <a:pPr marL="0" lvl="0" indent="0" algn="l" defTabSz="889000">
                <a:lnSpc>
                  <a:spcPct val="90000"/>
                </a:lnSpc>
                <a:spcBef>
                  <a:spcPct val="0"/>
                </a:spcBef>
                <a:spcAft>
                  <a:spcPct val="35000"/>
                </a:spcAft>
                <a:buNone/>
              </a:pPr>
              <a:r>
                <a:rPr lang="fr-FR" altLang="fr-FR" sz="2000" b="0" kern="1200">
                  <a:solidFill>
                    <a:schemeClr val="accent5">
                      <a:lumMod val="50000"/>
                    </a:schemeClr>
                  </a:solidFill>
                </a:rPr>
                <a:t>Le droit</a:t>
              </a:r>
            </a:p>
          </p:txBody>
        </p:sp>
      </p:grpSp>
      <p:pic>
        <p:nvPicPr>
          <p:cNvPr id="7" name="Image 6">
            <a:extLst>
              <a:ext uri="{FF2B5EF4-FFF2-40B4-BE49-F238E27FC236}">
                <a16:creationId xmlns:a16="http://schemas.microsoft.com/office/drawing/2014/main" id="{E76E2078-2924-4CD9-9B24-6E9D4A6D8215}"/>
              </a:ext>
            </a:extLst>
          </p:cNvPr>
          <p:cNvPicPr>
            <a:picLocks noChangeAspect="1"/>
          </p:cNvPicPr>
          <p:nvPr/>
        </p:nvPicPr>
        <p:blipFill>
          <a:blip r:embed="rId2"/>
          <a:stretch>
            <a:fillRect/>
          </a:stretch>
        </p:blipFill>
        <p:spPr>
          <a:xfrm>
            <a:off x="344488" y="2564904"/>
            <a:ext cx="9044737" cy="3378155"/>
          </a:xfrm>
          <a:prstGeom prst="rect">
            <a:avLst/>
          </a:prstGeom>
        </p:spPr>
      </p:pic>
    </p:spTree>
    <p:extLst>
      <p:ext uri="{BB962C8B-B14F-4D97-AF65-F5344CB8AC3E}">
        <p14:creationId xmlns:p14="http://schemas.microsoft.com/office/powerpoint/2010/main" val="264945349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5C9E95D5-0A1A-4968-B2F6-35DBAE113B9F}"/>
              </a:ext>
            </a:extLst>
          </p:cNvPr>
          <p:cNvGraphicFramePr/>
          <p:nvPr>
            <p:extLst>
              <p:ext uri="{D42A27DB-BD31-4B8C-83A1-F6EECF244321}">
                <p14:modId xmlns:p14="http://schemas.microsoft.com/office/powerpoint/2010/main" val="4135921920"/>
              </p:ext>
            </p:extLst>
          </p:nvPr>
        </p:nvGraphicFramePr>
        <p:xfrm>
          <a:off x="488504" y="1340768"/>
          <a:ext cx="907300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re 3">
            <a:extLst>
              <a:ext uri="{FF2B5EF4-FFF2-40B4-BE49-F238E27FC236}">
                <a16:creationId xmlns:a16="http://schemas.microsoft.com/office/drawing/2014/main" id="{0D5C4EDF-E84F-4B81-91A8-A89CFEAB083C}"/>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Sommaire</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4">
            <a:extLst>
              <a:ext uri="{FF2B5EF4-FFF2-40B4-BE49-F238E27FC236}">
                <a16:creationId xmlns:a16="http://schemas.microsoft.com/office/drawing/2014/main" id="{B300541F-ADD3-4C50-ACFC-8858DF804489}"/>
              </a:ext>
            </a:extLst>
          </p:cNvPr>
          <p:cNvSpPr txBox="1">
            <a:spLocks noChangeArrowheads="1"/>
          </p:cNvSpPr>
          <p:nvPr/>
        </p:nvSpPr>
        <p:spPr bwMode="auto">
          <a:xfrm>
            <a:off x="652463" y="2924175"/>
            <a:ext cx="89598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La PreParE majorée peut être attribuée lorsque la famille se compose d’au moins 3 enfants.</a:t>
            </a:r>
          </a:p>
          <a:p>
            <a:pPr eaLnBrk="1" hangingPunct="1">
              <a:spcBef>
                <a:spcPct val="0"/>
              </a:spcBef>
              <a:buFontTx/>
              <a:buNone/>
              <a:defRPr/>
            </a:pPr>
            <a:r>
              <a:rPr lang="fr-FR" altLang="fr-FR" sz="1800">
                <a:solidFill>
                  <a:schemeClr val="accent5">
                    <a:lumMod val="50000"/>
                  </a:schemeClr>
                </a:solidFill>
              </a:rPr>
              <a:t>Son montant est plus important que la PreParE mais elle est versée pendant une période plus courte.</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De plus, lorsque cette prestation est demandée, il n’y a pas de retour possible (impossibilité de bénéficier de la PreParE à taux plein ou à taux partiel pour un même enfant).</a:t>
            </a:r>
          </a:p>
        </p:txBody>
      </p:sp>
      <p:sp>
        <p:nvSpPr>
          <p:cNvPr id="32771" name="Titre 2">
            <a:extLst>
              <a:ext uri="{FF2B5EF4-FFF2-40B4-BE49-F238E27FC236}">
                <a16:creationId xmlns:a16="http://schemas.microsoft.com/office/drawing/2014/main" id="{15A990E5-E0F0-47A4-981D-7B142409927F}"/>
              </a:ext>
            </a:extLst>
          </p:cNvPr>
          <p:cNvSpPr>
            <a:spLocks noGrp="1"/>
          </p:cNvSpPr>
          <p:nvPr>
            <p:ph type="title" idx="4294967295"/>
          </p:nvPr>
        </p:nvSpPr>
        <p:spPr>
          <a:xfrm>
            <a:off x="992188" y="549275"/>
            <a:ext cx="8281987" cy="998538"/>
          </a:xfrm>
        </p:spPr>
        <p:txBody>
          <a:bodyPr/>
          <a:lstStyle/>
          <a:p>
            <a:r>
              <a:rPr lang="fr-FR" altLang="fr-FR" sz="2800" b="1">
                <a:solidFill>
                  <a:srgbClr val="002060"/>
                </a:solidFill>
                <a:cs typeface="Calibri" panose="020F0502020204030204" pitchFamily="34" charset="0"/>
              </a:rPr>
              <a:t>La Prestation Partagée d’Education de l’Enfant Majorée</a:t>
            </a:r>
          </a:p>
        </p:txBody>
      </p:sp>
      <p:graphicFrame>
        <p:nvGraphicFramePr>
          <p:cNvPr id="4" name="Diagramme 3">
            <a:extLst>
              <a:ext uri="{FF2B5EF4-FFF2-40B4-BE49-F238E27FC236}">
                <a16:creationId xmlns:a16="http://schemas.microsoft.com/office/drawing/2014/main" id="{FB663200-A4C5-419E-A28C-DFF7316FA966}"/>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4DC69072-CB26-44DC-A016-084C429F69C9}"/>
              </a:ext>
            </a:extLst>
          </p:cNvPr>
          <p:cNvSpPr txBox="1"/>
          <p:nvPr/>
        </p:nvSpPr>
        <p:spPr>
          <a:xfrm>
            <a:off x="1857375" y="1866900"/>
            <a:ext cx="301625" cy="368300"/>
          </a:xfrm>
          <a:prstGeom prst="rect">
            <a:avLst/>
          </a:prstGeom>
          <a:noFill/>
        </p:spPr>
        <p:txBody>
          <a:bodyPr wrap="none">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oneTexte 4">
            <a:extLst>
              <a:ext uri="{FF2B5EF4-FFF2-40B4-BE49-F238E27FC236}">
                <a16:creationId xmlns:a16="http://schemas.microsoft.com/office/drawing/2014/main" id="{A9DFB346-F6C5-4B3A-B896-E7B44A642EDC}"/>
              </a:ext>
            </a:extLst>
          </p:cNvPr>
          <p:cNvSpPr txBox="1">
            <a:spLocks noChangeArrowheads="1"/>
          </p:cNvSpPr>
          <p:nvPr/>
        </p:nvSpPr>
        <p:spPr bwMode="auto">
          <a:xfrm>
            <a:off x="415925" y="2708275"/>
            <a:ext cx="90630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a:solidFill>
                  <a:schemeClr val="accent5">
                    <a:lumMod val="50000"/>
                  </a:schemeClr>
                </a:solidFill>
              </a:rPr>
              <a:t>Depuis le mois de janvier 2018, la PreParE prolongée a été mise en place pour les familles ayant deux enfants à charge ou plus.</a:t>
            </a:r>
          </a:p>
          <a:p>
            <a:pPr>
              <a:spcBef>
                <a:spcPct val="0"/>
              </a:spcBef>
              <a:buFontTx/>
              <a:buNone/>
              <a:defRPr/>
            </a:pPr>
            <a:r>
              <a:rPr lang="fr-FR" altLang="fr-FR" sz="1800">
                <a:solidFill>
                  <a:schemeClr val="accent5">
                    <a:lumMod val="50000"/>
                  </a:schemeClr>
                </a:solidFill>
              </a:rPr>
              <a:t>Plusieurs critères doivent être réunis pour y prétendre :</a:t>
            </a:r>
          </a:p>
          <a:p>
            <a:pPr>
              <a:spcBef>
                <a:spcPct val="0"/>
              </a:spcBef>
              <a:buFontTx/>
              <a:buNone/>
              <a:defRPr/>
            </a:pPr>
            <a:r>
              <a:rPr lang="fr-FR" altLang="fr-FR" sz="1800">
                <a:solidFill>
                  <a:schemeClr val="accent5">
                    <a:lumMod val="50000"/>
                  </a:schemeClr>
                </a:solidFill>
              </a:rPr>
              <a:t>- Percevoir la PreParE le mois qui précède les 3 ans de l’enfant.  </a:t>
            </a:r>
          </a:p>
          <a:p>
            <a:pPr>
              <a:spcBef>
                <a:spcPct val="0"/>
              </a:spcBef>
              <a:buFontTx/>
              <a:buNone/>
              <a:defRPr/>
            </a:pPr>
            <a:r>
              <a:rPr lang="fr-FR" altLang="fr-FR" sz="1800">
                <a:solidFill>
                  <a:schemeClr val="accent5">
                    <a:lumMod val="50000"/>
                  </a:schemeClr>
                </a:solidFill>
              </a:rPr>
              <a:t>- Avoir fait une demande d’inscription à l’école maternelle ou en crèche qui a été refusée</a:t>
            </a:r>
          </a:p>
          <a:p>
            <a:pPr>
              <a:spcBef>
                <a:spcPct val="0"/>
              </a:spcBef>
              <a:buFontTx/>
              <a:buNone/>
              <a:defRPr/>
            </a:pPr>
            <a:r>
              <a:rPr lang="fr-FR" altLang="fr-FR" sz="1800">
                <a:solidFill>
                  <a:schemeClr val="accent5">
                    <a:lumMod val="50000"/>
                  </a:schemeClr>
                </a:solidFill>
              </a:rPr>
              <a:t>- Avoir des ressources inférieures à un certain plafond.</a:t>
            </a:r>
          </a:p>
          <a:p>
            <a:pPr>
              <a:spcBef>
                <a:spcPct val="0"/>
              </a:spcBef>
              <a:buFontTx/>
              <a:buChar char="-"/>
              <a:defRPr/>
            </a:pPr>
            <a:endParaRPr lang="fr-FR" altLang="fr-FR" sz="1800">
              <a:solidFill>
                <a:schemeClr val="accent5">
                  <a:lumMod val="50000"/>
                </a:schemeClr>
              </a:solidFill>
            </a:endParaRPr>
          </a:p>
          <a:p>
            <a:pPr>
              <a:spcBef>
                <a:spcPct val="0"/>
              </a:spcBef>
              <a:buFontTx/>
              <a:buNone/>
              <a:defRPr/>
            </a:pPr>
            <a:r>
              <a:rPr lang="fr-FR" altLang="fr-FR" sz="1800">
                <a:solidFill>
                  <a:schemeClr val="accent5">
                    <a:lumMod val="50000"/>
                  </a:schemeClr>
                </a:solidFill>
              </a:rPr>
              <a:t>La PreParE prolongée est versée jusqu’au mois d’août suivant les 3 ans de l’enfant sauf s’il est admis avant à l’école maternelle ou dans un établissement d’accueil du jeune enfant.</a:t>
            </a:r>
          </a:p>
          <a:p>
            <a:pPr>
              <a:spcBef>
                <a:spcPct val="0"/>
              </a:spcBef>
              <a:buFontTx/>
              <a:buNone/>
              <a:defRPr/>
            </a:pPr>
            <a:r>
              <a:rPr lang="fr-FR" altLang="fr-FR" sz="1800">
                <a:solidFill>
                  <a:schemeClr val="accent5">
                    <a:lumMod val="50000"/>
                  </a:schemeClr>
                </a:solidFill>
              </a:rPr>
              <a:t>Pour y prétendre, l’allocataire doit demander cette prestation par courrier.</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endParaRPr lang="fr-FR" altLang="fr-FR" sz="1800">
              <a:solidFill>
                <a:schemeClr val="accent5">
                  <a:lumMod val="50000"/>
                </a:schemeClr>
              </a:solidFill>
            </a:endParaRPr>
          </a:p>
        </p:txBody>
      </p:sp>
      <p:sp>
        <p:nvSpPr>
          <p:cNvPr id="33795" name="Titre 1">
            <a:extLst>
              <a:ext uri="{FF2B5EF4-FFF2-40B4-BE49-F238E27FC236}">
                <a16:creationId xmlns:a16="http://schemas.microsoft.com/office/drawing/2014/main" id="{E50E47AE-5365-43B0-A40F-E08041A71231}"/>
              </a:ext>
            </a:extLst>
          </p:cNvPr>
          <p:cNvSpPr>
            <a:spLocks noGrp="1"/>
          </p:cNvSpPr>
          <p:nvPr>
            <p:ph type="title" idx="4294967295"/>
          </p:nvPr>
        </p:nvSpPr>
        <p:spPr>
          <a:xfrm>
            <a:off x="992188" y="476250"/>
            <a:ext cx="8281987" cy="1143000"/>
          </a:xfrm>
        </p:spPr>
        <p:txBody>
          <a:bodyPr/>
          <a:lstStyle/>
          <a:p>
            <a:r>
              <a:rPr lang="fr-FR" altLang="fr-FR" sz="2800" b="1">
                <a:solidFill>
                  <a:srgbClr val="002060"/>
                </a:solidFill>
                <a:cs typeface="Calibri" panose="020F0502020204030204" pitchFamily="34" charset="0"/>
              </a:rPr>
              <a:t>La Prestation Partagée d’Education de l’Enfant Prolongée</a:t>
            </a:r>
          </a:p>
        </p:txBody>
      </p:sp>
      <p:graphicFrame>
        <p:nvGraphicFramePr>
          <p:cNvPr id="5" name="Diagramme 4">
            <a:extLst>
              <a:ext uri="{FF2B5EF4-FFF2-40B4-BE49-F238E27FC236}">
                <a16:creationId xmlns:a16="http://schemas.microsoft.com/office/drawing/2014/main" id="{DEDFC845-01D7-466C-B315-6902B268BEC6}"/>
              </a:ext>
            </a:extLst>
          </p:cNvPr>
          <p:cNvGraphicFramePr/>
          <p:nvPr>
            <p:extLst>
              <p:ext uri="{D42A27DB-BD31-4B8C-83A1-F6EECF244321}">
                <p14:modId xmlns:p14="http://schemas.microsoft.com/office/powerpoint/2010/main" val="4006717156"/>
              </p:ext>
            </p:extLst>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B0C476A7-EFFE-4BB4-B3E2-05DB5F0C9D2F}"/>
              </a:ext>
            </a:extLst>
          </p:cNvPr>
          <p:cNvSpPr txBox="1"/>
          <p:nvPr/>
        </p:nvSpPr>
        <p:spPr>
          <a:xfrm>
            <a:off x="1857375" y="1876425"/>
            <a:ext cx="301625" cy="368300"/>
          </a:xfrm>
          <a:prstGeom prst="rect">
            <a:avLst/>
          </a:prstGeom>
          <a:noFill/>
        </p:spPr>
        <p:txBody>
          <a:bodyPr wrap="none">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5">
            <a:extLst>
              <a:ext uri="{FF2B5EF4-FFF2-40B4-BE49-F238E27FC236}">
                <a16:creationId xmlns:a16="http://schemas.microsoft.com/office/drawing/2014/main" id="{CE860EAD-0349-4E38-8555-7ECC9F869158}"/>
              </a:ext>
            </a:extLst>
          </p:cNvPr>
          <p:cNvSpPr txBox="1">
            <a:spLocks noChangeArrowheads="1"/>
          </p:cNvSpPr>
          <p:nvPr/>
        </p:nvSpPr>
        <p:spPr bwMode="auto">
          <a:xfrm>
            <a:off x="0" y="1589088"/>
            <a:ext cx="990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fr-FR" altLang="fr-FR" sz="2800"/>
          </a:p>
        </p:txBody>
      </p:sp>
      <p:sp>
        <p:nvSpPr>
          <p:cNvPr id="32771" name="ZoneTexte 4">
            <a:extLst>
              <a:ext uri="{FF2B5EF4-FFF2-40B4-BE49-F238E27FC236}">
                <a16:creationId xmlns:a16="http://schemas.microsoft.com/office/drawing/2014/main" id="{0AA3733B-57FE-47DF-9CD8-4C2B721C68D5}"/>
              </a:ext>
            </a:extLst>
          </p:cNvPr>
          <p:cNvSpPr txBox="1">
            <a:spLocks noChangeArrowheads="1"/>
          </p:cNvSpPr>
          <p:nvPr/>
        </p:nvSpPr>
        <p:spPr bwMode="auto">
          <a:xfrm>
            <a:off x="631825" y="2997200"/>
            <a:ext cx="8891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La prestation est subordonnée au dépôt d’une demande qui peut être téléchargée sur le site caf.fr.</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Une simulation est également disponible sur ce site. </a:t>
            </a:r>
          </a:p>
        </p:txBody>
      </p:sp>
      <p:sp>
        <p:nvSpPr>
          <p:cNvPr id="34820" name="Titre 1">
            <a:extLst>
              <a:ext uri="{FF2B5EF4-FFF2-40B4-BE49-F238E27FC236}">
                <a16:creationId xmlns:a16="http://schemas.microsoft.com/office/drawing/2014/main" id="{7033E8FD-25F4-49F4-80FA-84D6C220D4B2}"/>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La Prestation Partagée d’Education de l’Enfant (PreParE)</a:t>
            </a:r>
          </a:p>
        </p:txBody>
      </p:sp>
      <p:graphicFrame>
        <p:nvGraphicFramePr>
          <p:cNvPr id="8" name="Diagramme 7">
            <a:extLst>
              <a:ext uri="{FF2B5EF4-FFF2-40B4-BE49-F238E27FC236}">
                <a16:creationId xmlns:a16="http://schemas.microsoft.com/office/drawing/2014/main" id="{1E03B777-E836-459E-9A39-20CD8F225C29}"/>
              </a:ext>
            </a:extLst>
          </p:cNvPr>
          <p:cNvGraphicFramePr/>
          <p:nvPr/>
        </p:nvGraphicFramePr>
        <p:xfrm>
          <a:off x="1064568" y="1700808"/>
          <a:ext cx="813690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CF942B51-69E5-438B-BA86-40D41513F421}"/>
              </a:ext>
            </a:extLst>
          </p:cNvPr>
          <p:cNvSpPr txBox="1"/>
          <p:nvPr/>
        </p:nvSpPr>
        <p:spPr>
          <a:xfrm>
            <a:off x="1136650" y="1876425"/>
            <a:ext cx="301625" cy="368300"/>
          </a:xfrm>
          <a:prstGeom prst="rect">
            <a:avLst/>
          </a:prstGeom>
          <a:noFill/>
        </p:spPr>
        <p:txBody>
          <a:bodyPr wrap="none">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5D57E1B9-AC2F-4FBC-A7EF-C9EC59281004}"/>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3" name="Titre 2">
            <a:extLst>
              <a:ext uri="{FF2B5EF4-FFF2-40B4-BE49-F238E27FC236}">
                <a16:creationId xmlns:a16="http://schemas.microsoft.com/office/drawing/2014/main" id="{FF10C620-FE48-4A23-B63B-AB3B25C64DF9}"/>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La Prestation Partagée d’Education de l’Enfant</a:t>
            </a:r>
          </a:p>
        </p:txBody>
      </p:sp>
      <p:sp>
        <p:nvSpPr>
          <p:cNvPr id="5" name="ZoneTexte 4">
            <a:extLst>
              <a:ext uri="{FF2B5EF4-FFF2-40B4-BE49-F238E27FC236}">
                <a16:creationId xmlns:a16="http://schemas.microsoft.com/office/drawing/2014/main" id="{F09185FF-B5E7-4608-A08C-1DFBED5FB90C}"/>
              </a:ext>
            </a:extLst>
          </p:cNvPr>
          <p:cNvSpPr txBox="1"/>
          <p:nvPr/>
        </p:nvSpPr>
        <p:spPr>
          <a:xfrm>
            <a:off x="1857375" y="1876425"/>
            <a:ext cx="301625" cy="368300"/>
          </a:xfrm>
          <a:prstGeom prst="rect">
            <a:avLst/>
          </a:prstGeom>
          <a:noFill/>
        </p:spPr>
        <p:txBody>
          <a:bodyPr wrap="none">
            <a:spAutoFit/>
          </a:bodyPr>
          <a:lstStyle/>
          <a:p>
            <a:pPr>
              <a:defRPr/>
            </a:pPr>
            <a:r>
              <a:rPr lang="fr-FR" b="1">
                <a:solidFill>
                  <a:schemeClr val="accent1">
                    <a:lumMod val="50000"/>
                  </a:schemeClr>
                </a:solidFill>
              </a:rPr>
              <a:t>4</a:t>
            </a:r>
          </a:p>
        </p:txBody>
      </p:sp>
      <p:pic>
        <p:nvPicPr>
          <p:cNvPr id="6" name="Image 5">
            <a:extLst>
              <a:ext uri="{FF2B5EF4-FFF2-40B4-BE49-F238E27FC236}">
                <a16:creationId xmlns:a16="http://schemas.microsoft.com/office/drawing/2014/main" id="{005B925C-E981-4CF8-BC9C-CB4B9418AE58}"/>
              </a:ext>
            </a:extLst>
          </p:cNvPr>
          <p:cNvPicPr>
            <a:picLocks noChangeAspect="1"/>
          </p:cNvPicPr>
          <p:nvPr/>
        </p:nvPicPr>
        <p:blipFill>
          <a:blip r:embed="rId7"/>
          <a:stretch>
            <a:fillRect/>
          </a:stretch>
        </p:blipFill>
        <p:spPr>
          <a:xfrm>
            <a:off x="-6350" y="2708920"/>
            <a:ext cx="9906000" cy="2238414"/>
          </a:xfrm>
          <a:prstGeom prst="rect">
            <a:avLst/>
          </a:prstGeom>
        </p:spPr>
      </p:pic>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40CD29E3-96AD-4F50-AC11-656C14638A63}"/>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7" name="Titre 2">
            <a:extLst>
              <a:ext uri="{FF2B5EF4-FFF2-40B4-BE49-F238E27FC236}">
                <a16:creationId xmlns:a16="http://schemas.microsoft.com/office/drawing/2014/main" id="{E7EFD959-0C19-4A9D-A2BB-9CE64AEC1930}"/>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La Prestation Partagée d’Education de l’Enfant</a:t>
            </a:r>
          </a:p>
        </p:txBody>
      </p:sp>
      <p:sp>
        <p:nvSpPr>
          <p:cNvPr id="34820" name="Rectangle 2">
            <a:extLst>
              <a:ext uri="{FF2B5EF4-FFF2-40B4-BE49-F238E27FC236}">
                <a16:creationId xmlns:a16="http://schemas.microsoft.com/office/drawing/2014/main" id="{F9E023FB-8D8F-4046-8D70-442D60B56461}"/>
              </a:ext>
            </a:extLst>
          </p:cNvPr>
          <p:cNvSpPr>
            <a:spLocks noChangeArrowheads="1"/>
          </p:cNvSpPr>
          <p:nvPr/>
        </p:nvSpPr>
        <p:spPr bwMode="auto">
          <a:xfrm>
            <a:off x="244475" y="2420938"/>
            <a:ext cx="977741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600" b="1">
                <a:solidFill>
                  <a:schemeClr val="accent5">
                    <a:lumMod val="50000"/>
                  </a:schemeClr>
                </a:solidFill>
              </a:rPr>
              <a:t>Exemple</a:t>
            </a:r>
          </a:p>
          <a:p>
            <a:pPr>
              <a:spcBef>
                <a:spcPct val="0"/>
              </a:spcBef>
              <a:buFontTx/>
              <a:buNone/>
              <a:defRPr/>
            </a:pPr>
            <a:r>
              <a:rPr lang="fr-FR" altLang="fr-FR" sz="1600">
                <a:solidFill>
                  <a:schemeClr val="accent5">
                    <a:lumMod val="50000"/>
                  </a:schemeClr>
                </a:solidFill>
              </a:rPr>
              <a:t>Naissance d’un 2ème enfant le 5 janvier 2022. Fin de congé de maternité le 15 Mars 2022, puis cessation d’activité pour élever ce nouvel enfant.</a:t>
            </a:r>
          </a:p>
          <a:p>
            <a:pPr>
              <a:spcBef>
                <a:spcPct val="0"/>
              </a:spcBef>
              <a:buFontTx/>
              <a:buNone/>
              <a:defRPr/>
            </a:pPr>
            <a:r>
              <a:rPr lang="fr-FR" altLang="fr-FR" sz="1600">
                <a:solidFill>
                  <a:schemeClr val="accent5">
                    <a:lumMod val="50000"/>
                  </a:schemeClr>
                </a:solidFill>
              </a:rPr>
              <a:t>PreParE taux plein à compter de ?</a:t>
            </a:r>
          </a:p>
          <a:p>
            <a:pPr>
              <a:spcBef>
                <a:spcPct val="0"/>
              </a:spcBef>
              <a:buFontTx/>
              <a:buNone/>
              <a:defRPr/>
            </a:pPr>
            <a:r>
              <a:rPr lang="fr-FR" altLang="fr-FR" sz="1600" b="1">
                <a:solidFill>
                  <a:schemeClr val="accent3">
                    <a:lumMod val="50000"/>
                  </a:schemeClr>
                </a:solidFill>
              </a:rPr>
              <a:t>Réponse</a:t>
            </a:r>
            <a:r>
              <a:rPr lang="fr-FR" altLang="fr-FR" sz="1600">
                <a:solidFill>
                  <a:schemeClr val="accent3">
                    <a:lumMod val="50000"/>
                  </a:schemeClr>
                </a:solidFill>
              </a:rPr>
              <a:t> : avril 2022 (mois suivant la cessation d’activité). </a:t>
            </a:r>
          </a:p>
          <a:p>
            <a:pPr>
              <a:spcBef>
                <a:spcPct val="0"/>
              </a:spcBef>
              <a:buFontTx/>
              <a:buNone/>
              <a:defRPr/>
            </a:pPr>
            <a:endParaRPr lang="fr-FR" altLang="fr-FR" sz="1600">
              <a:solidFill>
                <a:schemeClr val="accent3">
                  <a:lumMod val="50000"/>
                </a:schemeClr>
              </a:solidFill>
            </a:endParaRPr>
          </a:p>
          <a:p>
            <a:pPr>
              <a:spcBef>
                <a:spcPct val="0"/>
              </a:spcBef>
              <a:buFontTx/>
              <a:buNone/>
              <a:defRPr/>
            </a:pPr>
            <a:r>
              <a:rPr lang="fr-FR" altLang="fr-FR" sz="1600" b="1">
                <a:solidFill>
                  <a:schemeClr val="accent5">
                    <a:lumMod val="50000"/>
                  </a:schemeClr>
                </a:solidFill>
              </a:rPr>
              <a:t>Exemple</a:t>
            </a:r>
          </a:p>
          <a:p>
            <a:pPr>
              <a:spcBef>
                <a:spcPct val="0"/>
              </a:spcBef>
              <a:buFontTx/>
              <a:buNone/>
              <a:defRPr/>
            </a:pPr>
            <a:r>
              <a:rPr lang="fr-FR" altLang="fr-FR" sz="1600">
                <a:solidFill>
                  <a:schemeClr val="accent5">
                    <a:lumMod val="50000"/>
                  </a:schemeClr>
                </a:solidFill>
              </a:rPr>
              <a:t>Naissance d’un 1er enfant le 5 mai 2022. Fin de congé de maternité le 15 Mai 2022, puis cessation d’activité pour élever ce nouvel enfant.</a:t>
            </a:r>
          </a:p>
          <a:p>
            <a:pPr>
              <a:spcBef>
                <a:spcPct val="0"/>
              </a:spcBef>
              <a:buFontTx/>
              <a:buNone/>
              <a:defRPr/>
            </a:pPr>
            <a:r>
              <a:rPr lang="fr-FR" altLang="fr-FR" sz="1600" err="1">
                <a:solidFill>
                  <a:schemeClr val="accent5">
                    <a:lumMod val="50000"/>
                  </a:schemeClr>
                </a:solidFill>
              </a:rPr>
              <a:t>PreParE</a:t>
            </a:r>
            <a:r>
              <a:rPr lang="fr-FR" altLang="fr-FR" sz="1600">
                <a:solidFill>
                  <a:schemeClr val="accent5">
                    <a:lumMod val="50000"/>
                  </a:schemeClr>
                </a:solidFill>
              </a:rPr>
              <a:t> taux plein à compter de ?</a:t>
            </a:r>
          </a:p>
          <a:p>
            <a:pPr>
              <a:spcBef>
                <a:spcPct val="0"/>
              </a:spcBef>
              <a:buFontTx/>
              <a:buNone/>
              <a:defRPr/>
            </a:pPr>
            <a:r>
              <a:rPr lang="fr-FR" altLang="fr-FR" sz="1600" b="1">
                <a:solidFill>
                  <a:schemeClr val="accent3">
                    <a:lumMod val="50000"/>
                  </a:schemeClr>
                </a:solidFill>
              </a:rPr>
              <a:t>Réponse</a:t>
            </a:r>
            <a:r>
              <a:rPr lang="fr-FR" altLang="fr-FR" sz="1600">
                <a:solidFill>
                  <a:schemeClr val="accent3">
                    <a:lumMod val="50000"/>
                  </a:schemeClr>
                </a:solidFill>
              </a:rPr>
              <a:t> : mai 2022, moi-même de la cessation d’activité car 1</a:t>
            </a:r>
            <a:r>
              <a:rPr lang="fr-FR" altLang="fr-FR" sz="1600" baseline="30000">
                <a:solidFill>
                  <a:schemeClr val="accent3">
                    <a:lumMod val="50000"/>
                  </a:schemeClr>
                </a:solidFill>
              </a:rPr>
              <a:t>er</a:t>
            </a:r>
            <a:r>
              <a:rPr lang="fr-FR" altLang="fr-FR" sz="1600">
                <a:solidFill>
                  <a:schemeClr val="accent3">
                    <a:lumMod val="50000"/>
                  </a:schemeClr>
                </a:solidFill>
              </a:rPr>
              <a:t> enfant (exception). </a:t>
            </a:r>
          </a:p>
          <a:p>
            <a:pPr>
              <a:spcBef>
                <a:spcPct val="0"/>
              </a:spcBef>
              <a:buFontTx/>
              <a:buNone/>
              <a:defRPr/>
            </a:pPr>
            <a:endParaRPr lang="fr-FR" altLang="fr-FR" sz="1600">
              <a:solidFill>
                <a:schemeClr val="accent3">
                  <a:lumMod val="50000"/>
                </a:schemeClr>
              </a:solidFill>
            </a:endParaRPr>
          </a:p>
          <a:p>
            <a:pPr>
              <a:spcBef>
                <a:spcPct val="0"/>
              </a:spcBef>
              <a:buFontTx/>
              <a:buNone/>
              <a:defRPr/>
            </a:pPr>
            <a:endParaRPr lang="fr-FR" altLang="fr-FR" sz="1800"/>
          </a:p>
        </p:txBody>
      </p:sp>
      <p:sp>
        <p:nvSpPr>
          <p:cNvPr id="6" name="Rectangle 5">
            <a:extLst>
              <a:ext uri="{FF2B5EF4-FFF2-40B4-BE49-F238E27FC236}">
                <a16:creationId xmlns:a16="http://schemas.microsoft.com/office/drawing/2014/main" id="{B25E660B-C0CF-4E64-97B8-184D663605CA}"/>
              </a:ext>
            </a:extLst>
          </p:cNvPr>
          <p:cNvSpPr/>
          <p:nvPr/>
        </p:nvSpPr>
        <p:spPr>
          <a:xfrm>
            <a:off x="200025" y="6381750"/>
            <a:ext cx="2160588" cy="400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altLang="fr-FR" sz="1400">
                <a:solidFill>
                  <a:schemeClr val="bg1"/>
                </a:solidFill>
              </a:rPr>
              <a:t>l’année N= Année en cours</a:t>
            </a:r>
            <a:endParaRPr lang="fr-FR" sz="1400">
              <a:solidFill>
                <a:schemeClr val="bg1"/>
              </a:solidFill>
            </a:endParaRPr>
          </a:p>
        </p:txBody>
      </p:sp>
      <p:sp>
        <p:nvSpPr>
          <p:cNvPr id="7" name="ZoneTexte 6">
            <a:extLst>
              <a:ext uri="{FF2B5EF4-FFF2-40B4-BE49-F238E27FC236}">
                <a16:creationId xmlns:a16="http://schemas.microsoft.com/office/drawing/2014/main" id="{283C7046-7B27-46AD-A435-D51B7A7F6C13}"/>
              </a:ext>
            </a:extLst>
          </p:cNvPr>
          <p:cNvSpPr txBox="1"/>
          <p:nvPr/>
        </p:nvSpPr>
        <p:spPr>
          <a:xfrm>
            <a:off x="1857375" y="1876425"/>
            <a:ext cx="301625" cy="368300"/>
          </a:xfrm>
          <a:prstGeom prst="rect">
            <a:avLst/>
          </a:prstGeom>
          <a:noFill/>
        </p:spPr>
        <p:txBody>
          <a:bodyPr wrap="none">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4622330F-5950-4A82-A790-CB7983EEF5DA}"/>
              </a:ext>
            </a:extLst>
          </p:cNvPr>
          <p:cNvGraphicFramePr/>
          <p:nvPr>
            <p:extLst>
              <p:ext uri="{D42A27DB-BD31-4B8C-83A1-F6EECF244321}">
                <p14:modId xmlns:p14="http://schemas.microsoft.com/office/powerpoint/2010/main" val="4029471263"/>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Titre 2">
            <a:extLst>
              <a:ext uri="{FF2B5EF4-FFF2-40B4-BE49-F238E27FC236}">
                <a16:creationId xmlns:a16="http://schemas.microsoft.com/office/drawing/2014/main" id="{F8BFCAEE-63D1-402B-9325-9B56F679CDDD}"/>
              </a:ext>
            </a:extLst>
          </p:cNvPr>
          <p:cNvSpPr>
            <a:spLocks noGrp="1"/>
          </p:cNvSpPr>
          <p:nvPr>
            <p:ph type="title" idx="4294967295"/>
          </p:nvPr>
        </p:nvSpPr>
        <p:spPr>
          <a:xfrm>
            <a:off x="646113" y="404813"/>
            <a:ext cx="8915400" cy="1143000"/>
          </a:xfrm>
        </p:spPr>
        <p:txBody>
          <a:bodyPr/>
          <a:lstStyle/>
          <a:p>
            <a:r>
              <a:rPr lang="fr-FR" altLang="fr-FR" sz="2800" b="1">
                <a:solidFill>
                  <a:srgbClr val="002060"/>
                </a:solidFill>
                <a:cs typeface="Calibri" panose="020F0502020204030204" pitchFamily="34" charset="0"/>
              </a:rPr>
              <a:t>Le Complément Mode de Garde (Cmg)</a:t>
            </a:r>
          </a:p>
        </p:txBody>
      </p:sp>
      <p:sp>
        <p:nvSpPr>
          <p:cNvPr id="4" name="ZoneTexte 3">
            <a:extLst>
              <a:ext uri="{FF2B5EF4-FFF2-40B4-BE49-F238E27FC236}">
                <a16:creationId xmlns:a16="http://schemas.microsoft.com/office/drawing/2014/main" id="{6753280E-1A50-45FE-953F-8BE7C3AFEFA0}"/>
              </a:ext>
            </a:extLst>
          </p:cNvPr>
          <p:cNvSpPr txBox="1"/>
          <p:nvPr/>
        </p:nvSpPr>
        <p:spPr>
          <a:xfrm>
            <a:off x="2059087" y="1988840"/>
            <a:ext cx="301625" cy="369887"/>
          </a:xfrm>
          <a:prstGeom prst="rect">
            <a:avLst/>
          </a:prstGeom>
          <a:noFill/>
        </p:spPr>
        <p:txBody>
          <a:bodyPr wrap="none">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95995222-7460-4A01-AB5E-EAFB78BE36E5}"/>
              </a:ext>
            </a:extLst>
          </p:cNvPr>
          <p:cNvSpPr txBox="1"/>
          <p:nvPr/>
        </p:nvSpPr>
        <p:spPr>
          <a:xfrm>
            <a:off x="2473119" y="2798692"/>
            <a:ext cx="301625" cy="369887"/>
          </a:xfrm>
          <a:prstGeom prst="rect">
            <a:avLst/>
          </a:prstGeom>
          <a:noFill/>
        </p:spPr>
        <p:txBody>
          <a:bodyPr wrap="none">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6DD0FA60-C433-40E0-99C7-EFC323145DB2}"/>
              </a:ext>
            </a:extLst>
          </p:cNvPr>
          <p:cNvSpPr txBox="1"/>
          <p:nvPr/>
        </p:nvSpPr>
        <p:spPr>
          <a:xfrm>
            <a:off x="2671763" y="3564138"/>
            <a:ext cx="301625" cy="369887"/>
          </a:xfrm>
          <a:prstGeom prst="rect">
            <a:avLst/>
          </a:prstGeom>
          <a:noFill/>
        </p:spPr>
        <p:txBody>
          <a:bodyPr wrap="none">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2A33C46A-C29C-4C3D-B43C-5544FA864164}"/>
              </a:ext>
            </a:extLst>
          </p:cNvPr>
          <p:cNvSpPr txBox="1"/>
          <p:nvPr/>
        </p:nvSpPr>
        <p:spPr>
          <a:xfrm>
            <a:off x="2648744" y="4355257"/>
            <a:ext cx="301625" cy="369887"/>
          </a:xfrm>
          <a:prstGeom prst="rect">
            <a:avLst/>
          </a:prstGeom>
          <a:noFill/>
        </p:spPr>
        <p:txBody>
          <a:bodyPr wrap="none">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83EBF911-720C-465A-B3A6-2B35F074F0C7}"/>
              </a:ext>
            </a:extLst>
          </p:cNvPr>
          <p:cNvSpPr txBox="1"/>
          <p:nvPr/>
        </p:nvSpPr>
        <p:spPr>
          <a:xfrm>
            <a:off x="2473120" y="5116711"/>
            <a:ext cx="301625" cy="369887"/>
          </a:xfrm>
          <a:prstGeom prst="rect">
            <a:avLst/>
          </a:prstGeom>
          <a:noFill/>
        </p:spPr>
        <p:txBody>
          <a:bodyPr wrap="none">
            <a:spAutoFit/>
          </a:bodyPr>
          <a:lstStyle/>
          <a:p>
            <a:pPr>
              <a:defRPr/>
            </a:pPr>
            <a:r>
              <a:rPr lang="fr-FR" b="1">
                <a:solidFill>
                  <a:schemeClr val="accent1">
                    <a:lumMod val="50000"/>
                  </a:schemeClr>
                </a:solidFill>
              </a:rPr>
              <a:t>5</a:t>
            </a:r>
          </a:p>
        </p:txBody>
      </p:sp>
      <p:sp>
        <p:nvSpPr>
          <p:cNvPr id="9" name="ZoneTexte 8">
            <a:extLst>
              <a:ext uri="{FF2B5EF4-FFF2-40B4-BE49-F238E27FC236}">
                <a16:creationId xmlns:a16="http://schemas.microsoft.com/office/drawing/2014/main" id="{DB05A545-353D-4D97-BEE5-616F54E3453E}"/>
              </a:ext>
            </a:extLst>
          </p:cNvPr>
          <p:cNvSpPr txBox="1"/>
          <p:nvPr/>
        </p:nvSpPr>
        <p:spPr>
          <a:xfrm>
            <a:off x="2059087" y="5877272"/>
            <a:ext cx="301625" cy="369887"/>
          </a:xfrm>
          <a:prstGeom prst="rect">
            <a:avLst/>
          </a:prstGeom>
          <a:noFill/>
        </p:spPr>
        <p:txBody>
          <a:bodyPr wrap="none">
            <a:spAutoFit/>
          </a:bodyPr>
          <a:lstStyle/>
          <a:p>
            <a:pPr>
              <a:defRPr/>
            </a:pPr>
            <a:r>
              <a:rPr lang="fr-FR" b="1">
                <a:solidFill>
                  <a:schemeClr val="accent1">
                    <a:lumMod val="50000"/>
                  </a:schemeClr>
                </a:solidFill>
              </a:rPr>
              <a:t>6</a:t>
            </a:r>
          </a:p>
        </p:txBody>
      </p:sp>
    </p:spTree>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oneTexte 4">
            <a:extLst>
              <a:ext uri="{FF2B5EF4-FFF2-40B4-BE49-F238E27FC236}">
                <a16:creationId xmlns:a16="http://schemas.microsoft.com/office/drawing/2014/main" id="{4366C80C-3B23-4A7B-B38C-01910EF62B14}"/>
              </a:ext>
            </a:extLst>
          </p:cNvPr>
          <p:cNvSpPr txBox="1">
            <a:spLocks noChangeArrowheads="1"/>
          </p:cNvSpPr>
          <p:nvPr/>
        </p:nvSpPr>
        <p:spPr bwMode="auto">
          <a:xfrm>
            <a:off x="0" y="2492375"/>
            <a:ext cx="1001077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02870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Cmg est versé à un allocataire ayant à charge un enfant âgé de moins de 6 ans, et exerçant une activité. Ainsi, il fait garder son enfant en employant:</a:t>
            </a:r>
          </a:p>
          <a:p>
            <a:pPr eaLnBrk="1" hangingPunct="1">
              <a:spcBef>
                <a:spcPct val="0"/>
              </a:spcBef>
              <a:buFontTx/>
              <a:buNone/>
              <a:defRPr/>
            </a:pPr>
            <a:endParaRPr lang="fr-FR" altLang="fr-FR" sz="1800">
              <a:solidFill>
                <a:schemeClr val="accent5">
                  <a:lumMod val="50000"/>
                </a:schemeClr>
              </a:solidFill>
            </a:endParaRPr>
          </a:p>
          <a:p>
            <a:pPr lvl="1" eaLnBrk="1" hangingPunct="1">
              <a:spcBef>
                <a:spcPct val="0"/>
              </a:spcBef>
              <a:buFont typeface="Arial" panose="020B0604020202020204" pitchFamily="34" charset="0"/>
              <a:buChar char="•"/>
              <a:defRPr/>
            </a:pPr>
            <a:r>
              <a:rPr lang="fr-FR" altLang="fr-FR" sz="1800">
                <a:solidFill>
                  <a:schemeClr val="accent5">
                    <a:lumMod val="50000"/>
                  </a:schemeClr>
                </a:solidFill>
              </a:rPr>
              <a:t>Une assistante maternelle agréée (sous certaines conditions liées à la rémunération de l’assistante maternelle)</a:t>
            </a:r>
          </a:p>
          <a:p>
            <a:pPr lvl="1" eaLnBrk="1" hangingPunct="1">
              <a:spcBef>
                <a:spcPct val="0"/>
              </a:spcBef>
              <a:buFont typeface="Arial" panose="020B0604020202020204" pitchFamily="34" charset="0"/>
              <a:buChar char="•"/>
              <a:defRPr/>
            </a:pPr>
            <a:r>
              <a:rPr lang="fr-FR" altLang="fr-FR" sz="1800">
                <a:solidFill>
                  <a:schemeClr val="accent5">
                    <a:lumMod val="50000"/>
                  </a:schemeClr>
                </a:solidFill>
              </a:rPr>
              <a:t>Et / ou une garde d’enfant à domicile</a:t>
            </a:r>
          </a:p>
          <a:p>
            <a:pPr lvl="1" eaLnBrk="1" hangingPunct="1">
              <a:spcBef>
                <a:spcPct val="0"/>
              </a:spcBef>
              <a:buFont typeface="Arial" panose="020B0604020202020204" pitchFamily="34" charset="0"/>
              <a:buChar char="•"/>
              <a:defRPr/>
            </a:pPr>
            <a:r>
              <a:rPr lang="fr-FR" altLang="fr-FR" sz="1800">
                <a:solidFill>
                  <a:schemeClr val="accent5">
                    <a:lumMod val="50000"/>
                  </a:schemeClr>
                </a:solidFill>
              </a:rPr>
              <a:t>En ayant recours à une structure habilitée pour assurer la garde d’enfants ou à une micro-crèche permet également de bénéficier de cette prestation.</a:t>
            </a:r>
          </a:p>
          <a:p>
            <a:pPr marL="742950" lvl="1" indent="0" eaLnBrk="1" hangingPunct="1">
              <a:spcBef>
                <a:spcPct val="0"/>
              </a:spcBef>
              <a:buFont typeface="Arial" panose="020B0604020202020204" pitchFamily="34" charset="0"/>
              <a:buNone/>
              <a:defRPr/>
            </a:pPr>
            <a:endParaRPr lang="fr-FR" altLang="fr-FR" sz="1800">
              <a:solidFill>
                <a:schemeClr val="accent5">
                  <a:lumMod val="50000"/>
                </a:schemeClr>
              </a:solidFill>
            </a:endParaRPr>
          </a:p>
          <a:p>
            <a:pPr marL="171450" indent="-171450">
              <a:buFont typeface="Courier New" panose="02070309020205020404" pitchFamily="49" charset="0"/>
              <a:buChar char="o"/>
              <a:defRPr/>
            </a:pPr>
            <a:r>
              <a:rPr lang="fr-FR" sz="1200" b="1">
                <a:solidFill>
                  <a:schemeClr val="accent1">
                    <a:lumMod val="50000"/>
                  </a:schemeClr>
                </a:solidFill>
              </a:rPr>
              <a:t>Les situations assimilées à de l'activité : </a:t>
            </a:r>
          </a:p>
          <a:p>
            <a:pPr>
              <a:buFont typeface="Arial" panose="020B0604020202020204" pitchFamily="34" charset="0"/>
              <a:buNone/>
              <a:defRPr/>
            </a:pPr>
            <a:r>
              <a:rPr lang="fr-FR" sz="1200">
                <a:solidFill>
                  <a:schemeClr val="accent1">
                    <a:lumMod val="50000"/>
                  </a:schemeClr>
                </a:solidFill>
              </a:rPr>
              <a:t>de congés payés ; d'indemnisation au titre de la maladie, d'un accident de travail, de la maternité, de la paternité, de l'adoption, de l'allocation de remplacement pour maternité ou paternité ; de stages de formation rémunérée ; d'indemnisation au titre du chômage.</a:t>
            </a:r>
          </a:p>
          <a:p>
            <a:pPr>
              <a:buFont typeface="Arial" panose="020B0604020202020204" pitchFamily="34" charset="0"/>
              <a:buNone/>
              <a:defRPr/>
            </a:pPr>
            <a:endParaRPr lang="fr-FR" sz="1200">
              <a:solidFill>
                <a:schemeClr val="accent1">
                  <a:lumMod val="50000"/>
                </a:schemeClr>
              </a:solidFill>
            </a:endParaRPr>
          </a:p>
          <a:p>
            <a:pPr marL="171450" indent="-171450">
              <a:buFont typeface="Courier New" panose="02070309020205020404" pitchFamily="49" charset="0"/>
              <a:buChar char="o"/>
              <a:defRPr/>
            </a:pPr>
            <a:r>
              <a:rPr lang="fr-FR" sz="1200">
                <a:solidFill>
                  <a:schemeClr val="accent1">
                    <a:lumMod val="50000"/>
                  </a:schemeClr>
                </a:solidFill>
              </a:rPr>
              <a:t>Certaines situations professionnelles ouvrent droit avec une </a:t>
            </a:r>
            <a:r>
              <a:rPr lang="fr-FR" sz="1200" b="1">
                <a:solidFill>
                  <a:schemeClr val="accent1">
                    <a:lumMod val="50000"/>
                  </a:schemeClr>
                </a:solidFill>
              </a:rPr>
              <a:t>dérogation:</a:t>
            </a:r>
          </a:p>
          <a:p>
            <a:pPr>
              <a:buFont typeface="Arial" panose="020B0604020202020204" pitchFamily="34" charset="0"/>
              <a:buNone/>
              <a:defRPr/>
            </a:pPr>
            <a:r>
              <a:rPr lang="fr-FR" sz="1200">
                <a:solidFill>
                  <a:schemeClr val="accent1">
                    <a:lumMod val="50000"/>
                  </a:schemeClr>
                </a:solidFill>
              </a:rPr>
              <a:t>Les bénéficiaires d’Aah</a:t>
            </a:r>
          </a:p>
          <a:p>
            <a:pPr>
              <a:buFont typeface="Arial" panose="020B0604020202020204" pitchFamily="34" charset="0"/>
              <a:buNone/>
              <a:defRPr/>
            </a:pPr>
            <a:r>
              <a:rPr lang="fr-FR" sz="1200">
                <a:solidFill>
                  <a:schemeClr val="accent1">
                    <a:lumMod val="50000"/>
                  </a:schemeClr>
                </a:solidFill>
              </a:rPr>
              <a:t>Les bénéficiaires d'allocation de solidarité spécifique,</a:t>
            </a:r>
            <a:endParaRPr lang="fr-FR" sz="1200" b="1">
              <a:solidFill>
                <a:schemeClr val="accent1">
                  <a:lumMod val="50000"/>
                </a:schemeClr>
              </a:solidFill>
            </a:endParaRPr>
          </a:p>
          <a:p>
            <a:pPr eaLnBrk="1" hangingPunct="1">
              <a:spcBef>
                <a:spcPct val="0"/>
              </a:spcBef>
              <a:buFont typeface="Arial" panose="020B0604020202020204" pitchFamily="34" charset="0"/>
              <a:buNone/>
              <a:defRPr/>
            </a:pPr>
            <a:r>
              <a:rPr lang="fr-FR" sz="1200">
                <a:solidFill>
                  <a:schemeClr val="accent1">
                    <a:lumMod val="50000"/>
                  </a:schemeClr>
                </a:solidFill>
              </a:rPr>
              <a:t>Les étudiants si les 2 membres couples sont étudiants. Il en est de même pour le personne isolée étudiante</a:t>
            </a:r>
          </a:p>
          <a:p>
            <a:pPr eaLnBrk="1" hangingPunct="1">
              <a:spcBef>
                <a:spcPct val="0"/>
              </a:spcBef>
              <a:buFont typeface="Arial" panose="020B0604020202020204" pitchFamily="34" charset="0"/>
              <a:buNone/>
              <a:defRPr/>
            </a:pPr>
            <a:r>
              <a:rPr lang="fr-FR" altLang="fr-FR" sz="1200">
                <a:solidFill>
                  <a:schemeClr val="accent5">
                    <a:lumMod val="50000"/>
                  </a:schemeClr>
                </a:solidFill>
              </a:rPr>
              <a:t>…</a:t>
            </a:r>
          </a:p>
        </p:txBody>
      </p:sp>
      <p:sp>
        <p:nvSpPr>
          <p:cNvPr id="39939" name="Titre 1">
            <a:extLst>
              <a:ext uri="{FF2B5EF4-FFF2-40B4-BE49-F238E27FC236}">
                <a16:creationId xmlns:a16="http://schemas.microsoft.com/office/drawing/2014/main" id="{2A4098F2-1AA2-4DFA-B5D7-BF11283D403C}"/>
              </a:ext>
            </a:extLst>
          </p:cNvPr>
          <p:cNvSpPr>
            <a:spLocks noGrp="1"/>
          </p:cNvSpPr>
          <p:nvPr>
            <p:ph type="title" idx="4294967295"/>
          </p:nvPr>
        </p:nvSpPr>
        <p:spPr>
          <a:xfrm>
            <a:off x="990600" y="404813"/>
            <a:ext cx="8915400" cy="1143000"/>
          </a:xfrm>
        </p:spPr>
        <p:txBody>
          <a:bodyPr/>
          <a:lstStyle/>
          <a:p>
            <a:r>
              <a:rPr lang="fr-FR" altLang="fr-FR" sz="2800" b="1">
                <a:solidFill>
                  <a:srgbClr val="002060"/>
                </a:solidFill>
                <a:cs typeface="Calibri" panose="020F0502020204030204" pitchFamily="34" charset="0"/>
              </a:rPr>
              <a:t>Le Complément Mode de garde </a:t>
            </a:r>
          </a:p>
        </p:txBody>
      </p:sp>
      <p:graphicFrame>
        <p:nvGraphicFramePr>
          <p:cNvPr id="8" name="Diagramme 7">
            <a:extLst>
              <a:ext uri="{FF2B5EF4-FFF2-40B4-BE49-F238E27FC236}">
                <a16:creationId xmlns:a16="http://schemas.microsoft.com/office/drawing/2014/main" id="{5CFBAE63-C0A1-4498-9AD8-954D746A8010}"/>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D5CBCA12-8CE0-4E53-9B9D-DE3A96591864}"/>
              </a:ext>
            </a:extLst>
          </p:cNvPr>
          <p:cNvSpPr txBox="1"/>
          <p:nvPr/>
        </p:nvSpPr>
        <p:spPr>
          <a:xfrm>
            <a:off x="1882775" y="1873250"/>
            <a:ext cx="276225" cy="369888"/>
          </a:xfrm>
          <a:prstGeom prst="rect">
            <a:avLst/>
          </a:prstGeom>
          <a:noFill/>
        </p:spPr>
        <p:txBody>
          <a:bodyPr>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4">
            <a:extLst>
              <a:ext uri="{FF2B5EF4-FFF2-40B4-BE49-F238E27FC236}">
                <a16:creationId xmlns:a16="http://schemas.microsoft.com/office/drawing/2014/main" id="{7F1814D6-CA57-40BE-8584-5A6B2269BB77}"/>
              </a:ext>
            </a:extLst>
          </p:cNvPr>
          <p:cNvSpPr txBox="1">
            <a:spLocks noChangeArrowheads="1"/>
          </p:cNvSpPr>
          <p:nvPr/>
        </p:nvSpPr>
        <p:spPr bwMode="auto">
          <a:xfrm>
            <a:off x="631825" y="2924175"/>
            <a:ext cx="8642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fr-FR">
                <a:solidFill>
                  <a:schemeClr val="accent5">
                    <a:lumMod val="50000"/>
                  </a:schemeClr>
                </a:solidFill>
              </a:rPr>
              <a:t>L</a:t>
            </a:r>
            <a:r>
              <a:rPr lang="fr-FR" altLang="fr-FR">
                <a:solidFill>
                  <a:schemeClr val="accent5">
                    <a:lumMod val="50000"/>
                  </a:schemeClr>
                </a:solidFill>
              </a:rPr>
              <a:t>’</a:t>
            </a:r>
            <a:r>
              <a:rPr lang="fr-FR">
                <a:solidFill>
                  <a:schemeClr val="accent5">
                    <a:lumMod val="50000"/>
                  </a:schemeClr>
                </a:solidFill>
              </a:rPr>
              <a:t>ouverture du droit s</a:t>
            </a:r>
            <a:r>
              <a:rPr lang="fr-FR" altLang="fr-FR">
                <a:solidFill>
                  <a:schemeClr val="accent5">
                    <a:lumMod val="50000"/>
                  </a:schemeClr>
                </a:solidFill>
              </a:rPr>
              <a:t>’</a:t>
            </a:r>
            <a:r>
              <a:rPr lang="fr-FR">
                <a:solidFill>
                  <a:schemeClr val="accent5">
                    <a:lumMod val="50000"/>
                  </a:schemeClr>
                </a:solidFill>
              </a:rPr>
              <a:t>effectue au mois du dépôt de la demande </a:t>
            </a:r>
          </a:p>
          <a:p>
            <a:pPr eaLnBrk="1" hangingPunct="1">
              <a:defRPr/>
            </a:pPr>
            <a:r>
              <a:rPr lang="fr-FR">
                <a:solidFill>
                  <a:schemeClr val="accent5">
                    <a:lumMod val="50000"/>
                  </a:schemeClr>
                </a:solidFill>
              </a:rPr>
              <a:t>ou au mois d</a:t>
            </a:r>
            <a:r>
              <a:rPr lang="fr-FR" altLang="fr-FR">
                <a:solidFill>
                  <a:schemeClr val="accent5">
                    <a:lumMod val="50000"/>
                  </a:schemeClr>
                </a:solidFill>
              </a:rPr>
              <a:t>’</a:t>
            </a:r>
            <a:r>
              <a:rPr lang="fr-FR">
                <a:solidFill>
                  <a:schemeClr val="accent5">
                    <a:lumMod val="50000"/>
                  </a:schemeClr>
                </a:solidFill>
              </a:rPr>
              <a:t>embauche / recours à la structure. Il s</a:t>
            </a:r>
            <a:r>
              <a:rPr lang="fr-FR" altLang="fr-FR">
                <a:solidFill>
                  <a:schemeClr val="accent5">
                    <a:lumMod val="50000"/>
                  </a:schemeClr>
                </a:solidFill>
              </a:rPr>
              <a:t>’</a:t>
            </a:r>
            <a:r>
              <a:rPr lang="fr-FR">
                <a:solidFill>
                  <a:schemeClr val="accent5">
                    <a:lumMod val="50000"/>
                  </a:schemeClr>
                </a:solidFill>
              </a:rPr>
              <a:t>agit d</a:t>
            </a:r>
            <a:r>
              <a:rPr lang="fr-FR" altLang="fr-FR">
                <a:solidFill>
                  <a:schemeClr val="accent5">
                    <a:lumMod val="50000"/>
                  </a:schemeClr>
                </a:solidFill>
              </a:rPr>
              <a:t>’</a:t>
            </a:r>
            <a:r>
              <a:rPr lang="fr-FR">
                <a:solidFill>
                  <a:schemeClr val="accent5">
                    <a:lumMod val="50000"/>
                  </a:schemeClr>
                </a:solidFill>
              </a:rPr>
              <a:t>une prise en charge :</a:t>
            </a:r>
          </a:p>
          <a:p>
            <a:pPr eaLnBrk="1" hangingPunct="1">
              <a:defRPr/>
            </a:pPr>
            <a:endParaRPr lang="fr-FR">
              <a:solidFill>
                <a:schemeClr val="accent5">
                  <a:lumMod val="50000"/>
                </a:schemeClr>
              </a:solidFill>
            </a:endParaRPr>
          </a:p>
          <a:p>
            <a:pPr marL="285750" indent="-285750" algn="just">
              <a:buFont typeface="Wingdings" panose="05000000000000000000" pitchFamily="2" charset="2"/>
              <a:buChar char="Ø"/>
              <a:defRPr/>
            </a:pPr>
            <a:r>
              <a:rPr lang="fr-FR">
                <a:solidFill>
                  <a:schemeClr val="accent5">
                    <a:lumMod val="50000"/>
                  </a:schemeClr>
                </a:solidFill>
              </a:rPr>
              <a:t>partielle du salaire (3 taux différents modulés en fonction des ressources)</a:t>
            </a:r>
          </a:p>
          <a:p>
            <a:pPr marL="285750" indent="-285750" algn="just">
              <a:buFont typeface="Wingdings" panose="05000000000000000000" pitchFamily="2" charset="2"/>
              <a:buChar char="Ø"/>
              <a:defRPr/>
            </a:pPr>
            <a:endParaRPr lang="fr-FR">
              <a:solidFill>
                <a:schemeClr val="accent5">
                  <a:lumMod val="50000"/>
                </a:schemeClr>
              </a:solidFill>
            </a:endParaRPr>
          </a:p>
          <a:p>
            <a:pPr marL="285750" indent="-285750" algn="just">
              <a:buFont typeface="Wingdings" panose="05000000000000000000" pitchFamily="2" charset="2"/>
              <a:buChar char="Ø"/>
              <a:defRPr/>
            </a:pPr>
            <a:r>
              <a:rPr lang="fr-FR">
                <a:solidFill>
                  <a:schemeClr val="accent5">
                    <a:lumMod val="50000"/>
                  </a:schemeClr>
                </a:solidFill>
              </a:rPr>
              <a:t>partielle ou totale des cotisations sociales (en fonction du mode de garde).</a:t>
            </a:r>
          </a:p>
        </p:txBody>
      </p:sp>
      <p:sp>
        <p:nvSpPr>
          <p:cNvPr id="41987" name="Titre 1">
            <a:extLst>
              <a:ext uri="{FF2B5EF4-FFF2-40B4-BE49-F238E27FC236}">
                <a16:creationId xmlns:a16="http://schemas.microsoft.com/office/drawing/2014/main" id="{342927B0-A389-4E87-8EA5-CDBD3320AF2E}"/>
              </a:ext>
            </a:extLst>
          </p:cNvPr>
          <p:cNvSpPr>
            <a:spLocks noGrp="1"/>
          </p:cNvSpPr>
          <p:nvPr>
            <p:ph type="title" idx="4294967295"/>
          </p:nvPr>
        </p:nvSpPr>
        <p:spPr>
          <a:xfrm>
            <a:off x="968375" y="404813"/>
            <a:ext cx="8937625" cy="1143000"/>
          </a:xfrm>
        </p:spPr>
        <p:txBody>
          <a:bodyPr/>
          <a:lstStyle/>
          <a:p>
            <a:r>
              <a:rPr lang="fr-FR" altLang="fr-FR" sz="2800" b="1">
                <a:solidFill>
                  <a:srgbClr val="002060"/>
                </a:solidFill>
                <a:cs typeface="Calibri" panose="020F0502020204030204" pitchFamily="34" charset="0"/>
              </a:rPr>
              <a:t>Le Complément Mode de garde </a:t>
            </a:r>
          </a:p>
        </p:txBody>
      </p:sp>
      <p:graphicFrame>
        <p:nvGraphicFramePr>
          <p:cNvPr id="7" name="Diagramme 6">
            <a:extLst>
              <a:ext uri="{FF2B5EF4-FFF2-40B4-BE49-F238E27FC236}">
                <a16:creationId xmlns:a16="http://schemas.microsoft.com/office/drawing/2014/main" id="{2DCF0CBB-6EBB-494E-A896-A2373E8C30F7}"/>
              </a:ext>
            </a:extLst>
          </p:cNvPr>
          <p:cNvGraphicFramePr/>
          <p:nvPr/>
        </p:nvGraphicFramePr>
        <p:xfrm>
          <a:off x="1784648" y="1686757"/>
          <a:ext cx="6696744" cy="734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89A754C-BF68-4785-A295-8C8A6A64DFF9}"/>
              </a:ext>
            </a:extLst>
          </p:cNvPr>
          <p:cNvSpPr/>
          <p:nvPr/>
        </p:nvSpPr>
        <p:spPr>
          <a:xfrm>
            <a:off x="1423988" y="5529263"/>
            <a:ext cx="7561262" cy="523875"/>
          </a:xfrm>
          <a:prstGeom prst="rect">
            <a:avLst/>
          </a:prstGeom>
        </p:spPr>
        <p:txBody>
          <a:bodyPr>
            <a:spAutoFit/>
          </a:bodyPr>
          <a:lstStyle/>
          <a:p>
            <a:pPr>
              <a:defRPr/>
            </a:pPr>
            <a:r>
              <a:rPr lang="fr-FR" sz="1400">
                <a:solidFill>
                  <a:schemeClr val="accent5">
                    <a:lumMod val="50000"/>
                  </a:schemeClr>
                </a:solidFill>
              </a:rPr>
              <a:t>Le droit peut s’ouvrir </a:t>
            </a:r>
            <a:r>
              <a:rPr lang="fr-FR" sz="1400" b="1">
                <a:solidFill>
                  <a:schemeClr val="accent5">
                    <a:lumMod val="50000"/>
                  </a:schemeClr>
                </a:solidFill>
              </a:rPr>
              <a:t>le mois précédant</a:t>
            </a:r>
            <a:r>
              <a:rPr lang="fr-FR" sz="1400">
                <a:solidFill>
                  <a:schemeClr val="accent5">
                    <a:lumMod val="50000"/>
                  </a:schemeClr>
                </a:solidFill>
              </a:rPr>
              <a:t> la demande, sur réclamation des familles pour les demandes déposées à compter du 01.11.2018</a:t>
            </a:r>
          </a:p>
        </p:txBody>
      </p:sp>
      <p:pic>
        <p:nvPicPr>
          <p:cNvPr id="41990" name="Image 3">
            <a:extLst>
              <a:ext uri="{FF2B5EF4-FFF2-40B4-BE49-F238E27FC236}">
                <a16:creationId xmlns:a16="http://schemas.microsoft.com/office/drawing/2014/main" id="{8BEE5171-53C1-4DC4-8845-5EB7AA2DE8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413" y="5516563"/>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8D7C3423-1B29-4BB3-8970-5C9B1A07849E}"/>
              </a:ext>
            </a:extLst>
          </p:cNvPr>
          <p:cNvSpPr txBox="1"/>
          <p:nvPr/>
        </p:nvSpPr>
        <p:spPr>
          <a:xfrm>
            <a:off x="1882775" y="1873250"/>
            <a:ext cx="276225" cy="369888"/>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E51B5F61-A475-4CE4-8793-FE46F28167FB}"/>
              </a:ext>
            </a:extLst>
          </p:cNvPr>
          <p:cNvSpPr txBox="1">
            <a:spLocks/>
          </p:cNvSpPr>
          <p:nvPr/>
        </p:nvSpPr>
        <p:spPr bwMode="auto">
          <a:xfrm>
            <a:off x="968375" y="404813"/>
            <a:ext cx="8937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fr-FR" sz="2800" b="1">
                <a:solidFill>
                  <a:srgbClr val="002060"/>
                </a:solidFill>
                <a:cs typeface="Calibri" panose="020F0502020204030204" pitchFamily="34" charset="0"/>
              </a:rPr>
              <a:t>Le Complément Mode de garde </a:t>
            </a:r>
          </a:p>
        </p:txBody>
      </p:sp>
      <p:graphicFrame>
        <p:nvGraphicFramePr>
          <p:cNvPr id="4" name="Diagramme 3">
            <a:extLst>
              <a:ext uri="{FF2B5EF4-FFF2-40B4-BE49-F238E27FC236}">
                <a16:creationId xmlns:a16="http://schemas.microsoft.com/office/drawing/2014/main" id="{C7137B17-6924-4BC2-A11E-DDEF21BB6BBC}"/>
              </a:ext>
            </a:extLst>
          </p:cNvPr>
          <p:cNvGraphicFramePr/>
          <p:nvPr/>
        </p:nvGraphicFramePr>
        <p:xfrm>
          <a:off x="1784648" y="1686757"/>
          <a:ext cx="6696744" cy="73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6" name="Image 4">
            <a:extLst>
              <a:ext uri="{FF2B5EF4-FFF2-40B4-BE49-F238E27FC236}">
                <a16:creationId xmlns:a16="http://schemas.microsoft.com/office/drawing/2014/main" id="{FFD83F4A-8FB2-449F-A21D-40C6863BA7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150" y="3954463"/>
            <a:ext cx="85217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28E1DB7-0C7B-41D1-9EE7-78DD9510620F}"/>
              </a:ext>
            </a:extLst>
          </p:cNvPr>
          <p:cNvSpPr txBox="1"/>
          <p:nvPr/>
        </p:nvSpPr>
        <p:spPr>
          <a:xfrm>
            <a:off x="128588" y="2587625"/>
            <a:ext cx="8401050" cy="1477963"/>
          </a:xfrm>
          <a:prstGeom prst="rect">
            <a:avLst/>
          </a:prstGeom>
          <a:noFill/>
        </p:spPr>
        <p:txBody>
          <a:bodyPr wrap="none">
            <a:spAutoFit/>
          </a:bodyPr>
          <a:lstStyle/>
          <a:p>
            <a:pPr>
              <a:defRPr/>
            </a:pPr>
            <a:r>
              <a:rPr lang="fr-FR">
                <a:solidFill>
                  <a:schemeClr val="accent1">
                    <a:lumMod val="50000"/>
                  </a:schemeClr>
                </a:solidFill>
              </a:rPr>
              <a:t>Mise en place depuis mai 2019 , ses objectifs sont de :</a:t>
            </a:r>
          </a:p>
          <a:p>
            <a:pPr marL="285750" indent="-285750">
              <a:buFont typeface="Wingdings" panose="05000000000000000000" pitchFamily="2" charset="2"/>
              <a:buChar char="Ø"/>
              <a:defRPr/>
            </a:pPr>
            <a:r>
              <a:rPr lang="fr-FR">
                <a:solidFill>
                  <a:schemeClr val="accent1">
                    <a:lumMod val="50000"/>
                  </a:schemeClr>
                </a:solidFill>
              </a:rPr>
              <a:t>simplifier les démarches des parents employeurs d’un(e) assistant(e) maternel(le) ou</a:t>
            </a:r>
          </a:p>
          <a:p>
            <a:pPr>
              <a:defRPr/>
            </a:pPr>
            <a:r>
              <a:rPr lang="fr-FR">
                <a:solidFill>
                  <a:schemeClr val="accent1">
                    <a:lumMod val="50000"/>
                  </a:schemeClr>
                </a:solidFill>
              </a:rPr>
              <a:t>d’un(e) garde d’enfants à domicile.</a:t>
            </a:r>
          </a:p>
          <a:p>
            <a:pPr marL="285750" indent="-285750">
              <a:buFont typeface="Wingdings" panose="05000000000000000000" pitchFamily="2" charset="2"/>
              <a:buChar char="Ø"/>
              <a:defRPr/>
            </a:pPr>
            <a:r>
              <a:rPr lang="fr-FR">
                <a:solidFill>
                  <a:schemeClr val="accent1">
                    <a:lumMod val="50000"/>
                  </a:schemeClr>
                </a:solidFill>
              </a:rPr>
              <a:t>rendre un service de meilleure qualité aux usagers, parents employeurs et salarié(e)s.</a:t>
            </a:r>
          </a:p>
          <a:p>
            <a:pPr>
              <a:defRPr/>
            </a:pPr>
            <a:endParaRPr lang="fr-FR"/>
          </a:p>
        </p:txBody>
      </p:sp>
      <p:sp>
        <p:nvSpPr>
          <p:cNvPr id="7" name="ZoneTexte 6">
            <a:extLst>
              <a:ext uri="{FF2B5EF4-FFF2-40B4-BE49-F238E27FC236}">
                <a16:creationId xmlns:a16="http://schemas.microsoft.com/office/drawing/2014/main" id="{BB52B9DC-0E21-4DC6-969D-CB7C66500D8E}"/>
              </a:ext>
            </a:extLst>
          </p:cNvPr>
          <p:cNvSpPr txBox="1"/>
          <p:nvPr/>
        </p:nvSpPr>
        <p:spPr>
          <a:xfrm>
            <a:off x="1882775" y="1873250"/>
            <a:ext cx="276225" cy="369888"/>
          </a:xfrm>
          <a:prstGeom prst="rect">
            <a:avLst/>
          </a:prstGeom>
          <a:noFill/>
        </p:spPr>
        <p:txBody>
          <a:bodyPr>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6CAA73-0429-4FB8-96A7-A0B693B5E2D2}"/>
              </a:ext>
            </a:extLst>
          </p:cNvPr>
          <p:cNvSpPr/>
          <p:nvPr/>
        </p:nvSpPr>
        <p:spPr>
          <a:xfrm>
            <a:off x="5654675" y="3146425"/>
            <a:ext cx="3667125" cy="563563"/>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a:solidFill>
                  <a:schemeClr val="accent5">
                    <a:lumMod val="50000"/>
                  </a:schemeClr>
                </a:solidFill>
              </a:rPr>
              <a:t>Si non  allocataire </a:t>
            </a:r>
          </a:p>
        </p:txBody>
      </p:sp>
      <p:sp>
        <p:nvSpPr>
          <p:cNvPr id="11" name="Rectangle 10">
            <a:extLst>
              <a:ext uri="{FF2B5EF4-FFF2-40B4-BE49-F238E27FC236}">
                <a16:creationId xmlns:a16="http://schemas.microsoft.com/office/drawing/2014/main" id="{B797A27C-5725-444F-A659-7A525F1E5026}"/>
              </a:ext>
            </a:extLst>
          </p:cNvPr>
          <p:cNvSpPr/>
          <p:nvPr/>
        </p:nvSpPr>
        <p:spPr>
          <a:xfrm>
            <a:off x="636588" y="3133725"/>
            <a:ext cx="3663950" cy="576263"/>
          </a:xfrm>
          <a:prstGeom prst="rect">
            <a:avLst/>
          </a:prstGeom>
          <a:no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a:solidFill>
                  <a:srgbClr val="215968"/>
                </a:solidFill>
                <a:ea typeface="MS PGothic" pitchFamily="34" charset="-128"/>
                <a:cs typeface="Arial" pitchFamily="34" charset="0"/>
              </a:rPr>
              <a:t>Si déjà allocataire </a:t>
            </a:r>
          </a:p>
        </p:txBody>
      </p:sp>
      <p:sp>
        <p:nvSpPr>
          <p:cNvPr id="12" name="Flèche vers le bas 11">
            <a:extLst>
              <a:ext uri="{FF2B5EF4-FFF2-40B4-BE49-F238E27FC236}">
                <a16:creationId xmlns:a16="http://schemas.microsoft.com/office/drawing/2014/main" id="{6E0C928F-E558-4B0F-BAF8-C5FE20595BC1}"/>
              </a:ext>
            </a:extLst>
          </p:cNvPr>
          <p:cNvSpPr/>
          <p:nvPr/>
        </p:nvSpPr>
        <p:spPr>
          <a:xfrm>
            <a:off x="1879600" y="3789363"/>
            <a:ext cx="312738" cy="809625"/>
          </a:xfrm>
          <a:prstGeom prst="downArrow">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p>
        </p:txBody>
      </p:sp>
      <p:sp>
        <p:nvSpPr>
          <p:cNvPr id="13" name="Flèche vers le bas 12">
            <a:extLst>
              <a:ext uri="{FF2B5EF4-FFF2-40B4-BE49-F238E27FC236}">
                <a16:creationId xmlns:a16="http://schemas.microsoft.com/office/drawing/2014/main" id="{F3F9A8C8-5E5E-4A7C-AA51-F5F6087DD1E9}"/>
              </a:ext>
            </a:extLst>
          </p:cNvPr>
          <p:cNvSpPr/>
          <p:nvPr/>
        </p:nvSpPr>
        <p:spPr>
          <a:xfrm>
            <a:off x="7332663" y="3835400"/>
            <a:ext cx="311150" cy="809625"/>
          </a:xfrm>
          <a:prstGeom prst="downArrow">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p>
        </p:txBody>
      </p:sp>
      <p:sp>
        <p:nvSpPr>
          <p:cNvPr id="14" name="Rectangle 13">
            <a:extLst>
              <a:ext uri="{FF2B5EF4-FFF2-40B4-BE49-F238E27FC236}">
                <a16:creationId xmlns:a16="http://schemas.microsoft.com/office/drawing/2014/main" id="{51A29C2C-7541-4228-87B1-8A01983ADA68}"/>
              </a:ext>
            </a:extLst>
          </p:cNvPr>
          <p:cNvSpPr/>
          <p:nvPr/>
        </p:nvSpPr>
        <p:spPr>
          <a:xfrm>
            <a:off x="623888" y="4573588"/>
            <a:ext cx="3113087" cy="10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rgbClr val="215968"/>
                </a:solidFill>
                <a:ea typeface="MS PGothic" pitchFamily="34" charset="-128"/>
                <a:cs typeface="Arial" pitchFamily="34" charset="0"/>
              </a:rPr>
              <a:t>Dans l</a:t>
            </a:r>
            <a:r>
              <a:rPr lang="ja-JP" altLang="fr-FR" sz="1600">
                <a:solidFill>
                  <a:srgbClr val="215968"/>
                </a:solidFill>
                <a:cs typeface="Arial" pitchFamily="34" charset="0"/>
              </a:rPr>
              <a:t>’</a:t>
            </a:r>
            <a:r>
              <a:rPr lang="fr-FR" altLang="ja-JP" sz="1600">
                <a:solidFill>
                  <a:srgbClr val="215968"/>
                </a:solidFill>
                <a:cs typeface="Arial" pitchFamily="34" charset="0"/>
              </a:rPr>
              <a:t>espace </a:t>
            </a:r>
            <a:r>
              <a:rPr lang="fr-FR" altLang="ja-JP" sz="1600" u="sng">
                <a:solidFill>
                  <a:srgbClr val="215968"/>
                </a:solidFill>
                <a:cs typeface="Arial" pitchFamily="34" charset="0"/>
                <a:hlinkClick r:id="rId2"/>
              </a:rPr>
              <a:t>Mon Compte</a:t>
            </a:r>
            <a:r>
              <a:rPr lang="fr-FR" altLang="ja-JP" sz="1600">
                <a:solidFill>
                  <a:srgbClr val="215968"/>
                </a:solidFill>
                <a:cs typeface="Arial" pitchFamily="34" charset="0"/>
              </a:rPr>
              <a:t>, se rendre  dans la rubrique « Faire une demande de prestation » </a:t>
            </a:r>
            <a:endParaRPr lang="fr-FR" sz="1600">
              <a:solidFill>
                <a:srgbClr val="215968"/>
              </a:solidFill>
              <a:ea typeface="MS PGothic" pitchFamily="34" charset="-128"/>
              <a:cs typeface="Arial" pitchFamily="34" charset="0"/>
            </a:endParaRPr>
          </a:p>
        </p:txBody>
      </p:sp>
      <p:sp>
        <p:nvSpPr>
          <p:cNvPr id="15" name="Rectangle 14">
            <a:extLst>
              <a:ext uri="{FF2B5EF4-FFF2-40B4-BE49-F238E27FC236}">
                <a16:creationId xmlns:a16="http://schemas.microsoft.com/office/drawing/2014/main" id="{2D57FE19-1392-4EF2-AF1B-B0BEBDF0422F}"/>
              </a:ext>
            </a:extLst>
          </p:cNvPr>
          <p:cNvSpPr/>
          <p:nvPr/>
        </p:nvSpPr>
        <p:spPr>
          <a:xfrm>
            <a:off x="5999163" y="4573588"/>
            <a:ext cx="3778250" cy="1231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rgbClr val="215968"/>
                </a:solidFill>
                <a:ea typeface="MS PGothic" pitchFamily="34" charset="-128"/>
                <a:cs typeface="Arial" pitchFamily="34" charset="0"/>
              </a:rPr>
              <a:t>Demande à effectuer </a:t>
            </a:r>
            <a:r>
              <a:rPr lang="fr-FR" sz="1600">
                <a:solidFill>
                  <a:srgbClr val="215968"/>
                </a:solidFill>
                <a:ea typeface="MS PGothic" pitchFamily="34" charset="-128"/>
                <a:cs typeface="Arial" pitchFamily="34" charset="0"/>
                <a:hlinkClick r:id="rId3"/>
              </a:rPr>
              <a:t>sur </a:t>
            </a:r>
            <a:r>
              <a:rPr lang="fr-FR" sz="1600" u="sng">
                <a:solidFill>
                  <a:srgbClr val="215968"/>
                </a:solidFill>
                <a:ea typeface="MS PGothic" pitchFamily="34" charset="-128"/>
                <a:cs typeface="Arial" pitchFamily="34" charset="0"/>
                <a:hlinkClick r:id="rId3"/>
              </a:rPr>
              <a:t>caf.fr &gt; Les services en ligne &gt; Faire une demande de prestation &gt;.</a:t>
            </a:r>
            <a:r>
              <a:rPr lang="fr-FR" sz="1600" u="sng">
                <a:solidFill>
                  <a:srgbClr val="215968"/>
                </a:solidFill>
                <a:ea typeface="MS PGothic" pitchFamily="34" charset="-128"/>
                <a:cs typeface="Arial" pitchFamily="34" charset="0"/>
              </a:rPr>
              <a:t> </a:t>
            </a:r>
            <a:r>
              <a:rPr lang="fr-FR" sz="1600">
                <a:solidFill>
                  <a:srgbClr val="215968"/>
                </a:solidFill>
                <a:ea typeface="MS PGothic" pitchFamily="34" charset="-128"/>
                <a:cs typeface="Arial" pitchFamily="34" charset="0"/>
              </a:rPr>
              <a:t>Après avoir créer son espace personnel.</a:t>
            </a:r>
          </a:p>
          <a:p>
            <a:pPr>
              <a:defRPr/>
            </a:pPr>
            <a:endParaRPr lang="fr-FR" sz="1600">
              <a:solidFill>
                <a:srgbClr val="215968"/>
              </a:solidFill>
              <a:ea typeface="MS PGothic" pitchFamily="34" charset="-128"/>
              <a:cs typeface="Arial" pitchFamily="34" charset="0"/>
            </a:endParaRPr>
          </a:p>
        </p:txBody>
      </p:sp>
      <p:pic>
        <p:nvPicPr>
          <p:cNvPr id="45064" name="Image 15">
            <a:extLst>
              <a:ext uri="{FF2B5EF4-FFF2-40B4-BE49-F238E27FC236}">
                <a16:creationId xmlns:a16="http://schemas.microsoft.com/office/drawing/2014/main" id="{41FBDF62-E317-46A8-A568-F21BE7584B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375" y="3548063"/>
            <a:ext cx="169862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ZoneTexte 4">
            <a:extLst>
              <a:ext uri="{FF2B5EF4-FFF2-40B4-BE49-F238E27FC236}">
                <a16:creationId xmlns:a16="http://schemas.microsoft.com/office/drawing/2014/main" id="{4ECB1435-D3EF-4EDF-90E2-BD37428F12A1}"/>
              </a:ext>
            </a:extLst>
          </p:cNvPr>
          <p:cNvSpPr txBox="1">
            <a:spLocks noChangeArrowheads="1"/>
          </p:cNvSpPr>
          <p:nvPr/>
        </p:nvSpPr>
        <p:spPr bwMode="auto">
          <a:xfrm>
            <a:off x="488950" y="6100763"/>
            <a:ext cx="8577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fr-FR" altLang="fr-FR" sz="1800">
                <a:solidFill>
                  <a:schemeClr val="accent5">
                    <a:lumMod val="50000"/>
                  </a:schemeClr>
                </a:solidFill>
              </a:rPr>
              <a:t>Le formulaire est à télécharger sur Caf.fr</a:t>
            </a:r>
          </a:p>
        </p:txBody>
      </p:sp>
      <p:sp>
        <p:nvSpPr>
          <p:cNvPr id="45066" name="Titre 1">
            <a:extLst>
              <a:ext uri="{FF2B5EF4-FFF2-40B4-BE49-F238E27FC236}">
                <a16:creationId xmlns:a16="http://schemas.microsoft.com/office/drawing/2014/main" id="{ADF62377-5D3D-4F22-9F51-B979C2908DC1}"/>
              </a:ext>
            </a:extLst>
          </p:cNvPr>
          <p:cNvSpPr>
            <a:spLocks noGrp="1"/>
          </p:cNvSpPr>
          <p:nvPr>
            <p:ph type="title" idx="4294967295"/>
          </p:nvPr>
        </p:nvSpPr>
        <p:spPr>
          <a:xfrm>
            <a:off x="488950" y="549275"/>
            <a:ext cx="8915400" cy="1143000"/>
          </a:xfrm>
        </p:spPr>
        <p:txBody>
          <a:bodyPr/>
          <a:lstStyle/>
          <a:p>
            <a:r>
              <a:rPr lang="fr-FR" altLang="fr-FR" sz="2800" b="1">
                <a:solidFill>
                  <a:srgbClr val="002060"/>
                </a:solidFill>
                <a:cs typeface="Calibri" panose="020F0502020204030204" pitchFamily="34" charset="0"/>
              </a:rPr>
              <a:t>Le Complément Mode de Garde</a:t>
            </a:r>
          </a:p>
        </p:txBody>
      </p:sp>
      <p:graphicFrame>
        <p:nvGraphicFramePr>
          <p:cNvPr id="16" name="Diagramme 15">
            <a:extLst>
              <a:ext uri="{FF2B5EF4-FFF2-40B4-BE49-F238E27FC236}">
                <a16:creationId xmlns:a16="http://schemas.microsoft.com/office/drawing/2014/main" id="{8307173D-A62C-4088-958C-84D8E6082665}"/>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ZoneTexte 16">
            <a:extLst>
              <a:ext uri="{FF2B5EF4-FFF2-40B4-BE49-F238E27FC236}">
                <a16:creationId xmlns:a16="http://schemas.microsoft.com/office/drawing/2014/main" id="{1B85EE96-10B0-47E0-9456-890F25158ED2}"/>
              </a:ext>
            </a:extLst>
          </p:cNvPr>
          <p:cNvSpPr txBox="1"/>
          <p:nvPr/>
        </p:nvSpPr>
        <p:spPr>
          <a:xfrm>
            <a:off x="1882775" y="1873250"/>
            <a:ext cx="276225" cy="369888"/>
          </a:xfrm>
          <a:prstGeom prst="rect">
            <a:avLst/>
          </a:prstGeom>
          <a:noFill/>
        </p:spPr>
        <p:txBody>
          <a:bodyPr>
            <a:spAutoFit/>
          </a:bodyPr>
          <a:lstStyle/>
          <a:p>
            <a:pPr>
              <a:defRPr/>
            </a:pPr>
            <a:r>
              <a:rPr lang="fr-FR" b="1">
                <a:solidFill>
                  <a:schemeClr val="accent1">
                    <a:lumMod val="50000"/>
                  </a:schemeClr>
                </a:solidFill>
              </a:rPr>
              <a:t>4</a:t>
            </a: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B6972C86-B882-4D9D-893A-E3EAF910D985}"/>
              </a:ext>
            </a:extLst>
          </p:cNvPr>
          <p:cNvGraphicFramePr/>
          <p:nvPr/>
        </p:nvGraphicFramePr>
        <p:xfrm>
          <a:off x="1064568" y="1628800"/>
          <a:ext cx="8208912"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Titre 2">
            <a:extLst>
              <a:ext uri="{FF2B5EF4-FFF2-40B4-BE49-F238E27FC236}">
                <a16:creationId xmlns:a16="http://schemas.microsoft.com/office/drawing/2014/main" id="{107A4EAB-0967-4B7A-9F31-A6330786AF96}"/>
              </a:ext>
            </a:extLst>
          </p:cNvPr>
          <p:cNvSpPr>
            <a:spLocks noGrp="1"/>
          </p:cNvSpPr>
          <p:nvPr>
            <p:ph type="title" idx="4294967295"/>
          </p:nvPr>
        </p:nvSpPr>
        <p:spPr>
          <a:xfrm>
            <a:off x="560388" y="404813"/>
            <a:ext cx="8915400" cy="1143000"/>
          </a:xfrm>
        </p:spPr>
        <p:txBody>
          <a:bodyPr/>
          <a:lstStyle/>
          <a:p>
            <a:r>
              <a:rPr lang="fr-FR" altLang="fr-FR" sz="2800" b="1">
                <a:solidFill>
                  <a:srgbClr val="002060"/>
                </a:solidFill>
                <a:cs typeface="Calibri" panose="020F0502020204030204" pitchFamily="34" charset="0"/>
              </a:rPr>
              <a:t>La Prestation D’Accueil du Jeune Enfant (PAJE)</a:t>
            </a:r>
          </a:p>
        </p:txBody>
      </p:sp>
      <p:sp>
        <p:nvSpPr>
          <p:cNvPr id="11268" name="ZoneTexte 4">
            <a:extLst>
              <a:ext uri="{FF2B5EF4-FFF2-40B4-BE49-F238E27FC236}">
                <a16:creationId xmlns:a16="http://schemas.microsoft.com/office/drawing/2014/main" id="{208B1A34-D7CA-4EBE-B166-35C253052A6E}"/>
              </a:ext>
            </a:extLst>
          </p:cNvPr>
          <p:cNvSpPr txBox="1">
            <a:spLocks noChangeArrowheads="1"/>
          </p:cNvSpPr>
          <p:nvPr/>
        </p:nvSpPr>
        <p:spPr bwMode="auto">
          <a:xfrm>
            <a:off x="480652" y="2357859"/>
            <a:ext cx="87376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fr-FR" altLang="fr-FR" sz="1800" b="1">
                <a:solidFill>
                  <a:srgbClr val="006699"/>
                </a:solidFill>
              </a:rPr>
              <a:t>Objectifs</a:t>
            </a:r>
          </a:p>
          <a:p>
            <a:pPr algn="just" eaLnBrk="1" hangingPunct="1">
              <a:spcBef>
                <a:spcPct val="0"/>
              </a:spcBef>
              <a:buFontTx/>
              <a:buNone/>
            </a:pPr>
            <a:r>
              <a:rPr lang="fr-FR" altLang="fr-FR" sz="1800">
                <a:solidFill>
                  <a:srgbClr val="006699"/>
                </a:solidFill>
              </a:rPr>
              <a:t>Elle permet d’accompagner financièrement les parents ou futurs parents à l'occasion de l'arrivée d'un enfant (naissance ou adoption) et dans ses premières années et à les aider en matière de conciliation vie professionnelle et vie familiale.</a:t>
            </a:r>
          </a:p>
          <a:p>
            <a:pPr algn="just" eaLnBrk="1" hangingPunct="1">
              <a:spcBef>
                <a:spcPct val="0"/>
              </a:spcBef>
              <a:buFontTx/>
              <a:buNone/>
            </a:pPr>
            <a:endParaRPr lang="fr-FR" altLang="fr-FR" sz="1800">
              <a:solidFill>
                <a:srgbClr val="006699"/>
              </a:solidFill>
            </a:endParaRPr>
          </a:p>
          <a:p>
            <a:pPr algn="just" eaLnBrk="1" hangingPunct="1">
              <a:spcBef>
                <a:spcPct val="0"/>
              </a:spcBef>
              <a:buFontTx/>
              <a:buNone/>
            </a:pPr>
            <a:r>
              <a:rPr lang="fr-FR" altLang="fr-FR" sz="1800">
                <a:solidFill>
                  <a:srgbClr val="006699"/>
                </a:solidFill>
              </a:rPr>
              <a:t>La Paje est composée de 4 prestations :</a:t>
            </a:r>
          </a:p>
          <a:p>
            <a:pPr algn="just" eaLnBrk="1" hangingPunct="1">
              <a:spcBef>
                <a:spcPct val="0"/>
              </a:spcBef>
              <a:buFontTx/>
              <a:buNone/>
            </a:pPr>
            <a:endParaRPr lang="fr-FR" altLang="fr-FR" sz="1800">
              <a:solidFill>
                <a:srgbClr val="006699"/>
              </a:solidFill>
            </a:endParaRPr>
          </a:p>
          <a:p>
            <a:pPr marL="285750" indent="-285750" algn="just" eaLnBrk="1" hangingPunct="1">
              <a:spcBef>
                <a:spcPct val="0"/>
              </a:spcBef>
              <a:buFont typeface="Wingdings" panose="05000000000000000000" pitchFamily="2" charset="2"/>
              <a:buChar char="Ø"/>
            </a:pPr>
            <a:r>
              <a:rPr lang="fr-FR" altLang="fr-FR" sz="1800">
                <a:solidFill>
                  <a:srgbClr val="006699"/>
                </a:solidFill>
              </a:rPr>
              <a:t>la Prime à la Naissance</a:t>
            </a:r>
          </a:p>
          <a:p>
            <a:pPr marL="285750" indent="-285750" algn="just" eaLnBrk="1" hangingPunct="1">
              <a:spcBef>
                <a:spcPct val="0"/>
              </a:spcBef>
              <a:buFont typeface="Wingdings" panose="05000000000000000000" pitchFamily="2" charset="2"/>
              <a:buChar char="Ø"/>
            </a:pPr>
            <a:endParaRPr lang="fr-FR" altLang="fr-FR" sz="1800">
              <a:solidFill>
                <a:srgbClr val="006699"/>
              </a:solidFill>
            </a:endParaRPr>
          </a:p>
          <a:p>
            <a:pPr marL="285750" indent="-285750" algn="just" eaLnBrk="1" hangingPunct="1">
              <a:spcBef>
                <a:spcPct val="0"/>
              </a:spcBef>
              <a:buFont typeface="Wingdings" panose="05000000000000000000" pitchFamily="2" charset="2"/>
              <a:buChar char="Ø"/>
            </a:pPr>
            <a:r>
              <a:rPr lang="fr-FR" altLang="fr-FR" sz="1800">
                <a:solidFill>
                  <a:srgbClr val="006699"/>
                </a:solidFill>
              </a:rPr>
              <a:t>l’Allocation de Base</a:t>
            </a:r>
          </a:p>
          <a:p>
            <a:pPr marL="285750" indent="-285750" algn="just" eaLnBrk="1" hangingPunct="1">
              <a:spcBef>
                <a:spcPct val="0"/>
              </a:spcBef>
              <a:buFont typeface="Wingdings" panose="05000000000000000000" pitchFamily="2" charset="2"/>
              <a:buChar char="Ø"/>
            </a:pPr>
            <a:endParaRPr lang="fr-FR" altLang="fr-FR" sz="1800">
              <a:solidFill>
                <a:srgbClr val="006699"/>
              </a:solidFill>
            </a:endParaRPr>
          </a:p>
          <a:p>
            <a:pPr marL="285750" indent="-285750" algn="just" eaLnBrk="1" hangingPunct="1">
              <a:spcBef>
                <a:spcPct val="0"/>
              </a:spcBef>
              <a:buFont typeface="Wingdings" panose="05000000000000000000" pitchFamily="2" charset="2"/>
              <a:buChar char="Ø"/>
            </a:pPr>
            <a:r>
              <a:rPr lang="fr-FR" altLang="fr-FR" sz="1800">
                <a:solidFill>
                  <a:srgbClr val="006699"/>
                </a:solidFill>
              </a:rPr>
              <a:t>la Prestation Partagée d’éducation de l’Enfant (PreParE)</a:t>
            </a:r>
          </a:p>
          <a:p>
            <a:pPr marL="285750" indent="-285750" algn="just" eaLnBrk="1" hangingPunct="1">
              <a:spcBef>
                <a:spcPct val="0"/>
              </a:spcBef>
              <a:buFont typeface="Wingdings" panose="05000000000000000000" pitchFamily="2" charset="2"/>
              <a:buChar char="Ø"/>
            </a:pPr>
            <a:endParaRPr lang="fr-FR" altLang="fr-FR" sz="1800">
              <a:solidFill>
                <a:srgbClr val="006699"/>
              </a:solidFill>
            </a:endParaRPr>
          </a:p>
          <a:p>
            <a:pPr marL="285750" indent="-285750" algn="just" eaLnBrk="1" hangingPunct="1">
              <a:spcBef>
                <a:spcPct val="0"/>
              </a:spcBef>
              <a:buFont typeface="Wingdings" panose="05000000000000000000" pitchFamily="2" charset="2"/>
              <a:buChar char="Ø"/>
            </a:pPr>
            <a:r>
              <a:rPr lang="fr-FR" altLang="fr-FR" sz="1800">
                <a:solidFill>
                  <a:srgbClr val="006699"/>
                </a:solidFill>
              </a:rPr>
              <a:t>le Complément de libre choix du mode de garde (CMG).</a:t>
            </a: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BFAAB308-50E1-4A94-9907-B7AA321FD557}"/>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Le Complément Mode de Garde</a:t>
            </a:r>
            <a:endParaRPr lang="fr-FR" altLang="fr-FR" sz="2800" b="1">
              <a:solidFill>
                <a:srgbClr val="002060"/>
              </a:solidFill>
            </a:endParaRPr>
          </a:p>
        </p:txBody>
      </p:sp>
      <p:graphicFrame>
        <p:nvGraphicFramePr>
          <p:cNvPr id="3" name="Diagramme 2">
            <a:extLst>
              <a:ext uri="{FF2B5EF4-FFF2-40B4-BE49-F238E27FC236}">
                <a16:creationId xmlns:a16="http://schemas.microsoft.com/office/drawing/2014/main" id="{443C0225-22AD-4AE2-B295-2619D6D0CF4C}"/>
              </a:ext>
            </a:extLst>
          </p:cNvPr>
          <p:cNvGraphicFramePr/>
          <p:nvPr/>
        </p:nvGraphicFramePr>
        <p:xfrm>
          <a:off x="1784648" y="1412776"/>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B7D333F9-7D1E-493F-BA31-83B784D44DF6}"/>
              </a:ext>
            </a:extLst>
          </p:cNvPr>
          <p:cNvSpPr txBox="1"/>
          <p:nvPr/>
        </p:nvSpPr>
        <p:spPr>
          <a:xfrm>
            <a:off x="1857375" y="1571625"/>
            <a:ext cx="276225" cy="369888"/>
          </a:xfrm>
          <a:prstGeom prst="rect">
            <a:avLst/>
          </a:prstGeom>
          <a:noFill/>
        </p:spPr>
        <p:txBody>
          <a:bodyPr>
            <a:spAutoFit/>
          </a:bodyPr>
          <a:lstStyle/>
          <a:p>
            <a:pPr>
              <a:defRPr/>
            </a:pPr>
            <a:r>
              <a:rPr lang="fr-FR" b="1">
                <a:solidFill>
                  <a:schemeClr val="accent1">
                    <a:lumMod val="50000"/>
                  </a:schemeClr>
                </a:solidFill>
              </a:rPr>
              <a:t>5</a:t>
            </a:r>
          </a:p>
        </p:txBody>
      </p:sp>
      <p:pic>
        <p:nvPicPr>
          <p:cNvPr id="7" name="Image 6">
            <a:extLst>
              <a:ext uri="{FF2B5EF4-FFF2-40B4-BE49-F238E27FC236}">
                <a16:creationId xmlns:a16="http://schemas.microsoft.com/office/drawing/2014/main" id="{F761B8E7-3B42-4B27-A06A-B5E08E03FB14}"/>
              </a:ext>
            </a:extLst>
          </p:cNvPr>
          <p:cNvPicPr>
            <a:picLocks noChangeAspect="1"/>
          </p:cNvPicPr>
          <p:nvPr/>
        </p:nvPicPr>
        <p:blipFill>
          <a:blip r:embed="rId7"/>
          <a:stretch>
            <a:fillRect/>
          </a:stretch>
        </p:blipFill>
        <p:spPr>
          <a:xfrm>
            <a:off x="-27455" y="2096897"/>
            <a:ext cx="9906000" cy="4276823"/>
          </a:xfrm>
          <a:prstGeom prst="rect">
            <a:avLst/>
          </a:prstGeom>
        </p:spPr>
      </p:pic>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41781DCB-1921-4562-B17F-75F7FC1821B3}"/>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Le Complément Mode de Garde</a:t>
            </a:r>
            <a:endParaRPr lang="fr-FR" altLang="fr-FR" sz="2800" b="1">
              <a:solidFill>
                <a:srgbClr val="002060"/>
              </a:solidFill>
            </a:endParaRPr>
          </a:p>
        </p:txBody>
      </p:sp>
      <p:graphicFrame>
        <p:nvGraphicFramePr>
          <p:cNvPr id="3" name="Diagramme 2">
            <a:extLst>
              <a:ext uri="{FF2B5EF4-FFF2-40B4-BE49-F238E27FC236}">
                <a16:creationId xmlns:a16="http://schemas.microsoft.com/office/drawing/2014/main" id="{443C0225-22AD-4AE2-B295-2619D6D0CF4C}"/>
              </a:ext>
            </a:extLst>
          </p:cNvPr>
          <p:cNvGraphicFramePr/>
          <p:nvPr/>
        </p:nvGraphicFramePr>
        <p:xfrm>
          <a:off x="1784648" y="1412776"/>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1445F085-8FB2-424C-BDB7-DC82F1DC1FAB}"/>
              </a:ext>
            </a:extLst>
          </p:cNvPr>
          <p:cNvSpPr txBox="1"/>
          <p:nvPr/>
        </p:nvSpPr>
        <p:spPr>
          <a:xfrm>
            <a:off x="1857375" y="1587500"/>
            <a:ext cx="276225" cy="369888"/>
          </a:xfrm>
          <a:prstGeom prst="rect">
            <a:avLst/>
          </a:prstGeom>
          <a:noFill/>
        </p:spPr>
        <p:txBody>
          <a:bodyPr>
            <a:spAutoFit/>
          </a:bodyPr>
          <a:lstStyle/>
          <a:p>
            <a:pPr>
              <a:defRPr/>
            </a:pPr>
            <a:r>
              <a:rPr lang="fr-FR" b="1">
                <a:solidFill>
                  <a:schemeClr val="accent1">
                    <a:lumMod val="50000"/>
                  </a:schemeClr>
                </a:solidFill>
              </a:rPr>
              <a:t>5</a:t>
            </a:r>
          </a:p>
        </p:txBody>
      </p:sp>
      <p:pic>
        <p:nvPicPr>
          <p:cNvPr id="4" name="Image 3">
            <a:extLst>
              <a:ext uri="{FF2B5EF4-FFF2-40B4-BE49-F238E27FC236}">
                <a16:creationId xmlns:a16="http://schemas.microsoft.com/office/drawing/2014/main" id="{39A9C6FD-13F3-44C5-96DC-27CEF65834FE}"/>
              </a:ext>
            </a:extLst>
          </p:cNvPr>
          <p:cNvPicPr>
            <a:picLocks noChangeAspect="1"/>
          </p:cNvPicPr>
          <p:nvPr/>
        </p:nvPicPr>
        <p:blipFill>
          <a:blip r:embed="rId7"/>
          <a:stretch>
            <a:fillRect/>
          </a:stretch>
        </p:blipFill>
        <p:spPr>
          <a:xfrm>
            <a:off x="31453" y="2290580"/>
            <a:ext cx="9906000" cy="4173594"/>
          </a:xfrm>
          <a:prstGeom prst="rect">
            <a:avLst/>
          </a:prstGeom>
        </p:spPr>
      </p:pic>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13604379-D96D-45DF-8777-FE4E58D7DF99}"/>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Le Complément Mode de Garde</a:t>
            </a:r>
            <a:endParaRPr lang="fr-FR" altLang="fr-FR" sz="2800" b="1">
              <a:solidFill>
                <a:srgbClr val="002060"/>
              </a:solidFill>
            </a:endParaRPr>
          </a:p>
        </p:txBody>
      </p:sp>
      <p:graphicFrame>
        <p:nvGraphicFramePr>
          <p:cNvPr id="3" name="Diagramme 2">
            <a:extLst>
              <a:ext uri="{FF2B5EF4-FFF2-40B4-BE49-F238E27FC236}">
                <a16:creationId xmlns:a16="http://schemas.microsoft.com/office/drawing/2014/main" id="{443C0225-22AD-4AE2-B295-2619D6D0CF4C}"/>
              </a:ext>
            </a:extLst>
          </p:cNvPr>
          <p:cNvGraphicFramePr/>
          <p:nvPr/>
        </p:nvGraphicFramePr>
        <p:xfrm>
          <a:off x="1784648" y="1412776"/>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CFD01845-364D-4FFE-9CCA-E2F09A8B3335}"/>
              </a:ext>
            </a:extLst>
          </p:cNvPr>
          <p:cNvSpPr txBox="1"/>
          <p:nvPr/>
        </p:nvSpPr>
        <p:spPr>
          <a:xfrm>
            <a:off x="1857375" y="1587500"/>
            <a:ext cx="276225" cy="369888"/>
          </a:xfrm>
          <a:prstGeom prst="rect">
            <a:avLst/>
          </a:prstGeom>
          <a:noFill/>
        </p:spPr>
        <p:txBody>
          <a:bodyPr>
            <a:spAutoFit/>
          </a:bodyPr>
          <a:lstStyle/>
          <a:p>
            <a:pPr>
              <a:defRPr/>
            </a:pPr>
            <a:r>
              <a:rPr lang="fr-FR" b="1">
                <a:solidFill>
                  <a:schemeClr val="accent1">
                    <a:lumMod val="50000"/>
                  </a:schemeClr>
                </a:solidFill>
              </a:rPr>
              <a:t>5</a:t>
            </a:r>
          </a:p>
        </p:txBody>
      </p:sp>
      <p:pic>
        <p:nvPicPr>
          <p:cNvPr id="4" name="Image 3">
            <a:extLst>
              <a:ext uri="{FF2B5EF4-FFF2-40B4-BE49-F238E27FC236}">
                <a16:creationId xmlns:a16="http://schemas.microsoft.com/office/drawing/2014/main" id="{7F68E06D-31A5-4463-9232-44DC2A6DC400}"/>
              </a:ext>
            </a:extLst>
          </p:cNvPr>
          <p:cNvPicPr>
            <a:picLocks noChangeAspect="1"/>
          </p:cNvPicPr>
          <p:nvPr/>
        </p:nvPicPr>
        <p:blipFill>
          <a:blip r:embed="rId7"/>
          <a:stretch>
            <a:fillRect/>
          </a:stretch>
        </p:blipFill>
        <p:spPr>
          <a:xfrm>
            <a:off x="-12555" y="2499584"/>
            <a:ext cx="9906000" cy="3922173"/>
          </a:xfrm>
          <a:prstGeom prst="rect">
            <a:avLst/>
          </a:prstGeom>
        </p:spPr>
      </p:pic>
      <p:pic>
        <p:nvPicPr>
          <p:cNvPr id="7" name="Image 6">
            <a:extLst>
              <a:ext uri="{FF2B5EF4-FFF2-40B4-BE49-F238E27FC236}">
                <a16:creationId xmlns:a16="http://schemas.microsoft.com/office/drawing/2014/main" id="{B3919E27-5CFF-4B5E-B686-0518DF2B310F}"/>
              </a:ext>
            </a:extLst>
          </p:cNvPr>
          <p:cNvPicPr>
            <a:picLocks noChangeAspect="1"/>
          </p:cNvPicPr>
          <p:nvPr/>
        </p:nvPicPr>
        <p:blipFill>
          <a:blip r:embed="rId8"/>
          <a:stretch>
            <a:fillRect/>
          </a:stretch>
        </p:blipFill>
        <p:spPr>
          <a:xfrm>
            <a:off x="9090" y="2261074"/>
            <a:ext cx="817750" cy="238510"/>
          </a:xfrm>
          <a:prstGeom prst="rect">
            <a:avLst/>
          </a:prstGeom>
        </p:spPr>
      </p:pic>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3E8EED88-D6E3-47D2-9D88-73FBA2BA3534}"/>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Le Complément Mode de Garde</a:t>
            </a:r>
            <a:endParaRPr lang="fr-FR" altLang="fr-FR" sz="2800" b="1">
              <a:solidFill>
                <a:srgbClr val="002060"/>
              </a:solidFill>
            </a:endParaRPr>
          </a:p>
        </p:txBody>
      </p:sp>
      <p:graphicFrame>
        <p:nvGraphicFramePr>
          <p:cNvPr id="3" name="Diagramme 2">
            <a:extLst>
              <a:ext uri="{FF2B5EF4-FFF2-40B4-BE49-F238E27FC236}">
                <a16:creationId xmlns:a16="http://schemas.microsoft.com/office/drawing/2014/main" id="{443C0225-22AD-4AE2-B295-2619D6D0CF4C}"/>
              </a:ext>
            </a:extLst>
          </p:cNvPr>
          <p:cNvGraphicFramePr/>
          <p:nvPr/>
        </p:nvGraphicFramePr>
        <p:xfrm>
          <a:off x="1784648" y="1412776"/>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D6AA169C-D5D2-470F-A943-1D82BC1FDFD6}"/>
              </a:ext>
            </a:extLst>
          </p:cNvPr>
          <p:cNvSpPr txBox="1"/>
          <p:nvPr/>
        </p:nvSpPr>
        <p:spPr>
          <a:xfrm>
            <a:off x="1857375" y="1587500"/>
            <a:ext cx="276225" cy="369888"/>
          </a:xfrm>
          <a:prstGeom prst="rect">
            <a:avLst/>
          </a:prstGeom>
          <a:noFill/>
        </p:spPr>
        <p:txBody>
          <a:bodyPr>
            <a:spAutoFit/>
          </a:bodyPr>
          <a:lstStyle/>
          <a:p>
            <a:pPr>
              <a:defRPr/>
            </a:pPr>
            <a:r>
              <a:rPr lang="fr-FR" b="1">
                <a:solidFill>
                  <a:schemeClr val="accent1">
                    <a:lumMod val="50000"/>
                  </a:schemeClr>
                </a:solidFill>
              </a:rPr>
              <a:t>5</a:t>
            </a:r>
          </a:p>
        </p:txBody>
      </p:sp>
      <p:pic>
        <p:nvPicPr>
          <p:cNvPr id="4" name="Image 3">
            <a:extLst>
              <a:ext uri="{FF2B5EF4-FFF2-40B4-BE49-F238E27FC236}">
                <a16:creationId xmlns:a16="http://schemas.microsoft.com/office/drawing/2014/main" id="{3F8C0D87-D69C-429F-BA98-C3C9BE021D65}"/>
              </a:ext>
            </a:extLst>
          </p:cNvPr>
          <p:cNvPicPr>
            <a:picLocks noChangeAspect="1"/>
          </p:cNvPicPr>
          <p:nvPr/>
        </p:nvPicPr>
        <p:blipFill>
          <a:blip r:embed="rId7"/>
          <a:stretch>
            <a:fillRect/>
          </a:stretch>
        </p:blipFill>
        <p:spPr>
          <a:xfrm>
            <a:off x="0" y="2555776"/>
            <a:ext cx="9906000" cy="3880869"/>
          </a:xfrm>
          <a:prstGeom prst="rect">
            <a:avLst/>
          </a:prstGeom>
        </p:spPr>
      </p:pic>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664FDA05-5C41-4696-AB89-2BEA7EA678A3}"/>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79" name="Titre 2">
            <a:extLst>
              <a:ext uri="{FF2B5EF4-FFF2-40B4-BE49-F238E27FC236}">
                <a16:creationId xmlns:a16="http://schemas.microsoft.com/office/drawing/2014/main" id="{BC4FCFBC-5721-45B0-865D-BA94E252511E}"/>
              </a:ext>
            </a:extLst>
          </p:cNvPr>
          <p:cNvSpPr>
            <a:spLocks noGrp="1"/>
          </p:cNvSpPr>
          <p:nvPr>
            <p:ph type="title" idx="4294967295"/>
          </p:nvPr>
        </p:nvSpPr>
        <p:spPr>
          <a:xfrm>
            <a:off x="495300" y="404813"/>
            <a:ext cx="8915400" cy="1143000"/>
          </a:xfrm>
        </p:spPr>
        <p:txBody>
          <a:bodyPr/>
          <a:lstStyle/>
          <a:p>
            <a:r>
              <a:rPr lang="fr-FR" altLang="fr-FR" sz="2800" b="1">
                <a:solidFill>
                  <a:srgbClr val="002060"/>
                </a:solidFill>
                <a:cs typeface="Calibri" panose="020F0502020204030204" pitchFamily="34" charset="0"/>
              </a:rPr>
              <a:t>Le Complément Mode de Garde</a:t>
            </a:r>
            <a:endParaRPr lang="fr-FR" altLang="fr-FR" sz="2800" b="1">
              <a:solidFill>
                <a:srgbClr val="002060"/>
              </a:solidFill>
            </a:endParaRPr>
          </a:p>
        </p:txBody>
      </p:sp>
      <p:sp>
        <p:nvSpPr>
          <p:cNvPr id="47108" name="Rectangle 2">
            <a:extLst>
              <a:ext uri="{FF2B5EF4-FFF2-40B4-BE49-F238E27FC236}">
                <a16:creationId xmlns:a16="http://schemas.microsoft.com/office/drawing/2014/main" id="{B59565B9-8AB2-4B16-B5A5-744C2C805FDA}"/>
              </a:ext>
            </a:extLst>
          </p:cNvPr>
          <p:cNvSpPr>
            <a:spLocks noChangeArrowheads="1"/>
          </p:cNvSpPr>
          <p:nvPr/>
        </p:nvSpPr>
        <p:spPr bwMode="auto">
          <a:xfrm>
            <a:off x="631825" y="2349500"/>
            <a:ext cx="87137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b="1">
                <a:solidFill>
                  <a:schemeClr val="accent5">
                    <a:lumMod val="50000"/>
                  </a:schemeClr>
                </a:solidFill>
              </a:rPr>
              <a:t>Exemple  1 </a:t>
            </a:r>
          </a:p>
          <a:p>
            <a:pPr>
              <a:spcBef>
                <a:spcPct val="0"/>
              </a:spcBef>
              <a:buFontTx/>
              <a:buNone/>
              <a:defRPr/>
            </a:pPr>
            <a:r>
              <a:rPr lang="fr-FR" altLang="fr-FR" sz="1800">
                <a:solidFill>
                  <a:schemeClr val="accent5">
                    <a:lumMod val="50000"/>
                  </a:schemeClr>
                </a:solidFill>
              </a:rPr>
              <a:t>Famille de 2 enfants de 8 ans et 5 mois. Après son congé maternité, Madame reprend son emploi et fait garder son enfant par une assistante maternelle agréée depuis le 25 juillet. Elle fait une demande de Cmg le 6 août. L'assiette ressources est de 25617 €. Le salaire net du mois de août est de 410 €.</a:t>
            </a:r>
          </a:p>
          <a:p>
            <a:pPr>
              <a:spcBef>
                <a:spcPct val="0"/>
              </a:spcBef>
              <a:buFontTx/>
              <a:buNone/>
              <a:defRPr/>
            </a:pPr>
            <a:r>
              <a:rPr lang="fr-FR" altLang="fr-FR" sz="1800">
                <a:solidFill>
                  <a:schemeClr val="accent5">
                    <a:lumMod val="50000"/>
                  </a:schemeClr>
                </a:solidFill>
              </a:rPr>
              <a:t>la date d'ouverture de droit au Cmg et le montant du Cmg versé à la famille ?</a:t>
            </a:r>
          </a:p>
          <a:p>
            <a:pPr>
              <a:spcBef>
                <a:spcPct val="0"/>
              </a:spcBef>
              <a:buFontTx/>
              <a:buNone/>
              <a:defRPr/>
            </a:pPr>
            <a:endParaRPr lang="fr-FR" altLang="fr-FR" sz="1800">
              <a:solidFill>
                <a:schemeClr val="accent5">
                  <a:lumMod val="50000"/>
                </a:schemeClr>
              </a:solidFill>
            </a:endParaRPr>
          </a:p>
          <a:p>
            <a:pPr>
              <a:spcBef>
                <a:spcPct val="0"/>
              </a:spcBef>
              <a:buFontTx/>
              <a:buNone/>
              <a:defRPr/>
            </a:pPr>
            <a:r>
              <a:rPr lang="fr-FR" altLang="fr-FR" sz="1800" b="1">
                <a:solidFill>
                  <a:schemeClr val="accent3">
                    <a:lumMod val="50000"/>
                  </a:schemeClr>
                </a:solidFill>
              </a:rPr>
              <a:t>Réponse</a:t>
            </a:r>
            <a:r>
              <a:rPr lang="fr-FR" altLang="fr-FR" sz="1800">
                <a:solidFill>
                  <a:schemeClr val="accent3">
                    <a:lumMod val="50000"/>
                  </a:schemeClr>
                </a:solidFill>
              </a:rPr>
              <a:t>: Ouverture de droit au Cmg : août (mois de la demande).</a:t>
            </a:r>
          </a:p>
          <a:p>
            <a:pPr>
              <a:spcBef>
                <a:spcPct val="0"/>
              </a:spcBef>
              <a:buFontTx/>
              <a:buNone/>
              <a:defRPr/>
            </a:pPr>
            <a:r>
              <a:rPr lang="fr-FR" altLang="fr-FR" sz="1800">
                <a:solidFill>
                  <a:schemeClr val="accent3">
                    <a:lumMod val="50000"/>
                  </a:schemeClr>
                </a:solidFill>
              </a:rPr>
              <a:t>salaire 410 x 85% = 348,50 €</a:t>
            </a:r>
          </a:p>
          <a:p>
            <a:pPr>
              <a:spcBef>
                <a:spcPct val="0"/>
              </a:spcBef>
              <a:buFontTx/>
              <a:buNone/>
              <a:defRPr/>
            </a:pPr>
            <a:r>
              <a:rPr lang="fr-FR" altLang="fr-FR" sz="1800">
                <a:solidFill>
                  <a:schemeClr val="accent3">
                    <a:lumMod val="50000"/>
                  </a:schemeClr>
                </a:solidFill>
              </a:rPr>
              <a:t>plafond Cmg 2 enfants (montant médian Barème 04/2020) : 296,51 (enfant de 0 à 3 ans)</a:t>
            </a:r>
          </a:p>
          <a:p>
            <a:pPr>
              <a:spcBef>
                <a:spcPct val="0"/>
              </a:spcBef>
              <a:buFontTx/>
              <a:buNone/>
              <a:defRPr/>
            </a:pPr>
            <a:r>
              <a:rPr lang="fr-FR" altLang="fr-FR" sz="1800">
                <a:solidFill>
                  <a:schemeClr val="accent3">
                    <a:lumMod val="50000"/>
                  </a:schemeClr>
                </a:solidFill>
              </a:rPr>
              <a:t>Le montant du Cmg est limité au montant plafond 296,51 €</a:t>
            </a:r>
          </a:p>
          <a:p>
            <a:pPr>
              <a:spcBef>
                <a:spcPct val="0"/>
              </a:spcBef>
              <a:buFontTx/>
              <a:buNone/>
              <a:defRPr/>
            </a:pPr>
            <a:r>
              <a:rPr lang="fr-FR" altLang="fr-FR" sz="1800">
                <a:solidFill>
                  <a:schemeClr val="accent3">
                    <a:lumMod val="50000"/>
                  </a:schemeClr>
                </a:solidFill>
              </a:rPr>
              <a:t>Les cotisations sont prises en charge en totalité par la Caf.</a:t>
            </a:r>
          </a:p>
          <a:p>
            <a:pPr>
              <a:spcBef>
                <a:spcPct val="0"/>
              </a:spcBef>
              <a:buFontTx/>
              <a:buNone/>
              <a:defRPr/>
            </a:pPr>
            <a:r>
              <a:rPr lang="fr-FR" altLang="fr-FR" sz="1800">
                <a:solidFill>
                  <a:schemeClr val="accent3">
                    <a:lumMod val="50000"/>
                  </a:schemeClr>
                </a:solidFill>
              </a:rPr>
              <a:t>Pas de droit Cmg pour le mois de juillet (sauf réclamation de l’allocataire) et la famille doit également régler le montant des cotisations pour ce mois.</a:t>
            </a:r>
          </a:p>
        </p:txBody>
      </p:sp>
      <p:sp>
        <p:nvSpPr>
          <p:cNvPr id="5" name="Rectangle 4">
            <a:extLst>
              <a:ext uri="{FF2B5EF4-FFF2-40B4-BE49-F238E27FC236}">
                <a16:creationId xmlns:a16="http://schemas.microsoft.com/office/drawing/2014/main" id="{E0AA218A-D449-432F-95A4-D10656A19FBE}"/>
              </a:ext>
            </a:extLst>
          </p:cNvPr>
          <p:cNvSpPr/>
          <p:nvPr/>
        </p:nvSpPr>
        <p:spPr>
          <a:xfrm>
            <a:off x="200025" y="6381750"/>
            <a:ext cx="2160588" cy="400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altLang="fr-FR" sz="1400">
                <a:solidFill>
                  <a:schemeClr val="bg1"/>
                </a:solidFill>
              </a:rPr>
              <a:t>l’année N= Année en cours</a:t>
            </a:r>
            <a:endParaRPr lang="fr-FR" sz="1400">
              <a:solidFill>
                <a:schemeClr val="bg1"/>
              </a:solidFill>
            </a:endParaRPr>
          </a:p>
        </p:txBody>
      </p:sp>
      <p:sp>
        <p:nvSpPr>
          <p:cNvPr id="6" name="ZoneTexte 5">
            <a:extLst>
              <a:ext uri="{FF2B5EF4-FFF2-40B4-BE49-F238E27FC236}">
                <a16:creationId xmlns:a16="http://schemas.microsoft.com/office/drawing/2014/main" id="{49F04D29-0905-4AB4-BEEC-CDA2E2008600}"/>
              </a:ext>
            </a:extLst>
          </p:cNvPr>
          <p:cNvSpPr txBox="1"/>
          <p:nvPr/>
        </p:nvSpPr>
        <p:spPr>
          <a:xfrm>
            <a:off x="1882775" y="1873250"/>
            <a:ext cx="276225" cy="369888"/>
          </a:xfrm>
          <a:prstGeom prst="rect">
            <a:avLst/>
          </a:prstGeom>
          <a:noFill/>
        </p:spPr>
        <p:txBody>
          <a:bodyPr>
            <a:spAutoFit/>
          </a:bodyPr>
          <a:lstStyle/>
          <a:p>
            <a:pPr>
              <a:defRPr/>
            </a:pPr>
            <a:r>
              <a:rPr lang="fr-FR" b="1">
                <a:solidFill>
                  <a:schemeClr val="accent1">
                    <a:lumMod val="50000"/>
                  </a:schemeClr>
                </a:solidFill>
              </a:rPr>
              <a:t>6</a:t>
            </a:r>
          </a:p>
        </p:txBody>
      </p:sp>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FF26E2C9-F11A-47AA-ABC2-3626CBA90935}"/>
              </a:ext>
            </a:extLst>
          </p:cNvPr>
          <p:cNvGraphicFramePr/>
          <p:nvPr>
            <p:extLst>
              <p:ext uri="{D42A27DB-BD31-4B8C-83A1-F6EECF244321}">
                <p14:modId xmlns:p14="http://schemas.microsoft.com/office/powerpoint/2010/main" val="3644093945"/>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7" name="Titre 2">
            <a:extLst>
              <a:ext uri="{FF2B5EF4-FFF2-40B4-BE49-F238E27FC236}">
                <a16:creationId xmlns:a16="http://schemas.microsoft.com/office/drawing/2014/main" id="{7063B7D6-A3A5-493F-9AB4-B6D10874B48E}"/>
              </a:ext>
            </a:extLst>
          </p:cNvPr>
          <p:cNvSpPr>
            <a:spLocks noGrp="1"/>
          </p:cNvSpPr>
          <p:nvPr>
            <p:ph type="title" idx="4294967295"/>
          </p:nvPr>
        </p:nvSpPr>
        <p:spPr>
          <a:xfrm>
            <a:off x="646113" y="404813"/>
            <a:ext cx="8915400" cy="1143000"/>
          </a:xfrm>
        </p:spPr>
        <p:txBody>
          <a:bodyPr/>
          <a:lstStyle/>
          <a:p>
            <a:r>
              <a:rPr lang="fr-FR" altLang="fr-FR" sz="2800" b="1">
                <a:solidFill>
                  <a:srgbClr val="002060"/>
                </a:solidFill>
                <a:cs typeface="Calibri" panose="020F0502020204030204" pitchFamily="34" charset="0"/>
              </a:rPr>
              <a:t>Les Allocations familiales</a:t>
            </a:r>
          </a:p>
        </p:txBody>
      </p:sp>
      <p:sp>
        <p:nvSpPr>
          <p:cNvPr id="3" name="ZoneTexte 2">
            <a:extLst>
              <a:ext uri="{FF2B5EF4-FFF2-40B4-BE49-F238E27FC236}">
                <a16:creationId xmlns:a16="http://schemas.microsoft.com/office/drawing/2014/main" id="{59A57417-C752-4343-AF47-729545F134BC}"/>
              </a:ext>
            </a:extLst>
          </p:cNvPr>
          <p:cNvSpPr txBox="1"/>
          <p:nvPr/>
        </p:nvSpPr>
        <p:spPr>
          <a:xfrm>
            <a:off x="2072928" y="2083520"/>
            <a:ext cx="431800" cy="368300"/>
          </a:xfrm>
          <a:prstGeom prst="rect">
            <a:avLst/>
          </a:prstGeom>
          <a:noFill/>
        </p:spPr>
        <p:txBody>
          <a:bodyPr>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53D58E91-E1F8-4836-B045-E75A2E199BC7}"/>
              </a:ext>
            </a:extLst>
          </p:cNvPr>
          <p:cNvSpPr txBox="1"/>
          <p:nvPr/>
        </p:nvSpPr>
        <p:spPr>
          <a:xfrm>
            <a:off x="2504728" y="3020975"/>
            <a:ext cx="433388" cy="368300"/>
          </a:xfrm>
          <a:prstGeom prst="rect">
            <a:avLst/>
          </a:prstGeom>
          <a:noFill/>
        </p:spPr>
        <p:txBody>
          <a:bodyPr>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8E421B18-1D20-4D7F-A342-BA1DB5C37660}"/>
              </a:ext>
            </a:extLst>
          </p:cNvPr>
          <p:cNvSpPr txBox="1"/>
          <p:nvPr/>
        </p:nvSpPr>
        <p:spPr>
          <a:xfrm>
            <a:off x="2681444" y="3924982"/>
            <a:ext cx="431800" cy="368300"/>
          </a:xfrm>
          <a:prstGeom prst="rect">
            <a:avLst/>
          </a:prstGeom>
          <a:noFill/>
        </p:spPr>
        <p:txBody>
          <a:bodyPr>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2865309F-4EDF-46D3-A433-DC69D1EAD010}"/>
              </a:ext>
            </a:extLst>
          </p:cNvPr>
          <p:cNvSpPr txBox="1"/>
          <p:nvPr/>
        </p:nvSpPr>
        <p:spPr>
          <a:xfrm>
            <a:off x="2504728" y="4901257"/>
            <a:ext cx="433387" cy="368300"/>
          </a:xfrm>
          <a:prstGeom prst="rect">
            <a:avLst/>
          </a:prstGeom>
          <a:noFill/>
        </p:spPr>
        <p:txBody>
          <a:bodyPr>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67F1C6AF-EDF3-46C1-AF55-A231481C8D9F}"/>
              </a:ext>
            </a:extLst>
          </p:cNvPr>
          <p:cNvSpPr txBox="1"/>
          <p:nvPr/>
        </p:nvSpPr>
        <p:spPr>
          <a:xfrm>
            <a:off x="2144688" y="5805264"/>
            <a:ext cx="431800" cy="368300"/>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4">
            <a:extLst>
              <a:ext uri="{FF2B5EF4-FFF2-40B4-BE49-F238E27FC236}">
                <a16:creationId xmlns:a16="http://schemas.microsoft.com/office/drawing/2014/main" id="{1328A7B9-4738-4E3F-BB15-7A2AA4A113E9}"/>
              </a:ext>
            </a:extLst>
          </p:cNvPr>
          <p:cNvSpPr txBox="1">
            <a:spLocks noChangeArrowheads="1"/>
          </p:cNvSpPr>
          <p:nvPr/>
        </p:nvSpPr>
        <p:spPr bwMode="auto">
          <a:xfrm>
            <a:off x="415925" y="2716213"/>
            <a:ext cx="9001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800">
                <a:solidFill>
                  <a:srgbClr val="006699"/>
                </a:solidFill>
              </a:rPr>
              <a:t>Les Allocations familiales sont versées aux familles ayant à charge au moins deux enfants de moins de 20 ans.</a:t>
            </a:r>
          </a:p>
          <a:p>
            <a:pPr eaLnBrk="1" hangingPunct="1">
              <a:spcBef>
                <a:spcPct val="0"/>
              </a:spcBef>
              <a:buFontTx/>
              <a:buNone/>
            </a:pPr>
            <a:endParaRPr lang="fr-FR" altLang="fr-FR" sz="1800">
              <a:solidFill>
                <a:srgbClr val="006699"/>
              </a:solidFill>
            </a:endParaRPr>
          </a:p>
          <a:p>
            <a:pPr eaLnBrk="1" hangingPunct="1">
              <a:spcBef>
                <a:spcPct val="0"/>
              </a:spcBef>
              <a:buFontTx/>
              <a:buNone/>
            </a:pPr>
            <a:r>
              <a:rPr lang="fr-FR" altLang="fr-FR" sz="1800">
                <a:solidFill>
                  <a:srgbClr val="006699"/>
                </a:solidFill>
              </a:rPr>
              <a:t>Une majoration des AF est versée pour chaque enfant à charge lorsque ce dernier atteint 14 ans (sauf pour l’ainé d’une famille de deux enfants).</a:t>
            </a:r>
          </a:p>
          <a:p>
            <a:pPr eaLnBrk="1" hangingPunct="1">
              <a:spcBef>
                <a:spcPct val="0"/>
              </a:spcBef>
              <a:buFontTx/>
              <a:buNone/>
            </a:pPr>
            <a:endParaRPr lang="fr-FR" altLang="fr-FR" sz="1800">
              <a:solidFill>
                <a:srgbClr val="006699"/>
              </a:solidFill>
            </a:endParaRPr>
          </a:p>
          <a:p>
            <a:pPr eaLnBrk="1" hangingPunct="1">
              <a:spcBef>
                <a:spcPct val="0"/>
              </a:spcBef>
              <a:buFontTx/>
              <a:buNone/>
            </a:pPr>
            <a:r>
              <a:rPr lang="fr-FR" altLang="fr-FR" sz="1800">
                <a:solidFill>
                  <a:srgbClr val="006699"/>
                </a:solidFill>
              </a:rPr>
              <a:t>Une allocation Forfaitaire est versée pour l'ainé d'une famille d'au moins 3 enfants à charge, âgé de 20 à 21 ans.</a:t>
            </a:r>
          </a:p>
          <a:p>
            <a:pPr eaLnBrk="1" hangingPunct="1">
              <a:spcBef>
                <a:spcPct val="0"/>
              </a:spcBef>
              <a:buFontTx/>
              <a:buNone/>
            </a:pPr>
            <a:endParaRPr lang="fr-FR" altLang="fr-FR" sz="1800">
              <a:solidFill>
                <a:srgbClr val="006699"/>
              </a:solidFill>
            </a:endParaRPr>
          </a:p>
          <a:p>
            <a:pPr eaLnBrk="1" hangingPunct="1">
              <a:spcBef>
                <a:spcPct val="0"/>
              </a:spcBef>
              <a:buFontTx/>
              <a:buNone/>
            </a:pPr>
            <a:r>
              <a:rPr lang="fr-FR" altLang="fr-FR" sz="1800">
                <a:solidFill>
                  <a:srgbClr val="006699"/>
                </a:solidFill>
              </a:rPr>
              <a:t>Depuis le 01/07/2015, le montant de ces trois prestations est modulé en fonction des ressources de la famille.</a:t>
            </a:r>
          </a:p>
          <a:p>
            <a:pPr eaLnBrk="1" hangingPunct="1">
              <a:spcBef>
                <a:spcPct val="0"/>
              </a:spcBef>
              <a:buFontTx/>
              <a:buNone/>
            </a:pPr>
            <a:endParaRPr lang="fr-FR" altLang="fr-FR" sz="1800">
              <a:solidFill>
                <a:srgbClr val="006699"/>
              </a:solidFill>
            </a:endParaRPr>
          </a:p>
        </p:txBody>
      </p:sp>
      <p:sp>
        <p:nvSpPr>
          <p:cNvPr id="53251" name="Titre 1">
            <a:extLst>
              <a:ext uri="{FF2B5EF4-FFF2-40B4-BE49-F238E27FC236}">
                <a16:creationId xmlns:a16="http://schemas.microsoft.com/office/drawing/2014/main" id="{5F8EEF16-ABBA-4C6A-A48D-62E5B66EA496}"/>
              </a:ext>
            </a:extLst>
          </p:cNvPr>
          <p:cNvSpPr>
            <a:spLocks noGrp="1"/>
          </p:cNvSpPr>
          <p:nvPr>
            <p:ph type="title" idx="4294967295"/>
          </p:nvPr>
        </p:nvSpPr>
        <p:spPr>
          <a:xfrm>
            <a:off x="849313" y="404813"/>
            <a:ext cx="8915400" cy="1143000"/>
          </a:xfrm>
        </p:spPr>
        <p:txBody>
          <a:bodyPr/>
          <a:lstStyle/>
          <a:p>
            <a:r>
              <a:rPr lang="fr-FR" altLang="fr-FR" sz="2800" b="1">
                <a:solidFill>
                  <a:srgbClr val="002060"/>
                </a:solidFill>
                <a:cs typeface="Calibri" panose="020F0502020204030204" pitchFamily="34" charset="0"/>
              </a:rPr>
              <a:t>Les Allocations familiales</a:t>
            </a:r>
          </a:p>
        </p:txBody>
      </p:sp>
      <p:graphicFrame>
        <p:nvGraphicFramePr>
          <p:cNvPr id="7" name="Diagramme 6">
            <a:extLst>
              <a:ext uri="{FF2B5EF4-FFF2-40B4-BE49-F238E27FC236}">
                <a16:creationId xmlns:a16="http://schemas.microsoft.com/office/drawing/2014/main" id="{A15C05D2-A315-4865-84A4-CD601BFADEE7}"/>
              </a:ext>
            </a:extLst>
          </p:cNvPr>
          <p:cNvGraphicFramePr/>
          <p:nvPr/>
        </p:nvGraphicFramePr>
        <p:xfrm>
          <a:off x="1784648" y="1633491"/>
          <a:ext cx="6696744" cy="787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9E7F2CB6-EE2A-4942-A947-9C044AF4A399}"/>
              </a:ext>
            </a:extLst>
          </p:cNvPr>
          <p:cNvSpPr txBox="1"/>
          <p:nvPr/>
        </p:nvSpPr>
        <p:spPr>
          <a:xfrm>
            <a:off x="1857375" y="1843088"/>
            <a:ext cx="431800" cy="369887"/>
          </a:xfrm>
          <a:prstGeom prst="rect">
            <a:avLst/>
          </a:prstGeom>
          <a:noFill/>
        </p:spPr>
        <p:txBody>
          <a:bodyPr>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4">
            <a:extLst>
              <a:ext uri="{FF2B5EF4-FFF2-40B4-BE49-F238E27FC236}">
                <a16:creationId xmlns:a16="http://schemas.microsoft.com/office/drawing/2014/main" id="{2F9AD7B5-9A5C-4F19-806F-62F26A7E45F4}"/>
              </a:ext>
            </a:extLst>
          </p:cNvPr>
          <p:cNvSpPr txBox="1">
            <a:spLocks noChangeArrowheads="1"/>
          </p:cNvSpPr>
          <p:nvPr/>
        </p:nvSpPr>
        <p:spPr bwMode="auto">
          <a:xfrm>
            <a:off x="704850" y="2767013"/>
            <a:ext cx="87852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droit aux AF s’ouvre le mois suivant la naissance ou l’arrivée du deuxième enfant.</a:t>
            </a:r>
          </a:p>
          <a:p>
            <a:pPr eaLnBrk="1" hangingPunct="1">
              <a:spcBef>
                <a:spcPct val="0"/>
              </a:spcBef>
              <a:buFontTx/>
              <a:buNone/>
              <a:defRPr/>
            </a:pPr>
            <a:r>
              <a:rPr lang="fr-FR" altLang="fr-FR" sz="1800">
                <a:solidFill>
                  <a:schemeClr val="accent5">
                    <a:lumMod val="50000"/>
                  </a:schemeClr>
                </a:solidFill>
              </a:rPr>
              <a:t>Le droit à la majoration des AF s’ouvre au mois suivant les 14 ans de l’enfant.</a:t>
            </a:r>
          </a:p>
          <a:p>
            <a:pPr eaLnBrk="1" hangingPunct="1">
              <a:spcBef>
                <a:spcPct val="0"/>
              </a:spcBef>
              <a:buFontTx/>
              <a:buNone/>
              <a:defRPr/>
            </a:pPr>
            <a:r>
              <a:rPr lang="fr-FR" altLang="fr-FR" sz="1800">
                <a:solidFill>
                  <a:schemeClr val="accent5">
                    <a:lumMod val="50000"/>
                  </a:schemeClr>
                </a:solidFill>
              </a:rPr>
              <a:t>Le droit au forfait AF s’ouvre au mois des 20 ans de l’enfant.</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Le droit aux AF n’est plus payé lorsque la famille a moins de 2 enfants à charge au regard de la situation de l’ainé, ou de son âge (plus de 20 ans)</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Le droit à la majoration des AF s’éteint au mois du 20 </a:t>
            </a:r>
            <a:r>
              <a:rPr lang="fr-FR" altLang="fr-FR" sz="1800" baseline="30000">
                <a:solidFill>
                  <a:schemeClr val="accent5">
                    <a:lumMod val="50000"/>
                  </a:schemeClr>
                </a:solidFill>
              </a:rPr>
              <a:t>ème </a:t>
            </a:r>
            <a:r>
              <a:rPr lang="fr-FR" altLang="fr-FR" sz="1800">
                <a:solidFill>
                  <a:schemeClr val="accent5">
                    <a:lumMod val="50000"/>
                  </a:schemeClr>
                </a:solidFill>
              </a:rPr>
              <a:t>anniversaire de l’enfant. Ce droit est réétudié lorsque la famille passe de 3 à 2 enfants à charge.</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Le droit au forfait AF s’éteint au mois du 21</a:t>
            </a:r>
            <a:r>
              <a:rPr lang="fr-FR" altLang="fr-FR" sz="1800" baseline="30000">
                <a:solidFill>
                  <a:schemeClr val="accent5">
                    <a:lumMod val="50000"/>
                  </a:schemeClr>
                </a:solidFill>
              </a:rPr>
              <a:t>ème</a:t>
            </a:r>
            <a:r>
              <a:rPr lang="fr-FR" altLang="fr-FR" sz="1800">
                <a:solidFill>
                  <a:schemeClr val="accent5">
                    <a:lumMod val="50000"/>
                  </a:schemeClr>
                </a:solidFill>
              </a:rPr>
              <a:t> anniversaire de l’enfant ou lorsque la famille passe de 3 à 2 enfants à charge.</a:t>
            </a:r>
          </a:p>
          <a:p>
            <a:pPr eaLnBrk="1" hangingPunct="1">
              <a:spcBef>
                <a:spcPct val="0"/>
              </a:spcBef>
              <a:buFontTx/>
              <a:buNone/>
              <a:defRPr/>
            </a:pPr>
            <a:endParaRPr lang="fr-FR" altLang="fr-FR" sz="1800">
              <a:solidFill>
                <a:schemeClr val="accent5">
                  <a:lumMod val="50000"/>
                </a:schemeClr>
              </a:solidFill>
            </a:endParaRPr>
          </a:p>
        </p:txBody>
      </p:sp>
      <p:sp>
        <p:nvSpPr>
          <p:cNvPr id="54275" name="Titre 1">
            <a:extLst>
              <a:ext uri="{FF2B5EF4-FFF2-40B4-BE49-F238E27FC236}">
                <a16:creationId xmlns:a16="http://schemas.microsoft.com/office/drawing/2014/main" id="{BCA376EC-BCD3-4BFD-897F-32A0FE7BB589}"/>
              </a:ext>
            </a:extLst>
          </p:cNvPr>
          <p:cNvSpPr>
            <a:spLocks noGrp="1"/>
          </p:cNvSpPr>
          <p:nvPr>
            <p:ph type="title" idx="4294967295"/>
          </p:nvPr>
        </p:nvSpPr>
        <p:spPr>
          <a:xfrm>
            <a:off x="704850" y="404813"/>
            <a:ext cx="8915400" cy="1143000"/>
          </a:xfrm>
        </p:spPr>
        <p:txBody>
          <a:bodyPr/>
          <a:lstStyle/>
          <a:p>
            <a:r>
              <a:rPr lang="fr-FR" altLang="fr-FR" sz="2800" b="1">
                <a:solidFill>
                  <a:srgbClr val="002060"/>
                </a:solidFill>
                <a:cs typeface="Calibri" panose="020F0502020204030204" pitchFamily="34" charset="0"/>
              </a:rPr>
              <a:t>Les Allocations Familiales</a:t>
            </a:r>
          </a:p>
        </p:txBody>
      </p:sp>
      <p:graphicFrame>
        <p:nvGraphicFramePr>
          <p:cNvPr id="8" name="Diagramme 7">
            <a:extLst>
              <a:ext uri="{FF2B5EF4-FFF2-40B4-BE49-F238E27FC236}">
                <a16:creationId xmlns:a16="http://schemas.microsoft.com/office/drawing/2014/main" id="{D8434A9C-45B6-44A1-935A-99A0D8E4665F}"/>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5EF52213-7CCF-484E-A386-42DB708B30B7}"/>
              </a:ext>
            </a:extLst>
          </p:cNvPr>
          <p:cNvSpPr txBox="1"/>
          <p:nvPr/>
        </p:nvSpPr>
        <p:spPr>
          <a:xfrm>
            <a:off x="1857375" y="1843088"/>
            <a:ext cx="431800" cy="369887"/>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DAFD57AD-1329-4B58-AA13-7C92632A3D4F}"/>
              </a:ext>
            </a:extLst>
          </p:cNvPr>
          <p:cNvSpPr txBox="1">
            <a:spLocks/>
          </p:cNvSpPr>
          <p:nvPr/>
        </p:nvSpPr>
        <p:spPr bwMode="auto">
          <a:xfrm>
            <a:off x="488950" y="404813"/>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fr-FR" sz="2800" b="1">
                <a:solidFill>
                  <a:srgbClr val="002060"/>
                </a:solidFill>
                <a:cs typeface="Calibri" panose="020F0502020204030204" pitchFamily="34" charset="0"/>
              </a:rPr>
              <a:t>Les allocations familiales</a:t>
            </a:r>
          </a:p>
        </p:txBody>
      </p:sp>
      <p:graphicFrame>
        <p:nvGraphicFramePr>
          <p:cNvPr id="3" name="Diagramme 2">
            <a:extLst>
              <a:ext uri="{FF2B5EF4-FFF2-40B4-BE49-F238E27FC236}">
                <a16:creationId xmlns:a16="http://schemas.microsoft.com/office/drawing/2014/main" id="{3B79DC60-D8BE-4E45-A375-4C267E028F04}"/>
              </a:ext>
            </a:extLst>
          </p:cNvPr>
          <p:cNvGraphicFramePr/>
          <p:nvPr/>
        </p:nvGraphicFramePr>
        <p:xfrm>
          <a:off x="1784648" y="1633491"/>
          <a:ext cx="6696744" cy="787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AD8401C2-C56D-4105-A8C9-C7CA2158A06E}"/>
              </a:ext>
            </a:extLst>
          </p:cNvPr>
          <p:cNvSpPr txBox="1"/>
          <p:nvPr/>
        </p:nvSpPr>
        <p:spPr>
          <a:xfrm>
            <a:off x="415925" y="2708275"/>
            <a:ext cx="9345613" cy="3694113"/>
          </a:xfrm>
          <a:prstGeom prst="rect">
            <a:avLst/>
          </a:prstGeom>
          <a:noFill/>
        </p:spPr>
        <p:txBody>
          <a:bodyPr wrap="none">
            <a:spAutoFit/>
          </a:bodyPr>
          <a:lstStyle/>
          <a:p>
            <a:pPr>
              <a:defRPr/>
            </a:pPr>
            <a:r>
              <a:rPr lang="fr-FR" b="1">
                <a:solidFill>
                  <a:schemeClr val="accent1">
                    <a:lumMod val="50000"/>
                  </a:schemeClr>
                </a:solidFill>
              </a:rPr>
              <a:t>Depuis le 1</a:t>
            </a:r>
            <a:r>
              <a:rPr lang="fr-FR" b="1" baseline="30000">
                <a:solidFill>
                  <a:schemeClr val="accent1">
                    <a:lumMod val="50000"/>
                  </a:schemeClr>
                </a:solidFill>
              </a:rPr>
              <a:t>er</a:t>
            </a:r>
            <a:r>
              <a:rPr lang="fr-FR" b="1">
                <a:solidFill>
                  <a:schemeClr val="accent1">
                    <a:lumMod val="50000"/>
                  </a:schemeClr>
                </a:solidFill>
              </a:rPr>
              <a:t> mai 2007</a:t>
            </a:r>
            <a:r>
              <a:rPr lang="fr-FR">
                <a:solidFill>
                  <a:schemeClr val="accent1">
                    <a:lumMod val="50000"/>
                  </a:schemeClr>
                </a:solidFill>
              </a:rPr>
              <a:t>, la résidence alternée des enfants mineurs a été prise en compte</a:t>
            </a:r>
          </a:p>
          <a:p>
            <a:pPr>
              <a:defRPr/>
            </a:pPr>
            <a:endParaRPr lang="fr-FR">
              <a:solidFill>
                <a:schemeClr val="accent1">
                  <a:lumMod val="50000"/>
                </a:schemeClr>
              </a:solidFill>
            </a:endParaRPr>
          </a:p>
          <a:p>
            <a:pPr>
              <a:defRPr/>
            </a:pPr>
            <a:r>
              <a:rPr lang="fr-FR" b="1">
                <a:solidFill>
                  <a:schemeClr val="accent1">
                    <a:lumMod val="50000"/>
                  </a:schemeClr>
                </a:solidFill>
              </a:rPr>
              <a:t>D'un commun accord, les parents peuvent : </a:t>
            </a:r>
          </a:p>
          <a:p>
            <a:pPr>
              <a:defRPr/>
            </a:pPr>
            <a:r>
              <a:rPr lang="fr-FR">
                <a:solidFill>
                  <a:schemeClr val="accent1">
                    <a:lumMod val="50000"/>
                  </a:schemeClr>
                </a:solidFill>
              </a:rPr>
              <a:t>soit désigner celui qui sera allocataire unique pour toutes les prestations, </a:t>
            </a:r>
          </a:p>
          <a:p>
            <a:pPr>
              <a:defRPr/>
            </a:pPr>
            <a:r>
              <a:rPr lang="fr-FR">
                <a:solidFill>
                  <a:schemeClr val="accent1">
                    <a:lumMod val="50000"/>
                  </a:schemeClr>
                </a:solidFill>
              </a:rPr>
              <a:t>soit opter pour le partage des </a:t>
            </a:r>
            <a:r>
              <a:rPr lang="fr-FR" err="1">
                <a:solidFill>
                  <a:schemeClr val="accent1">
                    <a:lumMod val="50000"/>
                  </a:schemeClr>
                </a:solidFill>
              </a:rPr>
              <a:t>Af</a:t>
            </a:r>
            <a:r>
              <a:rPr lang="fr-FR">
                <a:solidFill>
                  <a:schemeClr val="accent1">
                    <a:lumMod val="50000"/>
                  </a:schemeClr>
                </a:solidFill>
              </a:rPr>
              <a:t> et désigner un allocataire pour les autres prestations. </a:t>
            </a:r>
          </a:p>
          <a:p>
            <a:pPr>
              <a:defRPr/>
            </a:pPr>
            <a:r>
              <a:rPr lang="fr-FR">
                <a:solidFill>
                  <a:schemeClr val="accent1">
                    <a:lumMod val="50000"/>
                  </a:schemeClr>
                </a:solidFill>
              </a:rPr>
              <a:t>Le choix effectué d'un commun accord </a:t>
            </a:r>
            <a:r>
              <a:rPr lang="fr-FR" b="1">
                <a:solidFill>
                  <a:schemeClr val="accent1">
                    <a:lumMod val="50000"/>
                  </a:schemeClr>
                </a:solidFill>
              </a:rPr>
              <a:t>ne peut être modifié avant un an</a:t>
            </a:r>
            <a:r>
              <a:rPr lang="fr-FR">
                <a:solidFill>
                  <a:schemeClr val="accent1">
                    <a:lumMod val="50000"/>
                  </a:schemeClr>
                </a:solidFill>
              </a:rPr>
              <a:t>, </a:t>
            </a:r>
          </a:p>
          <a:p>
            <a:pPr>
              <a:defRPr/>
            </a:pPr>
            <a:r>
              <a:rPr lang="fr-FR">
                <a:solidFill>
                  <a:schemeClr val="accent1">
                    <a:lumMod val="50000"/>
                  </a:schemeClr>
                </a:solidFill>
              </a:rPr>
              <a:t>sauf modification des modalités de résidence du ou des enfants.</a:t>
            </a:r>
          </a:p>
          <a:p>
            <a:pPr>
              <a:defRPr/>
            </a:pPr>
            <a:endParaRPr lang="fr-FR">
              <a:solidFill>
                <a:schemeClr val="accent1">
                  <a:lumMod val="50000"/>
                </a:schemeClr>
              </a:solidFill>
            </a:endParaRPr>
          </a:p>
          <a:p>
            <a:pPr>
              <a:defRPr/>
            </a:pPr>
            <a:r>
              <a:rPr lang="fr-FR" b="1">
                <a:solidFill>
                  <a:schemeClr val="accent1">
                    <a:lumMod val="50000"/>
                  </a:schemeClr>
                </a:solidFill>
              </a:rPr>
              <a:t>En cas de désaccord :</a:t>
            </a:r>
          </a:p>
          <a:p>
            <a:pPr>
              <a:defRPr/>
            </a:pPr>
            <a:r>
              <a:rPr lang="fr-FR">
                <a:solidFill>
                  <a:schemeClr val="accent1">
                    <a:lumMod val="50000"/>
                  </a:schemeClr>
                </a:solidFill>
              </a:rPr>
              <a:t>Sur demande du parent non allocataire, les </a:t>
            </a:r>
            <a:r>
              <a:rPr lang="fr-FR" err="1">
                <a:solidFill>
                  <a:schemeClr val="accent1">
                    <a:lumMod val="50000"/>
                  </a:schemeClr>
                </a:solidFill>
              </a:rPr>
              <a:t>Af</a:t>
            </a:r>
            <a:r>
              <a:rPr lang="fr-FR">
                <a:solidFill>
                  <a:schemeClr val="accent1">
                    <a:lumMod val="50000"/>
                  </a:schemeClr>
                </a:solidFill>
              </a:rPr>
              <a:t> sont partagées et les autres prestations continuent </a:t>
            </a:r>
          </a:p>
          <a:p>
            <a:pPr>
              <a:defRPr/>
            </a:pPr>
            <a:r>
              <a:rPr lang="fr-FR">
                <a:solidFill>
                  <a:schemeClr val="accent1">
                    <a:lumMod val="50000"/>
                  </a:schemeClr>
                </a:solidFill>
              </a:rPr>
              <a:t>d'être servies au parent déjà allocataire.</a:t>
            </a:r>
          </a:p>
          <a:p>
            <a:pPr>
              <a:defRPr/>
            </a:pPr>
            <a:r>
              <a:rPr lang="fr-FR">
                <a:solidFill>
                  <a:schemeClr val="accent1">
                    <a:lumMod val="50000"/>
                  </a:schemeClr>
                </a:solidFill>
              </a:rPr>
              <a:t> </a:t>
            </a:r>
          </a:p>
          <a:p>
            <a:pPr>
              <a:defRPr/>
            </a:pPr>
            <a:endParaRPr lang="fr-FR"/>
          </a:p>
        </p:txBody>
      </p:sp>
      <p:sp>
        <p:nvSpPr>
          <p:cNvPr id="5" name="ZoneTexte 4">
            <a:extLst>
              <a:ext uri="{FF2B5EF4-FFF2-40B4-BE49-F238E27FC236}">
                <a16:creationId xmlns:a16="http://schemas.microsoft.com/office/drawing/2014/main" id="{4ADD3124-92ED-4B21-AC46-FCCAD2372789}"/>
              </a:ext>
            </a:extLst>
          </p:cNvPr>
          <p:cNvSpPr txBox="1"/>
          <p:nvPr/>
        </p:nvSpPr>
        <p:spPr>
          <a:xfrm>
            <a:off x="1857375" y="1843088"/>
            <a:ext cx="431800" cy="369887"/>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D710171-A036-4837-888E-F4A965D71755}"/>
              </a:ext>
            </a:extLst>
          </p:cNvPr>
          <p:cNvSpPr>
            <a:spLocks noChangeArrowheads="1"/>
          </p:cNvSpPr>
          <p:nvPr/>
        </p:nvSpPr>
        <p:spPr bwMode="auto">
          <a:xfrm>
            <a:off x="560388" y="2997200"/>
            <a:ext cx="8685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droit aux AF est automatique. </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Seule la déclaration de ressources est à effectuer sur le site caf.fr.</a:t>
            </a:r>
          </a:p>
        </p:txBody>
      </p:sp>
      <p:sp>
        <p:nvSpPr>
          <p:cNvPr id="57347" name="Titre 1">
            <a:extLst>
              <a:ext uri="{FF2B5EF4-FFF2-40B4-BE49-F238E27FC236}">
                <a16:creationId xmlns:a16="http://schemas.microsoft.com/office/drawing/2014/main" id="{FA1AADB4-CCE9-48C5-83F1-93E0EFA2E1D4}"/>
              </a:ext>
            </a:extLst>
          </p:cNvPr>
          <p:cNvSpPr>
            <a:spLocks noGrp="1"/>
          </p:cNvSpPr>
          <p:nvPr>
            <p:ph type="title" idx="4294967295"/>
          </p:nvPr>
        </p:nvSpPr>
        <p:spPr>
          <a:xfrm>
            <a:off x="560388" y="549275"/>
            <a:ext cx="8915400" cy="1143000"/>
          </a:xfrm>
        </p:spPr>
        <p:txBody>
          <a:bodyPr/>
          <a:lstStyle/>
          <a:p>
            <a:r>
              <a:rPr lang="fr-FR" altLang="fr-FR" sz="2800" b="1">
                <a:solidFill>
                  <a:srgbClr val="002060"/>
                </a:solidFill>
                <a:cs typeface="Calibri" panose="020F0502020204030204" pitchFamily="34" charset="0"/>
              </a:rPr>
              <a:t>Les Allocations familiales</a:t>
            </a:r>
          </a:p>
        </p:txBody>
      </p:sp>
      <p:graphicFrame>
        <p:nvGraphicFramePr>
          <p:cNvPr id="6" name="Diagramme 5">
            <a:extLst>
              <a:ext uri="{FF2B5EF4-FFF2-40B4-BE49-F238E27FC236}">
                <a16:creationId xmlns:a16="http://schemas.microsoft.com/office/drawing/2014/main" id="{06B39262-BD73-4FAD-B05C-B6C96A426D0E}"/>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17D8B6E4-676E-4581-AA0F-BC7B43ECECFC}"/>
              </a:ext>
            </a:extLst>
          </p:cNvPr>
          <p:cNvSpPr txBox="1"/>
          <p:nvPr/>
        </p:nvSpPr>
        <p:spPr>
          <a:xfrm>
            <a:off x="1857375" y="1843088"/>
            <a:ext cx="431800" cy="369887"/>
          </a:xfrm>
          <a:prstGeom prst="rect">
            <a:avLst/>
          </a:prstGeom>
          <a:noFill/>
        </p:spPr>
        <p:txBody>
          <a:bodyPr>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6C335415-351A-4116-BF37-8C1F830D2661}"/>
              </a:ext>
            </a:extLst>
          </p:cNvPr>
          <p:cNvGraphicFramePr/>
          <p:nvPr>
            <p:extLst>
              <p:ext uri="{D42A27DB-BD31-4B8C-83A1-F6EECF244321}">
                <p14:modId xmlns:p14="http://schemas.microsoft.com/office/powerpoint/2010/main" val="3325442523"/>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Titre 2">
            <a:extLst>
              <a:ext uri="{FF2B5EF4-FFF2-40B4-BE49-F238E27FC236}">
                <a16:creationId xmlns:a16="http://schemas.microsoft.com/office/drawing/2014/main" id="{F102DBC4-C618-4E58-BD2F-E5F98685BD59}"/>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La prime à la Naissance - PN</a:t>
            </a:r>
          </a:p>
        </p:txBody>
      </p:sp>
      <p:sp>
        <p:nvSpPr>
          <p:cNvPr id="4" name="ZoneTexte 3">
            <a:extLst>
              <a:ext uri="{FF2B5EF4-FFF2-40B4-BE49-F238E27FC236}">
                <a16:creationId xmlns:a16="http://schemas.microsoft.com/office/drawing/2014/main" id="{818DA240-659C-4A42-87EB-8512F5EAD85C}"/>
              </a:ext>
            </a:extLst>
          </p:cNvPr>
          <p:cNvSpPr txBox="1"/>
          <p:nvPr/>
        </p:nvSpPr>
        <p:spPr>
          <a:xfrm>
            <a:off x="2081478" y="2132856"/>
            <a:ext cx="301625" cy="369888"/>
          </a:xfrm>
          <a:prstGeom prst="rect">
            <a:avLst/>
          </a:prstGeom>
          <a:noFill/>
        </p:spPr>
        <p:txBody>
          <a:bodyPr wrap="none">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FFA1E615-CB2A-46B1-8FF2-5E0638905F71}"/>
              </a:ext>
            </a:extLst>
          </p:cNvPr>
          <p:cNvSpPr txBox="1"/>
          <p:nvPr/>
        </p:nvSpPr>
        <p:spPr>
          <a:xfrm>
            <a:off x="2530475" y="3056483"/>
            <a:ext cx="301625" cy="368300"/>
          </a:xfrm>
          <a:prstGeom prst="rect">
            <a:avLst/>
          </a:prstGeom>
          <a:noFill/>
        </p:spPr>
        <p:txBody>
          <a:bodyPr wrap="none">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34750F6A-CA45-40D9-93F0-E175B958CB8C}"/>
              </a:ext>
            </a:extLst>
          </p:cNvPr>
          <p:cNvSpPr txBox="1"/>
          <p:nvPr/>
        </p:nvSpPr>
        <p:spPr>
          <a:xfrm>
            <a:off x="2648744" y="3964930"/>
            <a:ext cx="301625" cy="368300"/>
          </a:xfrm>
          <a:prstGeom prst="rect">
            <a:avLst/>
          </a:prstGeom>
          <a:noFill/>
        </p:spPr>
        <p:txBody>
          <a:bodyPr wrap="none">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CB72E5D1-61FA-422D-AFF1-155EB99794CF}"/>
              </a:ext>
            </a:extLst>
          </p:cNvPr>
          <p:cNvSpPr txBox="1"/>
          <p:nvPr/>
        </p:nvSpPr>
        <p:spPr>
          <a:xfrm>
            <a:off x="2537320" y="4912841"/>
            <a:ext cx="301625" cy="368300"/>
          </a:xfrm>
          <a:prstGeom prst="rect">
            <a:avLst/>
          </a:prstGeom>
          <a:noFill/>
        </p:spPr>
        <p:txBody>
          <a:bodyPr wrap="none">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9D88D22E-7CDC-44D8-A0FD-720385136BA5}"/>
              </a:ext>
            </a:extLst>
          </p:cNvPr>
          <p:cNvSpPr txBox="1"/>
          <p:nvPr/>
        </p:nvSpPr>
        <p:spPr>
          <a:xfrm>
            <a:off x="2072680" y="5805264"/>
            <a:ext cx="301625" cy="369887"/>
          </a:xfrm>
          <a:prstGeom prst="rect">
            <a:avLst/>
          </a:prstGeom>
          <a:noFill/>
        </p:spPr>
        <p:txBody>
          <a:bodyPr wrap="none">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a:extLst>
              <a:ext uri="{FF2B5EF4-FFF2-40B4-BE49-F238E27FC236}">
                <a16:creationId xmlns:a16="http://schemas.microsoft.com/office/drawing/2014/main" id="{ABBD89DD-5F1B-4F78-A0F1-7513844CC143}"/>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Les allocations familiales</a:t>
            </a:r>
          </a:p>
        </p:txBody>
      </p:sp>
      <p:graphicFrame>
        <p:nvGraphicFramePr>
          <p:cNvPr id="3" name="Diagramme 2">
            <a:extLst>
              <a:ext uri="{FF2B5EF4-FFF2-40B4-BE49-F238E27FC236}">
                <a16:creationId xmlns:a16="http://schemas.microsoft.com/office/drawing/2014/main" id="{FAA78694-0EAE-40CF-8236-F5F08E87FB8E}"/>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51F8D23A-F3A1-4653-A821-63D6B86E5BBE}"/>
              </a:ext>
            </a:extLst>
          </p:cNvPr>
          <p:cNvSpPr txBox="1"/>
          <p:nvPr/>
        </p:nvSpPr>
        <p:spPr>
          <a:xfrm>
            <a:off x="1857375" y="1866900"/>
            <a:ext cx="431800" cy="369888"/>
          </a:xfrm>
          <a:prstGeom prst="rect">
            <a:avLst/>
          </a:prstGeom>
          <a:noFill/>
        </p:spPr>
        <p:txBody>
          <a:bodyPr>
            <a:spAutoFit/>
          </a:bodyPr>
          <a:lstStyle/>
          <a:p>
            <a:pPr>
              <a:defRPr/>
            </a:pPr>
            <a:r>
              <a:rPr lang="fr-FR" b="1">
                <a:solidFill>
                  <a:schemeClr val="accent1">
                    <a:lumMod val="50000"/>
                  </a:schemeClr>
                </a:solidFill>
              </a:rPr>
              <a:t>4</a:t>
            </a:r>
          </a:p>
        </p:txBody>
      </p:sp>
      <p:pic>
        <p:nvPicPr>
          <p:cNvPr id="5" name="Image 4">
            <a:extLst>
              <a:ext uri="{FF2B5EF4-FFF2-40B4-BE49-F238E27FC236}">
                <a16:creationId xmlns:a16="http://schemas.microsoft.com/office/drawing/2014/main" id="{1B639461-392C-40A6-989B-E2C22E20BE5E}"/>
              </a:ext>
            </a:extLst>
          </p:cNvPr>
          <p:cNvPicPr>
            <a:picLocks noChangeAspect="1"/>
          </p:cNvPicPr>
          <p:nvPr/>
        </p:nvPicPr>
        <p:blipFill>
          <a:blip r:embed="rId7"/>
          <a:stretch>
            <a:fillRect/>
          </a:stretch>
        </p:blipFill>
        <p:spPr>
          <a:xfrm>
            <a:off x="0" y="2488796"/>
            <a:ext cx="9906000" cy="3896634"/>
          </a:xfrm>
          <a:prstGeom prst="rect">
            <a:avLst/>
          </a:prstGeom>
        </p:spPr>
      </p:pic>
    </p:spTree>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2FCB8F2A-EEBD-4A1E-B756-F1AC3881F10E}"/>
              </a:ext>
            </a:extLst>
          </p:cNvPr>
          <p:cNvSpPr>
            <a:spLocks noGrp="1"/>
          </p:cNvSpPr>
          <p:nvPr>
            <p:ph type="title" idx="4294967295"/>
          </p:nvPr>
        </p:nvSpPr>
        <p:spPr>
          <a:xfrm>
            <a:off x="488950" y="404813"/>
            <a:ext cx="8915400" cy="1143000"/>
          </a:xfrm>
        </p:spPr>
        <p:txBody>
          <a:bodyPr/>
          <a:lstStyle/>
          <a:p>
            <a:r>
              <a:rPr lang="fr-FR" altLang="fr-FR" sz="2800" b="1">
                <a:solidFill>
                  <a:srgbClr val="002060"/>
                </a:solidFill>
                <a:cs typeface="Calibri" panose="020F0502020204030204" pitchFamily="34" charset="0"/>
              </a:rPr>
              <a:t>Les allocations familiales</a:t>
            </a:r>
          </a:p>
        </p:txBody>
      </p:sp>
      <p:graphicFrame>
        <p:nvGraphicFramePr>
          <p:cNvPr id="3" name="Diagramme 2">
            <a:extLst>
              <a:ext uri="{FF2B5EF4-FFF2-40B4-BE49-F238E27FC236}">
                <a16:creationId xmlns:a16="http://schemas.microsoft.com/office/drawing/2014/main" id="{18E7039A-B245-4D56-8555-44E85E0DBA3B}"/>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0" name="Rectangle 1">
            <a:extLst>
              <a:ext uri="{FF2B5EF4-FFF2-40B4-BE49-F238E27FC236}">
                <a16:creationId xmlns:a16="http://schemas.microsoft.com/office/drawing/2014/main" id="{9E7C950A-3773-4ED2-BAB2-4C4D42E686DC}"/>
              </a:ext>
            </a:extLst>
          </p:cNvPr>
          <p:cNvSpPr>
            <a:spLocks noChangeArrowheads="1"/>
          </p:cNvSpPr>
          <p:nvPr/>
        </p:nvSpPr>
        <p:spPr bwMode="auto">
          <a:xfrm>
            <a:off x="1065213" y="2708275"/>
            <a:ext cx="79200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b="1">
                <a:solidFill>
                  <a:schemeClr val="accent5">
                    <a:lumMod val="50000"/>
                  </a:schemeClr>
                </a:solidFill>
              </a:rPr>
              <a:t>Exemple  1</a:t>
            </a:r>
          </a:p>
          <a:p>
            <a:pPr>
              <a:spcBef>
                <a:spcPct val="0"/>
              </a:spcBef>
              <a:buFontTx/>
              <a:buNone/>
              <a:defRPr/>
            </a:pPr>
            <a:r>
              <a:rPr lang="fr-FR" altLang="fr-FR" sz="1800">
                <a:solidFill>
                  <a:schemeClr val="accent5">
                    <a:lumMod val="50000"/>
                  </a:schemeClr>
                </a:solidFill>
              </a:rPr>
              <a:t>Couple avec 1 enfant à charge de 6 ans . Un second enfant naît en Janvier 2022.</a:t>
            </a:r>
          </a:p>
          <a:p>
            <a:pPr>
              <a:spcBef>
                <a:spcPct val="0"/>
              </a:spcBef>
              <a:buFontTx/>
              <a:buNone/>
              <a:defRPr/>
            </a:pPr>
            <a:r>
              <a:rPr lang="fr-FR" altLang="fr-FR" sz="1800">
                <a:solidFill>
                  <a:schemeClr val="accent5">
                    <a:lumMod val="50000"/>
                  </a:schemeClr>
                </a:solidFill>
              </a:rPr>
              <a:t>Le droit aux Af s’ouvre ?</a:t>
            </a:r>
            <a:endParaRPr lang="fr-FR" altLang="fr-FR" sz="1800"/>
          </a:p>
          <a:p>
            <a:pPr>
              <a:spcBef>
                <a:spcPct val="0"/>
              </a:spcBef>
              <a:buFontTx/>
              <a:buNone/>
              <a:defRPr/>
            </a:pPr>
            <a:r>
              <a:rPr lang="fr-FR" altLang="fr-FR" sz="1800" b="1">
                <a:solidFill>
                  <a:schemeClr val="accent3">
                    <a:lumMod val="50000"/>
                  </a:schemeClr>
                </a:solidFill>
              </a:rPr>
              <a:t>Réponse:</a:t>
            </a:r>
            <a:r>
              <a:rPr lang="fr-FR" altLang="fr-FR" sz="1800"/>
              <a:t> </a:t>
            </a:r>
            <a:r>
              <a:rPr lang="fr-FR" altLang="fr-FR" sz="1800">
                <a:solidFill>
                  <a:schemeClr val="accent3">
                    <a:lumMod val="50000"/>
                  </a:schemeClr>
                </a:solidFill>
              </a:rPr>
              <a:t>Février 2022 (allocation de base + allocations familiales)</a:t>
            </a:r>
          </a:p>
          <a:p>
            <a:pPr>
              <a:spcBef>
                <a:spcPct val="0"/>
              </a:spcBef>
              <a:buFontTx/>
              <a:buNone/>
              <a:defRPr/>
            </a:pPr>
            <a:endParaRPr lang="fr-FR" altLang="fr-FR" sz="1800" b="1"/>
          </a:p>
          <a:p>
            <a:pPr>
              <a:spcBef>
                <a:spcPct val="0"/>
              </a:spcBef>
              <a:buFontTx/>
              <a:buNone/>
              <a:defRPr/>
            </a:pPr>
            <a:r>
              <a:rPr lang="fr-FR" altLang="fr-FR" sz="1800" b="1">
                <a:solidFill>
                  <a:schemeClr val="accent5">
                    <a:lumMod val="50000"/>
                  </a:schemeClr>
                </a:solidFill>
              </a:rPr>
              <a:t>Exemple 2</a:t>
            </a:r>
          </a:p>
          <a:p>
            <a:pPr>
              <a:spcBef>
                <a:spcPct val="0"/>
              </a:spcBef>
              <a:buFontTx/>
              <a:buNone/>
              <a:defRPr/>
            </a:pPr>
            <a:r>
              <a:rPr lang="fr-FR" altLang="fr-FR" sz="1800">
                <a:solidFill>
                  <a:schemeClr val="accent5">
                    <a:lumMod val="50000"/>
                  </a:schemeClr>
                </a:solidFill>
              </a:rPr>
              <a:t>Couple avec 1 enfant né le 10 aout 2002 . Un second enfant naît le 12 avril 2022. </a:t>
            </a:r>
          </a:p>
          <a:p>
            <a:pPr>
              <a:spcBef>
                <a:spcPct val="0"/>
              </a:spcBef>
              <a:buFontTx/>
              <a:buNone/>
              <a:defRPr/>
            </a:pPr>
            <a:r>
              <a:rPr lang="fr-FR" altLang="fr-FR" sz="1800">
                <a:solidFill>
                  <a:schemeClr val="accent5">
                    <a:lumMod val="50000"/>
                  </a:schemeClr>
                </a:solidFill>
              </a:rPr>
              <a:t>Le droit aux Af s’ouvre ?</a:t>
            </a:r>
            <a:endParaRPr lang="fr-FR" altLang="fr-FR" sz="1800"/>
          </a:p>
          <a:p>
            <a:pPr>
              <a:spcBef>
                <a:spcPct val="0"/>
              </a:spcBef>
              <a:buFontTx/>
              <a:buNone/>
              <a:defRPr/>
            </a:pPr>
            <a:r>
              <a:rPr lang="fr-FR" altLang="fr-FR" sz="1800" b="1">
                <a:solidFill>
                  <a:schemeClr val="accent3">
                    <a:lumMod val="50000"/>
                  </a:schemeClr>
                </a:solidFill>
              </a:rPr>
              <a:t>Réponse: </a:t>
            </a:r>
            <a:r>
              <a:rPr lang="fr-FR" altLang="fr-FR" sz="1800">
                <a:solidFill>
                  <a:schemeClr val="accent3">
                    <a:lumMod val="50000"/>
                  </a:schemeClr>
                </a:solidFill>
              </a:rPr>
              <a:t>mai 2022 jusque juillet 2022 inclus (puis poursuite de l’allocation de base)</a:t>
            </a:r>
          </a:p>
        </p:txBody>
      </p:sp>
      <p:sp>
        <p:nvSpPr>
          <p:cNvPr id="5" name="Rectangle 4">
            <a:extLst>
              <a:ext uri="{FF2B5EF4-FFF2-40B4-BE49-F238E27FC236}">
                <a16:creationId xmlns:a16="http://schemas.microsoft.com/office/drawing/2014/main" id="{7364ED51-8C6C-435B-9D88-E69ED03889F5}"/>
              </a:ext>
            </a:extLst>
          </p:cNvPr>
          <p:cNvSpPr/>
          <p:nvPr/>
        </p:nvSpPr>
        <p:spPr>
          <a:xfrm>
            <a:off x="200025" y="6381750"/>
            <a:ext cx="2160588" cy="400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altLang="fr-FR" sz="1400">
                <a:solidFill>
                  <a:schemeClr val="bg1"/>
                </a:solidFill>
              </a:rPr>
              <a:t>l’année N= Année en cours</a:t>
            </a:r>
            <a:endParaRPr lang="fr-FR" sz="1400">
              <a:solidFill>
                <a:schemeClr val="bg1"/>
              </a:solidFill>
            </a:endParaRPr>
          </a:p>
        </p:txBody>
      </p:sp>
      <p:sp>
        <p:nvSpPr>
          <p:cNvPr id="6" name="ZoneTexte 5">
            <a:extLst>
              <a:ext uri="{FF2B5EF4-FFF2-40B4-BE49-F238E27FC236}">
                <a16:creationId xmlns:a16="http://schemas.microsoft.com/office/drawing/2014/main" id="{0CD35034-3B1D-4E42-89C3-0B739A5ACC51}"/>
              </a:ext>
            </a:extLst>
          </p:cNvPr>
          <p:cNvSpPr txBox="1"/>
          <p:nvPr/>
        </p:nvSpPr>
        <p:spPr>
          <a:xfrm>
            <a:off x="1857375" y="1866900"/>
            <a:ext cx="431800" cy="369888"/>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82DA4D87-F283-48AA-9225-0F6AF2EC4DB4}"/>
              </a:ext>
            </a:extLst>
          </p:cNvPr>
          <p:cNvGraphicFramePr/>
          <p:nvPr>
            <p:extLst>
              <p:ext uri="{D42A27DB-BD31-4B8C-83A1-F6EECF244321}">
                <p14:modId xmlns:p14="http://schemas.microsoft.com/office/powerpoint/2010/main" val="1807771597"/>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3" name="Titre 2">
            <a:extLst>
              <a:ext uri="{FF2B5EF4-FFF2-40B4-BE49-F238E27FC236}">
                <a16:creationId xmlns:a16="http://schemas.microsoft.com/office/drawing/2014/main" id="{06AAD28E-132E-44BA-B809-ABF57517C62A}"/>
              </a:ext>
            </a:extLst>
          </p:cNvPr>
          <p:cNvSpPr>
            <a:spLocks noGrp="1"/>
          </p:cNvSpPr>
          <p:nvPr>
            <p:ph type="title" idx="4294967295"/>
          </p:nvPr>
        </p:nvSpPr>
        <p:spPr>
          <a:xfrm>
            <a:off x="646113" y="404813"/>
            <a:ext cx="8915400" cy="1143000"/>
          </a:xfrm>
        </p:spPr>
        <p:txBody>
          <a:bodyPr/>
          <a:lstStyle/>
          <a:p>
            <a:r>
              <a:rPr lang="fr-FR" altLang="fr-FR" sz="2800" b="1">
                <a:solidFill>
                  <a:srgbClr val="002060"/>
                </a:solidFill>
                <a:cs typeface="Calibri" panose="020F0502020204030204" pitchFamily="34" charset="0"/>
              </a:rPr>
              <a:t>Le Complément familial</a:t>
            </a:r>
          </a:p>
        </p:txBody>
      </p:sp>
      <p:sp>
        <p:nvSpPr>
          <p:cNvPr id="4" name="ZoneTexte 3">
            <a:extLst>
              <a:ext uri="{FF2B5EF4-FFF2-40B4-BE49-F238E27FC236}">
                <a16:creationId xmlns:a16="http://schemas.microsoft.com/office/drawing/2014/main" id="{10BB0DA6-CB33-4E3D-AB1D-2CE3F0C06C76}"/>
              </a:ext>
            </a:extLst>
          </p:cNvPr>
          <p:cNvSpPr txBox="1"/>
          <p:nvPr/>
        </p:nvSpPr>
        <p:spPr>
          <a:xfrm>
            <a:off x="2072680" y="2060848"/>
            <a:ext cx="431800" cy="368300"/>
          </a:xfrm>
          <a:prstGeom prst="rect">
            <a:avLst/>
          </a:prstGeom>
          <a:noFill/>
        </p:spPr>
        <p:txBody>
          <a:bodyPr>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A0A4FA63-E1B0-4B9A-B5BE-6BE001D5BC36}"/>
              </a:ext>
            </a:extLst>
          </p:cNvPr>
          <p:cNvSpPr txBox="1"/>
          <p:nvPr/>
        </p:nvSpPr>
        <p:spPr>
          <a:xfrm>
            <a:off x="2528873" y="3052168"/>
            <a:ext cx="433387" cy="368300"/>
          </a:xfrm>
          <a:prstGeom prst="rect">
            <a:avLst/>
          </a:prstGeom>
          <a:noFill/>
        </p:spPr>
        <p:txBody>
          <a:bodyPr>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C3890EC1-518C-45D9-A196-1869D531EB46}"/>
              </a:ext>
            </a:extLst>
          </p:cNvPr>
          <p:cNvSpPr txBox="1"/>
          <p:nvPr/>
        </p:nvSpPr>
        <p:spPr>
          <a:xfrm>
            <a:off x="2655888" y="3941762"/>
            <a:ext cx="431800" cy="368300"/>
          </a:xfrm>
          <a:prstGeom prst="rect">
            <a:avLst/>
          </a:prstGeom>
          <a:noFill/>
        </p:spPr>
        <p:txBody>
          <a:bodyPr>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C6C12940-1385-49F1-945F-5D3DEDA00DFA}"/>
              </a:ext>
            </a:extLst>
          </p:cNvPr>
          <p:cNvSpPr txBox="1"/>
          <p:nvPr/>
        </p:nvSpPr>
        <p:spPr>
          <a:xfrm>
            <a:off x="2521430" y="4871793"/>
            <a:ext cx="431800" cy="368300"/>
          </a:xfrm>
          <a:prstGeom prst="rect">
            <a:avLst/>
          </a:prstGeom>
          <a:noFill/>
        </p:spPr>
        <p:txBody>
          <a:bodyPr>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B4AF89A8-E5D5-43BB-A196-EF62C6589EC0}"/>
              </a:ext>
            </a:extLst>
          </p:cNvPr>
          <p:cNvSpPr txBox="1"/>
          <p:nvPr/>
        </p:nvSpPr>
        <p:spPr>
          <a:xfrm>
            <a:off x="2072680" y="5805264"/>
            <a:ext cx="433388" cy="368300"/>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6D9A4A39-CFDA-4181-AE83-3F16104BAA93}"/>
              </a:ext>
            </a:extLst>
          </p:cNvPr>
          <p:cNvSpPr>
            <a:spLocks noChangeArrowheads="1"/>
          </p:cNvSpPr>
          <p:nvPr/>
        </p:nvSpPr>
        <p:spPr bwMode="auto">
          <a:xfrm>
            <a:off x="1136650" y="3789363"/>
            <a:ext cx="81375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Complément Familial est versé aux familles ayant à charge au moins 3 enfants tous âgés d'au moins 3 ans et de moins de 21 ans.</a:t>
            </a:r>
          </a:p>
          <a:p>
            <a:pPr eaLnBrk="1" hangingPunct="1">
              <a:spcBef>
                <a:spcPct val="0"/>
              </a:spcBef>
              <a:buFontTx/>
              <a:buNone/>
              <a:defRPr/>
            </a:pPr>
            <a:endParaRPr lang="fr-FR" altLang="fr-FR" sz="12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Cette prestation est versée en fonction des ressources de la famille.</a:t>
            </a:r>
          </a:p>
        </p:txBody>
      </p:sp>
      <p:graphicFrame>
        <p:nvGraphicFramePr>
          <p:cNvPr id="6" name="Diagramme 5">
            <a:extLst>
              <a:ext uri="{FF2B5EF4-FFF2-40B4-BE49-F238E27FC236}">
                <a16:creationId xmlns:a16="http://schemas.microsoft.com/office/drawing/2014/main" id="{A61FE34A-0205-4F72-ABAE-63C9CD46F3FB}"/>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8" name="Titre 6">
            <a:extLst>
              <a:ext uri="{FF2B5EF4-FFF2-40B4-BE49-F238E27FC236}">
                <a16:creationId xmlns:a16="http://schemas.microsoft.com/office/drawing/2014/main" id="{F0761D0B-ACE6-4E5A-9E77-ED1F682028D9}"/>
              </a:ext>
            </a:extLst>
          </p:cNvPr>
          <p:cNvSpPr>
            <a:spLocks noGrp="1"/>
          </p:cNvSpPr>
          <p:nvPr>
            <p:ph type="title" idx="4294967295"/>
          </p:nvPr>
        </p:nvSpPr>
        <p:spPr>
          <a:xfrm>
            <a:off x="560388" y="476250"/>
            <a:ext cx="8915400" cy="1143000"/>
          </a:xfrm>
        </p:spPr>
        <p:txBody>
          <a:bodyPr/>
          <a:lstStyle/>
          <a:p>
            <a:r>
              <a:rPr lang="fr-FR" altLang="fr-FR" sz="2800" b="1">
                <a:solidFill>
                  <a:srgbClr val="002060"/>
                </a:solidFill>
                <a:cs typeface="Calibri" panose="020F0502020204030204" pitchFamily="34" charset="0"/>
              </a:rPr>
              <a:t>Le complément familial</a:t>
            </a:r>
          </a:p>
        </p:txBody>
      </p:sp>
      <p:sp>
        <p:nvSpPr>
          <p:cNvPr id="5" name="ZoneTexte 4">
            <a:extLst>
              <a:ext uri="{FF2B5EF4-FFF2-40B4-BE49-F238E27FC236}">
                <a16:creationId xmlns:a16="http://schemas.microsoft.com/office/drawing/2014/main" id="{1F4846E1-F1F0-4445-9506-AD0F44897594}"/>
              </a:ext>
            </a:extLst>
          </p:cNvPr>
          <p:cNvSpPr txBox="1"/>
          <p:nvPr/>
        </p:nvSpPr>
        <p:spPr>
          <a:xfrm>
            <a:off x="1857375" y="1876425"/>
            <a:ext cx="431800" cy="368300"/>
          </a:xfrm>
          <a:prstGeom prst="rect">
            <a:avLst/>
          </a:prstGeom>
          <a:noFill/>
        </p:spPr>
        <p:txBody>
          <a:bodyPr>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6">
            <a:extLst>
              <a:ext uri="{FF2B5EF4-FFF2-40B4-BE49-F238E27FC236}">
                <a16:creationId xmlns:a16="http://schemas.microsoft.com/office/drawing/2014/main" id="{8A45B01B-F98D-4D2C-9A92-A8E401D5D2A6}"/>
              </a:ext>
            </a:extLst>
          </p:cNvPr>
          <p:cNvSpPr txBox="1">
            <a:spLocks noChangeArrowheads="1"/>
          </p:cNvSpPr>
          <p:nvPr/>
        </p:nvSpPr>
        <p:spPr bwMode="auto">
          <a:xfrm>
            <a:off x="488950" y="3109913"/>
            <a:ext cx="8986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droit au CF s’ouvre le mois des 3 ans du dernier enfant ou le mois suivant l’arrivée d’un troisième enfant ayant plus de 3 ans. Il assure le relais de l’AB pour les familles nombreuses.</a:t>
            </a:r>
          </a:p>
        </p:txBody>
      </p:sp>
      <p:sp>
        <p:nvSpPr>
          <p:cNvPr id="63491" name="Titre 1">
            <a:extLst>
              <a:ext uri="{FF2B5EF4-FFF2-40B4-BE49-F238E27FC236}">
                <a16:creationId xmlns:a16="http://schemas.microsoft.com/office/drawing/2014/main" id="{527AD400-9BA3-49AA-B6E5-2588FF40E6A0}"/>
              </a:ext>
            </a:extLst>
          </p:cNvPr>
          <p:cNvSpPr>
            <a:spLocks noGrp="1"/>
          </p:cNvSpPr>
          <p:nvPr>
            <p:ph type="title" idx="4294967295"/>
          </p:nvPr>
        </p:nvSpPr>
        <p:spPr>
          <a:xfrm>
            <a:off x="992188" y="549275"/>
            <a:ext cx="8353425" cy="1008063"/>
          </a:xfrm>
        </p:spPr>
        <p:txBody>
          <a:bodyPr/>
          <a:lstStyle/>
          <a:p>
            <a:r>
              <a:rPr lang="fr-FR" altLang="fr-FR" sz="2800" b="1">
                <a:solidFill>
                  <a:srgbClr val="002060"/>
                </a:solidFill>
                <a:cs typeface="Calibri" panose="020F0502020204030204" pitchFamily="34" charset="0"/>
              </a:rPr>
              <a:t>Le Complément familial</a:t>
            </a:r>
          </a:p>
        </p:txBody>
      </p:sp>
      <p:graphicFrame>
        <p:nvGraphicFramePr>
          <p:cNvPr id="10" name="Diagramme 9">
            <a:extLst>
              <a:ext uri="{FF2B5EF4-FFF2-40B4-BE49-F238E27FC236}">
                <a16:creationId xmlns:a16="http://schemas.microsoft.com/office/drawing/2014/main" id="{3B280331-CB2B-4C51-B429-581A4AB0E7C7}"/>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7" name="ZoneTexte 10">
            <a:extLst>
              <a:ext uri="{FF2B5EF4-FFF2-40B4-BE49-F238E27FC236}">
                <a16:creationId xmlns:a16="http://schemas.microsoft.com/office/drawing/2014/main" id="{0E6E2578-4D54-4BE5-B50C-2F424F0FAAEC}"/>
              </a:ext>
            </a:extLst>
          </p:cNvPr>
          <p:cNvSpPr txBox="1">
            <a:spLocks noChangeArrowheads="1"/>
          </p:cNvSpPr>
          <p:nvPr/>
        </p:nvSpPr>
        <p:spPr bwMode="auto">
          <a:xfrm>
            <a:off x="511175" y="4221163"/>
            <a:ext cx="898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droit s’éteint lorsque la famille passe de 3 à 2 enfants à charge ( 21</a:t>
            </a:r>
            <a:r>
              <a:rPr lang="fr-FR" altLang="fr-FR" sz="1800" baseline="30000">
                <a:solidFill>
                  <a:schemeClr val="accent5">
                    <a:lumMod val="50000"/>
                  </a:schemeClr>
                </a:solidFill>
              </a:rPr>
              <a:t>ème</a:t>
            </a:r>
            <a:r>
              <a:rPr lang="fr-FR" altLang="fr-FR" sz="1800">
                <a:solidFill>
                  <a:schemeClr val="accent5">
                    <a:lumMod val="50000"/>
                  </a:schemeClr>
                </a:solidFill>
              </a:rPr>
              <a:t> anniversaire de l’ainé ou départ de cet enfant) ou le mois suivant la naissance d’un 4</a:t>
            </a:r>
            <a:r>
              <a:rPr lang="fr-FR" altLang="fr-FR" sz="1800" baseline="30000">
                <a:solidFill>
                  <a:schemeClr val="accent5">
                    <a:lumMod val="50000"/>
                  </a:schemeClr>
                </a:solidFill>
              </a:rPr>
              <a:t>ème</a:t>
            </a:r>
            <a:r>
              <a:rPr lang="fr-FR" altLang="fr-FR" sz="1800">
                <a:solidFill>
                  <a:schemeClr val="accent5">
                    <a:lumMod val="50000"/>
                  </a:schemeClr>
                </a:solidFill>
              </a:rPr>
              <a:t> enfant.</a:t>
            </a:r>
          </a:p>
          <a:p>
            <a:pPr eaLnBrk="1" hangingPunct="1">
              <a:spcBef>
                <a:spcPct val="0"/>
              </a:spcBef>
              <a:buFontTx/>
              <a:buNone/>
              <a:defRPr/>
            </a:pPr>
            <a:endParaRPr lang="fr-FR" altLang="fr-FR" sz="1800">
              <a:solidFill>
                <a:schemeClr val="accent5">
                  <a:lumMod val="50000"/>
                </a:schemeClr>
              </a:solidFill>
            </a:endParaRPr>
          </a:p>
        </p:txBody>
      </p:sp>
      <p:sp>
        <p:nvSpPr>
          <p:cNvPr id="6" name="ZoneTexte 5">
            <a:extLst>
              <a:ext uri="{FF2B5EF4-FFF2-40B4-BE49-F238E27FC236}">
                <a16:creationId xmlns:a16="http://schemas.microsoft.com/office/drawing/2014/main" id="{14F2A168-646F-4236-B590-21F7F3C83DAD}"/>
              </a:ext>
            </a:extLst>
          </p:cNvPr>
          <p:cNvSpPr txBox="1"/>
          <p:nvPr/>
        </p:nvSpPr>
        <p:spPr>
          <a:xfrm>
            <a:off x="1857375" y="1876425"/>
            <a:ext cx="431800" cy="369888"/>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651CFA98-36CC-44A2-9DF3-BC53B67C2820}"/>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9" name="Titre 2">
            <a:extLst>
              <a:ext uri="{FF2B5EF4-FFF2-40B4-BE49-F238E27FC236}">
                <a16:creationId xmlns:a16="http://schemas.microsoft.com/office/drawing/2014/main" id="{200B952F-4C85-45C1-B91B-19990284DA64}"/>
              </a:ext>
            </a:extLst>
          </p:cNvPr>
          <p:cNvSpPr>
            <a:spLocks noGrp="1"/>
          </p:cNvSpPr>
          <p:nvPr>
            <p:ph type="title" idx="4294967295"/>
          </p:nvPr>
        </p:nvSpPr>
        <p:spPr>
          <a:xfrm>
            <a:off x="1065213" y="549275"/>
            <a:ext cx="8208962" cy="935038"/>
          </a:xfrm>
        </p:spPr>
        <p:txBody>
          <a:bodyPr/>
          <a:lstStyle/>
          <a:p>
            <a:r>
              <a:rPr lang="fr-FR" altLang="fr-FR" sz="2800" b="1">
                <a:solidFill>
                  <a:srgbClr val="002060"/>
                </a:solidFill>
                <a:cs typeface="Calibri" panose="020F0502020204030204" pitchFamily="34" charset="0"/>
              </a:rPr>
              <a:t>Le Complément familial</a:t>
            </a:r>
            <a:endParaRPr lang="fr-FR" altLang="fr-FR" sz="2800" b="1"/>
          </a:p>
        </p:txBody>
      </p:sp>
      <p:pic>
        <p:nvPicPr>
          <p:cNvPr id="65540" name="Picture 4">
            <a:extLst>
              <a:ext uri="{FF2B5EF4-FFF2-40B4-BE49-F238E27FC236}">
                <a16:creationId xmlns:a16="http://schemas.microsoft.com/office/drawing/2014/main" id="{672B2836-5F39-47CC-8885-4C56007FB4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025" y="2492375"/>
            <a:ext cx="6105525"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a:extLst>
              <a:ext uri="{FF2B5EF4-FFF2-40B4-BE49-F238E27FC236}">
                <a16:creationId xmlns:a16="http://schemas.microsoft.com/office/drawing/2014/main" id="{9E6D19F8-152A-4568-A9B2-3C5600FCD9C9}"/>
              </a:ext>
            </a:extLst>
          </p:cNvPr>
          <p:cNvSpPr txBox="1"/>
          <p:nvPr/>
        </p:nvSpPr>
        <p:spPr>
          <a:xfrm>
            <a:off x="1857375" y="1876425"/>
            <a:ext cx="374650" cy="368300"/>
          </a:xfrm>
          <a:prstGeom prst="rect">
            <a:avLst/>
          </a:prstGeom>
          <a:noFill/>
        </p:spPr>
        <p:txBody>
          <a:bodyPr>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F6D5230D-3F87-4545-B97C-901D21512B30}"/>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3" name="Titre 2">
            <a:extLst>
              <a:ext uri="{FF2B5EF4-FFF2-40B4-BE49-F238E27FC236}">
                <a16:creationId xmlns:a16="http://schemas.microsoft.com/office/drawing/2014/main" id="{A5444AF7-D1B0-408C-8B62-E932A9A79209}"/>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Le Complément familial</a:t>
            </a:r>
            <a:endParaRPr lang="fr-FR" altLang="fr-FR" sz="2800" b="1"/>
          </a:p>
        </p:txBody>
      </p:sp>
      <p:sp>
        <p:nvSpPr>
          <p:cNvPr id="6" name="ZoneTexte 5">
            <a:extLst>
              <a:ext uri="{FF2B5EF4-FFF2-40B4-BE49-F238E27FC236}">
                <a16:creationId xmlns:a16="http://schemas.microsoft.com/office/drawing/2014/main" id="{C5BDC27F-CFEF-4CE9-B9CB-1316BBF3FA9E}"/>
              </a:ext>
            </a:extLst>
          </p:cNvPr>
          <p:cNvSpPr txBox="1"/>
          <p:nvPr/>
        </p:nvSpPr>
        <p:spPr>
          <a:xfrm>
            <a:off x="1857375" y="1876425"/>
            <a:ext cx="431800" cy="369888"/>
          </a:xfrm>
          <a:prstGeom prst="rect">
            <a:avLst/>
          </a:prstGeom>
          <a:noFill/>
        </p:spPr>
        <p:txBody>
          <a:bodyPr>
            <a:spAutoFit/>
          </a:bodyPr>
          <a:lstStyle/>
          <a:p>
            <a:pPr>
              <a:defRPr/>
            </a:pPr>
            <a:r>
              <a:rPr lang="fr-FR" b="1">
                <a:solidFill>
                  <a:schemeClr val="accent1">
                    <a:lumMod val="50000"/>
                  </a:schemeClr>
                </a:solidFill>
              </a:rPr>
              <a:t>4</a:t>
            </a:r>
          </a:p>
        </p:txBody>
      </p:sp>
      <p:pic>
        <p:nvPicPr>
          <p:cNvPr id="5" name="Image 4">
            <a:extLst>
              <a:ext uri="{FF2B5EF4-FFF2-40B4-BE49-F238E27FC236}">
                <a16:creationId xmlns:a16="http://schemas.microsoft.com/office/drawing/2014/main" id="{E6986FAA-23B2-40CE-B27A-AA16E5330397}"/>
              </a:ext>
            </a:extLst>
          </p:cNvPr>
          <p:cNvPicPr>
            <a:picLocks noChangeAspect="1"/>
          </p:cNvPicPr>
          <p:nvPr/>
        </p:nvPicPr>
        <p:blipFill>
          <a:blip r:embed="rId7"/>
          <a:stretch>
            <a:fillRect/>
          </a:stretch>
        </p:blipFill>
        <p:spPr>
          <a:xfrm>
            <a:off x="0" y="2348880"/>
            <a:ext cx="9906000" cy="4527287"/>
          </a:xfrm>
          <a:prstGeom prst="rect">
            <a:avLst/>
          </a:prstGeom>
        </p:spPr>
      </p:pic>
    </p:spTree>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BAD62F69-226C-4ECD-879D-93AF72289B6A}"/>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Titre 2">
            <a:extLst>
              <a:ext uri="{FF2B5EF4-FFF2-40B4-BE49-F238E27FC236}">
                <a16:creationId xmlns:a16="http://schemas.microsoft.com/office/drawing/2014/main" id="{6E3546AB-9369-41EA-940D-2BAB46A58C7C}"/>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Le Complément familial</a:t>
            </a:r>
            <a:endParaRPr lang="fr-FR" altLang="fr-FR" sz="2800" b="1"/>
          </a:p>
        </p:txBody>
      </p:sp>
      <p:sp>
        <p:nvSpPr>
          <p:cNvPr id="63492" name="Rectangle 2">
            <a:extLst>
              <a:ext uri="{FF2B5EF4-FFF2-40B4-BE49-F238E27FC236}">
                <a16:creationId xmlns:a16="http://schemas.microsoft.com/office/drawing/2014/main" id="{2171CF93-3822-4A3B-8E6F-D5483014D3C9}"/>
              </a:ext>
            </a:extLst>
          </p:cNvPr>
          <p:cNvSpPr>
            <a:spLocks noChangeArrowheads="1"/>
          </p:cNvSpPr>
          <p:nvPr/>
        </p:nvSpPr>
        <p:spPr bwMode="auto">
          <a:xfrm>
            <a:off x="776288" y="2413000"/>
            <a:ext cx="849788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a:solidFill>
                  <a:schemeClr val="accent5">
                    <a:lumMod val="50000"/>
                  </a:schemeClr>
                </a:solidFill>
              </a:rPr>
              <a:t>Exemple:</a:t>
            </a:r>
          </a:p>
          <a:p>
            <a:pPr>
              <a:spcBef>
                <a:spcPct val="0"/>
              </a:spcBef>
              <a:buFontTx/>
              <a:buNone/>
              <a:defRPr/>
            </a:pPr>
            <a:r>
              <a:rPr lang="fr-FR" altLang="fr-FR" sz="1800">
                <a:solidFill>
                  <a:schemeClr val="accent5">
                    <a:lumMod val="50000"/>
                  </a:schemeClr>
                </a:solidFill>
              </a:rPr>
              <a:t>Famille avec 3 enfants à charge au sens des prestations familiales</a:t>
            </a:r>
          </a:p>
          <a:p>
            <a:pPr>
              <a:spcBef>
                <a:spcPct val="0"/>
              </a:spcBef>
              <a:buFontTx/>
              <a:buNone/>
              <a:defRPr/>
            </a:pPr>
            <a:r>
              <a:rPr lang="fr-FR" altLang="fr-FR" sz="1800">
                <a:solidFill>
                  <a:schemeClr val="accent5">
                    <a:lumMod val="50000"/>
                  </a:schemeClr>
                </a:solidFill>
              </a:rPr>
              <a:t>Sophie âgée de 20 ans et 3 mois</a:t>
            </a:r>
          </a:p>
          <a:p>
            <a:pPr>
              <a:spcBef>
                <a:spcPct val="0"/>
              </a:spcBef>
              <a:buFontTx/>
              <a:buNone/>
              <a:defRPr/>
            </a:pPr>
            <a:r>
              <a:rPr lang="fr-FR" altLang="fr-FR" sz="1800">
                <a:solidFill>
                  <a:schemeClr val="accent5">
                    <a:lumMod val="50000"/>
                  </a:schemeClr>
                </a:solidFill>
              </a:rPr>
              <a:t>Ludovic âgé de 17 ans</a:t>
            </a:r>
          </a:p>
          <a:p>
            <a:pPr>
              <a:spcBef>
                <a:spcPct val="0"/>
              </a:spcBef>
              <a:buFontTx/>
              <a:buNone/>
              <a:defRPr/>
            </a:pPr>
            <a:r>
              <a:rPr lang="fr-FR" altLang="fr-FR" sz="1800">
                <a:solidFill>
                  <a:schemeClr val="accent5">
                    <a:lumMod val="50000"/>
                  </a:schemeClr>
                </a:solidFill>
              </a:rPr>
              <a:t>Jean âgé de 15 ans</a:t>
            </a:r>
          </a:p>
          <a:p>
            <a:pPr>
              <a:spcBef>
                <a:spcPct val="0"/>
              </a:spcBef>
              <a:buFontTx/>
              <a:buNone/>
              <a:defRPr/>
            </a:pPr>
            <a:r>
              <a:rPr lang="fr-FR" altLang="fr-FR" sz="1800">
                <a:solidFill>
                  <a:schemeClr val="accent5">
                    <a:lumMod val="50000"/>
                  </a:schemeClr>
                </a:solidFill>
              </a:rPr>
              <a:t>Déterminer les droits théoriques de la famille.</a:t>
            </a:r>
          </a:p>
          <a:p>
            <a:pPr>
              <a:spcBef>
                <a:spcPct val="0"/>
              </a:spcBef>
              <a:buFontTx/>
              <a:buNone/>
              <a:defRPr/>
            </a:pPr>
            <a:endParaRPr lang="fr-FR" altLang="fr-FR" sz="1800">
              <a:solidFill>
                <a:schemeClr val="accent3">
                  <a:lumMod val="50000"/>
                </a:schemeClr>
              </a:solidFill>
            </a:endParaRPr>
          </a:p>
          <a:p>
            <a:pPr>
              <a:spcBef>
                <a:spcPct val="0"/>
              </a:spcBef>
              <a:buFontTx/>
              <a:buNone/>
              <a:defRPr/>
            </a:pPr>
            <a:r>
              <a:rPr lang="fr-FR" altLang="fr-FR" sz="1800" b="1">
                <a:solidFill>
                  <a:schemeClr val="accent3">
                    <a:lumMod val="50000"/>
                  </a:schemeClr>
                </a:solidFill>
              </a:rPr>
              <a:t>Réponse:</a:t>
            </a:r>
          </a:p>
          <a:p>
            <a:pPr>
              <a:spcBef>
                <a:spcPct val="0"/>
              </a:spcBef>
              <a:buFontTx/>
              <a:buNone/>
              <a:defRPr/>
            </a:pPr>
            <a:r>
              <a:rPr lang="fr-FR" altLang="fr-FR" sz="1800">
                <a:solidFill>
                  <a:schemeClr val="accent3">
                    <a:lumMod val="50000"/>
                  </a:schemeClr>
                </a:solidFill>
              </a:rPr>
              <a:t>Allocations familiales pour 2 enfants de – 20ans (Jean et Ludovic)</a:t>
            </a:r>
          </a:p>
          <a:p>
            <a:pPr>
              <a:spcBef>
                <a:spcPct val="0"/>
              </a:spcBef>
              <a:buFontTx/>
              <a:buNone/>
              <a:defRPr/>
            </a:pPr>
            <a:r>
              <a:rPr lang="fr-FR" altLang="fr-FR" sz="1800">
                <a:solidFill>
                  <a:schemeClr val="accent3">
                    <a:lumMod val="50000"/>
                  </a:schemeClr>
                </a:solidFill>
              </a:rPr>
              <a:t>Complément familial car 3 enfants de + de 3 ans et – de 21 ans (Jean, Ludovic et Sophie)</a:t>
            </a:r>
          </a:p>
          <a:p>
            <a:pPr>
              <a:spcBef>
                <a:spcPct val="0"/>
              </a:spcBef>
              <a:buFontTx/>
              <a:buNone/>
              <a:defRPr/>
            </a:pPr>
            <a:r>
              <a:rPr lang="fr-FR" altLang="fr-FR" sz="1800">
                <a:solidFill>
                  <a:schemeClr val="accent3">
                    <a:lumMod val="50000"/>
                  </a:schemeClr>
                </a:solidFill>
              </a:rPr>
              <a:t>(+majoration AF + forfait </a:t>
            </a:r>
            <a:r>
              <a:rPr lang="fr-FR" altLang="fr-FR" sz="1800" err="1">
                <a:solidFill>
                  <a:schemeClr val="accent3">
                    <a:lumMod val="50000"/>
                  </a:schemeClr>
                </a:solidFill>
              </a:rPr>
              <a:t>Af</a:t>
            </a:r>
            <a:r>
              <a:rPr lang="fr-FR" altLang="fr-FR" sz="1800">
                <a:solidFill>
                  <a:schemeClr val="accent3">
                    <a:lumMod val="50000"/>
                  </a:schemeClr>
                </a:solidFill>
              </a:rPr>
              <a:t>)</a:t>
            </a:r>
          </a:p>
        </p:txBody>
      </p:sp>
      <p:sp>
        <p:nvSpPr>
          <p:cNvPr id="5" name="ZoneTexte 4">
            <a:extLst>
              <a:ext uri="{FF2B5EF4-FFF2-40B4-BE49-F238E27FC236}">
                <a16:creationId xmlns:a16="http://schemas.microsoft.com/office/drawing/2014/main" id="{9A6CD56C-AE25-42EE-810D-CBB89B278AFF}"/>
              </a:ext>
            </a:extLst>
          </p:cNvPr>
          <p:cNvSpPr txBox="1"/>
          <p:nvPr/>
        </p:nvSpPr>
        <p:spPr>
          <a:xfrm>
            <a:off x="1857375" y="1876425"/>
            <a:ext cx="431800" cy="369888"/>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F88A1F8F-8FA9-4609-9351-388071D5608E}"/>
              </a:ext>
            </a:extLst>
          </p:cNvPr>
          <p:cNvGraphicFramePr/>
          <p:nvPr>
            <p:extLst>
              <p:ext uri="{D42A27DB-BD31-4B8C-83A1-F6EECF244321}">
                <p14:modId xmlns:p14="http://schemas.microsoft.com/office/powerpoint/2010/main" val="3939314311"/>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5" name="Titre 2">
            <a:extLst>
              <a:ext uri="{FF2B5EF4-FFF2-40B4-BE49-F238E27FC236}">
                <a16:creationId xmlns:a16="http://schemas.microsoft.com/office/drawing/2014/main" id="{D7B7C956-8459-4E51-B762-06836DE87E85}"/>
              </a:ext>
            </a:extLst>
          </p:cNvPr>
          <p:cNvSpPr>
            <a:spLocks noGrp="1"/>
          </p:cNvSpPr>
          <p:nvPr>
            <p:ph type="title" idx="4294967295"/>
          </p:nvPr>
        </p:nvSpPr>
        <p:spPr>
          <a:xfrm>
            <a:off x="646113" y="404813"/>
            <a:ext cx="8915400" cy="1143000"/>
          </a:xfrm>
        </p:spPr>
        <p:txBody>
          <a:bodyPr/>
          <a:lstStyle/>
          <a:p>
            <a:pPr eaLnBrk="1" hangingPunct="1"/>
            <a:r>
              <a:rPr lang="fr-FR" altLang="fr-FR" sz="2800" b="1">
                <a:solidFill>
                  <a:srgbClr val="002060"/>
                </a:solidFill>
                <a:cs typeface="Calibri" panose="020F0502020204030204" pitchFamily="34" charset="0"/>
              </a:rPr>
              <a:t>L’ Allocation de Rentrée Scolaire</a:t>
            </a:r>
          </a:p>
        </p:txBody>
      </p:sp>
      <p:sp>
        <p:nvSpPr>
          <p:cNvPr id="4" name="ZoneTexte 3">
            <a:extLst>
              <a:ext uri="{FF2B5EF4-FFF2-40B4-BE49-F238E27FC236}">
                <a16:creationId xmlns:a16="http://schemas.microsoft.com/office/drawing/2014/main" id="{BFC14018-F503-4BD2-B129-A673676A6DB2}"/>
              </a:ext>
            </a:extLst>
          </p:cNvPr>
          <p:cNvSpPr txBox="1"/>
          <p:nvPr/>
        </p:nvSpPr>
        <p:spPr>
          <a:xfrm>
            <a:off x="2000250" y="1989138"/>
            <a:ext cx="431800" cy="368300"/>
          </a:xfrm>
          <a:prstGeom prst="rect">
            <a:avLst/>
          </a:prstGeom>
          <a:noFill/>
        </p:spPr>
        <p:txBody>
          <a:bodyPr>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26722843-6BA9-45DA-8183-CE9D185CC8CA}"/>
              </a:ext>
            </a:extLst>
          </p:cNvPr>
          <p:cNvSpPr txBox="1"/>
          <p:nvPr/>
        </p:nvSpPr>
        <p:spPr>
          <a:xfrm>
            <a:off x="2576736" y="3039018"/>
            <a:ext cx="431800" cy="368300"/>
          </a:xfrm>
          <a:prstGeom prst="rect">
            <a:avLst/>
          </a:prstGeom>
          <a:noFill/>
        </p:spPr>
        <p:txBody>
          <a:bodyPr>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7BD23C0E-F230-4044-8DA6-C75675F2FAE2}"/>
              </a:ext>
            </a:extLst>
          </p:cNvPr>
          <p:cNvSpPr txBox="1"/>
          <p:nvPr/>
        </p:nvSpPr>
        <p:spPr>
          <a:xfrm>
            <a:off x="2792636" y="3929063"/>
            <a:ext cx="431800" cy="369887"/>
          </a:xfrm>
          <a:prstGeom prst="rect">
            <a:avLst/>
          </a:prstGeom>
          <a:noFill/>
        </p:spPr>
        <p:txBody>
          <a:bodyPr>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AEE02742-CA62-41B8-9313-4830B89AA188}"/>
              </a:ext>
            </a:extLst>
          </p:cNvPr>
          <p:cNvSpPr txBox="1"/>
          <p:nvPr/>
        </p:nvSpPr>
        <p:spPr>
          <a:xfrm>
            <a:off x="2576736" y="4851610"/>
            <a:ext cx="431800" cy="369887"/>
          </a:xfrm>
          <a:prstGeom prst="rect">
            <a:avLst/>
          </a:prstGeom>
          <a:noFill/>
        </p:spPr>
        <p:txBody>
          <a:bodyPr>
            <a:spAutoFit/>
          </a:bodyPr>
          <a:lstStyle/>
          <a:p>
            <a:pPr>
              <a:defRPr/>
            </a:pPr>
            <a:r>
              <a:rPr lang="fr-FR" b="1">
                <a:solidFill>
                  <a:schemeClr val="accent1">
                    <a:lumMod val="50000"/>
                  </a:schemeClr>
                </a:solidFill>
              </a:rPr>
              <a:t>4</a:t>
            </a:r>
          </a:p>
        </p:txBody>
      </p:sp>
      <p:sp>
        <p:nvSpPr>
          <p:cNvPr id="8" name="ZoneTexte 7">
            <a:extLst>
              <a:ext uri="{FF2B5EF4-FFF2-40B4-BE49-F238E27FC236}">
                <a16:creationId xmlns:a16="http://schemas.microsoft.com/office/drawing/2014/main" id="{2C3BC49B-30BA-4545-A4B4-1AFD4B39F8F2}"/>
              </a:ext>
            </a:extLst>
          </p:cNvPr>
          <p:cNvSpPr txBox="1"/>
          <p:nvPr/>
        </p:nvSpPr>
        <p:spPr>
          <a:xfrm>
            <a:off x="2072680" y="5805264"/>
            <a:ext cx="431800" cy="369887"/>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 3">
            <a:extLst>
              <a:ext uri="{FF2B5EF4-FFF2-40B4-BE49-F238E27FC236}">
                <a16:creationId xmlns:a16="http://schemas.microsoft.com/office/drawing/2014/main" id="{24068F88-1A88-4A1B-A8DD-23430996B3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6376988"/>
            <a:ext cx="7810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9A59B162-F497-4E60-9B7A-03725AAA93B3}"/>
              </a:ext>
            </a:extLst>
          </p:cNvPr>
          <p:cNvCxnSpPr/>
          <p:nvPr/>
        </p:nvCxnSpPr>
        <p:spPr>
          <a:xfrm>
            <a:off x="974725" y="6308725"/>
            <a:ext cx="8269288" cy="0"/>
          </a:xfrm>
          <a:prstGeom prst="line">
            <a:avLst/>
          </a:prstGeom>
          <a:ln w="15875">
            <a:solidFill>
              <a:srgbClr val="89ABB3"/>
            </a:solidFill>
          </a:ln>
        </p:spPr>
        <p:style>
          <a:lnRef idx="1">
            <a:schemeClr val="accent1"/>
          </a:lnRef>
          <a:fillRef idx="0">
            <a:schemeClr val="accent1"/>
          </a:fillRef>
          <a:effectRef idx="0">
            <a:schemeClr val="accent1"/>
          </a:effectRef>
          <a:fontRef idx="minor">
            <a:schemeClr val="tx1"/>
          </a:fontRef>
        </p:style>
      </p:cxnSp>
      <p:sp>
        <p:nvSpPr>
          <p:cNvPr id="66564" name="ZoneTexte 4">
            <a:extLst>
              <a:ext uri="{FF2B5EF4-FFF2-40B4-BE49-F238E27FC236}">
                <a16:creationId xmlns:a16="http://schemas.microsoft.com/office/drawing/2014/main" id="{1686FB11-4300-48DF-BE86-EBD97C2D4AB6}"/>
              </a:ext>
            </a:extLst>
          </p:cNvPr>
          <p:cNvSpPr txBox="1">
            <a:spLocks noChangeArrowheads="1"/>
          </p:cNvSpPr>
          <p:nvPr/>
        </p:nvSpPr>
        <p:spPr bwMode="auto">
          <a:xfrm>
            <a:off x="560388" y="2924175"/>
            <a:ext cx="878681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L’ARS est versée aux familles ayant à charge un enfant scolarisé, âgé de 6 ans (au plus tard au 31 décembre qui suit la rentrée scolaire) et de moins de 18 ans au 16 septembre de l'année considérée.</a:t>
            </a:r>
          </a:p>
          <a:p>
            <a:pPr eaLnBrk="1" hangingPunct="1">
              <a:spcBef>
                <a:spcPct val="0"/>
              </a:spcBef>
              <a:buFontTx/>
              <a:buNone/>
              <a:defRPr/>
            </a:pPr>
            <a:endParaRPr lang="fr-FR" altLang="fr-FR" sz="12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Le montant de cette prestation est modulé en fonction des ressources de la famille et en fonction de l’âge de l’enfant.</a:t>
            </a:r>
            <a:endParaRPr lang="fr-FR" altLang="fr-FR" sz="1800" b="1">
              <a:solidFill>
                <a:schemeClr val="accent5">
                  <a:lumMod val="50000"/>
                </a:schemeClr>
              </a:solidFill>
            </a:endParaRPr>
          </a:p>
        </p:txBody>
      </p:sp>
      <p:sp>
        <p:nvSpPr>
          <p:cNvPr id="70661" name="Titre 1">
            <a:extLst>
              <a:ext uri="{FF2B5EF4-FFF2-40B4-BE49-F238E27FC236}">
                <a16:creationId xmlns:a16="http://schemas.microsoft.com/office/drawing/2014/main" id="{3160D7EC-CF4F-4ABC-A1C1-CD3EA3FD02A6}"/>
              </a:ext>
            </a:extLst>
          </p:cNvPr>
          <p:cNvSpPr>
            <a:spLocks noGrp="1"/>
          </p:cNvSpPr>
          <p:nvPr>
            <p:ph type="title" idx="4294967295"/>
          </p:nvPr>
        </p:nvSpPr>
        <p:spPr>
          <a:xfrm>
            <a:off x="992188" y="549275"/>
            <a:ext cx="8281987" cy="998538"/>
          </a:xfrm>
        </p:spPr>
        <p:txBody>
          <a:bodyPr/>
          <a:lstStyle/>
          <a:p>
            <a:pPr eaLnBrk="1" hangingPunct="1"/>
            <a:r>
              <a:rPr lang="fr-FR" altLang="fr-FR" sz="2800" b="1">
                <a:solidFill>
                  <a:srgbClr val="002060"/>
                </a:solidFill>
                <a:cs typeface="Calibri" panose="020F0502020204030204" pitchFamily="34" charset="0"/>
              </a:rPr>
              <a:t>L’ Allocation de Rentrée Scolaire</a:t>
            </a:r>
          </a:p>
        </p:txBody>
      </p:sp>
      <p:graphicFrame>
        <p:nvGraphicFramePr>
          <p:cNvPr id="8" name="Diagramme 7">
            <a:extLst>
              <a:ext uri="{FF2B5EF4-FFF2-40B4-BE49-F238E27FC236}">
                <a16:creationId xmlns:a16="http://schemas.microsoft.com/office/drawing/2014/main" id="{8B137AD6-5280-4650-8A4C-11C058BD3E60}"/>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388D9818-591F-4D08-9E08-46B8F5D5EC93}"/>
              </a:ext>
            </a:extLst>
          </p:cNvPr>
          <p:cNvSpPr txBox="1"/>
          <p:nvPr/>
        </p:nvSpPr>
        <p:spPr>
          <a:xfrm>
            <a:off x="1857375" y="1876425"/>
            <a:ext cx="431800" cy="368300"/>
          </a:xfrm>
          <a:prstGeom prst="rect">
            <a:avLst/>
          </a:prstGeom>
          <a:noFill/>
        </p:spPr>
        <p:txBody>
          <a:bodyPr>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1B78839E-FAE0-4839-90BD-824227D5A26A}"/>
              </a:ext>
            </a:extLst>
          </p:cNvPr>
          <p:cNvGraphicFramePr/>
          <p:nvPr/>
        </p:nvGraphicFramePr>
        <p:xfrm>
          <a:off x="1064568" y="1628800"/>
          <a:ext cx="820891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Titre 2">
            <a:extLst>
              <a:ext uri="{FF2B5EF4-FFF2-40B4-BE49-F238E27FC236}">
                <a16:creationId xmlns:a16="http://schemas.microsoft.com/office/drawing/2014/main" id="{033A1E35-C44F-46EB-B013-8102B6BFFAB1}"/>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1 La prime à la Naissance - PN</a:t>
            </a:r>
          </a:p>
        </p:txBody>
      </p:sp>
      <p:sp>
        <p:nvSpPr>
          <p:cNvPr id="13316" name="Rectangle 2">
            <a:extLst>
              <a:ext uri="{FF2B5EF4-FFF2-40B4-BE49-F238E27FC236}">
                <a16:creationId xmlns:a16="http://schemas.microsoft.com/office/drawing/2014/main" id="{92BA92D5-3F8C-4E27-95AE-1CA93BD41234}"/>
              </a:ext>
            </a:extLst>
          </p:cNvPr>
          <p:cNvSpPr>
            <a:spLocks noChangeArrowheads="1"/>
          </p:cNvSpPr>
          <p:nvPr/>
        </p:nvSpPr>
        <p:spPr bwMode="auto">
          <a:xfrm>
            <a:off x="1065213" y="3068638"/>
            <a:ext cx="8208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1800">
                <a:solidFill>
                  <a:srgbClr val="006699"/>
                </a:solidFill>
              </a:rPr>
              <a:t>Elle permet de faire face aux premières dépenses liées à l’arrivée d’un enfant. </a:t>
            </a:r>
          </a:p>
          <a:p>
            <a:pPr>
              <a:spcBef>
                <a:spcPct val="0"/>
              </a:spcBef>
              <a:buFontTx/>
              <a:buNone/>
            </a:pPr>
            <a:endParaRPr lang="fr-FR" altLang="fr-FR" sz="1800">
              <a:solidFill>
                <a:srgbClr val="006699"/>
              </a:solidFill>
            </a:endParaRPr>
          </a:p>
        </p:txBody>
      </p:sp>
      <p:sp>
        <p:nvSpPr>
          <p:cNvPr id="5" name="ZoneTexte 4">
            <a:extLst>
              <a:ext uri="{FF2B5EF4-FFF2-40B4-BE49-F238E27FC236}">
                <a16:creationId xmlns:a16="http://schemas.microsoft.com/office/drawing/2014/main" id="{D342B1B3-FD3B-4A48-AB84-3CE701A1B5AC}"/>
              </a:ext>
            </a:extLst>
          </p:cNvPr>
          <p:cNvSpPr txBox="1"/>
          <p:nvPr/>
        </p:nvSpPr>
        <p:spPr>
          <a:xfrm>
            <a:off x="1136650" y="1803400"/>
            <a:ext cx="301625" cy="369888"/>
          </a:xfrm>
          <a:prstGeom prst="rect">
            <a:avLst/>
          </a:prstGeom>
          <a:noFill/>
        </p:spPr>
        <p:txBody>
          <a:bodyPr wrap="none">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 3">
            <a:extLst>
              <a:ext uri="{FF2B5EF4-FFF2-40B4-BE49-F238E27FC236}">
                <a16:creationId xmlns:a16="http://schemas.microsoft.com/office/drawing/2014/main" id="{F502F2C3-F3C6-4675-A315-E8020BF396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2963" y="6376988"/>
            <a:ext cx="7810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4BA0D209-8358-4A55-A19C-F434EFCF1A4E}"/>
              </a:ext>
            </a:extLst>
          </p:cNvPr>
          <p:cNvCxnSpPr/>
          <p:nvPr/>
        </p:nvCxnSpPr>
        <p:spPr>
          <a:xfrm>
            <a:off x="974725" y="6308725"/>
            <a:ext cx="8269288" cy="0"/>
          </a:xfrm>
          <a:prstGeom prst="line">
            <a:avLst/>
          </a:prstGeom>
          <a:ln w="15875">
            <a:solidFill>
              <a:srgbClr val="89ABB3"/>
            </a:solidFill>
          </a:ln>
        </p:spPr>
        <p:style>
          <a:lnRef idx="1">
            <a:schemeClr val="accent1"/>
          </a:lnRef>
          <a:fillRef idx="0">
            <a:schemeClr val="accent1"/>
          </a:fillRef>
          <a:effectRef idx="0">
            <a:schemeClr val="accent1"/>
          </a:effectRef>
          <a:fontRef idx="minor">
            <a:schemeClr val="tx1"/>
          </a:fontRef>
        </p:style>
      </p:cxnSp>
      <p:sp>
        <p:nvSpPr>
          <p:cNvPr id="67588" name="ZoneTexte 4">
            <a:extLst>
              <a:ext uri="{FF2B5EF4-FFF2-40B4-BE49-F238E27FC236}">
                <a16:creationId xmlns:a16="http://schemas.microsoft.com/office/drawing/2014/main" id="{BC045670-7BAB-4445-9039-70F06B1701EB}"/>
              </a:ext>
            </a:extLst>
          </p:cNvPr>
          <p:cNvSpPr txBox="1">
            <a:spLocks noChangeArrowheads="1"/>
          </p:cNvSpPr>
          <p:nvPr/>
        </p:nvSpPr>
        <p:spPr bwMode="auto">
          <a:xfrm>
            <a:off x="776288" y="2781300"/>
            <a:ext cx="8642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droit est versé automatiquement pour les enfants âgés de plus de 6 ans et de moins de 16 ans.</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Il est subordonné à la présentation d'un certificat de scolarité pour un enfant âgé de moins de 6 ans (au 31 décembre qui suit la rentrée scolaire)</a:t>
            </a:r>
          </a:p>
        </p:txBody>
      </p:sp>
      <p:sp>
        <p:nvSpPr>
          <p:cNvPr id="71685" name="Titre 1">
            <a:extLst>
              <a:ext uri="{FF2B5EF4-FFF2-40B4-BE49-F238E27FC236}">
                <a16:creationId xmlns:a16="http://schemas.microsoft.com/office/drawing/2014/main" id="{C26EFF22-E062-4AC7-9AD7-05D60B9262CA}"/>
              </a:ext>
            </a:extLst>
          </p:cNvPr>
          <p:cNvSpPr>
            <a:spLocks noGrp="1"/>
          </p:cNvSpPr>
          <p:nvPr>
            <p:ph type="title" idx="4294967295"/>
          </p:nvPr>
        </p:nvSpPr>
        <p:spPr>
          <a:xfrm>
            <a:off x="992188" y="549275"/>
            <a:ext cx="8281987" cy="998538"/>
          </a:xfrm>
        </p:spPr>
        <p:txBody>
          <a:bodyPr/>
          <a:lstStyle/>
          <a:p>
            <a:pPr eaLnBrk="1" hangingPunct="1"/>
            <a:r>
              <a:rPr lang="fr-FR" altLang="fr-FR" sz="2800" b="1">
                <a:solidFill>
                  <a:srgbClr val="002060"/>
                </a:solidFill>
                <a:cs typeface="Calibri" panose="020F0502020204030204" pitchFamily="34" charset="0"/>
              </a:rPr>
              <a:t>L’ Allocation de Rentrée Scolaire</a:t>
            </a:r>
          </a:p>
        </p:txBody>
      </p:sp>
      <p:graphicFrame>
        <p:nvGraphicFramePr>
          <p:cNvPr id="8" name="Diagramme 7">
            <a:extLst>
              <a:ext uri="{FF2B5EF4-FFF2-40B4-BE49-F238E27FC236}">
                <a16:creationId xmlns:a16="http://schemas.microsoft.com/office/drawing/2014/main" id="{1E4E6E3F-7AA6-4D24-AD2D-6A438D4C7B98}"/>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
            <a:extLst>
              <a:ext uri="{FF2B5EF4-FFF2-40B4-BE49-F238E27FC236}">
                <a16:creationId xmlns:a16="http://schemas.microsoft.com/office/drawing/2014/main" id="{2A07567D-03C0-4922-A308-656AA24AED5B}"/>
              </a:ext>
            </a:extLst>
          </p:cNvPr>
          <p:cNvSpPr txBox="1"/>
          <p:nvPr/>
        </p:nvSpPr>
        <p:spPr>
          <a:xfrm>
            <a:off x="1857375" y="1876425"/>
            <a:ext cx="257175" cy="368300"/>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 3">
            <a:extLst>
              <a:ext uri="{FF2B5EF4-FFF2-40B4-BE49-F238E27FC236}">
                <a16:creationId xmlns:a16="http://schemas.microsoft.com/office/drawing/2014/main" id="{8CCE56DE-4717-4F6A-82F0-A62CE57C3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6376988"/>
            <a:ext cx="7810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3BE5E43C-C21C-4391-8ABA-B8CA65312F76}"/>
              </a:ext>
            </a:extLst>
          </p:cNvPr>
          <p:cNvCxnSpPr/>
          <p:nvPr/>
        </p:nvCxnSpPr>
        <p:spPr>
          <a:xfrm>
            <a:off x="974725" y="6308725"/>
            <a:ext cx="8269288" cy="0"/>
          </a:xfrm>
          <a:prstGeom prst="line">
            <a:avLst/>
          </a:prstGeom>
          <a:ln w="15875">
            <a:solidFill>
              <a:srgbClr val="89ABB3"/>
            </a:solidFill>
          </a:ln>
        </p:spPr>
        <p:style>
          <a:lnRef idx="1">
            <a:schemeClr val="accent1"/>
          </a:lnRef>
          <a:fillRef idx="0">
            <a:schemeClr val="accent1"/>
          </a:fillRef>
          <a:effectRef idx="0">
            <a:schemeClr val="accent1"/>
          </a:effectRef>
          <a:fontRef idx="minor">
            <a:schemeClr val="tx1"/>
          </a:fontRef>
        </p:style>
      </p:cxnSp>
      <p:sp>
        <p:nvSpPr>
          <p:cNvPr id="69636" name="ZoneTexte 6">
            <a:extLst>
              <a:ext uri="{FF2B5EF4-FFF2-40B4-BE49-F238E27FC236}">
                <a16:creationId xmlns:a16="http://schemas.microsoft.com/office/drawing/2014/main" id="{CEC6D87B-3647-458D-914C-4FFCE24C9A98}"/>
              </a:ext>
            </a:extLst>
          </p:cNvPr>
          <p:cNvSpPr txBox="1">
            <a:spLocks noChangeArrowheads="1"/>
          </p:cNvSpPr>
          <p:nvPr/>
        </p:nvSpPr>
        <p:spPr bwMode="auto">
          <a:xfrm>
            <a:off x="488950" y="2924175"/>
            <a:ext cx="901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La prestation est subordonnée à une téléprocédure sur caf.fr ou une attestation sur l’honneur de l’inscription de l’enfant dans un établissement scolaire pour un enfant âgé de 16 à 18 ans.</a:t>
            </a:r>
          </a:p>
        </p:txBody>
      </p:sp>
      <p:sp>
        <p:nvSpPr>
          <p:cNvPr id="15" name="Rectangle 14">
            <a:extLst>
              <a:ext uri="{FF2B5EF4-FFF2-40B4-BE49-F238E27FC236}">
                <a16:creationId xmlns:a16="http://schemas.microsoft.com/office/drawing/2014/main" id="{273E46B3-41FA-4F63-8DBC-549F29988AE4}"/>
              </a:ext>
            </a:extLst>
          </p:cNvPr>
          <p:cNvSpPr/>
          <p:nvPr/>
        </p:nvSpPr>
        <p:spPr>
          <a:xfrm>
            <a:off x="487363" y="5013325"/>
            <a:ext cx="3111500" cy="679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rgbClr val="215968"/>
                </a:solidFill>
                <a:ea typeface="MS PGothic" pitchFamily="34" charset="-128"/>
                <a:cs typeface="Arial" pitchFamily="34" charset="0"/>
              </a:rPr>
              <a:t>Dans l</a:t>
            </a:r>
            <a:r>
              <a:rPr lang="ja-JP" altLang="fr-FR" sz="1600">
                <a:solidFill>
                  <a:srgbClr val="215968"/>
                </a:solidFill>
                <a:cs typeface="Arial" pitchFamily="34" charset="0"/>
              </a:rPr>
              <a:t>’</a:t>
            </a:r>
            <a:r>
              <a:rPr lang="fr-FR" altLang="ja-JP" sz="1600">
                <a:solidFill>
                  <a:srgbClr val="215968"/>
                </a:solidFill>
                <a:cs typeface="Arial" pitchFamily="34" charset="0"/>
              </a:rPr>
              <a:t>espace </a:t>
            </a:r>
            <a:r>
              <a:rPr lang="fr-FR" altLang="ja-JP" sz="1600" u="sng">
                <a:solidFill>
                  <a:srgbClr val="215968"/>
                </a:solidFill>
                <a:cs typeface="Arial" pitchFamily="34" charset="0"/>
                <a:hlinkClick r:id="rId3"/>
              </a:rPr>
              <a:t>Mon Compte</a:t>
            </a:r>
            <a:r>
              <a:rPr lang="fr-FR" altLang="ja-JP" sz="1600">
                <a:solidFill>
                  <a:srgbClr val="215968"/>
                </a:solidFill>
                <a:cs typeface="Arial" pitchFamily="34" charset="0"/>
              </a:rPr>
              <a:t>.</a:t>
            </a:r>
            <a:endParaRPr lang="fr-FR" sz="1600">
              <a:solidFill>
                <a:srgbClr val="215968"/>
              </a:solidFill>
              <a:ea typeface="MS PGothic" pitchFamily="34" charset="-128"/>
              <a:cs typeface="Arial" pitchFamily="34" charset="0"/>
            </a:endParaRPr>
          </a:p>
        </p:txBody>
      </p:sp>
      <p:pic>
        <p:nvPicPr>
          <p:cNvPr id="73734" name="Image 15">
            <a:extLst>
              <a:ext uri="{FF2B5EF4-FFF2-40B4-BE49-F238E27FC236}">
                <a16:creationId xmlns:a16="http://schemas.microsoft.com/office/drawing/2014/main" id="{BA9F8667-C513-463C-9E55-7F1B67960A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0800" y="4578350"/>
            <a:ext cx="16986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itre 1">
            <a:extLst>
              <a:ext uri="{FF2B5EF4-FFF2-40B4-BE49-F238E27FC236}">
                <a16:creationId xmlns:a16="http://schemas.microsoft.com/office/drawing/2014/main" id="{2AFC3C86-F83C-4207-8FC4-919C8F8CBF1D}"/>
              </a:ext>
            </a:extLst>
          </p:cNvPr>
          <p:cNvSpPr>
            <a:spLocks noGrp="1"/>
          </p:cNvSpPr>
          <p:nvPr>
            <p:ph type="title" idx="4294967295"/>
          </p:nvPr>
        </p:nvSpPr>
        <p:spPr>
          <a:xfrm>
            <a:off x="1065213" y="549275"/>
            <a:ext cx="8208962" cy="1008063"/>
          </a:xfrm>
        </p:spPr>
        <p:txBody>
          <a:bodyPr/>
          <a:lstStyle/>
          <a:p>
            <a:pPr eaLnBrk="1" hangingPunct="1"/>
            <a:r>
              <a:rPr lang="fr-FR" altLang="fr-FR" sz="2800" b="1">
                <a:solidFill>
                  <a:srgbClr val="002060"/>
                </a:solidFill>
                <a:cs typeface="Calibri" panose="020F0502020204030204" pitchFamily="34" charset="0"/>
              </a:rPr>
              <a:t>L’ Allocation de Rentrée Scolaire</a:t>
            </a:r>
          </a:p>
        </p:txBody>
      </p:sp>
      <p:graphicFrame>
        <p:nvGraphicFramePr>
          <p:cNvPr id="10" name="Diagramme 9">
            <a:extLst>
              <a:ext uri="{FF2B5EF4-FFF2-40B4-BE49-F238E27FC236}">
                <a16:creationId xmlns:a16="http://schemas.microsoft.com/office/drawing/2014/main" id="{D9C115AF-7B0C-431E-B1F6-FAC05B83C0A0}"/>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ZoneTexte 8">
            <a:extLst>
              <a:ext uri="{FF2B5EF4-FFF2-40B4-BE49-F238E27FC236}">
                <a16:creationId xmlns:a16="http://schemas.microsoft.com/office/drawing/2014/main" id="{562E4F4D-4DE0-4459-BC85-0E3AE38051EB}"/>
              </a:ext>
            </a:extLst>
          </p:cNvPr>
          <p:cNvSpPr txBox="1"/>
          <p:nvPr/>
        </p:nvSpPr>
        <p:spPr>
          <a:xfrm>
            <a:off x="1898650" y="1871663"/>
            <a:ext cx="288925" cy="368300"/>
          </a:xfrm>
          <a:prstGeom prst="rect">
            <a:avLst/>
          </a:prstGeom>
          <a:noFill/>
        </p:spPr>
        <p:txBody>
          <a:bodyPr>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8D8F097B-B974-4D18-B299-81A8632E0621}"/>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755" name="Titre 2">
            <a:extLst>
              <a:ext uri="{FF2B5EF4-FFF2-40B4-BE49-F238E27FC236}">
                <a16:creationId xmlns:a16="http://schemas.microsoft.com/office/drawing/2014/main" id="{1DE88AA7-4969-4691-9D43-8A106AEEDB5F}"/>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 Allocation de Rentrée Scolaire</a:t>
            </a:r>
            <a:endParaRPr lang="fr-FR" altLang="fr-FR" sz="2800" b="1"/>
          </a:p>
        </p:txBody>
      </p:sp>
      <p:sp>
        <p:nvSpPr>
          <p:cNvPr id="74757" name="ZoneTexte 3">
            <a:extLst>
              <a:ext uri="{FF2B5EF4-FFF2-40B4-BE49-F238E27FC236}">
                <a16:creationId xmlns:a16="http://schemas.microsoft.com/office/drawing/2014/main" id="{23294D32-18FC-4E27-A2A5-247B2141E780}"/>
              </a:ext>
            </a:extLst>
          </p:cNvPr>
          <p:cNvSpPr txBox="1">
            <a:spLocks noChangeArrowheads="1"/>
          </p:cNvSpPr>
          <p:nvPr/>
        </p:nvSpPr>
        <p:spPr bwMode="auto">
          <a:xfrm>
            <a:off x="187325" y="2478088"/>
            <a:ext cx="2456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2400" b="1">
                <a:solidFill>
                  <a:srgbClr val="C00000"/>
                </a:solidFill>
              </a:rPr>
              <a:t>ARS Rentrée 2021</a:t>
            </a:r>
          </a:p>
        </p:txBody>
      </p:sp>
      <p:sp>
        <p:nvSpPr>
          <p:cNvPr id="6" name="ZoneTexte 5">
            <a:extLst>
              <a:ext uri="{FF2B5EF4-FFF2-40B4-BE49-F238E27FC236}">
                <a16:creationId xmlns:a16="http://schemas.microsoft.com/office/drawing/2014/main" id="{B0785A42-1AB8-46C0-B033-D657DFA16428}"/>
              </a:ext>
            </a:extLst>
          </p:cNvPr>
          <p:cNvSpPr txBox="1"/>
          <p:nvPr/>
        </p:nvSpPr>
        <p:spPr>
          <a:xfrm>
            <a:off x="1857375" y="1895475"/>
            <a:ext cx="431800" cy="369888"/>
          </a:xfrm>
          <a:prstGeom prst="rect">
            <a:avLst/>
          </a:prstGeom>
          <a:noFill/>
        </p:spPr>
        <p:txBody>
          <a:bodyPr>
            <a:spAutoFit/>
          </a:bodyPr>
          <a:lstStyle/>
          <a:p>
            <a:pPr>
              <a:defRPr/>
            </a:pPr>
            <a:r>
              <a:rPr lang="fr-FR" b="1">
                <a:solidFill>
                  <a:schemeClr val="accent1">
                    <a:lumMod val="50000"/>
                  </a:schemeClr>
                </a:solidFill>
              </a:rPr>
              <a:t>4</a:t>
            </a:r>
          </a:p>
        </p:txBody>
      </p:sp>
      <p:pic>
        <p:nvPicPr>
          <p:cNvPr id="4" name="Image 3">
            <a:extLst>
              <a:ext uri="{FF2B5EF4-FFF2-40B4-BE49-F238E27FC236}">
                <a16:creationId xmlns:a16="http://schemas.microsoft.com/office/drawing/2014/main" id="{F41E217E-96DD-45D5-897D-F4EC6BEF5855}"/>
              </a:ext>
            </a:extLst>
          </p:cNvPr>
          <p:cNvPicPr>
            <a:picLocks noChangeAspect="1"/>
          </p:cNvPicPr>
          <p:nvPr/>
        </p:nvPicPr>
        <p:blipFill>
          <a:blip r:embed="rId7"/>
          <a:stretch>
            <a:fillRect/>
          </a:stretch>
        </p:blipFill>
        <p:spPr>
          <a:xfrm>
            <a:off x="0" y="2997250"/>
            <a:ext cx="9906000" cy="3192842"/>
          </a:xfrm>
          <a:prstGeom prst="rect">
            <a:avLst/>
          </a:prstGeom>
        </p:spPr>
      </p:pic>
    </p:spTree>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164D99E1-AC0C-49FF-8459-D6EE92662DCF}"/>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79" name="Titre 2">
            <a:extLst>
              <a:ext uri="{FF2B5EF4-FFF2-40B4-BE49-F238E27FC236}">
                <a16:creationId xmlns:a16="http://schemas.microsoft.com/office/drawing/2014/main" id="{2206EC5B-50AD-48E2-8BB1-F62990D20832}"/>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 Allocation de Rentrée Scolaire</a:t>
            </a:r>
            <a:endParaRPr lang="fr-FR" altLang="fr-FR" sz="2800" b="1"/>
          </a:p>
        </p:txBody>
      </p:sp>
      <p:sp>
        <p:nvSpPr>
          <p:cNvPr id="71684" name="Rectangle 2">
            <a:extLst>
              <a:ext uri="{FF2B5EF4-FFF2-40B4-BE49-F238E27FC236}">
                <a16:creationId xmlns:a16="http://schemas.microsoft.com/office/drawing/2014/main" id="{6F88B380-D66F-415D-97A9-35F4F66356BF}"/>
              </a:ext>
            </a:extLst>
          </p:cNvPr>
          <p:cNvSpPr>
            <a:spLocks noChangeArrowheads="1"/>
          </p:cNvSpPr>
          <p:nvPr/>
        </p:nvSpPr>
        <p:spPr bwMode="auto">
          <a:xfrm>
            <a:off x="992188" y="2413000"/>
            <a:ext cx="8137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b="1">
                <a:solidFill>
                  <a:schemeClr val="accent5">
                    <a:lumMod val="50000"/>
                  </a:schemeClr>
                </a:solidFill>
              </a:rPr>
              <a:t>Exemple</a:t>
            </a:r>
          </a:p>
          <a:p>
            <a:pPr>
              <a:spcBef>
                <a:spcPct val="0"/>
              </a:spcBef>
              <a:buFontTx/>
              <a:buNone/>
              <a:defRPr/>
            </a:pPr>
            <a:r>
              <a:rPr lang="fr-FR" altLang="fr-FR" sz="1800">
                <a:solidFill>
                  <a:schemeClr val="accent5">
                    <a:lumMod val="50000"/>
                  </a:schemeClr>
                </a:solidFill>
              </a:rPr>
              <a:t>La famille GASPARD assume la charge de trois enfants :</a:t>
            </a:r>
          </a:p>
          <a:p>
            <a:pPr>
              <a:spcBef>
                <a:spcPct val="0"/>
              </a:spcBef>
              <a:buFontTx/>
              <a:buNone/>
              <a:defRPr/>
            </a:pPr>
            <a:r>
              <a:rPr lang="fr-FR" altLang="fr-FR" sz="1800">
                <a:solidFill>
                  <a:schemeClr val="accent5">
                    <a:lumMod val="50000"/>
                  </a:schemeClr>
                </a:solidFill>
              </a:rPr>
              <a:t>Matt âgé de 19 ans </a:t>
            </a:r>
          </a:p>
          <a:p>
            <a:pPr>
              <a:spcBef>
                <a:spcPct val="0"/>
              </a:spcBef>
              <a:buFontTx/>
              <a:buNone/>
              <a:defRPr/>
            </a:pPr>
            <a:r>
              <a:rPr lang="fr-FR" altLang="fr-FR" sz="1800">
                <a:solidFill>
                  <a:schemeClr val="accent5">
                    <a:lumMod val="50000"/>
                  </a:schemeClr>
                </a:solidFill>
              </a:rPr>
              <a:t>Louis âgé de 17 ans </a:t>
            </a:r>
          </a:p>
          <a:p>
            <a:pPr>
              <a:spcBef>
                <a:spcPct val="0"/>
              </a:spcBef>
              <a:buFontTx/>
              <a:buNone/>
              <a:defRPr/>
            </a:pPr>
            <a:r>
              <a:rPr lang="fr-FR" altLang="fr-FR" sz="1800">
                <a:solidFill>
                  <a:schemeClr val="accent5">
                    <a:lumMod val="50000"/>
                  </a:schemeClr>
                </a:solidFill>
              </a:rPr>
              <a:t>Nelly âgée de 13 ans  </a:t>
            </a:r>
          </a:p>
          <a:p>
            <a:pPr>
              <a:spcBef>
                <a:spcPct val="0"/>
              </a:spcBef>
              <a:buFontTx/>
              <a:buNone/>
              <a:defRPr/>
            </a:pPr>
            <a:r>
              <a:rPr lang="fr-FR" altLang="fr-FR" sz="1800">
                <a:solidFill>
                  <a:schemeClr val="accent5">
                    <a:lumMod val="50000"/>
                  </a:schemeClr>
                </a:solidFill>
              </a:rPr>
              <a:t>Quel droit Ars?</a:t>
            </a:r>
          </a:p>
          <a:p>
            <a:pPr>
              <a:spcBef>
                <a:spcPct val="0"/>
              </a:spcBef>
              <a:buFontTx/>
              <a:buNone/>
              <a:defRPr/>
            </a:pPr>
            <a:endParaRPr lang="fr-FR" altLang="fr-FR" sz="1800"/>
          </a:p>
          <a:p>
            <a:pPr>
              <a:spcBef>
                <a:spcPct val="0"/>
              </a:spcBef>
              <a:buFontTx/>
              <a:buNone/>
              <a:defRPr/>
            </a:pPr>
            <a:r>
              <a:rPr lang="fr-FR" altLang="fr-FR" sz="1800" b="1">
                <a:solidFill>
                  <a:schemeClr val="accent3">
                    <a:lumMod val="50000"/>
                  </a:schemeClr>
                </a:solidFill>
              </a:rPr>
              <a:t>Réponse</a:t>
            </a:r>
          </a:p>
          <a:p>
            <a:pPr>
              <a:spcBef>
                <a:spcPct val="0"/>
              </a:spcBef>
              <a:buFontTx/>
              <a:buNone/>
              <a:defRPr/>
            </a:pPr>
            <a:r>
              <a:rPr lang="fr-FR" altLang="fr-FR" sz="1800">
                <a:solidFill>
                  <a:schemeClr val="accent3">
                    <a:lumMod val="50000"/>
                  </a:schemeClr>
                </a:solidFill>
              </a:rPr>
              <a:t>Matt : Pas de droit car il a + de 18 ans </a:t>
            </a:r>
          </a:p>
          <a:p>
            <a:pPr>
              <a:spcBef>
                <a:spcPct val="0"/>
              </a:spcBef>
              <a:buFontTx/>
              <a:buNone/>
              <a:defRPr/>
            </a:pPr>
            <a:r>
              <a:rPr lang="fr-FR" altLang="fr-FR" sz="1800">
                <a:solidFill>
                  <a:schemeClr val="accent3">
                    <a:lumMod val="50000"/>
                  </a:schemeClr>
                </a:solidFill>
              </a:rPr>
              <a:t>Louis : droit sous réserve de la téléprocédure sur caf.fr ou d’un certificat de scolarité (car âgé de 17 ans )</a:t>
            </a:r>
          </a:p>
          <a:p>
            <a:pPr>
              <a:spcBef>
                <a:spcPct val="0"/>
              </a:spcBef>
              <a:buFontTx/>
              <a:buNone/>
              <a:defRPr/>
            </a:pPr>
            <a:r>
              <a:rPr lang="fr-FR" altLang="fr-FR" sz="1800">
                <a:solidFill>
                  <a:schemeClr val="accent3">
                    <a:lumMod val="50000"/>
                  </a:schemeClr>
                </a:solidFill>
              </a:rPr>
              <a:t>Nelly droit automatique (car âgée de – de 16 ans)</a:t>
            </a:r>
          </a:p>
        </p:txBody>
      </p:sp>
      <p:sp>
        <p:nvSpPr>
          <p:cNvPr id="5" name="Rectangle 4">
            <a:extLst>
              <a:ext uri="{FF2B5EF4-FFF2-40B4-BE49-F238E27FC236}">
                <a16:creationId xmlns:a16="http://schemas.microsoft.com/office/drawing/2014/main" id="{4F3A2D8C-ECD0-4A00-97F5-8170F0497F87}"/>
              </a:ext>
            </a:extLst>
          </p:cNvPr>
          <p:cNvSpPr/>
          <p:nvPr/>
        </p:nvSpPr>
        <p:spPr>
          <a:xfrm>
            <a:off x="200025" y="6381750"/>
            <a:ext cx="2160588" cy="400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altLang="fr-FR" sz="1400">
                <a:solidFill>
                  <a:schemeClr val="bg1"/>
                </a:solidFill>
              </a:rPr>
              <a:t>l’année N= Année en cours</a:t>
            </a:r>
            <a:endParaRPr lang="fr-FR" sz="1400">
              <a:solidFill>
                <a:schemeClr val="bg1"/>
              </a:solidFill>
            </a:endParaRPr>
          </a:p>
        </p:txBody>
      </p:sp>
      <p:sp>
        <p:nvSpPr>
          <p:cNvPr id="6" name="ZoneTexte 5">
            <a:extLst>
              <a:ext uri="{FF2B5EF4-FFF2-40B4-BE49-F238E27FC236}">
                <a16:creationId xmlns:a16="http://schemas.microsoft.com/office/drawing/2014/main" id="{D277BF76-7782-4719-8D24-A6A41635A536}"/>
              </a:ext>
            </a:extLst>
          </p:cNvPr>
          <p:cNvSpPr txBox="1"/>
          <p:nvPr/>
        </p:nvSpPr>
        <p:spPr>
          <a:xfrm>
            <a:off x="1905000" y="1882775"/>
            <a:ext cx="431800" cy="368300"/>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870AAC8-0A64-461F-A898-FA77FBD1AE47}"/>
              </a:ext>
            </a:extLst>
          </p:cNvPr>
          <p:cNvGraphicFramePr/>
          <p:nvPr>
            <p:extLst>
              <p:ext uri="{D42A27DB-BD31-4B8C-83A1-F6EECF244321}">
                <p14:modId xmlns:p14="http://schemas.microsoft.com/office/powerpoint/2010/main" val="3996596560"/>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7" name="Titre 2">
            <a:extLst>
              <a:ext uri="{FF2B5EF4-FFF2-40B4-BE49-F238E27FC236}">
                <a16:creationId xmlns:a16="http://schemas.microsoft.com/office/drawing/2014/main" id="{C8747B9C-A1B0-46AE-A125-F2834A6E08C2}"/>
              </a:ext>
            </a:extLst>
          </p:cNvPr>
          <p:cNvSpPr>
            <a:spLocks noGrp="1"/>
          </p:cNvSpPr>
          <p:nvPr>
            <p:ph type="title" idx="4294967295"/>
          </p:nvPr>
        </p:nvSpPr>
        <p:spPr>
          <a:xfrm>
            <a:off x="646113" y="404813"/>
            <a:ext cx="8915400" cy="1143000"/>
          </a:xfrm>
        </p:spPr>
        <p:txBody>
          <a:bodyPr/>
          <a:lstStyle/>
          <a:p>
            <a:pPr eaLnBrk="1" hangingPunct="1"/>
            <a:r>
              <a:rPr lang="fr-FR" altLang="fr-FR" sz="2800" b="1">
                <a:solidFill>
                  <a:srgbClr val="002060"/>
                </a:solidFill>
                <a:cs typeface="Calibri" panose="020F0502020204030204" pitchFamily="34" charset="0"/>
              </a:rPr>
              <a:t>L’ Allocation de Soutien Familial</a:t>
            </a:r>
          </a:p>
        </p:txBody>
      </p:sp>
      <p:sp>
        <p:nvSpPr>
          <p:cNvPr id="4" name="ZoneTexte 3">
            <a:extLst>
              <a:ext uri="{FF2B5EF4-FFF2-40B4-BE49-F238E27FC236}">
                <a16:creationId xmlns:a16="http://schemas.microsoft.com/office/drawing/2014/main" id="{A01BEF68-0114-4168-98B4-635706B41BCA}"/>
              </a:ext>
            </a:extLst>
          </p:cNvPr>
          <p:cNvSpPr txBox="1"/>
          <p:nvPr/>
        </p:nvSpPr>
        <p:spPr>
          <a:xfrm>
            <a:off x="2000672" y="2016125"/>
            <a:ext cx="431800" cy="369887"/>
          </a:xfrm>
          <a:prstGeom prst="rect">
            <a:avLst/>
          </a:prstGeom>
          <a:noFill/>
        </p:spPr>
        <p:txBody>
          <a:bodyPr>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1300AF89-B620-495A-B7C9-0F8AB180A179}"/>
              </a:ext>
            </a:extLst>
          </p:cNvPr>
          <p:cNvSpPr txBox="1"/>
          <p:nvPr/>
        </p:nvSpPr>
        <p:spPr>
          <a:xfrm>
            <a:off x="2433638" y="2786574"/>
            <a:ext cx="431800" cy="369887"/>
          </a:xfrm>
          <a:prstGeom prst="rect">
            <a:avLst/>
          </a:prstGeom>
          <a:noFill/>
        </p:spPr>
        <p:txBody>
          <a:bodyPr>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0C47F9F1-0058-42AF-A3FC-F508C5B80395}"/>
              </a:ext>
            </a:extLst>
          </p:cNvPr>
          <p:cNvSpPr txBox="1"/>
          <p:nvPr/>
        </p:nvSpPr>
        <p:spPr>
          <a:xfrm>
            <a:off x="2612385" y="3557023"/>
            <a:ext cx="433387" cy="369887"/>
          </a:xfrm>
          <a:prstGeom prst="rect">
            <a:avLst/>
          </a:prstGeom>
          <a:noFill/>
        </p:spPr>
        <p:txBody>
          <a:bodyPr>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5D3F4997-43D9-470B-B997-84BEC1F91032}"/>
              </a:ext>
            </a:extLst>
          </p:cNvPr>
          <p:cNvSpPr txBox="1"/>
          <p:nvPr/>
        </p:nvSpPr>
        <p:spPr>
          <a:xfrm>
            <a:off x="2625000" y="4322937"/>
            <a:ext cx="431800" cy="368300"/>
          </a:xfrm>
          <a:prstGeom prst="rect">
            <a:avLst/>
          </a:prstGeom>
          <a:noFill/>
        </p:spPr>
        <p:txBody>
          <a:bodyPr>
            <a:spAutoFit/>
          </a:bodyPr>
          <a:lstStyle/>
          <a:p>
            <a:pPr>
              <a:defRPr/>
            </a:pPr>
            <a:r>
              <a:rPr lang="fr-FR" b="1">
                <a:solidFill>
                  <a:schemeClr val="accent1">
                    <a:lumMod val="50000"/>
                  </a:schemeClr>
                </a:solidFill>
              </a:rPr>
              <a:t>4</a:t>
            </a:r>
          </a:p>
        </p:txBody>
      </p:sp>
      <p:sp>
        <p:nvSpPr>
          <p:cNvPr id="9" name="ZoneTexte 8">
            <a:extLst>
              <a:ext uri="{FF2B5EF4-FFF2-40B4-BE49-F238E27FC236}">
                <a16:creationId xmlns:a16="http://schemas.microsoft.com/office/drawing/2014/main" id="{0EEB86EC-5013-4F4B-A280-0B6368E2E113}"/>
              </a:ext>
            </a:extLst>
          </p:cNvPr>
          <p:cNvSpPr txBox="1"/>
          <p:nvPr/>
        </p:nvSpPr>
        <p:spPr>
          <a:xfrm>
            <a:off x="2432844" y="5091844"/>
            <a:ext cx="433387" cy="368300"/>
          </a:xfrm>
          <a:prstGeom prst="rect">
            <a:avLst/>
          </a:prstGeom>
          <a:noFill/>
        </p:spPr>
        <p:txBody>
          <a:bodyPr>
            <a:spAutoFit/>
          </a:bodyPr>
          <a:lstStyle/>
          <a:p>
            <a:pPr>
              <a:defRPr/>
            </a:pPr>
            <a:r>
              <a:rPr lang="fr-FR" b="1">
                <a:solidFill>
                  <a:schemeClr val="accent1">
                    <a:lumMod val="50000"/>
                  </a:schemeClr>
                </a:solidFill>
              </a:rPr>
              <a:t>5</a:t>
            </a:r>
          </a:p>
        </p:txBody>
      </p:sp>
      <p:sp>
        <p:nvSpPr>
          <p:cNvPr id="10" name="ZoneTexte 9">
            <a:extLst>
              <a:ext uri="{FF2B5EF4-FFF2-40B4-BE49-F238E27FC236}">
                <a16:creationId xmlns:a16="http://schemas.microsoft.com/office/drawing/2014/main" id="{8559C925-EF3D-48A1-B3F9-C3993CD2F0AB}"/>
              </a:ext>
            </a:extLst>
          </p:cNvPr>
          <p:cNvSpPr txBox="1"/>
          <p:nvPr/>
        </p:nvSpPr>
        <p:spPr>
          <a:xfrm>
            <a:off x="2000672" y="5877272"/>
            <a:ext cx="431800" cy="369887"/>
          </a:xfrm>
          <a:prstGeom prst="rect">
            <a:avLst/>
          </a:prstGeom>
          <a:noFill/>
        </p:spPr>
        <p:txBody>
          <a:bodyPr>
            <a:spAutoFit/>
          </a:bodyPr>
          <a:lstStyle/>
          <a:p>
            <a:pPr>
              <a:defRPr/>
            </a:pPr>
            <a:r>
              <a:rPr lang="fr-FR" b="1">
                <a:solidFill>
                  <a:schemeClr val="accent1">
                    <a:lumMod val="50000"/>
                  </a:schemeClr>
                </a:solidFill>
              </a:rPr>
              <a:t>6</a:t>
            </a:r>
          </a:p>
        </p:txBody>
      </p:sp>
    </p:spTree>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oneTexte 4">
            <a:extLst>
              <a:ext uri="{FF2B5EF4-FFF2-40B4-BE49-F238E27FC236}">
                <a16:creationId xmlns:a16="http://schemas.microsoft.com/office/drawing/2014/main" id="{3E5A1A08-8D3D-46E3-9A66-9F24A46B9992}"/>
              </a:ext>
            </a:extLst>
          </p:cNvPr>
          <p:cNvSpPr txBox="1">
            <a:spLocks noChangeArrowheads="1"/>
          </p:cNvSpPr>
          <p:nvPr/>
        </p:nvSpPr>
        <p:spPr bwMode="auto">
          <a:xfrm>
            <a:off x="173038" y="2452688"/>
            <a:ext cx="95599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Cette allocation est versée :</a:t>
            </a:r>
          </a:p>
          <a:p>
            <a:pPr eaLnBrk="1" hangingPunct="1">
              <a:spcBef>
                <a:spcPct val="0"/>
              </a:spcBef>
              <a:buFontTx/>
              <a:buNone/>
              <a:defRPr/>
            </a:pPr>
            <a:endParaRPr lang="fr-FR" altLang="fr-FR" sz="1800">
              <a:solidFill>
                <a:schemeClr val="accent5">
                  <a:lumMod val="50000"/>
                </a:schemeClr>
              </a:solidFill>
            </a:endParaRPr>
          </a:p>
          <a:p>
            <a:pPr marL="285750" indent="-285750" eaLnBrk="1" hangingPunct="1">
              <a:spcBef>
                <a:spcPct val="0"/>
              </a:spcBef>
              <a:buFont typeface="Wingdings" panose="05000000000000000000" pitchFamily="2" charset="2"/>
              <a:buChar char="Ø"/>
              <a:defRPr/>
            </a:pPr>
            <a:r>
              <a:rPr lang="fr-FR" altLang="fr-FR" sz="1800">
                <a:solidFill>
                  <a:schemeClr val="accent5">
                    <a:lumMod val="50000"/>
                  </a:schemeClr>
                </a:solidFill>
              </a:rPr>
              <a:t>à un allocataire vivant seul et ayant à charge un enfant âgé de moins de 20 ans, privé d’un de ses parents à la suite d’un décès ou séparation sans jugement (dans ce cas on parle </a:t>
            </a:r>
            <a:r>
              <a:rPr lang="fr-FR" altLang="fr-FR" sz="1800" b="1">
                <a:solidFill>
                  <a:schemeClr val="accent5">
                    <a:lumMod val="50000"/>
                  </a:schemeClr>
                </a:solidFill>
              </a:rPr>
              <a:t>d’ASF Non récupérable</a:t>
            </a:r>
            <a:r>
              <a:rPr lang="fr-FR" altLang="fr-FR" sz="1800">
                <a:solidFill>
                  <a:schemeClr val="accent5">
                    <a:lumMod val="50000"/>
                  </a:schemeClr>
                </a:solidFill>
              </a:rPr>
              <a:t>).</a:t>
            </a:r>
          </a:p>
          <a:p>
            <a:pPr eaLnBrk="1" hangingPunct="1">
              <a:spcBef>
                <a:spcPct val="0"/>
              </a:spcBef>
              <a:defRPr/>
            </a:pPr>
            <a:endParaRPr lang="fr-FR" altLang="fr-FR" sz="1800">
              <a:solidFill>
                <a:schemeClr val="accent5">
                  <a:lumMod val="50000"/>
                </a:schemeClr>
              </a:solidFill>
            </a:endParaRPr>
          </a:p>
          <a:p>
            <a:pPr marL="285750" indent="-285750" eaLnBrk="1" hangingPunct="1">
              <a:spcBef>
                <a:spcPct val="0"/>
              </a:spcBef>
              <a:buFont typeface="Wingdings" panose="05000000000000000000" pitchFamily="2" charset="2"/>
              <a:buChar char="Ø"/>
              <a:defRPr/>
            </a:pPr>
            <a:r>
              <a:rPr lang="fr-FR" altLang="fr-FR" sz="1800">
                <a:solidFill>
                  <a:schemeClr val="accent5">
                    <a:lumMod val="50000"/>
                  </a:schemeClr>
                </a:solidFill>
              </a:rPr>
              <a:t>à un allocataire vivant seul pour compléter une pension alimentaire fixée, dont le montant est faible et inférieur au montant de l’ASF (dans ce cas, on parle d’ASF </a:t>
            </a:r>
            <a:r>
              <a:rPr lang="fr-FR" altLang="fr-FR" sz="1800" b="1">
                <a:solidFill>
                  <a:schemeClr val="accent5">
                    <a:lumMod val="50000"/>
                  </a:schemeClr>
                </a:solidFill>
              </a:rPr>
              <a:t>complémentaire</a:t>
            </a:r>
            <a:r>
              <a:rPr lang="fr-FR" altLang="fr-FR" sz="1800">
                <a:solidFill>
                  <a:schemeClr val="accent5">
                    <a:lumMod val="50000"/>
                  </a:schemeClr>
                </a:solidFill>
              </a:rPr>
              <a:t>)</a:t>
            </a:r>
          </a:p>
          <a:p>
            <a:pPr eaLnBrk="1" hangingPunct="1">
              <a:spcBef>
                <a:spcPct val="0"/>
              </a:spcBef>
              <a:defRPr/>
            </a:pPr>
            <a:endParaRPr lang="fr-FR" altLang="fr-FR" sz="1800">
              <a:solidFill>
                <a:schemeClr val="accent5">
                  <a:lumMod val="50000"/>
                </a:schemeClr>
              </a:solidFill>
            </a:endParaRPr>
          </a:p>
          <a:p>
            <a:pPr marL="285750" indent="-285750" eaLnBrk="1" hangingPunct="1">
              <a:spcBef>
                <a:spcPct val="0"/>
              </a:spcBef>
              <a:buFont typeface="Wingdings" panose="05000000000000000000" pitchFamily="2" charset="2"/>
              <a:buChar char="Ø"/>
              <a:defRPr/>
            </a:pPr>
            <a:r>
              <a:rPr lang="fr-FR" altLang="fr-FR" sz="1800">
                <a:solidFill>
                  <a:schemeClr val="accent5">
                    <a:lumMod val="50000"/>
                  </a:schemeClr>
                </a:solidFill>
              </a:rPr>
              <a:t>Lorsqu’une pension fixée par jugement n’est plus versée depuis au moins 1 mois. La Caf engage alors une procédure de recouvrement pour récupérer la pension alimentaire auprès de l’autre parent. Dans ce cas, on parle d’ASF </a:t>
            </a:r>
            <a:r>
              <a:rPr lang="fr-FR" altLang="fr-FR" sz="1800" b="1">
                <a:solidFill>
                  <a:schemeClr val="accent5">
                    <a:lumMod val="50000"/>
                  </a:schemeClr>
                </a:solidFill>
              </a:rPr>
              <a:t>recouvrable</a:t>
            </a:r>
            <a:r>
              <a:rPr lang="fr-FR" altLang="fr-FR" sz="1800">
                <a:solidFill>
                  <a:schemeClr val="accent5">
                    <a:lumMod val="50000"/>
                  </a:schemeClr>
                </a:solidFill>
              </a:rPr>
              <a:t> : la Caf peut mettre en œuvre différentes procédures de recouvrement forcé et verse à titre d’avance la pension alimentaire. Si l’allocataire vit en couple, la caf peut engager la procédure de recouvrement mais sans versement de l’ASF.</a:t>
            </a:r>
          </a:p>
        </p:txBody>
      </p:sp>
      <p:sp>
        <p:nvSpPr>
          <p:cNvPr id="78851" name="Titre 1">
            <a:extLst>
              <a:ext uri="{FF2B5EF4-FFF2-40B4-BE49-F238E27FC236}">
                <a16:creationId xmlns:a16="http://schemas.microsoft.com/office/drawing/2014/main" id="{BFA9BE06-43CE-4409-8ABE-91FA2BC18435}"/>
              </a:ext>
            </a:extLst>
          </p:cNvPr>
          <p:cNvSpPr>
            <a:spLocks noGrp="1"/>
          </p:cNvSpPr>
          <p:nvPr>
            <p:ph type="title" idx="4294967295"/>
          </p:nvPr>
        </p:nvSpPr>
        <p:spPr>
          <a:xfrm>
            <a:off x="704850" y="476250"/>
            <a:ext cx="8915400" cy="1143000"/>
          </a:xfrm>
        </p:spPr>
        <p:txBody>
          <a:bodyPr/>
          <a:lstStyle/>
          <a:p>
            <a:r>
              <a:rPr lang="fr-FR" altLang="fr-FR" sz="2800" b="1">
                <a:solidFill>
                  <a:srgbClr val="002060"/>
                </a:solidFill>
                <a:cs typeface="Calibri" panose="020F0502020204030204" pitchFamily="34" charset="0"/>
              </a:rPr>
              <a:t>L’ Allocation de Soutien Familial</a:t>
            </a:r>
          </a:p>
        </p:txBody>
      </p:sp>
      <p:graphicFrame>
        <p:nvGraphicFramePr>
          <p:cNvPr id="7" name="Diagramme 6">
            <a:extLst>
              <a:ext uri="{FF2B5EF4-FFF2-40B4-BE49-F238E27FC236}">
                <a16:creationId xmlns:a16="http://schemas.microsoft.com/office/drawing/2014/main" id="{34C54DEB-249D-42E9-B665-9FE64D9868D1}"/>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219F71BE-6FEC-401A-A4DD-767D1F3BB083}"/>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1</a:t>
            </a:r>
          </a:p>
        </p:txBody>
      </p:sp>
    </p:spTree>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oneTexte 6">
            <a:extLst>
              <a:ext uri="{FF2B5EF4-FFF2-40B4-BE49-F238E27FC236}">
                <a16:creationId xmlns:a16="http://schemas.microsoft.com/office/drawing/2014/main" id="{1671B23C-C8D8-4E5C-8C5E-ADA336D0719C}"/>
              </a:ext>
            </a:extLst>
          </p:cNvPr>
          <p:cNvSpPr txBox="1">
            <a:spLocks noChangeArrowheads="1"/>
          </p:cNvSpPr>
          <p:nvPr/>
        </p:nvSpPr>
        <p:spPr bwMode="auto">
          <a:xfrm>
            <a:off x="415925" y="2349500"/>
            <a:ext cx="92884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02870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fr-FR" sz="1800">
                <a:solidFill>
                  <a:schemeClr val="accent5">
                    <a:lumMod val="50000"/>
                  </a:schemeClr>
                </a:solidFill>
              </a:rPr>
              <a:t>Le droit est versé automatiquement le mois suivant :</a:t>
            </a:r>
          </a:p>
          <a:p>
            <a:pPr lvl="1" eaLnBrk="1" hangingPunct="1">
              <a:spcBef>
                <a:spcPct val="0"/>
              </a:spcBef>
              <a:buFont typeface="Arial" panose="020B0604020202020204" pitchFamily="34" charset="0"/>
              <a:buChar char="•"/>
              <a:defRPr/>
            </a:pPr>
            <a:r>
              <a:rPr lang="fr-FR" altLang="fr-FR" sz="1800">
                <a:solidFill>
                  <a:schemeClr val="accent5">
                    <a:lumMod val="50000"/>
                  </a:schemeClr>
                </a:solidFill>
              </a:rPr>
              <a:t>la naissance d</a:t>
            </a:r>
            <a:r>
              <a:rPr lang="ja-JP" altLang="fr-FR" sz="1800">
                <a:solidFill>
                  <a:schemeClr val="accent5">
                    <a:lumMod val="50000"/>
                  </a:schemeClr>
                </a:solidFill>
              </a:rPr>
              <a:t>’</a:t>
            </a:r>
            <a:r>
              <a:rPr lang="fr-FR" altLang="ja-JP" sz="1800">
                <a:solidFill>
                  <a:schemeClr val="accent5">
                    <a:lumMod val="50000"/>
                  </a:schemeClr>
                </a:solidFill>
              </a:rPr>
              <a:t>un enfant dont la filiation n'est établie qu'à l'égard de l'un de ses parents</a:t>
            </a:r>
          </a:p>
          <a:p>
            <a:pPr lvl="1" eaLnBrk="1" hangingPunct="1">
              <a:spcBef>
                <a:spcPct val="0"/>
              </a:spcBef>
              <a:buFont typeface="Arial" panose="020B0604020202020204" pitchFamily="34" charset="0"/>
              <a:buChar char="•"/>
              <a:defRPr/>
            </a:pPr>
            <a:r>
              <a:rPr lang="fr-FR" altLang="fr-FR" sz="1800">
                <a:solidFill>
                  <a:schemeClr val="accent5">
                    <a:lumMod val="50000"/>
                  </a:schemeClr>
                </a:solidFill>
              </a:rPr>
              <a:t>le décès de l</a:t>
            </a:r>
            <a:r>
              <a:rPr lang="ja-JP" altLang="fr-FR" sz="1800">
                <a:solidFill>
                  <a:schemeClr val="accent5">
                    <a:lumMod val="50000"/>
                  </a:schemeClr>
                </a:solidFill>
              </a:rPr>
              <a:t>’</a:t>
            </a:r>
            <a:r>
              <a:rPr lang="fr-FR" altLang="ja-JP" sz="1800">
                <a:solidFill>
                  <a:schemeClr val="accent5">
                    <a:lumMod val="50000"/>
                  </a:schemeClr>
                </a:solidFill>
              </a:rPr>
              <a:t>autre parent.</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Dans le cadre d</a:t>
            </a:r>
            <a:r>
              <a:rPr lang="ja-JP" altLang="fr-FR" sz="1800">
                <a:solidFill>
                  <a:schemeClr val="accent5">
                    <a:lumMod val="50000"/>
                  </a:schemeClr>
                </a:solidFill>
              </a:rPr>
              <a:t>’</a:t>
            </a:r>
            <a:r>
              <a:rPr lang="fr-FR" altLang="ja-JP" sz="1800">
                <a:solidFill>
                  <a:schemeClr val="accent5">
                    <a:lumMod val="50000"/>
                  </a:schemeClr>
                </a:solidFill>
              </a:rPr>
              <a:t>une demande de Rsa Il est versé automatiquement le mois même du dépôt de la demande à la personne isolée ayant à charge un enfant de moins de 20 ans pendant 4 mois.</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ja-JP" sz="1800">
                <a:solidFill>
                  <a:schemeClr val="accent5">
                    <a:lumMod val="50000"/>
                  </a:schemeClr>
                </a:solidFill>
              </a:rPr>
              <a:t>Dans les autres cas </a:t>
            </a:r>
            <a:r>
              <a:rPr lang="fr-FR" altLang="fr-FR" sz="1800">
                <a:solidFill>
                  <a:schemeClr val="accent5">
                    <a:lumMod val="50000"/>
                  </a:schemeClr>
                </a:solidFill>
              </a:rPr>
              <a:t>Le droit est subordonné à une demande d</a:t>
            </a:r>
            <a:r>
              <a:rPr lang="ja-JP" altLang="fr-FR" sz="1800">
                <a:solidFill>
                  <a:schemeClr val="accent5">
                    <a:lumMod val="50000"/>
                  </a:schemeClr>
                </a:solidFill>
              </a:rPr>
              <a:t>’</a:t>
            </a:r>
            <a:r>
              <a:rPr lang="fr-FR" altLang="ja-JP" sz="1800">
                <a:solidFill>
                  <a:schemeClr val="accent5">
                    <a:lumMod val="50000"/>
                  </a:schemeClr>
                </a:solidFill>
              </a:rPr>
              <a:t>Allocation de Soutien Familial.</a:t>
            </a:r>
          </a:p>
          <a:p>
            <a:pPr eaLnBrk="1" hangingPunct="1">
              <a:spcBef>
                <a:spcPct val="0"/>
              </a:spcBef>
              <a:buFontTx/>
              <a:buNone/>
              <a:defRPr/>
            </a:pPr>
            <a:endParaRPr lang="fr-FR" altLang="fr-FR" sz="1800">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La prestation n’est plus versée lorsque l’enfant atteint 20 ans ou n’est plus à charge ou si l’une des conditions n’est plus remplie.</a:t>
            </a:r>
          </a:p>
          <a:p>
            <a:pPr eaLnBrk="1" hangingPunct="1">
              <a:spcBef>
                <a:spcPct val="0"/>
              </a:spcBef>
              <a:buFontTx/>
              <a:buNone/>
              <a:defRPr/>
            </a:pPr>
            <a:endParaRPr lang="fr-FR" altLang="fr-FR" sz="1800" b="1">
              <a:solidFill>
                <a:schemeClr val="accent5">
                  <a:lumMod val="50000"/>
                </a:schemeClr>
              </a:solidFill>
            </a:endParaRPr>
          </a:p>
          <a:p>
            <a:pPr eaLnBrk="1" hangingPunct="1">
              <a:spcBef>
                <a:spcPct val="0"/>
              </a:spcBef>
              <a:buFontTx/>
              <a:buNone/>
              <a:defRPr/>
            </a:pPr>
            <a:r>
              <a:rPr lang="fr-FR" altLang="fr-FR" sz="1800">
                <a:solidFill>
                  <a:schemeClr val="accent5">
                    <a:lumMod val="50000"/>
                  </a:schemeClr>
                </a:solidFill>
              </a:rPr>
              <a:t>Cette prestation peut être versée uniquement pendant 4 mois lorsque l’allocataire n’engage pas de démarches en vue de la fixation d’une pension alimentaire.</a:t>
            </a:r>
          </a:p>
        </p:txBody>
      </p:sp>
      <p:sp>
        <p:nvSpPr>
          <p:cNvPr id="79875" name="Titre 1">
            <a:extLst>
              <a:ext uri="{FF2B5EF4-FFF2-40B4-BE49-F238E27FC236}">
                <a16:creationId xmlns:a16="http://schemas.microsoft.com/office/drawing/2014/main" id="{CC4B2F2B-5680-47F9-9B21-B5C721B56B54}"/>
              </a:ext>
            </a:extLst>
          </p:cNvPr>
          <p:cNvSpPr>
            <a:spLocks noGrp="1"/>
          </p:cNvSpPr>
          <p:nvPr>
            <p:ph type="title" idx="4294967295"/>
          </p:nvPr>
        </p:nvSpPr>
        <p:spPr>
          <a:xfrm>
            <a:off x="560388" y="476250"/>
            <a:ext cx="8915400" cy="1143000"/>
          </a:xfrm>
        </p:spPr>
        <p:txBody>
          <a:bodyPr/>
          <a:lstStyle/>
          <a:p>
            <a:r>
              <a:rPr lang="fr-FR" altLang="fr-FR" sz="2800" b="1">
                <a:solidFill>
                  <a:srgbClr val="002060"/>
                </a:solidFill>
                <a:cs typeface="Calibri" panose="020F0502020204030204" pitchFamily="34" charset="0"/>
              </a:rPr>
              <a:t>L’ Allocation de Soutien Familial</a:t>
            </a:r>
          </a:p>
        </p:txBody>
      </p:sp>
      <p:graphicFrame>
        <p:nvGraphicFramePr>
          <p:cNvPr id="9" name="Diagramme 8">
            <a:extLst>
              <a:ext uri="{FF2B5EF4-FFF2-40B4-BE49-F238E27FC236}">
                <a16:creationId xmlns:a16="http://schemas.microsoft.com/office/drawing/2014/main" id="{728B30FD-6F95-4D7B-A5D8-E0C6E5522E56}"/>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72E48864-183B-4A3C-B8AB-D4ADE65DBE87}"/>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age 3">
            <a:extLst>
              <a:ext uri="{FF2B5EF4-FFF2-40B4-BE49-F238E27FC236}">
                <a16:creationId xmlns:a16="http://schemas.microsoft.com/office/drawing/2014/main" id="{DD1295A2-BABB-4151-A1BC-40F51A6BD5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6376988"/>
            <a:ext cx="7810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2654FD08-B393-4950-87D7-350E3DA42F38}"/>
              </a:ext>
            </a:extLst>
          </p:cNvPr>
          <p:cNvCxnSpPr/>
          <p:nvPr/>
        </p:nvCxnSpPr>
        <p:spPr>
          <a:xfrm>
            <a:off x="974725" y="6308725"/>
            <a:ext cx="8269288" cy="0"/>
          </a:xfrm>
          <a:prstGeom prst="line">
            <a:avLst/>
          </a:prstGeom>
          <a:ln w="15875">
            <a:solidFill>
              <a:srgbClr val="89ABB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FA317E9-870C-4B63-B609-DA23AB04AA9C}"/>
              </a:ext>
            </a:extLst>
          </p:cNvPr>
          <p:cNvSpPr/>
          <p:nvPr/>
        </p:nvSpPr>
        <p:spPr>
          <a:xfrm>
            <a:off x="487363" y="3068638"/>
            <a:ext cx="3111500" cy="173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600">
              <a:solidFill>
                <a:srgbClr val="215968"/>
              </a:solidFill>
              <a:ea typeface="MS PGothic" pitchFamily="34" charset="-128"/>
              <a:cs typeface="Arial" pitchFamily="34" charset="0"/>
            </a:endParaRPr>
          </a:p>
          <a:p>
            <a:pPr>
              <a:defRPr/>
            </a:pPr>
            <a:r>
              <a:rPr lang="fr-FR" sz="1600">
                <a:solidFill>
                  <a:srgbClr val="215968"/>
                </a:solidFill>
                <a:ea typeface="MS PGothic" pitchFamily="34" charset="-128"/>
                <a:cs typeface="Arial" pitchFamily="34" charset="0"/>
              </a:rPr>
              <a:t>Dans l</a:t>
            </a:r>
            <a:r>
              <a:rPr lang="ja-JP" altLang="fr-FR" sz="1600">
                <a:solidFill>
                  <a:srgbClr val="215968"/>
                </a:solidFill>
                <a:cs typeface="Arial" pitchFamily="34" charset="0"/>
              </a:rPr>
              <a:t>’</a:t>
            </a:r>
            <a:r>
              <a:rPr lang="fr-FR" altLang="ja-JP" sz="1600">
                <a:solidFill>
                  <a:srgbClr val="215968"/>
                </a:solidFill>
                <a:cs typeface="Arial" pitchFamily="34" charset="0"/>
              </a:rPr>
              <a:t>espace </a:t>
            </a:r>
            <a:r>
              <a:rPr lang="fr-FR" altLang="ja-JP" sz="1600" u="sng">
                <a:solidFill>
                  <a:srgbClr val="215968"/>
                </a:solidFill>
                <a:cs typeface="Arial" pitchFamily="34" charset="0"/>
                <a:hlinkClick r:id="rId3"/>
              </a:rPr>
              <a:t>Mon Compte</a:t>
            </a:r>
            <a:endParaRPr lang="fr-FR" altLang="ja-JP" sz="1600" u="sng">
              <a:solidFill>
                <a:srgbClr val="215968"/>
              </a:solidFill>
              <a:cs typeface="Arial" pitchFamily="34" charset="0"/>
            </a:endParaRPr>
          </a:p>
          <a:p>
            <a:pPr>
              <a:defRPr/>
            </a:pPr>
            <a:r>
              <a:rPr lang="fr-FR" sz="1600">
                <a:solidFill>
                  <a:srgbClr val="215968"/>
                </a:solidFill>
                <a:ea typeface="MS PGothic" pitchFamily="34" charset="-128"/>
                <a:cs typeface="Arial" pitchFamily="34" charset="0"/>
              </a:rPr>
              <a:t>Ou dans </a:t>
            </a:r>
          </a:p>
          <a:p>
            <a:pPr>
              <a:defRPr/>
            </a:pPr>
            <a:r>
              <a:rPr lang="fr-FR" sz="1600">
                <a:solidFill>
                  <a:srgbClr val="215968"/>
                </a:solidFill>
                <a:ea typeface="MS PGothic" pitchFamily="34" charset="-128"/>
                <a:cs typeface="Arial" pitchFamily="34" charset="0"/>
              </a:rPr>
              <a:t> </a:t>
            </a:r>
            <a:r>
              <a:rPr lang="fr-FR" sz="1600">
                <a:solidFill>
                  <a:srgbClr val="215968"/>
                </a:solidFill>
                <a:ea typeface="MS PGothic" pitchFamily="34" charset="-128"/>
                <a:cs typeface="Arial" pitchFamily="34" charset="0"/>
                <a:hlinkClick r:id="rId4"/>
              </a:rPr>
              <a:t>Les services en ligne &gt; Faire une demande de prestation </a:t>
            </a:r>
            <a:endParaRPr lang="fr-FR" sz="1600">
              <a:solidFill>
                <a:srgbClr val="215968"/>
              </a:solidFill>
              <a:ea typeface="MS PGothic" pitchFamily="34" charset="-128"/>
              <a:cs typeface="Arial" pitchFamily="34" charset="0"/>
            </a:endParaRPr>
          </a:p>
          <a:p>
            <a:pPr>
              <a:defRPr/>
            </a:pPr>
            <a:r>
              <a:rPr lang="fr-FR" sz="1600">
                <a:solidFill>
                  <a:srgbClr val="215968"/>
                </a:solidFill>
                <a:ea typeface="MS PGothic" pitchFamily="34" charset="-128"/>
                <a:cs typeface="Arial" pitchFamily="34" charset="0"/>
              </a:rPr>
              <a:t>Création (ou connexion) d’un espace personnel préalablement à l’accès.</a:t>
            </a:r>
          </a:p>
          <a:p>
            <a:pPr>
              <a:defRPr/>
            </a:pPr>
            <a:endParaRPr lang="fr-FR" sz="1600">
              <a:solidFill>
                <a:srgbClr val="215968"/>
              </a:solidFill>
              <a:ea typeface="MS PGothic" pitchFamily="34" charset="-128"/>
              <a:cs typeface="Arial" pitchFamily="34" charset="0"/>
            </a:endParaRPr>
          </a:p>
          <a:p>
            <a:pPr>
              <a:defRPr/>
            </a:pPr>
            <a:endParaRPr lang="fr-FR" sz="1600">
              <a:solidFill>
                <a:srgbClr val="215968"/>
              </a:solidFill>
              <a:ea typeface="MS PGothic" pitchFamily="34" charset="-128"/>
              <a:cs typeface="Arial" pitchFamily="34" charset="0"/>
            </a:endParaRPr>
          </a:p>
          <a:p>
            <a:pPr>
              <a:defRPr/>
            </a:pPr>
            <a:endParaRPr lang="fr-FR" sz="1600" u="sng">
              <a:solidFill>
                <a:srgbClr val="215968"/>
              </a:solidFill>
              <a:ea typeface="MS PGothic" pitchFamily="34" charset="-128"/>
              <a:cs typeface="Arial" pitchFamily="34" charset="0"/>
            </a:endParaRPr>
          </a:p>
          <a:p>
            <a:pPr>
              <a:defRPr/>
            </a:pPr>
            <a:endParaRPr lang="fr-FR" sz="1600">
              <a:solidFill>
                <a:srgbClr val="215968"/>
              </a:solidFill>
              <a:ea typeface="MS PGothic" pitchFamily="34" charset="-128"/>
              <a:cs typeface="Arial" pitchFamily="34" charset="0"/>
            </a:endParaRPr>
          </a:p>
        </p:txBody>
      </p:sp>
      <p:pic>
        <p:nvPicPr>
          <p:cNvPr id="81925" name="Image 22">
            <a:extLst>
              <a:ext uri="{FF2B5EF4-FFF2-40B4-BE49-F238E27FC236}">
                <a16:creationId xmlns:a16="http://schemas.microsoft.com/office/drawing/2014/main" id="{EF8DED38-EF94-4ABD-9C97-07AA0D5019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763" y="3163888"/>
            <a:ext cx="17002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itre 1">
            <a:extLst>
              <a:ext uri="{FF2B5EF4-FFF2-40B4-BE49-F238E27FC236}">
                <a16:creationId xmlns:a16="http://schemas.microsoft.com/office/drawing/2014/main" id="{F0ED22A9-C9BF-4F24-B77A-0D68ECC7E584}"/>
              </a:ext>
            </a:extLst>
          </p:cNvPr>
          <p:cNvSpPr>
            <a:spLocks noGrp="1"/>
          </p:cNvSpPr>
          <p:nvPr>
            <p:ph type="title" idx="4294967295"/>
          </p:nvPr>
        </p:nvSpPr>
        <p:spPr>
          <a:xfrm>
            <a:off x="1065213" y="549275"/>
            <a:ext cx="8208962" cy="1008063"/>
          </a:xfrm>
        </p:spPr>
        <p:txBody>
          <a:bodyPr/>
          <a:lstStyle/>
          <a:p>
            <a:pPr eaLnBrk="1" hangingPunct="1"/>
            <a:r>
              <a:rPr lang="fr-FR" altLang="fr-FR" sz="2800" b="1">
                <a:solidFill>
                  <a:srgbClr val="002060"/>
                </a:solidFill>
                <a:cs typeface="Calibri" panose="020F0502020204030204" pitchFamily="34" charset="0"/>
              </a:rPr>
              <a:t>L’ Allocation de Soutien Familial</a:t>
            </a:r>
          </a:p>
        </p:txBody>
      </p:sp>
      <p:graphicFrame>
        <p:nvGraphicFramePr>
          <p:cNvPr id="9" name="Diagramme 8">
            <a:extLst>
              <a:ext uri="{FF2B5EF4-FFF2-40B4-BE49-F238E27FC236}">
                <a16:creationId xmlns:a16="http://schemas.microsoft.com/office/drawing/2014/main" id="{42114B0C-0904-49AF-98A3-1B0D70230EE5}"/>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ZoneTexte 7">
            <a:extLst>
              <a:ext uri="{FF2B5EF4-FFF2-40B4-BE49-F238E27FC236}">
                <a16:creationId xmlns:a16="http://schemas.microsoft.com/office/drawing/2014/main" id="{7ECD5DF8-FBF9-43A2-8D5F-A1FD6083546C}"/>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a:extLst>
              <a:ext uri="{FF2B5EF4-FFF2-40B4-BE49-F238E27FC236}">
                <a16:creationId xmlns:a16="http://schemas.microsoft.com/office/drawing/2014/main" id="{1BE4DF76-2CC4-4F38-B9A2-82D3DF2EDE44}"/>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 Allocation de Soutien Familial</a:t>
            </a:r>
            <a:endParaRPr lang="fr-FR" altLang="fr-FR" sz="2800" b="1"/>
          </a:p>
        </p:txBody>
      </p:sp>
      <p:graphicFrame>
        <p:nvGraphicFramePr>
          <p:cNvPr id="3" name="Diagramme 2">
            <a:extLst>
              <a:ext uri="{FF2B5EF4-FFF2-40B4-BE49-F238E27FC236}">
                <a16:creationId xmlns:a16="http://schemas.microsoft.com/office/drawing/2014/main" id="{59B9F7C2-EA82-4194-9BB6-C4EBD5BD165B}"/>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5532D447-2957-4752-A88B-C9D3DEE77695}"/>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4</a:t>
            </a:r>
          </a:p>
        </p:txBody>
      </p:sp>
      <p:pic>
        <p:nvPicPr>
          <p:cNvPr id="8" name="Image 7">
            <a:extLst>
              <a:ext uri="{FF2B5EF4-FFF2-40B4-BE49-F238E27FC236}">
                <a16:creationId xmlns:a16="http://schemas.microsoft.com/office/drawing/2014/main" id="{7DDE7767-B93F-4006-A188-6E39D9C69B5D}"/>
              </a:ext>
            </a:extLst>
          </p:cNvPr>
          <p:cNvPicPr>
            <a:picLocks noChangeAspect="1"/>
          </p:cNvPicPr>
          <p:nvPr/>
        </p:nvPicPr>
        <p:blipFill>
          <a:blip r:embed="rId7"/>
          <a:stretch>
            <a:fillRect/>
          </a:stretch>
        </p:blipFill>
        <p:spPr>
          <a:xfrm>
            <a:off x="2864768" y="3501008"/>
            <a:ext cx="3705742" cy="1162212"/>
          </a:xfrm>
          <a:prstGeom prst="rect">
            <a:avLst/>
          </a:prstGeom>
        </p:spPr>
      </p:pic>
    </p:spTree>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a:extLst>
              <a:ext uri="{FF2B5EF4-FFF2-40B4-BE49-F238E27FC236}">
                <a16:creationId xmlns:a16="http://schemas.microsoft.com/office/drawing/2014/main" id="{4927BFC5-7E3A-4672-9F46-58304EB4A2F5}"/>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 Allocation de Soutien Familial</a:t>
            </a:r>
            <a:endParaRPr lang="fr-FR" altLang="fr-FR" sz="2800" b="1"/>
          </a:p>
        </p:txBody>
      </p:sp>
      <p:graphicFrame>
        <p:nvGraphicFramePr>
          <p:cNvPr id="3" name="Diagramme 2">
            <a:extLst>
              <a:ext uri="{FF2B5EF4-FFF2-40B4-BE49-F238E27FC236}">
                <a16:creationId xmlns:a16="http://schemas.microsoft.com/office/drawing/2014/main" id="{89DF93F0-5A51-4F3D-AF82-13D413D129D9}"/>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9876" name="Rectangle 1">
            <a:extLst>
              <a:ext uri="{FF2B5EF4-FFF2-40B4-BE49-F238E27FC236}">
                <a16:creationId xmlns:a16="http://schemas.microsoft.com/office/drawing/2014/main" id="{CD2EFA0B-1D35-4AC5-B4D2-0F8F6E5598CF}"/>
              </a:ext>
            </a:extLst>
          </p:cNvPr>
          <p:cNvSpPr>
            <a:spLocks noChangeArrowheads="1"/>
          </p:cNvSpPr>
          <p:nvPr/>
        </p:nvSpPr>
        <p:spPr bwMode="auto">
          <a:xfrm>
            <a:off x="560388" y="2332038"/>
            <a:ext cx="84248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b="1">
                <a:solidFill>
                  <a:schemeClr val="accent5">
                    <a:lumMod val="50000"/>
                  </a:schemeClr>
                </a:solidFill>
              </a:rPr>
              <a:t>Exemple 1</a:t>
            </a:r>
          </a:p>
          <a:p>
            <a:pPr>
              <a:spcBef>
                <a:spcPct val="0"/>
              </a:spcBef>
              <a:buFontTx/>
              <a:buNone/>
              <a:defRPr/>
            </a:pPr>
            <a:r>
              <a:rPr lang="fr-FR" altLang="fr-FR" sz="1800">
                <a:solidFill>
                  <a:schemeClr val="accent5">
                    <a:lumMod val="50000"/>
                  </a:schemeClr>
                </a:solidFill>
              </a:rPr>
              <a:t>Enfant né le 28 février 2010. Non reconnu par le père. Situation familiale de l'allocataire: célibataire depuis toujours.</a:t>
            </a:r>
          </a:p>
          <a:p>
            <a:pPr>
              <a:spcBef>
                <a:spcPct val="0"/>
              </a:spcBef>
              <a:buFontTx/>
              <a:buNone/>
              <a:defRPr/>
            </a:pPr>
            <a:r>
              <a:rPr lang="fr-FR" altLang="fr-FR" sz="1800">
                <a:solidFill>
                  <a:schemeClr val="accent5">
                    <a:lumMod val="50000"/>
                  </a:schemeClr>
                </a:solidFill>
              </a:rPr>
              <a:t>période de droit à l'Asf ?</a:t>
            </a:r>
          </a:p>
          <a:p>
            <a:pPr>
              <a:spcBef>
                <a:spcPct val="0"/>
              </a:spcBef>
              <a:buFontTx/>
              <a:buNone/>
              <a:defRPr/>
            </a:pPr>
            <a:r>
              <a:rPr lang="fr-FR" altLang="fr-FR" sz="1800" b="1">
                <a:solidFill>
                  <a:schemeClr val="accent3">
                    <a:lumMod val="50000"/>
                  </a:schemeClr>
                </a:solidFill>
              </a:rPr>
              <a:t>Réponse 1: </a:t>
            </a:r>
            <a:r>
              <a:rPr lang="fr-FR" altLang="fr-FR" sz="1800">
                <a:solidFill>
                  <a:schemeClr val="accent3">
                    <a:lumMod val="50000"/>
                  </a:schemeClr>
                </a:solidFill>
              </a:rPr>
              <a:t>droit de mars 2010 (mois suivant la naissance) au mois de janvier 2030 (mois (mois précédent les vingt ans)</a:t>
            </a:r>
          </a:p>
          <a:p>
            <a:pPr>
              <a:spcBef>
                <a:spcPct val="0"/>
              </a:spcBef>
              <a:buFontTx/>
              <a:buNone/>
              <a:defRPr/>
            </a:pPr>
            <a:endParaRPr lang="fr-FR" altLang="fr-FR" sz="1800"/>
          </a:p>
          <a:p>
            <a:pPr>
              <a:spcBef>
                <a:spcPct val="0"/>
              </a:spcBef>
              <a:buFontTx/>
              <a:buNone/>
              <a:defRPr/>
            </a:pPr>
            <a:r>
              <a:rPr lang="fr-FR" altLang="fr-FR" sz="1800" b="1">
                <a:solidFill>
                  <a:schemeClr val="accent5">
                    <a:lumMod val="50000"/>
                  </a:schemeClr>
                </a:solidFill>
              </a:rPr>
              <a:t>Exemple 2</a:t>
            </a:r>
          </a:p>
          <a:p>
            <a:pPr>
              <a:spcBef>
                <a:spcPct val="0"/>
              </a:spcBef>
              <a:buFontTx/>
              <a:buNone/>
              <a:defRPr/>
            </a:pPr>
            <a:r>
              <a:rPr lang="fr-FR" altLang="fr-FR" sz="1800">
                <a:solidFill>
                  <a:schemeClr val="accent5">
                    <a:lumMod val="50000"/>
                  </a:schemeClr>
                </a:solidFill>
              </a:rPr>
              <a:t>Enfant né le 28 février 2010. Non reconnu par le père. Situation familiale de l'allocataire: célibataire . Nous déclare une vie commune à compter du 7 juillet 2022</a:t>
            </a:r>
          </a:p>
          <a:p>
            <a:pPr>
              <a:spcBef>
                <a:spcPct val="0"/>
              </a:spcBef>
              <a:buFontTx/>
              <a:buNone/>
              <a:defRPr/>
            </a:pPr>
            <a:r>
              <a:rPr lang="fr-FR" altLang="fr-FR" sz="1800">
                <a:solidFill>
                  <a:schemeClr val="accent5">
                    <a:lumMod val="50000"/>
                  </a:schemeClr>
                </a:solidFill>
              </a:rPr>
              <a:t>période de droit à l'Asf ?</a:t>
            </a:r>
          </a:p>
          <a:p>
            <a:pPr>
              <a:spcBef>
                <a:spcPct val="0"/>
              </a:spcBef>
              <a:buFontTx/>
              <a:buNone/>
              <a:defRPr/>
            </a:pPr>
            <a:r>
              <a:rPr lang="fr-FR" altLang="fr-FR" sz="1800" b="1">
                <a:solidFill>
                  <a:schemeClr val="accent3">
                    <a:lumMod val="50000"/>
                  </a:schemeClr>
                </a:solidFill>
              </a:rPr>
              <a:t>Réponse 2:</a:t>
            </a:r>
          </a:p>
          <a:p>
            <a:pPr>
              <a:spcBef>
                <a:spcPct val="0"/>
              </a:spcBef>
              <a:buFontTx/>
              <a:buNone/>
              <a:defRPr/>
            </a:pPr>
            <a:r>
              <a:rPr lang="fr-FR" altLang="fr-FR" sz="1800">
                <a:solidFill>
                  <a:schemeClr val="accent3">
                    <a:lumMod val="50000"/>
                  </a:schemeClr>
                </a:solidFill>
              </a:rPr>
              <a:t>droit de mars 2010 (mois suivant la naissance) à juin 2022 (mois précédent la vie maritale) </a:t>
            </a:r>
          </a:p>
        </p:txBody>
      </p:sp>
      <p:sp>
        <p:nvSpPr>
          <p:cNvPr id="5" name="ZoneTexte 4">
            <a:extLst>
              <a:ext uri="{FF2B5EF4-FFF2-40B4-BE49-F238E27FC236}">
                <a16:creationId xmlns:a16="http://schemas.microsoft.com/office/drawing/2014/main" id="{B2F7AF1E-7572-496E-8305-65D0F040F9E4}"/>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9">
            <a:extLst>
              <a:ext uri="{FF2B5EF4-FFF2-40B4-BE49-F238E27FC236}">
                <a16:creationId xmlns:a16="http://schemas.microsoft.com/office/drawing/2014/main" id="{F1022DC4-B68A-4FA2-A0FC-7C35CE1EA01A}"/>
              </a:ext>
            </a:extLst>
          </p:cNvPr>
          <p:cNvSpPr txBox="1">
            <a:spLocks noChangeArrowheads="1"/>
          </p:cNvSpPr>
          <p:nvPr/>
        </p:nvSpPr>
        <p:spPr bwMode="auto">
          <a:xfrm>
            <a:off x="920750" y="2930525"/>
            <a:ext cx="84851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fr-FR" sz="1800">
                <a:solidFill>
                  <a:srgbClr val="006699"/>
                </a:solidFill>
              </a:rPr>
              <a:t>La Prime à la Naissance est étudiée au cours du 6</a:t>
            </a:r>
            <a:r>
              <a:rPr lang="fr-FR" altLang="fr-FR" sz="1800" baseline="30000">
                <a:solidFill>
                  <a:srgbClr val="006699"/>
                </a:solidFill>
              </a:rPr>
              <a:t>ème</a:t>
            </a:r>
            <a:r>
              <a:rPr lang="fr-FR" altLang="fr-FR" sz="1800">
                <a:solidFill>
                  <a:srgbClr val="006699"/>
                </a:solidFill>
              </a:rPr>
              <a:t> mois de grossesse.</a:t>
            </a:r>
          </a:p>
          <a:p>
            <a:pPr eaLnBrk="1" hangingPunct="1">
              <a:spcBef>
                <a:spcPct val="0"/>
              </a:spcBef>
              <a:buFontTx/>
              <a:buNone/>
            </a:pPr>
            <a:endParaRPr lang="fr-FR" altLang="fr-FR" sz="1800">
              <a:solidFill>
                <a:srgbClr val="006699"/>
              </a:solidFill>
            </a:endParaRPr>
          </a:p>
          <a:p>
            <a:pPr eaLnBrk="1" hangingPunct="1">
              <a:spcBef>
                <a:spcPct val="0"/>
              </a:spcBef>
              <a:buFontTx/>
              <a:buNone/>
            </a:pPr>
            <a:endParaRPr lang="fr-FR" altLang="fr-FR" sz="1800">
              <a:solidFill>
                <a:srgbClr val="006699"/>
              </a:solidFill>
            </a:endParaRPr>
          </a:p>
          <a:p>
            <a:pPr eaLnBrk="1" hangingPunct="1">
              <a:spcBef>
                <a:spcPct val="0"/>
              </a:spcBef>
              <a:buFontTx/>
              <a:buNone/>
            </a:pPr>
            <a:endParaRPr lang="fr-FR" altLang="fr-FR" sz="1800">
              <a:solidFill>
                <a:srgbClr val="006699"/>
              </a:solidFill>
            </a:endParaRPr>
          </a:p>
          <a:p>
            <a:pPr eaLnBrk="1" hangingPunct="1">
              <a:spcBef>
                <a:spcPct val="0"/>
              </a:spcBef>
              <a:buFontTx/>
              <a:buNone/>
            </a:pPr>
            <a:r>
              <a:rPr lang="fr-FR" sz="1800">
                <a:solidFill>
                  <a:srgbClr val="006699"/>
                </a:solidFill>
              </a:rPr>
              <a:t>Elle vous est versée une seule fois pour chaque enfant au cours du 7ème mois de grossesse.</a:t>
            </a:r>
          </a:p>
          <a:p>
            <a:pPr eaLnBrk="1" hangingPunct="1">
              <a:spcBef>
                <a:spcPct val="0"/>
              </a:spcBef>
              <a:buFontTx/>
              <a:buNone/>
            </a:pPr>
            <a:endParaRPr lang="fr-FR" altLang="fr-FR" sz="1800">
              <a:solidFill>
                <a:srgbClr val="006699"/>
              </a:solidFill>
            </a:endParaRPr>
          </a:p>
          <a:p>
            <a:pPr eaLnBrk="1" hangingPunct="1">
              <a:spcBef>
                <a:spcPct val="0"/>
              </a:spcBef>
              <a:buFontTx/>
              <a:buNone/>
            </a:pPr>
            <a:r>
              <a:rPr lang="fr-FR" altLang="fr-FR" sz="1800">
                <a:solidFill>
                  <a:srgbClr val="006699"/>
                </a:solidFill>
              </a:rPr>
              <a:t>Elle est subordonnée à la réception d’une déclaration de grossesse ou d’une attestation médicale.</a:t>
            </a:r>
          </a:p>
        </p:txBody>
      </p:sp>
      <p:sp>
        <p:nvSpPr>
          <p:cNvPr id="14339" name="Titre 1">
            <a:extLst>
              <a:ext uri="{FF2B5EF4-FFF2-40B4-BE49-F238E27FC236}">
                <a16:creationId xmlns:a16="http://schemas.microsoft.com/office/drawing/2014/main" id="{DC23D1D8-0DCA-45E2-B643-6D9E8478A52D}"/>
              </a:ext>
            </a:extLst>
          </p:cNvPr>
          <p:cNvSpPr>
            <a:spLocks noGrp="1"/>
          </p:cNvSpPr>
          <p:nvPr>
            <p:ph type="title" idx="4294967295"/>
          </p:nvPr>
        </p:nvSpPr>
        <p:spPr>
          <a:xfrm>
            <a:off x="996950" y="549275"/>
            <a:ext cx="8277225" cy="1143000"/>
          </a:xfrm>
        </p:spPr>
        <p:txBody>
          <a:bodyPr/>
          <a:lstStyle/>
          <a:p>
            <a:r>
              <a:rPr lang="fr-FR" altLang="fr-FR" sz="2800" b="1">
                <a:solidFill>
                  <a:srgbClr val="002060"/>
                </a:solidFill>
                <a:cs typeface="Calibri" panose="020F0502020204030204" pitchFamily="34" charset="0"/>
              </a:rPr>
              <a:t>2 La prime à la Naissance - PN</a:t>
            </a:r>
          </a:p>
        </p:txBody>
      </p:sp>
      <p:graphicFrame>
        <p:nvGraphicFramePr>
          <p:cNvPr id="7" name="Diagramme 6">
            <a:extLst>
              <a:ext uri="{FF2B5EF4-FFF2-40B4-BE49-F238E27FC236}">
                <a16:creationId xmlns:a16="http://schemas.microsoft.com/office/drawing/2014/main" id="{5715F83B-FE47-4464-854D-799239F1D24E}"/>
              </a:ext>
            </a:extLst>
          </p:cNvPr>
          <p:cNvGraphicFramePr/>
          <p:nvPr/>
        </p:nvGraphicFramePr>
        <p:xfrm>
          <a:off x="995549" y="1677266"/>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04859908-BC44-416D-B4E2-C78A6841DD41}"/>
              </a:ext>
            </a:extLst>
          </p:cNvPr>
          <p:cNvSpPr txBox="1"/>
          <p:nvPr/>
        </p:nvSpPr>
        <p:spPr>
          <a:xfrm>
            <a:off x="1065213" y="1860550"/>
            <a:ext cx="287337" cy="368300"/>
          </a:xfrm>
          <a:prstGeom prst="rect">
            <a:avLst/>
          </a:prstGeom>
          <a:noFill/>
        </p:spPr>
        <p:txBody>
          <a:bodyPr>
            <a:spAutoFit/>
          </a:bodyPr>
          <a:lstStyle/>
          <a:p>
            <a:pPr>
              <a:defRPr/>
            </a:pPr>
            <a:r>
              <a:rPr lang="fr-FR" b="1">
                <a:solidFill>
                  <a:schemeClr val="accent1">
                    <a:lumMod val="50000"/>
                  </a:schemeClr>
                </a:solidFill>
              </a:rPr>
              <a:t>2</a:t>
            </a:r>
          </a:p>
        </p:txBody>
      </p:sp>
    </p:spTree>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age 3">
            <a:extLst>
              <a:ext uri="{FF2B5EF4-FFF2-40B4-BE49-F238E27FC236}">
                <a16:creationId xmlns:a16="http://schemas.microsoft.com/office/drawing/2014/main" id="{6E8AF62F-36FA-4D58-AE0E-4BFC989135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6376988"/>
            <a:ext cx="7810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CDCB6CCD-74EB-4F35-B1E8-9AA9A310F804}"/>
              </a:ext>
            </a:extLst>
          </p:cNvPr>
          <p:cNvCxnSpPr/>
          <p:nvPr/>
        </p:nvCxnSpPr>
        <p:spPr>
          <a:xfrm>
            <a:off x="974725" y="6308725"/>
            <a:ext cx="8269288" cy="0"/>
          </a:xfrm>
          <a:prstGeom prst="line">
            <a:avLst/>
          </a:prstGeom>
          <a:ln w="15875">
            <a:solidFill>
              <a:srgbClr val="89ABB3"/>
            </a:solidFill>
          </a:ln>
        </p:spPr>
        <p:style>
          <a:lnRef idx="1">
            <a:schemeClr val="accent1"/>
          </a:lnRef>
          <a:fillRef idx="0">
            <a:schemeClr val="accent1"/>
          </a:fillRef>
          <a:effectRef idx="0">
            <a:schemeClr val="accent1"/>
          </a:effectRef>
          <a:fontRef idx="minor">
            <a:schemeClr val="tx1"/>
          </a:fontRef>
        </p:style>
      </p:cxnSp>
      <p:sp>
        <p:nvSpPr>
          <p:cNvPr id="86021" name="Titre 1">
            <a:extLst>
              <a:ext uri="{FF2B5EF4-FFF2-40B4-BE49-F238E27FC236}">
                <a16:creationId xmlns:a16="http://schemas.microsoft.com/office/drawing/2014/main" id="{4A0B23E9-799E-4876-BC58-9F24F25CB03F}"/>
              </a:ext>
            </a:extLst>
          </p:cNvPr>
          <p:cNvSpPr>
            <a:spLocks noGrp="1"/>
          </p:cNvSpPr>
          <p:nvPr>
            <p:ph type="title" idx="4294967295"/>
          </p:nvPr>
        </p:nvSpPr>
        <p:spPr>
          <a:xfrm>
            <a:off x="704850" y="549275"/>
            <a:ext cx="8915400" cy="1143000"/>
          </a:xfrm>
        </p:spPr>
        <p:txBody>
          <a:bodyPr/>
          <a:lstStyle/>
          <a:p>
            <a:r>
              <a:rPr lang="fr-FR" altLang="fr-FR" sz="2800" b="1">
                <a:solidFill>
                  <a:srgbClr val="002060"/>
                </a:solidFill>
                <a:cs typeface="Calibri" panose="020F0502020204030204" pitchFamily="34" charset="0"/>
              </a:rPr>
              <a:t>ASF : Actualités</a:t>
            </a:r>
          </a:p>
        </p:txBody>
      </p:sp>
      <p:graphicFrame>
        <p:nvGraphicFramePr>
          <p:cNvPr id="6" name="Diagramme 5">
            <a:extLst>
              <a:ext uri="{FF2B5EF4-FFF2-40B4-BE49-F238E27FC236}">
                <a16:creationId xmlns:a16="http://schemas.microsoft.com/office/drawing/2014/main" id="{D734115D-3A37-46E2-90F1-C382FB820062}"/>
              </a:ext>
            </a:extLst>
          </p:cNvPr>
          <p:cNvGraphicFramePr/>
          <p:nvPr>
            <p:extLst>
              <p:ext uri="{D42A27DB-BD31-4B8C-83A1-F6EECF244321}">
                <p14:modId xmlns:p14="http://schemas.microsoft.com/office/powerpoint/2010/main" val="2339674197"/>
              </p:ext>
            </p:extLst>
          </p:nvPr>
        </p:nvGraphicFramePr>
        <p:xfrm>
          <a:off x="1064568" y="1700808"/>
          <a:ext cx="820891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C925A274-5560-4242-B0F1-7B6B95394112}"/>
              </a:ext>
            </a:extLst>
          </p:cNvPr>
          <p:cNvSpPr txBox="1"/>
          <p:nvPr/>
        </p:nvSpPr>
        <p:spPr>
          <a:xfrm>
            <a:off x="1136650" y="1900238"/>
            <a:ext cx="257175" cy="369887"/>
          </a:xfrm>
          <a:prstGeom prst="rect">
            <a:avLst/>
          </a:prstGeom>
          <a:noFill/>
        </p:spPr>
        <p:txBody>
          <a:bodyPr>
            <a:spAutoFit/>
          </a:bodyPr>
          <a:lstStyle/>
          <a:p>
            <a:pPr>
              <a:defRPr/>
            </a:pPr>
            <a:r>
              <a:rPr lang="fr-FR" b="1">
                <a:solidFill>
                  <a:schemeClr val="accent1">
                    <a:lumMod val="50000"/>
                  </a:schemeClr>
                </a:solidFill>
              </a:rPr>
              <a:t>6</a:t>
            </a:r>
          </a:p>
        </p:txBody>
      </p:sp>
      <p:pic>
        <p:nvPicPr>
          <p:cNvPr id="4" name="Image 3">
            <a:extLst>
              <a:ext uri="{FF2B5EF4-FFF2-40B4-BE49-F238E27FC236}">
                <a16:creationId xmlns:a16="http://schemas.microsoft.com/office/drawing/2014/main" id="{DD6CCC6F-734A-4974-AE2E-F2B3BA7DADC8}"/>
              </a:ext>
            </a:extLst>
          </p:cNvPr>
          <p:cNvPicPr>
            <a:picLocks noChangeAspect="1"/>
          </p:cNvPicPr>
          <p:nvPr/>
        </p:nvPicPr>
        <p:blipFill>
          <a:blip r:embed="rId8"/>
          <a:stretch>
            <a:fillRect/>
          </a:stretch>
        </p:blipFill>
        <p:spPr>
          <a:xfrm>
            <a:off x="204819" y="2678523"/>
            <a:ext cx="9397969" cy="3517180"/>
          </a:xfrm>
          <a:prstGeom prst="rect">
            <a:avLst/>
          </a:prstGeom>
        </p:spPr>
      </p:pic>
    </p:spTree>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age 3">
            <a:extLst>
              <a:ext uri="{FF2B5EF4-FFF2-40B4-BE49-F238E27FC236}">
                <a16:creationId xmlns:a16="http://schemas.microsoft.com/office/drawing/2014/main" id="{857669ED-0591-4BBC-BEAB-E57F44AE02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2963" y="6376988"/>
            <a:ext cx="7810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72A32D82-55BB-44CD-8EB6-04658D1018FE}"/>
              </a:ext>
            </a:extLst>
          </p:cNvPr>
          <p:cNvCxnSpPr/>
          <p:nvPr/>
        </p:nvCxnSpPr>
        <p:spPr>
          <a:xfrm>
            <a:off x="974725" y="6308725"/>
            <a:ext cx="8269288" cy="0"/>
          </a:xfrm>
          <a:prstGeom prst="line">
            <a:avLst/>
          </a:prstGeom>
          <a:ln w="15875">
            <a:solidFill>
              <a:srgbClr val="89ABB3"/>
            </a:solidFill>
          </a:ln>
        </p:spPr>
        <p:style>
          <a:lnRef idx="1">
            <a:schemeClr val="accent1"/>
          </a:lnRef>
          <a:fillRef idx="0">
            <a:schemeClr val="accent1"/>
          </a:fillRef>
          <a:effectRef idx="0">
            <a:schemeClr val="accent1"/>
          </a:effectRef>
          <a:fontRef idx="minor">
            <a:schemeClr val="tx1"/>
          </a:fontRef>
        </p:style>
      </p:cxnSp>
      <p:graphicFrame>
        <p:nvGraphicFramePr>
          <p:cNvPr id="14" name="Diagramme 13">
            <a:extLst>
              <a:ext uri="{FF2B5EF4-FFF2-40B4-BE49-F238E27FC236}">
                <a16:creationId xmlns:a16="http://schemas.microsoft.com/office/drawing/2014/main" id="{0F5B0458-1ED2-4A36-AF84-B756A7B9B342}"/>
              </a:ext>
            </a:extLst>
          </p:cNvPr>
          <p:cNvGraphicFramePr/>
          <p:nvPr/>
        </p:nvGraphicFramePr>
        <p:xfrm>
          <a:off x="757506" y="2033588"/>
          <a:ext cx="8112606" cy="399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 2">
            <a:extLst>
              <a:ext uri="{FF2B5EF4-FFF2-40B4-BE49-F238E27FC236}">
                <a16:creationId xmlns:a16="http://schemas.microsoft.com/office/drawing/2014/main" id="{FE8EAD86-6C9E-4027-BE5C-6027DF812389}"/>
              </a:ext>
            </a:extLst>
          </p:cNvPr>
          <p:cNvPicPr>
            <a:picLocks noChangeAspect="1"/>
          </p:cNvPicPr>
          <p:nvPr/>
        </p:nvPicPr>
        <p:blipFill>
          <a:blip r:embed="rId8"/>
          <a:srcRect/>
          <a:stretch>
            <a:fillRect/>
          </a:stretch>
        </p:blipFill>
        <p:spPr bwMode="auto">
          <a:xfrm>
            <a:off x="755650" y="4681538"/>
            <a:ext cx="1871663" cy="17049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itre 1">
            <a:extLst>
              <a:ext uri="{FF2B5EF4-FFF2-40B4-BE49-F238E27FC236}">
                <a16:creationId xmlns:a16="http://schemas.microsoft.com/office/drawing/2014/main" id="{4D89043C-BA38-45E2-9487-CD0305E04391}"/>
              </a:ext>
            </a:extLst>
          </p:cNvPr>
          <p:cNvSpPr>
            <a:spLocks noGrp="1"/>
          </p:cNvSpPr>
          <p:nvPr>
            <p:ph type="title" idx="4294967295"/>
          </p:nvPr>
        </p:nvSpPr>
        <p:spPr>
          <a:xfrm>
            <a:off x="560388" y="549275"/>
            <a:ext cx="8915400" cy="1143000"/>
          </a:xfrm>
        </p:spPr>
        <p:txBody>
          <a:bodyPr/>
          <a:lstStyle/>
          <a:p>
            <a:r>
              <a:rPr lang="fr-FR" altLang="fr-FR" sz="2800" b="1">
                <a:solidFill>
                  <a:srgbClr val="002060"/>
                </a:solidFill>
                <a:cs typeface="Calibri" panose="020F0502020204030204" pitchFamily="34" charset="0"/>
              </a:rPr>
              <a:t>Garantie contre les impayés de pensions alimentaires</a:t>
            </a:r>
          </a:p>
        </p:txBody>
      </p:sp>
      <p:graphicFrame>
        <p:nvGraphicFramePr>
          <p:cNvPr id="7" name="Diagramme 6">
            <a:extLst>
              <a:ext uri="{FF2B5EF4-FFF2-40B4-BE49-F238E27FC236}">
                <a16:creationId xmlns:a16="http://schemas.microsoft.com/office/drawing/2014/main" id="{FDD7A390-1C27-4BEB-B52C-D81315CA478A}"/>
              </a:ext>
            </a:extLst>
          </p:cNvPr>
          <p:cNvGraphicFramePr/>
          <p:nvPr/>
        </p:nvGraphicFramePr>
        <p:xfrm>
          <a:off x="1064568" y="1700808"/>
          <a:ext cx="8208912" cy="7200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ZoneTexte 7">
            <a:extLst>
              <a:ext uri="{FF2B5EF4-FFF2-40B4-BE49-F238E27FC236}">
                <a16:creationId xmlns:a16="http://schemas.microsoft.com/office/drawing/2014/main" id="{D3EE24F8-0394-4761-9BD4-26CBE42EE51B}"/>
              </a:ext>
            </a:extLst>
          </p:cNvPr>
          <p:cNvSpPr txBox="1"/>
          <p:nvPr/>
        </p:nvSpPr>
        <p:spPr>
          <a:xfrm>
            <a:off x="1136650" y="1900238"/>
            <a:ext cx="257175" cy="369887"/>
          </a:xfrm>
          <a:prstGeom prst="rect">
            <a:avLst/>
          </a:prstGeom>
          <a:noFill/>
        </p:spPr>
        <p:txBody>
          <a:bodyPr>
            <a:spAutoFit/>
          </a:bodyPr>
          <a:lstStyle/>
          <a:p>
            <a:pPr>
              <a:defRPr/>
            </a:pPr>
            <a:r>
              <a:rPr lang="fr-FR" b="1">
                <a:solidFill>
                  <a:schemeClr val="accent1">
                    <a:lumMod val="50000"/>
                  </a:schemeClr>
                </a:solidFill>
              </a:rPr>
              <a:t>7</a:t>
            </a:r>
          </a:p>
        </p:txBody>
      </p:sp>
    </p:spTree>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870AAC8-0A64-461F-A898-FA77FBD1AE47}"/>
              </a:ext>
            </a:extLst>
          </p:cNvPr>
          <p:cNvGraphicFramePr/>
          <p:nvPr>
            <p:extLst>
              <p:ext uri="{D42A27DB-BD31-4B8C-83A1-F6EECF244321}">
                <p14:modId xmlns:p14="http://schemas.microsoft.com/office/powerpoint/2010/main" val="504112488"/>
              </p:ext>
            </p:extLst>
          </p:nvPr>
        </p:nvGraphicFramePr>
        <p:xfrm>
          <a:off x="1784648" y="1700808"/>
          <a:ext cx="66967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7" name="Titre 2">
            <a:extLst>
              <a:ext uri="{FF2B5EF4-FFF2-40B4-BE49-F238E27FC236}">
                <a16:creationId xmlns:a16="http://schemas.microsoft.com/office/drawing/2014/main" id="{C8747B9C-A1B0-46AE-A125-F2834A6E08C2}"/>
              </a:ext>
            </a:extLst>
          </p:cNvPr>
          <p:cNvSpPr>
            <a:spLocks noGrp="1"/>
          </p:cNvSpPr>
          <p:nvPr>
            <p:ph type="title" idx="4294967295"/>
          </p:nvPr>
        </p:nvSpPr>
        <p:spPr>
          <a:xfrm>
            <a:off x="646113" y="404813"/>
            <a:ext cx="8915400" cy="1143000"/>
          </a:xfrm>
        </p:spPr>
        <p:txBody>
          <a:bodyPr/>
          <a:lstStyle/>
          <a:p>
            <a:pPr eaLnBrk="1" hangingPunct="1"/>
            <a:r>
              <a:rPr lang="fr-FR" altLang="fr-FR" sz="2800" b="1">
                <a:solidFill>
                  <a:srgbClr val="002060"/>
                </a:solidFill>
                <a:cs typeface="Calibri" panose="020F0502020204030204" pitchFamily="34" charset="0"/>
              </a:rPr>
              <a:t>L’ Allocation Forfaitaire Décès - ADE</a:t>
            </a:r>
          </a:p>
        </p:txBody>
      </p:sp>
      <p:sp>
        <p:nvSpPr>
          <p:cNvPr id="4" name="ZoneTexte 3">
            <a:extLst>
              <a:ext uri="{FF2B5EF4-FFF2-40B4-BE49-F238E27FC236}">
                <a16:creationId xmlns:a16="http://schemas.microsoft.com/office/drawing/2014/main" id="{A01BEF68-0114-4168-98B4-635706B41BCA}"/>
              </a:ext>
            </a:extLst>
          </p:cNvPr>
          <p:cNvSpPr txBox="1"/>
          <p:nvPr/>
        </p:nvSpPr>
        <p:spPr>
          <a:xfrm>
            <a:off x="2016331" y="2077447"/>
            <a:ext cx="431800" cy="369887"/>
          </a:xfrm>
          <a:prstGeom prst="rect">
            <a:avLst/>
          </a:prstGeom>
          <a:noFill/>
        </p:spPr>
        <p:txBody>
          <a:bodyPr>
            <a:spAutoFit/>
          </a:bodyPr>
          <a:lstStyle/>
          <a:p>
            <a:pPr>
              <a:defRPr/>
            </a:pPr>
            <a:r>
              <a:rPr lang="fr-FR" b="1">
                <a:solidFill>
                  <a:schemeClr val="accent1">
                    <a:lumMod val="50000"/>
                  </a:schemeClr>
                </a:solidFill>
              </a:rPr>
              <a:t>1</a:t>
            </a:r>
          </a:p>
        </p:txBody>
      </p:sp>
      <p:sp>
        <p:nvSpPr>
          <p:cNvPr id="5" name="ZoneTexte 4">
            <a:extLst>
              <a:ext uri="{FF2B5EF4-FFF2-40B4-BE49-F238E27FC236}">
                <a16:creationId xmlns:a16="http://schemas.microsoft.com/office/drawing/2014/main" id="{1300AF89-B620-495A-B7C9-0F8AB180A179}"/>
              </a:ext>
            </a:extLst>
          </p:cNvPr>
          <p:cNvSpPr txBox="1"/>
          <p:nvPr/>
        </p:nvSpPr>
        <p:spPr>
          <a:xfrm>
            <a:off x="2504728" y="2993582"/>
            <a:ext cx="431800" cy="369887"/>
          </a:xfrm>
          <a:prstGeom prst="rect">
            <a:avLst/>
          </a:prstGeom>
          <a:noFill/>
        </p:spPr>
        <p:txBody>
          <a:bodyPr>
            <a:spAutoFit/>
          </a:bodyPr>
          <a:lstStyle/>
          <a:p>
            <a:pPr>
              <a:defRPr/>
            </a:pPr>
            <a:r>
              <a:rPr lang="fr-FR" b="1">
                <a:solidFill>
                  <a:schemeClr val="accent1">
                    <a:lumMod val="50000"/>
                  </a:schemeClr>
                </a:solidFill>
              </a:rPr>
              <a:t>2</a:t>
            </a:r>
          </a:p>
        </p:txBody>
      </p:sp>
      <p:sp>
        <p:nvSpPr>
          <p:cNvPr id="6" name="ZoneTexte 5">
            <a:extLst>
              <a:ext uri="{FF2B5EF4-FFF2-40B4-BE49-F238E27FC236}">
                <a16:creationId xmlns:a16="http://schemas.microsoft.com/office/drawing/2014/main" id="{0C47F9F1-0058-42AF-A3FC-F508C5B80395}"/>
              </a:ext>
            </a:extLst>
          </p:cNvPr>
          <p:cNvSpPr txBox="1"/>
          <p:nvPr/>
        </p:nvSpPr>
        <p:spPr>
          <a:xfrm>
            <a:off x="2649537" y="3950395"/>
            <a:ext cx="433387" cy="369887"/>
          </a:xfrm>
          <a:prstGeom prst="rect">
            <a:avLst/>
          </a:prstGeom>
          <a:noFill/>
        </p:spPr>
        <p:txBody>
          <a:bodyPr>
            <a:spAutoFit/>
          </a:bodyPr>
          <a:lstStyle/>
          <a:p>
            <a:pPr>
              <a:defRPr/>
            </a:pPr>
            <a:r>
              <a:rPr lang="fr-FR" b="1">
                <a:solidFill>
                  <a:schemeClr val="accent1">
                    <a:lumMod val="50000"/>
                  </a:schemeClr>
                </a:solidFill>
              </a:rPr>
              <a:t>3</a:t>
            </a:r>
          </a:p>
        </p:txBody>
      </p:sp>
      <p:sp>
        <p:nvSpPr>
          <p:cNvPr id="7" name="ZoneTexte 6">
            <a:extLst>
              <a:ext uri="{FF2B5EF4-FFF2-40B4-BE49-F238E27FC236}">
                <a16:creationId xmlns:a16="http://schemas.microsoft.com/office/drawing/2014/main" id="{5D3F4997-43D9-470B-B997-84BEC1F91032}"/>
              </a:ext>
            </a:extLst>
          </p:cNvPr>
          <p:cNvSpPr txBox="1"/>
          <p:nvPr/>
        </p:nvSpPr>
        <p:spPr>
          <a:xfrm>
            <a:off x="2504728" y="4905743"/>
            <a:ext cx="431800" cy="368300"/>
          </a:xfrm>
          <a:prstGeom prst="rect">
            <a:avLst/>
          </a:prstGeom>
          <a:noFill/>
        </p:spPr>
        <p:txBody>
          <a:bodyPr>
            <a:spAutoFit/>
          </a:bodyPr>
          <a:lstStyle/>
          <a:p>
            <a:pPr>
              <a:defRPr/>
            </a:pPr>
            <a:r>
              <a:rPr lang="fr-FR" b="1">
                <a:solidFill>
                  <a:schemeClr val="accent1">
                    <a:lumMod val="50000"/>
                  </a:schemeClr>
                </a:solidFill>
              </a:rPr>
              <a:t>4</a:t>
            </a:r>
          </a:p>
        </p:txBody>
      </p:sp>
      <p:sp>
        <p:nvSpPr>
          <p:cNvPr id="9" name="ZoneTexte 8">
            <a:extLst>
              <a:ext uri="{FF2B5EF4-FFF2-40B4-BE49-F238E27FC236}">
                <a16:creationId xmlns:a16="http://schemas.microsoft.com/office/drawing/2014/main" id="{0EEB86EC-5013-4F4B-A280-0B6368E2E113}"/>
              </a:ext>
            </a:extLst>
          </p:cNvPr>
          <p:cNvSpPr txBox="1"/>
          <p:nvPr/>
        </p:nvSpPr>
        <p:spPr>
          <a:xfrm>
            <a:off x="2071341" y="5805264"/>
            <a:ext cx="433387" cy="368300"/>
          </a:xfrm>
          <a:prstGeom prst="rect">
            <a:avLst/>
          </a:prstGeom>
          <a:noFill/>
        </p:spPr>
        <p:txBody>
          <a:bodyPr>
            <a:spAutoFit/>
          </a:bodyPr>
          <a:lstStyle/>
          <a:p>
            <a:pPr>
              <a:defRPr/>
            </a:pPr>
            <a:r>
              <a:rPr lang="fr-FR" b="1">
                <a:solidFill>
                  <a:schemeClr val="accent1">
                    <a:lumMod val="50000"/>
                  </a:schemeClr>
                </a:solidFill>
              </a:rPr>
              <a:t>5</a:t>
            </a:r>
          </a:p>
        </p:txBody>
      </p:sp>
    </p:spTree>
    <p:extLst>
      <p:ext uri="{BB962C8B-B14F-4D97-AF65-F5344CB8AC3E}">
        <p14:creationId xmlns:p14="http://schemas.microsoft.com/office/powerpoint/2010/main" val="1494985104"/>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re 1">
            <a:extLst>
              <a:ext uri="{FF2B5EF4-FFF2-40B4-BE49-F238E27FC236}">
                <a16:creationId xmlns:a16="http://schemas.microsoft.com/office/drawing/2014/main" id="{BFA9BE06-43CE-4409-8ABE-91FA2BC18435}"/>
              </a:ext>
            </a:extLst>
          </p:cNvPr>
          <p:cNvSpPr>
            <a:spLocks noGrp="1"/>
          </p:cNvSpPr>
          <p:nvPr>
            <p:ph type="title" idx="4294967295"/>
          </p:nvPr>
        </p:nvSpPr>
        <p:spPr>
          <a:xfrm>
            <a:off x="704850" y="476250"/>
            <a:ext cx="8915400" cy="1143000"/>
          </a:xfrm>
        </p:spPr>
        <p:txBody>
          <a:bodyPr/>
          <a:lstStyle/>
          <a:p>
            <a:r>
              <a:rPr lang="fr-FR" altLang="fr-FR" sz="2800" b="1">
                <a:solidFill>
                  <a:srgbClr val="002060"/>
                </a:solidFill>
                <a:cs typeface="Calibri" panose="020F0502020204030204" pitchFamily="34" charset="0"/>
              </a:rPr>
              <a:t>L’ Allocation Forfaitaire Décès - ADE</a:t>
            </a:r>
          </a:p>
        </p:txBody>
      </p:sp>
      <p:graphicFrame>
        <p:nvGraphicFramePr>
          <p:cNvPr id="7" name="Diagramme 6">
            <a:extLst>
              <a:ext uri="{FF2B5EF4-FFF2-40B4-BE49-F238E27FC236}">
                <a16:creationId xmlns:a16="http://schemas.microsoft.com/office/drawing/2014/main" id="{34C54DEB-249D-42E9-B665-9FE64D9868D1}"/>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219F71BE-6FEC-401A-A4DD-767D1F3BB083}"/>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1</a:t>
            </a:r>
          </a:p>
        </p:txBody>
      </p:sp>
      <p:sp>
        <p:nvSpPr>
          <p:cNvPr id="2" name="ZoneTexte 1">
            <a:extLst>
              <a:ext uri="{FF2B5EF4-FFF2-40B4-BE49-F238E27FC236}">
                <a16:creationId xmlns:a16="http://schemas.microsoft.com/office/drawing/2014/main" id="{D4CA7842-8577-481B-B41A-F6251D20942F}"/>
              </a:ext>
            </a:extLst>
          </p:cNvPr>
          <p:cNvSpPr txBox="1"/>
          <p:nvPr/>
        </p:nvSpPr>
        <p:spPr>
          <a:xfrm>
            <a:off x="416496" y="2996952"/>
            <a:ext cx="8915401" cy="2308324"/>
          </a:xfrm>
          <a:prstGeom prst="rect">
            <a:avLst/>
          </a:prstGeom>
          <a:noFill/>
        </p:spPr>
        <p:txBody>
          <a:bodyPr wrap="square" rtlCol="0">
            <a:spAutoFit/>
          </a:bodyPr>
          <a:lstStyle/>
          <a:p>
            <a:r>
              <a:rPr lang="fr-FR">
                <a:solidFill>
                  <a:schemeClr val="accent5">
                    <a:lumMod val="75000"/>
                  </a:schemeClr>
                </a:solidFill>
              </a:rPr>
              <a:t>L’ADE est une prestation familiale. Elle permet de renforcer le soutien aux familles confrontées au décès d’un enfant.</a:t>
            </a:r>
          </a:p>
          <a:p>
            <a:endParaRPr lang="fr-FR">
              <a:solidFill>
                <a:schemeClr val="accent5">
                  <a:lumMod val="75000"/>
                </a:schemeClr>
              </a:solidFill>
            </a:endParaRPr>
          </a:p>
          <a:p>
            <a:r>
              <a:rPr lang="fr-FR">
                <a:solidFill>
                  <a:schemeClr val="accent5">
                    <a:lumMod val="75000"/>
                  </a:schemeClr>
                </a:solidFill>
              </a:rPr>
              <a:t>Elle versée pour les décès d’un enfant survenus </a:t>
            </a:r>
            <a:r>
              <a:rPr lang="fr-FR" b="1">
                <a:solidFill>
                  <a:schemeClr val="accent5">
                    <a:lumMod val="75000"/>
                  </a:schemeClr>
                </a:solidFill>
              </a:rPr>
              <a:t>à compter du 1</a:t>
            </a:r>
            <a:r>
              <a:rPr lang="fr-FR" b="1" baseline="30000">
                <a:solidFill>
                  <a:schemeClr val="accent5">
                    <a:lumMod val="75000"/>
                  </a:schemeClr>
                </a:solidFill>
              </a:rPr>
              <a:t>er</a:t>
            </a:r>
            <a:r>
              <a:rPr lang="fr-FR" b="1">
                <a:solidFill>
                  <a:schemeClr val="accent5">
                    <a:lumMod val="75000"/>
                  </a:schemeClr>
                </a:solidFill>
              </a:rPr>
              <a:t> Juin 2020</a:t>
            </a:r>
            <a:endParaRPr lang="fr-FR">
              <a:solidFill>
                <a:schemeClr val="accent5">
                  <a:lumMod val="75000"/>
                </a:schemeClr>
              </a:solidFill>
            </a:endParaRPr>
          </a:p>
          <a:p>
            <a:r>
              <a:rPr lang="fr-FR">
                <a:solidFill>
                  <a:schemeClr val="accent5">
                    <a:lumMod val="75000"/>
                  </a:schemeClr>
                </a:solidFill>
              </a:rPr>
              <a:t>Ou en cas de décès intervenant à compter de la vingtième semaine de grossesse.</a:t>
            </a:r>
          </a:p>
          <a:p>
            <a:endParaRPr lang="fr-FR">
              <a:solidFill>
                <a:schemeClr val="accent5">
                  <a:lumMod val="75000"/>
                </a:schemeClr>
              </a:solidFill>
            </a:endParaRPr>
          </a:p>
          <a:p>
            <a:r>
              <a:rPr lang="fr-FR">
                <a:solidFill>
                  <a:schemeClr val="accent5">
                    <a:lumMod val="75000"/>
                  </a:schemeClr>
                </a:solidFill>
              </a:rPr>
              <a:t>Cette allocation est attribuée aux foyers allocataires et non allocataires.</a:t>
            </a:r>
          </a:p>
          <a:p>
            <a:endParaRPr lang="fr-FR"/>
          </a:p>
        </p:txBody>
      </p:sp>
    </p:spTree>
    <p:extLst>
      <p:ext uri="{BB962C8B-B14F-4D97-AF65-F5344CB8AC3E}">
        <p14:creationId xmlns:p14="http://schemas.microsoft.com/office/powerpoint/2010/main" val="1962623738"/>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re 1">
            <a:extLst>
              <a:ext uri="{FF2B5EF4-FFF2-40B4-BE49-F238E27FC236}">
                <a16:creationId xmlns:a16="http://schemas.microsoft.com/office/drawing/2014/main" id="{CC4B2F2B-5680-47F9-9B21-B5C721B56B54}"/>
              </a:ext>
            </a:extLst>
          </p:cNvPr>
          <p:cNvSpPr>
            <a:spLocks noGrp="1"/>
          </p:cNvSpPr>
          <p:nvPr>
            <p:ph type="title" idx="4294967295"/>
          </p:nvPr>
        </p:nvSpPr>
        <p:spPr>
          <a:xfrm>
            <a:off x="560388" y="476250"/>
            <a:ext cx="8915400" cy="1143000"/>
          </a:xfrm>
        </p:spPr>
        <p:txBody>
          <a:bodyPr/>
          <a:lstStyle/>
          <a:p>
            <a:r>
              <a:rPr lang="fr-FR" altLang="fr-FR" sz="2800" b="1">
                <a:solidFill>
                  <a:srgbClr val="002060"/>
                </a:solidFill>
                <a:cs typeface="Calibri" panose="020F0502020204030204" pitchFamily="34" charset="0"/>
              </a:rPr>
              <a:t>L’ Allocation Forfaitaire Décès - ADE</a:t>
            </a:r>
          </a:p>
        </p:txBody>
      </p:sp>
      <p:graphicFrame>
        <p:nvGraphicFramePr>
          <p:cNvPr id="9" name="Diagramme 8">
            <a:extLst>
              <a:ext uri="{FF2B5EF4-FFF2-40B4-BE49-F238E27FC236}">
                <a16:creationId xmlns:a16="http://schemas.microsoft.com/office/drawing/2014/main" id="{728B30FD-6F95-4D7B-A5D8-E0C6E5522E56}"/>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72E48864-183B-4A3C-B8AB-D4ADE65DBE87}"/>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2</a:t>
            </a:r>
          </a:p>
        </p:txBody>
      </p:sp>
      <p:sp>
        <p:nvSpPr>
          <p:cNvPr id="2" name="ZoneTexte 1">
            <a:extLst>
              <a:ext uri="{FF2B5EF4-FFF2-40B4-BE49-F238E27FC236}">
                <a16:creationId xmlns:a16="http://schemas.microsoft.com/office/drawing/2014/main" id="{382AED51-0B2D-4BBC-B850-B367737F5E61}"/>
              </a:ext>
            </a:extLst>
          </p:cNvPr>
          <p:cNvSpPr txBox="1"/>
          <p:nvPr/>
        </p:nvSpPr>
        <p:spPr>
          <a:xfrm>
            <a:off x="416496" y="2492896"/>
            <a:ext cx="8712968" cy="2585323"/>
          </a:xfrm>
          <a:prstGeom prst="rect">
            <a:avLst/>
          </a:prstGeom>
          <a:noFill/>
        </p:spPr>
        <p:txBody>
          <a:bodyPr wrap="square" rtlCol="0">
            <a:spAutoFit/>
          </a:bodyPr>
          <a:lstStyle/>
          <a:p>
            <a:r>
              <a:rPr lang="fr-FR">
                <a:solidFill>
                  <a:schemeClr val="accent5">
                    <a:lumMod val="75000"/>
                  </a:schemeClr>
                </a:solidFill>
              </a:rPr>
              <a:t>L’enfant doit être :</a:t>
            </a:r>
          </a:p>
          <a:p>
            <a:endParaRPr lang="fr-FR">
              <a:solidFill>
                <a:schemeClr val="accent5">
                  <a:lumMod val="75000"/>
                </a:schemeClr>
              </a:solidFill>
            </a:endParaRPr>
          </a:p>
          <a:p>
            <a:pPr marL="285750" indent="-285750">
              <a:buFont typeface="Wingdings" pitchFamily="2" charset="2"/>
              <a:buChar char="ü"/>
            </a:pPr>
            <a:r>
              <a:rPr lang="fr-FR">
                <a:solidFill>
                  <a:schemeClr val="accent5">
                    <a:lumMod val="75000"/>
                  </a:schemeClr>
                </a:solidFill>
              </a:rPr>
              <a:t>à charge au sens des prestations </a:t>
            </a:r>
          </a:p>
          <a:p>
            <a:pPr marL="285750" indent="-285750">
              <a:buFont typeface="Wingdings" pitchFamily="2" charset="2"/>
              <a:buChar char="ü"/>
            </a:pPr>
            <a:r>
              <a:rPr lang="fr-FR">
                <a:solidFill>
                  <a:schemeClr val="accent5">
                    <a:lumMod val="75000"/>
                  </a:schemeClr>
                </a:solidFill>
              </a:rPr>
              <a:t>âgé de 24 ans et 11 mois au plus.</a:t>
            </a:r>
          </a:p>
          <a:p>
            <a:pPr marL="285750" indent="-285750">
              <a:buFont typeface="Wingdings" pitchFamily="2" charset="2"/>
              <a:buChar char="ü"/>
            </a:pPr>
            <a:r>
              <a:rPr lang="fr-FR">
                <a:solidFill>
                  <a:schemeClr val="accent5">
                    <a:lumMod val="75000"/>
                  </a:schemeClr>
                </a:solidFill>
              </a:rPr>
              <a:t>ne doit pas être allocataire à titre personnel au titre des prestations familiales et/ou d’une aide personnelle au logement (</a:t>
            </a:r>
            <a:r>
              <a:rPr lang="fr-FR" sz="1400">
                <a:solidFill>
                  <a:schemeClr val="accent5">
                    <a:lumMod val="75000"/>
                  </a:schemeClr>
                </a:solidFill>
              </a:rPr>
              <a:t>mais peut être allocataire à titre personnel de l’AAH et/ou du RSA et/ou de la PPA uniquement. )</a:t>
            </a:r>
          </a:p>
          <a:p>
            <a:pPr marL="285750" indent="-285750">
              <a:buFont typeface="Wingdings" pitchFamily="2" charset="2"/>
              <a:buChar char="ü"/>
            </a:pPr>
            <a:r>
              <a:rPr lang="fr-FR">
                <a:solidFill>
                  <a:schemeClr val="accent5">
                    <a:lumMod val="75000"/>
                  </a:schemeClr>
                </a:solidFill>
              </a:rPr>
              <a:t>Aucun lien de parenté n’est exigé avec l’allocataire (enfants adoptés, enfants recueillis en qualité de tiers digne de confiance)</a:t>
            </a:r>
          </a:p>
        </p:txBody>
      </p:sp>
      <p:sp>
        <p:nvSpPr>
          <p:cNvPr id="3" name="ZoneTexte 2"/>
          <p:cNvSpPr txBox="1"/>
          <p:nvPr/>
        </p:nvSpPr>
        <p:spPr>
          <a:xfrm>
            <a:off x="344488" y="5301208"/>
            <a:ext cx="9145016" cy="523220"/>
          </a:xfrm>
          <a:prstGeom prst="rect">
            <a:avLst/>
          </a:prstGeom>
          <a:noFill/>
        </p:spPr>
        <p:txBody>
          <a:bodyPr wrap="square" rtlCol="0">
            <a:spAutoFit/>
          </a:bodyPr>
          <a:lstStyle/>
          <a:p>
            <a:r>
              <a:rPr lang="fr-FR" sz="1400">
                <a:solidFill>
                  <a:schemeClr val="accent5">
                    <a:lumMod val="75000"/>
                  </a:schemeClr>
                </a:solidFill>
              </a:rPr>
              <a:t>L’ADE n’est pas cumulable avec le capital décès versé par la </a:t>
            </a:r>
            <a:r>
              <a:rPr lang="fr-FR" sz="1400" err="1">
                <a:solidFill>
                  <a:schemeClr val="accent5">
                    <a:lumMod val="75000"/>
                  </a:schemeClr>
                </a:solidFill>
              </a:rPr>
              <a:t>Cpam</a:t>
            </a:r>
            <a:r>
              <a:rPr lang="fr-FR" sz="1400">
                <a:solidFill>
                  <a:schemeClr val="accent5">
                    <a:lumMod val="75000"/>
                  </a:schemeClr>
                </a:solidFill>
              </a:rPr>
              <a:t>, la </a:t>
            </a:r>
            <a:r>
              <a:rPr lang="fr-FR" sz="1400" err="1">
                <a:solidFill>
                  <a:schemeClr val="accent5">
                    <a:lumMod val="75000"/>
                  </a:schemeClr>
                </a:solidFill>
              </a:rPr>
              <a:t>Carsat</a:t>
            </a:r>
            <a:r>
              <a:rPr lang="fr-FR" sz="1400">
                <a:solidFill>
                  <a:schemeClr val="accent5">
                    <a:lumMod val="75000"/>
                  </a:schemeClr>
                </a:solidFill>
              </a:rPr>
              <a:t> et certains régimes spéciaux, propre à l’enfant décédé. Le Capital décès versé par une mutuelle ou une assurance privée est cumulable.</a:t>
            </a:r>
          </a:p>
        </p:txBody>
      </p:sp>
    </p:spTree>
    <p:extLst>
      <p:ext uri="{BB962C8B-B14F-4D97-AF65-F5344CB8AC3E}">
        <p14:creationId xmlns:p14="http://schemas.microsoft.com/office/powerpoint/2010/main" val="3977599363"/>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Image 22">
            <a:extLst>
              <a:ext uri="{FF2B5EF4-FFF2-40B4-BE49-F238E27FC236}">
                <a16:creationId xmlns:a16="http://schemas.microsoft.com/office/drawing/2014/main" id="{EF8DED38-EF94-4ABD-9C97-07AA0D5019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5404" y="5157192"/>
            <a:ext cx="17002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itre 1">
            <a:extLst>
              <a:ext uri="{FF2B5EF4-FFF2-40B4-BE49-F238E27FC236}">
                <a16:creationId xmlns:a16="http://schemas.microsoft.com/office/drawing/2014/main" id="{F0ED22A9-C9BF-4F24-B77A-0D68ECC7E584}"/>
              </a:ext>
            </a:extLst>
          </p:cNvPr>
          <p:cNvSpPr>
            <a:spLocks noGrp="1"/>
          </p:cNvSpPr>
          <p:nvPr>
            <p:ph type="title" idx="4294967295"/>
          </p:nvPr>
        </p:nvSpPr>
        <p:spPr>
          <a:xfrm>
            <a:off x="1065213" y="549275"/>
            <a:ext cx="8208962" cy="1008063"/>
          </a:xfrm>
        </p:spPr>
        <p:txBody>
          <a:bodyPr/>
          <a:lstStyle/>
          <a:p>
            <a:pPr eaLnBrk="1" hangingPunct="1"/>
            <a:r>
              <a:rPr lang="fr-FR" altLang="fr-FR" sz="2800" b="1">
                <a:solidFill>
                  <a:srgbClr val="002060"/>
                </a:solidFill>
                <a:cs typeface="Calibri" panose="020F0502020204030204" pitchFamily="34" charset="0"/>
              </a:rPr>
              <a:t>L’ Allocation Forfaitaire Décès - ADE</a:t>
            </a:r>
          </a:p>
        </p:txBody>
      </p:sp>
      <p:graphicFrame>
        <p:nvGraphicFramePr>
          <p:cNvPr id="9" name="Diagramme 8">
            <a:extLst>
              <a:ext uri="{FF2B5EF4-FFF2-40B4-BE49-F238E27FC236}">
                <a16:creationId xmlns:a16="http://schemas.microsoft.com/office/drawing/2014/main" id="{42114B0C-0904-49AF-98A3-1B0D70230EE5}"/>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7ECD5DF8-FBF9-43A2-8D5F-A1FD6083546C}"/>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3</a:t>
            </a:r>
          </a:p>
        </p:txBody>
      </p:sp>
      <p:sp>
        <p:nvSpPr>
          <p:cNvPr id="2" name="ZoneTexte 1">
            <a:extLst>
              <a:ext uri="{FF2B5EF4-FFF2-40B4-BE49-F238E27FC236}">
                <a16:creationId xmlns:a16="http://schemas.microsoft.com/office/drawing/2014/main" id="{7B0E99C0-85FF-4D38-8ED8-F4E133B1A66D}"/>
              </a:ext>
            </a:extLst>
          </p:cNvPr>
          <p:cNvSpPr txBox="1"/>
          <p:nvPr/>
        </p:nvSpPr>
        <p:spPr>
          <a:xfrm>
            <a:off x="174104" y="2456958"/>
            <a:ext cx="9561512" cy="3816429"/>
          </a:xfrm>
          <a:prstGeom prst="rect">
            <a:avLst/>
          </a:prstGeom>
          <a:noFill/>
        </p:spPr>
        <p:txBody>
          <a:bodyPr wrap="square" rtlCol="0">
            <a:spAutoFit/>
          </a:bodyPr>
          <a:lstStyle/>
          <a:p>
            <a:r>
              <a:rPr lang="fr-FR" sz="1400">
                <a:solidFill>
                  <a:schemeClr val="accent4">
                    <a:lumMod val="50000"/>
                  </a:schemeClr>
                </a:solidFill>
              </a:rPr>
              <a:t>Pour les allocataires, le versement est automatique. Aucune demande n’est nécessaire.</a:t>
            </a:r>
          </a:p>
          <a:p>
            <a:endParaRPr lang="fr-FR" sz="1400">
              <a:solidFill>
                <a:schemeClr val="accent4">
                  <a:lumMod val="50000"/>
                </a:schemeClr>
              </a:solidFill>
            </a:endParaRPr>
          </a:p>
          <a:p>
            <a:r>
              <a:rPr lang="fr-FR" sz="1400">
                <a:solidFill>
                  <a:schemeClr val="accent4">
                    <a:lumMod val="50000"/>
                  </a:schemeClr>
                </a:solidFill>
              </a:rPr>
              <a:t>Pour les non allocataires :</a:t>
            </a:r>
          </a:p>
          <a:p>
            <a:pPr marL="285750" indent="-285750">
              <a:buFontTx/>
              <a:buChar char="-"/>
            </a:pPr>
            <a:r>
              <a:rPr lang="fr-FR" sz="1400">
                <a:solidFill>
                  <a:schemeClr val="accent4">
                    <a:lumMod val="50000"/>
                  </a:schemeClr>
                </a:solidFill>
              </a:rPr>
              <a:t>Formuler une demande dans la limite de la prescription biennale.</a:t>
            </a:r>
          </a:p>
          <a:p>
            <a:pPr marL="285750" indent="-285750">
              <a:buFontTx/>
              <a:buChar char="-"/>
            </a:pPr>
            <a:endParaRPr lang="fr-FR" sz="1400">
              <a:solidFill>
                <a:schemeClr val="accent4">
                  <a:lumMod val="50000"/>
                </a:schemeClr>
              </a:solidFill>
            </a:endParaRPr>
          </a:p>
          <a:p>
            <a:r>
              <a:rPr lang="fr-FR" sz="1400">
                <a:solidFill>
                  <a:schemeClr val="accent4">
                    <a:lumMod val="50000"/>
                  </a:schemeClr>
                </a:solidFill>
              </a:rPr>
              <a:t>Un formulaire de demande « d’allocation versée en cas de décès d’un enfant » est à télécharger  sur caf.fr &gt; Nouveaux formulaires disponibles en ligne &gt; Demande d'allocation versée en cas de décès d'un enfant</a:t>
            </a:r>
          </a:p>
          <a:p>
            <a:r>
              <a:rPr lang="fr-FR" sz="1400">
                <a:solidFill>
                  <a:schemeClr val="accent4">
                    <a:lumMod val="50000"/>
                  </a:schemeClr>
                </a:solidFill>
                <a:hlinkClick r:id="rId8"/>
              </a:rPr>
              <a:t>Visualiser le formulaire </a:t>
            </a:r>
            <a:endParaRPr lang="fr-FR" sz="1400">
              <a:solidFill>
                <a:schemeClr val="accent4">
                  <a:lumMod val="50000"/>
                </a:schemeClr>
              </a:solidFill>
            </a:endParaRPr>
          </a:p>
          <a:p>
            <a:r>
              <a:rPr lang="fr-FR" sz="1400">
                <a:solidFill>
                  <a:schemeClr val="accent4">
                    <a:lumMod val="50000"/>
                  </a:schemeClr>
                </a:solidFill>
              </a:rPr>
              <a:t>Ce formulaire doit être accompagnés de tous les documents nécessaires à l’affiliation, au paiement et à l’étude du droit :</a:t>
            </a:r>
          </a:p>
          <a:p>
            <a:pPr marL="742950" lvl="1" indent="-285750">
              <a:buFont typeface="Wingdings" pitchFamily="2" charset="2"/>
              <a:buChar char="Ø"/>
            </a:pPr>
            <a:r>
              <a:rPr lang="fr-FR" sz="1400">
                <a:solidFill>
                  <a:schemeClr val="accent4">
                    <a:lumMod val="50000"/>
                  </a:schemeClr>
                </a:solidFill>
              </a:rPr>
              <a:t>    Déclaration de ressources</a:t>
            </a:r>
          </a:p>
          <a:p>
            <a:pPr marL="742950" lvl="1" indent="-285750">
              <a:buFont typeface="Wingdings" pitchFamily="2" charset="2"/>
              <a:buChar char="Ø"/>
            </a:pPr>
            <a:r>
              <a:rPr lang="fr-FR" sz="1400">
                <a:solidFill>
                  <a:schemeClr val="accent4">
                    <a:lumMod val="50000"/>
                  </a:schemeClr>
                </a:solidFill>
              </a:rPr>
              <a:t>    </a:t>
            </a:r>
            <a:r>
              <a:rPr lang="fr-FR" sz="1400" err="1">
                <a:solidFill>
                  <a:schemeClr val="accent4">
                    <a:lumMod val="50000"/>
                  </a:schemeClr>
                </a:solidFill>
              </a:rPr>
              <a:t>Rib</a:t>
            </a:r>
            <a:endParaRPr lang="fr-FR" sz="1400">
              <a:solidFill>
                <a:schemeClr val="accent4">
                  <a:lumMod val="50000"/>
                </a:schemeClr>
              </a:solidFill>
            </a:endParaRPr>
          </a:p>
          <a:p>
            <a:pPr marL="742950" lvl="1" indent="-285750">
              <a:buFont typeface="Wingdings" pitchFamily="2" charset="2"/>
              <a:buChar char="Ø"/>
            </a:pPr>
            <a:r>
              <a:rPr lang="fr-FR" sz="1400">
                <a:solidFill>
                  <a:schemeClr val="accent4">
                    <a:lumMod val="50000"/>
                  </a:schemeClr>
                </a:solidFill>
              </a:rPr>
              <a:t>    Justificatif de la régularité du séjour (allocataire – conjoint et enfant)</a:t>
            </a:r>
          </a:p>
          <a:p>
            <a:pPr marL="742950" lvl="1" indent="-285750">
              <a:buFont typeface="Wingdings" pitchFamily="2" charset="2"/>
              <a:buChar char="Ø"/>
            </a:pPr>
            <a:r>
              <a:rPr lang="fr-FR" sz="1400">
                <a:solidFill>
                  <a:schemeClr val="accent4">
                    <a:lumMod val="50000"/>
                  </a:schemeClr>
                </a:solidFill>
              </a:rPr>
              <a:t>    Acte d'enfant déclaré sans vie ou acte de décès</a:t>
            </a:r>
          </a:p>
          <a:p>
            <a:r>
              <a:rPr lang="fr-FR" sz="1400">
                <a:solidFill>
                  <a:srgbClr val="002060"/>
                </a:solidFill>
              </a:rPr>
              <a:t>Etre adressé à la caf du département de résidence de l’usager soit :</a:t>
            </a:r>
          </a:p>
          <a:p>
            <a:pPr marL="285750" indent="-285750">
              <a:buFont typeface="Wingdings" pitchFamily="2" charset="2"/>
              <a:buChar char="ü"/>
            </a:pPr>
            <a:r>
              <a:rPr lang="fr-FR" sz="1400">
                <a:solidFill>
                  <a:srgbClr val="002060"/>
                </a:solidFill>
              </a:rPr>
              <a:t>par courrier ,</a:t>
            </a:r>
          </a:p>
          <a:p>
            <a:pPr marL="285750" indent="-285750">
              <a:buFont typeface="Wingdings" pitchFamily="2" charset="2"/>
              <a:buChar char="ü"/>
            </a:pPr>
            <a:r>
              <a:rPr lang="fr-FR" sz="1400">
                <a:solidFill>
                  <a:srgbClr val="002060"/>
                </a:solidFill>
              </a:rPr>
              <a:t>par l’espace « Mon compte » fonctionnalité : Transmettre un document</a:t>
            </a:r>
            <a:endParaRPr lang="fr-FR" sz="1400">
              <a:solidFill>
                <a:schemeClr val="accent3">
                  <a:lumMod val="75000"/>
                </a:schemeClr>
              </a:solidFill>
            </a:endParaRPr>
          </a:p>
          <a:p>
            <a:endParaRPr lang="fr-FR"/>
          </a:p>
        </p:txBody>
      </p:sp>
    </p:spTree>
    <p:extLst>
      <p:ext uri="{BB962C8B-B14F-4D97-AF65-F5344CB8AC3E}">
        <p14:creationId xmlns:p14="http://schemas.microsoft.com/office/powerpoint/2010/main" val="595898830"/>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a:extLst>
              <a:ext uri="{FF2B5EF4-FFF2-40B4-BE49-F238E27FC236}">
                <a16:creationId xmlns:a16="http://schemas.microsoft.com/office/drawing/2014/main" id="{1BE4DF76-2CC4-4F38-B9A2-82D3DF2EDE44}"/>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 Allocation Forfaitaire Décès - ADE</a:t>
            </a:r>
            <a:endParaRPr lang="fr-FR" altLang="fr-FR" sz="2800" b="1"/>
          </a:p>
        </p:txBody>
      </p:sp>
      <p:graphicFrame>
        <p:nvGraphicFramePr>
          <p:cNvPr id="3" name="Diagramme 2">
            <a:extLst>
              <a:ext uri="{FF2B5EF4-FFF2-40B4-BE49-F238E27FC236}">
                <a16:creationId xmlns:a16="http://schemas.microsoft.com/office/drawing/2014/main" id="{59B9F7C2-EA82-4194-9BB6-C4EBD5BD165B}"/>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5532D447-2957-4752-A88B-C9D3DEE77695}"/>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4</a:t>
            </a:r>
          </a:p>
        </p:txBody>
      </p:sp>
      <p:pic>
        <p:nvPicPr>
          <p:cNvPr id="4" name="Image 3">
            <a:extLst>
              <a:ext uri="{FF2B5EF4-FFF2-40B4-BE49-F238E27FC236}">
                <a16:creationId xmlns:a16="http://schemas.microsoft.com/office/drawing/2014/main" id="{3F723964-272C-482C-91EE-D1E699C736E9}"/>
              </a:ext>
            </a:extLst>
          </p:cNvPr>
          <p:cNvPicPr>
            <a:picLocks noChangeAspect="1"/>
          </p:cNvPicPr>
          <p:nvPr/>
        </p:nvPicPr>
        <p:blipFill>
          <a:blip r:embed="rId7"/>
          <a:stretch>
            <a:fillRect/>
          </a:stretch>
        </p:blipFill>
        <p:spPr>
          <a:xfrm>
            <a:off x="272480" y="3438128"/>
            <a:ext cx="9128745" cy="2070976"/>
          </a:xfrm>
          <a:prstGeom prst="rect">
            <a:avLst/>
          </a:prstGeom>
        </p:spPr>
      </p:pic>
    </p:spTree>
    <p:extLst>
      <p:ext uri="{BB962C8B-B14F-4D97-AF65-F5344CB8AC3E}">
        <p14:creationId xmlns:p14="http://schemas.microsoft.com/office/powerpoint/2010/main" val="3917837414"/>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a:extLst>
              <a:ext uri="{FF2B5EF4-FFF2-40B4-BE49-F238E27FC236}">
                <a16:creationId xmlns:a16="http://schemas.microsoft.com/office/drawing/2014/main" id="{4927BFC5-7E3A-4672-9F46-58304EB4A2F5}"/>
              </a:ext>
            </a:extLst>
          </p:cNvPr>
          <p:cNvSpPr>
            <a:spLocks noGrp="1"/>
          </p:cNvSpPr>
          <p:nvPr>
            <p:ph type="title" idx="4294967295"/>
          </p:nvPr>
        </p:nvSpPr>
        <p:spPr>
          <a:xfrm>
            <a:off x="992188" y="549275"/>
            <a:ext cx="8281987" cy="1008063"/>
          </a:xfrm>
        </p:spPr>
        <p:txBody>
          <a:bodyPr/>
          <a:lstStyle/>
          <a:p>
            <a:r>
              <a:rPr lang="fr-FR" altLang="fr-FR" sz="2800" b="1">
                <a:solidFill>
                  <a:srgbClr val="002060"/>
                </a:solidFill>
                <a:cs typeface="Calibri" panose="020F0502020204030204" pitchFamily="34" charset="0"/>
              </a:rPr>
              <a:t>L’ Allocation Forfaitaire Décès - ADE</a:t>
            </a:r>
            <a:endParaRPr lang="fr-FR" altLang="fr-FR" sz="2800" b="1"/>
          </a:p>
        </p:txBody>
      </p:sp>
      <p:graphicFrame>
        <p:nvGraphicFramePr>
          <p:cNvPr id="3" name="Diagramme 2">
            <a:extLst>
              <a:ext uri="{FF2B5EF4-FFF2-40B4-BE49-F238E27FC236}">
                <a16:creationId xmlns:a16="http://schemas.microsoft.com/office/drawing/2014/main" id="{89DF93F0-5A51-4F3D-AF82-13D413D129D9}"/>
              </a:ext>
            </a:extLst>
          </p:cNvPr>
          <p:cNvGraphicFramePr/>
          <p:nvPr/>
        </p:nvGraphicFramePr>
        <p:xfrm>
          <a:off x="1784648" y="1700808"/>
          <a:ext cx="6696744"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B2F7AF1E-7572-496E-8305-65D0F040F9E4}"/>
              </a:ext>
            </a:extLst>
          </p:cNvPr>
          <p:cNvSpPr txBox="1"/>
          <p:nvPr/>
        </p:nvSpPr>
        <p:spPr>
          <a:xfrm>
            <a:off x="1857375" y="1851025"/>
            <a:ext cx="431800" cy="369888"/>
          </a:xfrm>
          <a:prstGeom prst="rect">
            <a:avLst/>
          </a:prstGeom>
          <a:noFill/>
        </p:spPr>
        <p:txBody>
          <a:bodyPr>
            <a:spAutoFit/>
          </a:bodyPr>
          <a:lstStyle/>
          <a:p>
            <a:pPr>
              <a:defRPr/>
            </a:pPr>
            <a:r>
              <a:rPr lang="fr-FR" b="1">
                <a:solidFill>
                  <a:schemeClr val="accent1">
                    <a:lumMod val="50000"/>
                  </a:schemeClr>
                </a:solidFill>
              </a:rPr>
              <a:t>5</a:t>
            </a:r>
          </a:p>
        </p:txBody>
      </p:sp>
      <p:sp>
        <p:nvSpPr>
          <p:cNvPr id="2" name="Rectangle 1">
            <a:extLst>
              <a:ext uri="{FF2B5EF4-FFF2-40B4-BE49-F238E27FC236}">
                <a16:creationId xmlns:a16="http://schemas.microsoft.com/office/drawing/2014/main" id="{56C76240-94FD-4EE4-ADE7-0104D116951D}"/>
              </a:ext>
            </a:extLst>
          </p:cNvPr>
          <p:cNvSpPr/>
          <p:nvPr/>
        </p:nvSpPr>
        <p:spPr>
          <a:xfrm>
            <a:off x="776536" y="2571105"/>
            <a:ext cx="8784976" cy="923330"/>
          </a:xfrm>
          <a:prstGeom prst="rect">
            <a:avLst/>
          </a:prstGeom>
        </p:spPr>
        <p:txBody>
          <a:bodyPr wrap="square">
            <a:spAutoFit/>
          </a:bodyPr>
          <a:lstStyle/>
          <a:p>
            <a:r>
              <a:rPr lang="fr-FR" b="1">
                <a:solidFill>
                  <a:schemeClr val="accent4">
                    <a:lumMod val="50000"/>
                  </a:schemeClr>
                </a:solidFill>
              </a:rPr>
              <a:t>Exemple : </a:t>
            </a:r>
          </a:p>
          <a:p>
            <a:r>
              <a:rPr lang="fr-FR">
                <a:solidFill>
                  <a:schemeClr val="accent4">
                    <a:lumMod val="50000"/>
                  </a:schemeClr>
                </a:solidFill>
              </a:rPr>
              <a:t>Enfant de 23 ans, salarié au smic, bénéficiaire de prime d’activité vivant au foyer de ses parents. Au décès de l’enfant les parents peuvent bénéficier de l’Ade,</a:t>
            </a:r>
          </a:p>
        </p:txBody>
      </p:sp>
    </p:spTree>
    <p:extLst>
      <p:ext uri="{BB962C8B-B14F-4D97-AF65-F5344CB8AC3E}">
        <p14:creationId xmlns:p14="http://schemas.microsoft.com/office/powerpoint/2010/main" val="73232059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58ACF2-D3C2-4229-847A-EC3165E829AD}"/>
              </a:ext>
            </a:extLst>
          </p:cNvPr>
          <p:cNvSpPr/>
          <p:nvPr/>
        </p:nvSpPr>
        <p:spPr>
          <a:xfrm>
            <a:off x="776288" y="2590800"/>
            <a:ext cx="3195637" cy="3683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rgbClr val="215968"/>
                </a:solidFill>
                <a:ea typeface="MS PGothic" pitchFamily="34" charset="-128"/>
                <a:cs typeface="Arial" pitchFamily="34" charset="0"/>
              </a:rPr>
              <a:t>Si déjà allocataire </a:t>
            </a:r>
          </a:p>
        </p:txBody>
      </p:sp>
      <p:sp>
        <p:nvSpPr>
          <p:cNvPr id="12" name="Flèche vers le bas 11">
            <a:extLst>
              <a:ext uri="{FF2B5EF4-FFF2-40B4-BE49-F238E27FC236}">
                <a16:creationId xmlns:a16="http://schemas.microsoft.com/office/drawing/2014/main" id="{92E1DBC5-799E-41BF-91E1-39EBEB4D87FC}"/>
              </a:ext>
            </a:extLst>
          </p:cNvPr>
          <p:cNvSpPr/>
          <p:nvPr/>
        </p:nvSpPr>
        <p:spPr>
          <a:xfrm>
            <a:off x="2101850" y="3151188"/>
            <a:ext cx="271463" cy="712787"/>
          </a:xfrm>
          <a:prstGeom prst="downArrow">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p>
        </p:txBody>
      </p:sp>
      <p:sp>
        <p:nvSpPr>
          <p:cNvPr id="13" name="Flèche vers le bas 12">
            <a:extLst>
              <a:ext uri="{FF2B5EF4-FFF2-40B4-BE49-F238E27FC236}">
                <a16:creationId xmlns:a16="http://schemas.microsoft.com/office/drawing/2014/main" id="{7426D399-923C-4C0A-8068-3768B5A979D8}"/>
              </a:ext>
            </a:extLst>
          </p:cNvPr>
          <p:cNvSpPr/>
          <p:nvPr/>
        </p:nvSpPr>
        <p:spPr>
          <a:xfrm>
            <a:off x="7631113" y="3151188"/>
            <a:ext cx="271462" cy="712787"/>
          </a:xfrm>
          <a:prstGeom prst="downArrow">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fr-FR"/>
          </a:p>
        </p:txBody>
      </p:sp>
      <p:sp>
        <p:nvSpPr>
          <p:cNvPr id="14" name="Rectangle 13">
            <a:hlinkClick r:id="rId2"/>
            <a:extLst>
              <a:ext uri="{FF2B5EF4-FFF2-40B4-BE49-F238E27FC236}">
                <a16:creationId xmlns:a16="http://schemas.microsoft.com/office/drawing/2014/main" id="{41753564-5F26-4491-AED0-DAA5327E6C65}"/>
              </a:ext>
            </a:extLst>
          </p:cNvPr>
          <p:cNvSpPr/>
          <p:nvPr/>
        </p:nvSpPr>
        <p:spPr>
          <a:xfrm>
            <a:off x="776288" y="3865563"/>
            <a:ext cx="3417887" cy="136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600">
              <a:solidFill>
                <a:srgbClr val="558ED5"/>
              </a:solidFill>
              <a:ea typeface="MS PGothic" pitchFamily="34" charset="-128"/>
              <a:cs typeface="Arial" pitchFamily="34" charset="0"/>
            </a:endParaRPr>
          </a:p>
          <a:p>
            <a:pPr>
              <a:defRPr/>
            </a:pPr>
            <a:r>
              <a:rPr lang="fr-FR" sz="1600">
                <a:solidFill>
                  <a:srgbClr val="215968"/>
                </a:solidFill>
                <a:ea typeface="MS PGothic" pitchFamily="34" charset="-128"/>
                <a:cs typeface="Arial" pitchFamily="34" charset="0"/>
              </a:rPr>
              <a:t>Dans l</a:t>
            </a:r>
            <a:r>
              <a:rPr lang="ja-JP" altLang="fr-FR" sz="1600">
                <a:solidFill>
                  <a:srgbClr val="215968"/>
                </a:solidFill>
                <a:cs typeface="Arial" pitchFamily="34" charset="0"/>
              </a:rPr>
              <a:t>’</a:t>
            </a:r>
            <a:r>
              <a:rPr lang="fr-FR" altLang="ja-JP" sz="1600">
                <a:solidFill>
                  <a:srgbClr val="215968"/>
                </a:solidFill>
                <a:cs typeface="Arial" pitchFamily="34" charset="0"/>
              </a:rPr>
              <a:t>espace </a:t>
            </a:r>
            <a:r>
              <a:rPr lang="fr-FR" altLang="ja-JP" sz="1600" u="sng">
                <a:solidFill>
                  <a:srgbClr val="215968"/>
                </a:solidFill>
                <a:cs typeface="Arial" pitchFamily="34" charset="0"/>
                <a:hlinkClick r:id="rId3"/>
              </a:rPr>
              <a:t>Mon Compte</a:t>
            </a:r>
            <a:r>
              <a:rPr lang="fr-FR" altLang="ja-JP" sz="1600">
                <a:solidFill>
                  <a:srgbClr val="215968"/>
                </a:solidFill>
                <a:cs typeface="Arial" pitchFamily="34" charset="0"/>
              </a:rPr>
              <a:t> se rendre  dans la rubrique  </a:t>
            </a:r>
            <a:r>
              <a:rPr lang="fr-FR" altLang="ja-JP" b="1">
                <a:solidFill>
                  <a:srgbClr val="215968"/>
                </a:solidFill>
                <a:cs typeface="Arial" pitchFamily="34" charset="0"/>
              </a:rPr>
              <a:t>« déclarer un changement  déclarer une grossesse »</a:t>
            </a:r>
          </a:p>
          <a:p>
            <a:pPr>
              <a:defRPr/>
            </a:pPr>
            <a:endParaRPr lang="fr-FR" b="1">
              <a:solidFill>
                <a:srgbClr val="558ED5"/>
              </a:solidFill>
              <a:ea typeface="MS PGothic" pitchFamily="34" charset="-128"/>
              <a:cs typeface="Arial" pitchFamily="34" charset="0"/>
            </a:endParaRPr>
          </a:p>
        </p:txBody>
      </p:sp>
      <p:sp>
        <p:nvSpPr>
          <p:cNvPr id="15" name="Rectangle 14">
            <a:extLst>
              <a:ext uri="{FF2B5EF4-FFF2-40B4-BE49-F238E27FC236}">
                <a16:creationId xmlns:a16="http://schemas.microsoft.com/office/drawing/2014/main" id="{DE26FD00-9633-4CD9-AF3E-D538033AB472}"/>
              </a:ext>
            </a:extLst>
          </p:cNvPr>
          <p:cNvSpPr/>
          <p:nvPr/>
        </p:nvSpPr>
        <p:spPr>
          <a:xfrm>
            <a:off x="6523664" y="3853685"/>
            <a:ext cx="2966411" cy="141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rgbClr val="215968"/>
                </a:solidFill>
                <a:ea typeface="MS PGothic" pitchFamily="34" charset="-128"/>
                <a:cs typeface="Arial" pitchFamily="34" charset="0"/>
                <a:hlinkClick r:id="rId4"/>
              </a:rPr>
              <a:t>Demande de Prime à la naissance</a:t>
            </a:r>
            <a:r>
              <a:rPr lang="fr-FR" sz="1600">
                <a:solidFill>
                  <a:srgbClr val="215968"/>
                </a:solidFill>
                <a:ea typeface="MS PGothic" pitchFamily="34" charset="-128"/>
                <a:cs typeface="Arial" pitchFamily="34" charset="0"/>
              </a:rPr>
              <a:t> dans la rubrique </a:t>
            </a:r>
            <a:r>
              <a:rPr lang="fr-FR" b="1">
                <a:solidFill>
                  <a:srgbClr val="215968"/>
                </a:solidFill>
                <a:ea typeface="MS PGothic" pitchFamily="34" charset="-128"/>
                <a:cs typeface="Arial" pitchFamily="34" charset="0"/>
              </a:rPr>
              <a:t>« Mes services en ligne » </a:t>
            </a:r>
            <a:r>
              <a:rPr lang="fr-FR" sz="1600">
                <a:solidFill>
                  <a:srgbClr val="215968"/>
                </a:solidFill>
                <a:ea typeface="MS PGothic" pitchFamily="34" charset="-128"/>
                <a:cs typeface="Arial" pitchFamily="34" charset="0"/>
              </a:rPr>
              <a:t>sur </a:t>
            </a:r>
            <a:r>
              <a:rPr lang="fr-FR" sz="1600" err="1">
                <a:solidFill>
                  <a:srgbClr val="215968"/>
                </a:solidFill>
                <a:ea typeface="MS PGothic" pitchFamily="34" charset="-128"/>
                <a:cs typeface="Arial" pitchFamily="34" charset="0"/>
              </a:rPr>
              <a:t>caf.fr</a:t>
            </a:r>
            <a:r>
              <a:rPr lang="fr-FR" sz="1600">
                <a:solidFill>
                  <a:srgbClr val="215968"/>
                </a:solidFill>
                <a:ea typeface="MS PGothic" pitchFamily="34" charset="-128"/>
                <a:cs typeface="Arial" pitchFamily="34" charset="0"/>
              </a:rPr>
              <a:t>.</a:t>
            </a:r>
          </a:p>
          <a:p>
            <a:pPr>
              <a:defRPr/>
            </a:pPr>
            <a:r>
              <a:rPr lang="fr-FR" sz="1600">
                <a:solidFill>
                  <a:srgbClr val="215968"/>
                </a:solidFill>
                <a:ea typeface="MS PGothic" pitchFamily="34" charset="-128"/>
                <a:cs typeface="Arial" pitchFamily="34" charset="0"/>
              </a:rPr>
              <a:t>Après avoir créer son espace personnel.</a:t>
            </a:r>
          </a:p>
        </p:txBody>
      </p:sp>
      <p:pic>
        <p:nvPicPr>
          <p:cNvPr id="16391" name="Image 15">
            <a:extLst>
              <a:ext uri="{FF2B5EF4-FFF2-40B4-BE49-F238E27FC236}">
                <a16:creationId xmlns:a16="http://schemas.microsoft.com/office/drawing/2014/main" id="{49131DFF-3967-42B2-AC14-74733B22053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88" y="3292475"/>
            <a:ext cx="1516062"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DFDE263-A1CE-4B34-811D-231FAC8295F3}"/>
              </a:ext>
            </a:extLst>
          </p:cNvPr>
          <p:cNvSpPr/>
          <p:nvPr/>
        </p:nvSpPr>
        <p:spPr>
          <a:xfrm>
            <a:off x="6103938" y="2589213"/>
            <a:ext cx="3198812" cy="3683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chemeClr val="accent5">
                    <a:lumMod val="50000"/>
                  </a:schemeClr>
                </a:solidFill>
              </a:rPr>
              <a:t>Si non allocataire </a:t>
            </a:r>
          </a:p>
        </p:txBody>
      </p:sp>
      <p:sp>
        <p:nvSpPr>
          <p:cNvPr id="16393" name="Titre 1">
            <a:extLst>
              <a:ext uri="{FF2B5EF4-FFF2-40B4-BE49-F238E27FC236}">
                <a16:creationId xmlns:a16="http://schemas.microsoft.com/office/drawing/2014/main" id="{C18993F9-BFBF-4A71-8D82-40F9DDDE751A}"/>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3 La prime à la Naissance - PN</a:t>
            </a:r>
          </a:p>
        </p:txBody>
      </p:sp>
      <p:graphicFrame>
        <p:nvGraphicFramePr>
          <p:cNvPr id="16" name="Diagramme 15">
            <a:extLst>
              <a:ext uri="{FF2B5EF4-FFF2-40B4-BE49-F238E27FC236}">
                <a16:creationId xmlns:a16="http://schemas.microsoft.com/office/drawing/2014/main" id="{8F1AB5D8-5C9A-4B48-B7C1-6D7A434B74B2}"/>
              </a:ext>
            </a:extLst>
          </p:cNvPr>
          <p:cNvGraphicFramePr/>
          <p:nvPr/>
        </p:nvGraphicFramePr>
        <p:xfrm>
          <a:off x="1064568" y="1628800"/>
          <a:ext cx="8208912" cy="72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a:extLst>
              <a:ext uri="{FF2B5EF4-FFF2-40B4-BE49-F238E27FC236}">
                <a16:creationId xmlns:a16="http://schemas.microsoft.com/office/drawing/2014/main" id="{F91E03A7-21C8-45AF-9CB5-B252BFF1562D}"/>
              </a:ext>
            </a:extLst>
          </p:cNvPr>
          <p:cNvSpPr/>
          <p:nvPr/>
        </p:nvSpPr>
        <p:spPr>
          <a:xfrm>
            <a:off x="433388" y="5445125"/>
            <a:ext cx="9056687" cy="1077913"/>
          </a:xfrm>
          <a:prstGeom prst="rect">
            <a:avLst/>
          </a:prstGeom>
        </p:spPr>
        <p:txBody>
          <a:bodyPr>
            <a:spAutoFit/>
          </a:bodyPr>
          <a:lstStyle/>
          <a:p>
            <a:pPr>
              <a:defRPr/>
            </a:pPr>
            <a:r>
              <a:rPr lang="fr-FR" sz="1600">
                <a:solidFill>
                  <a:schemeClr val="accent5">
                    <a:lumMod val="50000"/>
                  </a:schemeClr>
                </a:solidFill>
              </a:rPr>
              <a:t>Lorsque c’est le professionnel de santé  qui déclare en ligne la grossesse lors du premier examen prénatal :</a:t>
            </a:r>
          </a:p>
          <a:p>
            <a:pPr>
              <a:defRPr/>
            </a:pPr>
            <a:r>
              <a:rPr lang="fr-FR" sz="1600">
                <a:solidFill>
                  <a:schemeClr val="accent5">
                    <a:lumMod val="50000"/>
                  </a:schemeClr>
                </a:solidFill>
              </a:rPr>
              <a:t>La Cpam informe la Caf de la grossesse de l’assurée. Celle-ci doit compléter sa demande sur le site pour :</a:t>
            </a:r>
          </a:p>
          <a:p>
            <a:pPr marL="285750" indent="-285750">
              <a:buFont typeface="Arial" pitchFamily="34" charset="0"/>
              <a:buChar char="•"/>
              <a:defRPr/>
            </a:pPr>
            <a:r>
              <a:rPr lang="fr-FR" sz="1600">
                <a:solidFill>
                  <a:schemeClr val="accent5">
                    <a:lumMod val="50000"/>
                  </a:schemeClr>
                </a:solidFill>
              </a:rPr>
              <a:t>Confirmer ou actualiser la situation pour les personnes déjà allocataires </a:t>
            </a:r>
          </a:p>
          <a:p>
            <a:pPr marL="285750" indent="-285750">
              <a:buFont typeface="Arial" pitchFamily="34" charset="0"/>
              <a:buChar char="•"/>
              <a:defRPr/>
            </a:pPr>
            <a:r>
              <a:rPr lang="fr-FR" sz="1600">
                <a:solidFill>
                  <a:schemeClr val="accent5">
                    <a:lumMod val="50000"/>
                  </a:schemeClr>
                </a:solidFill>
              </a:rPr>
              <a:t>Demander la prime à la naissance pour les non-allocataires</a:t>
            </a:r>
          </a:p>
        </p:txBody>
      </p:sp>
      <p:sp>
        <p:nvSpPr>
          <p:cNvPr id="18" name="ZoneTexte 17">
            <a:extLst>
              <a:ext uri="{FF2B5EF4-FFF2-40B4-BE49-F238E27FC236}">
                <a16:creationId xmlns:a16="http://schemas.microsoft.com/office/drawing/2014/main" id="{65CD9BA1-7D4D-4FDB-B660-938765E7F054}"/>
              </a:ext>
            </a:extLst>
          </p:cNvPr>
          <p:cNvSpPr txBox="1"/>
          <p:nvPr/>
        </p:nvSpPr>
        <p:spPr>
          <a:xfrm>
            <a:off x="1136650" y="1817688"/>
            <a:ext cx="301625" cy="369887"/>
          </a:xfrm>
          <a:prstGeom prst="rect">
            <a:avLst/>
          </a:prstGeom>
          <a:noFill/>
        </p:spPr>
        <p:txBody>
          <a:bodyPr wrap="none">
            <a:spAutoFit/>
          </a:bodyPr>
          <a:lstStyle/>
          <a:p>
            <a:pPr>
              <a:defRPr/>
            </a:pPr>
            <a:r>
              <a:rPr lang="fr-FR" b="1">
                <a:solidFill>
                  <a:schemeClr val="accent1">
                    <a:lumMod val="50000"/>
                  </a:schemeClr>
                </a:solidFill>
              </a:rPr>
              <a:t>3</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A45761CF-9862-4DFB-83F4-12583568671F}"/>
              </a:ext>
            </a:extLst>
          </p:cNvPr>
          <p:cNvGraphicFramePr/>
          <p:nvPr/>
        </p:nvGraphicFramePr>
        <p:xfrm>
          <a:off x="1496616" y="1484784"/>
          <a:ext cx="7344816"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Titre 2">
            <a:extLst>
              <a:ext uri="{FF2B5EF4-FFF2-40B4-BE49-F238E27FC236}">
                <a16:creationId xmlns:a16="http://schemas.microsoft.com/office/drawing/2014/main" id="{46DBAE47-3B58-45E9-8EBF-C4211EC596E5}"/>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4 La prime à la Naissance - PN</a:t>
            </a:r>
          </a:p>
        </p:txBody>
      </p:sp>
      <p:sp>
        <p:nvSpPr>
          <p:cNvPr id="6" name="ZoneTexte 5">
            <a:extLst>
              <a:ext uri="{FF2B5EF4-FFF2-40B4-BE49-F238E27FC236}">
                <a16:creationId xmlns:a16="http://schemas.microsoft.com/office/drawing/2014/main" id="{563E6551-DB55-4E5F-8D77-1C0F5B54D032}"/>
              </a:ext>
            </a:extLst>
          </p:cNvPr>
          <p:cNvSpPr txBox="1"/>
          <p:nvPr/>
        </p:nvSpPr>
        <p:spPr>
          <a:xfrm>
            <a:off x="1568450" y="1660525"/>
            <a:ext cx="301625" cy="368300"/>
          </a:xfrm>
          <a:prstGeom prst="rect">
            <a:avLst/>
          </a:prstGeom>
          <a:noFill/>
        </p:spPr>
        <p:txBody>
          <a:bodyPr wrap="none">
            <a:spAutoFit/>
          </a:bodyPr>
          <a:lstStyle/>
          <a:p>
            <a:pPr>
              <a:defRPr/>
            </a:pPr>
            <a:r>
              <a:rPr lang="fr-FR" b="1">
                <a:solidFill>
                  <a:schemeClr val="accent1">
                    <a:lumMod val="50000"/>
                  </a:schemeClr>
                </a:solidFill>
              </a:rPr>
              <a:t>4</a:t>
            </a:r>
          </a:p>
        </p:txBody>
      </p:sp>
      <p:pic>
        <p:nvPicPr>
          <p:cNvPr id="9" name="Image 8">
            <a:extLst>
              <a:ext uri="{FF2B5EF4-FFF2-40B4-BE49-F238E27FC236}">
                <a16:creationId xmlns:a16="http://schemas.microsoft.com/office/drawing/2014/main" id="{2F8B8E7E-ADF2-40AB-8535-224F949E017B}"/>
              </a:ext>
            </a:extLst>
          </p:cNvPr>
          <p:cNvPicPr>
            <a:picLocks noChangeAspect="1"/>
          </p:cNvPicPr>
          <p:nvPr/>
        </p:nvPicPr>
        <p:blipFill>
          <a:blip r:embed="rId7"/>
          <a:stretch>
            <a:fillRect/>
          </a:stretch>
        </p:blipFill>
        <p:spPr>
          <a:xfrm>
            <a:off x="0" y="4591806"/>
            <a:ext cx="9906000" cy="1562820"/>
          </a:xfrm>
          <a:prstGeom prst="rect">
            <a:avLst/>
          </a:prstGeom>
        </p:spPr>
      </p:pic>
      <p:pic>
        <p:nvPicPr>
          <p:cNvPr id="4" name="Image 3">
            <a:extLst>
              <a:ext uri="{FF2B5EF4-FFF2-40B4-BE49-F238E27FC236}">
                <a16:creationId xmlns:a16="http://schemas.microsoft.com/office/drawing/2014/main" id="{9FF2FDA9-019E-4599-B22D-39C697E6727F}"/>
              </a:ext>
            </a:extLst>
          </p:cNvPr>
          <p:cNvPicPr>
            <a:picLocks noChangeAspect="1"/>
          </p:cNvPicPr>
          <p:nvPr/>
        </p:nvPicPr>
        <p:blipFill>
          <a:blip r:embed="rId8"/>
          <a:stretch>
            <a:fillRect/>
          </a:stretch>
        </p:blipFill>
        <p:spPr>
          <a:xfrm>
            <a:off x="128464" y="2488395"/>
            <a:ext cx="9633520" cy="1316185"/>
          </a:xfrm>
          <a:prstGeom prst="rect">
            <a:avLst/>
          </a:prstGeom>
        </p:spPr>
      </p:pic>
      <p:pic>
        <p:nvPicPr>
          <p:cNvPr id="8" name="Image 7">
            <a:extLst>
              <a:ext uri="{FF2B5EF4-FFF2-40B4-BE49-F238E27FC236}">
                <a16:creationId xmlns:a16="http://schemas.microsoft.com/office/drawing/2014/main" id="{133B3B48-B49B-4616-996F-8F951907E033}"/>
              </a:ext>
            </a:extLst>
          </p:cNvPr>
          <p:cNvPicPr>
            <a:picLocks noChangeAspect="1"/>
          </p:cNvPicPr>
          <p:nvPr/>
        </p:nvPicPr>
        <p:blipFill>
          <a:blip r:embed="rId9"/>
          <a:stretch>
            <a:fillRect/>
          </a:stretch>
        </p:blipFill>
        <p:spPr>
          <a:xfrm>
            <a:off x="0" y="4293096"/>
            <a:ext cx="9906000" cy="1556171"/>
          </a:xfrm>
          <a:prstGeom prst="rect">
            <a:avLst/>
          </a:prstGeom>
        </p:spPr>
      </p:pic>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2D745A66-A7E3-49FF-927F-4CD3570AB15B}"/>
              </a:ext>
            </a:extLst>
          </p:cNvPr>
          <p:cNvGraphicFramePr/>
          <p:nvPr/>
        </p:nvGraphicFramePr>
        <p:xfrm>
          <a:off x="1064568" y="1628800"/>
          <a:ext cx="820891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Titre 2">
            <a:extLst>
              <a:ext uri="{FF2B5EF4-FFF2-40B4-BE49-F238E27FC236}">
                <a16:creationId xmlns:a16="http://schemas.microsoft.com/office/drawing/2014/main" id="{F692CB8D-0A63-4857-AA3E-1B97457CED15}"/>
              </a:ext>
            </a:extLst>
          </p:cNvPr>
          <p:cNvSpPr>
            <a:spLocks noGrp="1"/>
          </p:cNvSpPr>
          <p:nvPr>
            <p:ph type="title" idx="4294967295"/>
          </p:nvPr>
        </p:nvSpPr>
        <p:spPr/>
        <p:txBody>
          <a:bodyPr/>
          <a:lstStyle/>
          <a:p>
            <a:r>
              <a:rPr lang="fr-FR" altLang="fr-FR" sz="2800" b="1">
                <a:solidFill>
                  <a:srgbClr val="002060"/>
                </a:solidFill>
                <a:cs typeface="Calibri" panose="020F0502020204030204" pitchFamily="34" charset="0"/>
              </a:rPr>
              <a:t>5 La prime à la Naissance - PN</a:t>
            </a:r>
          </a:p>
        </p:txBody>
      </p:sp>
      <p:sp>
        <p:nvSpPr>
          <p:cNvPr id="18436" name="Rectangle 2">
            <a:extLst>
              <a:ext uri="{FF2B5EF4-FFF2-40B4-BE49-F238E27FC236}">
                <a16:creationId xmlns:a16="http://schemas.microsoft.com/office/drawing/2014/main" id="{CF0D8447-B9FC-4B4F-B482-C0B2FE128948}"/>
              </a:ext>
            </a:extLst>
          </p:cNvPr>
          <p:cNvSpPr>
            <a:spLocks noChangeArrowheads="1"/>
          </p:cNvSpPr>
          <p:nvPr/>
        </p:nvSpPr>
        <p:spPr bwMode="auto">
          <a:xfrm>
            <a:off x="1208088" y="2492375"/>
            <a:ext cx="80660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fr-FR" altLang="fr-FR" sz="1800" b="1">
                <a:solidFill>
                  <a:schemeClr val="accent5">
                    <a:lumMod val="50000"/>
                  </a:schemeClr>
                </a:solidFill>
              </a:rPr>
              <a:t>Exemple  1 </a:t>
            </a:r>
          </a:p>
          <a:p>
            <a:pPr>
              <a:spcBef>
                <a:spcPct val="0"/>
              </a:spcBef>
              <a:buFontTx/>
              <a:buNone/>
              <a:defRPr/>
            </a:pPr>
            <a:r>
              <a:rPr lang="fr-FR" altLang="fr-FR" sz="1800">
                <a:solidFill>
                  <a:schemeClr val="accent5">
                    <a:lumMod val="50000"/>
                  </a:schemeClr>
                </a:solidFill>
              </a:rPr>
              <a:t>Début de grossesse le 22 janvier  de l’année N. Mois d'étude du droit à la prime à la naissance ?</a:t>
            </a:r>
          </a:p>
          <a:p>
            <a:pPr>
              <a:spcBef>
                <a:spcPct val="0"/>
              </a:spcBef>
              <a:buFontTx/>
              <a:buNone/>
              <a:defRPr/>
            </a:pPr>
            <a:r>
              <a:rPr lang="fr-FR" altLang="fr-FR" sz="1800" b="1" i="1">
                <a:solidFill>
                  <a:schemeClr val="accent3">
                    <a:lumMod val="50000"/>
                  </a:schemeClr>
                </a:solidFill>
              </a:rPr>
              <a:t>Réponse:  </a:t>
            </a:r>
            <a:r>
              <a:rPr lang="fr-FR" altLang="fr-FR" sz="1800" i="1">
                <a:solidFill>
                  <a:schemeClr val="accent3">
                    <a:lumMod val="50000"/>
                  </a:schemeClr>
                </a:solidFill>
              </a:rPr>
              <a:t>juillet de l’année N (soit dpdg+6)</a:t>
            </a:r>
          </a:p>
          <a:p>
            <a:pPr>
              <a:spcBef>
                <a:spcPct val="0"/>
              </a:spcBef>
              <a:buFontTx/>
              <a:buNone/>
              <a:defRPr/>
            </a:pPr>
            <a:endParaRPr lang="fr-FR" altLang="fr-FR" sz="1800">
              <a:solidFill>
                <a:schemeClr val="accent5">
                  <a:lumMod val="50000"/>
                </a:schemeClr>
              </a:solidFill>
            </a:endParaRPr>
          </a:p>
          <a:p>
            <a:pPr>
              <a:spcBef>
                <a:spcPct val="0"/>
              </a:spcBef>
              <a:buFontTx/>
              <a:buNone/>
              <a:defRPr/>
            </a:pPr>
            <a:r>
              <a:rPr lang="fr-FR" altLang="fr-FR" sz="1800" b="1">
                <a:solidFill>
                  <a:schemeClr val="accent5">
                    <a:lumMod val="50000"/>
                  </a:schemeClr>
                </a:solidFill>
              </a:rPr>
              <a:t>Exemple  2</a:t>
            </a:r>
            <a:endParaRPr lang="fr-FR" altLang="fr-FR" sz="1800">
              <a:solidFill>
                <a:schemeClr val="accent5">
                  <a:lumMod val="50000"/>
                </a:schemeClr>
              </a:solidFill>
            </a:endParaRPr>
          </a:p>
          <a:p>
            <a:pPr>
              <a:spcBef>
                <a:spcPct val="0"/>
              </a:spcBef>
              <a:buFontTx/>
              <a:buNone/>
              <a:defRPr/>
            </a:pPr>
            <a:r>
              <a:rPr lang="fr-FR" altLang="fr-FR" sz="1800">
                <a:solidFill>
                  <a:schemeClr val="accent5">
                    <a:lumMod val="50000"/>
                  </a:schemeClr>
                </a:solidFill>
              </a:rPr>
              <a:t>Début de grossesse le 1er mars de l’année N. Mois d'étude du droit à la prime à la naissance ? </a:t>
            </a:r>
          </a:p>
          <a:p>
            <a:pPr>
              <a:spcBef>
                <a:spcPct val="0"/>
              </a:spcBef>
              <a:buFontTx/>
              <a:buNone/>
              <a:defRPr/>
            </a:pPr>
            <a:r>
              <a:rPr lang="fr-FR" altLang="fr-FR" sz="1800" b="1" i="1">
                <a:solidFill>
                  <a:schemeClr val="accent3">
                    <a:lumMod val="50000"/>
                  </a:schemeClr>
                </a:solidFill>
              </a:rPr>
              <a:t>Réponse: </a:t>
            </a:r>
            <a:r>
              <a:rPr lang="fr-FR" altLang="fr-FR" sz="1800" i="1">
                <a:solidFill>
                  <a:schemeClr val="accent3">
                    <a:lumMod val="50000"/>
                  </a:schemeClr>
                </a:solidFill>
              </a:rPr>
              <a:t>septembre de l’année N (dpdg+6)   </a:t>
            </a:r>
          </a:p>
        </p:txBody>
      </p:sp>
      <p:sp>
        <p:nvSpPr>
          <p:cNvPr id="3" name="Rectangle 2">
            <a:extLst>
              <a:ext uri="{FF2B5EF4-FFF2-40B4-BE49-F238E27FC236}">
                <a16:creationId xmlns:a16="http://schemas.microsoft.com/office/drawing/2014/main" id="{E858B9B4-52F5-48D1-9798-E705452555E1}"/>
              </a:ext>
            </a:extLst>
          </p:cNvPr>
          <p:cNvSpPr/>
          <p:nvPr/>
        </p:nvSpPr>
        <p:spPr>
          <a:xfrm>
            <a:off x="200025" y="6369050"/>
            <a:ext cx="2160588" cy="412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altLang="fr-FR" sz="1400">
                <a:solidFill>
                  <a:schemeClr val="bg1"/>
                </a:solidFill>
              </a:rPr>
              <a:t>l’année N= Année en cours</a:t>
            </a:r>
            <a:endParaRPr lang="fr-FR" sz="1400">
              <a:solidFill>
                <a:schemeClr val="bg1"/>
              </a:solidFill>
            </a:endParaRPr>
          </a:p>
        </p:txBody>
      </p:sp>
      <p:sp>
        <p:nvSpPr>
          <p:cNvPr id="6" name="ZoneTexte 5">
            <a:extLst>
              <a:ext uri="{FF2B5EF4-FFF2-40B4-BE49-F238E27FC236}">
                <a16:creationId xmlns:a16="http://schemas.microsoft.com/office/drawing/2014/main" id="{9C45C826-DA26-4C42-9A41-B4D9A936311D}"/>
              </a:ext>
            </a:extLst>
          </p:cNvPr>
          <p:cNvSpPr txBox="1"/>
          <p:nvPr/>
        </p:nvSpPr>
        <p:spPr>
          <a:xfrm>
            <a:off x="1128713" y="1803400"/>
            <a:ext cx="303212" cy="369888"/>
          </a:xfrm>
          <a:prstGeom prst="rect">
            <a:avLst/>
          </a:prstGeom>
          <a:noFill/>
        </p:spPr>
        <p:txBody>
          <a:bodyPr wrap="none">
            <a:spAutoFit/>
          </a:bodyPr>
          <a:lstStyle/>
          <a:p>
            <a:pPr>
              <a:defRPr/>
            </a:pPr>
            <a:r>
              <a:rPr lang="fr-FR" b="1">
                <a:solidFill>
                  <a:schemeClr val="accent1">
                    <a:lumMod val="50000"/>
                  </a:schemeClr>
                </a:solidFill>
              </a:rPr>
              <a:t>5</a:t>
            </a:r>
          </a:p>
        </p:txBody>
      </p:sp>
    </p:spTree>
  </p:cSld>
  <p:clrMapOvr>
    <a:masterClrMapping/>
  </p:clrMapOvr>
  <p:transition spd="slow">
    <p:cove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57B6C4D3C4B64EA936985ED53166E2" ma:contentTypeVersion="9" ma:contentTypeDescription="Crée un document." ma:contentTypeScope="" ma:versionID="a78f42201ac12507374f348e5a8b5b55">
  <xsd:schema xmlns:xsd="http://www.w3.org/2001/XMLSchema" xmlns:xs="http://www.w3.org/2001/XMLSchema" xmlns:p="http://schemas.microsoft.com/office/2006/metadata/properties" xmlns:ns2="999c0565-db60-4495-966d-3e28bce783a4" xmlns:ns3="f254c61a-c95d-474c-aba4-36179426002b" targetNamespace="http://schemas.microsoft.com/office/2006/metadata/properties" ma:root="true" ma:fieldsID="7160894054a39981ef6d059557f134e5" ns2:_="" ns3:_="">
    <xsd:import namespace="999c0565-db60-4495-966d-3e28bce783a4"/>
    <xsd:import namespace="f254c61a-c95d-474c-aba4-3617942600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c0565-db60-4495-966d-3e28bce78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4c61a-c95d-474c-aba4-36179426002b"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0D9EA-520A-4F66-9D9D-3490656A2A22}">
  <ds:schemaRefs>
    <ds:schemaRef ds:uri="0d28010c-cf9e-492d-9822-c7cc4d5b8e7c"/>
    <ds:schemaRef ds:uri="2f2c6946-5f08-41bb-b540-f9d5cd94d135"/>
    <ds:schemaRef ds:uri="9f9fe42e-dde0-4528-9880-daf99a247d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496817-260B-4F14-999D-47C73C0F45EB}">
  <ds:schemaRefs>
    <ds:schemaRef ds:uri="http://schemas.microsoft.com/sharepoint/v3/contenttype/forms"/>
  </ds:schemaRefs>
</ds:datastoreItem>
</file>

<file path=customXml/itemProps3.xml><?xml version="1.0" encoding="utf-8"?>
<ds:datastoreItem xmlns:ds="http://schemas.openxmlformats.org/officeDocument/2006/customXml" ds:itemID="{A8FDCDD1-DF06-495A-9015-C8D7F92B5FB7}">
  <ds:schemaRefs>
    <ds:schemaRef ds:uri="999c0565-db60-4495-966d-3e28bce783a4"/>
    <ds:schemaRef ds:uri="f254c61a-c95d-474c-aba4-3617942600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67</Slides>
  <Notes>10</Notes>
  <HiddenSlides>0</HiddenSlide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Thème Office</vt:lpstr>
      <vt:lpstr>LES PRESTATIONS LEGALES Enfance et famille</vt:lpstr>
      <vt:lpstr>Sommaire</vt:lpstr>
      <vt:lpstr>La Prestation D’Accueil du Jeune Enfant (PAJE)</vt:lpstr>
      <vt:lpstr>La prime à la Naissance - PN</vt:lpstr>
      <vt:lpstr>1 La prime à la Naissance - PN</vt:lpstr>
      <vt:lpstr>2 La prime à la Naissance - PN</vt:lpstr>
      <vt:lpstr>3 La prime à la Naissance - PN</vt:lpstr>
      <vt:lpstr>4 La prime à la Naissance - PN</vt:lpstr>
      <vt:lpstr>5 La prime à la Naissance - PN</vt:lpstr>
      <vt:lpstr>L’Allocation de base - AB</vt:lpstr>
      <vt:lpstr>1 L’Allocation de base - AB</vt:lpstr>
      <vt:lpstr>2 L’Allocation de base - AB</vt:lpstr>
      <vt:lpstr>3 L’Allocation de base - AB</vt:lpstr>
      <vt:lpstr>4 L’Allocation de base - AB</vt:lpstr>
      <vt:lpstr>5 L’Allocation de base - AB</vt:lpstr>
      <vt:lpstr>La Prestation Partagée d’Education de l’Enfant –  PreParE</vt:lpstr>
      <vt:lpstr>La Prestation Partagée d’Education de l’Enfant - PreParE</vt:lpstr>
      <vt:lpstr>La Prestation Partagée d’Education de l’Enfant  (PreParE)</vt:lpstr>
      <vt:lpstr>PowerPoint Presentation</vt:lpstr>
      <vt:lpstr>La Prestation Partagée d’Education de l’Enfant Majorée</vt:lpstr>
      <vt:lpstr>La Prestation Partagée d’Education de l’Enfant Prolongée</vt:lpstr>
      <vt:lpstr>La Prestation Partagée d’Education de l’Enfant (PreParE)</vt:lpstr>
      <vt:lpstr>La Prestation Partagée d’Education de l’Enfant</vt:lpstr>
      <vt:lpstr>La Prestation Partagée d’Education de l’Enfant</vt:lpstr>
      <vt:lpstr>Le Complément Mode de Garde (Cmg)</vt:lpstr>
      <vt:lpstr>Le Complément Mode de garde </vt:lpstr>
      <vt:lpstr>Le Complément Mode de garde </vt:lpstr>
      <vt:lpstr>PowerPoint Presentation</vt:lpstr>
      <vt:lpstr>Le Complément Mode de Garde</vt:lpstr>
      <vt:lpstr>Le Complément Mode de Garde</vt:lpstr>
      <vt:lpstr>Le Complément Mode de Garde</vt:lpstr>
      <vt:lpstr>Le Complément Mode de Garde</vt:lpstr>
      <vt:lpstr>Le Complément Mode de Garde</vt:lpstr>
      <vt:lpstr>Le Complément Mode de Garde</vt:lpstr>
      <vt:lpstr>Les Allocations familiales</vt:lpstr>
      <vt:lpstr>Les Allocations familiales</vt:lpstr>
      <vt:lpstr>Les Allocations Familiales</vt:lpstr>
      <vt:lpstr>PowerPoint Presentation</vt:lpstr>
      <vt:lpstr>Les Allocations familiales</vt:lpstr>
      <vt:lpstr>Les allocations familiales</vt:lpstr>
      <vt:lpstr>Les allocations familiales</vt:lpstr>
      <vt:lpstr>Le Complément familial</vt:lpstr>
      <vt:lpstr>Le complément familial</vt:lpstr>
      <vt:lpstr>Le Complément familial</vt:lpstr>
      <vt:lpstr>Le Complément familial</vt:lpstr>
      <vt:lpstr>Le Complément familial</vt:lpstr>
      <vt:lpstr>Le Complément familial</vt:lpstr>
      <vt:lpstr>L’ Allocation de Rentrée Scolaire</vt:lpstr>
      <vt:lpstr>L’ Allocation de Rentrée Scolaire</vt:lpstr>
      <vt:lpstr>L’ Allocation de Rentrée Scolaire</vt:lpstr>
      <vt:lpstr>L’ Allocation de Rentrée Scolaire</vt:lpstr>
      <vt:lpstr>L’ Allocation de Rentrée Scolaire</vt:lpstr>
      <vt:lpstr>L’ Allocation de Rentrée Scolaire</vt:lpstr>
      <vt:lpstr>L’ Allocation de Soutien Familial</vt:lpstr>
      <vt:lpstr>L’ Allocation de Soutien Familial</vt:lpstr>
      <vt:lpstr>L’ Allocation de Soutien Familial</vt:lpstr>
      <vt:lpstr>L’ Allocation de Soutien Familial</vt:lpstr>
      <vt:lpstr>L’ Allocation de Soutien Familial</vt:lpstr>
      <vt:lpstr>L’ Allocation de Soutien Familial</vt:lpstr>
      <vt:lpstr>ASF : Actualités</vt:lpstr>
      <vt:lpstr>Garantie contre les impayés de pensions alimentaires</vt:lpstr>
      <vt:lpstr>L’ Allocation Forfaitaire Décès - ADE</vt:lpstr>
      <vt:lpstr>L’ Allocation Forfaitaire Décès - ADE</vt:lpstr>
      <vt:lpstr>L’ Allocation Forfaitaire Décès - ADE</vt:lpstr>
      <vt:lpstr>L’ Allocation Forfaitaire Décès - ADE</vt:lpstr>
      <vt:lpstr>L’ Allocation Forfaitaire Décès - ADE</vt:lpstr>
      <vt:lpstr>L’ Allocation Forfaitaire Décès - ADE</vt:lpstr>
    </vt:vector>
  </TitlesOfParts>
  <Manager>Chandler; Magalhaes-Anciaes</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PF</dc:title>
  <dc:creator>Smael Harizi;katia.magalhaes-anciaes@cafirfaf.cnafmail.fr;Jerome CHANDLER 920</dc:creator>
  <cp:revision>1</cp:revision>
  <cp:lastPrinted>2018-07-25T05:44:18Z</cp:lastPrinted>
  <dcterms:created xsi:type="dcterms:W3CDTF">2017-05-23T16:00:04Z</dcterms:created>
  <dcterms:modified xsi:type="dcterms:W3CDTF">2022-04-12T11:37:19Z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0x010100B057B6C4D3C4B64EA936985ED53166E2</vt:lpwstr>
  </property>
</Properties>
</file>