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5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6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7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8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9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476" r:id="rId5"/>
    <p:sldId id="285" r:id="rId6"/>
    <p:sldId id="438" r:id="rId7"/>
    <p:sldId id="287" r:id="rId8"/>
    <p:sldId id="289" r:id="rId9"/>
    <p:sldId id="471" r:id="rId10"/>
    <p:sldId id="473" r:id="rId11"/>
    <p:sldId id="472" r:id="rId12"/>
    <p:sldId id="288" r:id="rId13"/>
    <p:sldId id="468" r:id="rId14"/>
    <p:sldId id="463" r:id="rId15"/>
    <p:sldId id="464" r:id="rId16"/>
    <p:sldId id="465" r:id="rId17"/>
    <p:sldId id="462" r:id="rId18"/>
    <p:sldId id="427" r:id="rId19"/>
    <p:sldId id="444" r:id="rId20"/>
    <p:sldId id="445" r:id="rId21"/>
    <p:sldId id="291" r:id="rId22"/>
    <p:sldId id="466" r:id="rId23"/>
    <p:sldId id="326" r:id="rId24"/>
    <p:sldId id="467" r:id="rId25"/>
    <p:sldId id="456" r:id="rId26"/>
    <p:sldId id="457" r:id="rId27"/>
  </p:sldIdLst>
  <p:sldSz cx="9906000" cy="6858000" type="A4"/>
  <p:notesSz cx="6738938" cy="986948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CDD2"/>
    <a:srgbClr val="98B5D8"/>
    <a:srgbClr val="89A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8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e MOYA 861" userId="8c185ee8-97e0-431e-a144-d892d33f1868" providerId="ADAL" clId="{9D72D092-D694-4BC0-90A9-CC093E0CA20F}"/>
    <pc:docChg chg="modNotesMaster modHandout">
      <pc:chgData name="Karine MOYA 861" userId="8c185ee8-97e0-431e-a144-d892d33f1868" providerId="ADAL" clId="{9D72D092-D694-4BC0-90A9-CC093E0CA20F}" dt="2022-04-12T11:39:42.647" v="0"/>
      <pc:docMkLst>
        <pc:docMk/>
      </pc:docMkLst>
    </pc:docChg>
  </pc:docChgLst>
  <pc:docChgLst>
    <pc:chgData name="Nicolas PATRIARCHE 861" userId="d1848907-ef35-4bf0-83f2-8110b9052c08" providerId="ADAL" clId="{0F9EF7CC-5AF6-4E16-8664-913D010ECD97}"/>
    <pc:docChg chg="modSld">
      <pc:chgData name="Nicolas PATRIARCHE 861" userId="d1848907-ef35-4bf0-83f2-8110b9052c08" providerId="ADAL" clId="{0F9EF7CC-5AF6-4E16-8664-913D010ECD97}" dt="2022-04-15T08:25:07.032" v="0" actId="1076"/>
      <pc:docMkLst>
        <pc:docMk/>
      </pc:docMkLst>
      <pc:sldChg chg="modSp mod">
        <pc:chgData name="Nicolas PATRIARCHE 861" userId="d1848907-ef35-4bf0-83f2-8110b9052c08" providerId="ADAL" clId="{0F9EF7CC-5AF6-4E16-8664-913D010ECD97}" dt="2022-04-15T08:25:07.032" v="0" actId="1076"/>
        <pc:sldMkLst>
          <pc:docMk/>
          <pc:sldMk cId="0" sldId="288"/>
        </pc:sldMkLst>
        <pc:graphicFrameChg chg="mod">
          <ac:chgData name="Nicolas PATRIARCHE 861" userId="d1848907-ef35-4bf0-83f2-8110b9052c08" providerId="ADAL" clId="{0F9EF7CC-5AF6-4E16-8664-913D010ECD97}" dt="2022-04-15T08:25:07.032" v="0" actId="1076"/>
          <ac:graphicFrameMkLst>
            <pc:docMk/>
            <pc:sldMk cId="0" sldId="288"/>
            <ac:graphicFrameMk id="12" creationId="{ECC9492D-D72A-475A-86CC-32B787060D46}"/>
          </ac:graphicFrameMkLst>
        </pc:graphicFrameChg>
      </pc:sldChg>
    </pc:docChg>
  </pc:docChgLst>
  <pc:docChgLst>
    <pc:chgData name="Nicolas PATRIARCHE 861" userId="d1848907-ef35-4bf0-83f2-8110b9052c08" providerId="ADAL" clId="{7F20BD3F-2F89-441F-8848-581FC8BFA77F}"/>
    <pc:docChg chg="delSld modSld">
      <pc:chgData name="Nicolas PATRIARCHE 861" userId="d1848907-ef35-4bf0-83f2-8110b9052c08" providerId="ADAL" clId="{7F20BD3F-2F89-441F-8848-581FC8BFA77F}" dt="2022-04-12T11:50:25.755" v="19" actId="2696"/>
      <pc:docMkLst>
        <pc:docMk/>
      </pc:docMkLst>
      <pc:sldChg chg="modSp mod">
        <pc:chgData name="Nicolas PATRIARCHE 861" userId="d1848907-ef35-4bf0-83f2-8110b9052c08" providerId="ADAL" clId="{7F20BD3F-2F89-441F-8848-581FC8BFA77F}" dt="2022-04-12T11:49:05.124" v="18" actId="20577"/>
        <pc:sldMkLst>
          <pc:docMk/>
          <pc:sldMk cId="0" sldId="287"/>
        </pc:sldMkLst>
        <pc:spChg chg="mod">
          <ac:chgData name="Nicolas PATRIARCHE 861" userId="d1848907-ef35-4bf0-83f2-8110b9052c08" providerId="ADAL" clId="{7F20BD3F-2F89-441F-8848-581FC8BFA77F}" dt="2022-04-12T11:49:05.124" v="18" actId="20577"/>
          <ac:spMkLst>
            <pc:docMk/>
            <pc:sldMk cId="0" sldId="287"/>
            <ac:spMk id="11266" creationId="{7DB46359-E1C4-49D9-A93C-25168AFE9A2D}"/>
          </ac:spMkLst>
        </pc:spChg>
      </pc:sldChg>
      <pc:sldChg chg="del">
        <pc:chgData name="Nicolas PATRIARCHE 861" userId="d1848907-ef35-4bf0-83f2-8110b9052c08" providerId="ADAL" clId="{7F20BD3F-2F89-441F-8848-581FC8BFA77F}" dt="2022-04-12T11:50:25.755" v="19" actId="2696"/>
        <pc:sldMkLst>
          <pc:docMk/>
          <pc:sldMk cId="0" sldId="470"/>
        </pc:sldMkLst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d.caf.fr/wps/portal/caffr/login/!ut/p/a1/04_Sj9CPykssy0xPLMnMz0vMAfGjzOID_A3dPbyDDdz9A1yNDTxdzQNDXJ19DS0CjYAKIoEKDHAARwNC-sP1o8BK8JjgpR-VnpOfBHZNpGNekrFFun5UUWpaalFqkV5pEVA4o6SkwErVQNWgvLxcLzkxTS-tSNUAm-qM_OIS_QiEKv2C3AgD3aikynJHRUUAO_ejAA!!/dl5/d5/L2dBISEvZ0FBIS9nQSEh/#/signature" TargetMode="External"/><Relationship Id="rId2" Type="http://schemas.openxmlformats.org/officeDocument/2006/relationships/hyperlink" Target="http://www.caf.fr/allocataires/mes-services-en-ligne/estimer-vos-droits/simulation-prime-d-activite" TargetMode="External"/><Relationship Id="rId1" Type="http://schemas.openxmlformats.org/officeDocument/2006/relationships/hyperlink" Target="http://www.caf.fr/aides-et-services/les-services-en-ligne/faire-une-demande-de-prestation" TargetMode="External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f.fr/allocataires/mes-services-en-ligne/estimer-vos-droits/simulation-rsa" TargetMode="External"/><Relationship Id="rId1" Type="http://schemas.openxmlformats.org/officeDocument/2006/relationships/hyperlink" Target="https://wwwd.caf.fr/wps/portal/caffr/aidesetservices/lesservicesenligne/faireunedemandedeprestation#/solidariteetactivite" TargetMode="External"/></Relationships>
</file>

<file path=ppt/diagrams/_rels/drawing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f.fr/allocataires/mes-services-en-ligne/estimer-vos-droits/simulation-prime-d-activite" TargetMode="External"/><Relationship Id="rId2" Type="http://schemas.openxmlformats.org/officeDocument/2006/relationships/hyperlink" Target="http://www.caf.fr/aides-et-services/les-services-en-ligne/faire-une-demande-de-prestation" TargetMode="External"/><Relationship Id="rId1" Type="http://schemas.openxmlformats.org/officeDocument/2006/relationships/hyperlink" Target="https://wwwd.caf.fr/wps/portal/caffr/login/!ut/p/a1/04_Sj9CPykssy0xPLMnMz0vMAfGjzOID_A3dPbyDDdz9A1yNDTxdzQNDXJ19DS0CjYAKIoEKDHAARwNC-sP1o8BK8JjgpR-VnpOfBHZNpGNekrFFun5UUWpaalFqkV5pEVA4o6SkwErVQNWgvLxcLzkxTS-tSNUAm-qM_OIS_QiEKv2C3AgD3aikynJHRUUAO_ejAA!!/dl5/d5/L2dBISEvZ0FBIS9nQSEh/#/signature" TargetMode="External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f.fr/allocataires/mes-services-en-ligne/estimer-vos-droits/simulation-rsa" TargetMode="External"/><Relationship Id="rId1" Type="http://schemas.openxmlformats.org/officeDocument/2006/relationships/hyperlink" Target="https://wwwd.caf.fr/wps/portal/caffr/aidesetservices/lesservicesenligne/faireunedemandedeprestation#/solidariteetactivit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14259-1609-43F7-AA12-7CBB939CC4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45ACFEE-B1F0-4448-AD89-11A5944AE4FE}">
      <dgm:prSet phldrT="[Texte]" custT="1"/>
      <dgm:spPr>
        <a:solidFill>
          <a:srgbClr val="B8CDD2"/>
        </a:solidFill>
      </dgm:spPr>
      <dgm:t>
        <a:bodyPr/>
        <a:lstStyle/>
        <a:p>
          <a:r>
            <a:rPr lang="fr-FR" sz="3200">
              <a:solidFill>
                <a:schemeClr val="accent5">
                  <a:lumMod val="50000"/>
                </a:schemeClr>
              </a:solidFill>
            </a:rPr>
            <a:t>1. Le Revenu de Solidarité Active</a:t>
          </a:r>
        </a:p>
      </dgm:t>
    </dgm:pt>
    <dgm:pt modelId="{0C95533C-5B11-42D0-ACE2-9CACB1DE0A28}" type="parTrans" cxnId="{A059625F-577F-4474-9F17-54BA7CFFB8B3}">
      <dgm:prSet/>
      <dgm:spPr/>
      <dgm:t>
        <a:bodyPr/>
        <a:lstStyle/>
        <a:p>
          <a:endParaRPr lang="fr-FR"/>
        </a:p>
      </dgm:t>
    </dgm:pt>
    <dgm:pt modelId="{A544B750-159D-4D06-92F4-E3121AE4EE3E}" type="sibTrans" cxnId="{A059625F-577F-4474-9F17-54BA7CFFB8B3}">
      <dgm:prSet/>
      <dgm:spPr/>
      <dgm:t>
        <a:bodyPr/>
        <a:lstStyle/>
        <a:p>
          <a:endParaRPr lang="fr-FR"/>
        </a:p>
      </dgm:t>
    </dgm:pt>
    <dgm:pt modelId="{EE33C49D-7095-4353-80BB-EEA1FA47DA4C}">
      <dgm:prSet phldrT="[Texte]" custT="1"/>
      <dgm:spPr>
        <a:solidFill>
          <a:srgbClr val="B8CDD2"/>
        </a:solidFill>
      </dgm:spPr>
      <dgm:t>
        <a:bodyPr/>
        <a:lstStyle/>
        <a:p>
          <a:r>
            <a:rPr lang="fr-FR" sz="3200">
              <a:solidFill>
                <a:schemeClr val="accent5">
                  <a:lumMod val="50000"/>
                </a:schemeClr>
              </a:solidFill>
            </a:rPr>
            <a:t>2. La Prime d’Activité</a:t>
          </a:r>
        </a:p>
      </dgm:t>
    </dgm:pt>
    <dgm:pt modelId="{CB302A62-867F-410A-B957-8A15C94FBFC7}" type="parTrans" cxnId="{697D2730-D9F0-4510-9350-4E1224E3A0B8}">
      <dgm:prSet/>
      <dgm:spPr/>
      <dgm:t>
        <a:bodyPr/>
        <a:lstStyle/>
        <a:p>
          <a:endParaRPr lang="fr-FR"/>
        </a:p>
      </dgm:t>
    </dgm:pt>
    <dgm:pt modelId="{5778A271-EC77-4DAD-BDC9-08F6BDC7069F}" type="sibTrans" cxnId="{697D2730-D9F0-4510-9350-4E1224E3A0B8}">
      <dgm:prSet/>
      <dgm:spPr/>
      <dgm:t>
        <a:bodyPr/>
        <a:lstStyle/>
        <a:p>
          <a:endParaRPr lang="fr-FR"/>
        </a:p>
      </dgm:t>
    </dgm:pt>
    <dgm:pt modelId="{0818B4AD-C823-4E8B-ACD4-4BB47AA22C13}" type="pres">
      <dgm:prSet presAssocID="{B9C14259-1609-43F7-AA12-7CBB939CC4AF}" presName="linear" presStyleCnt="0">
        <dgm:presLayoutVars>
          <dgm:animLvl val="lvl"/>
          <dgm:resizeHandles val="exact"/>
        </dgm:presLayoutVars>
      </dgm:prSet>
      <dgm:spPr/>
    </dgm:pt>
    <dgm:pt modelId="{3380BC02-B4AD-441A-AF42-0422D9A1AD69}" type="pres">
      <dgm:prSet presAssocID="{D45ACFEE-B1F0-4448-AD89-11A5944AE4FE}" presName="parentText" presStyleLbl="node1" presStyleIdx="0" presStyleCnt="2" custLinFactNeighborY="-61864">
        <dgm:presLayoutVars>
          <dgm:chMax val="0"/>
          <dgm:bulletEnabled val="1"/>
        </dgm:presLayoutVars>
      </dgm:prSet>
      <dgm:spPr/>
    </dgm:pt>
    <dgm:pt modelId="{1BE46E7E-92A0-4FC5-8A29-9D58050DCCAC}" type="pres">
      <dgm:prSet presAssocID="{A544B750-159D-4D06-92F4-E3121AE4EE3E}" presName="spacer" presStyleCnt="0"/>
      <dgm:spPr/>
    </dgm:pt>
    <dgm:pt modelId="{53FA25EF-F923-44A9-9D45-ED0EC31EA918}" type="pres">
      <dgm:prSet presAssocID="{EE33C49D-7095-4353-80BB-EEA1FA47DA4C}" presName="parentText" presStyleLbl="node1" presStyleIdx="1" presStyleCnt="2" custLinFactNeighborX="-793">
        <dgm:presLayoutVars>
          <dgm:chMax val="0"/>
          <dgm:bulletEnabled val="1"/>
        </dgm:presLayoutVars>
      </dgm:prSet>
      <dgm:spPr/>
    </dgm:pt>
  </dgm:ptLst>
  <dgm:cxnLst>
    <dgm:cxn modelId="{697D2730-D9F0-4510-9350-4E1224E3A0B8}" srcId="{B9C14259-1609-43F7-AA12-7CBB939CC4AF}" destId="{EE33C49D-7095-4353-80BB-EEA1FA47DA4C}" srcOrd="1" destOrd="0" parTransId="{CB302A62-867F-410A-B957-8A15C94FBFC7}" sibTransId="{5778A271-EC77-4DAD-BDC9-08F6BDC7069F}"/>
    <dgm:cxn modelId="{86902640-FEAA-4036-B98B-AEFC6FA7716D}" type="presOf" srcId="{EE33C49D-7095-4353-80BB-EEA1FA47DA4C}" destId="{53FA25EF-F923-44A9-9D45-ED0EC31EA918}" srcOrd="0" destOrd="0" presId="urn:microsoft.com/office/officeart/2005/8/layout/vList2"/>
    <dgm:cxn modelId="{A059625F-577F-4474-9F17-54BA7CFFB8B3}" srcId="{B9C14259-1609-43F7-AA12-7CBB939CC4AF}" destId="{D45ACFEE-B1F0-4448-AD89-11A5944AE4FE}" srcOrd="0" destOrd="0" parTransId="{0C95533C-5B11-42D0-ACE2-9CACB1DE0A28}" sibTransId="{A544B750-159D-4D06-92F4-E3121AE4EE3E}"/>
    <dgm:cxn modelId="{10E85051-8A8E-45BA-95FA-1CB28670ACD8}" type="presOf" srcId="{B9C14259-1609-43F7-AA12-7CBB939CC4AF}" destId="{0818B4AD-C823-4E8B-ACD4-4BB47AA22C13}" srcOrd="0" destOrd="0" presId="urn:microsoft.com/office/officeart/2005/8/layout/vList2"/>
    <dgm:cxn modelId="{F0B510C0-076A-4ECA-B5CF-C49377F2D733}" type="presOf" srcId="{D45ACFEE-B1F0-4448-AD89-11A5944AE4FE}" destId="{3380BC02-B4AD-441A-AF42-0422D9A1AD69}" srcOrd="0" destOrd="0" presId="urn:microsoft.com/office/officeart/2005/8/layout/vList2"/>
    <dgm:cxn modelId="{AAEE4169-71CB-43A6-906F-D89838308067}" type="presParOf" srcId="{0818B4AD-C823-4E8B-ACD4-4BB47AA22C13}" destId="{3380BC02-B4AD-441A-AF42-0422D9A1AD69}" srcOrd="0" destOrd="0" presId="urn:microsoft.com/office/officeart/2005/8/layout/vList2"/>
    <dgm:cxn modelId="{3CC1D2BF-D23D-4201-AF56-096CAE133D02}" type="presParOf" srcId="{0818B4AD-C823-4E8B-ACD4-4BB47AA22C13}" destId="{1BE46E7E-92A0-4FC5-8A29-9D58050DCCAC}" srcOrd="1" destOrd="0" presId="urn:microsoft.com/office/officeart/2005/8/layout/vList2"/>
    <dgm:cxn modelId="{4ABFF9C6-82BE-4675-BE36-68CBDA484B02}" type="presParOf" srcId="{0818B4AD-C823-4E8B-ACD4-4BB47AA22C13}" destId="{53FA25EF-F923-44A9-9D45-ED0EC31EA91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Mode de calcul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 custLinFactNeighborX="-714" custLinFactNeighborY="-3326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31AB7105-0897-4712-A224-79FDFDDB2452}" type="presOf" srcId="{066CE85B-3F8C-4517-B2BD-D4284A9252A9}" destId="{78AAB901-F444-B245-93A1-EDC81077CB85}" srcOrd="0" destOrd="0" presId="urn:microsoft.com/office/officeart/2008/layout/VerticalCurvedList"/>
    <dgm:cxn modelId="{B1DC615F-6AA4-42C3-8DE8-50D12E2CDE35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4029C3C0-018B-45A4-B312-3A956A4B5D7E}" type="presOf" srcId="{245C308D-5EA3-41DC-8C21-C3AF1FDA8B85}" destId="{2E748554-D473-4373-96F7-05F38508DAE6}" srcOrd="0" destOrd="0" presId="urn:microsoft.com/office/officeart/2008/layout/VerticalCurvedList"/>
    <dgm:cxn modelId="{46A3E9E2-4E76-44AB-BC95-21404947F292}" type="presParOf" srcId="{2E748554-D473-4373-96F7-05F38508DAE6}" destId="{C0921107-34B6-4FE8-829B-C92ECA1D27EA}" srcOrd="0" destOrd="0" presId="urn:microsoft.com/office/officeart/2008/layout/VerticalCurvedList"/>
    <dgm:cxn modelId="{375CF401-BBC3-4F35-BD82-84BF041B128D}" type="presParOf" srcId="{C0921107-34B6-4FE8-829B-C92ECA1D27EA}" destId="{AAFE58BC-76D7-4BAE-A6EE-A395FFDFB4E7}" srcOrd="0" destOrd="0" presId="urn:microsoft.com/office/officeart/2008/layout/VerticalCurvedList"/>
    <dgm:cxn modelId="{CA9B1D86-D24F-435E-A258-B2FAA772F50D}" type="presParOf" srcId="{AAFE58BC-76D7-4BAE-A6EE-A395FFDFB4E7}" destId="{BB76B6A3-4507-4CF5-BCD1-36637C468683}" srcOrd="0" destOrd="0" presId="urn:microsoft.com/office/officeart/2008/layout/VerticalCurvedList"/>
    <dgm:cxn modelId="{C0A03866-EB17-4E39-9D00-2A76107F9895}" type="presParOf" srcId="{AAFE58BC-76D7-4BAE-A6EE-A395FFDFB4E7}" destId="{7891F2CF-6182-4410-86E9-E619239E5FD1}" srcOrd="1" destOrd="0" presId="urn:microsoft.com/office/officeart/2008/layout/VerticalCurvedList"/>
    <dgm:cxn modelId="{28C5E161-70CE-4C2E-9594-55A64DE6B859}" type="presParOf" srcId="{AAFE58BC-76D7-4BAE-A6EE-A395FFDFB4E7}" destId="{F90DF8CC-DE8D-4516-BE7B-D5B0ED147E27}" srcOrd="2" destOrd="0" presId="urn:microsoft.com/office/officeart/2008/layout/VerticalCurvedList"/>
    <dgm:cxn modelId="{F902DE75-FF1E-4010-BB7E-F687072A24A8}" type="presParOf" srcId="{AAFE58BC-76D7-4BAE-A6EE-A395FFDFB4E7}" destId="{3CB89971-3129-4377-8E50-241DBA595AE0}" srcOrd="3" destOrd="0" presId="urn:microsoft.com/office/officeart/2008/layout/VerticalCurvedList"/>
    <dgm:cxn modelId="{49606519-1F7B-4521-9583-DA4921282F27}" type="presParOf" srcId="{C0921107-34B6-4FE8-829B-C92ECA1D27EA}" destId="{78AAB901-F444-B245-93A1-EDC81077CB85}" srcOrd="1" destOrd="0" presId="urn:microsoft.com/office/officeart/2008/layout/VerticalCurvedList"/>
    <dgm:cxn modelId="{6178E724-6A1B-4A1E-8549-EA106CD602B6}" type="presParOf" srcId="{C0921107-34B6-4FE8-829B-C92ECA1D27EA}" destId="{3CB0F90A-C422-834F-A859-40EC084653C0}" srcOrd="2" destOrd="0" presId="urn:microsoft.com/office/officeart/2008/layout/VerticalCurvedList"/>
    <dgm:cxn modelId="{8C0DD6F7-3D62-4403-8D94-EB9B384684F4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Mode de calcul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 custLinFactNeighborX="-714" custLinFactNeighborY="-3326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31AB7105-0897-4712-A224-79FDFDDB2452}" type="presOf" srcId="{066CE85B-3F8C-4517-B2BD-D4284A9252A9}" destId="{78AAB901-F444-B245-93A1-EDC81077CB85}" srcOrd="0" destOrd="0" presId="urn:microsoft.com/office/officeart/2008/layout/VerticalCurvedList"/>
    <dgm:cxn modelId="{B1DC615F-6AA4-42C3-8DE8-50D12E2CDE35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4029C3C0-018B-45A4-B312-3A956A4B5D7E}" type="presOf" srcId="{245C308D-5EA3-41DC-8C21-C3AF1FDA8B85}" destId="{2E748554-D473-4373-96F7-05F38508DAE6}" srcOrd="0" destOrd="0" presId="urn:microsoft.com/office/officeart/2008/layout/VerticalCurvedList"/>
    <dgm:cxn modelId="{46A3E9E2-4E76-44AB-BC95-21404947F292}" type="presParOf" srcId="{2E748554-D473-4373-96F7-05F38508DAE6}" destId="{C0921107-34B6-4FE8-829B-C92ECA1D27EA}" srcOrd="0" destOrd="0" presId="urn:microsoft.com/office/officeart/2008/layout/VerticalCurvedList"/>
    <dgm:cxn modelId="{375CF401-BBC3-4F35-BD82-84BF041B128D}" type="presParOf" srcId="{C0921107-34B6-4FE8-829B-C92ECA1D27EA}" destId="{AAFE58BC-76D7-4BAE-A6EE-A395FFDFB4E7}" srcOrd="0" destOrd="0" presId="urn:microsoft.com/office/officeart/2008/layout/VerticalCurvedList"/>
    <dgm:cxn modelId="{CA9B1D86-D24F-435E-A258-B2FAA772F50D}" type="presParOf" srcId="{AAFE58BC-76D7-4BAE-A6EE-A395FFDFB4E7}" destId="{BB76B6A3-4507-4CF5-BCD1-36637C468683}" srcOrd="0" destOrd="0" presId="urn:microsoft.com/office/officeart/2008/layout/VerticalCurvedList"/>
    <dgm:cxn modelId="{C0A03866-EB17-4E39-9D00-2A76107F9895}" type="presParOf" srcId="{AAFE58BC-76D7-4BAE-A6EE-A395FFDFB4E7}" destId="{7891F2CF-6182-4410-86E9-E619239E5FD1}" srcOrd="1" destOrd="0" presId="urn:microsoft.com/office/officeart/2008/layout/VerticalCurvedList"/>
    <dgm:cxn modelId="{28C5E161-70CE-4C2E-9594-55A64DE6B859}" type="presParOf" srcId="{AAFE58BC-76D7-4BAE-A6EE-A395FFDFB4E7}" destId="{F90DF8CC-DE8D-4516-BE7B-D5B0ED147E27}" srcOrd="2" destOrd="0" presId="urn:microsoft.com/office/officeart/2008/layout/VerticalCurvedList"/>
    <dgm:cxn modelId="{F902DE75-FF1E-4010-BB7E-F687072A24A8}" type="presParOf" srcId="{AAFE58BC-76D7-4BAE-A6EE-A395FFDFB4E7}" destId="{3CB89971-3129-4377-8E50-241DBA595AE0}" srcOrd="3" destOrd="0" presId="urn:microsoft.com/office/officeart/2008/layout/VerticalCurvedList"/>
    <dgm:cxn modelId="{49606519-1F7B-4521-9583-DA4921282F27}" type="presParOf" srcId="{C0921107-34B6-4FE8-829B-C92ECA1D27EA}" destId="{78AAB901-F444-B245-93A1-EDC81077CB85}" srcOrd="1" destOrd="0" presId="urn:microsoft.com/office/officeart/2008/layout/VerticalCurvedList"/>
    <dgm:cxn modelId="{6178E724-6A1B-4A1E-8549-EA106CD602B6}" type="presParOf" srcId="{C0921107-34B6-4FE8-829B-C92ECA1D27EA}" destId="{3CB0F90A-C422-834F-A859-40EC084653C0}" srcOrd="2" destOrd="0" presId="urn:microsoft.com/office/officeart/2008/layout/VerticalCurvedList"/>
    <dgm:cxn modelId="{8C0DD6F7-3D62-4403-8D94-EB9B384684F4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Droits et devoirs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31AB7105-0897-4712-A224-79FDFDDB2452}" type="presOf" srcId="{066CE85B-3F8C-4517-B2BD-D4284A9252A9}" destId="{78AAB901-F444-B245-93A1-EDC81077CB85}" srcOrd="0" destOrd="0" presId="urn:microsoft.com/office/officeart/2008/layout/VerticalCurvedList"/>
    <dgm:cxn modelId="{B1DC615F-6AA4-42C3-8DE8-50D12E2CDE35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4029C3C0-018B-45A4-B312-3A956A4B5D7E}" type="presOf" srcId="{245C308D-5EA3-41DC-8C21-C3AF1FDA8B85}" destId="{2E748554-D473-4373-96F7-05F38508DAE6}" srcOrd="0" destOrd="0" presId="urn:microsoft.com/office/officeart/2008/layout/VerticalCurvedList"/>
    <dgm:cxn modelId="{46A3E9E2-4E76-44AB-BC95-21404947F292}" type="presParOf" srcId="{2E748554-D473-4373-96F7-05F38508DAE6}" destId="{C0921107-34B6-4FE8-829B-C92ECA1D27EA}" srcOrd="0" destOrd="0" presId="urn:microsoft.com/office/officeart/2008/layout/VerticalCurvedList"/>
    <dgm:cxn modelId="{375CF401-BBC3-4F35-BD82-84BF041B128D}" type="presParOf" srcId="{C0921107-34B6-4FE8-829B-C92ECA1D27EA}" destId="{AAFE58BC-76D7-4BAE-A6EE-A395FFDFB4E7}" srcOrd="0" destOrd="0" presId="urn:microsoft.com/office/officeart/2008/layout/VerticalCurvedList"/>
    <dgm:cxn modelId="{CA9B1D86-D24F-435E-A258-B2FAA772F50D}" type="presParOf" srcId="{AAFE58BC-76D7-4BAE-A6EE-A395FFDFB4E7}" destId="{BB76B6A3-4507-4CF5-BCD1-36637C468683}" srcOrd="0" destOrd="0" presId="urn:microsoft.com/office/officeart/2008/layout/VerticalCurvedList"/>
    <dgm:cxn modelId="{C0A03866-EB17-4E39-9D00-2A76107F9895}" type="presParOf" srcId="{AAFE58BC-76D7-4BAE-A6EE-A395FFDFB4E7}" destId="{7891F2CF-6182-4410-86E9-E619239E5FD1}" srcOrd="1" destOrd="0" presId="urn:microsoft.com/office/officeart/2008/layout/VerticalCurvedList"/>
    <dgm:cxn modelId="{28C5E161-70CE-4C2E-9594-55A64DE6B859}" type="presParOf" srcId="{AAFE58BC-76D7-4BAE-A6EE-A395FFDFB4E7}" destId="{F90DF8CC-DE8D-4516-BE7B-D5B0ED147E27}" srcOrd="2" destOrd="0" presId="urn:microsoft.com/office/officeart/2008/layout/VerticalCurvedList"/>
    <dgm:cxn modelId="{F902DE75-FF1E-4010-BB7E-F687072A24A8}" type="presParOf" srcId="{AAFE58BC-76D7-4BAE-A6EE-A395FFDFB4E7}" destId="{3CB89971-3129-4377-8E50-241DBA595AE0}" srcOrd="3" destOrd="0" presId="urn:microsoft.com/office/officeart/2008/layout/VerticalCurvedList"/>
    <dgm:cxn modelId="{49606519-1F7B-4521-9583-DA4921282F27}" type="presParOf" srcId="{C0921107-34B6-4FE8-829B-C92ECA1D27EA}" destId="{78AAB901-F444-B245-93A1-EDC81077CB85}" srcOrd="1" destOrd="0" presId="urn:microsoft.com/office/officeart/2008/layout/VerticalCurvedList"/>
    <dgm:cxn modelId="{6178E724-6A1B-4A1E-8549-EA106CD602B6}" type="presParOf" srcId="{C0921107-34B6-4FE8-829B-C92ECA1D27EA}" destId="{3CB0F90A-C422-834F-A859-40EC084653C0}" srcOrd="2" destOrd="0" presId="urn:microsoft.com/office/officeart/2008/layout/VerticalCurvedList"/>
    <dgm:cxn modelId="{8C0DD6F7-3D62-4403-8D94-EB9B384684F4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Droits et devoirs - SUITE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31AB7105-0897-4712-A224-79FDFDDB2452}" type="presOf" srcId="{066CE85B-3F8C-4517-B2BD-D4284A9252A9}" destId="{78AAB901-F444-B245-93A1-EDC81077CB85}" srcOrd="0" destOrd="0" presId="urn:microsoft.com/office/officeart/2008/layout/VerticalCurvedList"/>
    <dgm:cxn modelId="{B1DC615F-6AA4-42C3-8DE8-50D12E2CDE35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4029C3C0-018B-45A4-B312-3A956A4B5D7E}" type="presOf" srcId="{245C308D-5EA3-41DC-8C21-C3AF1FDA8B85}" destId="{2E748554-D473-4373-96F7-05F38508DAE6}" srcOrd="0" destOrd="0" presId="urn:microsoft.com/office/officeart/2008/layout/VerticalCurvedList"/>
    <dgm:cxn modelId="{46A3E9E2-4E76-44AB-BC95-21404947F292}" type="presParOf" srcId="{2E748554-D473-4373-96F7-05F38508DAE6}" destId="{C0921107-34B6-4FE8-829B-C92ECA1D27EA}" srcOrd="0" destOrd="0" presId="urn:microsoft.com/office/officeart/2008/layout/VerticalCurvedList"/>
    <dgm:cxn modelId="{375CF401-BBC3-4F35-BD82-84BF041B128D}" type="presParOf" srcId="{C0921107-34B6-4FE8-829B-C92ECA1D27EA}" destId="{AAFE58BC-76D7-4BAE-A6EE-A395FFDFB4E7}" srcOrd="0" destOrd="0" presId="urn:microsoft.com/office/officeart/2008/layout/VerticalCurvedList"/>
    <dgm:cxn modelId="{CA9B1D86-D24F-435E-A258-B2FAA772F50D}" type="presParOf" srcId="{AAFE58BC-76D7-4BAE-A6EE-A395FFDFB4E7}" destId="{BB76B6A3-4507-4CF5-BCD1-36637C468683}" srcOrd="0" destOrd="0" presId="urn:microsoft.com/office/officeart/2008/layout/VerticalCurvedList"/>
    <dgm:cxn modelId="{C0A03866-EB17-4E39-9D00-2A76107F9895}" type="presParOf" srcId="{AAFE58BC-76D7-4BAE-A6EE-A395FFDFB4E7}" destId="{7891F2CF-6182-4410-86E9-E619239E5FD1}" srcOrd="1" destOrd="0" presId="urn:microsoft.com/office/officeart/2008/layout/VerticalCurvedList"/>
    <dgm:cxn modelId="{28C5E161-70CE-4C2E-9594-55A64DE6B859}" type="presParOf" srcId="{AAFE58BC-76D7-4BAE-A6EE-A395FFDFB4E7}" destId="{F90DF8CC-DE8D-4516-BE7B-D5B0ED147E27}" srcOrd="2" destOrd="0" presId="urn:microsoft.com/office/officeart/2008/layout/VerticalCurvedList"/>
    <dgm:cxn modelId="{F902DE75-FF1E-4010-BB7E-F687072A24A8}" type="presParOf" srcId="{AAFE58BC-76D7-4BAE-A6EE-A395FFDFB4E7}" destId="{3CB89971-3129-4377-8E50-241DBA595AE0}" srcOrd="3" destOrd="0" presId="urn:microsoft.com/office/officeart/2008/layout/VerticalCurvedList"/>
    <dgm:cxn modelId="{49606519-1F7B-4521-9583-DA4921282F27}" type="presParOf" srcId="{C0921107-34B6-4FE8-829B-C92ECA1D27EA}" destId="{78AAB901-F444-B245-93A1-EDC81077CB85}" srcOrd="1" destOrd="0" presId="urn:microsoft.com/office/officeart/2008/layout/VerticalCurvedList"/>
    <dgm:cxn modelId="{6178E724-6A1B-4A1E-8549-EA106CD602B6}" type="presParOf" srcId="{C0921107-34B6-4FE8-829B-C92ECA1D27EA}" destId="{3CB0F90A-C422-834F-A859-40EC084653C0}" srcOrd="2" destOrd="0" presId="urn:microsoft.com/office/officeart/2008/layout/VerticalCurvedList"/>
    <dgm:cxn modelId="{8C0DD6F7-3D62-4403-8D94-EB9B384684F4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43D96F5-7096-4FDF-8A88-235425E94F33}">
      <dgm:prSet phldrT="[Texte]"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Montant Rsa – Forfait logement</a:t>
          </a:r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DB67F69F-77D1-430A-BD50-D82C8F5F057D}" type="parTrans" cxnId="{40A17882-96BB-4965-8F79-239D3DA8E059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E2D8055B-C1D3-45D1-938E-71141A49D270}" type="sibTrans" cxnId="{40A17882-96BB-4965-8F79-239D3DA8E059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BCCC4F80-9D5B-4BAB-92BD-4000912D6DB0}" type="pres">
      <dgm:prSet presAssocID="{443D96F5-7096-4FDF-8A88-235425E94F33}" presName="text_1" presStyleLbl="node1" presStyleIdx="0" presStyleCnt="1">
        <dgm:presLayoutVars>
          <dgm:bulletEnabled val="1"/>
        </dgm:presLayoutVars>
      </dgm:prSet>
      <dgm:spPr/>
    </dgm:pt>
    <dgm:pt modelId="{140A8E00-9869-4665-B27D-7834617B8AEF}" type="pres">
      <dgm:prSet presAssocID="{443D96F5-7096-4FDF-8A88-235425E94F33}" presName="accent_1" presStyleCnt="0"/>
      <dgm:spPr/>
    </dgm:pt>
    <dgm:pt modelId="{6F574E00-060E-46AB-B090-DB4E93E0AB3E}" type="pres">
      <dgm:prSet presAssocID="{443D96F5-7096-4FDF-8A88-235425E94F33}" presName="accentRepeatNode" presStyleLbl="solidFgAcc1" presStyleIdx="0" presStyleCnt="1"/>
      <dgm:spPr/>
    </dgm:pt>
  </dgm:ptLst>
  <dgm:cxnLst>
    <dgm:cxn modelId="{5D047E17-E2B8-4879-9B1B-4DC77FAFF5AE}" type="presOf" srcId="{E2D8055B-C1D3-45D1-938E-71141A49D270}" destId="{7891F2CF-6182-4410-86E9-E619239E5FD1}" srcOrd="0" destOrd="0" presId="urn:microsoft.com/office/officeart/2008/layout/VerticalCurvedList"/>
    <dgm:cxn modelId="{FE689C24-7473-4A4B-85D6-06C5A28D8411}" type="presOf" srcId="{245C308D-5EA3-41DC-8C21-C3AF1FDA8B85}" destId="{2E748554-D473-4373-96F7-05F38508DAE6}" srcOrd="0" destOrd="0" presId="urn:microsoft.com/office/officeart/2008/layout/VerticalCurvedList"/>
    <dgm:cxn modelId="{AFDF5B2E-50F3-4D56-AA1D-8A6F53BCB6A6}" type="presOf" srcId="{443D96F5-7096-4FDF-8A88-235425E94F33}" destId="{BCCC4F80-9D5B-4BAB-92BD-4000912D6DB0}" srcOrd="0" destOrd="0" presId="urn:microsoft.com/office/officeart/2008/layout/VerticalCurvedList"/>
    <dgm:cxn modelId="{40A17882-96BB-4965-8F79-239D3DA8E059}" srcId="{245C308D-5EA3-41DC-8C21-C3AF1FDA8B85}" destId="{443D96F5-7096-4FDF-8A88-235425E94F33}" srcOrd="0" destOrd="0" parTransId="{DB67F69F-77D1-430A-BD50-D82C8F5F057D}" sibTransId="{E2D8055B-C1D3-45D1-938E-71141A49D270}"/>
    <dgm:cxn modelId="{B59364A7-C87C-42DF-9EB6-D42A8AEB0F20}" type="presParOf" srcId="{2E748554-D473-4373-96F7-05F38508DAE6}" destId="{C0921107-34B6-4FE8-829B-C92ECA1D27EA}" srcOrd="0" destOrd="0" presId="urn:microsoft.com/office/officeart/2008/layout/VerticalCurvedList"/>
    <dgm:cxn modelId="{04B2908E-22D6-44CA-8858-A7E063B45717}" type="presParOf" srcId="{C0921107-34B6-4FE8-829B-C92ECA1D27EA}" destId="{AAFE58BC-76D7-4BAE-A6EE-A395FFDFB4E7}" srcOrd="0" destOrd="0" presId="urn:microsoft.com/office/officeart/2008/layout/VerticalCurvedList"/>
    <dgm:cxn modelId="{09046450-9E80-497F-8AA5-9370E4CD294D}" type="presParOf" srcId="{AAFE58BC-76D7-4BAE-A6EE-A395FFDFB4E7}" destId="{BB76B6A3-4507-4CF5-BCD1-36637C468683}" srcOrd="0" destOrd="0" presId="urn:microsoft.com/office/officeart/2008/layout/VerticalCurvedList"/>
    <dgm:cxn modelId="{E444ABAD-3117-423F-B3DB-970CB02504DB}" type="presParOf" srcId="{AAFE58BC-76D7-4BAE-A6EE-A395FFDFB4E7}" destId="{7891F2CF-6182-4410-86E9-E619239E5FD1}" srcOrd="1" destOrd="0" presId="urn:microsoft.com/office/officeart/2008/layout/VerticalCurvedList"/>
    <dgm:cxn modelId="{2B346E25-5BE8-46D5-86C1-D40BBCBB7A35}" type="presParOf" srcId="{AAFE58BC-76D7-4BAE-A6EE-A395FFDFB4E7}" destId="{F90DF8CC-DE8D-4516-BE7B-D5B0ED147E27}" srcOrd="2" destOrd="0" presId="urn:microsoft.com/office/officeart/2008/layout/VerticalCurvedList"/>
    <dgm:cxn modelId="{24FBDE86-25AA-4FEF-BAB9-D90FCB7EFD69}" type="presParOf" srcId="{AAFE58BC-76D7-4BAE-A6EE-A395FFDFB4E7}" destId="{3CB89971-3129-4377-8E50-241DBA595AE0}" srcOrd="3" destOrd="0" presId="urn:microsoft.com/office/officeart/2008/layout/VerticalCurvedList"/>
    <dgm:cxn modelId="{A4FDF75D-3F53-4024-8644-091B54675464}" type="presParOf" srcId="{C0921107-34B6-4FE8-829B-C92ECA1D27EA}" destId="{BCCC4F80-9D5B-4BAB-92BD-4000912D6DB0}" srcOrd="1" destOrd="0" presId="urn:microsoft.com/office/officeart/2008/layout/VerticalCurvedList"/>
    <dgm:cxn modelId="{F1BF2A42-C03D-4373-B147-5C40374A61A7}" type="presParOf" srcId="{C0921107-34B6-4FE8-829B-C92ECA1D27EA}" destId="{140A8E00-9869-4665-B27D-7834617B8AEF}" srcOrd="2" destOrd="0" presId="urn:microsoft.com/office/officeart/2008/layout/VerticalCurvedList"/>
    <dgm:cxn modelId="{FAAFCE6C-91E3-433D-BB54-A839919F163D}" type="presParOf" srcId="{140A8E00-9869-4665-B27D-7834617B8AEF}" destId="{6F574E00-060E-46AB-B090-DB4E93E0AB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Exemples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A5391B0A-DB46-42F2-9433-42ED0A97E37B}" type="presOf" srcId="{066CE85B-3F8C-4517-B2BD-D4284A9252A9}" destId="{78AAB901-F444-B245-93A1-EDC81077CB85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EE30EE50-6750-47E6-8939-0139D57C0024}" type="presOf" srcId="{245C308D-5EA3-41DC-8C21-C3AF1FDA8B85}" destId="{2E748554-D473-4373-96F7-05F38508DAE6}" srcOrd="0" destOrd="0" presId="urn:microsoft.com/office/officeart/2008/layout/VerticalCurvedList"/>
    <dgm:cxn modelId="{1FBADAA2-896E-49EA-BA07-D9E227FD54B1}" type="presOf" srcId="{191AAAB5-CA63-4BD8-B14C-CBC2D683B985}" destId="{7891F2CF-6182-4410-86E9-E619239E5FD1}" srcOrd="0" destOrd="0" presId="urn:microsoft.com/office/officeart/2008/layout/VerticalCurvedList"/>
    <dgm:cxn modelId="{8C1A41AB-FE91-427E-A374-BD5973DA0C96}" type="presParOf" srcId="{2E748554-D473-4373-96F7-05F38508DAE6}" destId="{C0921107-34B6-4FE8-829B-C92ECA1D27EA}" srcOrd="0" destOrd="0" presId="urn:microsoft.com/office/officeart/2008/layout/VerticalCurvedList"/>
    <dgm:cxn modelId="{CAE43D1E-8396-4869-9863-3687AB92E627}" type="presParOf" srcId="{C0921107-34B6-4FE8-829B-C92ECA1D27EA}" destId="{AAFE58BC-76D7-4BAE-A6EE-A395FFDFB4E7}" srcOrd="0" destOrd="0" presId="urn:microsoft.com/office/officeart/2008/layout/VerticalCurvedList"/>
    <dgm:cxn modelId="{69563E6F-0B92-4479-8CE1-0CB5988F159B}" type="presParOf" srcId="{AAFE58BC-76D7-4BAE-A6EE-A395FFDFB4E7}" destId="{BB76B6A3-4507-4CF5-BCD1-36637C468683}" srcOrd="0" destOrd="0" presId="urn:microsoft.com/office/officeart/2008/layout/VerticalCurvedList"/>
    <dgm:cxn modelId="{11C3E65C-AD26-4C37-A68F-9CCD35630572}" type="presParOf" srcId="{AAFE58BC-76D7-4BAE-A6EE-A395FFDFB4E7}" destId="{7891F2CF-6182-4410-86E9-E619239E5FD1}" srcOrd="1" destOrd="0" presId="urn:microsoft.com/office/officeart/2008/layout/VerticalCurvedList"/>
    <dgm:cxn modelId="{6EEE3FC2-5BC7-4CA8-A39E-EFB9D99EE5FB}" type="presParOf" srcId="{AAFE58BC-76D7-4BAE-A6EE-A395FFDFB4E7}" destId="{F90DF8CC-DE8D-4516-BE7B-D5B0ED147E27}" srcOrd="2" destOrd="0" presId="urn:microsoft.com/office/officeart/2008/layout/VerticalCurvedList"/>
    <dgm:cxn modelId="{E1B9D560-18B6-44E1-9710-66F306DBC4AA}" type="presParOf" srcId="{AAFE58BC-76D7-4BAE-A6EE-A395FFDFB4E7}" destId="{3CB89971-3129-4377-8E50-241DBA595AE0}" srcOrd="3" destOrd="0" presId="urn:microsoft.com/office/officeart/2008/layout/VerticalCurvedList"/>
    <dgm:cxn modelId="{C4E6554B-1618-49B9-8249-D5B1C94C5B2E}" type="presParOf" srcId="{C0921107-34B6-4FE8-829B-C92ECA1D27EA}" destId="{78AAB901-F444-B245-93A1-EDC81077CB85}" srcOrd="1" destOrd="0" presId="urn:microsoft.com/office/officeart/2008/layout/VerticalCurvedList"/>
    <dgm:cxn modelId="{05781B2F-58E0-483C-91DF-259DD712AE13}" type="presParOf" srcId="{C0921107-34B6-4FE8-829B-C92ECA1D27EA}" destId="{3CB0F90A-C422-834F-A859-40EC084653C0}" srcOrd="2" destOrd="0" presId="urn:microsoft.com/office/officeart/2008/layout/VerticalCurvedList"/>
    <dgm:cxn modelId="{BF9AD1A3-8195-4239-8F1A-EB12E195028F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43D96F5-7096-4FDF-8A88-235425E94F33}">
      <dgm:prSet phldrT="[Texte]"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Objectif</a:t>
          </a:r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DB67F69F-77D1-430A-BD50-D82C8F5F057D}" type="par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E2D8055B-C1D3-45D1-938E-71141A49D270}" type="sib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2563C8C8-7662-5640-9BBC-B953888BBBDF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gm:t>
    </dgm:pt>
    <dgm:pt modelId="{74EF9EC9-97AA-D247-8A0C-938A1A17B923}" type="parTrans" cxnId="{E37DE9DC-5296-964E-A9EE-23860DB7F8F4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87F5AA12-5CD9-494E-85B2-F17271ACDE0A}" type="sibTrans" cxnId="{E37DE9DC-5296-964E-A9EE-23860DB7F8F4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A1DCBF47-67CB-2243-B096-B2ED62F10433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Démarches</a:t>
          </a:r>
        </a:p>
      </dgm:t>
    </dgm:pt>
    <dgm:pt modelId="{A4D463EA-E8FE-FB42-BB64-640FD02610DE}" type="parTrans" cxnId="{EB643F5E-0E02-8C45-B213-9BC811658A8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D394BDD4-C10B-154B-958D-043EFA1C665B}" type="sibTrans" cxnId="{EB643F5E-0E02-8C45-B213-9BC811658A8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3837BBF9-4E87-EE42-9B95-64918F501BFD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Mode de calcul</a:t>
          </a:r>
        </a:p>
      </dgm:t>
    </dgm:pt>
    <dgm:pt modelId="{600D31B3-13C6-F846-AED7-DD0F1A68FB08}" type="parTrans" cxnId="{509638E0-D4D8-7047-B122-8708C60557D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151DC01F-76A8-484A-AA52-9611C3C1BF06}" type="sibTrans" cxnId="{509638E0-D4D8-7047-B122-8708C60557D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C474CA46-FA79-1F40-8948-D1194DE2C38F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Les montants</a:t>
          </a:r>
        </a:p>
      </dgm:t>
    </dgm:pt>
    <dgm:pt modelId="{749A4972-4CEA-6F46-B7D3-15AEDDD482EC}" type="parTrans" cxnId="{082774B2-698F-334F-A14D-B17300EE66D1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B693407F-9364-8C45-B8B9-F1C5091FB48C}" type="sibTrans" cxnId="{082774B2-698F-334F-A14D-B17300EE66D1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62BB0A05-0885-CC4A-881C-22102584169B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Exemple</a:t>
          </a:r>
        </a:p>
      </dgm:t>
    </dgm:pt>
    <dgm:pt modelId="{389DD6E7-2E95-7C4E-8255-9BB011BB98FB}" type="parTrans" cxnId="{36887C8D-BABE-9341-BE7C-51E64CB8E2D6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F1CF052A-EDBB-4D46-9331-640CB14FB3A3}" type="sibTrans" cxnId="{36887C8D-BABE-9341-BE7C-51E64CB8E2D6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6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6"/>
      <dgm:spPr/>
    </dgm:pt>
    <dgm:pt modelId="{3CB89971-3129-4377-8E50-241DBA595AE0}" type="pres">
      <dgm:prSet presAssocID="{245C308D-5EA3-41DC-8C21-C3AF1FDA8B85}" presName="dstNode" presStyleLbl="node1" presStyleIdx="0" presStyleCnt="6"/>
      <dgm:spPr/>
    </dgm:pt>
    <dgm:pt modelId="{BCCC4F80-9D5B-4BAB-92BD-4000912D6DB0}" type="pres">
      <dgm:prSet presAssocID="{443D96F5-7096-4FDF-8A88-235425E94F33}" presName="text_1" presStyleLbl="node1" presStyleIdx="0" presStyleCnt="6">
        <dgm:presLayoutVars>
          <dgm:bulletEnabled val="1"/>
        </dgm:presLayoutVars>
      </dgm:prSet>
      <dgm:spPr/>
    </dgm:pt>
    <dgm:pt modelId="{140A8E00-9869-4665-B27D-7834617B8AEF}" type="pres">
      <dgm:prSet presAssocID="{443D96F5-7096-4FDF-8A88-235425E94F33}" presName="accent_1" presStyleCnt="0"/>
      <dgm:spPr/>
    </dgm:pt>
    <dgm:pt modelId="{6F574E00-060E-46AB-B090-DB4E93E0AB3E}" type="pres">
      <dgm:prSet presAssocID="{443D96F5-7096-4FDF-8A88-235425E94F33}" presName="accentRepeatNode" presStyleLbl="solidFgAcc1" presStyleIdx="0" presStyleCnt="6" custScaleX="91200"/>
      <dgm:spPr/>
    </dgm:pt>
    <dgm:pt modelId="{31BCEFF0-D816-A947-9131-DFB832225A6C}" type="pres">
      <dgm:prSet presAssocID="{2563C8C8-7662-5640-9BBC-B953888BBBDF}" presName="text_2" presStyleLbl="node1" presStyleIdx="1" presStyleCnt="6">
        <dgm:presLayoutVars>
          <dgm:bulletEnabled val="1"/>
        </dgm:presLayoutVars>
      </dgm:prSet>
      <dgm:spPr/>
    </dgm:pt>
    <dgm:pt modelId="{E92B3A43-226A-6F4D-B88A-851855A692FB}" type="pres">
      <dgm:prSet presAssocID="{2563C8C8-7662-5640-9BBC-B953888BBBDF}" presName="accent_2" presStyleCnt="0"/>
      <dgm:spPr/>
    </dgm:pt>
    <dgm:pt modelId="{74899AD8-AF33-0F45-9E43-3EF9EC6AE5C8}" type="pres">
      <dgm:prSet presAssocID="{2563C8C8-7662-5640-9BBC-B953888BBBDF}" presName="accentRepeatNode" presStyleLbl="solidFgAcc1" presStyleIdx="1" presStyleCnt="6"/>
      <dgm:spPr/>
    </dgm:pt>
    <dgm:pt modelId="{40CAD912-A44D-7F4E-9559-74681B0562C2}" type="pres">
      <dgm:prSet presAssocID="{A1DCBF47-67CB-2243-B096-B2ED62F10433}" presName="text_3" presStyleLbl="node1" presStyleIdx="2" presStyleCnt="6">
        <dgm:presLayoutVars>
          <dgm:bulletEnabled val="1"/>
        </dgm:presLayoutVars>
      </dgm:prSet>
      <dgm:spPr/>
    </dgm:pt>
    <dgm:pt modelId="{35C148AF-DD5E-834B-82E1-095E106D921B}" type="pres">
      <dgm:prSet presAssocID="{A1DCBF47-67CB-2243-B096-B2ED62F10433}" presName="accent_3" presStyleCnt="0"/>
      <dgm:spPr/>
    </dgm:pt>
    <dgm:pt modelId="{F76BE8BE-8D9D-4C40-AA64-010CCCB91443}" type="pres">
      <dgm:prSet presAssocID="{A1DCBF47-67CB-2243-B096-B2ED62F10433}" presName="accentRepeatNode" presStyleLbl="solidFgAcc1" presStyleIdx="2" presStyleCnt="6"/>
      <dgm:spPr/>
    </dgm:pt>
    <dgm:pt modelId="{7DA0C601-0575-B448-9834-148F38883AF3}" type="pres">
      <dgm:prSet presAssocID="{3837BBF9-4E87-EE42-9B95-64918F501BFD}" presName="text_4" presStyleLbl="node1" presStyleIdx="3" presStyleCnt="6">
        <dgm:presLayoutVars>
          <dgm:bulletEnabled val="1"/>
        </dgm:presLayoutVars>
      </dgm:prSet>
      <dgm:spPr/>
    </dgm:pt>
    <dgm:pt modelId="{36B7CE44-01F6-8F49-AF7A-E7CD4AD592A9}" type="pres">
      <dgm:prSet presAssocID="{3837BBF9-4E87-EE42-9B95-64918F501BFD}" presName="accent_4" presStyleCnt="0"/>
      <dgm:spPr/>
    </dgm:pt>
    <dgm:pt modelId="{632E957F-A972-FD48-926F-97DEC38D0B49}" type="pres">
      <dgm:prSet presAssocID="{3837BBF9-4E87-EE42-9B95-64918F501BFD}" presName="accentRepeatNode" presStyleLbl="solidFgAcc1" presStyleIdx="3" presStyleCnt="6"/>
      <dgm:spPr/>
    </dgm:pt>
    <dgm:pt modelId="{D3A854EA-8179-2048-909D-5DBA84CED55C}" type="pres">
      <dgm:prSet presAssocID="{C474CA46-FA79-1F40-8948-D1194DE2C38F}" presName="text_5" presStyleLbl="node1" presStyleIdx="4" presStyleCnt="6">
        <dgm:presLayoutVars>
          <dgm:bulletEnabled val="1"/>
        </dgm:presLayoutVars>
      </dgm:prSet>
      <dgm:spPr/>
    </dgm:pt>
    <dgm:pt modelId="{947968BD-50BD-6245-A614-ACABF88027E1}" type="pres">
      <dgm:prSet presAssocID="{C474CA46-FA79-1F40-8948-D1194DE2C38F}" presName="accent_5" presStyleCnt="0"/>
      <dgm:spPr/>
    </dgm:pt>
    <dgm:pt modelId="{6CFFDF2F-0BAE-1B44-9D9C-EFDDE4CDA4B6}" type="pres">
      <dgm:prSet presAssocID="{C474CA46-FA79-1F40-8948-D1194DE2C38F}" presName="accentRepeatNode" presStyleLbl="solidFgAcc1" presStyleIdx="4" presStyleCnt="6"/>
      <dgm:spPr/>
    </dgm:pt>
    <dgm:pt modelId="{23483BFE-0617-5247-BFF1-0FB3E46F7B5F}" type="pres">
      <dgm:prSet presAssocID="{62BB0A05-0885-CC4A-881C-22102584169B}" presName="text_6" presStyleLbl="node1" presStyleIdx="5" presStyleCnt="6">
        <dgm:presLayoutVars>
          <dgm:bulletEnabled val="1"/>
        </dgm:presLayoutVars>
      </dgm:prSet>
      <dgm:spPr/>
    </dgm:pt>
    <dgm:pt modelId="{9227768E-1FB2-634E-8AD1-4DCE63FFE214}" type="pres">
      <dgm:prSet presAssocID="{62BB0A05-0885-CC4A-881C-22102584169B}" presName="accent_6" presStyleCnt="0"/>
      <dgm:spPr/>
    </dgm:pt>
    <dgm:pt modelId="{C1C2F718-B1CF-4F49-8162-96A803D2BA26}" type="pres">
      <dgm:prSet presAssocID="{62BB0A05-0885-CC4A-881C-22102584169B}" presName="accentRepeatNode" presStyleLbl="solidFgAcc1" presStyleIdx="5" presStyleCnt="6"/>
      <dgm:spPr/>
    </dgm:pt>
  </dgm:ptLst>
  <dgm:cxnLst>
    <dgm:cxn modelId="{32249322-B3B0-4079-A7CE-A92073DC7DD6}" type="presOf" srcId="{3837BBF9-4E87-EE42-9B95-64918F501BFD}" destId="{7DA0C601-0575-B448-9834-148F38883AF3}" srcOrd="0" destOrd="0" presId="urn:microsoft.com/office/officeart/2008/layout/VerticalCurvedList"/>
    <dgm:cxn modelId="{584AA633-3194-469E-996B-4B031B268EC3}" type="presOf" srcId="{A1DCBF47-67CB-2243-B096-B2ED62F10433}" destId="{40CAD912-A44D-7F4E-9559-74681B0562C2}" srcOrd="0" destOrd="0" presId="urn:microsoft.com/office/officeart/2008/layout/VerticalCurvedList"/>
    <dgm:cxn modelId="{11D30437-1C2F-4756-8443-9F9DE11070E7}" type="presOf" srcId="{E2D8055B-C1D3-45D1-938E-71141A49D270}" destId="{7891F2CF-6182-4410-86E9-E619239E5FD1}" srcOrd="0" destOrd="0" presId="urn:microsoft.com/office/officeart/2008/layout/VerticalCurvedList"/>
    <dgm:cxn modelId="{0399E33D-DF56-45BA-BCC7-25752E50F57E}" type="presOf" srcId="{62BB0A05-0885-CC4A-881C-22102584169B}" destId="{23483BFE-0617-5247-BFF1-0FB3E46F7B5F}" srcOrd="0" destOrd="0" presId="urn:microsoft.com/office/officeart/2008/layout/VerticalCurvedList"/>
    <dgm:cxn modelId="{EB643F5E-0E02-8C45-B213-9BC811658A80}" srcId="{245C308D-5EA3-41DC-8C21-C3AF1FDA8B85}" destId="{A1DCBF47-67CB-2243-B096-B2ED62F10433}" srcOrd="2" destOrd="0" parTransId="{A4D463EA-E8FE-FB42-BB64-640FD02610DE}" sibTransId="{D394BDD4-C10B-154B-958D-043EFA1C665B}"/>
    <dgm:cxn modelId="{24D3A177-183F-4D65-9794-2E401CDB92C4}" type="presOf" srcId="{2563C8C8-7662-5640-9BBC-B953888BBBDF}" destId="{31BCEFF0-D816-A947-9131-DFB832225A6C}" srcOrd="0" destOrd="0" presId="urn:microsoft.com/office/officeart/2008/layout/VerticalCurvedList"/>
    <dgm:cxn modelId="{9F98847D-89CD-4AC6-8F4A-99298E636C4B}" type="presOf" srcId="{245C308D-5EA3-41DC-8C21-C3AF1FDA8B85}" destId="{2E748554-D473-4373-96F7-05F38508DAE6}" srcOrd="0" destOrd="0" presId="urn:microsoft.com/office/officeart/2008/layout/VerticalCurvedList"/>
    <dgm:cxn modelId="{BC1FD681-21F7-4E8B-A289-943462F5281A}" type="presOf" srcId="{C474CA46-FA79-1F40-8948-D1194DE2C38F}" destId="{D3A854EA-8179-2048-909D-5DBA84CED55C}" srcOrd="0" destOrd="0" presId="urn:microsoft.com/office/officeart/2008/layout/VerticalCurvedList"/>
    <dgm:cxn modelId="{40A17882-96BB-4965-8F79-239D3DA8E059}" srcId="{245C308D-5EA3-41DC-8C21-C3AF1FDA8B85}" destId="{443D96F5-7096-4FDF-8A88-235425E94F33}" srcOrd="0" destOrd="0" parTransId="{DB67F69F-77D1-430A-BD50-D82C8F5F057D}" sibTransId="{E2D8055B-C1D3-45D1-938E-71141A49D270}"/>
    <dgm:cxn modelId="{36887C8D-BABE-9341-BE7C-51E64CB8E2D6}" srcId="{245C308D-5EA3-41DC-8C21-C3AF1FDA8B85}" destId="{62BB0A05-0885-CC4A-881C-22102584169B}" srcOrd="5" destOrd="0" parTransId="{389DD6E7-2E95-7C4E-8255-9BB011BB98FB}" sibTransId="{F1CF052A-EDBB-4D46-9331-640CB14FB3A3}"/>
    <dgm:cxn modelId="{AAFB25A1-44CD-49CC-BDBA-1645E18C5DFB}" type="presOf" srcId="{443D96F5-7096-4FDF-8A88-235425E94F33}" destId="{BCCC4F80-9D5B-4BAB-92BD-4000912D6DB0}" srcOrd="0" destOrd="0" presId="urn:microsoft.com/office/officeart/2008/layout/VerticalCurvedList"/>
    <dgm:cxn modelId="{082774B2-698F-334F-A14D-B17300EE66D1}" srcId="{245C308D-5EA3-41DC-8C21-C3AF1FDA8B85}" destId="{C474CA46-FA79-1F40-8948-D1194DE2C38F}" srcOrd="4" destOrd="0" parTransId="{749A4972-4CEA-6F46-B7D3-15AEDDD482EC}" sibTransId="{B693407F-9364-8C45-B8B9-F1C5091FB48C}"/>
    <dgm:cxn modelId="{E37DE9DC-5296-964E-A9EE-23860DB7F8F4}" srcId="{245C308D-5EA3-41DC-8C21-C3AF1FDA8B85}" destId="{2563C8C8-7662-5640-9BBC-B953888BBBDF}" srcOrd="1" destOrd="0" parTransId="{74EF9EC9-97AA-D247-8A0C-938A1A17B923}" sibTransId="{87F5AA12-5CD9-494E-85B2-F17271ACDE0A}"/>
    <dgm:cxn modelId="{509638E0-D4D8-7047-B122-8708C60557D0}" srcId="{245C308D-5EA3-41DC-8C21-C3AF1FDA8B85}" destId="{3837BBF9-4E87-EE42-9B95-64918F501BFD}" srcOrd="3" destOrd="0" parTransId="{600D31B3-13C6-F846-AED7-DD0F1A68FB08}" sibTransId="{151DC01F-76A8-484A-AA52-9611C3C1BF06}"/>
    <dgm:cxn modelId="{3F697262-59E1-4A1F-A763-717E2F187875}" type="presParOf" srcId="{2E748554-D473-4373-96F7-05F38508DAE6}" destId="{C0921107-34B6-4FE8-829B-C92ECA1D27EA}" srcOrd="0" destOrd="0" presId="urn:microsoft.com/office/officeart/2008/layout/VerticalCurvedList"/>
    <dgm:cxn modelId="{34C8D619-CFFA-4D41-9CD4-BB88DBBC0E35}" type="presParOf" srcId="{C0921107-34B6-4FE8-829B-C92ECA1D27EA}" destId="{AAFE58BC-76D7-4BAE-A6EE-A395FFDFB4E7}" srcOrd="0" destOrd="0" presId="urn:microsoft.com/office/officeart/2008/layout/VerticalCurvedList"/>
    <dgm:cxn modelId="{6BF60F5E-0662-4ECE-8FCF-46C5377D1A99}" type="presParOf" srcId="{AAFE58BC-76D7-4BAE-A6EE-A395FFDFB4E7}" destId="{BB76B6A3-4507-4CF5-BCD1-36637C468683}" srcOrd="0" destOrd="0" presId="urn:microsoft.com/office/officeart/2008/layout/VerticalCurvedList"/>
    <dgm:cxn modelId="{446E356D-E3B3-412A-B511-6D5AB605740C}" type="presParOf" srcId="{AAFE58BC-76D7-4BAE-A6EE-A395FFDFB4E7}" destId="{7891F2CF-6182-4410-86E9-E619239E5FD1}" srcOrd="1" destOrd="0" presId="urn:microsoft.com/office/officeart/2008/layout/VerticalCurvedList"/>
    <dgm:cxn modelId="{924D2A98-6D60-4A26-BB9B-56F43EBBFBDE}" type="presParOf" srcId="{AAFE58BC-76D7-4BAE-A6EE-A395FFDFB4E7}" destId="{F90DF8CC-DE8D-4516-BE7B-D5B0ED147E27}" srcOrd="2" destOrd="0" presId="urn:microsoft.com/office/officeart/2008/layout/VerticalCurvedList"/>
    <dgm:cxn modelId="{5104282B-A049-4310-B53E-E57989332703}" type="presParOf" srcId="{AAFE58BC-76D7-4BAE-A6EE-A395FFDFB4E7}" destId="{3CB89971-3129-4377-8E50-241DBA595AE0}" srcOrd="3" destOrd="0" presId="urn:microsoft.com/office/officeart/2008/layout/VerticalCurvedList"/>
    <dgm:cxn modelId="{0256D326-B74F-4259-B0FB-2616171FA3F5}" type="presParOf" srcId="{C0921107-34B6-4FE8-829B-C92ECA1D27EA}" destId="{BCCC4F80-9D5B-4BAB-92BD-4000912D6DB0}" srcOrd="1" destOrd="0" presId="urn:microsoft.com/office/officeart/2008/layout/VerticalCurvedList"/>
    <dgm:cxn modelId="{11FB4004-0D87-4781-8713-FA9EE7203556}" type="presParOf" srcId="{C0921107-34B6-4FE8-829B-C92ECA1D27EA}" destId="{140A8E00-9869-4665-B27D-7834617B8AEF}" srcOrd="2" destOrd="0" presId="urn:microsoft.com/office/officeart/2008/layout/VerticalCurvedList"/>
    <dgm:cxn modelId="{07C32018-E66D-46F5-853E-56389DF9812F}" type="presParOf" srcId="{140A8E00-9869-4665-B27D-7834617B8AEF}" destId="{6F574E00-060E-46AB-B090-DB4E93E0AB3E}" srcOrd="0" destOrd="0" presId="urn:microsoft.com/office/officeart/2008/layout/VerticalCurvedList"/>
    <dgm:cxn modelId="{C60EAE08-6164-4812-BE18-BD91ABE540BE}" type="presParOf" srcId="{C0921107-34B6-4FE8-829B-C92ECA1D27EA}" destId="{31BCEFF0-D816-A947-9131-DFB832225A6C}" srcOrd="3" destOrd="0" presId="urn:microsoft.com/office/officeart/2008/layout/VerticalCurvedList"/>
    <dgm:cxn modelId="{168DB27A-05A7-49A2-A913-D43B9C26F35C}" type="presParOf" srcId="{C0921107-34B6-4FE8-829B-C92ECA1D27EA}" destId="{E92B3A43-226A-6F4D-B88A-851855A692FB}" srcOrd="4" destOrd="0" presId="urn:microsoft.com/office/officeart/2008/layout/VerticalCurvedList"/>
    <dgm:cxn modelId="{4B5D30F7-26DF-43E7-8BE9-2024E961C6C3}" type="presParOf" srcId="{E92B3A43-226A-6F4D-B88A-851855A692FB}" destId="{74899AD8-AF33-0F45-9E43-3EF9EC6AE5C8}" srcOrd="0" destOrd="0" presId="urn:microsoft.com/office/officeart/2008/layout/VerticalCurvedList"/>
    <dgm:cxn modelId="{89D59441-A793-45B1-84AA-C94C9E8A32E1}" type="presParOf" srcId="{C0921107-34B6-4FE8-829B-C92ECA1D27EA}" destId="{40CAD912-A44D-7F4E-9559-74681B0562C2}" srcOrd="5" destOrd="0" presId="urn:microsoft.com/office/officeart/2008/layout/VerticalCurvedList"/>
    <dgm:cxn modelId="{E518B599-889F-4621-B7CE-C4984D93FB3E}" type="presParOf" srcId="{C0921107-34B6-4FE8-829B-C92ECA1D27EA}" destId="{35C148AF-DD5E-834B-82E1-095E106D921B}" srcOrd="6" destOrd="0" presId="urn:microsoft.com/office/officeart/2008/layout/VerticalCurvedList"/>
    <dgm:cxn modelId="{3AE136AC-E826-40CC-85D6-6A926154CC80}" type="presParOf" srcId="{35C148AF-DD5E-834B-82E1-095E106D921B}" destId="{F76BE8BE-8D9D-4C40-AA64-010CCCB91443}" srcOrd="0" destOrd="0" presId="urn:microsoft.com/office/officeart/2008/layout/VerticalCurvedList"/>
    <dgm:cxn modelId="{1B207894-C2D2-4DF1-92C3-0A00002DDFFA}" type="presParOf" srcId="{C0921107-34B6-4FE8-829B-C92ECA1D27EA}" destId="{7DA0C601-0575-B448-9834-148F38883AF3}" srcOrd="7" destOrd="0" presId="urn:microsoft.com/office/officeart/2008/layout/VerticalCurvedList"/>
    <dgm:cxn modelId="{79898D72-F7FA-47A2-A735-FE956C62EFB5}" type="presParOf" srcId="{C0921107-34B6-4FE8-829B-C92ECA1D27EA}" destId="{36B7CE44-01F6-8F49-AF7A-E7CD4AD592A9}" srcOrd="8" destOrd="0" presId="urn:microsoft.com/office/officeart/2008/layout/VerticalCurvedList"/>
    <dgm:cxn modelId="{FF593E65-5254-408F-8746-2AB66B88F943}" type="presParOf" srcId="{36B7CE44-01F6-8F49-AF7A-E7CD4AD592A9}" destId="{632E957F-A972-FD48-926F-97DEC38D0B49}" srcOrd="0" destOrd="0" presId="urn:microsoft.com/office/officeart/2008/layout/VerticalCurvedList"/>
    <dgm:cxn modelId="{6B7728AE-8E3E-46B6-B9F1-577297E93E81}" type="presParOf" srcId="{C0921107-34B6-4FE8-829B-C92ECA1D27EA}" destId="{D3A854EA-8179-2048-909D-5DBA84CED55C}" srcOrd="9" destOrd="0" presId="urn:microsoft.com/office/officeart/2008/layout/VerticalCurvedList"/>
    <dgm:cxn modelId="{C2A9BDCD-5CF6-4349-A58C-43679A11CA84}" type="presParOf" srcId="{C0921107-34B6-4FE8-829B-C92ECA1D27EA}" destId="{947968BD-50BD-6245-A614-ACABF88027E1}" srcOrd="10" destOrd="0" presId="urn:microsoft.com/office/officeart/2008/layout/VerticalCurvedList"/>
    <dgm:cxn modelId="{384082DA-8EDA-4862-AE6E-516208C56FE8}" type="presParOf" srcId="{947968BD-50BD-6245-A614-ACABF88027E1}" destId="{6CFFDF2F-0BAE-1B44-9D9C-EFDDE4CDA4B6}" srcOrd="0" destOrd="0" presId="urn:microsoft.com/office/officeart/2008/layout/VerticalCurvedList"/>
    <dgm:cxn modelId="{ED02F8B9-A264-4055-8200-02AEED8A1722}" type="presParOf" srcId="{C0921107-34B6-4FE8-829B-C92ECA1D27EA}" destId="{23483BFE-0617-5247-BFF1-0FB3E46F7B5F}" srcOrd="11" destOrd="0" presId="urn:microsoft.com/office/officeart/2008/layout/VerticalCurvedList"/>
    <dgm:cxn modelId="{FFDA7260-9C9D-41D3-B695-99565969F649}" type="presParOf" srcId="{C0921107-34B6-4FE8-829B-C92ECA1D27EA}" destId="{9227768E-1FB2-634E-8AD1-4DCE63FFE214}" srcOrd="12" destOrd="0" presId="urn:microsoft.com/office/officeart/2008/layout/VerticalCurvedList"/>
    <dgm:cxn modelId="{83D4EBDC-86BA-4F9E-8D6D-29077DAA6D29}" type="presParOf" srcId="{9227768E-1FB2-634E-8AD1-4DCE63FFE214}" destId="{C1C2F718-B1CF-4F49-8162-96A803D2BA2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43D96F5-7096-4FDF-8A88-235425E94F33}">
      <dgm:prSet phldrT="[Texte]"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Objectif</a:t>
          </a:r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DB67F69F-77D1-430A-BD50-D82C8F5F057D}" type="par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E2D8055B-C1D3-45D1-938E-71141A49D270}" type="sib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BCCC4F80-9D5B-4BAB-92BD-4000912D6DB0}" type="pres">
      <dgm:prSet presAssocID="{443D96F5-7096-4FDF-8A88-235425E94F33}" presName="text_1" presStyleLbl="node1" presStyleIdx="0" presStyleCnt="1">
        <dgm:presLayoutVars>
          <dgm:bulletEnabled val="1"/>
        </dgm:presLayoutVars>
      </dgm:prSet>
      <dgm:spPr/>
    </dgm:pt>
    <dgm:pt modelId="{140A8E00-9869-4665-B27D-7834617B8AEF}" type="pres">
      <dgm:prSet presAssocID="{443D96F5-7096-4FDF-8A88-235425E94F33}" presName="accent_1" presStyleCnt="0"/>
      <dgm:spPr/>
    </dgm:pt>
    <dgm:pt modelId="{6F574E00-060E-46AB-B090-DB4E93E0AB3E}" type="pres">
      <dgm:prSet presAssocID="{443D96F5-7096-4FDF-8A88-235425E94F33}" presName="accentRepeatNode" presStyleLbl="solidFgAcc1" presStyleIdx="0" presStyleCnt="1"/>
      <dgm:spPr/>
    </dgm:pt>
  </dgm:ptLst>
  <dgm:cxnLst>
    <dgm:cxn modelId="{0C1E9A12-A599-4263-B9E0-238C45BC976C}" type="presOf" srcId="{443D96F5-7096-4FDF-8A88-235425E94F33}" destId="{BCCC4F80-9D5B-4BAB-92BD-4000912D6DB0}" srcOrd="0" destOrd="0" presId="urn:microsoft.com/office/officeart/2008/layout/VerticalCurvedList"/>
    <dgm:cxn modelId="{40A17882-96BB-4965-8F79-239D3DA8E059}" srcId="{245C308D-5EA3-41DC-8C21-C3AF1FDA8B85}" destId="{443D96F5-7096-4FDF-8A88-235425E94F33}" srcOrd="0" destOrd="0" parTransId="{DB67F69F-77D1-430A-BD50-D82C8F5F057D}" sibTransId="{E2D8055B-C1D3-45D1-938E-71141A49D270}"/>
    <dgm:cxn modelId="{A6652B98-3819-44A5-B3D1-8F9B9A3360AE}" type="presOf" srcId="{E2D8055B-C1D3-45D1-938E-71141A49D270}" destId="{7891F2CF-6182-4410-86E9-E619239E5FD1}" srcOrd="0" destOrd="0" presId="urn:microsoft.com/office/officeart/2008/layout/VerticalCurvedList"/>
    <dgm:cxn modelId="{72F909A4-11B3-433D-A3FF-08B98B738069}" type="presOf" srcId="{245C308D-5EA3-41DC-8C21-C3AF1FDA8B85}" destId="{2E748554-D473-4373-96F7-05F38508DAE6}" srcOrd="0" destOrd="0" presId="urn:microsoft.com/office/officeart/2008/layout/VerticalCurvedList"/>
    <dgm:cxn modelId="{150BCEB2-E5B6-443D-80A5-894B9D02D575}" type="presParOf" srcId="{2E748554-D473-4373-96F7-05F38508DAE6}" destId="{C0921107-34B6-4FE8-829B-C92ECA1D27EA}" srcOrd="0" destOrd="0" presId="urn:microsoft.com/office/officeart/2008/layout/VerticalCurvedList"/>
    <dgm:cxn modelId="{3CE9AAE9-ABF6-4CD6-8873-166DA0E5CC17}" type="presParOf" srcId="{C0921107-34B6-4FE8-829B-C92ECA1D27EA}" destId="{AAFE58BC-76D7-4BAE-A6EE-A395FFDFB4E7}" srcOrd="0" destOrd="0" presId="urn:microsoft.com/office/officeart/2008/layout/VerticalCurvedList"/>
    <dgm:cxn modelId="{8C037CEA-0F3E-46F4-81FF-17E20EF14233}" type="presParOf" srcId="{AAFE58BC-76D7-4BAE-A6EE-A395FFDFB4E7}" destId="{BB76B6A3-4507-4CF5-BCD1-36637C468683}" srcOrd="0" destOrd="0" presId="urn:microsoft.com/office/officeart/2008/layout/VerticalCurvedList"/>
    <dgm:cxn modelId="{156826B4-C043-43DE-B236-359936575EE3}" type="presParOf" srcId="{AAFE58BC-76D7-4BAE-A6EE-A395FFDFB4E7}" destId="{7891F2CF-6182-4410-86E9-E619239E5FD1}" srcOrd="1" destOrd="0" presId="urn:microsoft.com/office/officeart/2008/layout/VerticalCurvedList"/>
    <dgm:cxn modelId="{DFD3F2CE-0059-4307-82F0-61300AAED71A}" type="presParOf" srcId="{AAFE58BC-76D7-4BAE-A6EE-A395FFDFB4E7}" destId="{F90DF8CC-DE8D-4516-BE7B-D5B0ED147E27}" srcOrd="2" destOrd="0" presId="urn:microsoft.com/office/officeart/2008/layout/VerticalCurvedList"/>
    <dgm:cxn modelId="{DFB176C6-D680-427C-9C18-904CFAA7D363}" type="presParOf" srcId="{AAFE58BC-76D7-4BAE-A6EE-A395FFDFB4E7}" destId="{3CB89971-3129-4377-8E50-241DBA595AE0}" srcOrd="3" destOrd="0" presId="urn:microsoft.com/office/officeart/2008/layout/VerticalCurvedList"/>
    <dgm:cxn modelId="{C3DAFFDC-EA17-4AEA-BF05-6C4DC33CD543}" type="presParOf" srcId="{C0921107-34B6-4FE8-829B-C92ECA1D27EA}" destId="{BCCC4F80-9D5B-4BAB-92BD-4000912D6DB0}" srcOrd="1" destOrd="0" presId="urn:microsoft.com/office/officeart/2008/layout/VerticalCurvedList"/>
    <dgm:cxn modelId="{9919776D-531A-41D3-8404-5CAA1720C9D2}" type="presParOf" srcId="{C0921107-34B6-4FE8-829B-C92ECA1D27EA}" destId="{140A8E00-9869-4665-B27D-7834617B8AEF}" srcOrd="2" destOrd="0" presId="urn:microsoft.com/office/officeart/2008/layout/VerticalCurvedList"/>
    <dgm:cxn modelId="{85F76826-8A23-4A8C-9817-7400A8537DC4}" type="presParOf" srcId="{140A8E00-9869-4665-B27D-7834617B8AEF}" destId="{6F574E00-060E-46AB-B090-DB4E93E0AB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C370FB01-BCDA-4234-9AB7-C2475393632C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E7C3A450-B05F-44D8-9F8D-05C93F2A8D5C}" type="presOf" srcId="{066CE85B-3F8C-4517-B2BD-D4284A9252A9}" destId="{78AAB901-F444-B245-93A1-EDC81077CB85}" srcOrd="0" destOrd="0" presId="urn:microsoft.com/office/officeart/2008/layout/VerticalCurvedList"/>
    <dgm:cxn modelId="{C8F61679-C419-41C9-909E-4E3C7C8286E8}" type="presOf" srcId="{245C308D-5EA3-41DC-8C21-C3AF1FDA8B85}" destId="{2E748554-D473-4373-96F7-05F38508DAE6}" srcOrd="0" destOrd="0" presId="urn:microsoft.com/office/officeart/2008/layout/VerticalCurvedList"/>
    <dgm:cxn modelId="{FD3AB827-F25C-46C8-825D-0B17C5F6CB50}" type="presParOf" srcId="{2E748554-D473-4373-96F7-05F38508DAE6}" destId="{C0921107-34B6-4FE8-829B-C92ECA1D27EA}" srcOrd="0" destOrd="0" presId="urn:microsoft.com/office/officeart/2008/layout/VerticalCurvedList"/>
    <dgm:cxn modelId="{96FC7D5A-A3ED-4570-A950-8CEDB37F9E44}" type="presParOf" srcId="{C0921107-34B6-4FE8-829B-C92ECA1D27EA}" destId="{AAFE58BC-76D7-4BAE-A6EE-A395FFDFB4E7}" srcOrd="0" destOrd="0" presId="urn:microsoft.com/office/officeart/2008/layout/VerticalCurvedList"/>
    <dgm:cxn modelId="{9C9455BA-F19C-47A6-ACE7-CD548C029BD6}" type="presParOf" srcId="{AAFE58BC-76D7-4BAE-A6EE-A395FFDFB4E7}" destId="{BB76B6A3-4507-4CF5-BCD1-36637C468683}" srcOrd="0" destOrd="0" presId="urn:microsoft.com/office/officeart/2008/layout/VerticalCurvedList"/>
    <dgm:cxn modelId="{948F85B2-FC00-4B1F-B928-EBE6B72C9838}" type="presParOf" srcId="{AAFE58BC-76D7-4BAE-A6EE-A395FFDFB4E7}" destId="{7891F2CF-6182-4410-86E9-E619239E5FD1}" srcOrd="1" destOrd="0" presId="urn:microsoft.com/office/officeart/2008/layout/VerticalCurvedList"/>
    <dgm:cxn modelId="{0EAFAF04-097B-43B7-8167-E7FE3E6931A3}" type="presParOf" srcId="{AAFE58BC-76D7-4BAE-A6EE-A395FFDFB4E7}" destId="{F90DF8CC-DE8D-4516-BE7B-D5B0ED147E27}" srcOrd="2" destOrd="0" presId="urn:microsoft.com/office/officeart/2008/layout/VerticalCurvedList"/>
    <dgm:cxn modelId="{C02922C2-C801-4F3F-B82C-35421E03504F}" type="presParOf" srcId="{AAFE58BC-76D7-4BAE-A6EE-A395FFDFB4E7}" destId="{3CB89971-3129-4377-8E50-241DBA595AE0}" srcOrd="3" destOrd="0" presId="urn:microsoft.com/office/officeart/2008/layout/VerticalCurvedList"/>
    <dgm:cxn modelId="{F58D3EF0-1434-464B-B326-8DA522AEB453}" type="presParOf" srcId="{C0921107-34B6-4FE8-829B-C92ECA1D27EA}" destId="{78AAB901-F444-B245-93A1-EDC81077CB85}" srcOrd="1" destOrd="0" presId="urn:microsoft.com/office/officeart/2008/layout/VerticalCurvedList"/>
    <dgm:cxn modelId="{C4C9A887-1B95-4779-9794-B7226FBD0C3D}" type="presParOf" srcId="{C0921107-34B6-4FE8-829B-C92ECA1D27EA}" destId="{3CB0F90A-C422-834F-A859-40EC084653C0}" srcOrd="2" destOrd="0" presId="urn:microsoft.com/office/officeart/2008/layout/VerticalCurvedList"/>
    <dgm:cxn modelId="{F5BDA875-D2DD-4302-87C4-E125A1FB0880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droit- suite 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C370FB01-BCDA-4234-9AB7-C2475393632C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E7C3A450-B05F-44D8-9F8D-05C93F2A8D5C}" type="presOf" srcId="{066CE85B-3F8C-4517-B2BD-D4284A9252A9}" destId="{78AAB901-F444-B245-93A1-EDC81077CB85}" srcOrd="0" destOrd="0" presId="urn:microsoft.com/office/officeart/2008/layout/VerticalCurvedList"/>
    <dgm:cxn modelId="{C8F61679-C419-41C9-909E-4E3C7C8286E8}" type="presOf" srcId="{245C308D-5EA3-41DC-8C21-C3AF1FDA8B85}" destId="{2E748554-D473-4373-96F7-05F38508DAE6}" srcOrd="0" destOrd="0" presId="urn:microsoft.com/office/officeart/2008/layout/VerticalCurvedList"/>
    <dgm:cxn modelId="{FD3AB827-F25C-46C8-825D-0B17C5F6CB50}" type="presParOf" srcId="{2E748554-D473-4373-96F7-05F38508DAE6}" destId="{C0921107-34B6-4FE8-829B-C92ECA1D27EA}" srcOrd="0" destOrd="0" presId="urn:microsoft.com/office/officeart/2008/layout/VerticalCurvedList"/>
    <dgm:cxn modelId="{96FC7D5A-A3ED-4570-A950-8CEDB37F9E44}" type="presParOf" srcId="{C0921107-34B6-4FE8-829B-C92ECA1D27EA}" destId="{AAFE58BC-76D7-4BAE-A6EE-A395FFDFB4E7}" srcOrd="0" destOrd="0" presId="urn:microsoft.com/office/officeart/2008/layout/VerticalCurvedList"/>
    <dgm:cxn modelId="{9C9455BA-F19C-47A6-ACE7-CD548C029BD6}" type="presParOf" srcId="{AAFE58BC-76D7-4BAE-A6EE-A395FFDFB4E7}" destId="{BB76B6A3-4507-4CF5-BCD1-36637C468683}" srcOrd="0" destOrd="0" presId="urn:microsoft.com/office/officeart/2008/layout/VerticalCurvedList"/>
    <dgm:cxn modelId="{948F85B2-FC00-4B1F-B928-EBE6B72C9838}" type="presParOf" srcId="{AAFE58BC-76D7-4BAE-A6EE-A395FFDFB4E7}" destId="{7891F2CF-6182-4410-86E9-E619239E5FD1}" srcOrd="1" destOrd="0" presId="urn:microsoft.com/office/officeart/2008/layout/VerticalCurvedList"/>
    <dgm:cxn modelId="{0EAFAF04-097B-43B7-8167-E7FE3E6931A3}" type="presParOf" srcId="{AAFE58BC-76D7-4BAE-A6EE-A395FFDFB4E7}" destId="{F90DF8CC-DE8D-4516-BE7B-D5B0ED147E27}" srcOrd="2" destOrd="0" presId="urn:microsoft.com/office/officeart/2008/layout/VerticalCurvedList"/>
    <dgm:cxn modelId="{C02922C2-C801-4F3F-B82C-35421E03504F}" type="presParOf" srcId="{AAFE58BC-76D7-4BAE-A6EE-A395FFDFB4E7}" destId="{3CB89971-3129-4377-8E50-241DBA595AE0}" srcOrd="3" destOrd="0" presId="urn:microsoft.com/office/officeart/2008/layout/VerticalCurvedList"/>
    <dgm:cxn modelId="{F58D3EF0-1434-464B-B326-8DA522AEB453}" type="presParOf" srcId="{C0921107-34B6-4FE8-829B-C92ECA1D27EA}" destId="{78AAB901-F444-B245-93A1-EDC81077CB85}" srcOrd="1" destOrd="0" presId="urn:microsoft.com/office/officeart/2008/layout/VerticalCurvedList"/>
    <dgm:cxn modelId="{C4C9A887-1B95-4779-9794-B7226FBD0C3D}" type="presParOf" srcId="{C0921107-34B6-4FE8-829B-C92ECA1D27EA}" destId="{3CB0F90A-C422-834F-A859-40EC084653C0}" srcOrd="2" destOrd="0" presId="urn:microsoft.com/office/officeart/2008/layout/VerticalCurvedList"/>
    <dgm:cxn modelId="{F5BDA875-D2DD-4302-87C4-E125A1FB0880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43D96F5-7096-4FDF-8A88-235425E94F33}">
      <dgm:prSet phldrT="[Texte]"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Objectifs</a:t>
          </a:r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DB67F69F-77D1-430A-BD50-D82C8F5F057D}" type="par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E2D8055B-C1D3-45D1-938E-71141A49D270}" type="sibTrans" cxnId="{40A17882-96BB-4965-8F79-239D3DA8E059}">
      <dgm:prSet/>
      <dgm:spPr/>
      <dgm:t>
        <a:bodyPr/>
        <a:lstStyle/>
        <a:p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2563C8C8-7662-5640-9BBC-B953888BBBDF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gm:t>
    </dgm:pt>
    <dgm:pt modelId="{74EF9EC9-97AA-D247-8A0C-938A1A17B923}" type="parTrans" cxnId="{E37DE9DC-5296-964E-A9EE-23860DB7F8F4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87F5AA12-5CD9-494E-85B2-F17271ACDE0A}" type="sibTrans" cxnId="{E37DE9DC-5296-964E-A9EE-23860DB7F8F4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A1DCBF47-67CB-2243-B096-B2ED62F10433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Le mode de calcul</a:t>
          </a:r>
        </a:p>
      </dgm:t>
    </dgm:pt>
    <dgm:pt modelId="{A4D463EA-E8FE-FB42-BB64-640FD02610DE}" type="parTrans" cxnId="{EB643F5E-0E02-8C45-B213-9BC811658A8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D394BDD4-C10B-154B-958D-043EFA1C665B}" type="sibTrans" cxnId="{EB643F5E-0E02-8C45-B213-9BC811658A8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3837BBF9-4E87-EE42-9B95-64918F501BFD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Montant</a:t>
          </a:r>
        </a:p>
      </dgm:t>
    </dgm:pt>
    <dgm:pt modelId="{600D31B3-13C6-F846-AED7-DD0F1A68FB08}" type="parTrans" cxnId="{509638E0-D4D8-7047-B122-8708C60557D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151DC01F-76A8-484A-AA52-9611C3C1BF06}" type="sibTrans" cxnId="{509638E0-D4D8-7047-B122-8708C60557D0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C474CA46-FA79-1F40-8948-D1194DE2C38F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Exemples</a:t>
          </a:r>
        </a:p>
      </dgm:t>
    </dgm:pt>
    <dgm:pt modelId="{749A4972-4CEA-6F46-B7D3-15AEDDD482EC}" type="parTrans" cxnId="{082774B2-698F-334F-A14D-B17300EE66D1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B693407F-9364-8C45-B8B9-F1C5091FB48C}" type="sibTrans" cxnId="{082774B2-698F-334F-A14D-B17300EE66D1}">
      <dgm:prSet/>
      <dgm:spPr/>
      <dgm:t>
        <a:bodyPr/>
        <a:lstStyle/>
        <a:p>
          <a:endParaRPr lang="fr-FR">
            <a:solidFill>
              <a:schemeClr val="accent5">
                <a:lumMod val="50000"/>
              </a:schemeClr>
            </a:solidFill>
          </a:endParaRPr>
        </a:p>
      </dgm:t>
    </dgm:pt>
    <dgm:pt modelId="{DFE05D4F-6121-4507-8576-E811B670E118}">
      <dgm:prSet/>
      <dgm:spPr/>
      <dgm:t>
        <a:bodyPr/>
        <a:lstStyle/>
        <a:p>
          <a:r>
            <a:rPr lang="fr-FR" altLang="fr-FR" b="0">
              <a:solidFill>
                <a:schemeClr val="accent5">
                  <a:lumMod val="50000"/>
                </a:schemeClr>
              </a:solidFill>
            </a:rPr>
            <a:t>Démarches</a:t>
          </a:r>
        </a:p>
      </dgm:t>
    </dgm:pt>
    <dgm:pt modelId="{9B11892B-646A-4E38-ADBA-E1D54CDF07B0}" type="parTrans" cxnId="{9581746F-899B-4649-AEEF-06E494223476}">
      <dgm:prSet/>
      <dgm:spPr/>
      <dgm:t>
        <a:bodyPr/>
        <a:lstStyle/>
        <a:p>
          <a:endParaRPr lang="fr-FR"/>
        </a:p>
      </dgm:t>
    </dgm:pt>
    <dgm:pt modelId="{EA74FBB7-764E-48D6-9CA5-3D2DF729C5FD}" type="sibTrans" cxnId="{9581746F-899B-4649-AEEF-06E494223476}">
      <dgm:prSet/>
      <dgm:spPr/>
      <dgm:t>
        <a:bodyPr/>
        <a:lstStyle/>
        <a:p>
          <a:endParaRPr lang="fr-FR"/>
        </a:p>
      </dgm:t>
    </dgm:pt>
    <dgm:pt modelId="{7AD12BDE-9651-4649-973B-9865D3B9E16E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Droits et devoirs</a:t>
          </a:r>
        </a:p>
      </dgm:t>
    </dgm:pt>
    <dgm:pt modelId="{878E33D7-19E6-47AB-B5E9-F7F3B4F2EBED}" type="parTrans" cxnId="{12BD7BE1-E6D4-41DD-B447-FCF3421723EB}">
      <dgm:prSet/>
      <dgm:spPr/>
      <dgm:t>
        <a:bodyPr/>
        <a:lstStyle/>
        <a:p>
          <a:endParaRPr lang="fr-FR"/>
        </a:p>
      </dgm:t>
    </dgm:pt>
    <dgm:pt modelId="{08BA801B-4B39-441D-A7AD-418D8904A265}" type="sibTrans" cxnId="{12BD7BE1-E6D4-41DD-B447-FCF3421723EB}">
      <dgm:prSet/>
      <dgm:spPr/>
      <dgm:t>
        <a:bodyPr/>
        <a:lstStyle/>
        <a:p>
          <a:endParaRPr lang="fr-FR"/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7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7"/>
      <dgm:spPr/>
    </dgm:pt>
    <dgm:pt modelId="{3CB89971-3129-4377-8E50-241DBA595AE0}" type="pres">
      <dgm:prSet presAssocID="{245C308D-5EA3-41DC-8C21-C3AF1FDA8B85}" presName="dstNode" presStyleLbl="node1" presStyleIdx="0" presStyleCnt="7"/>
      <dgm:spPr/>
    </dgm:pt>
    <dgm:pt modelId="{BCCC4F80-9D5B-4BAB-92BD-4000912D6DB0}" type="pres">
      <dgm:prSet presAssocID="{443D96F5-7096-4FDF-8A88-235425E94F33}" presName="text_1" presStyleLbl="node1" presStyleIdx="0" presStyleCnt="7">
        <dgm:presLayoutVars>
          <dgm:bulletEnabled val="1"/>
        </dgm:presLayoutVars>
      </dgm:prSet>
      <dgm:spPr/>
    </dgm:pt>
    <dgm:pt modelId="{140A8E00-9869-4665-B27D-7834617B8AEF}" type="pres">
      <dgm:prSet presAssocID="{443D96F5-7096-4FDF-8A88-235425E94F33}" presName="accent_1" presStyleCnt="0"/>
      <dgm:spPr/>
    </dgm:pt>
    <dgm:pt modelId="{6F574E00-060E-46AB-B090-DB4E93E0AB3E}" type="pres">
      <dgm:prSet presAssocID="{443D96F5-7096-4FDF-8A88-235425E94F33}" presName="accentRepeatNode" presStyleLbl="solidFgAcc1" presStyleIdx="0" presStyleCnt="7"/>
      <dgm:spPr/>
    </dgm:pt>
    <dgm:pt modelId="{31BCEFF0-D816-A947-9131-DFB832225A6C}" type="pres">
      <dgm:prSet presAssocID="{2563C8C8-7662-5640-9BBC-B953888BBBDF}" presName="text_2" presStyleLbl="node1" presStyleIdx="1" presStyleCnt="7" custScaleY="91538">
        <dgm:presLayoutVars>
          <dgm:bulletEnabled val="1"/>
        </dgm:presLayoutVars>
      </dgm:prSet>
      <dgm:spPr/>
    </dgm:pt>
    <dgm:pt modelId="{E92B3A43-226A-6F4D-B88A-851855A692FB}" type="pres">
      <dgm:prSet presAssocID="{2563C8C8-7662-5640-9BBC-B953888BBBDF}" presName="accent_2" presStyleCnt="0"/>
      <dgm:spPr/>
    </dgm:pt>
    <dgm:pt modelId="{74899AD8-AF33-0F45-9E43-3EF9EC6AE5C8}" type="pres">
      <dgm:prSet presAssocID="{2563C8C8-7662-5640-9BBC-B953888BBBDF}" presName="accentRepeatNode" presStyleLbl="solidFgAcc1" presStyleIdx="1" presStyleCnt="7"/>
      <dgm:spPr/>
    </dgm:pt>
    <dgm:pt modelId="{65FD065D-D1A5-41B8-B4ED-D71700D74D89}" type="pres">
      <dgm:prSet presAssocID="{DFE05D4F-6121-4507-8576-E811B670E118}" presName="text_3" presStyleLbl="node1" presStyleIdx="2" presStyleCnt="7" custScaleY="91538">
        <dgm:presLayoutVars>
          <dgm:bulletEnabled val="1"/>
        </dgm:presLayoutVars>
      </dgm:prSet>
      <dgm:spPr/>
    </dgm:pt>
    <dgm:pt modelId="{42AE0A26-9FC6-48C8-AECE-AC7C8513381E}" type="pres">
      <dgm:prSet presAssocID="{DFE05D4F-6121-4507-8576-E811B670E118}" presName="accent_3" presStyleCnt="0"/>
      <dgm:spPr/>
    </dgm:pt>
    <dgm:pt modelId="{4C4588AB-3D28-4C60-885B-FA329DD0C499}" type="pres">
      <dgm:prSet presAssocID="{DFE05D4F-6121-4507-8576-E811B670E118}" presName="accentRepeatNode" presStyleLbl="solidFgAcc1" presStyleIdx="2" presStyleCnt="7"/>
      <dgm:spPr/>
    </dgm:pt>
    <dgm:pt modelId="{605FEC7B-310F-4A77-9B6A-A04616A917D8}" type="pres">
      <dgm:prSet presAssocID="{A1DCBF47-67CB-2243-B096-B2ED62F10433}" presName="text_4" presStyleLbl="node1" presStyleIdx="3" presStyleCnt="7">
        <dgm:presLayoutVars>
          <dgm:bulletEnabled val="1"/>
        </dgm:presLayoutVars>
      </dgm:prSet>
      <dgm:spPr/>
    </dgm:pt>
    <dgm:pt modelId="{922E36B2-244C-4CCC-AF17-6B92F84D55C2}" type="pres">
      <dgm:prSet presAssocID="{A1DCBF47-67CB-2243-B096-B2ED62F10433}" presName="accent_4" presStyleCnt="0"/>
      <dgm:spPr/>
    </dgm:pt>
    <dgm:pt modelId="{F76BE8BE-8D9D-4C40-AA64-010CCCB91443}" type="pres">
      <dgm:prSet presAssocID="{A1DCBF47-67CB-2243-B096-B2ED62F10433}" presName="accentRepeatNode" presStyleLbl="solidFgAcc1" presStyleIdx="3" presStyleCnt="7"/>
      <dgm:spPr/>
    </dgm:pt>
    <dgm:pt modelId="{85796247-51FD-445A-A596-4E02F5931B21}" type="pres">
      <dgm:prSet presAssocID="{7AD12BDE-9651-4649-973B-9865D3B9E16E}" presName="text_5" presStyleLbl="node1" presStyleIdx="4" presStyleCnt="7">
        <dgm:presLayoutVars>
          <dgm:bulletEnabled val="1"/>
        </dgm:presLayoutVars>
      </dgm:prSet>
      <dgm:spPr/>
    </dgm:pt>
    <dgm:pt modelId="{6E4E729D-D71F-423D-8F8E-10175489D0A4}" type="pres">
      <dgm:prSet presAssocID="{7AD12BDE-9651-4649-973B-9865D3B9E16E}" presName="accent_5" presStyleCnt="0"/>
      <dgm:spPr/>
    </dgm:pt>
    <dgm:pt modelId="{7704B127-0BB2-4E8F-A281-0BA28AB41146}" type="pres">
      <dgm:prSet presAssocID="{7AD12BDE-9651-4649-973B-9865D3B9E16E}" presName="accentRepeatNode" presStyleLbl="solidFgAcc1" presStyleIdx="4" presStyleCnt="7"/>
      <dgm:spPr/>
    </dgm:pt>
    <dgm:pt modelId="{A2986A37-33FA-41AA-B58F-7E338F001E1C}" type="pres">
      <dgm:prSet presAssocID="{3837BBF9-4E87-EE42-9B95-64918F501BFD}" presName="text_6" presStyleLbl="node1" presStyleIdx="5" presStyleCnt="7">
        <dgm:presLayoutVars>
          <dgm:bulletEnabled val="1"/>
        </dgm:presLayoutVars>
      </dgm:prSet>
      <dgm:spPr/>
    </dgm:pt>
    <dgm:pt modelId="{3F74BCD3-94C5-4881-BFFD-B7B34FE44990}" type="pres">
      <dgm:prSet presAssocID="{3837BBF9-4E87-EE42-9B95-64918F501BFD}" presName="accent_6" presStyleCnt="0"/>
      <dgm:spPr/>
    </dgm:pt>
    <dgm:pt modelId="{632E957F-A972-FD48-926F-97DEC38D0B49}" type="pres">
      <dgm:prSet presAssocID="{3837BBF9-4E87-EE42-9B95-64918F501BFD}" presName="accentRepeatNode" presStyleLbl="solidFgAcc1" presStyleIdx="5" presStyleCnt="7"/>
      <dgm:spPr/>
    </dgm:pt>
    <dgm:pt modelId="{1C3C2E19-15C8-4072-A2F7-FDB4CC1BDDCE}" type="pres">
      <dgm:prSet presAssocID="{C474CA46-FA79-1F40-8948-D1194DE2C38F}" presName="text_7" presStyleLbl="node1" presStyleIdx="6" presStyleCnt="7">
        <dgm:presLayoutVars>
          <dgm:bulletEnabled val="1"/>
        </dgm:presLayoutVars>
      </dgm:prSet>
      <dgm:spPr/>
    </dgm:pt>
    <dgm:pt modelId="{B7B610E2-B0C7-4AF0-8DB0-C383A72F747C}" type="pres">
      <dgm:prSet presAssocID="{C474CA46-FA79-1F40-8948-D1194DE2C38F}" presName="accent_7" presStyleCnt="0"/>
      <dgm:spPr/>
    </dgm:pt>
    <dgm:pt modelId="{6CFFDF2F-0BAE-1B44-9D9C-EFDDE4CDA4B6}" type="pres">
      <dgm:prSet presAssocID="{C474CA46-FA79-1F40-8948-D1194DE2C38F}" presName="accentRepeatNode" presStyleLbl="solidFgAcc1" presStyleIdx="6" presStyleCnt="7"/>
      <dgm:spPr/>
    </dgm:pt>
  </dgm:ptLst>
  <dgm:cxnLst>
    <dgm:cxn modelId="{820F6D29-2847-43CE-9024-0BB27738216C}" type="presOf" srcId="{7AD12BDE-9651-4649-973B-9865D3B9E16E}" destId="{85796247-51FD-445A-A596-4E02F5931B21}" srcOrd="0" destOrd="0" presId="urn:microsoft.com/office/officeart/2008/layout/VerticalCurvedList"/>
    <dgm:cxn modelId="{29C37D3F-1AA7-44E3-ADB7-6C89669497AA}" type="presOf" srcId="{443D96F5-7096-4FDF-8A88-235425E94F33}" destId="{BCCC4F80-9D5B-4BAB-92BD-4000912D6DB0}" srcOrd="0" destOrd="0" presId="urn:microsoft.com/office/officeart/2008/layout/VerticalCurvedList"/>
    <dgm:cxn modelId="{EB643F5E-0E02-8C45-B213-9BC811658A80}" srcId="{245C308D-5EA3-41DC-8C21-C3AF1FDA8B85}" destId="{A1DCBF47-67CB-2243-B096-B2ED62F10433}" srcOrd="3" destOrd="0" parTransId="{A4D463EA-E8FE-FB42-BB64-640FD02610DE}" sibTransId="{D394BDD4-C10B-154B-958D-043EFA1C665B}"/>
    <dgm:cxn modelId="{B266695F-ADDF-4796-9651-CD8AA0DE4FD9}" type="presOf" srcId="{C474CA46-FA79-1F40-8948-D1194DE2C38F}" destId="{1C3C2E19-15C8-4072-A2F7-FDB4CC1BDDCE}" srcOrd="0" destOrd="0" presId="urn:microsoft.com/office/officeart/2008/layout/VerticalCurvedList"/>
    <dgm:cxn modelId="{6C104445-21FA-4659-825A-89391BA58702}" type="presOf" srcId="{3837BBF9-4E87-EE42-9B95-64918F501BFD}" destId="{A2986A37-33FA-41AA-B58F-7E338F001E1C}" srcOrd="0" destOrd="0" presId="urn:microsoft.com/office/officeart/2008/layout/VerticalCurvedList"/>
    <dgm:cxn modelId="{A7D2AC6B-447E-4C91-A869-A9A7896001E3}" type="presOf" srcId="{E2D8055B-C1D3-45D1-938E-71141A49D270}" destId="{7891F2CF-6182-4410-86E9-E619239E5FD1}" srcOrd="0" destOrd="0" presId="urn:microsoft.com/office/officeart/2008/layout/VerticalCurvedList"/>
    <dgm:cxn modelId="{9581746F-899B-4649-AEEF-06E494223476}" srcId="{245C308D-5EA3-41DC-8C21-C3AF1FDA8B85}" destId="{DFE05D4F-6121-4507-8576-E811B670E118}" srcOrd="2" destOrd="0" parTransId="{9B11892B-646A-4E38-ADBA-E1D54CDF07B0}" sibTransId="{EA74FBB7-764E-48D6-9CA5-3D2DF729C5FD}"/>
    <dgm:cxn modelId="{40A17882-96BB-4965-8F79-239D3DA8E059}" srcId="{245C308D-5EA3-41DC-8C21-C3AF1FDA8B85}" destId="{443D96F5-7096-4FDF-8A88-235425E94F33}" srcOrd="0" destOrd="0" parTransId="{DB67F69F-77D1-430A-BD50-D82C8F5F057D}" sibTransId="{E2D8055B-C1D3-45D1-938E-71141A49D270}"/>
    <dgm:cxn modelId="{082774B2-698F-334F-A14D-B17300EE66D1}" srcId="{245C308D-5EA3-41DC-8C21-C3AF1FDA8B85}" destId="{C474CA46-FA79-1F40-8948-D1194DE2C38F}" srcOrd="6" destOrd="0" parTransId="{749A4972-4CEA-6F46-B7D3-15AEDDD482EC}" sibTransId="{B693407F-9364-8C45-B8B9-F1C5091FB48C}"/>
    <dgm:cxn modelId="{78DC77C2-97E6-475B-81FA-CC4CEEE32FC4}" type="presOf" srcId="{2563C8C8-7662-5640-9BBC-B953888BBBDF}" destId="{31BCEFF0-D816-A947-9131-DFB832225A6C}" srcOrd="0" destOrd="0" presId="urn:microsoft.com/office/officeart/2008/layout/VerticalCurvedList"/>
    <dgm:cxn modelId="{6DB465C7-11D4-4AF1-9800-EDA11CE6108C}" type="presOf" srcId="{A1DCBF47-67CB-2243-B096-B2ED62F10433}" destId="{605FEC7B-310F-4A77-9B6A-A04616A917D8}" srcOrd="0" destOrd="0" presId="urn:microsoft.com/office/officeart/2008/layout/VerticalCurvedList"/>
    <dgm:cxn modelId="{24AA91D0-8C37-4C81-8503-859508D2DF14}" type="presOf" srcId="{245C308D-5EA3-41DC-8C21-C3AF1FDA8B85}" destId="{2E748554-D473-4373-96F7-05F38508DAE6}" srcOrd="0" destOrd="0" presId="urn:microsoft.com/office/officeart/2008/layout/VerticalCurvedList"/>
    <dgm:cxn modelId="{115A30D5-8E04-4A1C-9A7C-812CE7ADD97D}" type="presOf" srcId="{DFE05D4F-6121-4507-8576-E811B670E118}" destId="{65FD065D-D1A5-41B8-B4ED-D71700D74D89}" srcOrd="0" destOrd="0" presId="urn:microsoft.com/office/officeart/2008/layout/VerticalCurvedList"/>
    <dgm:cxn modelId="{E37DE9DC-5296-964E-A9EE-23860DB7F8F4}" srcId="{245C308D-5EA3-41DC-8C21-C3AF1FDA8B85}" destId="{2563C8C8-7662-5640-9BBC-B953888BBBDF}" srcOrd="1" destOrd="0" parTransId="{74EF9EC9-97AA-D247-8A0C-938A1A17B923}" sibTransId="{87F5AA12-5CD9-494E-85B2-F17271ACDE0A}"/>
    <dgm:cxn modelId="{509638E0-D4D8-7047-B122-8708C60557D0}" srcId="{245C308D-5EA3-41DC-8C21-C3AF1FDA8B85}" destId="{3837BBF9-4E87-EE42-9B95-64918F501BFD}" srcOrd="5" destOrd="0" parTransId="{600D31B3-13C6-F846-AED7-DD0F1A68FB08}" sibTransId="{151DC01F-76A8-484A-AA52-9611C3C1BF06}"/>
    <dgm:cxn modelId="{12BD7BE1-E6D4-41DD-B447-FCF3421723EB}" srcId="{245C308D-5EA3-41DC-8C21-C3AF1FDA8B85}" destId="{7AD12BDE-9651-4649-973B-9865D3B9E16E}" srcOrd="4" destOrd="0" parTransId="{878E33D7-19E6-47AB-B5E9-F7F3B4F2EBED}" sibTransId="{08BA801B-4B39-441D-A7AD-418D8904A265}"/>
    <dgm:cxn modelId="{64435A59-835A-44A3-A74A-A882F7E45F45}" type="presParOf" srcId="{2E748554-D473-4373-96F7-05F38508DAE6}" destId="{C0921107-34B6-4FE8-829B-C92ECA1D27EA}" srcOrd="0" destOrd="0" presId="urn:microsoft.com/office/officeart/2008/layout/VerticalCurvedList"/>
    <dgm:cxn modelId="{3817DC06-A89E-4217-B992-862D05FD6221}" type="presParOf" srcId="{C0921107-34B6-4FE8-829B-C92ECA1D27EA}" destId="{AAFE58BC-76D7-4BAE-A6EE-A395FFDFB4E7}" srcOrd="0" destOrd="0" presId="urn:microsoft.com/office/officeart/2008/layout/VerticalCurvedList"/>
    <dgm:cxn modelId="{DB21C442-5A31-4F37-8CB5-A86980AE0342}" type="presParOf" srcId="{AAFE58BC-76D7-4BAE-A6EE-A395FFDFB4E7}" destId="{BB76B6A3-4507-4CF5-BCD1-36637C468683}" srcOrd="0" destOrd="0" presId="urn:microsoft.com/office/officeart/2008/layout/VerticalCurvedList"/>
    <dgm:cxn modelId="{9A26D977-BAF9-4AB1-85BF-A4AB16761CA3}" type="presParOf" srcId="{AAFE58BC-76D7-4BAE-A6EE-A395FFDFB4E7}" destId="{7891F2CF-6182-4410-86E9-E619239E5FD1}" srcOrd="1" destOrd="0" presId="urn:microsoft.com/office/officeart/2008/layout/VerticalCurvedList"/>
    <dgm:cxn modelId="{C70F6B91-6B0A-4F66-8CBD-08560DBCEC19}" type="presParOf" srcId="{AAFE58BC-76D7-4BAE-A6EE-A395FFDFB4E7}" destId="{F90DF8CC-DE8D-4516-BE7B-D5B0ED147E27}" srcOrd="2" destOrd="0" presId="urn:microsoft.com/office/officeart/2008/layout/VerticalCurvedList"/>
    <dgm:cxn modelId="{8904A100-43E0-4808-B123-1F13B6453E91}" type="presParOf" srcId="{AAFE58BC-76D7-4BAE-A6EE-A395FFDFB4E7}" destId="{3CB89971-3129-4377-8E50-241DBA595AE0}" srcOrd="3" destOrd="0" presId="urn:microsoft.com/office/officeart/2008/layout/VerticalCurvedList"/>
    <dgm:cxn modelId="{7862238E-880E-4DA7-88B3-6BB1503213D9}" type="presParOf" srcId="{C0921107-34B6-4FE8-829B-C92ECA1D27EA}" destId="{BCCC4F80-9D5B-4BAB-92BD-4000912D6DB0}" srcOrd="1" destOrd="0" presId="urn:microsoft.com/office/officeart/2008/layout/VerticalCurvedList"/>
    <dgm:cxn modelId="{19F186D9-2566-4EFD-8809-B9B3D038A0C9}" type="presParOf" srcId="{C0921107-34B6-4FE8-829B-C92ECA1D27EA}" destId="{140A8E00-9869-4665-B27D-7834617B8AEF}" srcOrd="2" destOrd="0" presId="urn:microsoft.com/office/officeart/2008/layout/VerticalCurvedList"/>
    <dgm:cxn modelId="{FD2F08FE-0D35-43A8-9D95-7DEB21D9FD26}" type="presParOf" srcId="{140A8E00-9869-4665-B27D-7834617B8AEF}" destId="{6F574E00-060E-46AB-B090-DB4E93E0AB3E}" srcOrd="0" destOrd="0" presId="urn:microsoft.com/office/officeart/2008/layout/VerticalCurvedList"/>
    <dgm:cxn modelId="{7426FE8A-C407-4C11-87A2-380E805B63E8}" type="presParOf" srcId="{C0921107-34B6-4FE8-829B-C92ECA1D27EA}" destId="{31BCEFF0-D816-A947-9131-DFB832225A6C}" srcOrd="3" destOrd="0" presId="urn:microsoft.com/office/officeart/2008/layout/VerticalCurvedList"/>
    <dgm:cxn modelId="{6C0098D0-5A39-4374-A4E5-99FAF723F655}" type="presParOf" srcId="{C0921107-34B6-4FE8-829B-C92ECA1D27EA}" destId="{E92B3A43-226A-6F4D-B88A-851855A692FB}" srcOrd="4" destOrd="0" presId="urn:microsoft.com/office/officeart/2008/layout/VerticalCurvedList"/>
    <dgm:cxn modelId="{8B12893D-37AD-403D-BEBE-CB3E790DD8BA}" type="presParOf" srcId="{E92B3A43-226A-6F4D-B88A-851855A692FB}" destId="{74899AD8-AF33-0F45-9E43-3EF9EC6AE5C8}" srcOrd="0" destOrd="0" presId="urn:microsoft.com/office/officeart/2008/layout/VerticalCurvedList"/>
    <dgm:cxn modelId="{C8BFCF03-5381-4915-A024-FDD46006326C}" type="presParOf" srcId="{C0921107-34B6-4FE8-829B-C92ECA1D27EA}" destId="{65FD065D-D1A5-41B8-B4ED-D71700D74D89}" srcOrd="5" destOrd="0" presId="urn:microsoft.com/office/officeart/2008/layout/VerticalCurvedList"/>
    <dgm:cxn modelId="{364F1AFF-6D52-4D7E-9455-1329CC2115B4}" type="presParOf" srcId="{C0921107-34B6-4FE8-829B-C92ECA1D27EA}" destId="{42AE0A26-9FC6-48C8-AECE-AC7C8513381E}" srcOrd="6" destOrd="0" presId="urn:microsoft.com/office/officeart/2008/layout/VerticalCurvedList"/>
    <dgm:cxn modelId="{2E54B041-3D83-4C9C-BEAA-CC4FE3FE6334}" type="presParOf" srcId="{42AE0A26-9FC6-48C8-AECE-AC7C8513381E}" destId="{4C4588AB-3D28-4C60-885B-FA329DD0C499}" srcOrd="0" destOrd="0" presId="urn:microsoft.com/office/officeart/2008/layout/VerticalCurvedList"/>
    <dgm:cxn modelId="{0835C3B7-502C-4703-87AA-FD19EE7EE33C}" type="presParOf" srcId="{C0921107-34B6-4FE8-829B-C92ECA1D27EA}" destId="{605FEC7B-310F-4A77-9B6A-A04616A917D8}" srcOrd="7" destOrd="0" presId="urn:microsoft.com/office/officeart/2008/layout/VerticalCurvedList"/>
    <dgm:cxn modelId="{8BED5E94-5C10-4A79-A56C-B8A57CB06A73}" type="presParOf" srcId="{C0921107-34B6-4FE8-829B-C92ECA1D27EA}" destId="{922E36B2-244C-4CCC-AF17-6B92F84D55C2}" srcOrd="8" destOrd="0" presId="urn:microsoft.com/office/officeart/2008/layout/VerticalCurvedList"/>
    <dgm:cxn modelId="{3BF7B406-9051-4970-9031-F3107ED3837D}" type="presParOf" srcId="{922E36B2-244C-4CCC-AF17-6B92F84D55C2}" destId="{F76BE8BE-8D9D-4C40-AA64-010CCCB91443}" srcOrd="0" destOrd="0" presId="urn:microsoft.com/office/officeart/2008/layout/VerticalCurvedList"/>
    <dgm:cxn modelId="{10ED40C0-63EA-436E-B07D-53D99773023C}" type="presParOf" srcId="{C0921107-34B6-4FE8-829B-C92ECA1D27EA}" destId="{85796247-51FD-445A-A596-4E02F5931B21}" srcOrd="9" destOrd="0" presId="urn:microsoft.com/office/officeart/2008/layout/VerticalCurvedList"/>
    <dgm:cxn modelId="{692AA758-FBD3-473A-BDE1-B80A4578AB3D}" type="presParOf" srcId="{C0921107-34B6-4FE8-829B-C92ECA1D27EA}" destId="{6E4E729D-D71F-423D-8F8E-10175489D0A4}" srcOrd="10" destOrd="0" presId="urn:microsoft.com/office/officeart/2008/layout/VerticalCurvedList"/>
    <dgm:cxn modelId="{B4EF17B4-9A58-4819-BAD4-60E2148CB11C}" type="presParOf" srcId="{6E4E729D-D71F-423D-8F8E-10175489D0A4}" destId="{7704B127-0BB2-4E8F-A281-0BA28AB41146}" srcOrd="0" destOrd="0" presId="urn:microsoft.com/office/officeart/2008/layout/VerticalCurvedList"/>
    <dgm:cxn modelId="{FA9303D5-026C-4213-9F4F-DBDCB79CD2CA}" type="presParOf" srcId="{C0921107-34B6-4FE8-829B-C92ECA1D27EA}" destId="{A2986A37-33FA-41AA-B58F-7E338F001E1C}" srcOrd="11" destOrd="0" presId="urn:microsoft.com/office/officeart/2008/layout/VerticalCurvedList"/>
    <dgm:cxn modelId="{E7891550-3371-47EF-9D0D-E30AF9457F5E}" type="presParOf" srcId="{C0921107-34B6-4FE8-829B-C92ECA1D27EA}" destId="{3F74BCD3-94C5-4881-BFFD-B7B34FE44990}" srcOrd="12" destOrd="0" presId="urn:microsoft.com/office/officeart/2008/layout/VerticalCurvedList"/>
    <dgm:cxn modelId="{2E5A9D6E-E2D4-463D-9E0C-2E1B7402B090}" type="presParOf" srcId="{3F74BCD3-94C5-4881-BFFD-B7B34FE44990}" destId="{632E957F-A972-FD48-926F-97DEC38D0B49}" srcOrd="0" destOrd="0" presId="urn:microsoft.com/office/officeart/2008/layout/VerticalCurvedList"/>
    <dgm:cxn modelId="{9392C517-1AB7-45DC-AB8E-4489A932AD48}" type="presParOf" srcId="{C0921107-34B6-4FE8-829B-C92ECA1D27EA}" destId="{1C3C2E19-15C8-4072-A2F7-FDB4CC1BDDCE}" srcOrd="13" destOrd="0" presId="urn:microsoft.com/office/officeart/2008/layout/VerticalCurvedList"/>
    <dgm:cxn modelId="{A24F0A46-315C-4A76-9282-60CD7A95A541}" type="presParOf" srcId="{C0921107-34B6-4FE8-829B-C92ECA1D27EA}" destId="{B7B610E2-B0C7-4AF0-8DB0-C383A72F747C}" srcOrd="14" destOrd="0" presId="urn:microsoft.com/office/officeart/2008/layout/VerticalCurvedList"/>
    <dgm:cxn modelId="{BEDAF109-0963-407A-9C48-9F9803DCCE01}" type="presParOf" srcId="{B7B610E2-B0C7-4AF0-8DB0-C383A72F747C}" destId="{6CFFDF2F-0BAE-1B44-9D9C-EFDDE4CDA4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98A20F9-C061-45D8-A700-010D350DB2A1}" type="doc">
      <dgm:prSet loTypeId="urn:microsoft.com/office/officeart/2011/layout/Circle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A58F4638-72A9-40CF-B50E-97C43A5AD231}">
      <dgm:prSet custT="1"/>
      <dgm:spPr/>
      <dgm:t>
        <a:bodyPr/>
        <a:lstStyle/>
        <a:p>
          <a:r>
            <a:rPr lang="fr-FR" sz="1400">
              <a:solidFill>
                <a:schemeClr val="accent5">
                  <a:lumMod val="50000"/>
                </a:schemeClr>
              </a:solidFill>
            </a:rPr>
            <a:t>La demande   est accessible depuis le Caf.fr  </a:t>
          </a:r>
          <a:r>
            <a:rPr lang="fr-FR" sz="14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1"/>
            </a:rPr>
            <a:t>demande de prime d’activité en ligne</a:t>
          </a:r>
          <a:r>
            <a:rPr lang="fr-FR" sz="1400">
              <a:solidFill>
                <a:schemeClr val="accent5">
                  <a:lumMod val="50000"/>
                </a:schemeClr>
              </a:solidFill>
            </a:rPr>
            <a:t> </a:t>
          </a:r>
        </a:p>
      </dgm:t>
    </dgm:pt>
    <dgm:pt modelId="{1B6B852D-D9B4-405D-9569-829560CB69D0}" type="parTrans" cxnId="{531292FB-9EEF-494F-8656-1ACAA9BFBD72}">
      <dgm:prSet/>
      <dgm:spPr/>
      <dgm:t>
        <a:bodyPr/>
        <a:lstStyle/>
        <a:p>
          <a:endParaRPr lang="fr-FR"/>
        </a:p>
      </dgm:t>
    </dgm:pt>
    <dgm:pt modelId="{3ECEC96B-6A98-4FC4-A4C9-8AC12EBA1545}" type="sibTrans" cxnId="{531292FB-9EEF-494F-8656-1ACAA9BFBD72}">
      <dgm:prSet/>
      <dgm:spPr/>
      <dgm:t>
        <a:bodyPr/>
        <a:lstStyle/>
        <a:p>
          <a:endParaRPr lang="fr-FR"/>
        </a:p>
      </dgm:t>
    </dgm:pt>
    <dgm:pt modelId="{43B00878-4CA7-4B36-A4E8-4598CA6F4A88}">
      <dgm:prSet custT="1"/>
      <dgm:spPr/>
      <dgm:t>
        <a:bodyPr/>
        <a:lstStyle/>
        <a:p>
          <a:r>
            <a:rPr lang="fr-FR" sz="1400">
              <a:solidFill>
                <a:schemeClr val="accent5">
                  <a:lumMod val="50000"/>
                </a:schemeClr>
              </a:solidFill>
            </a:rPr>
            <a:t>Simulateur disponible depuis </a:t>
          </a:r>
          <a:r>
            <a:rPr lang="fr-FR" sz="14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le caf.fr</a:t>
          </a:r>
          <a:endParaRPr lang="fr-FR" sz="1400">
            <a:solidFill>
              <a:schemeClr val="accent5">
                <a:lumMod val="50000"/>
              </a:schemeClr>
            </a:solidFill>
          </a:endParaRPr>
        </a:p>
      </dgm:t>
    </dgm:pt>
    <dgm:pt modelId="{88D683B8-5D91-421C-BBD2-C2A01FAE8D08}" type="parTrans" cxnId="{F456572E-77B3-46D1-AA15-0AB30BB43473}">
      <dgm:prSet/>
      <dgm:spPr/>
      <dgm:t>
        <a:bodyPr/>
        <a:lstStyle/>
        <a:p>
          <a:endParaRPr lang="fr-FR"/>
        </a:p>
      </dgm:t>
    </dgm:pt>
    <dgm:pt modelId="{A19565C2-8DD6-4415-84A8-61C002E8F781}" type="sibTrans" cxnId="{F456572E-77B3-46D1-AA15-0AB30BB43473}">
      <dgm:prSet/>
      <dgm:spPr/>
      <dgm:t>
        <a:bodyPr/>
        <a:lstStyle/>
        <a:p>
          <a:endParaRPr lang="fr-FR"/>
        </a:p>
      </dgm:t>
    </dgm:pt>
    <dgm:pt modelId="{E0D6DDF5-D9CF-43F4-A323-5DFB8992D45E}">
      <dgm:prSet custT="1"/>
      <dgm:spPr/>
      <dgm:t>
        <a:bodyPr/>
        <a:lstStyle/>
        <a:p>
          <a:r>
            <a:rPr lang="fr-FR" sz="1400">
              <a:solidFill>
                <a:schemeClr val="accent5">
                  <a:lumMod val="50000"/>
                </a:schemeClr>
              </a:solidFill>
            </a:rPr>
            <a:t>Pour faire les déclarations trimestrielles </a:t>
          </a:r>
        </a:p>
      </dgm:t>
    </dgm:pt>
    <dgm:pt modelId="{F07B492A-C821-43D0-8B93-A537F8ECC1DE}" type="parTrans" cxnId="{E2A95D6B-8BF9-4AA1-82C5-64B391923711}">
      <dgm:prSet/>
      <dgm:spPr/>
      <dgm:t>
        <a:bodyPr/>
        <a:lstStyle/>
        <a:p>
          <a:endParaRPr lang="fr-FR"/>
        </a:p>
      </dgm:t>
    </dgm:pt>
    <dgm:pt modelId="{D1B446FE-E800-43B5-B55E-3D58F18770D6}" type="sibTrans" cxnId="{E2A95D6B-8BF9-4AA1-82C5-64B391923711}">
      <dgm:prSet/>
      <dgm:spPr/>
      <dgm:t>
        <a:bodyPr/>
        <a:lstStyle/>
        <a:p>
          <a:endParaRPr lang="fr-FR"/>
        </a:p>
      </dgm:t>
    </dgm:pt>
    <dgm:pt modelId="{34FC3E50-4369-4630-B0B3-A6E34D388CDA}">
      <dgm:prSet custT="1"/>
      <dgm:spPr/>
      <dgm:t>
        <a:bodyPr/>
        <a:lstStyle/>
        <a:p>
          <a:r>
            <a:rPr lang="fr-FR" sz="1400">
              <a:solidFill>
                <a:schemeClr val="accent5">
                  <a:lumMod val="50000"/>
                </a:schemeClr>
              </a:solidFill>
            </a:rPr>
            <a:t>Dans l’espace </a:t>
          </a:r>
          <a:r>
            <a:rPr lang="fr-FR" sz="14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3"/>
            </a:rPr>
            <a:t>Mon Compte </a:t>
          </a:r>
          <a:r>
            <a:rPr lang="fr-FR" sz="1400">
              <a:solidFill>
                <a:schemeClr val="accent5">
                  <a:lumMod val="50000"/>
                </a:schemeClr>
              </a:solidFill>
            </a:rPr>
            <a:t>ou sur l’appli-mobile « Caf-Mon Compte </a:t>
          </a:r>
          <a:r>
            <a:rPr lang="fr-FR" sz="1600">
              <a:solidFill>
                <a:schemeClr val="accent5">
                  <a:lumMod val="50000"/>
                </a:schemeClr>
              </a:solidFill>
            </a:rPr>
            <a:t>»</a:t>
          </a:r>
        </a:p>
      </dgm:t>
    </dgm:pt>
    <dgm:pt modelId="{BC36BD63-C336-4A14-877D-3D537BC8E9BE}" type="parTrans" cxnId="{4A41E5A1-78EA-4F81-A493-3F99A8D34C0E}">
      <dgm:prSet/>
      <dgm:spPr/>
      <dgm:t>
        <a:bodyPr/>
        <a:lstStyle/>
        <a:p>
          <a:endParaRPr lang="fr-FR"/>
        </a:p>
      </dgm:t>
    </dgm:pt>
    <dgm:pt modelId="{FDF1EEC2-CA51-4E72-9B0D-1E694B330854}" type="sibTrans" cxnId="{4A41E5A1-78EA-4F81-A493-3F99A8D34C0E}">
      <dgm:prSet/>
      <dgm:spPr/>
      <dgm:t>
        <a:bodyPr/>
        <a:lstStyle/>
        <a:p>
          <a:endParaRPr lang="fr-FR"/>
        </a:p>
      </dgm:t>
    </dgm:pt>
    <dgm:pt modelId="{2646FD4E-6E5B-430C-8760-0404E875FAE6}" type="pres">
      <dgm:prSet presAssocID="{398A20F9-C061-45D8-A700-010D350DB2A1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4D1952AE-D991-4201-BAB4-7ECA8B20FCFA}" type="pres">
      <dgm:prSet presAssocID="{34FC3E50-4369-4630-B0B3-A6E34D388CDA}" presName="Accent4" presStyleCnt="0"/>
      <dgm:spPr/>
    </dgm:pt>
    <dgm:pt modelId="{005466B0-8EA0-4406-9EFA-F7AE0F529511}" type="pres">
      <dgm:prSet presAssocID="{34FC3E50-4369-4630-B0B3-A6E34D388CDA}" presName="Accent" presStyleLbl="node1" presStyleIdx="0" presStyleCnt="4"/>
      <dgm:spPr/>
    </dgm:pt>
    <dgm:pt modelId="{B32BCAA7-C209-4A31-8EC5-910A8C52A7B8}" type="pres">
      <dgm:prSet presAssocID="{34FC3E50-4369-4630-B0B3-A6E34D388CDA}" presName="ParentBackground4" presStyleCnt="0"/>
      <dgm:spPr/>
    </dgm:pt>
    <dgm:pt modelId="{A20BCD0A-5156-42BD-A56C-776FEC6C4272}" type="pres">
      <dgm:prSet presAssocID="{34FC3E50-4369-4630-B0B3-A6E34D388CDA}" presName="ParentBackground" presStyleLbl="fgAcc1" presStyleIdx="0" presStyleCnt="4"/>
      <dgm:spPr/>
    </dgm:pt>
    <dgm:pt modelId="{8601E278-D7AB-49AC-955D-6A9082038FDB}" type="pres">
      <dgm:prSet presAssocID="{34FC3E50-4369-4630-B0B3-A6E34D388CD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05E0611-8176-4EA8-A249-DB867063643C}" type="pres">
      <dgm:prSet presAssocID="{E0D6DDF5-D9CF-43F4-A323-5DFB8992D45E}" presName="Accent3" presStyleCnt="0"/>
      <dgm:spPr/>
    </dgm:pt>
    <dgm:pt modelId="{C6B13E54-980D-449F-BD4F-AE8307A6221D}" type="pres">
      <dgm:prSet presAssocID="{E0D6DDF5-D9CF-43F4-A323-5DFB8992D45E}" presName="Accent" presStyleLbl="node1" presStyleIdx="1" presStyleCnt="4"/>
      <dgm:spPr/>
    </dgm:pt>
    <dgm:pt modelId="{AA7C3B60-288F-475F-B234-35F764FC5CF4}" type="pres">
      <dgm:prSet presAssocID="{E0D6DDF5-D9CF-43F4-A323-5DFB8992D45E}" presName="ParentBackground3" presStyleCnt="0"/>
      <dgm:spPr/>
    </dgm:pt>
    <dgm:pt modelId="{0E341F16-96FA-4E8C-8D68-555066EF645C}" type="pres">
      <dgm:prSet presAssocID="{E0D6DDF5-D9CF-43F4-A323-5DFB8992D45E}" presName="ParentBackground" presStyleLbl="fgAcc1" presStyleIdx="1" presStyleCnt="4"/>
      <dgm:spPr/>
    </dgm:pt>
    <dgm:pt modelId="{1C333563-5979-42D6-9317-4DB708E510CE}" type="pres">
      <dgm:prSet presAssocID="{E0D6DDF5-D9CF-43F4-A323-5DFB8992D45E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B2A4D97-52BB-4009-A616-30F0539C4BC1}" type="pres">
      <dgm:prSet presAssocID="{A58F4638-72A9-40CF-B50E-97C43A5AD231}" presName="Accent2" presStyleCnt="0"/>
      <dgm:spPr/>
    </dgm:pt>
    <dgm:pt modelId="{AA9A0E8D-BE96-413D-A535-E5583435A814}" type="pres">
      <dgm:prSet presAssocID="{A58F4638-72A9-40CF-B50E-97C43A5AD231}" presName="Accent" presStyleLbl="node1" presStyleIdx="2" presStyleCnt="4"/>
      <dgm:spPr/>
    </dgm:pt>
    <dgm:pt modelId="{EE8A5340-B1A8-4093-969C-5EC65FC1E625}" type="pres">
      <dgm:prSet presAssocID="{A58F4638-72A9-40CF-B50E-97C43A5AD231}" presName="ParentBackground2" presStyleCnt="0"/>
      <dgm:spPr/>
    </dgm:pt>
    <dgm:pt modelId="{94DB4463-AF64-4E10-BC72-358C86B19697}" type="pres">
      <dgm:prSet presAssocID="{A58F4638-72A9-40CF-B50E-97C43A5AD231}" presName="ParentBackground" presStyleLbl="fgAcc1" presStyleIdx="2" presStyleCnt="4"/>
      <dgm:spPr/>
    </dgm:pt>
    <dgm:pt modelId="{AE5661F8-A051-4C09-8BB2-A153CFBE912E}" type="pres">
      <dgm:prSet presAssocID="{A58F4638-72A9-40CF-B50E-97C43A5AD231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3D7846E-7380-43D6-B6A2-265CE5663265}" type="pres">
      <dgm:prSet presAssocID="{43B00878-4CA7-4B36-A4E8-4598CA6F4A88}" presName="Accent1" presStyleCnt="0"/>
      <dgm:spPr/>
    </dgm:pt>
    <dgm:pt modelId="{D5D7A25B-CA7E-4D8D-B32F-202F380B70AE}" type="pres">
      <dgm:prSet presAssocID="{43B00878-4CA7-4B36-A4E8-4598CA6F4A88}" presName="Accent" presStyleLbl="node1" presStyleIdx="3" presStyleCnt="4"/>
      <dgm:spPr/>
    </dgm:pt>
    <dgm:pt modelId="{664553A9-5B41-45B2-896C-96125160AE08}" type="pres">
      <dgm:prSet presAssocID="{43B00878-4CA7-4B36-A4E8-4598CA6F4A88}" presName="ParentBackground1" presStyleCnt="0"/>
      <dgm:spPr/>
    </dgm:pt>
    <dgm:pt modelId="{A4E16248-8900-4EC8-B549-4334B571088D}" type="pres">
      <dgm:prSet presAssocID="{43B00878-4CA7-4B36-A4E8-4598CA6F4A88}" presName="ParentBackground" presStyleLbl="fgAcc1" presStyleIdx="3" presStyleCnt="4"/>
      <dgm:spPr/>
    </dgm:pt>
    <dgm:pt modelId="{08E58002-03C9-4436-B6D6-CEAADD6DAECA}" type="pres">
      <dgm:prSet presAssocID="{43B00878-4CA7-4B36-A4E8-4598CA6F4A88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42132706-99E9-467E-910A-F63EF9AB0DD2}" type="presOf" srcId="{34FC3E50-4369-4630-B0B3-A6E34D388CDA}" destId="{8601E278-D7AB-49AC-955D-6A9082038FDB}" srcOrd="1" destOrd="0" presId="urn:microsoft.com/office/officeart/2011/layout/CircleProcess"/>
    <dgm:cxn modelId="{9D75C01B-82B1-4CB5-9CA0-5167907DEF8D}" type="presOf" srcId="{E0D6DDF5-D9CF-43F4-A323-5DFB8992D45E}" destId="{1C333563-5979-42D6-9317-4DB708E510CE}" srcOrd="1" destOrd="0" presId="urn:microsoft.com/office/officeart/2011/layout/CircleProcess"/>
    <dgm:cxn modelId="{F456572E-77B3-46D1-AA15-0AB30BB43473}" srcId="{398A20F9-C061-45D8-A700-010D350DB2A1}" destId="{43B00878-4CA7-4B36-A4E8-4598CA6F4A88}" srcOrd="0" destOrd="0" parTransId="{88D683B8-5D91-421C-BBD2-C2A01FAE8D08}" sibTransId="{A19565C2-8DD6-4415-84A8-61C002E8F781}"/>
    <dgm:cxn modelId="{D4098265-D417-4F3F-8058-9EAB5A911E11}" type="presOf" srcId="{43B00878-4CA7-4B36-A4E8-4598CA6F4A88}" destId="{A4E16248-8900-4EC8-B549-4334B571088D}" srcOrd="0" destOrd="0" presId="urn:microsoft.com/office/officeart/2011/layout/CircleProcess"/>
    <dgm:cxn modelId="{DD4D2B6A-A975-4A1A-AA94-10F647A240CB}" type="presOf" srcId="{398A20F9-C061-45D8-A700-010D350DB2A1}" destId="{2646FD4E-6E5B-430C-8760-0404E875FAE6}" srcOrd="0" destOrd="0" presId="urn:microsoft.com/office/officeart/2011/layout/CircleProcess"/>
    <dgm:cxn modelId="{E2A95D6B-8BF9-4AA1-82C5-64B391923711}" srcId="{398A20F9-C061-45D8-A700-010D350DB2A1}" destId="{E0D6DDF5-D9CF-43F4-A323-5DFB8992D45E}" srcOrd="2" destOrd="0" parTransId="{F07B492A-C821-43D0-8B93-A537F8ECC1DE}" sibTransId="{D1B446FE-E800-43B5-B55E-3D58F18770D6}"/>
    <dgm:cxn modelId="{2BE1937F-1627-4D8D-8CD1-1841FBFAF509}" type="presOf" srcId="{34FC3E50-4369-4630-B0B3-A6E34D388CDA}" destId="{A20BCD0A-5156-42BD-A56C-776FEC6C4272}" srcOrd="0" destOrd="0" presId="urn:microsoft.com/office/officeart/2011/layout/CircleProcess"/>
    <dgm:cxn modelId="{52E859A1-D7F8-4186-B77B-35733DBEB243}" type="presOf" srcId="{E0D6DDF5-D9CF-43F4-A323-5DFB8992D45E}" destId="{0E341F16-96FA-4E8C-8D68-555066EF645C}" srcOrd="0" destOrd="0" presId="urn:microsoft.com/office/officeart/2011/layout/CircleProcess"/>
    <dgm:cxn modelId="{4A41E5A1-78EA-4F81-A493-3F99A8D34C0E}" srcId="{398A20F9-C061-45D8-A700-010D350DB2A1}" destId="{34FC3E50-4369-4630-B0B3-A6E34D388CDA}" srcOrd="3" destOrd="0" parTransId="{BC36BD63-C336-4A14-877D-3D537BC8E9BE}" sibTransId="{FDF1EEC2-CA51-4E72-9B0D-1E694B330854}"/>
    <dgm:cxn modelId="{FFF9F5BA-439D-42E7-AA25-DA1B08BDAB08}" type="presOf" srcId="{A58F4638-72A9-40CF-B50E-97C43A5AD231}" destId="{AE5661F8-A051-4C09-8BB2-A153CFBE912E}" srcOrd="1" destOrd="0" presId="urn:microsoft.com/office/officeart/2011/layout/CircleProcess"/>
    <dgm:cxn modelId="{F2E8ADC3-BCD6-4DEB-B9C6-EB241F43A9BB}" type="presOf" srcId="{43B00878-4CA7-4B36-A4E8-4598CA6F4A88}" destId="{08E58002-03C9-4436-B6D6-CEAADD6DAECA}" srcOrd="1" destOrd="0" presId="urn:microsoft.com/office/officeart/2011/layout/CircleProcess"/>
    <dgm:cxn modelId="{D174FFDC-75B9-43AA-A4B3-D9158EA9A0D7}" type="presOf" srcId="{A58F4638-72A9-40CF-B50E-97C43A5AD231}" destId="{94DB4463-AF64-4E10-BC72-358C86B19697}" srcOrd="0" destOrd="0" presId="urn:microsoft.com/office/officeart/2011/layout/CircleProcess"/>
    <dgm:cxn modelId="{531292FB-9EEF-494F-8656-1ACAA9BFBD72}" srcId="{398A20F9-C061-45D8-A700-010D350DB2A1}" destId="{A58F4638-72A9-40CF-B50E-97C43A5AD231}" srcOrd="1" destOrd="0" parTransId="{1B6B852D-D9B4-405D-9569-829560CB69D0}" sibTransId="{3ECEC96B-6A98-4FC4-A4C9-8AC12EBA1545}"/>
    <dgm:cxn modelId="{D534EF36-EECD-4A42-AC23-CB5C08A90A7B}" type="presParOf" srcId="{2646FD4E-6E5B-430C-8760-0404E875FAE6}" destId="{4D1952AE-D991-4201-BAB4-7ECA8B20FCFA}" srcOrd="0" destOrd="0" presId="urn:microsoft.com/office/officeart/2011/layout/CircleProcess"/>
    <dgm:cxn modelId="{9B55080B-B5F5-4DCE-895D-2AD384231E0F}" type="presParOf" srcId="{4D1952AE-D991-4201-BAB4-7ECA8B20FCFA}" destId="{005466B0-8EA0-4406-9EFA-F7AE0F529511}" srcOrd="0" destOrd="0" presId="urn:microsoft.com/office/officeart/2011/layout/CircleProcess"/>
    <dgm:cxn modelId="{FA43E33F-0C12-44D1-AF25-2BCE063EF599}" type="presParOf" srcId="{2646FD4E-6E5B-430C-8760-0404E875FAE6}" destId="{B32BCAA7-C209-4A31-8EC5-910A8C52A7B8}" srcOrd="1" destOrd="0" presId="urn:microsoft.com/office/officeart/2011/layout/CircleProcess"/>
    <dgm:cxn modelId="{D4EC9F69-A1BA-48ED-BD33-9B8F39616454}" type="presParOf" srcId="{B32BCAA7-C209-4A31-8EC5-910A8C52A7B8}" destId="{A20BCD0A-5156-42BD-A56C-776FEC6C4272}" srcOrd="0" destOrd="0" presId="urn:microsoft.com/office/officeart/2011/layout/CircleProcess"/>
    <dgm:cxn modelId="{E707B527-5B79-406A-A1BC-EAD7E9A71FB6}" type="presParOf" srcId="{2646FD4E-6E5B-430C-8760-0404E875FAE6}" destId="{8601E278-D7AB-49AC-955D-6A9082038FDB}" srcOrd="2" destOrd="0" presId="urn:microsoft.com/office/officeart/2011/layout/CircleProcess"/>
    <dgm:cxn modelId="{C9F1E5F8-4004-48ED-854E-CE74B9CB93AA}" type="presParOf" srcId="{2646FD4E-6E5B-430C-8760-0404E875FAE6}" destId="{B05E0611-8176-4EA8-A249-DB867063643C}" srcOrd="3" destOrd="0" presId="urn:microsoft.com/office/officeart/2011/layout/CircleProcess"/>
    <dgm:cxn modelId="{3C0C185E-42E8-422D-88C0-83D60C6E51F3}" type="presParOf" srcId="{B05E0611-8176-4EA8-A249-DB867063643C}" destId="{C6B13E54-980D-449F-BD4F-AE8307A6221D}" srcOrd="0" destOrd="0" presId="urn:microsoft.com/office/officeart/2011/layout/CircleProcess"/>
    <dgm:cxn modelId="{69C2E249-C770-4DCE-B85F-31031768A263}" type="presParOf" srcId="{2646FD4E-6E5B-430C-8760-0404E875FAE6}" destId="{AA7C3B60-288F-475F-B234-35F764FC5CF4}" srcOrd="4" destOrd="0" presId="urn:microsoft.com/office/officeart/2011/layout/CircleProcess"/>
    <dgm:cxn modelId="{0483C962-9EBA-4B5A-AE71-AA7F8F4C3AE8}" type="presParOf" srcId="{AA7C3B60-288F-475F-B234-35F764FC5CF4}" destId="{0E341F16-96FA-4E8C-8D68-555066EF645C}" srcOrd="0" destOrd="0" presId="urn:microsoft.com/office/officeart/2011/layout/CircleProcess"/>
    <dgm:cxn modelId="{339943C8-D09E-46E8-8A7C-0306318D5550}" type="presParOf" srcId="{2646FD4E-6E5B-430C-8760-0404E875FAE6}" destId="{1C333563-5979-42D6-9317-4DB708E510CE}" srcOrd="5" destOrd="0" presId="urn:microsoft.com/office/officeart/2011/layout/CircleProcess"/>
    <dgm:cxn modelId="{C36BB69C-251D-4274-8DF2-BD42E10D9432}" type="presParOf" srcId="{2646FD4E-6E5B-430C-8760-0404E875FAE6}" destId="{DB2A4D97-52BB-4009-A616-30F0539C4BC1}" srcOrd="6" destOrd="0" presId="urn:microsoft.com/office/officeart/2011/layout/CircleProcess"/>
    <dgm:cxn modelId="{3076AE47-4CA0-4817-826A-7CD54314CD7F}" type="presParOf" srcId="{DB2A4D97-52BB-4009-A616-30F0539C4BC1}" destId="{AA9A0E8D-BE96-413D-A535-E5583435A814}" srcOrd="0" destOrd="0" presId="urn:microsoft.com/office/officeart/2011/layout/CircleProcess"/>
    <dgm:cxn modelId="{44C54704-8CFC-4C79-9B41-D8D7586D7851}" type="presParOf" srcId="{2646FD4E-6E5B-430C-8760-0404E875FAE6}" destId="{EE8A5340-B1A8-4093-969C-5EC65FC1E625}" srcOrd="7" destOrd="0" presId="urn:microsoft.com/office/officeart/2011/layout/CircleProcess"/>
    <dgm:cxn modelId="{774AE29F-39AB-4A94-917B-541E3634D668}" type="presParOf" srcId="{EE8A5340-B1A8-4093-969C-5EC65FC1E625}" destId="{94DB4463-AF64-4E10-BC72-358C86B19697}" srcOrd="0" destOrd="0" presId="urn:microsoft.com/office/officeart/2011/layout/CircleProcess"/>
    <dgm:cxn modelId="{8E6842E7-1DCD-4C35-8361-F856D25737F0}" type="presParOf" srcId="{2646FD4E-6E5B-430C-8760-0404E875FAE6}" destId="{AE5661F8-A051-4C09-8BB2-A153CFBE912E}" srcOrd="8" destOrd="0" presId="urn:microsoft.com/office/officeart/2011/layout/CircleProcess"/>
    <dgm:cxn modelId="{E3F7F8A6-1005-4D88-89F9-B5D6795E75BF}" type="presParOf" srcId="{2646FD4E-6E5B-430C-8760-0404E875FAE6}" destId="{73D7846E-7380-43D6-B6A2-265CE5663265}" srcOrd="9" destOrd="0" presId="urn:microsoft.com/office/officeart/2011/layout/CircleProcess"/>
    <dgm:cxn modelId="{639F2F51-BAF9-4402-B120-0BB275778D5C}" type="presParOf" srcId="{73D7846E-7380-43D6-B6A2-265CE5663265}" destId="{D5D7A25B-CA7E-4D8D-B32F-202F380B70AE}" srcOrd="0" destOrd="0" presId="urn:microsoft.com/office/officeart/2011/layout/CircleProcess"/>
    <dgm:cxn modelId="{7A201BA7-33F5-4CC6-867E-02162DE092AE}" type="presParOf" srcId="{2646FD4E-6E5B-430C-8760-0404E875FAE6}" destId="{664553A9-5B41-45B2-896C-96125160AE08}" srcOrd="10" destOrd="0" presId="urn:microsoft.com/office/officeart/2011/layout/CircleProcess"/>
    <dgm:cxn modelId="{307F4136-6FD5-4A34-A414-18345588F5E5}" type="presParOf" srcId="{664553A9-5B41-45B2-896C-96125160AE08}" destId="{A4E16248-8900-4EC8-B549-4334B571088D}" srcOrd="0" destOrd="0" presId="urn:microsoft.com/office/officeart/2011/layout/CircleProcess"/>
    <dgm:cxn modelId="{27C0DB8C-6554-4743-A873-B33C09D996C7}" type="presParOf" srcId="{2646FD4E-6E5B-430C-8760-0404E875FAE6}" destId="{08E58002-03C9-4436-B6D6-CEAADD6DAECA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Démarches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1230BB00-E84E-4457-9880-AD51099C2822}" type="presOf" srcId="{245C308D-5EA3-41DC-8C21-C3AF1FDA8B85}" destId="{2E748554-D473-4373-96F7-05F38508DAE6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80241B58-680F-4FAF-B719-BE5848C3288A}" type="presOf" srcId="{066CE85B-3F8C-4517-B2BD-D4284A9252A9}" destId="{78AAB901-F444-B245-93A1-EDC81077CB85}" srcOrd="0" destOrd="0" presId="urn:microsoft.com/office/officeart/2008/layout/VerticalCurvedList"/>
    <dgm:cxn modelId="{782A57F1-C187-47D1-9131-7F4627567339}" type="presOf" srcId="{191AAAB5-CA63-4BD8-B14C-CBC2D683B985}" destId="{7891F2CF-6182-4410-86E9-E619239E5FD1}" srcOrd="0" destOrd="0" presId="urn:microsoft.com/office/officeart/2008/layout/VerticalCurvedList"/>
    <dgm:cxn modelId="{B7E16135-33EB-4AB4-90A7-B3B8DF8F26A4}" type="presParOf" srcId="{2E748554-D473-4373-96F7-05F38508DAE6}" destId="{C0921107-34B6-4FE8-829B-C92ECA1D27EA}" srcOrd="0" destOrd="0" presId="urn:microsoft.com/office/officeart/2008/layout/VerticalCurvedList"/>
    <dgm:cxn modelId="{7CE7857E-BA07-4C56-9310-7656E70151CB}" type="presParOf" srcId="{C0921107-34B6-4FE8-829B-C92ECA1D27EA}" destId="{AAFE58BC-76D7-4BAE-A6EE-A395FFDFB4E7}" srcOrd="0" destOrd="0" presId="urn:microsoft.com/office/officeart/2008/layout/VerticalCurvedList"/>
    <dgm:cxn modelId="{8355D07E-AD41-485C-B5E6-428EA374C800}" type="presParOf" srcId="{AAFE58BC-76D7-4BAE-A6EE-A395FFDFB4E7}" destId="{BB76B6A3-4507-4CF5-BCD1-36637C468683}" srcOrd="0" destOrd="0" presId="urn:microsoft.com/office/officeart/2008/layout/VerticalCurvedList"/>
    <dgm:cxn modelId="{09E8E45C-7EEB-4C32-8D81-113DADF1DA5C}" type="presParOf" srcId="{AAFE58BC-76D7-4BAE-A6EE-A395FFDFB4E7}" destId="{7891F2CF-6182-4410-86E9-E619239E5FD1}" srcOrd="1" destOrd="0" presId="urn:microsoft.com/office/officeart/2008/layout/VerticalCurvedList"/>
    <dgm:cxn modelId="{0E136E8D-54C1-4B49-8DD7-2B413A6B42FE}" type="presParOf" srcId="{AAFE58BC-76D7-4BAE-A6EE-A395FFDFB4E7}" destId="{F90DF8CC-DE8D-4516-BE7B-D5B0ED147E27}" srcOrd="2" destOrd="0" presId="urn:microsoft.com/office/officeart/2008/layout/VerticalCurvedList"/>
    <dgm:cxn modelId="{6548BD71-01B4-453F-B3BC-5554B16320A4}" type="presParOf" srcId="{AAFE58BC-76D7-4BAE-A6EE-A395FFDFB4E7}" destId="{3CB89971-3129-4377-8E50-241DBA595AE0}" srcOrd="3" destOrd="0" presId="urn:microsoft.com/office/officeart/2008/layout/VerticalCurvedList"/>
    <dgm:cxn modelId="{63FA3CAC-E503-4EA6-8F08-2546D9A9DE36}" type="presParOf" srcId="{C0921107-34B6-4FE8-829B-C92ECA1D27EA}" destId="{78AAB901-F444-B245-93A1-EDC81077CB85}" srcOrd="1" destOrd="0" presId="urn:microsoft.com/office/officeart/2008/layout/VerticalCurvedList"/>
    <dgm:cxn modelId="{23F25447-1371-4989-A238-321D0038F8B5}" type="presParOf" srcId="{C0921107-34B6-4FE8-829B-C92ECA1D27EA}" destId="{3CB0F90A-C422-834F-A859-40EC084653C0}" srcOrd="2" destOrd="0" presId="urn:microsoft.com/office/officeart/2008/layout/VerticalCurvedList"/>
    <dgm:cxn modelId="{3FC5BAB0-495C-4B38-936E-E89C2A333935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Mode de calcul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C370FB01-BCDA-4234-9AB7-C2475393632C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E7C3A450-B05F-44D8-9F8D-05C93F2A8D5C}" type="presOf" srcId="{066CE85B-3F8C-4517-B2BD-D4284A9252A9}" destId="{78AAB901-F444-B245-93A1-EDC81077CB85}" srcOrd="0" destOrd="0" presId="urn:microsoft.com/office/officeart/2008/layout/VerticalCurvedList"/>
    <dgm:cxn modelId="{C8F61679-C419-41C9-909E-4E3C7C8286E8}" type="presOf" srcId="{245C308D-5EA3-41DC-8C21-C3AF1FDA8B85}" destId="{2E748554-D473-4373-96F7-05F38508DAE6}" srcOrd="0" destOrd="0" presId="urn:microsoft.com/office/officeart/2008/layout/VerticalCurvedList"/>
    <dgm:cxn modelId="{FD3AB827-F25C-46C8-825D-0B17C5F6CB50}" type="presParOf" srcId="{2E748554-D473-4373-96F7-05F38508DAE6}" destId="{C0921107-34B6-4FE8-829B-C92ECA1D27EA}" srcOrd="0" destOrd="0" presId="urn:microsoft.com/office/officeart/2008/layout/VerticalCurvedList"/>
    <dgm:cxn modelId="{96FC7D5A-A3ED-4570-A950-8CEDB37F9E44}" type="presParOf" srcId="{C0921107-34B6-4FE8-829B-C92ECA1D27EA}" destId="{AAFE58BC-76D7-4BAE-A6EE-A395FFDFB4E7}" srcOrd="0" destOrd="0" presId="urn:microsoft.com/office/officeart/2008/layout/VerticalCurvedList"/>
    <dgm:cxn modelId="{9C9455BA-F19C-47A6-ACE7-CD548C029BD6}" type="presParOf" srcId="{AAFE58BC-76D7-4BAE-A6EE-A395FFDFB4E7}" destId="{BB76B6A3-4507-4CF5-BCD1-36637C468683}" srcOrd="0" destOrd="0" presId="urn:microsoft.com/office/officeart/2008/layout/VerticalCurvedList"/>
    <dgm:cxn modelId="{948F85B2-FC00-4B1F-B928-EBE6B72C9838}" type="presParOf" srcId="{AAFE58BC-76D7-4BAE-A6EE-A395FFDFB4E7}" destId="{7891F2CF-6182-4410-86E9-E619239E5FD1}" srcOrd="1" destOrd="0" presId="urn:microsoft.com/office/officeart/2008/layout/VerticalCurvedList"/>
    <dgm:cxn modelId="{0EAFAF04-097B-43B7-8167-E7FE3E6931A3}" type="presParOf" srcId="{AAFE58BC-76D7-4BAE-A6EE-A395FFDFB4E7}" destId="{F90DF8CC-DE8D-4516-BE7B-D5B0ED147E27}" srcOrd="2" destOrd="0" presId="urn:microsoft.com/office/officeart/2008/layout/VerticalCurvedList"/>
    <dgm:cxn modelId="{C02922C2-C801-4F3F-B82C-35421E03504F}" type="presParOf" srcId="{AAFE58BC-76D7-4BAE-A6EE-A395FFDFB4E7}" destId="{3CB89971-3129-4377-8E50-241DBA595AE0}" srcOrd="3" destOrd="0" presId="urn:microsoft.com/office/officeart/2008/layout/VerticalCurvedList"/>
    <dgm:cxn modelId="{F58D3EF0-1434-464B-B326-8DA522AEB453}" type="presParOf" srcId="{C0921107-34B6-4FE8-829B-C92ECA1D27EA}" destId="{78AAB901-F444-B245-93A1-EDC81077CB85}" srcOrd="1" destOrd="0" presId="urn:microsoft.com/office/officeart/2008/layout/VerticalCurvedList"/>
    <dgm:cxn modelId="{C4C9A887-1B95-4779-9794-B7226FBD0C3D}" type="presParOf" srcId="{C0921107-34B6-4FE8-829B-C92ECA1D27EA}" destId="{3CB0F90A-C422-834F-A859-40EC084653C0}" srcOrd="2" destOrd="0" presId="urn:microsoft.com/office/officeart/2008/layout/VerticalCurvedList"/>
    <dgm:cxn modelId="{F5BDA875-D2DD-4302-87C4-E125A1FB0880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443D96F5-7096-4FDF-8A88-235425E94F33}">
      <dgm:prSet phldrT="[Texte]"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Montant</a:t>
          </a:r>
          <a:endParaRPr 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DB67F69F-77D1-430A-BD50-D82C8F5F057D}" type="parTrans" cxnId="{40A17882-96BB-4965-8F79-239D3DA8E059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E2D8055B-C1D3-45D1-938E-71141A49D270}" type="sibTrans" cxnId="{40A17882-96BB-4965-8F79-239D3DA8E059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BCCC4F80-9D5B-4BAB-92BD-4000912D6DB0}" type="pres">
      <dgm:prSet presAssocID="{443D96F5-7096-4FDF-8A88-235425E94F33}" presName="text_1" presStyleLbl="node1" presStyleIdx="0" presStyleCnt="1">
        <dgm:presLayoutVars>
          <dgm:bulletEnabled val="1"/>
        </dgm:presLayoutVars>
      </dgm:prSet>
      <dgm:spPr/>
    </dgm:pt>
    <dgm:pt modelId="{140A8E00-9869-4665-B27D-7834617B8AEF}" type="pres">
      <dgm:prSet presAssocID="{443D96F5-7096-4FDF-8A88-235425E94F33}" presName="accent_1" presStyleCnt="0"/>
      <dgm:spPr/>
    </dgm:pt>
    <dgm:pt modelId="{6F574E00-060E-46AB-B090-DB4E93E0AB3E}" type="pres">
      <dgm:prSet presAssocID="{443D96F5-7096-4FDF-8A88-235425E94F33}" presName="accentRepeatNode" presStyleLbl="solidFgAcc1" presStyleIdx="0" presStyleCnt="1"/>
      <dgm:spPr/>
    </dgm:pt>
  </dgm:ptLst>
  <dgm:cxnLst>
    <dgm:cxn modelId="{5DAC8C19-327B-4A71-82CE-ED0C9FBE3ABE}" type="presOf" srcId="{245C308D-5EA3-41DC-8C21-C3AF1FDA8B85}" destId="{2E748554-D473-4373-96F7-05F38508DAE6}" srcOrd="0" destOrd="0" presId="urn:microsoft.com/office/officeart/2008/layout/VerticalCurvedList"/>
    <dgm:cxn modelId="{40A17882-96BB-4965-8F79-239D3DA8E059}" srcId="{245C308D-5EA3-41DC-8C21-C3AF1FDA8B85}" destId="{443D96F5-7096-4FDF-8A88-235425E94F33}" srcOrd="0" destOrd="0" parTransId="{DB67F69F-77D1-430A-BD50-D82C8F5F057D}" sibTransId="{E2D8055B-C1D3-45D1-938E-71141A49D270}"/>
    <dgm:cxn modelId="{A7A052A3-C748-40F3-A0B4-468FB8104038}" type="presOf" srcId="{E2D8055B-C1D3-45D1-938E-71141A49D270}" destId="{7891F2CF-6182-4410-86E9-E619239E5FD1}" srcOrd="0" destOrd="0" presId="urn:microsoft.com/office/officeart/2008/layout/VerticalCurvedList"/>
    <dgm:cxn modelId="{CC26B2CA-326C-4CCA-AC6E-FC7CEB86BEC3}" type="presOf" srcId="{443D96F5-7096-4FDF-8A88-235425E94F33}" destId="{BCCC4F80-9D5B-4BAB-92BD-4000912D6DB0}" srcOrd="0" destOrd="0" presId="urn:microsoft.com/office/officeart/2008/layout/VerticalCurvedList"/>
    <dgm:cxn modelId="{1E837DD0-8298-41FB-AC82-FC36B4E499CE}" type="presParOf" srcId="{2E748554-D473-4373-96F7-05F38508DAE6}" destId="{C0921107-34B6-4FE8-829B-C92ECA1D27EA}" srcOrd="0" destOrd="0" presId="urn:microsoft.com/office/officeart/2008/layout/VerticalCurvedList"/>
    <dgm:cxn modelId="{F781C0B2-10AE-4948-8DAA-CC218C2A4A1E}" type="presParOf" srcId="{C0921107-34B6-4FE8-829B-C92ECA1D27EA}" destId="{AAFE58BC-76D7-4BAE-A6EE-A395FFDFB4E7}" srcOrd="0" destOrd="0" presId="urn:microsoft.com/office/officeart/2008/layout/VerticalCurvedList"/>
    <dgm:cxn modelId="{D4935293-1713-448C-AE67-4773C61055D2}" type="presParOf" srcId="{AAFE58BC-76D7-4BAE-A6EE-A395FFDFB4E7}" destId="{BB76B6A3-4507-4CF5-BCD1-36637C468683}" srcOrd="0" destOrd="0" presId="urn:microsoft.com/office/officeart/2008/layout/VerticalCurvedList"/>
    <dgm:cxn modelId="{08C7AFF5-F985-4C48-A125-539430E37CB6}" type="presParOf" srcId="{AAFE58BC-76D7-4BAE-A6EE-A395FFDFB4E7}" destId="{7891F2CF-6182-4410-86E9-E619239E5FD1}" srcOrd="1" destOrd="0" presId="urn:microsoft.com/office/officeart/2008/layout/VerticalCurvedList"/>
    <dgm:cxn modelId="{1669444D-7794-4A33-90E5-71820FC28202}" type="presParOf" srcId="{AAFE58BC-76D7-4BAE-A6EE-A395FFDFB4E7}" destId="{F90DF8CC-DE8D-4516-BE7B-D5B0ED147E27}" srcOrd="2" destOrd="0" presId="urn:microsoft.com/office/officeart/2008/layout/VerticalCurvedList"/>
    <dgm:cxn modelId="{6039DDE0-0D7F-4108-B9BB-2CD0500C35F0}" type="presParOf" srcId="{AAFE58BC-76D7-4BAE-A6EE-A395FFDFB4E7}" destId="{3CB89971-3129-4377-8E50-241DBA595AE0}" srcOrd="3" destOrd="0" presId="urn:microsoft.com/office/officeart/2008/layout/VerticalCurvedList"/>
    <dgm:cxn modelId="{03534622-2DCE-40C8-B427-477ED3DE4CFA}" type="presParOf" srcId="{C0921107-34B6-4FE8-829B-C92ECA1D27EA}" destId="{BCCC4F80-9D5B-4BAB-92BD-4000912D6DB0}" srcOrd="1" destOrd="0" presId="urn:microsoft.com/office/officeart/2008/layout/VerticalCurvedList"/>
    <dgm:cxn modelId="{E12D00F4-EEBA-440C-ABAE-E605396E17E8}" type="presParOf" srcId="{C0921107-34B6-4FE8-829B-C92ECA1D27EA}" destId="{140A8E00-9869-4665-B27D-7834617B8AEF}" srcOrd="2" destOrd="0" presId="urn:microsoft.com/office/officeart/2008/layout/VerticalCurvedList"/>
    <dgm:cxn modelId="{55756739-0E2E-4AFF-B090-C70D86E9F59D}" type="presParOf" srcId="{140A8E00-9869-4665-B27D-7834617B8AEF}" destId="{6F574E00-060E-46AB-B090-DB4E93E0AB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Exemples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BD560442-D796-4A5B-BECE-F1CD45D07296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FF33F57C-E1AF-42AF-A588-383E11556F4C}" type="presOf" srcId="{245C308D-5EA3-41DC-8C21-C3AF1FDA8B85}" destId="{2E748554-D473-4373-96F7-05F38508DAE6}" srcOrd="0" destOrd="0" presId="urn:microsoft.com/office/officeart/2008/layout/VerticalCurvedList"/>
    <dgm:cxn modelId="{922A0BE0-6B55-419B-A1E9-0095A509E8B4}" type="presOf" srcId="{066CE85B-3F8C-4517-B2BD-D4284A9252A9}" destId="{78AAB901-F444-B245-93A1-EDC81077CB85}" srcOrd="0" destOrd="0" presId="urn:microsoft.com/office/officeart/2008/layout/VerticalCurvedList"/>
    <dgm:cxn modelId="{B9E28B6A-544A-46B3-B60C-DCCF8EF048C1}" type="presParOf" srcId="{2E748554-D473-4373-96F7-05F38508DAE6}" destId="{C0921107-34B6-4FE8-829B-C92ECA1D27EA}" srcOrd="0" destOrd="0" presId="urn:microsoft.com/office/officeart/2008/layout/VerticalCurvedList"/>
    <dgm:cxn modelId="{1575C7A0-618B-43AE-9631-4B79D6CC7370}" type="presParOf" srcId="{C0921107-34B6-4FE8-829B-C92ECA1D27EA}" destId="{AAFE58BC-76D7-4BAE-A6EE-A395FFDFB4E7}" srcOrd="0" destOrd="0" presId="urn:microsoft.com/office/officeart/2008/layout/VerticalCurvedList"/>
    <dgm:cxn modelId="{0D8B4771-550C-41CB-8531-464EB87CED86}" type="presParOf" srcId="{AAFE58BC-76D7-4BAE-A6EE-A395FFDFB4E7}" destId="{BB76B6A3-4507-4CF5-BCD1-36637C468683}" srcOrd="0" destOrd="0" presId="urn:microsoft.com/office/officeart/2008/layout/VerticalCurvedList"/>
    <dgm:cxn modelId="{35219563-E308-4385-BD32-F5080100638B}" type="presParOf" srcId="{AAFE58BC-76D7-4BAE-A6EE-A395FFDFB4E7}" destId="{7891F2CF-6182-4410-86E9-E619239E5FD1}" srcOrd="1" destOrd="0" presId="urn:microsoft.com/office/officeart/2008/layout/VerticalCurvedList"/>
    <dgm:cxn modelId="{AEF18461-CADD-4C56-A238-40B4E2755B07}" type="presParOf" srcId="{AAFE58BC-76D7-4BAE-A6EE-A395FFDFB4E7}" destId="{F90DF8CC-DE8D-4516-BE7B-D5B0ED147E27}" srcOrd="2" destOrd="0" presId="urn:microsoft.com/office/officeart/2008/layout/VerticalCurvedList"/>
    <dgm:cxn modelId="{994C01B9-293F-4F2C-8ABB-147A2F8C7300}" type="presParOf" srcId="{AAFE58BC-76D7-4BAE-A6EE-A395FFDFB4E7}" destId="{3CB89971-3129-4377-8E50-241DBA595AE0}" srcOrd="3" destOrd="0" presId="urn:microsoft.com/office/officeart/2008/layout/VerticalCurvedList"/>
    <dgm:cxn modelId="{50E76639-3909-436C-9F78-0558B2B2D4AF}" type="presParOf" srcId="{C0921107-34B6-4FE8-829B-C92ECA1D27EA}" destId="{78AAB901-F444-B245-93A1-EDC81077CB85}" srcOrd="1" destOrd="0" presId="urn:microsoft.com/office/officeart/2008/layout/VerticalCurvedList"/>
    <dgm:cxn modelId="{37259478-1D1E-422A-A11F-0FE01B7DC7AD}" type="presParOf" srcId="{C0921107-34B6-4FE8-829B-C92ECA1D27EA}" destId="{3CB0F90A-C422-834F-A859-40EC084653C0}" srcOrd="2" destOrd="0" presId="urn:microsoft.com/office/officeart/2008/layout/VerticalCurvedList"/>
    <dgm:cxn modelId="{C4EC2FD8-E12C-4A0E-BC5F-96DB823FD98C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Objectifs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1EBF090F-38A2-4C45-B2EF-D3B4359DBECF}" type="presOf" srcId="{245C308D-5EA3-41DC-8C21-C3AF1FDA8B85}" destId="{2E748554-D473-4373-96F7-05F38508DAE6}" srcOrd="0" destOrd="0" presId="urn:microsoft.com/office/officeart/2008/layout/VerticalCurvedList"/>
    <dgm:cxn modelId="{E5C02C43-81EB-440D-8383-8CFB651A0574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5D1F85C1-271D-4ED2-B3CE-E3C88D0440FA}" type="presOf" srcId="{066CE85B-3F8C-4517-B2BD-D4284A9252A9}" destId="{78AAB901-F444-B245-93A1-EDC81077CB85}" srcOrd="0" destOrd="0" presId="urn:microsoft.com/office/officeart/2008/layout/VerticalCurvedList"/>
    <dgm:cxn modelId="{1C8A7F7A-7080-4B96-876F-903C22D5E7DE}" type="presParOf" srcId="{2E748554-D473-4373-96F7-05F38508DAE6}" destId="{C0921107-34B6-4FE8-829B-C92ECA1D27EA}" srcOrd="0" destOrd="0" presId="urn:microsoft.com/office/officeart/2008/layout/VerticalCurvedList"/>
    <dgm:cxn modelId="{B1DB3EC0-7FDB-49DE-8AC9-4B808BD4B451}" type="presParOf" srcId="{C0921107-34B6-4FE8-829B-C92ECA1D27EA}" destId="{AAFE58BC-76D7-4BAE-A6EE-A395FFDFB4E7}" srcOrd="0" destOrd="0" presId="urn:microsoft.com/office/officeart/2008/layout/VerticalCurvedList"/>
    <dgm:cxn modelId="{AAA873AD-82CF-410D-92F5-F506E37DDBFD}" type="presParOf" srcId="{AAFE58BC-76D7-4BAE-A6EE-A395FFDFB4E7}" destId="{BB76B6A3-4507-4CF5-BCD1-36637C468683}" srcOrd="0" destOrd="0" presId="urn:microsoft.com/office/officeart/2008/layout/VerticalCurvedList"/>
    <dgm:cxn modelId="{0825A8D5-CFD6-4319-885E-E678885BF34C}" type="presParOf" srcId="{AAFE58BC-76D7-4BAE-A6EE-A395FFDFB4E7}" destId="{7891F2CF-6182-4410-86E9-E619239E5FD1}" srcOrd="1" destOrd="0" presId="urn:microsoft.com/office/officeart/2008/layout/VerticalCurvedList"/>
    <dgm:cxn modelId="{985A64C4-4ECA-479F-97FB-18062FC53447}" type="presParOf" srcId="{AAFE58BC-76D7-4BAE-A6EE-A395FFDFB4E7}" destId="{F90DF8CC-DE8D-4516-BE7B-D5B0ED147E27}" srcOrd="2" destOrd="0" presId="urn:microsoft.com/office/officeart/2008/layout/VerticalCurvedList"/>
    <dgm:cxn modelId="{535186AB-4EED-4F21-A241-688A58B1ABF0}" type="presParOf" srcId="{AAFE58BC-76D7-4BAE-A6EE-A395FFDFB4E7}" destId="{3CB89971-3129-4377-8E50-241DBA595AE0}" srcOrd="3" destOrd="0" presId="urn:microsoft.com/office/officeart/2008/layout/VerticalCurvedList"/>
    <dgm:cxn modelId="{0D29C6B1-D24E-40D8-9E6E-D89FAB01B136}" type="presParOf" srcId="{C0921107-34B6-4FE8-829B-C92ECA1D27EA}" destId="{78AAB901-F444-B245-93A1-EDC81077CB85}" srcOrd="1" destOrd="0" presId="urn:microsoft.com/office/officeart/2008/layout/VerticalCurvedList"/>
    <dgm:cxn modelId="{B026AC07-6983-4548-9705-63DA55443CC6}" type="presParOf" srcId="{C0921107-34B6-4FE8-829B-C92ECA1D27EA}" destId="{3CB0F90A-C422-834F-A859-40EC084653C0}" srcOrd="2" destOrd="0" presId="urn:microsoft.com/office/officeart/2008/layout/VerticalCurvedList"/>
    <dgm:cxn modelId="{E45CE6D2-EDFD-4BB8-86E0-D047E10EA6E1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6923FA1F-7938-4792-B731-CE56C99BF21D}" type="presOf" srcId="{191AAAB5-CA63-4BD8-B14C-CBC2D683B985}" destId="{7891F2CF-6182-4410-86E9-E619239E5FD1}" srcOrd="0" destOrd="0" presId="urn:microsoft.com/office/officeart/2008/layout/VerticalCurvedList"/>
    <dgm:cxn modelId="{4A5C1F25-39E4-4E76-B142-C1487B7D26C4}" type="presOf" srcId="{245C308D-5EA3-41DC-8C21-C3AF1FDA8B85}" destId="{2E748554-D473-4373-96F7-05F38508DAE6}" srcOrd="0" destOrd="0" presId="urn:microsoft.com/office/officeart/2008/layout/VerticalCurvedList"/>
    <dgm:cxn modelId="{0B8F6726-2C43-42B2-AAA1-A197FF1C648F}" type="presOf" srcId="{066CE85B-3F8C-4517-B2BD-D4284A9252A9}" destId="{78AAB901-F444-B245-93A1-EDC81077CB85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A938CBB5-06CB-43E9-BBDD-31E7C2D21C9C}" type="presParOf" srcId="{2E748554-D473-4373-96F7-05F38508DAE6}" destId="{C0921107-34B6-4FE8-829B-C92ECA1D27EA}" srcOrd="0" destOrd="0" presId="urn:microsoft.com/office/officeart/2008/layout/VerticalCurvedList"/>
    <dgm:cxn modelId="{6C211383-271C-4046-B73E-A8925A99A1B3}" type="presParOf" srcId="{C0921107-34B6-4FE8-829B-C92ECA1D27EA}" destId="{AAFE58BC-76D7-4BAE-A6EE-A395FFDFB4E7}" srcOrd="0" destOrd="0" presId="urn:microsoft.com/office/officeart/2008/layout/VerticalCurvedList"/>
    <dgm:cxn modelId="{B594A88A-E104-4247-97D4-F220AD645ED0}" type="presParOf" srcId="{AAFE58BC-76D7-4BAE-A6EE-A395FFDFB4E7}" destId="{BB76B6A3-4507-4CF5-BCD1-36637C468683}" srcOrd="0" destOrd="0" presId="urn:microsoft.com/office/officeart/2008/layout/VerticalCurvedList"/>
    <dgm:cxn modelId="{342CDEA2-5D35-4165-847C-8C196B48F020}" type="presParOf" srcId="{AAFE58BC-76D7-4BAE-A6EE-A395FFDFB4E7}" destId="{7891F2CF-6182-4410-86E9-E619239E5FD1}" srcOrd="1" destOrd="0" presId="urn:microsoft.com/office/officeart/2008/layout/VerticalCurvedList"/>
    <dgm:cxn modelId="{75680C3E-0C75-4C94-A388-F197E29AF0AC}" type="presParOf" srcId="{AAFE58BC-76D7-4BAE-A6EE-A395FFDFB4E7}" destId="{F90DF8CC-DE8D-4516-BE7B-D5B0ED147E27}" srcOrd="2" destOrd="0" presId="urn:microsoft.com/office/officeart/2008/layout/VerticalCurvedList"/>
    <dgm:cxn modelId="{1F3C3C88-1FD9-4EA1-9169-27C8B9270931}" type="presParOf" srcId="{AAFE58BC-76D7-4BAE-A6EE-A395FFDFB4E7}" destId="{3CB89971-3129-4377-8E50-241DBA595AE0}" srcOrd="3" destOrd="0" presId="urn:microsoft.com/office/officeart/2008/layout/VerticalCurvedList"/>
    <dgm:cxn modelId="{88B525F1-357C-4ED8-8E22-26D20EFBA949}" type="presParOf" srcId="{C0921107-34B6-4FE8-829B-C92ECA1D27EA}" destId="{78AAB901-F444-B245-93A1-EDC81077CB85}" srcOrd="1" destOrd="0" presId="urn:microsoft.com/office/officeart/2008/layout/VerticalCurvedList"/>
    <dgm:cxn modelId="{A5FD5215-4C76-43E3-9971-2138F30BC09E}" type="presParOf" srcId="{C0921107-34B6-4FE8-829B-C92ECA1D27EA}" destId="{3CB0F90A-C422-834F-A859-40EC084653C0}" srcOrd="2" destOrd="0" presId="urn:microsoft.com/office/officeart/2008/layout/VerticalCurvedList"/>
    <dgm:cxn modelId="{5FB64A76-1B56-4C74-95AC-3043E57E86EF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6923FA1F-7938-4792-B731-CE56C99BF21D}" type="presOf" srcId="{191AAAB5-CA63-4BD8-B14C-CBC2D683B985}" destId="{7891F2CF-6182-4410-86E9-E619239E5FD1}" srcOrd="0" destOrd="0" presId="urn:microsoft.com/office/officeart/2008/layout/VerticalCurvedList"/>
    <dgm:cxn modelId="{4A5C1F25-39E4-4E76-B142-C1487B7D26C4}" type="presOf" srcId="{245C308D-5EA3-41DC-8C21-C3AF1FDA8B85}" destId="{2E748554-D473-4373-96F7-05F38508DAE6}" srcOrd="0" destOrd="0" presId="urn:microsoft.com/office/officeart/2008/layout/VerticalCurvedList"/>
    <dgm:cxn modelId="{0B8F6726-2C43-42B2-AAA1-A197FF1C648F}" type="presOf" srcId="{066CE85B-3F8C-4517-B2BD-D4284A9252A9}" destId="{78AAB901-F444-B245-93A1-EDC81077CB85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A938CBB5-06CB-43E9-BBDD-31E7C2D21C9C}" type="presParOf" srcId="{2E748554-D473-4373-96F7-05F38508DAE6}" destId="{C0921107-34B6-4FE8-829B-C92ECA1D27EA}" srcOrd="0" destOrd="0" presId="urn:microsoft.com/office/officeart/2008/layout/VerticalCurvedList"/>
    <dgm:cxn modelId="{6C211383-271C-4046-B73E-A8925A99A1B3}" type="presParOf" srcId="{C0921107-34B6-4FE8-829B-C92ECA1D27EA}" destId="{AAFE58BC-76D7-4BAE-A6EE-A395FFDFB4E7}" srcOrd="0" destOrd="0" presId="urn:microsoft.com/office/officeart/2008/layout/VerticalCurvedList"/>
    <dgm:cxn modelId="{B594A88A-E104-4247-97D4-F220AD645ED0}" type="presParOf" srcId="{AAFE58BC-76D7-4BAE-A6EE-A395FFDFB4E7}" destId="{BB76B6A3-4507-4CF5-BCD1-36637C468683}" srcOrd="0" destOrd="0" presId="urn:microsoft.com/office/officeart/2008/layout/VerticalCurvedList"/>
    <dgm:cxn modelId="{342CDEA2-5D35-4165-847C-8C196B48F020}" type="presParOf" srcId="{AAFE58BC-76D7-4BAE-A6EE-A395FFDFB4E7}" destId="{7891F2CF-6182-4410-86E9-E619239E5FD1}" srcOrd="1" destOrd="0" presId="urn:microsoft.com/office/officeart/2008/layout/VerticalCurvedList"/>
    <dgm:cxn modelId="{75680C3E-0C75-4C94-A388-F197E29AF0AC}" type="presParOf" srcId="{AAFE58BC-76D7-4BAE-A6EE-A395FFDFB4E7}" destId="{F90DF8CC-DE8D-4516-BE7B-D5B0ED147E27}" srcOrd="2" destOrd="0" presId="urn:microsoft.com/office/officeart/2008/layout/VerticalCurvedList"/>
    <dgm:cxn modelId="{1F3C3C88-1FD9-4EA1-9169-27C8B9270931}" type="presParOf" srcId="{AAFE58BC-76D7-4BAE-A6EE-A395FFDFB4E7}" destId="{3CB89971-3129-4377-8E50-241DBA595AE0}" srcOrd="3" destOrd="0" presId="urn:microsoft.com/office/officeart/2008/layout/VerticalCurvedList"/>
    <dgm:cxn modelId="{88B525F1-357C-4ED8-8E22-26D20EFBA949}" type="presParOf" srcId="{C0921107-34B6-4FE8-829B-C92ECA1D27EA}" destId="{78AAB901-F444-B245-93A1-EDC81077CB85}" srcOrd="1" destOrd="0" presId="urn:microsoft.com/office/officeart/2008/layout/VerticalCurvedList"/>
    <dgm:cxn modelId="{A5FD5215-4C76-43E3-9971-2138F30BC09E}" type="presParOf" srcId="{C0921107-34B6-4FE8-829B-C92ECA1D27EA}" destId="{3CB0F90A-C422-834F-A859-40EC084653C0}" srcOrd="2" destOrd="0" presId="urn:microsoft.com/office/officeart/2008/layout/VerticalCurvedList"/>
    <dgm:cxn modelId="{5FB64A76-1B56-4C74-95AC-3043E57E86EF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6923FA1F-7938-4792-B731-CE56C99BF21D}" type="presOf" srcId="{191AAAB5-CA63-4BD8-B14C-CBC2D683B985}" destId="{7891F2CF-6182-4410-86E9-E619239E5FD1}" srcOrd="0" destOrd="0" presId="urn:microsoft.com/office/officeart/2008/layout/VerticalCurvedList"/>
    <dgm:cxn modelId="{4A5C1F25-39E4-4E76-B142-C1487B7D26C4}" type="presOf" srcId="{245C308D-5EA3-41DC-8C21-C3AF1FDA8B85}" destId="{2E748554-D473-4373-96F7-05F38508DAE6}" srcOrd="0" destOrd="0" presId="urn:microsoft.com/office/officeart/2008/layout/VerticalCurvedList"/>
    <dgm:cxn modelId="{0B8F6726-2C43-42B2-AAA1-A197FF1C648F}" type="presOf" srcId="{066CE85B-3F8C-4517-B2BD-D4284A9252A9}" destId="{78AAB901-F444-B245-93A1-EDC81077CB85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A938CBB5-06CB-43E9-BBDD-31E7C2D21C9C}" type="presParOf" srcId="{2E748554-D473-4373-96F7-05F38508DAE6}" destId="{C0921107-34B6-4FE8-829B-C92ECA1D27EA}" srcOrd="0" destOrd="0" presId="urn:microsoft.com/office/officeart/2008/layout/VerticalCurvedList"/>
    <dgm:cxn modelId="{6C211383-271C-4046-B73E-A8925A99A1B3}" type="presParOf" srcId="{C0921107-34B6-4FE8-829B-C92ECA1D27EA}" destId="{AAFE58BC-76D7-4BAE-A6EE-A395FFDFB4E7}" srcOrd="0" destOrd="0" presId="urn:microsoft.com/office/officeart/2008/layout/VerticalCurvedList"/>
    <dgm:cxn modelId="{B594A88A-E104-4247-97D4-F220AD645ED0}" type="presParOf" srcId="{AAFE58BC-76D7-4BAE-A6EE-A395FFDFB4E7}" destId="{BB76B6A3-4507-4CF5-BCD1-36637C468683}" srcOrd="0" destOrd="0" presId="urn:microsoft.com/office/officeart/2008/layout/VerticalCurvedList"/>
    <dgm:cxn modelId="{342CDEA2-5D35-4165-847C-8C196B48F020}" type="presParOf" srcId="{AAFE58BC-76D7-4BAE-A6EE-A395FFDFB4E7}" destId="{7891F2CF-6182-4410-86E9-E619239E5FD1}" srcOrd="1" destOrd="0" presId="urn:microsoft.com/office/officeart/2008/layout/VerticalCurvedList"/>
    <dgm:cxn modelId="{75680C3E-0C75-4C94-A388-F197E29AF0AC}" type="presParOf" srcId="{AAFE58BC-76D7-4BAE-A6EE-A395FFDFB4E7}" destId="{F90DF8CC-DE8D-4516-BE7B-D5B0ED147E27}" srcOrd="2" destOrd="0" presId="urn:microsoft.com/office/officeart/2008/layout/VerticalCurvedList"/>
    <dgm:cxn modelId="{1F3C3C88-1FD9-4EA1-9169-27C8B9270931}" type="presParOf" srcId="{AAFE58BC-76D7-4BAE-A6EE-A395FFDFB4E7}" destId="{3CB89971-3129-4377-8E50-241DBA595AE0}" srcOrd="3" destOrd="0" presId="urn:microsoft.com/office/officeart/2008/layout/VerticalCurvedList"/>
    <dgm:cxn modelId="{88B525F1-357C-4ED8-8E22-26D20EFBA949}" type="presParOf" srcId="{C0921107-34B6-4FE8-829B-C92ECA1D27EA}" destId="{78AAB901-F444-B245-93A1-EDC81077CB85}" srcOrd="1" destOrd="0" presId="urn:microsoft.com/office/officeart/2008/layout/VerticalCurvedList"/>
    <dgm:cxn modelId="{A5FD5215-4C76-43E3-9971-2138F30BC09E}" type="presParOf" srcId="{C0921107-34B6-4FE8-829B-C92ECA1D27EA}" destId="{3CB0F90A-C422-834F-A859-40EC084653C0}" srcOrd="2" destOrd="0" presId="urn:microsoft.com/office/officeart/2008/layout/VerticalCurvedList"/>
    <dgm:cxn modelId="{5FB64A76-1B56-4C74-95AC-3043E57E86EF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>
            <a:solidFill>
              <a:schemeClr val="accent5">
                <a:lumMod val="50000"/>
              </a:schemeClr>
            </a:solidFill>
          </a:endParaRP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6923FA1F-7938-4792-B731-CE56C99BF21D}" type="presOf" srcId="{191AAAB5-CA63-4BD8-B14C-CBC2D683B985}" destId="{7891F2CF-6182-4410-86E9-E619239E5FD1}" srcOrd="0" destOrd="0" presId="urn:microsoft.com/office/officeart/2008/layout/VerticalCurvedList"/>
    <dgm:cxn modelId="{4A5C1F25-39E4-4E76-B142-C1487B7D26C4}" type="presOf" srcId="{245C308D-5EA3-41DC-8C21-C3AF1FDA8B85}" destId="{2E748554-D473-4373-96F7-05F38508DAE6}" srcOrd="0" destOrd="0" presId="urn:microsoft.com/office/officeart/2008/layout/VerticalCurvedList"/>
    <dgm:cxn modelId="{0B8F6726-2C43-42B2-AAA1-A197FF1C648F}" type="presOf" srcId="{066CE85B-3F8C-4517-B2BD-D4284A9252A9}" destId="{78AAB901-F444-B245-93A1-EDC81077CB85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A938CBB5-06CB-43E9-BBDD-31E7C2D21C9C}" type="presParOf" srcId="{2E748554-D473-4373-96F7-05F38508DAE6}" destId="{C0921107-34B6-4FE8-829B-C92ECA1D27EA}" srcOrd="0" destOrd="0" presId="urn:microsoft.com/office/officeart/2008/layout/VerticalCurvedList"/>
    <dgm:cxn modelId="{6C211383-271C-4046-B73E-A8925A99A1B3}" type="presParOf" srcId="{C0921107-34B6-4FE8-829B-C92ECA1D27EA}" destId="{AAFE58BC-76D7-4BAE-A6EE-A395FFDFB4E7}" srcOrd="0" destOrd="0" presId="urn:microsoft.com/office/officeart/2008/layout/VerticalCurvedList"/>
    <dgm:cxn modelId="{B594A88A-E104-4247-97D4-F220AD645ED0}" type="presParOf" srcId="{AAFE58BC-76D7-4BAE-A6EE-A395FFDFB4E7}" destId="{BB76B6A3-4507-4CF5-BCD1-36637C468683}" srcOrd="0" destOrd="0" presId="urn:microsoft.com/office/officeart/2008/layout/VerticalCurvedList"/>
    <dgm:cxn modelId="{342CDEA2-5D35-4165-847C-8C196B48F020}" type="presParOf" srcId="{AAFE58BC-76D7-4BAE-A6EE-A395FFDFB4E7}" destId="{7891F2CF-6182-4410-86E9-E619239E5FD1}" srcOrd="1" destOrd="0" presId="urn:microsoft.com/office/officeart/2008/layout/VerticalCurvedList"/>
    <dgm:cxn modelId="{75680C3E-0C75-4C94-A388-F197E29AF0AC}" type="presParOf" srcId="{AAFE58BC-76D7-4BAE-A6EE-A395FFDFB4E7}" destId="{F90DF8CC-DE8D-4516-BE7B-D5B0ED147E27}" srcOrd="2" destOrd="0" presId="urn:microsoft.com/office/officeart/2008/layout/VerticalCurvedList"/>
    <dgm:cxn modelId="{1F3C3C88-1FD9-4EA1-9169-27C8B9270931}" type="presParOf" srcId="{AAFE58BC-76D7-4BAE-A6EE-A395FFDFB4E7}" destId="{3CB89971-3129-4377-8E50-241DBA595AE0}" srcOrd="3" destOrd="0" presId="urn:microsoft.com/office/officeart/2008/layout/VerticalCurvedList"/>
    <dgm:cxn modelId="{88B525F1-357C-4ED8-8E22-26D20EFBA949}" type="presParOf" srcId="{C0921107-34B6-4FE8-829B-C92ECA1D27EA}" destId="{78AAB901-F444-B245-93A1-EDC81077CB85}" srcOrd="1" destOrd="0" presId="urn:microsoft.com/office/officeart/2008/layout/VerticalCurvedList"/>
    <dgm:cxn modelId="{A5FD5215-4C76-43E3-9971-2138F30BC09E}" type="presParOf" srcId="{C0921107-34B6-4FE8-829B-C92ECA1D27EA}" destId="{3CB0F90A-C422-834F-A859-40EC084653C0}" srcOrd="2" destOrd="0" presId="urn:microsoft.com/office/officeart/2008/layout/VerticalCurvedList"/>
    <dgm:cxn modelId="{5FB64A76-1B56-4C74-95AC-3043E57E86EF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8A20F9-C061-45D8-A700-010D350DB2A1}" type="doc">
      <dgm:prSet loTypeId="urn:microsoft.com/office/officeart/2011/layout/CircleProcess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90B8070B-32DE-4D87-A824-967DA1721496}">
      <dgm:prSet phldrT="[Texte]" custT="1"/>
      <dgm:spPr/>
      <dgm:t>
        <a:bodyPr/>
        <a:lstStyle/>
        <a:p>
          <a:r>
            <a:rPr lang="fr-FR" sz="1200">
              <a:solidFill>
                <a:schemeClr val="accent5">
                  <a:lumMod val="50000"/>
                </a:schemeClr>
              </a:solidFill>
            </a:rPr>
            <a:t>Si le test d’éligibilité est positif, le demandeur accède à la téléprocédure sur </a:t>
          </a:r>
          <a:r>
            <a:rPr lang="fr-FR" sz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1"/>
            </a:rPr>
            <a:t>Caf.fr </a:t>
          </a:r>
          <a:r>
            <a:rPr lang="fr-FR" sz="1200">
              <a:solidFill>
                <a:schemeClr val="accent5">
                  <a:lumMod val="50000"/>
                </a:schemeClr>
              </a:solidFill>
            </a:rPr>
            <a:t> dans « faire la demande »</a:t>
          </a:r>
        </a:p>
      </dgm:t>
    </dgm:pt>
    <dgm:pt modelId="{62B2CD50-3A2B-41EF-852F-55FEB183E836}" type="sibTrans" cxnId="{6D12149A-A07D-4ECB-A982-12F8F6AA498B}">
      <dgm:prSet/>
      <dgm:spPr/>
      <dgm:t>
        <a:bodyPr/>
        <a:lstStyle/>
        <a:p>
          <a:endParaRPr lang="fr-FR"/>
        </a:p>
      </dgm:t>
    </dgm:pt>
    <dgm:pt modelId="{4F237659-DF54-4804-885A-361F46BA4453}" type="parTrans" cxnId="{6D12149A-A07D-4ECB-A982-12F8F6AA498B}">
      <dgm:prSet/>
      <dgm:spPr/>
      <dgm:t>
        <a:bodyPr/>
        <a:lstStyle/>
        <a:p>
          <a:endParaRPr lang="fr-FR"/>
        </a:p>
      </dgm:t>
    </dgm:pt>
    <dgm:pt modelId="{094ADADD-4362-4855-A1D5-DF4445DC388C}">
      <dgm:prSet custT="1"/>
      <dgm:spPr/>
      <dgm:t>
        <a:bodyPr/>
        <a:lstStyle/>
        <a:p>
          <a:r>
            <a:rPr lang="fr-FR" sz="1400">
              <a:solidFill>
                <a:schemeClr val="accent5">
                  <a:lumMod val="50000"/>
                </a:schemeClr>
              </a:solidFill>
            </a:rPr>
            <a:t>Le simulateur est accessible  dans  </a:t>
          </a:r>
          <a:r>
            <a:rPr lang="fr-FR" sz="14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estimer vos droits au </a:t>
          </a:r>
          <a:r>
            <a:rPr lang="fr-FR" sz="1400" dirty="0" err="1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Rsa</a:t>
          </a:r>
          <a:r>
            <a:rPr lang="fr-FR" sz="1400" dirty="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 </a:t>
          </a:r>
          <a:endParaRPr lang="fr-FR" sz="1400" dirty="0">
            <a:solidFill>
              <a:schemeClr val="accent5">
                <a:lumMod val="50000"/>
              </a:schemeClr>
            </a:solidFill>
          </a:endParaRPr>
        </a:p>
        <a:p>
          <a:r>
            <a:rPr lang="fr-FR" sz="1400" dirty="0">
              <a:solidFill>
                <a:schemeClr val="accent5">
                  <a:lumMod val="50000"/>
                </a:schemeClr>
              </a:solidFill>
            </a:rPr>
            <a:t>sur le caf.fr</a:t>
          </a:r>
        </a:p>
      </dgm:t>
    </dgm:pt>
    <dgm:pt modelId="{D9FBBA9A-E71A-4ACA-A06E-6654EC037E0A}" type="parTrans" cxnId="{DA384018-36A9-4282-8411-F8E4A811449B}">
      <dgm:prSet/>
      <dgm:spPr/>
      <dgm:t>
        <a:bodyPr/>
        <a:lstStyle/>
        <a:p>
          <a:endParaRPr lang="fr-FR"/>
        </a:p>
      </dgm:t>
    </dgm:pt>
    <dgm:pt modelId="{3937D4DE-E879-4137-B91F-955032A6C0CC}" type="sibTrans" cxnId="{DA384018-36A9-4282-8411-F8E4A811449B}">
      <dgm:prSet/>
      <dgm:spPr/>
      <dgm:t>
        <a:bodyPr/>
        <a:lstStyle/>
        <a:p>
          <a:endParaRPr lang="fr-FR"/>
        </a:p>
      </dgm:t>
    </dgm:pt>
    <dgm:pt modelId="{AB8CC487-AF24-44FC-AE5B-4D8ACEA51A10}" type="pres">
      <dgm:prSet presAssocID="{398A20F9-C061-45D8-A700-010D350DB2A1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097BD6BB-CD89-4E9D-9294-4B8C7F5EE482}" type="pres">
      <dgm:prSet presAssocID="{90B8070B-32DE-4D87-A824-967DA1721496}" presName="Accent2" presStyleCnt="0"/>
      <dgm:spPr/>
    </dgm:pt>
    <dgm:pt modelId="{F2ECDEAB-5235-435C-B8D3-C8A03879005A}" type="pres">
      <dgm:prSet presAssocID="{90B8070B-32DE-4D87-A824-967DA1721496}" presName="Accent" presStyleLbl="node1" presStyleIdx="0" presStyleCnt="2"/>
      <dgm:spPr/>
    </dgm:pt>
    <dgm:pt modelId="{CD0FED38-9741-49FB-A89C-967C961F3925}" type="pres">
      <dgm:prSet presAssocID="{90B8070B-32DE-4D87-A824-967DA1721496}" presName="ParentBackground2" presStyleCnt="0"/>
      <dgm:spPr/>
    </dgm:pt>
    <dgm:pt modelId="{437FD951-DEEF-4485-99AE-DF7D405AF339}" type="pres">
      <dgm:prSet presAssocID="{90B8070B-32DE-4D87-A824-967DA1721496}" presName="ParentBackground" presStyleLbl="fgAcc1" presStyleIdx="0" presStyleCnt="2" custScaleX="98238" custScaleY="92587"/>
      <dgm:spPr/>
    </dgm:pt>
    <dgm:pt modelId="{45495C16-E786-4E27-A8E3-B0D8E77051DC}" type="pres">
      <dgm:prSet presAssocID="{90B8070B-32DE-4D87-A824-967DA172149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ABDF3D15-A32D-43C7-B8D9-7491182EAFCC}" type="pres">
      <dgm:prSet presAssocID="{094ADADD-4362-4855-A1D5-DF4445DC388C}" presName="Accent1" presStyleCnt="0"/>
      <dgm:spPr/>
    </dgm:pt>
    <dgm:pt modelId="{0BCC0FD1-D808-47D2-BEE5-523771304E00}" type="pres">
      <dgm:prSet presAssocID="{094ADADD-4362-4855-A1D5-DF4445DC388C}" presName="Accent" presStyleLbl="node1" presStyleIdx="1" presStyleCnt="2"/>
      <dgm:spPr/>
    </dgm:pt>
    <dgm:pt modelId="{0B1D965B-8EFF-4C7B-BD9D-8AA862877597}" type="pres">
      <dgm:prSet presAssocID="{094ADADD-4362-4855-A1D5-DF4445DC388C}" presName="ParentBackground1" presStyleCnt="0"/>
      <dgm:spPr/>
    </dgm:pt>
    <dgm:pt modelId="{B3A5A8B0-FDEA-4857-9C1B-AA93A93E0DAF}" type="pres">
      <dgm:prSet presAssocID="{094ADADD-4362-4855-A1D5-DF4445DC388C}" presName="ParentBackground" presStyleLbl="fgAcc1" presStyleIdx="1" presStyleCnt="2"/>
      <dgm:spPr/>
    </dgm:pt>
    <dgm:pt modelId="{246DAD0A-4900-4A11-A7F3-0EB8FAAEE8E2}" type="pres">
      <dgm:prSet presAssocID="{094ADADD-4362-4855-A1D5-DF4445DC388C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93DA5B0B-9FBC-460C-AC50-AC604706D385}" type="presOf" srcId="{094ADADD-4362-4855-A1D5-DF4445DC388C}" destId="{246DAD0A-4900-4A11-A7F3-0EB8FAAEE8E2}" srcOrd="1" destOrd="0" presId="urn:microsoft.com/office/officeart/2011/layout/CircleProcess"/>
    <dgm:cxn modelId="{31307E0B-7493-42B0-84FC-F5C82B30F80D}" type="presOf" srcId="{90B8070B-32DE-4D87-A824-967DA1721496}" destId="{45495C16-E786-4E27-A8E3-B0D8E77051DC}" srcOrd="1" destOrd="0" presId="urn:microsoft.com/office/officeart/2011/layout/CircleProcess"/>
    <dgm:cxn modelId="{DA384018-36A9-4282-8411-F8E4A811449B}" srcId="{398A20F9-C061-45D8-A700-010D350DB2A1}" destId="{094ADADD-4362-4855-A1D5-DF4445DC388C}" srcOrd="0" destOrd="0" parTransId="{D9FBBA9A-E71A-4ACA-A06E-6654EC037E0A}" sibTransId="{3937D4DE-E879-4137-B91F-955032A6C0CC}"/>
    <dgm:cxn modelId="{443E636A-22DF-4084-A5FF-9EFA67B7BE3A}" type="presOf" srcId="{90B8070B-32DE-4D87-A824-967DA1721496}" destId="{437FD951-DEEF-4485-99AE-DF7D405AF339}" srcOrd="0" destOrd="0" presId="urn:microsoft.com/office/officeart/2011/layout/CircleProcess"/>
    <dgm:cxn modelId="{BE7D0355-2ACA-4F52-9775-FB55E74CDDDA}" type="presOf" srcId="{094ADADD-4362-4855-A1D5-DF4445DC388C}" destId="{B3A5A8B0-FDEA-4857-9C1B-AA93A93E0DAF}" srcOrd="0" destOrd="0" presId="urn:microsoft.com/office/officeart/2011/layout/CircleProcess"/>
    <dgm:cxn modelId="{6D12149A-A07D-4ECB-A982-12F8F6AA498B}" srcId="{398A20F9-C061-45D8-A700-010D350DB2A1}" destId="{90B8070B-32DE-4D87-A824-967DA1721496}" srcOrd="1" destOrd="0" parTransId="{4F237659-DF54-4804-885A-361F46BA4453}" sibTransId="{62B2CD50-3A2B-41EF-852F-55FEB183E836}"/>
    <dgm:cxn modelId="{74CEC2B8-7B63-4F3F-A58F-3AE9E269138E}" type="presOf" srcId="{398A20F9-C061-45D8-A700-010D350DB2A1}" destId="{AB8CC487-AF24-44FC-AE5B-4D8ACEA51A10}" srcOrd="0" destOrd="0" presId="urn:microsoft.com/office/officeart/2011/layout/CircleProcess"/>
    <dgm:cxn modelId="{8B4FA2BC-E5F0-48EC-B9A8-29232ECD206D}" type="presParOf" srcId="{AB8CC487-AF24-44FC-AE5B-4D8ACEA51A10}" destId="{097BD6BB-CD89-4E9D-9294-4B8C7F5EE482}" srcOrd="0" destOrd="0" presId="urn:microsoft.com/office/officeart/2011/layout/CircleProcess"/>
    <dgm:cxn modelId="{5AC65C63-B697-4F5F-8DBB-59E7C4F7160E}" type="presParOf" srcId="{097BD6BB-CD89-4E9D-9294-4B8C7F5EE482}" destId="{F2ECDEAB-5235-435C-B8D3-C8A03879005A}" srcOrd="0" destOrd="0" presId="urn:microsoft.com/office/officeart/2011/layout/CircleProcess"/>
    <dgm:cxn modelId="{86B6340A-9E64-48C9-A050-401741BCF713}" type="presParOf" srcId="{AB8CC487-AF24-44FC-AE5B-4D8ACEA51A10}" destId="{CD0FED38-9741-49FB-A89C-967C961F3925}" srcOrd="1" destOrd="0" presId="urn:microsoft.com/office/officeart/2011/layout/CircleProcess"/>
    <dgm:cxn modelId="{82606877-797E-4C68-AC49-51208EF3068B}" type="presParOf" srcId="{CD0FED38-9741-49FB-A89C-967C961F3925}" destId="{437FD951-DEEF-4485-99AE-DF7D405AF339}" srcOrd="0" destOrd="0" presId="urn:microsoft.com/office/officeart/2011/layout/CircleProcess"/>
    <dgm:cxn modelId="{C8E66F7D-7207-4ED4-8CC7-7F9BFC947961}" type="presParOf" srcId="{AB8CC487-AF24-44FC-AE5B-4D8ACEA51A10}" destId="{45495C16-E786-4E27-A8E3-B0D8E77051DC}" srcOrd="2" destOrd="0" presId="urn:microsoft.com/office/officeart/2011/layout/CircleProcess"/>
    <dgm:cxn modelId="{47D202E3-E19D-4BDB-B9F7-74E9059718D4}" type="presParOf" srcId="{AB8CC487-AF24-44FC-AE5B-4D8ACEA51A10}" destId="{ABDF3D15-A32D-43C7-B8D9-7491182EAFCC}" srcOrd="3" destOrd="0" presId="urn:microsoft.com/office/officeart/2011/layout/CircleProcess"/>
    <dgm:cxn modelId="{DD6EFE48-38D8-4B17-BA24-B5808A1B73AF}" type="presParOf" srcId="{ABDF3D15-A32D-43C7-B8D9-7491182EAFCC}" destId="{0BCC0FD1-D808-47D2-BEE5-523771304E00}" srcOrd="0" destOrd="0" presId="urn:microsoft.com/office/officeart/2011/layout/CircleProcess"/>
    <dgm:cxn modelId="{BEDB0AC1-D093-4FD1-82E2-ED4A221D0817}" type="presParOf" srcId="{AB8CC487-AF24-44FC-AE5B-4D8ACEA51A10}" destId="{0B1D965B-8EFF-4C7B-BD9D-8AA862877597}" srcOrd="4" destOrd="0" presId="urn:microsoft.com/office/officeart/2011/layout/CircleProcess"/>
    <dgm:cxn modelId="{F2CC78B3-887C-4E36-86FA-7D6606962C18}" type="presParOf" srcId="{0B1D965B-8EFF-4C7B-BD9D-8AA862877597}" destId="{B3A5A8B0-FDEA-4857-9C1B-AA93A93E0DAF}" srcOrd="0" destOrd="0" presId="urn:microsoft.com/office/officeart/2011/layout/CircleProcess"/>
    <dgm:cxn modelId="{F4E7A177-AF7E-4EC7-A23B-C8ADA83A8B1E}" type="presParOf" srcId="{AB8CC487-AF24-44FC-AE5B-4D8ACEA51A10}" destId="{246DAD0A-4900-4A11-A7F3-0EB8FAAEE8E2}" srcOrd="5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5C308D-5EA3-41DC-8C21-C3AF1FDA8B85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fr-FR"/>
        </a:p>
      </dgm:t>
    </dgm:pt>
    <dgm:pt modelId="{066CE85B-3F8C-4517-B2BD-D4284A9252A9}">
      <dgm:prSet custT="1"/>
      <dgm:spPr/>
      <dgm:t>
        <a:bodyPr/>
        <a:lstStyle/>
        <a:p>
          <a:r>
            <a:rPr lang="fr-FR" altLang="fr-FR" sz="2000" b="0">
              <a:solidFill>
                <a:schemeClr val="accent5">
                  <a:lumMod val="50000"/>
                </a:schemeClr>
              </a:solidFill>
            </a:rPr>
            <a:t>Démarches</a:t>
          </a:r>
        </a:p>
      </dgm:t>
    </dgm:pt>
    <dgm:pt modelId="{44230C57-3C02-4102-9E6F-8679CFF0476E}" type="par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191AAAB5-CA63-4BD8-B14C-CBC2D683B985}" type="sibTrans" cxnId="{0D3DBC4D-B449-4A14-8692-8101F0F897A2}">
      <dgm:prSet/>
      <dgm:spPr/>
      <dgm:t>
        <a:bodyPr/>
        <a:lstStyle/>
        <a:p>
          <a:endParaRPr lang="fr-FR" sz="2000" b="0">
            <a:solidFill>
              <a:srgbClr val="000000"/>
            </a:solidFill>
          </a:endParaRPr>
        </a:p>
      </dgm:t>
    </dgm:pt>
    <dgm:pt modelId="{2E748554-D473-4373-96F7-05F38508DAE6}" type="pres">
      <dgm:prSet presAssocID="{245C308D-5EA3-41DC-8C21-C3AF1FDA8B85}" presName="Name0" presStyleCnt="0">
        <dgm:presLayoutVars>
          <dgm:chMax val="7"/>
          <dgm:chPref val="7"/>
          <dgm:dir/>
        </dgm:presLayoutVars>
      </dgm:prSet>
      <dgm:spPr/>
    </dgm:pt>
    <dgm:pt modelId="{C0921107-34B6-4FE8-829B-C92ECA1D27EA}" type="pres">
      <dgm:prSet presAssocID="{245C308D-5EA3-41DC-8C21-C3AF1FDA8B85}" presName="Name1" presStyleCnt="0"/>
      <dgm:spPr/>
    </dgm:pt>
    <dgm:pt modelId="{AAFE58BC-76D7-4BAE-A6EE-A395FFDFB4E7}" type="pres">
      <dgm:prSet presAssocID="{245C308D-5EA3-41DC-8C21-C3AF1FDA8B85}" presName="cycle" presStyleCnt="0"/>
      <dgm:spPr/>
    </dgm:pt>
    <dgm:pt modelId="{BB76B6A3-4507-4CF5-BCD1-36637C468683}" type="pres">
      <dgm:prSet presAssocID="{245C308D-5EA3-41DC-8C21-C3AF1FDA8B85}" presName="srcNode" presStyleLbl="node1" presStyleIdx="0" presStyleCnt="1"/>
      <dgm:spPr/>
    </dgm:pt>
    <dgm:pt modelId="{7891F2CF-6182-4410-86E9-E619239E5FD1}" type="pres">
      <dgm:prSet presAssocID="{245C308D-5EA3-41DC-8C21-C3AF1FDA8B85}" presName="conn" presStyleLbl="parChTrans1D2" presStyleIdx="0" presStyleCnt="1"/>
      <dgm:spPr/>
    </dgm:pt>
    <dgm:pt modelId="{F90DF8CC-DE8D-4516-BE7B-D5B0ED147E27}" type="pres">
      <dgm:prSet presAssocID="{245C308D-5EA3-41DC-8C21-C3AF1FDA8B85}" presName="extraNode" presStyleLbl="node1" presStyleIdx="0" presStyleCnt="1"/>
      <dgm:spPr/>
    </dgm:pt>
    <dgm:pt modelId="{3CB89971-3129-4377-8E50-241DBA595AE0}" type="pres">
      <dgm:prSet presAssocID="{245C308D-5EA3-41DC-8C21-C3AF1FDA8B85}" presName="dstNode" presStyleLbl="node1" presStyleIdx="0" presStyleCnt="1"/>
      <dgm:spPr/>
    </dgm:pt>
    <dgm:pt modelId="{78AAB901-F444-B245-93A1-EDC81077CB85}" type="pres">
      <dgm:prSet presAssocID="{066CE85B-3F8C-4517-B2BD-D4284A9252A9}" presName="text_1" presStyleLbl="node1" presStyleIdx="0" presStyleCnt="1">
        <dgm:presLayoutVars>
          <dgm:bulletEnabled val="1"/>
        </dgm:presLayoutVars>
      </dgm:prSet>
      <dgm:spPr/>
    </dgm:pt>
    <dgm:pt modelId="{3CB0F90A-C422-834F-A859-40EC084653C0}" type="pres">
      <dgm:prSet presAssocID="{066CE85B-3F8C-4517-B2BD-D4284A9252A9}" presName="accent_1" presStyleCnt="0"/>
      <dgm:spPr/>
    </dgm:pt>
    <dgm:pt modelId="{59BD668E-AA80-422B-8513-1AF79BEAE139}" type="pres">
      <dgm:prSet presAssocID="{066CE85B-3F8C-4517-B2BD-D4284A9252A9}" presName="accentRepeatNode" presStyleLbl="solidFgAcc1" presStyleIdx="0" presStyleCnt="1"/>
      <dgm:spPr/>
    </dgm:pt>
  </dgm:ptLst>
  <dgm:cxnLst>
    <dgm:cxn modelId="{31AB7105-0897-4712-A224-79FDFDDB2452}" type="presOf" srcId="{066CE85B-3F8C-4517-B2BD-D4284A9252A9}" destId="{78AAB901-F444-B245-93A1-EDC81077CB85}" srcOrd="0" destOrd="0" presId="urn:microsoft.com/office/officeart/2008/layout/VerticalCurvedList"/>
    <dgm:cxn modelId="{B1DC615F-6AA4-42C3-8DE8-50D12E2CDE35}" type="presOf" srcId="{191AAAB5-CA63-4BD8-B14C-CBC2D683B985}" destId="{7891F2CF-6182-4410-86E9-E619239E5FD1}" srcOrd="0" destOrd="0" presId="urn:microsoft.com/office/officeart/2008/layout/VerticalCurvedList"/>
    <dgm:cxn modelId="{0D3DBC4D-B449-4A14-8692-8101F0F897A2}" srcId="{245C308D-5EA3-41DC-8C21-C3AF1FDA8B85}" destId="{066CE85B-3F8C-4517-B2BD-D4284A9252A9}" srcOrd="0" destOrd="0" parTransId="{44230C57-3C02-4102-9E6F-8679CFF0476E}" sibTransId="{191AAAB5-CA63-4BD8-B14C-CBC2D683B985}"/>
    <dgm:cxn modelId="{4029C3C0-018B-45A4-B312-3A956A4B5D7E}" type="presOf" srcId="{245C308D-5EA3-41DC-8C21-C3AF1FDA8B85}" destId="{2E748554-D473-4373-96F7-05F38508DAE6}" srcOrd="0" destOrd="0" presId="urn:microsoft.com/office/officeart/2008/layout/VerticalCurvedList"/>
    <dgm:cxn modelId="{46A3E9E2-4E76-44AB-BC95-21404947F292}" type="presParOf" srcId="{2E748554-D473-4373-96F7-05F38508DAE6}" destId="{C0921107-34B6-4FE8-829B-C92ECA1D27EA}" srcOrd="0" destOrd="0" presId="urn:microsoft.com/office/officeart/2008/layout/VerticalCurvedList"/>
    <dgm:cxn modelId="{375CF401-BBC3-4F35-BD82-84BF041B128D}" type="presParOf" srcId="{C0921107-34B6-4FE8-829B-C92ECA1D27EA}" destId="{AAFE58BC-76D7-4BAE-A6EE-A395FFDFB4E7}" srcOrd="0" destOrd="0" presId="urn:microsoft.com/office/officeart/2008/layout/VerticalCurvedList"/>
    <dgm:cxn modelId="{CA9B1D86-D24F-435E-A258-B2FAA772F50D}" type="presParOf" srcId="{AAFE58BC-76D7-4BAE-A6EE-A395FFDFB4E7}" destId="{BB76B6A3-4507-4CF5-BCD1-36637C468683}" srcOrd="0" destOrd="0" presId="urn:microsoft.com/office/officeart/2008/layout/VerticalCurvedList"/>
    <dgm:cxn modelId="{C0A03866-EB17-4E39-9D00-2A76107F9895}" type="presParOf" srcId="{AAFE58BC-76D7-4BAE-A6EE-A395FFDFB4E7}" destId="{7891F2CF-6182-4410-86E9-E619239E5FD1}" srcOrd="1" destOrd="0" presId="urn:microsoft.com/office/officeart/2008/layout/VerticalCurvedList"/>
    <dgm:cxn modelId="{28C5E161-70CE-4C2E-9594-55A64DE6B859}" type="presParOf" srcId="{AAFE58BC-76D7-4BAE-A6EE-A395FFDFB4E7}" destId="{F90DF8CC-DE8D-4516-BE7B-D5B0ED147E27}" srcOrd="2" destOrd="0" presId="urn:microsoft.com/office/officeart/2008/layout/VerticalCurvedList"/>
    <dgm:cxn modelId="{F902DE75-FF1E-4010-BB7E-F687072A24A8}" type="presParOf" srcId="{AAFE58BC-76D7-4BAE-A6EE-A395FFDFB4E7}" destId="{3CB89971-3129-4377-8E50-241DBA595AE0}" srcOrd="3" destOrd="0" presId="urn:microsoft.com/office/officeart/2008/layout/VerticalCurvedList"/>
    <dgm:cxn modelId="{49606519-1F7B-4521-9583-DA4921282F27}" type="presParOf" srcId="{C0921107-34B6-4FE8-829B-C92ECA1D27EA}" destId="{78AAB901-F444-B245-93A1-EDC81077CB85}" srcOrd="1" destOrd="0" presId="urn:microsoft.com/office/officeart/2008/layout/VerticalCurvedList"/>
    <dgm:cxn modelId="{6178E724-6A1B-4A1E-8549-EA106CD602B6}" type="presParOf" srcId="{C0921107-34B6-4FE8-829B-C92ECA1D27EA}" destId="{3CB0F90A-C422-834F-A859-40EC084653C0}" srcOrd="2" destOrd="0" presId="urn:microsoft.com/office/officeart/2008/layout/VerticalCurvedList"/>
    <dgm:cxn modelId="{8C0DD6F7-3D62-4403-8D94-EB9B384684F4}" type="presParOf" srcId="{3CB0F90A-C422-834F-A859-40EC084653C0}" destId="{59BD668E-AA80-422B-8513-1AF79BEAE13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0BC02-B4AD-441A-AF42-0422D9A1AD69}">
      <dsp:nvSpPr>
        <dsp:cNvPr id="0" name=""/>
        <dsp:cNvSpPr/>
      </dsp:nvSpPr>
      <dsp:spPr>
        <a:xfrm>
          <a:off x="0" y="605790"/>
          <a:ext cx="6604000" cy="1216800"/>
        </a:xfrm>
        <a:prstGeom prst="roundRect">
          <a:avLst/>
        </a:prstGeom>
        <a:solidFill>
          <a:srgbClr val="B8CDD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>
              <a:solidFill>
                <a:schemeClr val="accent5">
                  <a:lumMod val="50000"/>
                </a:schemeClr>
              </a:solidFill>
            </a:rPr>
            <a:t>1. Le Revenu de Solidarité Active</a:t>
          </a:r>
        </a:p>
      </dsp:txBody>
      <dsp:txXfrm>
        <a:off x="59399" y="665189"/>
        <a:ext cx="6485202" cy="1098002"/>
      </dsp:txXfrm>
    </dsp:sp>
    <dsp:sp modelId="{53FA25EF-F923-44A9-9D45-ED0EC31EA918}">
      <dsp:nvSpPr>
        <dsp:cNvPr id="0" name=""/>
        <dsp:cNvSpPr/>
      </dsp:nvSpPr>
      <dsp:spPr>
        <a:xfrm>
          <a:off x="0" y="2125600"/>
          <a:ext cx="6604000" cy="1216800"/>
        </a:xfrm>
        <a:prstGeom prst="roundRect">
          <a:avLst/>
        </a:prstGeom>
        <a:solidFill>
          <a:srgbClr val="B8CDD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>
              <a:solidFill>
                <a:schemeClr val="accent5">
                  <a:lumMod val="50000"/>
                </a:schemeClr>
              </a:solidFill>
            </a:rPr>
            <a:t>2. La Prime d’Activité</a:t>
          </a:r>
        </a:p>
      </dsp:txBody>
      <dsp:txXfrm>
        <a:off x="59399" y="2184999"/>
        <a:ext cx="6485202" cy="109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176711" y="169828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Mode de calcul</a:t>
          </a:r>
        </a:p>
      </dsp:txBody>
      <dsp:txXfrm>
        <a:off x="176711" y="169828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176711" y="169828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Mode de calcul</a:t>
          </a:r>
        </a:p>
      </dsp:txBody>
      <dsp:txXfrm>
        <a:off x="176711" y="169828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Droits et devoirs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Droits et devoirs - SUITE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4F80-9D5B-4BAB-92BD-4000912D6DB0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Montant Rsa – Forfait logement</a:t>
          </a:r>
          <a:endParaRPr 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6F574E00-060E-46AB-B090-DB4E93E0AB3E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Exemples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5536260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4F80-9D5B-4BAB-92BD-4000912D6DB0}">
      <dsp:nvSpPr>
        <dsp:cNvPr id="0" name=""/>
        <dsp:cNvSpPr/>
      </dsp:nvSpPr>
      <dsp:spPr>
        <a:xfrm>
          <a:off x="393408" y="257852"/>
          <a:ext cx="6234999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Objectif</a:t>
          </a:r>
          <a:endParaRPr 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393408" y="257852"/>
        <a:ext cx="6234999" cy="515508"/>
      </dsp:txXfrm>
    </dsp:sp>
    <dsp:sp modelId="{6F574E00-060E-46AB-B090-DB4E93E0AB3E}">
      <dsp:nvSpPr>
        <dsp:cNvPr id="0" name=""/>
        <dsp:cNvSpPr/>
      </dsp:nvSpPr>
      <dsp:spPr>
        <a:xfrm>
          <a:off x="99568" y="193413"/>
          <a:ext cx="587679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EFF0-D816-A947-9131-DFB832225A6C}">
      <dsp:nvSpPr>
        <dsp:cNvPr id="0" name=""/>
        <dsp:cNvSpPr/>
      </dsp:nvSpPr>
      <dsp:spPr>
        <a:xfrm>
          <a:off x="817449" y="1031016"/>
          <a:ext cx="5810959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8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sp:txBody>
      <dsp:txXfrm>
        <a:off x="817449" y="1031016"/>
        <a:ext cx="5810959" cy="515508"/>
      </dsp:txXfrm>
    </dsp:sp>
    <dsp:sp modelId="{74899AD8-AF33-0F45-9E43-3EF9EC6AE5C8}">
      <dsp:nvSpPr>
        <dsp:cNvPr id="0" name=""/>
        <dsp:cNvSpPr/>
      </dsp:nvSpPr>
      <dsp:spPr>
        <a:xfrm>
          <a:off x="495256" y="966577"/>
          <a:ext cx="644385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CAD912-A44D-7F4E-9559-74681B0562C2}">
      <dsp:nvSpPr>
        <dsp:cNvPr id="0" name=""/>
        <dsp:cNvSpPr/>
      </dsp:nvSpPr>
      <dsp:spPr>
        <a:xfrm>
          <a:off x="1011352" y="1804180"/>
          <a:ext cx="5617056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Démarches</a:t>
          </a:r>
        </a:p>
      </dsp:txBody>
      <dsp:txXfrm>
        <a:off x="1011352" y="1804180"/>
        <a:ext cx="5617056" cy="515508"/>
      </dsp:txXfrm>
    </dsp:sp>
    <dsp:sp modelId="{F76BE8BE-8D9D-4C40-AA64-010CCCB91443}">
      <dsp:nvSpPr>
        <dsp:cNvPr id="0" name=""/>
        <dsp:cNvSpPr/>
      </dsp:nvSpPr>
      <dsp:spPr>
        <a:xfrm>
          <a:off x="689159" y="1739742"/>
          <a:ext cx="644385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0C601-0575-B448-9834-148F38883AF3}">
      <dsp:nvSpPr>
        <dsp:cNvPr id="0" name=""/>
        <dsp:cNvSpPr/>
      </dsp:nvSpPr>
      <dsp:spPr>
        <a:xfrm>
          <a:off x="1011352" y="2576855"/>
          <a:ext cx="5617056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Mode de calcul</a:t>
          </a:r>
        </a:p>
      </dsp:txBody>
      <dsp:txXfrm>
        <a:off x="1011352" y="2576855"/>
        <a:ext cx="5617056" cy="515508"/>
      </dsp:txXfrm>
    </dsp:sp>
    <dsp:sp modelId="{632E957F-A972-FD48-926F-97DEC38D0B49}">
      <dsp:nvSpPr>
        <dsp:cNvPr id="0" name=""/>
        <dsp:cNvSpPr/>
      </dsp:nvSpPr>
      <dsp:spPr>
        <a:xfrm>
          <a:off x="689159" y="2512416"/>
          <a:ext cx="644385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854EA-8179-2048-909D-5DBA84CED55C}">
      <dsp:nvSpPr>
        <dsp:cNvPr id="0" name=""/>
        <dsp:cNvSpPr/>
      </dsp:nvSpPr>
      <dsp:spPr>
        <a:xfrm>
          <a:off x="817449" y="3350019"/>
          <a:ext cx="5810959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2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Les montants</a:t>
          </a:r>
        </a:p>
      </dsp:txBody>
      <dsp:txXfrm>
        <a:off x="817449" y="3350019"/>
        <a:ext cx="5810959" cy="515508"/>
      </dsp:txXfrm>
    </dsp:sp>
    <dsp:sp modelId="{6CFFDF2F-0BAE-1B44-9D9C-EFDDE4CDA4B6}">
      <dsp:nvSpPr>
        <dsp:cNvPr id="0" name=""/>
        <dsp:cNvSpPr/>
      </dsp:nvSpPr>
      <dsp:spPr>
        <a:xfrm>
          <a:off x="495256" y="3285581"/>
          <a:ext cx="644385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83BFE-0617-5247-BFF1-0FB3E46F7B5F}">
      <dsp:nvSpPr>
        <dsp:cNvPr id="0" name=""/>
        <dsp:cNvSpPr/>
      </dsp:nvSpPr>
      <dsp:spPr>
        <a:xfrm>
          <a:off x="393408" y="4123183"/>
          <a:ext cx="6234999" cy="515508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91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Exemple</a:t>
          </a:r>
        </a:p>
      </dsp:txBody>
      <dsp:txXfrm>
        <a:off x="393408" y="4123183"/>
        <a:ext cx="6234999" cy="515508"/>
      </dsp:txXfrm>
    </dsp:sp>
    <dsp:sp modelId="{C1C2F718-B1CF-4F49-8162-96A803D2BA26}">
      <dsp:nvSpPr>
        <dsp:cNvPr id="0" name=""/>
        <dsp:cNvSpPr/>
      </dsp:nvSpPr>
      <dsp:spPr>
        <a:xfrm>
          <a:off x="71215" y="4058745"/>
          <a:ext cx="644385" cy="6443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4F80-9D5B-4BAB-92BD-4000912D6DB0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Objectif</a:t>
          </a:r>
          <a:endParaRPr 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6F574E00-060E-46AB-B090-DB4E93E0AB3E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droit- suite 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5533293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4F80-9D5B-4BAB-92BD-4000912D6DB0}">
      <dsp:nvSpPr>
        <dsp:cNvPr id="0" name=""/>
        <dsp:cNvSpPr/>
      </dsp:nvSpPr>
      <dsp:spPr>
        <a:xfrm>
          <a:off x="343492" y="222596"/>
          <a:ext cx="6287882" cy="444997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Objectifs</a:t>
          </a:r>
          <a:endParaRPr 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343492" y="222596"/>
        <a:ext cx="6287882" cy="444997"/>
      </dsp:txXfrm>
    </dsp:sp>
    <dsp:sp modelId="{6F574E00-060E-46AB-B090-DB4E93E0AB3E}">
      <dsp:nvSpPr>
        <dsp:cNvPr id="0" name=""/>
        <dsp:cNvSpPr/>
      </dsp:nvSpPr>
      <dsp:spPr>
        <a:xfrm>
          <a:off x="65368" y="166972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BCEFF0-D816-A947-9131-DFB832225A6C}">
      <dsp:nvSpPr>
        <dsp:cNvPr id="0" name=""/>
        <dsp:cNvSpPr/>
      </dsp:nvSpPr>
      <dsp:spPr>
        <a:xfrm>
          <a:off x="746478" y="909313"/>
          <a:ext cx="5884897" cy="40734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sp:txBody>
      <dsp:txXfrm>
        <a:off x="746478" y="909313"/>
        <a:ext cx="5884897" cy="407342"/>
      </dsp:txXfrm>
    </dsp:sp>
    <dsp:sp modelId="{74899AD8-AF33-0F45-9E43-3EF9EC6AE5C8}">
      <dsp:nvSpPr>
        <dsp:cNvPr id="0" name=""/>
        <dsp:cNvSpPr/>
      </dsp:nvSpPr>
      <dsp:spPr>
        <a:xfrm>
          <a:off x="468354" y="834860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D065D-D1A5-41B8-B4ED-D71700D74D89}">
      <dsp:nvSpPr>
        <dsp:cNvPr id="0" name=""/>
        <dsp:cNvSpPr/>
      </dsp:nvSpPr>
      <dsp:spPr>
        <a:xfrm>
          <a:off x="967312" y="1576712"/>
          <a:ext cx="5664062" cy="407342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3340" rIns="53340" bIns="5334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100" b="0" kern="1200">
              <a:solidFill>
                <a:schemeClr val="accent5">
                  <a:lumMod val="50000"/>
                </a:schemeClr>
              </a:solidFill>
            </a:rPr>
            <a:t>Démarches</a:t>
          </a:r>
        </a:p>
      </dsp:txBody>
      <dsp:txXfrm>
        <a:off x="967312" y="1576712"/>
        <a:ext cx="5664062" cy="407342"/>
      </dsp:txXfrm>
    </dsp:sp>
    <dsp:sp modelId="{4C4588AB-3D28-4C60-885B-FA329DD0C499}">
      <dsp:nvSpPr>
        <dsp:cNvPr id="0" name=""/>
        <dsp:cNvSpPr/>
      </dsp:nvSpPr>
      <dsp:spPr>
        <a:xfrm>
          <a:off x="689188" y="1502259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5FEC7B-310F-4A77-9B6A-A04616A917D8}">
      <dsp:nvSpPr>
        <dsp:cNvPr id="0" name=""/>
        <dsp:cNvSpPr/>
      </dsp:nvSpPr>
      <dsp:spPr>
        <a:xfrm>
          <a:off x="1037822" y="2225773"/>
          <a:ext cx="5593552" cy="444997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Le mode de calcul</a:t>
          </a:r>
        </a:p>
      </dsp:txBody>
      <dsp:txXfrm>
        <a:off x="1037822" y="2225773"/>
        <a:ext cx="5593552" cy="444997"/>
      </dsp:txXfrm>
    </dsp:sp>
    <dsp:sp modelId="{F76BE8BE-8D9D-4C40-AA64-010CCCB91443}">
      <dsp:nvSpPr>
        <dsp:cNvPr id="0" name=""/>
        <dsp:cNvSpPr/>
      </dsp:nvSpPr>
      <dsp:spPr>
        <a:xfrm>
          <a:off x="759698" y="2170148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96247-51FD-445A-A596-4E02F5931B21}">
      <dsp:nvSpPr>
        <dsp:cNvPr id="0" name=""/>
        <dsp:cNvSpPr/>
      </dsp:nvSpPr>
      <dsp:spPr>
        <a:xfrm>
          <a:off x="967312" y="2893661"/>
          <a:ext cx="5664062" cy="444997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Droits et devoirs</a:t>
          </a:r>
        </a:p>
      </dsp:txBody>
      <dsp:txXfrm>
        <a:off x="967312" y="2893661"/>
        <a:ext cx="5664062" cy="444997"/>
      </dsp:txXfrm>
    </dsp:sp>
    <dsp:sp modelId="{7704B127-0BB2-4E8F-A281-0BA28AB41146}">
      <dsp:nvSpPr>
        <dsp:cNvPr id="0" name=""/>
        <dsp:cNvSpPr/>
      </dsp:nvSpPr>
      <dsp:spPr>
        <a:xfrm>
          <a:off x="689188" y="2838036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86A37-33FA-41AA-B58F-7E338F001E1C}">
      <dsp:nvSpPr>
        <dsp:cNvPr id="0" name=""/>
        <dsp:cNvSpPr/>
      </dsp:nvSpPr>
      <dsp:spPr>
        <a:xfrm>
          <a:off x="746478" y="3561060"/>
          <a:ext cx="5884897" cy="444997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Montant</a:t>
          </a:r>
        </a:p>
      </dsp:txBody>
      <dsp:txXfrm>
        <a:off x="746478" y="3561060"/>
        <a:ext cx="5884897" cy="444997"/>
      </dsp:txXfrm>
    </dsp:sp>
    <dsp:sp modelId="{632E957F-A972-FD48-926F-97DEC38D0B49}">
      <dsp:nvSpPr>
        <dsp:cNvPr id="0" name=""/>
        <dsp:cNvSpPr/>
      </dsp:nvSpPr>
      <dsp:spPr>
        <a:xfrm>
          <a:off x="468354" y="3505435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3C2E19-15C8-4072-A2F7-FDB4CC1BDDCE}">
      <dsp:nvSpPr>
        <dsp:cNvPr id="0" name=""/>
        <dsp:cNvSpPr/>
      </dsp:nvSpPr>
      <dsp:spPr>
        <a:xfrm>
          <a:off x="343492" y="4228949"/>
          <a:ext cx="6287882" cy="444997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17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Exemples</a:t>
          </a:r>
        </a:p>
      </dsp:txBody>
      <dsp:txXfrm>
        <a:off x="343492" y="4228949"/>
        <a:ext cx="6287882" cy="444997"/>
      </dsp:txXfrm>
    </dsp:sp>
    <dsp:sp modelId="{6CFFDF2F-0BAE-1B44-9D9C-EFDDE4CDA4B6}">
      <dsp:nvSpPr>
        <dsp:cNvPr id="0" name=""/>
        <dsp:cNvSpPr/>
      </dsp:nvSpPr>
      <dsp:spPr>
        <a:xfrm>
          <a:off x="65368" y="4173324"/>
          <a:ext cx="556247" cy="5562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466B0-8EA0-4406-9EFA-F7AE0F529511}">
      <dsp:nvSpPr>
        <dsp:cNvPr id="0" name=""/>
        <dsp:cNvSpPr/>
      </dsp:nvSpPr>
      <dsp:spPr>
        <a:xfrm>
          <a:off x="6509829" y="715973"/>
          <a:ext cx="1896848" cy="189694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0BCD0A-5156-42BD-A56C-776FEC6C4272}">
      <dsp:nvSpPr>
        <dsp:cNvPr id="0" name=""/>
        <dsp:cNvSpPr/>
      </dsp:nvSpPr>
      <dsp:spPr>
        <a:xfrm>
          <a:off x="6573274" y="779215"/>
          <a:ext cx="1770771" cy="177046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Dans l’espace 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1"/>
            </a:rPr>
            <a:t>Mon Compte 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ou sur l’appli-mobile « Caf-Mon Compte </a:t>
          </a:r>
          <a:r>
            <a:rPr lang="fr-FR" sz="1600" kern="1200">
              <a:solidFill>
                <a:schemeClr val="accent5">
                  <a:lumMod val="50000"/>
                </a:schemeClr>
              </a:solidFill>
            </a:rPr>
            <a:t>»</a:t>
          </a:r>
        </a:p>
      </dsp:txBody>
      <dsp:txXfrm>
        <a:off x="6826241" y="1032186"/>
        <a:ext cx="1264836" cy="1264519"/>
      </dsp:txXfrm>
    </dsp:sp>
    <dsp:sp modelId="{C6B13E54-980D-449F-BD4F-AE8307A6221D}">
      <dsp:nvSpPr>
        <dsp:cNvPr id="0" name=""/>
        <dsp:cNvSpPr/>
      </dsp:nvSpPr>
      <dsp:spPr>
        <a:xfrm rot="2700000">
          <a:off x="4541385" y="715839"/>
          <a:ext cx="1896879" cy="1896879"/>
        </a:xfrm>
        <a:prstGeom prst="teardrop">
          <a:avLst>
            <a:gd name="adj" fmla="val 10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341F16-96FA-4E8C-8D68-555066EF645C}">
      <dsp:nvSpPr>
        <dsp:cNvPr id="0" name=""/>
        <dsp:cNvSpPr/>
      </dsp:nvSpPr>
      <dsp:spPr>
        <a:xfrm>
          <a:off x="4612980" y="779215"/>
          <a:ext cx="1770771" cy="177046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3750088"/>
              <a:satOff val="-5627"/>
              <a:lumOff val="-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Pour faire les déclarations trimestrielles </a:t>
          </a:r>
        </a:p>
      </dsp:txBody>
      <dsp:txXfrm>
        <a:off x="4865947" y="1032186"/>
        <a:ext cx="1264836" cy="1264519"/>
      </dsp:txXfrm>
    </dsp:sp>
    <dsp:sp modelId="{AA9A0E8D-BE96-413D-A535-E5583435A814}">
      <dsp:nvSpPr>
        <dsp:cNvPr id="0" name=""/>
        <dsp:cNvSpPr/>
      </dsp:nvSpPr>
      <dsp:spPr>
        <a:xfrm rot="2700000">
          <a:off x="2589225" y="715839"/>
          <a:ext cx="1896879" cy="1896879"/>
        </a:xfrm>
        <a:prstGeom prst="teardrop">
          <a:avLst>
            <a:gd name="adj" fmla="val 10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B4463-AF64-4E10-BC72-358C86B19697}">
      <dsp:nvSpPr>
        <dsp:cNvPr id="0" name=""/>
        <dsp:cNvSpPr/>
      </dsp:nvSpPr>
      <dsp:spPr>
        <a:xfrm>
          <a:off x="2652686" y="779215"/>
          <a:ext cx="1770771" cy="177046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7500176"/>
              <a:satOff val="-11253"/>
              <a:lumOff val="-18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La demande   est accessible depuis le Caf.fr  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demande de prime d’activité en ligne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 </a:t>
          </a:r>
        </a:p>
      </dsp:txBody>
      <dsp:txXfrm>
        <a:off x="2905653" y="1032186"/>
        <a:ext cx="1264836" cy="1264519"/>
      </dsp:txXfrm>
    </dsp:sp>
    <dsp:sp modelId="{D5D7A25B-CA7E-4D8D-B32F-202F380B70AE}">
      <dsp:nvSpPr>
        <dsp:cNvPr id="0" name=""/>
        <dsp:cNvSpPr/>
      </dsp:nvSpPr>
      <dsp:spPr>
        <a:xfrm rot="2700000">
          <a:off x="628931" y="715839"/>
          <a:ext cx="1896879" cy="1896879"/>
        </a:xfrm>
        <a:prstGeom prst="teardrop">
          <a:avLst>
            <a:gd name="adj" fmla="val 1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E16248-8900-4EC8-B549-4334B571088D}">
      <dsp:nvSpPr>
        <dsp:cNvPr id="0" name=""/>
        <dsp:cNvSpPr/>
      </dsp:nvSpPr>
      <dsp:spPr>
        <a:xfrm>
          <a:off x="692392" y="779215"/>
          <a:ext cx="1770771" cy="1770460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Simulateur disponible depuis 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3"/>
            </a:rPr>
            <a:t>le caf.fr</a:t>
          </a:r>
          <a:endParaRPr lang="fr-FR" sz="1400" kern="1200">
            <a:solidFill>
              <a:schemeClr val="accent5">
                <a:lumMod val="50000"/>
              </a:schemeClr>
            </a:solidFill>
          </a:endParaRPr>
        </a:p>
      </dsp:txBody>
      <dsp:txXfrm>
        <a:off x="945359" y="1032186"/>
        <a:ext cx="1264836" cy="126451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Démarches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Mode de calcul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CC4F80-9D5B-4BAB-92BD-4000912D6DB0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Montant</a:t>
          </a:r>
          <a:endParaRPr 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6F574E00-060E-46AB-B090-DB4E93E0AB3E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Exemples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Objectifs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 kern="120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 kern="120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Conditions de droit- </a:t>
          </a:r>
          <a:r>
            <a:rPr lang="fr-FR" altLang="fr-FR" sz="1400" b="0" kern="1200">
              <a:solidFill>
                <a:schemeClr val="accent5">
                  <a:lumMod val="50000"/>
                </a:schemeClr>
              </a:solidFill>
            </a:rPr>
            <a:t>le maintien de droit en cas de décès d’un enfant mineur</a:t>
          </a:r>
          <a:endParaRPr lang="fr-FR" altLang="fr-FR" sz="2000" b="0" kern="1200">
            <a:solidFill>
              <a:schemeClr val="accent5">
                <a:lumMod val="50000"/>
              </a:schemeClr>
            </a:solidFill>
          </a:endParaRP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CDEAB-5235-435C-B8D3-C8A03879005A}">
      <dsp:nvSpPr>
        <dsp:cNvPr id="0" name=""/>
        <dsp:cNvSpPr/>
      </dsp:nvSpPr>
      <dsp:spPr>
        <a:xfrm>
          <a:off x="3047226" y="673545"/>
          <a:ext cx="1749586" cy="174956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7FD951-DEEF-4485-99AE-DF7D405AF339}">
      <dsp:nvSpPr>
        <dsp:cNvPr id="0" name=""/>
        <dsp:cNvSpPr/>
      </dsp:nvSpPr>
      <dsp:spPr>
        <a:xfrm>
          <a:off x="3119903" y="792398"/>
          <a:ext cx="1603843" cy="151185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kern="1200">
              <a:solidFill>
                <a:schemeClr val="accent5">
                  <a:lumMod val="50000"/>
                </a:schemeClr>
              </a:solidFill>
            </a:rPr>
            <a:t>Si le test d’éligibilité est positif, le demandeur accède à la téléprocédure sur </a:t>
          </a:r>
          <a:r>
            <a:rPr lang="fr-FR" sz="1200" kern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1"/>
            </a:rPr>
            <a:t>Caf.fr </a:t>
          </a:r>
          <a:r>
            <a:rPr lang="fr-FR" sz="1200" kern="1200">
              <a:solidFill>
                <a:schemeClr val="accent5">
                  <a:lumMod val="50000"/>
                </a:schemeClr>
              </a:solidFill>
            </a:rPr>
            <a:t> dans « faire la demande »</a:t>
          </a:r>
        </a:p>
      </dsp:txBody>
      <dsp:txXfrm>
        <a:off x="3349351" y="1008418"/>
        <a:ext cx="1145711" cy="1079816"/>
      </dsp:txXfrm>
    </dsp:sp>
    <dsp:sp modelId="{0BCC0FD1-D808-47D2-BEE5-523771304E00}">
      <dsp:nvSpPr>
        <dsp:cNvPr id="0" name=""/>
        <dsp:cNvSpPr/>
      </dsp:nvSpPr>
      <dsp:spPr>
        <a:xfrm rot="2700000">
          <a:off x="1239512" y="673350"/>
          <a:ext cx="1749644" cy="1749644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A5A8B0-FDEA-4857-9C1B-AA93A93E0DAF}">
      <dsp:nvSpPr>
        <dsp:cNvPr id="0" name=""/>
        <dsp:cNvSpPr/>
      </dsp:nvSpPr>
      <dsp:spPr>
        <a:xfrm>
          <a:off x="1298028" y="731874"/>
          <a:ext cx="1632610" cy="16329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>
              <a:solidFill>
                <a:schemeClr val="accent5">
                  <a:lumMod val="50000"/>
                </a:schemeClr>
              </a:solidFill>
            </a:rPr>
            <a:t>Le simulateur est accessible  dans  </a:t>
          </a:r>
          <a:r>
            <a:rPr lang="fr-FR" sz="1400" kern="120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estimer vos droits au </a:t>
          </a:r>
          <a:r>
            <a:rPr lang="fr-FR" sz="1400" kern="1200" dirty="0" err="1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Rsa</a:t>
          </a:r>
          <a:r>
            <a:rPr lang="fr-FR" sz="1400" kern="1200" dirty="0">
              <a:solidFill>
                <a:schemeClr val="accent5">
                  <a:lumMod val="50000"/>
                </a:schemeClr>
              </a:solidFill>
              <a:hlinkClick xmlns:r="http://schemas.openxmlformats.org/officeDocument/2006/relationships" r:id="rId2"/>
            </a:rPr>
            <a:t> </a:t>
          </a:r>
          <a:endParaRPr lang="fr-FR" sz="1400" kern="1200" dirty="0">
            <a:solidFill>
              <a:schemeClr val="accent5">
                <a:lumMod val="50000"/>
              </a:schemeClr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>
              <a:solidFill>
                <a:schemeClr val="accent5">
                  <a:lumMod val="50000"/>
                </a:schemeClr>
              </a:solidFill>
            </a:rPr>
            <a:t>sur le caf.fr</a:t>
          </a:r>
        </a:p>
      </dsp:txBody>
      <dsp:txXfrm>
        <a:off x="1531203" y="965190"/>
        <a:ext cx="1166261" cy="11662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91F2CF-6182-4410-86E9-E619239E5FD1}">
      <dsp:nvSpPr>
        <dsp:cNvPr id="0" name=""/>
        <dsp:cNvSpPr/>
      </dsp:nvSpPr>
      <dsp:spPr>
        <a:xfrm>
          <a:off x="-690495" y="-98567"/>
          <a:ext cx="917214" cy="917214"/>
        </a:xfrm>
        <a:prstGeom prst="blockArc">
          <a:avLst>
            <a:gd name="adj1" fmla="val 18900000"/>
            <a:gd name="adj2" fmla="val 2700000"/>
            <a:gd name="adj3" fmla="val 2355"/>
          </a:avLst>
        </a:prstGeom>
        <a:noFill/>
        <a:ln w="254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AB901-F444-B245-93A1-EDC81077CB85}">
      <dsp:nvSpPr>
        <dsp:cNvPr id="0" name=""/>
        <dsp:cNvSpPr/>
      </dsp:nvSpPr>
      <dsp:spPr>
        <a:xfrm>
          <a:off x="222934" y="181692"/>
          <a:ext cx="6473809" cy="35669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82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2000" b="0" kern="1200">
              <a:solidFill>
                <a:schemeClr val="accent5">
                  <a:lumMod val="50000"/>
                </a:schemeClr>
              </a:solidFill>
            </a:rPr>
            <a:t>Démarches</a:t>
          </a:r>
        </a:p>
      </dsp:txBody>
      <dsp:txXfrm>
        <a:off x="222934" y="181692"/>
        <a:ext cx="6473809" cy="356695"/>
      </dsp:txXfrm>
    </dsp:sp>
    <dsp:sp modelId="{59BD668E-AA80-422B-8513-1AF79BEAE139}">
      <dsp:nvSpPr>
        <dsp:cNvPr id="0" name=""/>
        <dsp:cNvSpPr/>
      </dsp:nvSpPr>
      <dsp:spPr>
        <a:xfrm>
          <a:off x="0" y="137105"/>
          <a:ext cx="445869" cy="445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Processus circulaire"/>
  <dgm:desc val="Permet de représenter des étapes séquentielles dans un processus. Limité à onze formes Niveau 1 avec un nombre illimité de formes Niveau 2. Utilisation optimale avec de petites quantités de texte. Le texte non utilisé n’apparaît pas mais reste disponible si vous changez de disposition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Processus circulaire"/>
  <dgm:desc val="Permet de représenter des étapes séquentielles dans un processus. Limité à onze formes Niveau 1 avec un nombre illimité de formes Niveau 2. Utilisation optimale avec de petites quantités de texte. Le texte non utilisé n’apparaît pas mais reste disponible si vous changez de disposition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BC55D2-FC3E-4DFE-A800-CB11563E95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0941" cy="495605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B8C68-8F38-4473-88DC-B3C1971AAE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6424" y="1"/>
            <a:ext cx="2920941" cy="495605"/>
          </a:xfrm>
          <a:prstGeom prst="rect">
            <a:avLst/>
          </a:prstGeom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0D9BDCD-E783-484E-9F90-31ECD6DBA502}" type="datetimeFigureOut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77809-6503-4B37-B7DB-7DF8B21EDE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3883"/>
            <a:ext cx="2920941" cy="495605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7BE68-04AA-448E-AC5C-D821F2067E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6424" y="9373883"/>
            <a:ext cx="2920941" cy="495605"/>
          </a:xfrm>
          <a:prstGeom prst="rect">
            <a:avLst/>
          </a:prstGeom>
        </p:spPr>
        <p:txBody>
          <a:bodyPr vert="horz" wrap="square" lIns="90800" tIns="45400" rIns="90800" bIns="454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AF27C80C-A7F3-4329-8A73-92A56837140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3ABC0D4-0168-4179-9A16-28211B896C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941" cy="494027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6880C6-62D6-4DF2-A6CA-2F2567983B1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6424" y="0"/>
            <a:ext cx="2920941" cy="494027"/>
          </a:xfrm>
          <a:prstGeom prst="rect">
            <a:avLst/>
          </a:prstGeom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B215D10A-6DE6-452D-836B-E7E5A27630AA}" type="datetimeFigureOut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39E55E4B-68EF-4853-893A-AA86713301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5112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454DD4CD-4F4D-4669-9A0C-0F0AE57C0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579" y="4687731"/>
            <a:ext cx="5391780" cy="4441506"/>
          </a:xfrm>
          <a:prstGeom prst="rect">
            <a:avLst/>
          </a:prstGeom>
        </p:spPr>
        <p:txBody>
          <a:bodyPr vert="horz" wrap="square" lIns="90800" tIns="45400" rIns="90800" bIns="45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6099D3-8559-4CD8-B64C-6AF900A6B9F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3883"/>
            <a:ext cx="2920941" cy="494026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 eaLnBrk="1" hangingPunct="1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4488D3-0A9E-42DD-B139-48284B4FC5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6424" y="9373883"/>
            <a:ext cx="2920941" cy="494026"/>
          </a:xfrm>
          <a:prstGeom prst="rect">
            <a:avLst/>
          </a:prstGeom>
        </p:spPr>
        <p:txBody>
          <a:bodyPr vert="horz" wrap="square" lIns="90800" tIns="45400" rIns="90800" bIns="454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32E2961C-8FF3-4791-A841-86F0FEC3498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>
            <a:extLst>
              <a:ext uri="{FF2B5EF4-FFF2-40B4-BE49-F238E27FC236}">
                <a16:creationId xmlns:a16="http://schemas.microsoft.com/office/drawing/2014/main" id="{1001B905-22CC-4C3B-A7B9-5F7C22395B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>
            <a:extLst>
              <a:ext uri="{FF2B5EF4-FFF2-40B4-BE49-F238E27FC236}">
                <a16:creationId xmlns:a16="http://schemas.microsoft.com/office/drawing/2014/main" id="{FFBB13CE-5AF6-46C2-9702-CA47F87FDE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>
            <a:extLst>
              <a:ext uri="{FF2B5EF4-FFF2-40B4-BE49-F238E27FC236}">
                <a16:creationId xmlns:a16="http://schemas.microsoft.com/office/drawing/2014/main" id="{6214DF7A-837B-46D3-95FC-63D57452DA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>
            <a:extLst>
              <a:ext uri="{FF2B5EF4-FFF2-40B4-BE49-F238E27FC236}">
                <a16:creationId xmlns:a16="http://schemas.microsoft.com/office/drawing/2014/main" id="{E7062BCD-D463-4A5F-9768-FD82C72DD3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04656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>
            <a:extLst>
              <a:ext uri="{FF2B5EF4-FFF2-40B4-BE49-F238E27FC236}">
                <a16:creationId xmlns:a16="http://schemas.microsoft.com/office/drawing/2014/main" id="{6214DF7A-837B-46D3-95FC-63D57452DA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>
            <a:extLst>
              <a:ext uri="{FF2B5EF4-FFF2-40B4-BE49-F238E27FC236}">
                <a16:creationId xmlns:a16="http://schemas.microsoft.com/office/drawing/2014/main" id="{E7062BCD-D463-4A5F-9768-FD82C72DD3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0617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>
            <a:extLst>
              <a:ext uri="{FF2B5EF4-FFF2-40B4-BE49-F238E27FC236}">
                <a16:creationId xmlns:a16="http://schemas.microsoft.com/office/drawing/2014/main" id="{6214DF7A-837B-46D3-95FC-63D57452DA4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>
            <a:extLst>
              <a:ext uri="{FF2B5EF4-FFF2-40B4-BE49-F238E27FC236}">
                <a16:creationId xmlns:a16="http://schemas.microsoft.com/office/drawing/2014/main" id="{E7062BCD-D463-4A5F-9768-FD82C72DD3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45869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>
            <a:extLst>
              <a:ext uri="{FF2B5EF4-FFF2-40B4-BE49-F238E27FC236}">
                <a16:creationId xmlns:a16="http://schemas.microsoft.com/office/drawing/2014/main" id="{2F00703A-CAB7-4DFE-B2EF-70F313D6C4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ce réservé des notes 2">
            <a:extLst>
              <a:ext uri="{FF2B5EF4-FFF2-40B4-BE49-F238E27FC236}">
                <a16:creationId xmlns:a16="http://schemas.microsoft.com/office/drawing/2014/main" id="{8BEEEB4D-EAFF-4017-BBC4-360B78863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>
            <a:extLst>
              <a:ext uri="{FF2B5EF4-FFF2-40B4-BE49-F238E27FC236}">
                <a16:creationId xmlns:a16="http://schemas.microsoft.com/office/drawing/2014/main" id="{E415E4B2-10FB-44D9-A63C-A0FEEF2CE7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ce réservé des commentaires 2">
            <a:extLst>
              <a:ext uri="{FF2B5EF4-FFF2-40B4-BE49-F238E27FC236}">
                <a16:creationId xmlns:a16="http://schemas.microsoft.com/office/drawing/2014/main" id="{95367291-B6F1-498F-8039-0E5A8884DB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>
            <a:extLst>
              <a:ext uri="{FF2B5EF4-FFF2-40B4-BE49-F238E27FC236}">
                <a16:creationId xmlns:a16="http://schemas.microsoft.com/office/drawing/2014/main" id="{C0A96F76-270A-42F8-90A0-BDD518EFAB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ce réservé des commentaires 2">
            <a:extLst>
              <a:ext uri="{FF2B5EF4-FFF2-40B4-BE49-F238E27FC236}">
                <a16:creationId xmlns:a16="http://schemas.microsoft.com/office/drawing/2014/main" id="{667EB4B1-1D12-4E93-9A57-578FFB5348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>
            <a:extLst>
              <a:ext uri="{FF2B5EF4-FFF2-40B4-BE49-F238E27FC236}">
                <a16:creationId xmlns:a16="http://schemas.microsoft.com/office/drawing/2014/main" id="{72783C73-58F7-4585-87F2-C5990328A8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>
            <a:extLst>
              <a:ext uri="{FF2B5EF4-FFF2-40B4-BE49-F238E27FC236}">
                <a16:creationId xmlns:a16="http://schemas.microsoft.com/office/drawing/2014/main" id="{0C60029C-C7B1-410E-813F-3E7D13C2B0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altLang="fr-FR"/>
              <a:t>Démarche d’animation  des conditions de droit</a:t>
            </a:r>
          </a:p>
          <a:p>
            <a:endParaRPr lang="fr-FR" altLang="fr-FR"/>
          </a:p>
          <a:p>
            <a:r>
              <a:rPr lang="fr-FR" altLang="fr-FR"/>
              <a:t>Temps 1 : conditions d’attribution</a:t>
            </a:r>
          </a:p>
          <a:p>
            <a:r>
              <a:rPr lang="fr-FR" altLang="fr-FR"/>
              <a:t>Temps 2 : conditions d’ouverture du droit</a:t>
            </a:r>
          </a:p>
          <a:p>
            <a:r>
              <a:rPr lang="fr-FR" altLang="fr-FR"/>
              <a:t>Temps 4 : renouvellement du droit</a:t>
            </a:r>
          </a:p>
          <a:p>
            <a:r>
              <a:rPr lang="fr-FR" altLang="fr-FR"/>
              <a:t>Temps 3 : fin de droit</a:t>
            </a:r>
          </a:p>
          <a:p>
            <a:endParaRPr lang="fr-FR" alt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>
            <a:extLst>
              <a:ext uri="{FF2B5EF4-FFF2-40B4-BE49-F238E27FC236}">
                <a16:creationId xmlns:a16="http://schemas.microsoft.com/office/drawing/2014/main" id="{D0360612-1DA9-4960-A49C-87A0A6146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notes 2">
            <a:extLst>
              <a:ext uri="{FF2B5EF4-FFF2-40B4-BE49-F238E27FC236}">
                <a16:creationId xmlns:a16="http://schemas.microsoft.com/office/drawing/2014/main" id="{21BA0281-D73B-41E3-9DAA-9BE28A1714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DA99D-7FAE-49E9-8B51-B2B8FC7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D3767-7D62-41A1-9CEC-5AB3844B243E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6677F7-E400-4B9D-B0C7-40D78C31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79544-1EDA-469C-829E-70CECC18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E504D-8F47-46B6-82C7-D3D1970A86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9395504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C745C-3078-4557-8BDE-83C14CC3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804AF-F677-4DD3-B03C-18507E21159C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D3AC5F-4922-419A-BDD4-060BB275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1AC3C0-DC6A-41A8-84E4-695FCF375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B6867-E88A-43F8-BFE6-F56766D413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4758243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1F75C3-0D6E-4B93-B339-D746E882D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8AD5-0967-4BD5-B425-8EAB3CDDF6BD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2D5C3A-8E48-42F4-8CCD-34EA33D8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48BCA8-9EC2-41B5-9982-CE54C33D5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4492D-203B-456D-8BAA-D962A0A398A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4693207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8">
            <a:extLst>
              <a:ext uri="{FF2B5EF4-FFF2-40B4-BE49-F238E27FC236}">
                <a16:creationId xmlns:a16="http://schemas.microsoft.com/office/drawing/2014/main" id="{4C4AEA7A-E86F-4E9E-9213-CE2FFA782B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DCDBD207-0673-418B-85B0-C19ACC69D2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338" y="6319838"/>
            <a:ext cx="1203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404664"/>
            <a:ext cx="89154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2">
            <a:extLst>
              <a:ext uri="{FF2B5EF4-FFF2-40B4-BE49-F238E27FC236}">
                <a16:creationId xmlns:a16="http://schemas.microsoft.com/office/drawing/2014/main" id="{B91F34D4-EAAA-4E1B-AE87-5FF25661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1A375-95EA-40E8-8F82-18E5BE280296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3D06061D-6BE9-4102-90FE-1EBB99A8A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297ABDF2-F418-432A-9B55-09739D34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DEBBA-EB51-4B59-BC2E-56BE202888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94943453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>
            <a:extLst>
              <a:ext uri="{FF2B5EF4-FFF2-40B4-BE49-F238E27FC236}">
                <a16:creationId xmlns:a16="http://schemas.microsoft.com/office/drawing/2014/main" id="{12C05300-B722-4DED-8FBF-F87F6163C4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75" y="0"/>
            <a:ext cx="9906000" cy="4381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4" name="Image 7">
            <a:extLst>
              <a:ext uri="{FF2B5EF4-FFF2-40B4-BE49-F238E27FC236}">
                <a16:creationId xmlns:a16="http://schemas.microsoft.com/office/drawing/2014/main" id="{4C4F927B-C020-41EA-850D-49BA7BD042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549275"/>
            <a:ext cx="1887538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4728" y="2790056"/>
            <a:ext cx="6264696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e la date 2">
            <a:extLst>
              <a:ext uri="{FF2B5EF4-FFF2-40B4-BE49-F238E27FC236}">
                <a16:creationId xmlns:a16="http://schemas.microsoft.com/office/drawing/2014/main" id="{60A05A72-AE41-4300-BDF6-C1491D50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2AE56-17FA-4212-92CE-F0915B5BFF3F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ED5209FB-9566-4D11-9FE9-4F9493E47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>
            <a:extLst>
              <a:ext uri="{FF2B5EF4-FFF2-40B4-BE49-F238E27FC236}">
                <a16:creationId xmlns:a16="http://schemas.microsoft.com/office/drawing/2014/main" id="{20D2A881-B44A-4775-AD34-8A5B500E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BB360-716F-4AEB-812E-67C0D631A7A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7034311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437A47-4B57-44A8-91E4-5DD68402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664A-7165-47A8-AE99-B2DE5F9F474B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0352C-9753-4FE4-A94A-4A27B958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BABB3-43EB-4561-B258-F0DF1EEE5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29C682-1F92-4D9C-9299-5BB2C00C05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8921699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A81F63-0221-4ECA-B3E8-3B47C720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8B713-E670-4A7B-B8B4-9A330CED12F3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632BEE-30B3-4B5F-9E55-43104630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3DE2A5-A9A8-490D-8040-A0820DDCE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E9D05-64DB-4BD4-8795-94E565240E9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48617323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6C75AFF-8650-4A2E-BB2E-CE17B2D4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1EF62-9D95-4325-A373-8FD39B005929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008DDB8A-9377-4CD2-8081-D1A8CBAE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C7B0A71-23C9-4464-9BF8-16FA1058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6B36F-5E28-4B3E-ADFC-271F3BCD266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180454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2528712-9EEB-4EBB-AA72-D9172015D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6C2D6-6679-4812-B2F0-F86302C91F6D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D00C8120-B023-4813-99EB-DE40E38EB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ECCCE3FF-3639-42C1-96C4-50AC0F7D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245EE-4FB3-4253-A15F-061E73EC6F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66455099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>
            <a:extLst>
              <a:ext uri="{FF2B5EF4-FFF2-40B4-BE49-F238E27FC236}">
                <a16:creationId xmlns:a16="http://schemas.microsoft.com/office/drawing/2014/main" id="{2B2D96C6-020B-4894-A2F5-897F422DF8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-242888"/>
            <a:ext cx="9906000" cy="43815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9523" y="2564904"/>
            <a:ext cx="8915400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904F2C-88A4-43BB-AA9D-7B64BAAB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97A0E-0E2D-4C0C-9B09-63B627238137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82A6DE-5959-41A6-9DAA-B4F301C1D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F4CCB4-A120-4A39-9BAE-93FBCA954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FBF9-318F-40F6-910F-182CF0B561E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8793849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8">
            <a:extLst>
              <a:ext uri="{FF2B5EF4-FFF2-40B4-BE49-F238E27FC236}">
                <a16:creationId xmlns:a16="http://schemas.microsoft.com/office/drawing/2014/main" id="{2BF1ABBA-E601-4793-8B87-10B8E67E76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4">
            <a:extLst>
              <a:ext uri="{FF2B5EF4-FFF2-40B4-BE49-F238E27FC236}">
                <a16:creationId xmlns:a16="http://schemas.microsoft.com/office/drawing/2014/main" id="{05327691-98F9-4D56-9A05-3103A3254E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075" y="138113"/>
            <a:ext cx="2921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19766A-342E-48A3-A014-5D1A2963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4102-713B-437A-AA44-F85663EBD29E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2A1528-7948-44A4-BA3C-543D90A7C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720DA7-CAE4-40AC-A63D-8133C15A5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688A72-C5ED-460A-AD44-FBA634560AA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0525542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B5F95804-A6AA-427E-B4AC-D6024D34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9AEF9-3C20-4BE1-A0C5-F6CB32D25A8A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A05AB1D-FF21-43EF-8744-B828D57C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D0794E8-E1BE-4312-98E9-5156D1A7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058B6-6152-4B9B-8E83-0172F59D728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15970891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3E6604E1-5954-4CE0-95F1-B124BAA14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B927-AB75-4AD1-AB16-F89592298A58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A9C03CCA-3EF1-4525-A6CF-D1F83E23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088ADF54-06F7-4505-ACF4-0A6AE128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6429D-DD02-410C-A457-C36F3588270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667520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267451BF-3768-4DCC-9EBD-0520A5F125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25AD742C-D813-4E84-9810-7069589810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35B746-4452-4268-8785-7E8E00129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76260A1-4F61-4B52-BA8D-74B6245EC772}" type="datetime1">
              <a:rPr lang="fr-FR"/>
              <a:pPr>
                <a:defRPr/>
              </a:pPr>
              <a:t>15/04/2022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1C5ED1-3999-43D9-820F-BBCCC85F6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985D19-55E3-439B-94FE-D991F307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3AA21767-933C-49D6-B300-4A89277966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8" r:id="rId6"/>
    <p:sldLayoutId id="2147484189" r:id="rId7"/>
    <p:sldLayoutId id="2147484184" r:id="rId8"/>
    <p:sldLayoutId id="2147484185" r:id="rId9"/>
    <p:sldLayoutId id="2147484186" r:id="rId10"/>
    <p:sldLayoutId id="2147484187" r:id="rId11"/>
    <p:sldLayoutId id="2147484190" r:id="rId12"/>
    <p:sldLayoutId id="2147484191" r:id="rId13"/>
  </p:sldLayoutIdLst>
  <p:transition spd="slow">
    <p:cover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9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0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1.xml"/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12" Type="http://schemas.microsoft.com/office/2007/relationships/diagramDrawing" Target="../diagrams/drawing2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0.xml"/><Relationship Id="rId11" Type="http://schemas.openxmlformats.org/officeDocument/2006/relationships/diagramColors" Target="../diagrams/colors21.xml"/><Relationship Id="rId5" Type="http://schemas.openxmlformats.org/officeDocument/2006/relationships/diagramQuickStyle" Target="../diagrams/quickStyle20.xml"/><Relationship Id="rId10" Type="http://schemas.openxmlformats.org/officeDocument/2006/relationships/diagramQuickStyle" Target="../diagrams/quickStyle21.xml"/><Relationship Id="rId4" Type="http://schemas.openxmlformats.org/officeDocument/2006/relationships/diagramLayout" Target="../diagrams/layout20.xml"/><Relationship Id="rId9" Type="http://schemas.openxmlformats.org/officeDocument/2006/relationships/diagramLayout" Target="../diagrams/layou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11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d.caf.fr/wps/portal/caffr/login/!ut/p/a1/04_Sj9CPykssy0xPLMnMz0vMAfGjzOID_A3dPbyDDdz9A1yNDTxdzQNDXJ19DS0CjYAKIoEKDHAARwNC-sP1o8BK8JjgpR-VnpOfBHZNpGNekrFFun5UUWpaalFqkV5pEVA4o6SkwErVQNWgvLxcLzkxTS-tSNUAm-qM_OIS_QiEKv2C3AgD3aikynJHRUUAO_ejAA!!/dl5/d5/L2dBISEvZ0FBIS9nQSEh/#/signature" TargetMode="External"/><Relationship Id="rId13" Type="http://schemas.microsoft.com/office/2007/relationships/diagramDrawing" Target="../diagrams/drawing9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openxmlformats.org/officeDocument/2006/relationships/diagramColors" Target="../diagrams/colors9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11" Type="http://schemas.openxmlformats.org/officeDocument/2006/relationships/diagramQuickStyle" Target="../diagrams/quickStyle9.xml"/><Relationship Id="rId5" Type="http://schemas.openxmlformats.org/officeDocument/2006/relationships/diagramQuickStyle" Target="../diagrams/quickStyle8.xml"/><Relationship Id="rId10" Type="http://schemas.openxmlformats.org/officeDocument/2006/relationships/diagramLayout" Target="../diagrams/layout9.xml"/><Relationship Id="rId4" Type="http://schemas.openxmlformats.org/officeDocument/2006/relationships/diagramLayout" Target="../diagrams/layout8.xml"/><Relationship Id="rId9" Type="http://schemas.openxmlformats.org/officeDocument/2006/relationships/diagramData" Target="../diagrams/data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7FD5CB5-DBAD-4E90-ACD5-98F8E1921D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alphaModFix amt="47000"/>
          </a:blip>
          <a:stretch>
            <a:fillRect/>
          </a:stretch>
        </p:blipFill>
        <p:spPr>
          <a:xfrm>
            <a:off x="2532720" y="2386726"/>
            <a:ext cx="6264696" cy="447127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4D1E3DF-4664-4CF9-9F40-892FFE534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6696" y="3284984"/>
            <a:ext cx="6755160" cy="3087216"/>
          </a:xfrm>
          <a:extLst>
            <a:ext uri="{FAA26D3D-D897-4be2-8F04-BA451C77F1D7}"/>
          </a:extLst>
        </p:spPr>
        <p:txBody>
          <a:bodyPr/>
          <a:lstStyle/>
          <a:p>
            <a:pPr>
              <a:defRPr/>
            </a:pPr>
            <a:r>
              <a:rPr lang="fr-FR" sz="4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  <a:cs typeface="Calibri"/>
              </a:rPr>
              <a:t>LES PRESTATIONS LEGALES</a:t>
            </a:r>
            <a:br>
              <a:rPr lang="fr-FR" sz="4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  <a:cs typeface="Calibri"/>
              </a:rPr>
            </a:br>
            <a:r>
              <a:rPr lang="fr-FR" sz="4800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ＭＳ Ｐゴシック" charset="0"/>
                <a:cs typeface="Calibri"/>
              </a:rPr>
              <a:t>Solidarité et insertion</a:t>
            </a:r>
            <a:endParaRPr lang="fr-FR" sz="4800" b="1">
              <a:solidFill>
                <a:srgbClr val="002060"/>
              </a:solidFill>
              <a:ea typeface="ＭＳ Ｐゴシック" charset="0"/>
              <a:cs typeface="Calibri"/>
            </a:endParaRPr>
          </a:p>
        </p:txBody>
      </p:sp>
      <p:pic>
        <p:nvPicPr>
          <p:cNvPr id="8196" name="Image 7">
            <a:extLst>
              <a:ext uri="{FF2B5EF4-FFF2-40B4-BE49-F238E27FC236}">
                <a16:creationId xmlns:a16="http://schemas.microsoft.com/office/drawing/2014/main" id="{DF93252A-5E27-4B92-B09F-4F1CD1145B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988" y="0"/>
            <a:ext cx="199072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8BE06036-B117-4A95-BBCC-D498BF1AC3ED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ZoneTexte 19">
            <a:extLst>
              <a:ext uri="{FF2B5EF4-FFF2-40B4-BE49-F238E27FC236}">
                <a16:creationId xmlns:a16="http://schemas.microsoft.com/office/drawing/2014/main" id="{F2D7C4DF-AF2E-4C60-A2E9-184BFFDEAEC2}"/>
              </a:ext>
            </a:extLst>
          </p:cNvPr>
          <p:cNvSpPr txBox="1"/>
          <p:nvPr/>
        </p:nvSpPr>
        <p:spPr>
          <a:xfrm>
            <a:off x="1857375" y="1892300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D2D03889-F9CE-4AA9-BC6F-040940B62334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8A2D83-BBAE-4B83-8B26-620B91493AAA}"/>
              </a:ext>
            </a:extLst>
          </p:cNvPr>
          <p:cNvSpPr/>
          <p:nvPr/>
        </p:nvSpPr>
        <p:spPr>
          <a:xfrm>
            <a:off x="273050" y="2613025"/>
            <a:ext cx="9504363" cy="31384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schemeClr val="accent1">
                    <a:lumMod val="50000"/>
                  </a:schemeClr>
                </a:solidFill>
              </a:rPr>
              <a:t>le Rsa est déterminé en tenant compte </a:t>
            </a:r>
            <a:r>
              <a:rPr lang="fr-FR" sz="200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defRPr/>
            </a:pPr>
            <a:endParaRPr lang="fr-FR" sz="20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 sz="2000">
                <a:solidFill>
                  <a:schemeClr val="accent1">
                    <a:lumMod val="50000"/>
                  </a:schemeClr>
                </a:solidFill>
              </a:rPr>
              <a:t>du montant forfaitaire (MF) de base (en fonction de la composition du foyer )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 sz="20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 sz="2000">
                <a:solidFill>
                  <a:schemeClr val="accent1">
                    <a:lumMod val="50000"/>
                  </a:schemeClr>
                </a:solidFill>
              </a:rPr>
              <a:t>de la moyenne mensuelle de l'ensemble des ressources perçues au cours du trimestre de référence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 sz="200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 sz="2000">
                <a:solidFill>
                  <a:schemeClr val="accent1">
                    <a:lumMod val="50000"/>
                  </a:schemeClr>
                </a:solidFill>
              </a:rPr>
              <a:t>éventuellement du montant du forfait logement (en fonction de la composition du foyer 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fr-FR"/>
          </a:p>
        </p:txBody>
      </p:sp>
    </p:spTree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8BE06036-B117-4A95-BBCC-D498BF1AC3ED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05360E79-E06A-4461-A77F-80895E9B60B4}"/>
              </a:ext>
            </a:extLst>
          </p:cNvPr>
          <p:cNvSpPr txBox="1"/>
          <p:nvPr/>
        </p:nvSpPr>
        <p:spPr>
          <a:xfrm>
            <a:off x="128588" y="2435225"/>
            <a:ext cx="9288462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altLang="fr-FR" b="1">
                <a:solidFill>
                  <a:schemeClr val="accent5">
                    <a:lumMod val="50000"/>
                  </a:schemeClr>
                </a:solidFill>
              </a:rPr>
              <a:t>Le Forfait logement:</a:t>
            </a:r>
            <a:endParaRPr lang="fr-FR" b="1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Les aides au logement sont prises en compte dans le calcul du Rsa </a:t>
            </a:r>
            <a:r>
              <a:rPr lang="fr-FR" b="1">
                <a:solidFill>
                  <a:schemeClr val="accent5">
                    <a:lumMod val="50000"/>
                  </a:schemeClr>
                </a:solidFill>
              </a:rPr>
              <a:t>de façon forfaitaire.</a:t>
            </a: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montant du forfait varie en fonction du nombre de personnes résidant dans le foyer.</a:t>
            </a:r>
          </a:p>
          <a:p>
            <a:pPr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Cette somme vient en déduction du montant de Rsa lorsque l’allocataire  perçoit une aide personnelle au logement ou si il n’a  pas de charge de logement (hébergé à titre gratuit)</a:t>
            </a:r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F2D7C4DF-AF2E-4C60-A2E9-184BFFDEAEC2}"/>
              </a:ext>
            </a:extLst>
          </p:cNvPr>
          <p:cNvSpPr txBox="1"/>
          <p:nvPr/>
        </p:nvSpPr>
        <p:spPr>
          <a:xfrm>
            <a:off x="1857375" y="1892300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D2D03889-F9CE-4AA9-BC6F-040940B62334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968A60D-D183-4A79-AD2D-0F14A90BB8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179" y="4797152"/>
            <a:ext cx="6925642" cy="895475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8BE06036-B117-4A95-BBCC-D498BF1AC3ED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3DA590A-0472-4E14-9494-F24B055A98F2}"/>
              </a:ext>
            </a:extLst>
          </p:cNvPr>
          <p:cNvSpPr txBox="1"/>
          <p:nvPr/>
        </p:nvSpPr>
        <p:spPr>
          <a:xfrm>
            <a:off x="200025" y="2708275"/>
            <a:ext cx="9682163" cy="314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bénéficiaire de Rsa a des droits mais également des devoirs à respecter.</a:t>
            </a:r>
          </a:p>
          <a:p>
            <a:pPr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Si le bénéficiaire est sans emploi ou qu’il perçoit de son activité des ressources limitées,</a:t>
            </a: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conseil départemental lui désignera un référent (un professionnel de l’emploi ou du secteur social).</a:t>
            </a:r>
          </a:p>
          <a:p>
            <a:pPr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Des démarches à entreprendre pour favoriser l’insertion sociale et professionnelle de l’allocataire</a:t>
            </a: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seront mise en place par la signature d’un projet personnalisé d’accès à l’emploi ou un contrat </a:t>
            </a: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d’insertion sociale qu’il devra respecter sous peine de voir sa prestation réduite ou suspendue </a:t>
            </a:r>
          </a:p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par le Président du Conseil départemental =&gt; </a:t>
            </a:r>
            <a:r>
              <a:rPr lang="fr-FR" b="1">
                <a:solidFill>
                  <a:schemeClr val="accent5">
                    <a:lumMod val="50000"/>
                  </a:schemeClr>
                </a:solidFill>
              </a:rPr>
              <a:t>Sanction</a:t>
            </a:r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5A97D37-AFC8-4DB4-A6FF-2D03783E4230}"/>
              </a:ext>
            </a:extLst>
          </p:cNvPr>
          <p:cNvSpPr txBox="1"/>
          <p:nvPr/>
        </p:nvSpPr>
        <p:spPr>
          <a:xfrm>
            <a:off x="1857375" y="187642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5F20B1B4-EDB7-49BA-9EE4-3CBC18F358D0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8BE06036-B117-4A95-BBCC-D498BF1AC3ED}"/>
              </a:ext>
            </a:extLst>
          </p:cNvPr>
          <p:cNvGraphicFramePr/>
          <p:nvPr/>
        </p:nvGraphicFramePr>
        <p:xfrm>
          <a:off x="1784648" y="1412776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E3DA590A-0472-4E14-9494-F24B055A98F2}"/>
              </a:ext>
            </a:extLst>
          </p:cNvPr>
          <p:cNvSpPr txBox="1"/>
          <p:nvPr/>
        </p:nvSpPr>
        <p:spPr>
          <a:xfrm>
            <a:off x="344488" y="2085975"/>
            <a:ext cx="9217025" cy="4800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En tant que bénéficiaire du RSA, l’allocataire peut disposer de plusieurs autres droits dérivés:</a:t>
            </a:r>
          </a:p>
          <a:p>
            <a:pPr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Affiliation gratuite  à la Puma si vous n'êtes pas couvert contre les risques maladie-maternité à un autre titre.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de la CSS (complémentaire santé solidaire)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d’une exonération de la taxe d'habitation ou de la contribution à l'audiovisuel public.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d’une réduction du tarif de votre abonnement téléphonique.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de tarifs réduits ou de la gratuité de certains services (mairie, conseil départemental, etc.)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d’une mesure de neutralisation des ressources annuelles prises en compte par la caf pour le calcul des prestations calculées sur la base des ressources N-2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61CF5B9-D7C9-4806-BA69-5EC9D508CC6D}"/>
              </a:ext>
            </a:extLst>
          </p:cNvPr>
          <p:cNvSpPr txBox="1"/>
          <p:nvPr/>
        </p:nvSpPr>
        <p:spPr>
          <a:xfrm>
            <a:off x="1857375" y="1587500"/>
            <a:ext cx="3587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E1120154-2C3E-49AC-951D-2592C6EAAF86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0F6F373E-34E5-4742-B74C-D1F13E869555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DA5C390-2346-4B94-BF76-87DED73A2DFD}"/>
              </a:ext>
            </a:extLst>
          </p:cNvPr>
          <p:cNvSpPr txBox="1"/>
          <p:nvPr/>
        </p:nvSpPr>
        <p:spPr>
          <a:xfrm>
            <a:off x="1857375" y="187642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10C10C46-7685-4F64-9037-77D2CE0399C1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1244A4E-130F-4728-8AF9-EF71C324A2C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620" y="2525960"/>
            <a:ext cx="9672760" cy="4032994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E41FACF1-2BF4-45BE-ADE8-4A1E80CE9818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Rectangle 2">
            <a:extLst>
              <a:ext uri="{FF2B5EF4-FFF2-40B4-BE49-F238E27FC236}">
                <a16:creationId xmlns:a16="http://schemas.microsoft.com/office/drawing/2014/main" id="{FD369EEF-04BC-40DD-9354-97AED077C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988" y="2420938"/>
            <a:ext cx="93440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 b="1">
                <a:solidFill>
                  <a:schemeClr val="accent5">
                    <a:lumMod val="50000"/>
                  </a:schemeClr>
                </a:solidFill>
              </a:rPr>
              <a:t>Exemple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Le 2 avril, Monsieur Royan, français, célibataire, âgé de plus de 25 ans, a déposé une demande de RSA. Il est hébergé à titre gratuit par ses parents. Il est inscrit à pôle emploi depuis  8 mois et déclare chaque mois 390 € de chômage.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Quel est le trimestre de référence?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Quel est le trimestre de droit 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Quels sont les éléments de calcul du RSA que percevra M. Royan pour ce trimestre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/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 b="1">
                <a:solidFill>
                  <a:schemeClr val="accent3">
                    <a:lumMod val="50000"/>
                  </a:schemeClr>
                </a:solidFill>
              </a:rPr>
              <a:t>Réponse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trimestre de référence </a:t>
            </a: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janvier – février- mars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Trimestre de droit : avril – mai - juin 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Éléments de calcul : montant forfaitaire de base soit 575,52 €, forfait logement : 1 personne seule ( car monsieur hébergé à titre gratuit : soit 69,06 €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Ressources retenues : celles du demandeur soit, moyenne des salaires déclarés en TR = 390€ de chômage.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Montant du RSA fictif pour janvier - février - mars :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600">
                <a:solidFill>
                  <a:schemeClr val="accent3">
                    <a:lumMod val="50000"/>
                  </a:schemeClr>
                </a:solidFill>
              </a:rPr>
              <a:t>RSA fictif = 575,52 - 390 – 69,06 = 116,46 €.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6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889DDF8-D37A-4C38-B063-F3FCD7449C2C}"/>
              </a:ext>
            </a:extLst>
          </p:cNvPr>
          <p:cNvSpPr txBox="1"/>
          <p:nvPr/>
        </p:nvSpPr>
        <p:spPr>
          <a:xfrm>
            <a:off x="1857375" y="187642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7FF34D62-90DC-4FAE-A75D-114300C0B353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51195D72-93AF-45B1-8EDB-E8DD79978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731129"/>
              </p:ext>
            </p:extLst>
          </p:nvPr>
        </p:nvGraphicFramePr>
        <p:xfrm>
          <a:off x="1784648" y="1700808"/>
          <a:ext cx="66967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579" name="Titre 2">
            <a:extLst>
              <a:ext uri="{FF2B5EF4-FFF2-40B4-BE49-F238E27FC236}">
                <a16:creationId xmlns:a16="http://schemas.microsoft.com/office/drawing/2014/main" id="{0EC16B7C-ECFB-414D-B52A-5FA9D63339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92188" y="549275"/>
            <a:ext cx="8281987" cy="1008063"/>
          </a:xfrm>
        </p:spPr>
        <p:txBody>
          <a:bodyPr/>
          <a:lstStyle/>
          <a:p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2. La Prime d’Activité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BA27714-3F59-4086-94BC-CE99D77EFB5B}"/>
              </a:ext>
            </a:extLst>
          </p:cNvPr>
          <p:cNvSpPr txBox="1"/>
          <p:nvPr/>
        </p:nvSpPr>
        <p:spPr>
          <a:xfrm>
            <a:off x="2009776" y="2060848"/>
            <a:ext cx="392112" cy="381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9FA6D9-88BC-4E4D-9922-2DA3AC476D4E}"/>
              </a:ext>
            </a:extLst>
          </p:cNvPr>
          <p:cNvSpPr txBox="1"/>
          <p:nvPr/>
        </p:nvSpPr>
        <p:spPr>
          <a:xfrm>
            <a:off x="2464594" y="2817019"/>
            <a:ext cx="393700" cy="379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8A160AC-D1A9-458B-A266-326A59B18211}"/>
              </a:ext>
            </a:extLst>
          </p:cNvPr>
          <p:cNvSpPr txBox="1"/>
          <p:nvPr/>
        </p:nvSpPr>
        <p:spPr>
          <a:xfrm>
            <a:off x="2641600" y="3587453"/>
            <a:ext cx="425450" cy="3667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1BC2355-C0B9-4AF4-A1DA-19A8B556A346}"/>
              </a:ext>
            </a:extLst>
          </p:cNvPr>
          <p:cNvSpPr txBox="1"/>
          <p:nvPr/>
        </p:nvSpPr>
        <p:spPr>
          <a:xfrm>
            <a:off x="2627313" y="4389934"/>
            <a:ext cx="4397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0FA0682-479D-491B-8D70-3FB81B215276}"/>
              </a:ext>
            </a:extLst>
          </p:cNvPr>
          <p:cNvSpPr txBox="1"/>
          <p:nvPr/>
        </p:nvSpPr>
        <p:spPr>
          <a:xfrm>
            <a:off x="2464594" y="5147668"/>
            <a:ext cx="2794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4118C4-09C7-46E6-9BF4-F8D5C4274E4B}"/>
              </a:ext>
            </a:extLst>
          </p:cNvPr>
          <p:cNvSpPr txBox="1"/>
          <p:nvPr/>
        </p:nvSpPr>
        <p:spPr>
          <a:xfrm>
            <a:off x="2039145" y="5905401"/>
            <a:ext cx="4191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</p:spTree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CEAAE91B-DF5C-449B-92C0-33B13F875D34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4" name="Rectangle 3">
            <a:extLst>
              <a:ext uri="{FF2B5EF4-FFF2-40B4-BE49-F238E27FC236}">
                <a16:creationId xmlns:a16="http://schemas.microsoft.com/office/drawing/2014/main" id="{B4C13347-5020-4F6E-B65F-2029F5B87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2744788"/>
            <a:ext cx="87852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En cas d’activité professionnelle (salariée ou indépendante) et en présence de ressources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modestes, la Prime d’activité complète les revenus d’activité professionnelle.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BC1DB00-1705-466E-9329-4348C67EC6B1}"/>
              </a:ext>
            </a:extLst>
          </p:cNvPr>
          <p:cNvSpPr txBox="1"/>
          <p:nvPr/>
        </p:nvSpPr>
        <p:spPr>
          <a:xfrm>
            <a:off x="1857375" y="185420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26629" name="Titre 2">
            <a:extLst>
              <a:ext uri="{FF2B5EF4-FFF2-40B4-BE49-F238E27FC236}">
                <a16:creationId xmlns:a16="http://schemas.microsoft.com/office/drawing/2014/main" id="{0814A57E-ABD2-4CA5-A9EF-53EE3108D8FE}"/>
              </a:ext>
            </a:extLst>
          </p:cNvPr>
          <p:cNvSpPr txBox="1">
            <a:spLocks/>
          </p:cNvSpPr>
          <p:nvPr/>
        </p:nvSpPr>
        <p:spPr bwMode="auto">
          <a:xfrm>
            <a:off x="992188" y="549275"/>
            <a:ext cx="82819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</p:spTree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5B04649-941A-47A7-8C09-BB05F572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2393950"/>
            <a:ext cx="8886825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Le demandeur doit avoir 18 ans ou plus sur au moins 1 mois du trimestre de référence et</a:t>
            </a:r>
            <a:r>
              <a:rPr lang="fr-FR" sz="1800"/>
              <a:t> </a:t>
            </a: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exercer une activité professionnelle.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Le droit est calculé e</a:t>
            </a: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n fonction des ressources de l’ensemble des membres du foyer (allocataire, conjoint, enfants ou personnes à charge au sens de la Prime d’activité).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Les bénéficiaires de la prime d’activité doivent déclarer tous les 3 mois leurs revenus du trimestre précédent, dans l’espace Mon Compte ou sur l’appli-mobile « Caf-Mon Compte ».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sz="1800">
                <a:solidFill>
                  <a:schemeClr val="accent5">
                    <a:lumMod val="50000"/>
                  </a:schemeClr>
                </a:solidFill>
                <a:latin typeface="+mn-lt"/>
              </a:rPr>
              <a:t>Le droit au montant forfaitaire peut être majoré:</a:t>
            </a:r>
          </a:p>
          <a:p>
            <a:pPr marL="1028700" lvl="1" eaLnBrk="1" hangingPunct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sz="1600">
                <a:solidFill>
                  <a:schemeClr val="accent5">
                    <a:lumMod val="50000"/>
                  </a:schemeClr>
                </a:solidFill>
                <a:latin typeface="+mn-lt"/>
              </a:rPr>
              <a:t>lorsqu’il y a isolement et charge d'un enfant de moins de 3 ans : jusqu'au mois précédent les 3 ans de l'enfant </a:t>
            </a:r>
          </a:p>
          <a:p>
            <a:pPr marL="1028700" lvl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sz="1600">
                <a:solidFill>
                  <a:schemeClr val="accent5">
                    <a:lumMod val="50000"/>
                  </a:schemeClr>
                </a:solidFill>
                <a:latin typeface="+mn-lt"/>
              </a:rPr>
              <a:t>lorsqu’il y a </a:t>
            </a: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  <a:latin typeface="+mn-lt"/>
              </a:rPr>
              <a:t>déclaration de grossesse, naissance d'un enfant ou prise en charge d'un enfant : la </a:t>
            </a:r>
            <a:r>
              <a:rPr lang="fr-FR" sz="1600">
                <a:solidFill>
                  <a:schemeClr val="accent5">
                    <a:lumMod val="50000"/>
                  </a:schemeClr>
                </a:solidFill>
                <a:latin typeface="+mn-lt"/>
              </a:rPr>
              <a:t>majoration peut être accordé pendant 12 mois</a:t>
            </a:r>
          </a:p>
          <a:p>
            <a:pPr marL="1028700" lvl="1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sz="1400"/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651" name="Titre 1">
            <a:extLst>
              <a:ext uri="{FF2B5EF4-FFF2-40B4-BE49-F238E27FC236}">
                <a16:creationId xmlns:a16="http://schemas.microsoft.com/office/drawing/2014/main" id="{7DB6FFBC-B90E-4297-AAE5-924CECB1C5C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5213" y="549275"/>
            <a:ext cx="8208962" cy="1079500"/>
          </a:xfrm>
        </p:spPr>
        <p:txBody>
          <a:bodyPr/>
          <a:lstStyle/>
          <a:p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B0365365-7C7D-4E18-B6EA-843914C39B6F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653" name="Rectangle 7">
            <a:extLst>
              <a:ext uri="{FF2B5EF4-FFF2-40B4-BE49-F238E27FC236}">
                <a16:creationId xmlns:a16="http://schemas.microsoft.com/office/drawing/2014/main" id="{FBA1B85D-923A-431E-B2DD-934EF814F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150"/>
            <a:ext cx="4111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Char char="•"/>
            </a:pPr>
            <a:r>
              <a:rPr lang="fr-FR" altLang="fr-FR" sz="1800">
                <a:latin typeface="Muller Regular"/>
              </a:rPr>
              <a:t>,</a:t>
            </a:r>
            <a:r>
              <a:rPr lang="fr-FR" altLang="fr-FR" sz="1800"/>
              <a:t>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D50D30B-FB7E-4713-8B60-552D84760A47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</p:spTree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5B04649-941A-47A7-8C09-BB05F572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2393950"/>
            <a:ext cx="8886825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Le droit s’ouvre au mois de la demande sous réserve que les conditions d'attribution soient remplies au dernier jour du mois de la demande.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ja-JP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La prestation n’est plus versée si une des conditions d'éligibilité n'est plus remplie par l'allocataire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699" name="Titre 1">
            <a:extLst>
              <a:ext uri="{FF2B5EF4-FFF2-40B4-BE49-F238E27FC236}">
                <a16:creationId xmlns:a16="http://schemas.microsoft.com/office/drawing/2014/main" id="{CC6AD974-F274-41B2-832F-425C90CEA9A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5213" y="549275"/>
            <a:ext cx="8208962" cy="1079500"/>
          </a:xfrm>
        </p:spPr>
        <p:txBody>
          <a:bodyPr/>
          <a:lstStyle/>
          <a:p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B0365365-7C7D-4E18-B6EA-843914C39B6F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233BB92-71A7-4AB4-AEA9-91E5B3D16636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ED0E545F-B64A-43BA-9E52-F784413CE97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4. La solidarité et l’insertion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BECF948B-1FC0-49A1-ACAE-09EBF252848E}"/>
              </a:ext>
            </a:extLst>
          </p:cNvPr>
          <p:cNvGraphicFramePr/>
          <p:nvPr/>
        </p:nvGraphicFramePr>
        <p:xfrm>
          <a:off x="1651000" y="1606410"/>
          <a:ext cx="660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age 2">
            <a:extLst>
              <a:ext uri="{FF2B5EF4-FFF2-40B4-BE49-F238E27FC236}">
                <a16:creationId xmlns:a16="http://schemas.microsoft.com/office/drawing/2014/main" id="{91FB7FEB-C4A3-4B5F-8391-9D731DEE6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4533900"/>
            <a:ext cx="17383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C699DC75-A3D9-49A0-A676-A1B5948CBFED}"/>
              </a:ext>
            </a:extLst>
          </p:cNvPr>
          <p:cNvGraphicFramePr/>
          <p:nvPr/>
        </p:nvGraphicFramePr>
        <p:xfrm>
          <a:off x="615244" y="2276873"/>
          <a:ext cx="8642753" cy="3328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60C20442-D624-422A-A44D-36ADC066F945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558" name="Rectangle 2">
            <a:extLst>
              <a:ext uri="{FF2B5EF4-FFF2-40B4-BE49-F238E27FC236}">
                <a16:creationId xmlns:a16="http://schemas.microsoft.com/office/drawing/2014/main" id="{A8E53233-9462-4CAD-A14B-F77DDDED4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2420938"/>
            <a:ext cx="8640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La prestation est subordonnée au dépôt d’une demande à effectuer sur le site caf.fr.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630DC1B-50AC-47B9-ACCA-7B181DA63977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31751" name="Titre 2">
            <a:extLst>
              <a:ext uri="{FF2B5EF4-FFF2-40B4-BE49-F238E27FC236}">
                <a16:creationId xmlns:a16="http://schemas.microsoft.com/office/drawing/2014/main" id="{1941D129-5918-4E4D-9F90-AB3ABE81D5D4}"/>
              </a:ext>
            </a:extLst>
          </p:cNvPr>
          <p:cNvSpPr txBox="1">
            <a:spLocks/>
          </p:cNvSpPr>
          <p:nvPr/>
        </p:nvSpPr>
        <p:spPr bwMode="auto">
          <a:xfrm>
            <a:off x="992188" y="549275"/>
            <a:ext cx="82819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</p:spTree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5B04649-941A-47A7-8C09-BB05F572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2393950"/>
            <a:ext cx="8886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771" name="Titre 1">
            <a:extLst>
              <a:ext uri="{FF2B5EF4-FFF2-40B4-BE49-F238E27FC236}">
                <a16:creationId xmlns:a16="http://schemas.microsoft.com/office/drawing/2014/main" id="{3A20BB60-714D-4BBC-9E83-83F39619321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5213" y="549275"/>
            <a:ext cx="8208962" cy="1079500"/>
          </a:xfrm>
        </p:spPr>
        <p:txBody>
          <a:bodyPr/>
          <a:lstStyle/>
          <a:p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B0365365-7C7D-4E18-B6EA-843914C39B6F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E233BB92-71A7-4AB4-AEA9-91E5B3D16636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9BA19D68-9B4D-4558-917D-457C87BEF183}"/>
              </a:ext>
            </a:extLst>
          </p:cNvPr>
          <p:cNvSpPr txBox="1"/>
          <p:nvPr/>
        </p:nvSpPr>
        <p:spPr>
          <a:xfrm>
            <a:off x="128588" y="2393950"/>
            <a:ext cx="9859962" cy="50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fr-FR" b="1" err="1">
                <a:solidFill>
                  <a:schemeClr val="accent1">
                    <a:lumMod val="50000"/>
                  </a:schemeClr>
                </a:solidFill>
              </a:rPr>
              <a:t>Ppa</a:t>
            </a: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 est déterminée en tenant compte </a:t>
            </a: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>
              <a:defRPr/>
            </a:pPr>
            <a:endParaRPr lang="fr-FR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du montant forfaitaire (MF) de base (en fonction de la composition du foyer)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La bonification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Des revenus d'activité professionnelle (61%)</a:t>
            </a: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endParaRPr lang="fr-FR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Du forfait logement à appliquer ou non (idem que pour le RSA)</a:t>
            </a:r>
            <a:br>
              <a:rPr lang="fr-FR">
                <a:solidFill>
                  <a:schemeClr val="accent1">
                    <a:lumMod val="50000"/>
                  </a:schemeClr>
                </a:solidFill>
              </a:rPr>
            </a:br>
            <a:endParaRPr lang="fr-FR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  <a:defRPr/>
            </a:pPr>
            <a:r>
              <a:rPr lang="fr-FR">
                <a:solidFill>
                  <a:schemeClr val="accent1">
                    <a:lumMod val="50000"/>
                  </a:schemeClr>
                </a:solidFill>
              </a:rPr>
              <a:t>de la moyenne mensuelle de l'ensemble des ressources perçues au cours du trimestre de référence</a:t>
            </a:r>
          </a:p>
          <a:p>
            <a:pPr>
              <a:defRPr/>
            </a:pPr>
            <a:endParaRPr lang="fr-FR"/>
          </a:p>
          <a:p>
            <a:pPr>
              <a:defRPr/>
            </a:pPr>
            <a:endParaRPr lang="fr-FR" b="1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endParaRPr lang="fr-FR" b="1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fr-FR" b="1" err="1">
                <a:solidFill>
                  <a:schemeClr val="accent6">
                    <a:lumMod val="75000"/>
                  </a:schemeClr>
                </a:solidFill>
              </a:rPr>
              <a:t>Ppa</a:t>
            </a:r>
            <a:r>
              <a:rPr lang="fr-FR" b="1">
                <a:solidFill>
                  <a:schemeClr val="accent6">
                    <a:lumMod val="75000"/>
                  </a:schemeClr>
                </a:solidFill>
              </a:rPr>
              <a:t> = (Montant forfaitaire+ bonification + 61% des salaires) – (ressources du foyer + forfait logement)</a:t>
            </a:r>
          </a:p>
          <a:p>
            <a:pPr>
              <a:defRPr/>
            </a:pPr>
            <a:r>
              <a:rPr lang="fr-FR" b="1">
                <a:solidFill>
                  <a:schemeClr val="accent6">
                    <a:lumMod val="75000"/>
                  </a:schemeClr>
                </a:solidFill>
              </a:rPr>
              <a:t>															</a:t>
            </a:r>
          </a:p>
          <a:p>
            <a:pPr>
              <a:defRPr/>
            </a:pPr>
            <a:endParaRPr lang="fr-FR"/>
          </a:p>
        </p:txBody>
      </p:sp>
      <p:sp>
        <p:nvSpPr>
          <p:cNvPr id="3" name="Flèche : bas 2">
            <a:extLst>
              <a:ext uri="{FF2B5EF4-FFF2-40B4-BE49-F238E27FC236}">
                <a16:creationId xmlns:a16="http://schemas.microsoft.com/office/drawing/2014/main" id="{4E3C8759-0A29-4EA6-9091-2FCC4F1B82E5}"/>
              </a:ext>
            </a:extLst>
          </p:cNvPr>
          <p:cNvSpPr/>
          <p:nvPr/>
        </p:nvSpPr>
        <p:spPr>
          <a:xfrm>
            <a:off x="4627054" y="5661248"/>
            <a:ext cx="485775" cy="504825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ED0CA730-67F6-414E-B33A-E6B8857BDAF1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7663A392-BF7A-4CEF-8588-E898CF7425BC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35845" name="Titre 2">
            <a:extLst>
              <a:ext uri="{FF2B5EF4-FFF2-40B4-BE49-F238E27FC236}">
                <a16:creationId xmlns:a16="http://schemas.microsoft.com/office/drawing/2014/main" id="{3986FA4B-4938-4E45-B7B4-2CA9D2F94595}"/>
              </a:ext>
            </a:extLst>
          </p:cNvPr>
          <p:cNvSpPr txBox="1">
            <a:spLocks/>
          </p:cNvSpPr>
          <p:nvPr/>
        </p:nvSpPr>
        <p:spPr bwMode="auto">
          <a:xfrm>
            <a:off x="992188" y="549275"/>
            <a:ext cx="82819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6B962B2-D6C0-4D1C-95FD-EF385D027C3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5912" y="2399705"/>
            <a:ext cx="9274175" cy="429928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041140BF-F3C3-4351-A830-96968A61E751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4" name="Rectangle 1">
            <a:extLst>
              <a:ext uri="{FF2B5EF4-FFF2-40B4-BE49-F238E27FC236}">
                <a16:creationId xmlns:a16="http://schemas.microsoft.com/office/drawing/2014/main" id="{1A0354C0-B59D-4F5D-BE3F-BC7CAAB6F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8" y="2503488"/>
            <a:ext cx="8915400" cy="462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 b="1">
                <a:solidFill>
                  <a:schemeClr val="accent5">
                    <a:lumMod val="50000"/>
                  </a:schemeClr>
                </a:solidFill>
              </a:rPr>
              <a:t>Exemple 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Couple avec 2 enfants à charge âgés de 10 ans et 8 ans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Demande de PPA déposée le 10 janvier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M. et Mme perçoivent des revenus d’activité. Madame 750€ chaque mois , Monsieur 950€ chaque mois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Ils sont locataires, et perçoivent 250 € d’aide personnelle au logement par mois.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Pf versées : AF =&gt; 131,55 (avant </a:t>
            </a:r>
            <a:r>
              <a:rPr lang="fr-FR" sz="1400" err="1">
                <a:solidFill>
                  <a:schemeClr val="accent5">
                    <a:lumMod val="50000"/>
                  </a:schemeClr>
                </a:solidFill>
              </a:rPr>
              <a:t>Rds</a:t>
            </a:r>
            <a:r>
              <a:rPr lang="fr-FR" sz="140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5">
                    <a:lumMod val="50000"/>
                  </a:schemeClr>
                </a:solidFill>
              </a:rPr>
              <a:t>Quel est le trimestre de référence?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5">
                    <a:lumMod val="50000"/>
                  </a:schemeClr>
                </a:solidFill>
              </a:rPr>
              <a:t>Quel est le trimestre de droit ?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5">
                    <a:lumMod val="50000"/>
                  </a:schemeClr>
                </a:solidFill>
              </a:rPr>
              <a:t>Quels sont les éléments de calcul de la Ppa  que percevra la famille pour le 1er trimestre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 b="1">
                <a:solidFill>
                  <a:schemeClr val="accent3">
                    <a:lumMod val="50000"/>
                  </a:schemeClr>
                </a:solidFill>
              </a:rPr>
              <a:t>Réponse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3">
                    <a:lumMod val="50000"/>
                  </a:schemeClr>
                </a:solidFill>
              </a:rPr>
              <a:t>trimestre de référence </a:t>
            </a:r>
            <a:r>
              <a:rPr lang="fr-FR" altLang="fr-FR" sz="140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fr-FR" altLang="fr-FR" sz="1400">
                <a:solidFill>
                  <a:schemeClr val="accent3">
                    <a:lumMod val="50000"/>
                  </a:schemeClr>
                </a:solidFill>
              </a:rPr>
              <a:t>octobre –novembre - décembre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3">
                    <a:lumMod val="50000"/>
                  </a:schemeClr>
                </a:solidFill>
              </a:rPr>
              <a:t>Trimestre de droit : janvier – février - mars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Ppa 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=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(Montant forfaitaire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bonification 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61% des salaires) 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–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(ressources du foyer 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Pf </a:t>
            </a:r>
            <a:r>
              <a:rPr lang="fr-FR" sz="1400" b="1">
                <a:solidFill>
                  <a:schemeClr val="accent3">
                    <a:lumMod val="50000"/>
                  </a:schemeClr>
                </a:solidFill>
              </a:rPr>
              <a:t>+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 forfait logement)</a:t>
            </a:r>
            <a:endParaRPr lang="fr-FR" altLang="fr-FR" sz="1400">
              <a:solidFill>
                <a:schemeClr val="accent3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fr-FR" altLang="fr-FR" sz="1400">
                <a:solidFill>
                  <a:schemeClr val="accent3">
                    <a:lumMod val="50000"/>
                  </a:schemeClr>
                </a:solidFill>
              </a:rPr>
              <a:t>Janvier février mars : (</a:t>
            </a:r>
            <a:r>
              <a:rPr lang="fr-FR" sz="1400">
                <a:solidFill>
                  <a:schemeClr val="accent3">
                    <a:lumMod val="50000"/>
                  </a:schemeClr>
                </a:solidFill>
              </a:rPr>
              <a:t>1 161,64+ 41,50+ 93,96 + 457,5 +579,45 ) – (750 + 950 +167,74 +131,55) = 334,76€</a:t>
            </a:r>
            <a:endParaRPr lang="fr-FR" altLang="fr-FR" sz="1400">
              <a:solidFill>
                <a:schemeClr val="accent3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40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fr-FR" altLang="fr-FR" sz="1200"/>
          </a:p>
          <a:p>
            <a:pPr>
              <a:buFont typeface="Arial" panose="020B0604020202020204" pitchFamily="34" charset="0"/>
              <a:buNone/>
              <a:defRPr/>
            </a:pPr>
            <a:endParaRPr lang="fr-FR" sz="140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1C0B6C-BD1A-42C4-B025-CF07BAD893EE}"/>
              </a:ext>
            </a:extLst>
          </p:cNvPr>
          <p:cNvSpPr txBox="1"/>
          <p:nvPr/>
        </p:nvSpPr>
        <p:spPr>
          <a:xfrm>
            <a:off x="1819275" y="1860550"/>
            <a:ext cx="392113" cy="379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36869" name="Titre 2">
            <a:extLst>
              <a:ext uri="{FF2B5EF4-FFF2-40B4-BE49-F238E27FC236}">
                <a16:creationId xmlns:a16="http://schemas.microsoft.com/office/drawing/2014/main" id="{92A039A3-3429-43A1-AB29-F29832120BCB}"/>
              </a:ext>
            </a:extLst>
          </p:cNvPr>
          <p:cNvSpPr txBox="1">
            <a:spLocks/>
          </p:cNvSpPr>
          <p:nvPr/>
        </p:nvSpPr>
        <p:spPr bwMode="auto">
          <a:xfrm>
            <a:off x="992188" y="549275"/>
            <a:ext cx="8281987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La Prime d’Activité</a:t>
            </a:r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878B0A38-9B27-467D-B5BE-5BA914A0E1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8879129"/>
              </p:ext>
            </p:extLst>
          </p:nvPr>
        </p:nvGraphicFramePr>
        <p:xfrm>
          <a:off x="1784648" y="1196752"/>
          <a:ext cx="66967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3" name="Titre 2">
            <a:extLst>
              <a:ext uri="{FF2B5EF4-FFF2-40B4-BE49-F238E27FC236}">
                <a16:creationId xmlns:a16="http://schemas.microsoft.com/office/drawing/2014/main" id="{FAADDECF-13C0-417D-865B-1F15B567ED1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ACCAFD2-8376-4C67-9FFA-CE7AAF8FAE74}"/>
              </a:ext>
            </a:extLst>
          </p:cNvPr>
          <p:cNvSpPr txBox="1"/>
          <p:nvPr/>
        </p:nvSpPr>
        <p:spPr>
          <a:xfrm flipH="1">
            <a:off x="1976438" y="1450975"/>
            <a:ext cx="312737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8B6D565-25E0-43BE-8BD1-54D6ED79FC6A}"/>
              </a:ext>
            </a:extLst>
          </p:cNvPr>
          <p:cNvSpPr txBox="1"/>
          <p:nvPr/>
        </p:nvSpPr>
        <p:spPr>
          <a:xfrm flipH="1">
            <a:off x="2360613" y="2124075"/>
            <a:ext cx="3127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DF2319B-F678-4A3B-AFEA-33DF536A83DE}"/>
              </a:ext>
            </a:extLst>
          </p:cNvPr>
          <p:cNvSpPr txBox="1"/>
          <p:nvPr/>
        </p:nvSpPr>
        <p:spPr>
          <a:xfrm flipH="1">
            <a:off x="2622550" y="2825750"/>
            <a:ext cx="3127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FD5C817-3AEE-4421-90D2-DFBB0651B45A}"/>
              </a:ext>
            </a:extLst>
          </p:cNvPr>
          <p:cNvSpPr txBox="1"/>
          <p:nvPr/>
        </p:nvSpPr>
        <p:spPr>
          <a:xfrm flipH="1">
            <a:off x="2684463" y="3460750"/>
            <a:ext cx="3127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528B1C6-7F80-4737-B7C1-C5038E94CC5C}"/>
              </a:ext>
            </a:extLst>
          </p:cNvPr>
          <p:cNvSpPr txBox="1"/>
          <p:nvPr/>
        </p:nvSpPr>
        <p:spPr>
          <a:xfrm flipH="1">
            <a:off x="2622550" y="4138613"/>
            <a:ext cx="31273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999EABB-313A-47F0-AD91-6A23198D8E80}"/>
              </a:ext>
            </a:extLst>
          </p:cNvPr>
          <p:cNvSpPr txBox="1"/>
          <p:nvPr/>
        </p:nvSpPr>
        <p:spPr>
          <a:xfrm flipH="1">
            <a:off x="2398713" y="4840288"/>
            <a:ext cx="3127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8FD8A5F2-3A6A-4DDF-9562-D5F52D85AA4B}"/>
              </a:ext>
            </a:extLst>
          </p:cNvPr>
          <p:cNvSpPr txBox="1"/>
          <p:nvPr/>
        </p:nvSpPr>
        <p:spPr>
          <a:xfrm flipH="1">
            <a:off x="1989138" y="5464175"/>
            <a:ext cx="300037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7</a:t>
            </a:r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7DB46359-E1C4-49D9-A93C-25168AFE9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3068638"/>
            <a:ext cx="8661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Cette prestation sociale s’adresse aux personnes démunies sans ressources ou avec des ressources  faibles. Elle complétera leurs ressources afin de leur garantir un revenu minimal.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L’allocataire doit prioritairement faire valoir ses droits à l’ensemble des autres prestations sociales (allocation chômage, retraite…) auxquelles il peut prétendre.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fr-FR" altLang="fr-FR" sz="1800">
              <a:solidFill>
                <a:srgbClr val="006699"/>
              </a:solidFill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9618ECED-4F9A-4A48-8290-5CA9BB67646C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46913FD3-75B7-42B8-A93A-B066DADEB142}"/>
              </a:ext>
            </a:extLst>
          </p:cNvPr>
          <p:cNvSpPr txBox="1"/>
          <p:nvPr/>
        </p:nvSpPr>
        <p:spPr>
          <a:xfrm>
            <a:off x="1857375" y="187642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0" name="Titre 2">
            <a:extLst>
              <a:ext uri="{FF2B5EF4-FFF2-40B4-BE49-F238E27FC236}">
                <a16:creationId xmlns:a16="http://schemas.microsoft.com/office/drawing/2014/main" id="{6422627A-86A2-41B8-954E-61E116835E3B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9">
            <a:extLst>
              <a:ext uri="{FF2B5EF4-FFF2-40B4-BE49-F238E27FC236}">
                <a16:creationId xmlns:a16="http://schemas.microsoft.com/office/drawing/2014/main" id="{077A1EC8-7B79-42F7-9E80-63FCF5D2B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2205038"/>
            <a:ext cx="9505950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Avoir </a:t>
            </a: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au moins 25 ans (Mois des 25 ans)</a:t>
            </a: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Entre 18 et 25 ans, sans enfant : justifier de 2 ans d’activité sur les 3 dernières années (</a:t>
            </a: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avoir travaillé </a:t>
            </a:r>
            <a:r>
              <a:rPr lang="fr-FR" sz="1800" b="1">
                <a:solidFill>
                  <a:schemeClr val="accent5">
                    <a:lumMod val="50000"/>
                  </a:schemeClr>
                </a:solidFill>
              </a:rPr>
              <a:t>3 214 heures</a:t>
            </a: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 au cours des trois ans précédant la demande.)</a:t>
            </a: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Il n’y a pas de condition d’âge pour une allocataire enceinte ou qui a un enfant à charge.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Le droit s</a:t>
            </a:r>
            <a:r>
              <a:rPr lang="ja-JP" altLang="fr-FR" sz="1800">
                <a:solidFill>
                  <a:schemeClr val="accent5">
                    <a:lumMod val="50000"/>
                  </a:schemeClr>
                </a:solidFill>
              </a:rPr>
              <a:t>’</a:t>
            </a:r>
            <a:r>
              <a:rPr lang="fr-FR" altLang="ja-JP" sz="1800">
                <a:solidFill>
                  <a:schemeClr val="accent5">
                    <a:lumMod val="50000"/>
                  </a:schemeClr>
                </a:solidFill>
              </a:rPr>
              <a:t>ouvre au mois de la demande sous réserve que les conditions d'attribution soient remplies au dernier jour du mois de la demande.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Une Majoration pour isolement peut être versée :</a:t>
            </a:r>
          </a:p>
          <a:p>
            <a:pPr marL="1028700" lvl="1" eaLnBrk="1" hangingPunct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En ouverture de droit </a:t>
            </a:r>
            <a:r>
              <a:rPr lang="fr-FR" sz="1600">
                <a:solidFill>
                  <a:schemeClr val="accent5">
                    <a:lumMod val="50000"/>
                  </a:schemeClr>
                </a:solidFill>
              </a:rPr>
              <a:t>jusqu'au mois précédant le 3</a:t>
            </a:r>
            <a:r>
              <a:rPr lang="fr-FR" sz="1600" baseline="30000">
                <a:solidFill>
                  <a:schemeClr val="accent5">
                    <a:lumMod val="50000"/>
                  </a:schemeClr>
                </a:solidFill>
              </a:rPr>
              <a:t>ème</a:t>
            </a:r>
            <a:r>
              <a:rPr lang="fr-FR" sz="1600">
                <a:solidFill>
                  <a:schemeClr val="accent5">
                    <a:lumMod val="50000"/>
                  </a:schemeClr>
                </a:solidFill>
              </a:rPr>
              <a:t> anniversaire de l'enfant.</a:t>
            </a:r>
            <a:endParaRPr lang="fr-FR" altLang="fr-FR" sz="1600">
              <a:solidFill>
                <a:schemeClr val="accent5">
                  <a:lumMod val="50000"/>
                </a:schemeClr>
              </a:solidFill>
            </a:endParaRPr>
          </a:p>
          <a:p>
            <a:pPr marL="1028700" lvl="1" eaLnBrk="1" hangingPunct="1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fr-FR" altLang="fr-FR" sz="1600">
                <a:solidFill>
                  <a:schemeClr val="accent5">
                    <a:lumMod val="50000"/>
                  </a:schemeClr>
                </a:solidFill>
              </a:rPr>
              <a:t>En cours de droit : en cas de séparation pour une période de 12 mois </a:t>
            </a:r>
          </a:p>
          <a:p>
            <a:pPr marL="285750" indent="-285750" eaLnBrk="1" hangingPunct="1"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Le droit est recalculé tous les 3 mois en fonction des ressources mensuelles moyennes de l’ensemble du foyer (</a:t>
            </a:r>
            <a:r>
              <a:rPr lang="fr-FR" sz="1800">
                <a:solidFill>
                  <a:schemeClr val="accent5">
                    <a:lumMod val="50000"/>
                  </a:schemeClr>
                </a:solidFill>
              </a:rPr>
              <a:t>demandeur, conjoint, enfants ou personnes à charge au sens du Rsa).</a:t>
            </a: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     qui ne doivent pas dépasser un certain montant maximal de Rsa .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fr-FR" altLang="fr-FR" sz="1800">
              <a:solidFill>
                <a:schemeClr val="accent5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fr-FR" altLang="fr-FR" sz="1800">
                <a:solidFill>
                  <a:schemeClr val="accent5">
                    <a:lumMod val="50000"/>
                  </a:schemeClr>
                </a:solidFill>
              </a:rPr>
              <a:t>La prestation n’est plus versée si une des conditions d'éligibilité n'est plus remplie par l'allocataire.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811DCE6E-E353-46AA-A9BF-91A14BB2B377}"/>
              </a:ext>
            </a:extLst>
          </p:cNvPr>
          <p:cNvGraphicFramePr/>
          <p:nvPr/>
        </p:nvGraphicFramePr>
        <p:xfrm>
          <a:off x="1784648" y="1628800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EAA9D54-596E-4C2D-BF53-FDAEF2D7F02D}"/>
              </a:ext>
            </a:extLst>
          </p:cNvPr>
          <p:cNvSpPr txBox="1"/>
          <p:nvPr/>
        </p:nvSpPr>
        <p:spPr>
          <a:xfrm>
            <a:off x="1857375" y="1800225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A12C522A-DC07-4215-811E-AF0806C3188F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811DCE6E-E353-46AA-A9BF-91A14BB2B3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959433"/>
              </p:ext>
            </p:extLst>
          </p:nvPr>
        </p:nvGraphicFramePr>
        <p:xfrm>
          <a:off x="1712640" y="1178583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EAA9D54-596E-4C2D-BF53-FDAEF2D7F02D}"/>
              </a:ext>
            </a:extLst>
          </p:cNvPr>
          <p:cNvSpPr txBox="1"/>
          <p:nvPr/>
        </p:nvSpPr>
        <p:spPr>
          <a:xfrm>
            <a:off x="1784648" y="1354473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A12C522A-DC07-4215-811E-AF0806C3188F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3A25557-318C-49E9-812E-FD4B71A6550E}"/>
              </a:ext>
            </a:extLst>
          </p:cNvPr>
          <p:cNvSpPr txBox="1"/>
          <p:nvPr/>
        </p:nvSpPr>
        <p:spPr>
          <a:xfrm>
            <a:off x="352262" y="2358844"/>
            <a:ext cx="9201472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Il consiste à étudier le droit </a:t>
            </a:r>
            <a:r>
              <a:rPr lang="fr-FR" err="1">
                <a:solidFill>
                  <a:schemeClr val="accent5">
                    <a:lumMod val="50000"/>
                  </a:schemeClr>
                </a:solidFill>
              </a:rPr>
              <a:t>Rsa</a:t>
            </a: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 de la famille en maintenant la charge de l’enfant décédé.</a:t>
            </a:r>
          </a:p>
          <a:p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Aucun accord du Conseil départemental n’est requis</a:t>
            </a:r>
          </a:p>
          <a:p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Maintien durant les 12 mois qui suivent le décès</a:t>
            </a:r>
          </a:p>
          <a:p>
            <a:endParaRPr lang="fr-FR" sz="1200"/>
          </a:p>
          <a:p>
            <a:r>
              <a:rPr lang="fr-FR" sz="120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fr-FR" sz="1200"/>
          </a:p>
          <a:p>
            <a:endParaRPr lang="fr-FR" sz="1200"/>
          </a:p>
          <a:p>
            <a:r>
              <a:rPr lang="fr-FR" sz="1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52658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811DCE6E-E353-46AA-A9BF-91A14BB2B3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5943631"/>
              </p:ext>
            </p:extLst>
          </p:nvPr>
        </p:nvGraphicFramePr>
        <p:xfrm>
          <a:off x="1712640" y="1178583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EAA9D54-596E-4C2D-BF53-FDAEF2D7F02D}"/>
              </a:ext>
            </a:extLst>
          </p:cNvPr>
          <p:cNvSpPr txBox="1"/>
          <p:nvPr/>
        </p:nvSpPr>
        <p:spPr>
          <a:xfrm>
            <a:off x="1784648" y="1354473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A12C522A-DC07-4215-811E-AF0806C3188F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421ED6-8D06-4EAC-A3FB-EA058C7A9D19}"/>
              </a:ext>
            </a:extLst>
          </p:cNvPr>
          <p:cNvSpPr txBox="1"/>
          <p:nvPr/>
        </p:nvSpPr>
        <p:spPr>
          <a:xfrm>
            <a:off x="495300" y="2564904"/>
            <a:ext cx="92014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>
                <a:solidFill>
                  <a:schemeClr val="accent5">
                    <a:lumMod val="50000"/>
                  </a:schemeClr>
                </a:solidFill>
              </a:rPr>
              <a:t>Les conditions d’attribution liées à l’enfant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Il doit être à charge au moins un mois sur le trimestre de référence précédent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décès doit intervenir au plus tard à 17 ans et 11 mois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Les enfants morts nés ne permettent pas l’application du maintien. Le maintien est applicable en cas de décès intervenant à compter de la vingtième semaine de grossesse (présence d’une déclaration de grossesse et d’un acte de décès délivré par l’Etat civil au titre de l’enfant).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fr-FR" b="1">
                <a:solidFill>
                  <a:schemeClr val="accent5">
                    <a:lumMod val="50000"/>
                  </a:schemeClr>
                </a:solidFill>
              </a:rPr>
              <a:t>Les conditions d’attribution liées à l’allocataire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Bénéficier d’un droit </a:t>
            </a:r>
            <a:r>
              <a:rPr lang="fr-FR" err="1">
                <a:solidFill>
                  <a:schemeClr val="accent5">
                    <a:lumMod val="50000"/>
                  </a:schemeClr>
                </a:solidFill>
              </a:rPr>
              <a:t>Rsa</a:t>
            </a: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 majoré ou non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maintien est applicable y compris pour les allocataires de moins de 25 ans</a:t>
            </a:r>
          </a:p>
        </p:txBody>
      </p:sp>
    </p:spTree>
    <p:extLst>
      <p:ext uri="{BB962C8B-B14F-4D97-AF65-F5344CB8AC3E}">
        <p14:creationId xmlns:p14="http://schemas.microsoft.com/office/powerpoint/2010/main" val="2428962533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811DCE6E-E353-46AA-A9BF-91A14BB2B3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7934421"/>
              </p:ext>
            </p:extLst>
          </p:nvPr>
        </p:nvGraphicFramePr>
        <p:xfrm>
          <a:off x="1712640" y="1178583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EAA9D54-596E-4C2D-BF53-FDAEF2D7F02D}"/>
              </a:ext>
            </a:extLst>
          </p:cNvPr>
          <p:cNvSpPr txBox="1"/>
          <p:nvPr/>
        </p:nvSpPr>
        <p:spPr>
          <a:xfrm>
            <a:off x="1784648" y="1354473"/>
            <a:ext cx="3587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6" name="Titre 2">
            <a:extLst>
              <a:ext uri="{FF2B5EF4-FFF2-40B4-BE49-F238E27FC236}">
                <a16:creationId xmlns:a16="http://schemas.microsoft.com/office/drawing/2014/main" id="{A12C522A-DC07-4215-811E-AF0806C3188F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3A25557-318C-49E9-812E-FD4B71A6550E}"/>
              </a:ext>
            </a:extLst>
          </p:cNvPr>
          <p:cNvSpPr txBox="1"/>
          <p:nvPr/>
        </p:nvSpPr>
        <p:spPr>
          <a:xfrm>
            <a:off x="460276" y="2636912"/>
            <a:ext cx="920147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>
                <a:solidFill>
                  <a:schemeClr val="accent5">
                    <a:lumMod val="50000"/>
                  </a:schemeClr>
                </a:solidFill>
              </a:rPr>
              <a:t>Les effets sur le droits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La majoration isolée est maintenue dans la limite des droits théoriques.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montant forfaitaire prend en compte l’enfant décédé.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forfait logement est calculé sans prise en compte de l’enfant décédé.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Le maintien s’applique sur le </a:t>
            </a:r>
            <a:r>
              <a:rPr lang="fr-FR" err="1">
                <a:solidFill>
                  <a:schemeClr val="accent5">
                    <a:lumMod val="50000"/>
                  </a:schemeClr>
                </a:solidFill>
              </a:rPr>
              <a:t>Rsa</a:t>
            </a:r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 et la Prime d’activité si droit mixte. (Pas de maintien Prime d’activité seulement)</a:t>
            </a:r>
          </a:p>
          <a:p>
            <a:r>
              <a:rPr lang="fr-FR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7228543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2">
            <a:extLst>
              <a:ext uri="{FF2B5EF4-FFF2-40B4-BE49-F238E27FC236}">
                <a16:creationId xmlns:a16="http://schemas.microsoft.com/office/drawing/2014/main" id="{A566CF2B-B7D6-4AF1-84F9-F64834B0C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113" y="4508500"/>
            <a:ext cx="1738312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ECC9492D-D72A-475A-86CC-32B787060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353775"/>
              </p:ext>
            </p:extLst>
          </p:nvPr>
        </p:nvGraphicFramePr>
        <p:xfrm>
          <a:off x="98188" y="2222140"/>
          <a:ext cx="5673962" cy="309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Ellipse 10">
            <a:extLst>
              <a:ext uri="{FF2B5EF4-FFF2-40B4-BE49-F238E27FC236}">
                <a16:creationId xmlns:a16="http://schemas.microsoft.com/office/drawing/2014/main" id="{E5E864E3-6242-4492-A958-1562F339A9C5}"/>
              </a:ext>
            </a:extLst>
          </p:cNvPr>
          <p:cNvSpPr/>
          <p:nvPr/>
        </p:nvSpPr>
        <p:spPr>
          <a:xfrm>
            <a:off x="7815263" y="2909888"/>
            <a:ext cx="1974850" cy="182562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389" name="Groupe 12">
            <a:extLst>
              <a:ext uri="{FF2B5EF4-FFF2-40B4-BE49-F238E27FC236}">
                <a16:creationId xmlns:a16="http://schemas.microsoft.com/office/drawing/2014/main" id="{B7385DB1-6390-4293-A368-8635A6979445}"/>
              </a:ext>
            </a:extLst>
          </p:cNvPr>
          <p:cNvGrpSpPr>
            <a:grpSpLocks/>
          </p:cNvGrpSpPr>
          <p:nvPr/>
        </p:nvGrpSpPr>
        <p:grpSpPr bwMode="auto">
          <a:xfrm>
            <a:off x="7880350" y="2971800"/>
            <a:ext cx="1844675" cy="1701800"/>
            <a:chOff x="6155216" y="812876"/>
            <a:chExt cx="1703425" cy="1703126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EB29F333-0E63-40B0-8A50-31CB8359795A}"/>
                </a:ext>
              </a:extLst>
            </p:cNvPr>
            <p:cNvSpPr/>
            <p:nvPr/>
          </p:nvSpPr>
          <p:spPr>
            <a:xfrm>
              <a:off x="6155216" y="812876"/>
              <a:ext cx="1703425" cy="1703126"/>
            </a:xfrm>
            <a:prstGeom prst="ellipse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Ellipse 5">
              <a:extLst>
                <a:ext uri="{FF2B5EF4-FFF2-40B4-BE49-F238E27FC236}">
                  <a16:creationId xmlns:a16="http://schemas.microsoft.com/office/drawing/2014/main" id="{DAA15A78-ED29-464D-BBC9-B5C1F35A6029}"/>
                </a:ext>
              </a:extLst>
            </p:cNvPr>
            <p:cNvSpPr/>
            <p:nvPr/>
          </p:nvSpPr>
          <p:spPr>
            <a:xfrm>
              <a:off x="6398562" y="1055953"/>
              <a:ext cx="1216732" cy="1216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>
                  <a:solidFill>
                    <a:srgbClr val="215968"/>
                  </a:solidFill>
                  <a:ea typeface="MS PGothic" pitchFamily="34" charset="-128"/>
                  <a:cs typeface="Arial" pitchFamily="34" charset="0"/>
                </a:rPr>
                <a:t>Dans l</a:t>
              </a:r>
              <a:r>
                <a:rPr lang="ja-JP" altLang="fr-FR" sz="1400">
                  <a:solidFill>
                    <a:srgbClr val="215968"/>
                  </a:solidFill>
                  <a:cs typeface="Arial" pitchFamily="34" charset="0"/>
                </a:rPr>
                <a:t>’</a:t>
              </a:r>
              <a:r>
                <a:rPr lang="fr-FR" altLang="ja-JP" sz="1400">
                  <a:solidFill>
                    <a:srgbClr val="215968"/>
                  </a:solidFill>
                  <a:cs typeface="Arial" pitchFamily="34" charset="0"/>
                </a:rPr>
                <a:t>espace </a:t>
              </a:r>
              <a:r>
                <a:rPr lang="fr-FR" altLang="ja-JP" sz="1400">
                  <a:solidFill>
                    <a:srgbClr val="215968"/>
                  </a:solidFill>
                  <a:cs typeface="Arial" pitchFamily="34" charset="0"/>
                  <a:hlinkClick r:id="rId8"/>
                </a:rPr>
                <a:t>Mon Compte </a:t>
              </a:r>
              <a:r>
                <a:rPr lang="fr-FR" altLang="ja-JP" sz="1400">
                  <a:solidFill>
                    <a:srgbClr val="215968"/>
                  </a:solidFill>
                  <a:cs typeface="Arial" pitchFamily="34" charset="0"/>
                </a:rPr>
                <a:t>ou sur l</a:t>
              </a:r>
              <a:r>
                <a:rPr lang="ja-JP" altLang="fr-FR" sz="1400">
                  <a:solidFill>
                    <a:srgbClr val="215968"/>
                  </a:solidFill>
                  <a:cs typeface="Arial" pitchFamily="34" charset="0"/>
                </a:rPr>
                <a:t>’</a:t>
              </a:r>
              <a:r>
                <a:rPr lang="fr-FR" altLang="ja-JP" sz="1400">
                  <a:solidFill>
                    <a:srgbClr val="215968"/>
                  </a:solidFill>
                  <a:cs typeface="Arial" pitchFamily="34" charset="0"/>
                </a:rPr>
                <a:t>appli-mobile « Caf-Mon Compte </a:t>
              </a:r>
              <a:r>
                <a:rPr lang="fr-FR" altLang="ja-JP" sz="1600">
                  <a:solidFill>
                    <a:srgbClr val="215968"/>
                  </a:solidFill>
                  <a:cs typeface="Arial" pitchFamily="34" charset="0"/>
                </a:rPr>
                <a:t>»</a:t>
              </a:r>
              <a:endParaRPr lang="fr-FR" sz="1600">
                <a:solidFill>
                  <a:srgbClr val="215968"/>
                </a:solidFill>
                <a:ea typeface="MS PGothic" pitchFamily="34" charset="-128"/>
                <a:cs typeface="Arial" pitchFamily="34" charset="0"/>
              </a:endParaRPr>
            </a:p>
          </p:txBody>
        </p:sp>
      </p:grpSp>
      <p:sp>
        <p:nvSpPr>
          <p:cNvPr id="14" name="Larme 13">
            <a:extLst>
              <a:ext uri="{FF2B5EF4-FFF2-40B4-BE49-F238E27FC236}">
                <a16:creationId xmlns:a16="http://schemas.microsoft.com/office/drawing/2014/main" id="{E8D859D0-9241-407B-B5F1-92A6017165AF}"/>
              </a:ext>
            </a:extLst>
          </p:cNvPr>
          <p:cNvSpPr/>
          <p:nvPr/>
        </p:nvSpPr>
        <p:spPr>
          <a:xfrm rot="2700000">
            <a:off x="5838031" y="2834482"/>
            <a:ext cx="1825625" cy="1976438"/>
          </a:xfrm>
          <a:prstGeom prst="teardrop">
            <a:avLst>
              <a:gd name="adj" fmla="val 10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3750088"/>
              <a:satOff val="-5627"/>
              <a:lumOff val="-915"/>
              <a:alphaOff val="0"/>
            </a:schemeClr>
          </a:fillRef>
          <a:effectRef idx="0">
            <a:schemeClr val="accent3">
              <a:hueOff val="3750088"/>
              <a:satOff val="-5627"/>
              <a:lumOff val="-915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6391" name="Groupe 14">
            <a:extLst>
              <a:ext uri="{FF2B5EF4-FFF2-40B4-BE49-F238E27FC236}">
                <a16:creationId xmlns:a16="http://schemas.microsoft.com/office/drawing/2014/main" id="{F5CFC84B-A7ED-4C9E-8F9F-F52BFB635CF5}"/>
              </a:ext>
            </a:extLst>
          </p:cNvPr>
          <p:cNvGrpSpPr>
            <a:grpSpLocks/>
          </p:cNvGrpSpPr>
          <p:nvPr/>
        </p:nvGrpSpPr>
        <p:grpSpPr bwMode="auto">
          <a:xfrm>
            <a:off x="5837238" y="2971800"/>
            <a:ext cx="1844675" cy="1701800"/>
            <a:chOff x="4269476" y="812876"/>
            <a:chExt cx="1703425" cy="1703126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1758C68E-E934-4DD5-B289-3209DC7740FA}"/>
                </a:ext>
              </a:extLst>
            </p:cNvPr>
            <p:cNvSpPr/>
            <p:nvPr/>
          </p:nvSpPr>
          <p:spPr>
            <a:xfrm>
              <a:off x="4269476" y="812876"/>
              <a:ext cx="1703425" cy="1703126"/>
            </a:xfrm>
            <a:prstGeom prst="ellipse">
              <a:avLst/>
            </a:prstGeom>
          </p:spPr>
          <p:style>
            <a:lnRef idx="2">
              <a:schemeClr val="accent3">
                <a:hueOff val="3750088"/>
                <a:satOff val="-5627"/>
                <a:lumOff val="-91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Ellipse 8">
              <a:extLst>
                <a:ext uri="{FF2B5EF4-FFF2-40B4-BE49-F238E27FC236}">
                  <a16:creationId xmlns:a16="http://schemas.microsoft.com/office/drawing/2014/main" id="{E136AE1D-1631-4020-8277-D2EBB1D635AE}"/>
                </a:ext>
              </a:extLst>
            </p:cNvPr>
            <p:cNvSpPr/>
            <p:nvPr/>
          </p:nvSpPr>
          <p:spPr>
            <a:xfrm>
              <a:off x="4512822" y="1055953"/>
              <a:ext cx="1216732" cy="12169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7780" tIns="17780" rIns="17780" bIns="1778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FR" sz="1400">
                  <a:solidFill>
                    <a:srgbClr val="215968"/>
                  </a:solidFill>
                  <a:ea typeface="MS PGothic" pitchFamily="34" charset="-128"/>
                  <a:cs typeface="Arial" pitchFamily="34" charset="0"/>
                </a:rPr>
                <a:t>Pour faire les déclarations trimestrielles </a:t>
              </a:r>
            </a:p>
          </p:txBody>
        </p:sp>
      </p:grpSp>
      <p:graphicFrame>
        <p:nvGraphicFramePr>
          <p:cNvPr id="15" name="Diagramme 14">
            <a:extLst>
              <a:ext uri="{FF2B5EF4-FFF2-40B4-BE49-F238E27FC236}">
                <a16:creationId xmlns:a16="http://schemas.microsoft.com/office/drawing/2014/main" id="{8BE06036-B117-4A95-BBCC-D498BF1AC3ED}"/>
              </a:ext>
            </a:extLst>
          </p:cNvPr>
          <p:cNvGraphicFramePr/>
          <p:nvPr/>
        </p:nvGraphicFramePr>
        <p:xfrm>
          <a:off x="1784648" y="1700808"/>
          <a:ext cx="6696744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0" name="ZoneTexte 19">
            <a:extLst>
              <a:ext uri="{FF2B5EF4-FFF2-40B4-BE49-F238E27FC236}">
                <a16:creationId xmlns:a16="http://schemas.microsoft.com/office/drawing/2014/main" id="{1771E454-DF70-4C6D-83F0-BEF509B55B75}"/>
              </a:ext>
            </a:extLst>
          </p:cNvPr>
          <p:cNvSpPr txBox="1"/>
          <p:nvPr/>
        </p:nvSpPr>
        <p:spPr>
          <a:xfrm>
            <a:off x="1857375" y="1863725"/>
            <a:ext cx="3587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21" name="Titre 2">
            <a:extLst>
              <a:ext uri="{FF2B5EF4-FFF2-40B4-BE49-F238E27FC236}">
                <a16:creationId xmlns:a16="http://schemas.microsoft.com/office/drawing/2014/main" id="{5B5001A1-A6AE-4716-97CA-BAB6E016E772}"/>
              </a:ext>
            </a:extLst>
          </p:cNvPr>
          <p:cNvSpPr txBox="1">
            <a:spLocks/>
          </p:cNvSpPr>
          <p:nvPr/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sz="2800" b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fr-FR" altLang="fr-FR" sz="2800" b="1">
                <a:solidFill>
                  <a:srgbClr val="002060"/>
                </a:solidFill>
                <a:cs typeface="Calibri" panose="020F0502020204030204" pitchFamily="34" charset="0"/>
              </a:rPr>
              <a:t>Le Revenu de Solidarité Active</a:t>
            </a:r>
          </a:p>
        </p:txBody>
      </p:sp>
    </p:spTree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7B6C4D3C4B64EA936985ED53166E2" ma:contentTypeVersion="9" ma:contentTypeDescription="Crée un document." ma:contentTypeScope="" ma:versionID="a78f42201ac12507374f348e5a8b5b55">
  <xsd:schema xmlns:xsd="http://www.w3.org/2001/XMLSchema" xmlns:xs="http://www.w3.org/2001/XMLSchema" xmlns:p="http://schemas.microsoft.com/office/2006/metadata/properties" xmlns:ns2="999c0565-db60-4495-966d-3e28bce783a4" xmlns:ns3="f254c61a-c95d-474c-aba4-36179426002b" targetNamespace="http://schemas.microsoft.com/office/2006/metadata/properties" ma:root="true" ma:fieldsID="7160894054a39981ef6d059557f134e5" ns2:_="" ns3:_="">
    <xsd:import namespace="999c0565-db60-4495-966d-3e28bce783a4"/>
    <xsd:import namespace="f254c61a-c95d-474c-aba4-3617942600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9c0565-db60-4495-966d-3e28bce78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4c61a-c95d-474c-aba4-36179426002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1E6BDA-5103-4B7F-B02F-588E95E3BCEC}">
  <ds:schemaRefs>
    <ds:schemaRef ds:uri="999c0565-db60-4495-966d-3e28bce783a4"/>
    <ds:schemaRef ds:uri="f254c61a-c95d-474c-aba4-3617942600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3628433-07E0-4F3C-B821-DE6C65A3EC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B21BB6-FB32-4FF1-9502-4BF86FE9E781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999c0565-db60-4495-966d-3e28bce783a4"/>
    <ds:schemaRef ds:uri="http://schemas.openxmlformats.org/package/2006/metadata/core-properties"/>
    <ds:schemaRef ds:uri="http://purl.org/dc/terms/"/>
    <ds:schemaRef ds:uri="f254c61a-c95d-474c-aba4-36179426002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2004</Words>
  <Application>Microsoft Office PowerPoint</Application>
  <PresentationFormat>Format A4 (210 x 297 mm)</PresentationFormat>
  <Paragraphs>282</Paragraphs>
  <Slides>23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 New</vt:lpstr>
      <vt:lpstr>Muller Regular</vt:lpstr>
      <vt:lpstr>Wingdings</vt:lpstr>
      <vt:lpstr>Thème Office</vt:lpstr>
      <vt:lpstr>LES PRESTATIONS LEGALES Solidarité et insertion</vt:lpstr>
      <vt:lpstr>4. La solidarité et l’insertion</vt:lpstr>
      <vt:lpstr>1. Le Revenu de Solidarité Active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2. La Prime d’Activité</vt:lpstr>
      <vt:lpstr>Présentation PowerPoint</vt:lpstr>
      <vt:lpstr>La Prime d’activité</vt:lpstr>
      <vt:lpstr>La Prime d’activité</vt:lpstr>
      <vt:lpstr>Présentation PowerPoint</vt:lpstr>
      <vt:lpstr>La Prime d’activité</vt:lpstr>
      <vt:lpstr>Présentation PowerPoint</vt:lpstr>
      <vt:lpstr>Présentation PowerPoint</vt:lpstr>
    </vt:vector>
  </TitlesOfParts>
  <Manager>Chandler; Magalhaes-Anciaes</Manager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PF</dc:title>
  <dc:creator>Smael Harizi;katia.magalhaes-anciaes@cafirfaf.cnafmail.fr;Jerome CHANDLER 920</dc:creator>
  <cp:lastModifiedBy>Nicolas PATRIARCHE 861</cp:lastModifiedBy>
  <cp:revision>1</cp:revision>
  <cp:lastPrinted>2018-07-25T05:44:18Z</cp:lastPrinted>
  <dcterms:created xsi:type="dcterms:W3CDTF">2017-05-23T16:00:04Z</dcterms:created>
  <dcterms:modified xsi:type="dcterms:W3CDTF">2022-04-15T08:25:15Z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0x010100B057B6C4D3C4B64EA936985ED53166E2</vt:lpwstr>
  </property>
</Properties>
</file>