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9" r:id="rId7"/>
    <p:sldId id="281" r:id="rId8"/>
    <p:sldId id="260" r:id="rId9"/>
    <p:sldId id="261" r:id="rId10"/>
    <p:sldId id="279" r:id="rId11"/>
    <p:sldId id="280" r:id="rId12"/>
    <p:sldId id="262" r:id="rId13"/>
    <p:sldId id="263" r:id="rId14"/>
    <p:sldId id="282" r:id="rId15"/>
    <p:sldId id="283" r:id="rId16"/>
    <p:sldId id="284" r:id="rId17"/>
    <p:sldId id="27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2E1644-3FA9-4C63-9B12-8B5B0C69B2C0}" v="875" dt="2022-04-05T12:12:25.259"/>
    <p1510:client id="{5EDB6670-176B-4C7F-9992-F88A3ADC56B9}" v="481" dt="2022-04-05T10:02:58.568"/>
    <p1510:client id="{6AD8EBDE-4299-4730-9F7F-5486A13F4890}" v="314" dt="2022-04-05T10:06:45.474"/>
    <p1510:client id="{D4C6E9C3-5E16-4A3B-9E3A-7C11EAFEF24B}" v="10" dt="2022-04-05T13:10:43.338"/>
    <p1510:client id="{DE34DB1A-B492-4DB8-809B-5E9042ED7A78}" v="2069" dt="2022-04-05T15:18:20.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08"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ALLIX 861" userId="S::sophie.allix@caf86.caf.fr::653b8b07-0df8-4455-806f-e417d863b4cb" providerId="AD" clId="Web-{DE34DB1A-B492-4DB8-809B-5E9042ED7A78}"/>
    <pc:docChg chg="addSld delSld modSld">
      <pc:chgData name="Sophie ALLIX 861" userId="S::sophie.allix@caf86.caf.fr::653b8b07-0df8-4455-806f-e417d863b4cb" providerId="AD" clId="Web-{DE34DB1A-B492-4DB8-809B-5E9042ED7A78}" dt="2022-04-05T15:18:20.820" v="1788" actId="20577"/>
      <pc:docMkLst>
        <pc:docMk/>
      </pc:docMkLst>
      <pc:sldChg chg="modSp">
        <pc:chgData name="Sophie ALLIX 861" userId="S::sophie.allix@caf86.caf.fr::653b8b07-0df8-4455-806f-e417d863b4cb" providerId="AD" clId="Web-{DE34DB1A-B492-4DB8-809B-5E9042ED7A78}" dt="2022-04-05T13:50:47.317" v="10" actId="20577"/>
        <pc:sldMkLst>
          <pc:docMk/>
          <pc:sldMk cId="3784089036" sldId="256"/>
        </pc:sldMkLst>
        <pc:spChg chg="mod">
          <ac:chgData name="Sophie ALLIX 861" userId="S::sophie.allix@caf86.caf.fr::653b8b07-0df8-4455-806f-e417d863b4cb" providerId="AD" clId="Web-{DE34DB1A-B492-4DB8-809B-5E9042ED7A78}" dt="2022-04-05T13:50:47.317" v="10" actId="20577"/>
          <ac:spMkLst>
            <pc:docMk/>
            <pc:sldMk cId="3784089036" sldId="256"/>
            <ac:spMk id="2" creationId="{00000000-0000-0000-0000-000000000000}"/>
          </ac:spMkLst>
        </pc:spChg>
      </pc:sldChg>
      <pc:sldChg chg="addSp modSp">
        <pc:chgData name="Sophie ALLIX 861" userId="S::sophie.allix@caf86.caf.fr::653b8b07-0df8-4455-806f-e417d863b4cb" providerId="AD" clId="Web-{DE34DB1A-B492-4DB8-809B-5E9042ED7A78}" dt="2022-04-05T14:08:56.390" v="139" actId="20577"/>
        <pc:sldMkLst>
          <pc:docMk/>
          <pc:sldMk cId="3690479911" sldId="257"/>
        </pc:sldMkLst>
        <pc:spChg chg="mod">
          <ac:chgData name="Sophie ALLIX 861" userId="S::sophie.allix@caf86.caf.fr::653b8b07-0df8-4455-806f-e417d863b4cb" providerId="AD" clId="Web-{DE34DB1A-B492-4DB8-809B-5E9042ED7A78}" dt="2022-04-05T14:02:21.412" v="42" actId="20577"/>
          <ac:spMkLst>
            <pc:docMk/>
            <pc:sldMk cId="3690479911" sldId="257"/>
            <ac:spMk id="2" creationId="{051511F2-6077-1969-1174-AD2C046147ED}"/>
          </ac:spMkLst>
        </pc:spChg>
        <pc:spChg chg="mod">
          <ac:chgData name="Sophie ALLIX 861" userId="S::sophie.allix@caf86.caf.fr::653b8b07-0df8-4455-806f-e417d863b4cb" providerId="AD" clId="Web-{DE34DB1A-B492-4DB8-809B-5E9042ED7A78}" dt="2022-04-05T14:08:56.390" v="139" actId="20577"/>
          <ac:spMkLst>
            <pc:docMk/>
            <pc:sldMk cId="3690479911" sldId="257"/>
            <ac:spMk id="3" creationId="{1E25A0C7-2A0A-409C-C557-4860AB44647B}"/>
          </ac:spMkLst>
        </pc:spChg>
        <pc:spChg chg="add mod">
          <ac:chgData name="Sophie ALLIX 861" userId="S::sophie.allix@caf86.caf.fr::653b8b07-0df8-4455-806f-e417d863b4cb" providerId="AD" clId="Web-{DE34DB1A-B492-4DB8-809B-5E9042ED7A78}" dt="2022-04-05T14:08:12.671" v="134" actId="20577"/>
          <ac:spMkLst>
            <pc:docMk/>
            <pc:sldMk cId="3690479911" sldId="257"/>
            <ac:spMk id="4" creationId="{FFA06A1F-CCD2-DC07-C945-117CDD5A8AD2}"/>
          </ac:spMkLst>
        </pc:spChg>
        <pc:spChg chg="mod">
          <ac:chgData name="Sophie ALLIX 861" userId="S::sophie.allix@caf86.caf.fr::653b8b07-0df8-4455-806f-e417d863b4cb" providerId="AD" clId="Web-{DE34DB1A-B492-4DB8-809B-5E9042ED7A78}" dt="2022-04-05T14:00:32.409" v="24" actId="20577"/>
          <ac:spMkLst>
            <pc:docMk/>
            <pc:sldMk cId="3690479911" sldId="257"/>
            <ac:spMk id="8" creationId="{D515ACDD-801E-1E61-D084-C6E810BDA08E}"/>
          </ac:spMkLst>
        </pc:spChg>
        <pc:picChg chg="add mod">
          <ac:chgData name="Sophie ALLIX 861" userId="S::sophie.allix@caf86.caf.fr::653b8b07-0df8-4455-806f-e417d863b4cb" providerId="AD" clId="Web-{DE34DB1A-B492-4DB8-809B-5E9042ED7A78}" dt="2022-04-05T14:08:33.452" v="138" actId="14100"/>
          <ac:picMkLst>
            <pc:docMk/>
            <pc:sldMk cId="3690479911" sldId="257"/>
            <ac:picMk id="5" creationId="{2AA6E331-21C7-6653-3F28-134F6D205157}"/>
          </ac:picMkLst>
        </pc:picChg>
      </pc:sldChg>
      <pc:sldChg chg="addSp delSp modSp del">
        <pc:chgData name="Sophie ALLIX 861" userId="S::sophie.allix@caf86.caf.fr::653b8b07-0df8-4455-806f-e417d863b4cb" providerId="AD" clId="Web-{DE34DB1A-B492-4DB8-809B-5E9042ED7A78}" dt="2022-04-05T14:24:13.303" v="307"/>
        <pc:sldMkLst>
          <pc:docMk/>
          <pc:sldMk cId="3301192763" sldId="258"/>
        </pc:sldMkLst>
        <pc:spChg chg="mod">
          <ac:chgData name="Sophie ALLIX 861" userId="S::sophie.allix@caf86.caf.fr::653b8b07-0df8-4455-806f-e417d863b4cb" providerId="AD" clId="Web-{DE34DB1A-B492-4DB8-809B-5E9042ED7A78}" dt="2022-04-05T14:17:32.887" v="208" actId="20577"/>
          <ac:spMkLst>
            <pc:docMk/>
            <pc:sldMk cId="3301192763" sldId="258"/>
            <ac:spMk id="2" creationId="{946A7A4E-F26A-84D4-A643-CCA8D5B085EC}"/>
          </ac:spMkLst>
        </pc:spChg>
        <pc:spChg chg="add del">
          <ac:chgData name="Sophie ALLIX 861" userId="S::sophie.allix@caf86.caf.fr::653b8b07-0df8-4455-806f-e417d863b4cb" providerId="AD" clId="Web-{DE34DB1A-B492-4DB8-809B-5E9042ED7A78}" dt="2022-04-05T14:17:29.778" v="205"/>
          <ac:spMkLst>
            <pc:docMk/>
            <pc:sldMk cId="3301192763" sldId="258"/>
            <ac:spMk id="3" creationId="{7272AA0B-42C7-1687-43D1-8F3A89E20B85}"/>
          </ac:spMkLst>
        </pc:spChg>
        <pc:spChg chg="mod">
          <ac:chgData name="Sophie ALLIX 861" userId="S::sophie.allix@caf86.caf.fr::653b8b07-0df8-4455-806f-e417d863b4cb" providerId="AD" clId="Web-{DE34DB1A-B492-4DB8-809B-5E9042ED7A78}" dt="2022-04-05T14:17:35.762" v="209" actId="20577"/>
          <ac:spMkLst>
            <pc:docMk/>
            <pc:sldMk cId="3301192763" sldId="258"/>
            <ac:spMk id="4" creationId="{8C34FF19-08C6-640A-BF3E-E2593D1F808A}"/>
          </ac:spMkLst>
        </pc:spChg>
        <pc:picChg chg="add del mod">
          <ac:chgData name="Sophie ALLIX 861" userId="S::sophie.allix@caf86.caf.fr::653b8b07-0df8-4455-806f-e417d863b4cb" providerId="AD" clId="Web-{DE34DB1A-B492-4DB8-809B-5E9042ED7A78}" dt="2022-04-05T14:17:27.419" v="204"/>
          <ac:picMkLst>
            <pc:docMk/>
            <pc:sldMk cId="3301192763" sldId="258"/>
            <ac:picMk id="5" creationId="{D5DF5D7E-CFFD-4CF4-2A1D-29EF3EED8587}"/>
          </ac:picMkLst>
        </pc:picChg>
      </pc:sldChg>
      <pc:sldChg chg="addSp modSp">
        <pc:chgData name="Sophie ALLIX 861" userId="S::sophie.allix@caf86.caf.fr::653b8b07-0df8-4455-806f-e417d863b4cb" providerId="AD" clId="Web-{DE34DB1A-B492-4DB8-809B-5E9042ED7A78}" dt="2022-04-05T14:24:33.023" v="312" actId="20577"/>
        <pc:sldMkLst>
          <pc:docMk/>
          <pc:sldMk cId="3654079969" sldId="259"/>
        </pc:sldMkLst>
        <pc:spChg chg="mod">
          <ac:chgData name="Sophie ALLIX 861" userId="S::sophie.allix@caf86.caf.fr::653b8b07-0df8-4455-806f-e417d863b4cb" providerId="AD" clId="Web-{DE34DB1A-B492-4DB8-809B-5E9042ED7A78}" dt="2022-04-05T14:17:52.372" v="216" actId="20577"/>
          <ac:spMkLst>
            <pc:docMk/>
            <pc:sldMk cId="3654079969" sldId="259"/>
            <ac:spMk id="2" creationId="{104448D3-4BC2-8ECE-FFF3-A6EABCC3C4A5}"/>
          </ac:spMkLst>
        </pc:spChg>
        <pc:spChg chg="add mod">
          <ac:chgData name="Sophie ALLIX 861" userId="S::sophie.allix@caf86.caf.fr::653b8b07-0df8-4455-806f-e417d863b4cb" providerId="AD" clId="Web-{DE34DB1A-B492-4DB8-809B-5E9042ED7A78}" dt="2022-04-05T14:24:33.023" v="312" actId="20577"/>
          <ac:spMkLst>
            <pc:docMk/>
            <pc:sldMk cId="3654079969" sldId="259"/>
            <ac:spMk id="3" creationId="{00CBD58A-B2FE-1415-6772-4A5ABE9CEEB7}"/>
          </ac:spMkLst>
        </pc:spChg>
        <pc:spChg chg="mod">
          <ac:chgData name="Sophie ALLIX 861" userId="S::sophie.allix@caf86.caf.fr::653b8b07-0df8-4455-806f-e417d863b4cb" providerId="AD" clId="Web-{DE34DB1A-B492-4DB8-809B-5E9042ED7A78}" dt="2022-04-05T14:17:59.482" v="218" actId="20577"/>
          <ac:spMkLst>
            <pc:docMk/>
            <pc:sldMk cId="3654079969" sldId="259"/>
            <ac:spMk id="5" creationId="{EA1FBC9C-1229-E1A6-EC22-923D351F4F2F}"/>
          </ac:spMkLst>
        </pc:spChg>
      </pc:sldChg>
      <pc:sldChg chg="modSp">
        <pc:chgData name="Sophie ALLIX 861" userId="S::sophie.allix@caf86.caf.fr::653b8b07-0df8-4455-806f-e417d863b4cb" providerId="AD" clId="Web-{DE34DB1A-B492-4DB8-809B-5E9042ED7A78}" dt="2022-04-05T14:32:30.956" v="692" actId="20577"/>
        <pc:sldMkLst>
          <pc:docMk/>
          <pc:sldMk cId="2152459543" sldId="260"/>
        </pc:sldMkLst>
        <pc:spChg chg="mod">
          <ac:chgData name="Sophie ALLIX 861" userId="S::sophie.allix@caf86.caf.fr::653b8b07-0df8-4455-806f-e417d863b4cb" providerId="AD" clId="Web-{DE34DB1A-B492-4DB8-809B-5E9042ED7A78}" dt="2022-04-05T14:28:59.748" v="538" actId="20577"/>
          <ac:spMkLst>
            <pc:docMk/>
            <pc:sldMk cId="2152459543" sldId="260"/>
            <ac:spMk id="2" creationId="{2F3D8EEC-2F03-B21B-E192-7291A50FE274}"/>
          </ac:spMkLst>
        </pc:spChg>
        <pc:spChg chg="mod">
          <ac:chgData name="Sophie ALLIX 861" userId="S::sophie.allix@caf86.caf.fr::653b8b07-0df8-4455-806f-e417d863b4cb" providerId="AD" clId="Web-{DE34DB1A-B492-4DB8-809B-5E9042ED7A78}" dt="2022-04-05T14:32:30.956" v="692" actId="20577"/>
          <ac:spMkLst>
            <pc:docMk/>
            <pc:sldMk cId="2152459543" sldId="260"/>
            <ac:spMk id="5" creationId="{06C1A7EA-E1FB-3F64-8EF5-8164509C30C4}"/>
          </ac:spMkLst>
        </pc:spChg>
        <pc:spChg chg="mod">
          <ac:chgData name="Sophie ALLIX 861" userId="S::sophie.allix@caf86.caf.fr::653b8b07-0df8-4455-806f-e417d863b4cb" providerId="AD" clId="Web-{DE34DB1A-B492-4DB8-809B-5E9042ED7A78}" dt="2022-04-05T14:29:18.858" v="542" actId="20577"/>
          <ac:spMkLst>
            <pc:docMk/>
            <pc:sldMk cId="2152459543" sldId="260"/>
            <ac:spMk id="8" creationId="{827B839B-9ADE-406B-8590-F1CAEDED45A1}"/>
          </ac:spMkLst>
        </pc:spChg>
      </pc:sldChg>
      <pc:sldChg chg="modSp">
        <pc:chgData name="Sophie ALLIX 861" userId="S::sophie.allix@caf86.caf.fr::653b8b07-0df8-4455-806f-e417d863b4cb" providerId="AD" clId="Web-{DE34DB1A-B492-4DB8-809B-5E9042ED7A78}" dt="2022-04-05T15:17:52.398" v="1783" actId="20577"/>
        <pc:sldMkLst>
          <pc:docMk/>
          <pc:sldMk cId="2161099511" sldId="261"/>
        </pc:sldMkLst>
        <pc:spChg chg="mod">
          <ac:chgData name="Sophie ALLIX 861" userId="S::sophie.allix@caf86.caf.fr::653b8b07-0df8-4455-806f-e417d863b4cb" providerId="AD" clId="Web-{DE34DB1A-B492-4DB8-809B-5E9042ED7A78}" dt="2022-04-05T14:34:09.927" v="710" actId="20577"/>
          <ac:spMkLst>
            <pc:docMk/>
            <pc:sldMk cId="2161099511" sldId="261"/>
            <ac:spMk id="2" creationId="{EC7F3E8E-CAD4-3815-9CDF-DFBCC64C0075}"/>
          </ac:spMkLst>
        </pc:spChg>
        <pc:spChg chg="mod">
          <ac:chgData name="Sophie ALLIX 861" userId="S::sophie.allix@caf86.caf.fr::653b8b07-0df8-4455-806f-e417d863b4cb" providerId="AD" clId="Web-{DE34DB1A-B492-4DB8-809B-5E9042ED7A78}" dt="2022-04-05T15:17:52.398" v="1783" actId="20577"/>
          <ac:spMkLst>
            <pc:docMk/>
            <pc:sldMk cId="2161099511" sldId="261"/>
            <ac:spMk id="5" creationId="{BEB7FED8-EBDE-3E12-3C90-6658C8BD22CE}"/>
          </ac:spMkLst>
        </pc:spChg>
      </pc:sldChg>
      <pc:sldChg chg="modSp">
        <pc:chgData name="Sophie ALLIX 861" userId="S::sophie.allix@caf86.caf.fr::653b8b07-0df8-4455-806f-e417d863b4cb" providerId="AD" clId="Web-{DE34DB1A-B492-4DB8-809B-5E9042ED7A78}" dt="2022-04-05T14:44:05.583" v="1094" actId="20577"/>
        <pc:sldMkLst>
          <pc:docMk/>
          <pc:sldMk cId="1475989899" sldId="262"/>
        </pc:sldMkLst>
        <pc:spChg chg="mod">
          <ac:chgData name="Sophie ALLIX 861" userId="S::sophie.allix@caf86.caf.fr::653b8b07-0df8-4455-806f-e417d863b4cb" providerId="AD" clId="Web-{DE34DB1A-B492-4DB8-809B-5E9042ED7A78}" dt="2022-04-05T14:37:07.557" v="857" actId="20577"/>
          <ac:spMkLst>
            <pc:docMk/>
            <pc:sldMk cId="1475989899" sldId="262"/>
            <ac:spMk id="2" creationId="{1A80D6D3-7B63-A402-B4EA-65EBEB850082}"/>
          </ac:spMkLst>
        </pc:spChg>
        <pc:spChg chg="mod">
          <ac:chgData name="Sophie ALLIX 861" userId="S::sophie.allix@caf86.caf.fr::653b8b07-0df8-4455-806f-e417d863b4cb" providerId="AD" clId="Web-{DE34DB1A-B492-4DB8-809B-5E9042ED7A78}" dt="2022-04-05T14:44:05.583" v="1094" actId="20577"/>
          <ac:spMkLst>
            <pc:docMk/>
            <pc:sldMk cId="1475989899" sldId="262"/>
            <ac:spMk id="5" creationId="{E8793EB8-6CC9-B9A6-F228-85B026D1FA83}"/>
          </ac:spMkLst>
        </pc:spChg>
      </pc:sldChg>
      <pc:sldChg chg="modSp">
        <pc:chgData name="Sophie ALLIX 861" userId="S::sophie.allix@caf86.caf.fr::653b8b07-0df8-4455-806f-e417d863b4cb" providerId="AD" clId="Web-{DE34DB1A-B492-4DB8-809B-5E9042ED7A78}" dt="2022-04-05T15:18:20.820" v="1788" actId="20577"/>
        <pc:sldMkLst>
          <pc:docMk/>
          <pc:sldMk cId="656966279" sldId="263"/>
        </pc:sldMkLst>
        <pc:spChg chg="mod">
          <ac:chgData name="Sophie ALLIX 861" userId="S::sophie.allix@caf86.caf.fr::653b8b07-0df8-4455-806f-e417d863b4cb" providerId="AD" clId="Web-{DE34DB1A-B492-4DB8-809B-5E9042ED7A78}" dt="2022-04-05T14:58:43.838" v="1401" actId="20577"/>
          <ac:spMkLst>
            <pc:docMk/>
            <pc:sldMk cId="656966279" sldId="263"/>
            <ac:spMk id="2" creationId="{F7FFF332-B12F-1DA1-90B9-1C9F685C1027}"/>
          </ac:spMkLst>
        </pc:spChg>
        <pc:spChg chg="mod">
          <ac:chgData name="Sophie ALLIX 861" userId="S::sophie.allix@caf86.caf.fr::653b8b07-0df8-4455-806f-e417d863b4cb" providerId="AD" clId="Web-{DE34DB1A-B492-4DB8-809B-5E9042ED7A78}" dt="2022-04-05T15:18:20.820" v="1788" actId="20577"/>
          <ac:spMkLst>
            <pc:docMk/>
            <pc:sldMk cId="656966279" sldId="263"/>
            <ac:spMk id="5" creationId="{CF4DEEC6-D89A-0344-3101-3D46CA960286}"/>
          </ac:spMkLst>
        </pc:spChg>
      </pc:sldChg>
      <pc:sldChg chg="del">
        <pc:chgData name="Sophie ALLIX 861" userId="S::sophie.allix@caf86.caf.fr::653b8b07-0df8-4455-806f-e417d863b4cb" providerId="AD" clId="Web-{DE34DB1A-B492-4DB8-809B-5E9042ED7A78}" dt="2022-04-05T15:13:11.172" v="1756"/>
        <pc:sldMkLst>
          <pc:docMk/>
          <pc:sldMk cId="1287992928" sldId="270"/>
        </pc:sldMkLst>
      </pc:sldChg>
      <pc:sldChg chg="del">
        <pc:chgData name="Sophie ALLIX 861" userId="S::sophie.allix@caf86.caf.fr::653b8b07-0df8-4455-806f-e417d863b4cb" providerId="AD" clId="Web-{DE34DB1A-B492-4DB8-809B-5E9042ED7A78}" dt="2022-04-05T15:11:48.373" v="1734"/>
        <pc:sldMkLst>
          <pc:docMk/>
          <pc:sldMk cId="3533776067" sldId="272"/>
        </pc:sldMkLst>
      </pc:sldChg>
      <pc:sldChg chg="del">
        <pc:chgData name="Sophie ALLIX 861" userId="S::sophie.allix@caf86.caf.fr::653b8b07-0df8-4455-806f-e417d863b4cb" providerId="AD" clId="Web-{DE34DB1A-B492-4DB8-809B-5E9042ED7A78}" dt="2022-04-05T15:11:52.014" v="1735"/>
        <pc:sldMkLst>
          <pc:docMk/>
          <pc:sldMk cId="3237692915" sldId="274"/>
        </pc:sldMkLst>
      </pc:sldChg>
      <pc:sldChg chg="modSp">
        <pc:chgData name="Sophie ALLIX 861" userId="S::sophie.allix@caf86.caf.fr::653b8b07-0df8-4455-806f-e417d863b4cb" providerId="AD" clId="Web-{DE34DB1A-B492-4DB8-809B-5E9042ED7A78}" dt="2022-04-05T15:12:45.421" v="1752" actId="20577"/>
        <pc:sldMkLst>
          <pc:docMk/>
          <pc:sldMk cId="3445608052" sldId="275"/>
        </pc:sldMkLst>
        <pc:spChg chg="mod">
          <ac:chgData name="Sophie ALLIX 861" userId="S::sophie.allix@caf86.caf.fr::653b8b07-0df8-4455-806f-e417d863b4cb" providerId="AD" clId="Web-{DE34DB1A-B492-4DB8-809B-5E9042ED7A78}" dt="2022-04-05T15:12:12.124" v="1746" actId="20577"/>
          <ac:spMkLst>
            <pc:docMk/>
            <pc:sldMk cId="3445608052" sldId="275"/>
            <ac:spMk id="2" creationId="{F7FFF332-B12F-1DA1-90B9-1C9F685C1027}"/>
          </ac:spMkLst>
        </pc:spChg>
        <pc:spChg chg="mod">
          <ac:chgData name="Sophie ALLIX 861" userId="S::sophie.allix@caf86.caf.fr::653b8b07-0df8-4455-806f-e417d863b4cb" providerId="AD" clId="Web-{DE34DB1A-B492-4DB8-809B-5E9042ED7A78}" dt="2022-04-05T15:12:45.421" v="1752" actId="20577"/>
          <ac:spMkLst>
            <pc:docMk/>
            <pc:sldMk cId="3445608052" sldId="275"/>
            <ac:spMk id="5" creationId="{CF4DEEC6-D89A-0344-3101-3D46CA960286}"/>
          </ac:spMkLst>
        </pc:spChg>
      </pc:sldChg>
      <pc:sldChg chg="del">
        <pc:chgData name="Sophie ALLIX 861" userId="S::sophie.allix@caf86.caf.fr::653b8b07-0df8-4455-806f-e417d863b4cb" providerId="AD" clId="Web-{DE34DB1A-B492-4DB8-809B-5E9042ED7A78}" dt="2022-04-05T15:12:53.343" v="1753"/>
        <pc:sldMkLst>
          <pc:docMk/>
          <pc:sldMk cId="3134057424" sldId="276"/>
        </pc:sldMkLst>
      </pc:sldChg>
      <pc:sldChg chg="del">
        <pc:chgData name="Sophie ALLIX 861" userId="S::sophie.allix@caf86.caf.fr::653b8b07-0df8-4455-806f-e417d863b4cb" providerId="AD" clId="Web-{DE34DB1A-B492-4DB8-809B-5E9042ED7A78}" dt="2022-04-05T15:12:56.078" v="1754"/>
        <pc:sldMkLst>
          <pc:docMk/>
          <pc:sldMk cId="2376378743" sldId="277"/>
        </pc:sldMkLst>
      </pc:sldChg>
      <pc:sldChg chg="del">
        <pc:chgData name="Sophie ALLIX 861" userId="S::sophie.allix@caf86.caf.fr::653b8b07-0df8-4455-806f-e417d863b4cb" providerId="AD" clId="Web-{DE34DB1A-B492-4DB8-809B-5E9042ED7A78}" dt="2022-04-05T15:12:58.687" v="1755"/>
        <pc:sldMkLst>
          <pc:docMk/>
          <pc:sldMk cId="2245604673" sldId="278"/>
        </pc:sldMkLst>
      </pc:sldChg>
      <pc:sldChg chg="modSp add replId">
        <pc:chgData name="Sophie ALLIX 861" userId="S::sophie.allix@caf86.caf.fr::653b8b07-0df8-4455-806f-e417d863b4cb" providerId="AD" clId="Web-{DE34DB1A-B492-4DB8-809B-5E9042ED7A78}" dt="2022-04-05T14:57:13.789" v="1378" actId="20577"/>
        <pc:sldMkLst>
          <pc:docMk/>
          <pc:sldMk cId="1493946972" sldId="279"/>
        </pc:sldMkLst>
        <pc:spChg chg="mod">
          <ac:chgData name="Sophie ALLIX 861" userId="S::sophie.allix@caf86.caf.fr::653b8b07-0df8-4455-806f-e417d863b4cb" providerId="AD" clId="Web-{DE34DB1A-B492-4DB8-809B-5E9042ED7A78}" dt="2022-04-05T14:57:13.789" v="1378" actId="20577"/>
          <ac:spMkLst>
            <pc:docMk/>
            <pc:sldMk cId="1493946972" sldId="279"/>
            <ac:spMk id="5" creationId="{BEB7FED8-EBDE-3E12-3C90-6658C8BD22CE}"/>
          </ac:spMkLst>
        </pc:spChg>
      </pc:sldChg>
      <pc:sldChg chg="new del">
        <pc:chgData name="Sophie ALLIX 861" userId="S::sophie.allix@caf86.caf.fr::653b8b07-0df8-4455-806f-e417d863b4cb" providerId="AD" clId="Web-{DE34DB1A-B492-4DB8-809B-5E9042ED7A78}" dt="2022-04-05T14:07:29.732" v="132"/>
        <pc:sldMkLst>
          <pc:docMk/>
          <pc:sldMk cId="2484763338" sldId="279"/>
        </pc:sldMkLst>
      </pc:sldChg>
      <pc:sldChg chg="addSp modSp add replId">
        <pc:chgData name="Sophie ALLIX 861" userId="S::sophie.allix@caf86.caf.fr::653b8b07-0df8-4455-806f-e417d863b4cb" providerId="AD" clId="Web-{DE34DB1A-B492-4DB8-809B-5E9042ED7A78}" dt="2022-04-05T15:18:09.179" v="1787" actId="1076"/>
        <pc:sldMkLst>
          <pc:docMk/>
          <pc:sldMk cId="850216006" sldId="280"/>
        </pc:sldMkLst>
        <pc:spChg chg="mod">
          <ac:chgData name="Sophie ALLIX 861" userId="S::sophie.allix@caf86.caf.fr::653b8b07-0df8-4455-806f-e417d863b4cb" providerId="AD" clId="Web-{DE34DB1A-B492-4DB8-809B-5E9042ED7A78}" dt="2022-04-05T14:48:18.323" v="1172" actId="20577"/>
          <ac:spMkLst>
            <pc:docMk/>
            <pc:sldMk cId="850216006" sldId="280"/>
            <ac:spMk id="2" creationId="{EC7F3E8E-CAD4-3815-9CDF-DFBCC64C0075}"/>
          </ac:spMkLst>
        </pc:spChg>
        <pc:spChg chg="add mod">
          <ac:chgData name="Sophie ALLIX 861" userId="S::sophie.allix@caf86.caf.fr::653b8b07-0df8-4455-806f-e417d863b4cb" providerId="AD" clId="Web-{DE34DB1A-B492-4DB8-809B-5E9042ED7A78}" dt="2022-04-05T15:18:06.601" v="1786" actId="14100"/>
          <ac:spMkLst>
            <pc:docMk/>
            <pc:sldMk cId="850216006" sldId="280"/>
            <ac:spMk id="3" creationId="{3EA7EA16-E046-0D95-E4F0-96ECF6E8A7C1}"/>
          </ac:spMkLst>
        </pc:spChg>
        <pc:spChg chg="mod">
          <ac:chgData name="Sophie ALLIX 861" userId="S::sophie.allix@caf86.caf.fr::653b8b07-0df8-4455-806f-e417d863b4cb" providerId="AD" clId="Web-{DE34DB1A-B492-4DB8-809B-5E9042ED7A78}" dt="2022-04-05T14:48:50.074" v="1180" actId="20577"/>
          <ac:spMkLst>
            <pc:docMk/>
            <pc:sldMk cId="850216006" sldId="280"/>
            <ac:spMk id="5" creationId="{BEB7FED8-EBDE-3E12-3C90-6658C8BD22CE}"/>
          </ac:spMkLst>
        </pc:spChg>
        <pc:picChg chg="add mod">
          <ac:chgData name="Sophie ALLIX 861" userId="S::sophie.allix@caf86.caf.fr::653b8b07-0df8-4455-806f-e417d863b4cb" providerId="AD" clId="Web-{DE34DB1A-B492-4DB8-809B-5E9042ED7A78}" dt="2022-04-05T15:18:09.179" v="1787" actId="1076"/>
          <ac:picMkLst>
            <pc:docMk/>
            <pc:sldMk cId="850216006" sldId="280"/>
            <ac:picMk id="4" creationId="{A2DC84E6-2BF7-58D6-38C5-2FA7414C507B}"/>
          </ac:picMkLst>
        </pc:picChg>
      </pc:sldChg>
      <pc:sldChg chg="modSp add replId">
        <pc:chgData name="Sophie ALLIX 861" userId="S::sophie.allix@caf86.caf.fr::653b8b07-0df8-4455-806f-e417d863b4cb" providerId="AD" clId="Web-{DE34DB1A-B492-4DB8-809B-5E9042ED7A78}" dt="2022-04-05T15:17:13.881" v="1777" actId="20577"/>
        <pc:sldMkLst>
          <pc:docMk/>
          <pc:sldMk cId="3068661971" sldId="281"/>
        </pc:sldMkLst>
        <pc:spChg chg="mod">
          <ac:chgData name="Sophie ALLIX 861" userId="S::sophie.allix@caf86.caf.fr::653b8b07-0df8-4455-806f-e417d863b4cb" providerId="AD" clId="Web-{DE34DB1A-B492-4DB8-809B-5E9042ED7A78}" dt="2022-04-05T15:01:44.952" v="1455" actId="20577"/>
          <ac:spMkLst>
            <pc:docMk/>
            <pc:sldMk cId="3068661971" sldId="281"/>
            <ac:spMk id="2" creationId="{104448D3-4BC2-8ECE-FFF3-A6EABCC3C4A5}"/>
          </ac:spMkLst>
        </pc:spChg>
        <pc:spChg chg="mod">
          <ac:chgData name="Sophie ALLIX 861" userId="S::sophie.allix@caf86.caf.fr::653b8b07-0df8-4455-806f-e417d863b4cb" providerId="AD" clId="Web-{DE34DB1A-B492-4DB8-809B-5E9042ED7A78}" dt="2022-04-05T15:17:13.881" v="1777" actId="20577"/>
          <ac:spMkLst>
            <pc:docMk/>
            <pc:sldMk cId="3068661971" sldId="281"/>
            <ac:spMk id="3" creationId="{00CBD58A-B2FE-1415-6772-4A5ABE9CEEB7}"/>
          </ac:spMkLst>
        </pc:spChg>
      </pc:sldChg>
      <pc:sldChg chg="modSp add replId">
        <pc:chgData name="Sophie ALLIX 861" userId="S::sophie.allix@caf86.caf.fr::653b8b07-0df8-4455-806f-e417d863b4cb" providerId="AD" clId="Web-{DE34DB1A-B492-4DB8-809B-5E9042ED7A78}" dt="2022-04-05T15:10:19.293" v="1717" actId="20577"/>
        <pc:sldMkLst>
          <pc:docMk/>
          <pc:sldMk cId="3064898353" sldId="282"/>
        </pc:sldMkLst>
        <pc:spChg chg="mod">
          <ac:chgData name="Sophie ALLIX 861" userId="S::sophie.allix@caf86.caf.fr::653b8b07-0df8-4455-806f-e417d863b4cb" providerId="AD" clId="Web-{DE34DB1A-B492-4DB8-809B-5E9042ED7A78}" dt="2022-04-05T15:08:36.556" v="1708" actId="20577"/>
          <ac:spMkLst>
            <pc:docMk/>
            <pc:sldMk cId="3064898353" sldId="282"/>
            <ac:spMk id="2" creationId="{F7FFF332-B12F-1DA1-90B9-1C9F685C1027}"/>
          </ac:spMkLst>
        </pc:spChg>
        <pc:spChg chg="mod">
          <ac:chgData name="Sophie ALLIX 861" userId="S::sophie.allix@caf86.caf.fr::653b8b07-0df8-4455-806f-e417d863b4cb" providerId="AD" clId="Web-{DE34DB1A-B492-4DB8-809B-5E9042ED7A78}" dt="2022-04-05T15:10:19.293" v="1717" actId="20577"/>
          <ac:spMkLst>
            <pc:docMk/>
            <pc:sldMk cId="3064898353" sldId="282"/>
            <ac:spMk id="5" creationId="{CF4DEEC6-D89A-0344-3101-3D46CA960286}"/>
          </ac:spMkLst>
        </pc:spChg>
      </pc:sldChg>
      <pc:sldChg chg="modSp add replId">
        <pc:chgData name="Sophie ALLIX 861" userId="S::sophie.allix@caf86.caf.fr::653b8b07-0df8-4455-806f-e417d863b4cb" providerId="AD" clId="Web-{DE34DB1A-B492-4DB8-809B-5E9042ED7A78}" dt="2022-04-05T15:13:49.798" v="1757" actId="20577"/>
        <pc:sldMkLst>
          <pc:docMk/>
          <pc:sldMk cId="3749363697" sldId="283"/>
        </pc:sldMkLst>
        <pc:spChg chg="mod">
          <ac:chgData name="Sophie ALLIX 861" userId="S::sophie.allix@caf86.caf.fr::653b8b07-0df8-4455-806f-e417d863b4cb" providerId="AD" clId="Web-{DE34DB1A-B492-4DB8-809B-5E9042ED7A78}" dt="2022-04-05T15:10:47.981" v="1730" actId="20577"/>
          <ac:spMkLst>
            <pc:docMk/>
            <pc:sldMk cId="3749363697" sldId="283"/>
            <ac:spMk id="2" creationId="{F7FFF332-B12F-1DA1-90B9-1C9F685C1027}"/>
          </ac:spMkLst>
        </pc:spChg>
        <pc:spChg chg="mod">
          <ac:chgData name="Sophie ALLIX 861" userId="S::sophie.allix@caf86.caf.fr::653b8b07-0df8-4455-806f-e417d863b4cb" providerId="AD" clId="Web-{DE34DB1A-B492-4DB8-809B-5E9042ED7A78}" dt="2022-04-05T15:13:49.798" v="1757" actId="20577"/>
          <ac:spMkLst>
            <pc:docMk/>
            <pc:sldMk cId="3749363697" sldId="283"/>
            <ac:spMk id="5" creationId="{CF4DEEC6-D89A-0344-3101-3D46CA960286}"/>
          </ac:spMkLst>
        </pc:spChg>
      </pc:sldChg>
      <pc:sldChg chg="addSp modSp add replId">
        <pc:chgData name="Sophie ALLIX 861" userId="S::sophie.allix@caf86.caf.fr::653b8b07-0df8-4455-806f-e417d863b4cb" providerId="AD" clId="Web-{DE34DB1A-B492-4DB8-809B-5E9042ED7A78}" dt="2022-04-05T15:15:15.128" v="1776" actId="14100"/>
        <pc:sldMkLst>
          <pc:docMk/>
          <pc:sldMk cId="3484652551" sldId="284"/>
        </pc:sldMkLst>
        <pc:spChg chg="mod">
          <ac:chgData name="Sophie ALLIX 861" userId="S::sophie.allix@caf86.caf.fr::653b8b07-0df8-4455-806f-e417d863b4cb" providerId="AD" clId="Web-{DE34DB1A-B492-4DB8-809B-5E9042ED7A78}" dt="2022-04-05T15:14:31.268" v="1767" actId="20577"/>
          <ac:spMkLst>
            <pc:docMk/>
            <pc:sldMk cId="3484652551" sldId="284"/>
            <ac:spMk id="2" creationId="{F7FFF332-B12F-1DA1-90B9-1C9F685C1027}"/>
          </ac:spMkLst>
        </pc:spChg>
        <pc:spChg chg="mod">
          <ac:chgData name="Sophie ALLIX 861" userId="S::sophie.allix@caf86.caf.fr::653b8b07-0df8-4455-806f-e417d863b4cb" providerId="AD" clId="Web-{DE34DB1A-B492-4DB8-809B-5E9042ED7A78}" dt="2022-04-05T15:14:36.612" v="1770" actId="20577"/>
          <ac:spMkLst>
            <pc:docMk/>
            <pc:sldMk cId="3484652551" sldId="284"/>
            <ac:spMk id="5" creationId="{CF4DEEC6-D89A-0344-3101-3D46CA960286}"/>
          </ac:spMkLst>
        </pc:spChg>
        <pc:picChg chg="add mod">
          <ac:chgData name="Sophie ALLIX 861" userId="S::sophie.allix@caf86.caf.fr::653b8b07-0df8-4455-806f-e417d863b4cb" providerId="AD" clId="Web-{DE34DB1A-B492-4DB8-809B-5E9042ED7A78}" dt="2022-04-05T15:15:15.128" v="1776" actId="14100"/>
          <ac:picMkLst>
            <pc:docMk/>
            <pc:sldMk cId="3484652551" sldId="284"/>
            <ac:picMk id="3" creationId="{E4A47FB5-A6A3-FC27-D3F2-A8C35A0994A1}"/>
          </ac:picMkLst>
        </pc:picChg>
      </pc:sldChg>
    </pc:docChg>
  </pc:docChgLst>
  <pc:docChgLst>
    <pc:chgData name="Sophie ALLIX 861" userId="S::sophie.allix@caf86.caf.fr::653b8b07-0df8-4455-806f-e417d863b4cb" providerId="AD" clId="Web-{4F2E1644-3FA9-4C63-9B12-8B5B0C69B2C0}"/>
    <pc:docChg chg="modSld">
      <pc:chgData name="Sophie ALLIX 861" userId="S::sophie.allix@caf86.caf.fr::653b8b07-0df8-4455-806f-e417d863b4cb" providerId="AD" clId="Web-{4F2E1644-3FA9-4C63-9B12-8B5B0C69B2C0}" dt="2022-04-05T12:12:25.259" v="858"/>
      <pc:docMkLst>
        <pc:docMk/>
      </pc:docMkLst>
      <pc:sldChg chg="modSp">
        <pc:chgData name="Sophie ALLIX 861" userId="S::sophie.allix@caf86.caf.fr::653b8b07-0df8-4455-806f-e417d863b4cb" providerId="AD" clId="Web-{4F2E1644-3FA9-4C63-9B12-8B5B0C69B2C0}" dt="2022-04-05T11:28:14.039" v="15" actId="20577"/>
        <pc:sldMkLst>
          <pc:docMk/>
          <pc:sldMk cId="3784089036" sldId="256"/>
        </pc:sldMkLst>
        <pc:spChg chg="mod">
          <ac:chgData name="Sophie ALLIX 861" userId="S::sophie.allix@caf86.caf.fr::653b8b07-0df8-4455-806f-e417d863b4cb" providerId="AD" clId="Web-{4F2E1644-3FA9-4C63-9B12-8B5B0C69B2C0}" dt="2022-04-05T11:28:14.039" v="15" actId="20577"/>
          <ac:spMkLst>
            <pc:docMk/>
            <pc:sldMk cId="3784089036" sldId="256"/>
            <ac:spMk id="2" creationId="{00000000-0000-0000-0000-000000000000}"/>
          </ac:spMkLst>
        </pc:spChg>
      </pc:sldChg>
      <pc:sldChg chg="addSp delSp modSp">
        <pc:chgData name="Sophie ALLIX 861" userId="S::sophie.allix@caf86.caf.fr::653b8b07-0df8-4455-806f-e417d863b4cb" providerId="AD" clId="Web-{4F2E1644-3FA9-4C63-9B12-8B5B0C69B2C0}" dt="2022-04-05T11:33:36.781" v="132" actId="20577"/>
        <pc:sldMkLst>
          <pc:docMk/>
          <pc:sldMk cId="3690479911" sldId="257"/>
        </pc:sldMkLst>
        <pc:spChg chg="mod">
          <ac:chgData name="Sophie ALLIX 861" userId="S::sophie.allix@caf86.caf.fr::653b8b07-0df8-4455-806f-e417d863b4cb" providerId="AD" clId="Web-{4F2E1644-3FA9-4C63-9B12-8B5B0C69B2C0}" dt="2022-04-05T11:29:04.180" v="52" actId="20577"/>
          <ac:spMkLst>
            <pc:docMk/>
            <pc:sldMk cId="3690479911" sldId="257"/>
            <ac:spMk id="2" creationId="{051511F2-6077-1969-1174-AD2C046147ED}"/>
          </ac:spMkLst>
        </pc:spChg>
        <pc:spChg chg="add mod">
          <ac:chgData name="Sophie ALLIX 861" userId="S::sophie.allix@caf86.caf.fr::653b8b07-0df8-4455-806f-e417d863b4cb" providerId="AD" clId="Web-{4F2E1644-3FA9-4C63-9B12-8B5B0C69B2C0}" dt="2022-04-05T11:33:36.781" v="132" actId="20577"/>
          <ac:spMkLst>
            <pc:docMk/>
            <pc:sldMk cId="3690479911" sldId="257"/>
            <ac:spMk id="3" creationId="{1E25A0C7-2A0A-409C-C557-4860AB44647B}"/>
          </ac:spMkLst>
        </pc:spChg>
        <pc:spChg chg="mod">
          <ac:chgData name="Sophie ALLIX 861" userId="S::sophie.allix@caf86.caf.fr::653b8b07-0df8-4455-806f-e417d863b4cb" providerId="AD" clId="Web-{4F2E1644-3FA9-4C63-9B12-8B5B0C69B2C0}" dt="2022-04-05T11:32:42.295" v="126" actId="20577"/>
          <ac:spMkLst>
            <pc:docMk/>
            <pc:sldMk cId="3690479911" sldId="257"/>
            <ac:spMk id="8" creationId="{D515ACDD-801E-1E61-D084-C6E810BDA08E}"/>
          </ac:spMkLst>
        </pc:spChg>
        <pc:picChg chg="del">
          <ac:chgData name="Sophie ALLIX 861" userId="S::sophie.allix@caf86.caf.fr::653b8b07-0df8-4455-806f-e417d863b4cb" providerId="AD" clId="Web-{4F2E1644-3FA9-4C63-9B12-8B5B0C69B2C0}" dt="2022-04-05T11:30:21.151" v="57"/>
          <ac:picMkLst>
            <pc:docMk/>
            <pc:sldMk cId="3690479911" sldId="257"/>
            <ac:picMk id="4" creationId="{D9EFF784-527F-C054-B557-0862B8432DB2}"/>
          </ac:picMkLst>
        </pc:picChg>
      </pc:sldChg>
      <pc:sldChg chg="addSp delSp modSp">
        <pc:chgData name="Sophie ALLIX 861" userId="S::sophie.allix@caf86.caf.fr::653b8b07-0df8-4455-806f-e417d863b4cb" providerId="AD" clId="Web-{4F2E1644-3FA9-4C63-9B12-8B5B0C69B2C0}" dt="2022-04-05T11:37:59.553" v="230" actId="20577"/>
        <pc:sldMkLst>
          <pc:docMk/>
          <pc:sldMk cId="3301192763" sldId="258"/>
        </pc:sldMkLst>
        <pc:spChg chg="mod">
          <ac:chgData name="Sophie ALLIX 861" userId="S::sophie.allix@caf86.caf.fr::653b8b07-0df8-4455-806f-e417d863b4cb" providerId="AD" clId="Web-{4F2E1644-3FA9-4C63-9B12-8B5B0C69B2C0}" dt="2022-04-05T11:35:36.284" v="190" actId="20577"/>
          <ac:spMkLst>
            <pc:docMk/>
            <pc:sldMk cId="3301192763" sldId="258"/>
            <ac:spMk id="2" creationId="{946A7A4E-F26A-84D4-A643-CCA8D5B085EC}"/>
          </ac:spMkLst>
        </pc:spChg>
        <pc:spChg chg="add mod">
          <ac:chgData name="Sophie ALLIX 861" userId="S::sophie.allix@caf86.caf.fr::653b8b07-0df8-4455-806f-e417d863b4cb" providerId="AD" clId="Web-{4F2E1644-3FA9-4C63-9B12-8B5B0C69B2C0}" dt="2022-04-05T11:37:59.553" v="230" actId="20577"/>
          <ac:spMkLst>
            <pc:docMk/>
            <pc:sldMk cId="3301192763" sldId="258"/>
            <ac:spMk id="4" creationId="{8C34FF19-08C6-640A-BF3E-E2593D1F808A}"/>
          </ac:spMkLst>
        </pc:spChg>
        <pc:picChg chg="del">
          <ac:chgData name="Sophie ALLIX 861" userId="S::sophie.allix@caf86.caf.fr::653b8b07-0df8-4455-806f-e417d863b4cb" providerId="AD" clId="Web-{4F2E1644-3FA9-4C63-9B12-8B5B0C69B2C0}" dt="2022-04-05T11:35:38.799" v="191"/>
          <ac:picMkLst>
            <pc:docMk/>
            <pc:sldMk cId="3301192763" sldId="258"/>
            <ac:picMk id="7" creationId="{67AE1C9B-FFE7-E4DB-0C2D-8CD7BB133DE5}"/>
          </ac:picMkLst>
        </pc:picChg>
      </pc:sldChg>
      <pc:sldChg chg="addSp delSp modSp">
        <pc:chgData name="Sophie ALLIX 861" userId="S::sophie.allix@caf86.caf.fr::653b8b07-0df8-4455-806f-e417d863b4cb" providerId="AD" clId="Web-{4F2E1644-3FA9-4C63-9B12-8B5B0C69B2C0}" dt="2022-04-05T11:53:24.232" v="352" actId="20577"/>
        <pc:sldMkLst>
          <pc:docMk/>
          <pc:sldMk cId="3654079969" sldId="259"/>
        </pc:sldMkLst>
        <pc:spChg chg="mod">
          <ac:chgData name="Sophie ALLIX 861" userId="S::sophie.allix@caf86.caf.fr::653b8b07-0df8-4455-806f-e417d863b4cb" providerId="AD" clId="Web-{4F2E1644-3FA9-4C63-9B12-8B5B0C69B2C0}" dt="2022-04-05T11:38:44.945" v="263" actId="20577"/>
          <ac:spMkLst>
            <pc:docMk/>
            <pc:sldMk cId="3654079969" sldId="259"/>
            <ac:spMk id="2" creationId="{104448D3-4BC2-8ECE-FFF3-A6EABCC3C4A5}"/>
          </ac:spMkLst>
        </pc:spChg>
        <pc:spChg chg="add mod">
          <ac:chgData name="Sophie ALLIX 861" userId="S::sophie.allix@caf86.caf.fr::653b8b07-0df8-4455-806f-e417d863b4cb" providerId="AD" clId="Web-{4F2E1644-3FA9-4C63-9B12-8B5B0C69B2C0}" dt="2022-04-05T11:53:24.232" v="352" actId="20577"/>
          <ac:spMkLst>
            <pc:docMk/>
            <pc:sldMk cId="3654079969" sldId="259"/>
            <ac:spMk id="5" creationId="{EA1FBC9C-1229-E1A6-EC22-923D351F4F2F}"/>
          </ac:spMkLst>
        </pc:spChg>
        <pc:picChg chg="del">
          <ac:chgData name="Sophie ALLIX 861" userId="S::sophie.allix@caf86.caf.fr::653b8b07-0df8-4455-806f-e417d863b4cb" providerId="AD" clId="Web-{4F2E1644-3FA9-4C63-9B12-8B5B0C69B2C0}" dt="2022-04-05T11:46:31.987" v="264"/>
          <ac:picMkLst>
            <pc:docMk/>
            <pc:sldMk cId="3654079969" sldId="259"/>
            <ac:picMk id="4" creationId="{DD152C13-939D-6616-2F50-5E8804EC0E79}"/>
          </ac:picMkLst>
        </pc:picChg>
      </pc:sldChg>
      <pc:sldChg chg="addSp delSp modSp">
        <pc:chgData name="Sophie ALLIX 861" userId="S::sophie.allix@caf86.caf.fr::653b8b07-0df8-4455-806f-e417d863b4cb" providerId="AD" clId="Web-{4F2E1644-3FA9-4C63-9B12-8B5B0C69B2C0}" dt="2022-04-05T11:57:05.753" v="453" actId="20577"/>
        <pc:sldMkLst>
          <pc:docMk/>
          <pc:sldMk cId="2152459543" sldId="260"/>
        </pc:sldMkLst>
        <pc:spChg chg="mod">
          <ac:chgData name="Sophie ALLIX 861" userId="S::sophie.allix@caf86.caf.fr::653b8b07-0df8-4455-806f-e417d863b4cb" providerId="AD" clId="Web-{4F2E1644-3FA9-4C63-9B12-8B5B0C69B2C0}" dt="2022-04-05T11:54:00.451" v="369" actId="20577"/>
          <ac:spMkLst>
            <pc:docMk/>
            <pc:sldMk cId="2152459543" sldId="260"/>
            <ac:spMk id="2" creationId="{2F3D8EEC-2F03-B21B-E192-7291A50FE274}"/>
          </ac:spMkLst>
        </pc:spChg>
        <pc:spChg chg="add mod">
          <ac:chgData name="Sophie ALLIX 861" userId="S::sophie.allix@caf86.caf.fr::653b8b07-0df8-4455-806f-e417d863b4cb" providerId="AD" clId="Web-{4F2E1644-3FA9-4C63-9B12-8B5B0C69B2C0}" dt="2022-04-05T11:57:05.753" v="453" actId="20577"/>
          <ac:spMkLst>
            <pc:docMk/>
            <pc:sldMk cId="2152459543" sldId="260"/>
            <ac:spMk id="5" creationId="{06C1A7EA-E1FB-3F64-8EF5-8164509C30C4}"/>
          </ac:spMkLst>
        </pc:spChg>
        <pc:picChg chg="del">
          <ac:chgData name="Sophie ALLIX 861" userId="S::sophie.allix@caf86.caf.fr::653b8b07-0df8-4455-806f-e417d863b4cb" providerId="AD" clId="Web-{4F2E1644-3FA9-4C63-9B12-8B5B0C69B2C0}" dt="2022-04-05T11:54:02.576" v="370"/>
          <ac:picMkLst>
            <pc:docMk/>
            <pc:sldMk cId="2152459543" sldId="260"/>
            <ac:picMk id="4" creationId="{CFBFEC57-8573-7304-528D-C25C0AA41D93}"/>
          </ac:picMkLst>
        </pc:picChg>
      </pc:sldChg>
      <pc:sldChg chg="addSp delSp modSp">
        <pc:chgData name="Sophie ALLIX 861" userId="S::sophie.allix@caf86.caf.fr::653b8b07-0df8-4455-806f-e417d863b4cb" providerId="AD" clId="Web-{4F2E1644-3FA9-4C63-9B12-8B5B0C69B2C0}" dt="2022-04-05T12:02:44.870" v="675" actId="20577"/>
        <pc:sldMkLst>
          <pc:docMk/>
          <pc:sldMk cId="2161099511" sldId="261"/>
        </pc:sldMkLst>
        <pc:spChg chg="mod">
          <ac:chgData name="Sophie ALLIX 861" userId="S::sophie.allix@caf86.caf.fr::653b8b07-0df8-4455-806f-e417d863b4cb" providerId="AD" clId="Web-{4F2E1644-3FA9-4C63-9B12-8B5B0C69B2C0}" dt="2022-04-05T11:58:24.817" v="499" actId="20577"/>
          <ac:spMkLst>
            <pc:docMk/>
            <pc:sldMk cId="2161099511" sldId="261"/>
            <ac:spMk id="2" creationId="{EC7F3E8E-CAD4-3815-9CDF-DFBCC64C0075}"/>
          </ac:spMkLst>
        </pc:spChg>
        <pc:spChg chg="add mod">
          <ac:chgData name="Sophie ALLIX 861" userId="S::sophie.allix@caf86.caf.fr::653b8b07-0df8-4455-806f-e417d863b4cb" providerId="AD" clId="Web-{4F2E1644-3FA9-4C63-9B12-8B5B0C69B2C0}" dt="2022-04-05T12:02:44.870" v="675" actId="20577"/>
          <ac:spMkLst>
            <pc:docMk/>
            <pc:sldMk cId="2161099511" sldId="261"/>
            <ac:spMk id="5" creationId="{BEB7FED8-EBDE-3E12-3C90-6658C8BD22CE}"/>
          </ac:spMkLst>
        </pc:spChg>
        <pc:picChg chg="del">
          <ac:chgData name="Sophie ALLIX 861" userId="S::sophie.allix@caf86.caf.fr::653b8b07-0df8-4455-806f-e417d863b4cb" providerId="AD" clId="Web-{4F2E1644-3FA9-4C63-9B12-8B5B0C69B2C0}" dt="2022-04-05T11:58:36.255" v="500"/>
          <ac:picMkLst>
            <pc:docMk/>
            <pc:sldMk cId="2161099511" sldId="261"/>
            <ac:picMk id="4" creationId="{B28CEE66-EAF6-BD9B-4440-72965F0C8CBD}"/>
          </ac:picMkLst>
        </pc:picChg>
      </pc:sldChg>
      <pc:sldChg chg="addSp delSp modSp">
        <pc:chgData name="Sophie ALLIX 861" userId="S::sophie.allix@caf86.caf.fr::653b8b07-0df8-4455-806f-e417d863b4cb" providerId="AD" clId="Web-{4F2E1644-3FA9-4C63-9B12-8B5B0C69B2C0}" dt="2022-04-05T12:07:13.564" v="785" actId="20577"/>
        <pc:sldMkLst>
          <pc:docMk/>
          <pc:sldMk cId="1475989899" sldId="262"/>
        </pc:sldMkLst>
        <pc:spChg chg="mod">
          <ac:chgData name="Sophie ALLIX 861" userId="S::sophie.allix@caf86.caf.fr::653b8b07-0df8-4455-806f-e417d863b4cb" providerId="AD" clId="Web-{4F2E1644-3FA9-4C63-9B12-8B5B0C69B2C0}" dt="2022-04-05T12:03:10.043" v="696" actId="20577"/>
          <ac:spMkLst>
            <pc:docMk/>
            <pc:sldMk cId="1475989899" sldId="262"/>
            <ac:spMk id="2" creationId="{1A80D6D3-7B63-A402-B4EA-65EBEB850082}"/>
          </ac:spMkLst>
        </pc:spChg>
        <pc:spChg chg="add mod">
          <ac:chgData name="Sophie ALLIX 861" userId="S::sophie.allix@caf86.caf.fr::653b8b07-0df8-4455-806f-e417d863b4cb" providerId="AD" clId="Web-{4F2E1644-3FA9-4C63-9B12-8B5B0C69B2C0}" dt="2022-04-05T12:07:13.564" v="785" actId="20577"/>
          <ac:spMkLst>
            <pc:docMk/>
            <pc:sldMk cId="1475989899" sldId="262"/>
            <ac:spMk id="5" creationId="{E8793EB8-6CC9-B9A6-F228-85B026D1FA83}"/>
          </ac:spMkLst>
        </pc:spChg>
        <pc:picChg chg="del">
          <ac:chgData name="Sophie ALLIX 861" userId="S::sophie.allix@caf86.caf.fr::653b8b07-0df8-4455-806f-e417d863b4cb" providerId="AD" clId="Web-{4F2E1644-3FA9-4C63-9B12-8B5B0C69B2C0}" dt="2022-04-05T12:03:12.480" v="697"/>
          <ac:picMkLst>
            <pc:docMk/>
            <pc:sldMk cId="1475989899" sldId="262"/>
            <ac:picMk id="4" creationId="{3E1F5588-4C47-8873-2F85-730A4FC6116A}"/>
          </ac:picMkLst>
        </pc:picChg>
      </pc:sldChg>
      <pc:sldChg chg="addSp delSp modSp">
        <pc:chgData name="Sophie ALLIX 861" userId="S::sophie.allix@caf86.caf.fr::653b8b07-0df8-4455-806f-e417d863b4cb" providerId="AD" clId="Web-{4F2E1644-3FA9-4C63-9B12-8B5B0C69B2C0}" dt="2022-04-05T12:11:49.774" v="839" actId="20577"/>
        <pc:sldMkLst>
          <pc:docMk/>
          <pc:sldMk cId="656966279" sldId="263"/>
        </pc:sldMkLst>
        <pc:spChg chg="mod">
          <ac:chgData name="Sophie ALLIX 861" userId="S::sophie.allix@caf86.caf.fr::653b8b07-0df8-4455-806f-e417d863b4cb" providerId="AD" clId="Web-{4F2E1644-3FA9-4C63-9B12-8B5B0C69B2C0}" dt="2022-04-05T12:08:02.519" v="801" actId="20577"/>
          <ac:spMkLst>
            <pc:docMk/>
            <pc:sldMk cId="656966279" sldId="263"/>
            <ac:spMk id="2" creationId="{F7FFF332-B12F-1DA1-90B9-1C9F685C1027}"/>
          </ac:spMkLst>
        </pc:spChg>
        <pc:spChg chg="add mod">
          <ac:chgData name="Sophie ALLIX 861" userId="S::sophie.allix@caf86.caf.fr::653b8b07-0df8-4455-806f-e417d863b4cb" providerId="AD" clId="Web-{4F2E1644-3FA9-4C63-9B12-8B5B0C69B2C0}" dt="2022-04-05T12:11:49.774" v="839" actId="20577"/>
          <ac:spMkLst>
            <pc:docMk/>
            <pc:sldMk cId="656966279" sldId="263"/>
            <ac:spMk id="5" creationId="{CF4DEEC6-D89A-0344-3101-3D46CA960286}"/>
          </ac:spMkLst>
        </pc:spChg>
        <pc:picChg chg="del">
          <ac:chgData name="Sophie ALLIX 861" userId="S::sophie.allix@caf86.caf.fr::653b8b07-0df8-4455-806f-e417d863b4cb" providerId="AD" clId="Web-{4F2E1644-3FA9-4C63-9B12-8B5B0C69B2C0}" dt="2022-04-05T12:08:14.706" v="802"/>
          <ac:picMkLst>
            <pc:docMk/>
            <pc:sldMk cId="656966279" sldId="263"/>
            <ac:picMk id="4" creationId="{4D50E749-AB99-EFBA-72E9-AA1F86D26158}"/>
          </ac:picMkLst>
        </pc:picChg>
      </pc:sldChg>
      <pc:sldChg chg="addSp delSp modSp mod modClrScheme delDesignElem chgLayout">
        <pc:chgData name="Sophie ALLIX 861" userId="S::sophie.allix@caf86.caf.fr::653b8b07-0df8-4455-806f-e417d863b4cb" providerId="AD" clId="Web-{4F2E1644-3FA9-4C63-9B12-8B5B0C69B2C0}" dt="2022-04-05T12:12:25.259" v="858"/>
        <pc:sldMkLst>
          <pc:docMk/>
          <pc:sldMk cId="2054275178" sldId="264"/>
        </pc:sldMkLst>
        <pc:spChg chg="mod ord">
          <ac:chgData name="Sophie ALLIX 861" userId="S::sophie.allix@caf86.caf.fr::653b8b07-0df8-4455-806f-e417d863b4cb" providerId="AD" clId="Web-{4F2E1644-3FA9-4C63-9B12-8B5B0C69B2C0}" dt="2022-04-05T12:12:25.259" v="858"/>
          <ac:spMkLst>
            <pc:docMk/>
            <pc:sldMk cId="2054275178" sldId="264"/>
            <ac:spMk id="2" creationId="{2B49F2EB-0C5F-39F1-8191-89FA927C4F56}"/>
          </ac:spMkLst>
        </pc:spChg>
        <pc:spChg chg="add mod ord">
          <ac:chgData name="Sophie ALLIX 861" userId="S::sophie.allix@caf86.caf.fr::653b8b07-0df8-4455-806f-e417d863b4cb" providerId="AD" clId="Web-{4F2E1644-3FA9-4C63-9B12-8B5B0C69B2C0}" dt="2022-04-05T12:12:25.259" v="858"/>
          <ac:spMkLst>
            <pc:docMk/>
            <pc:sldMk cId="2054275178" sldId="264"/>
            <ac:spMk id="5" creationId="{C92F192D-D681-F5CE-BBD5-1DC1AD9C2E3D}"/>
          </ac:spMkLst>
        </pc:spChg>
        <pc:spChg chg="add mod ord">
          <ac:chgData name="Sophie ALLIX 861" userId="S::sophie.allix@caf86.caf.fr::653b8b07-0df8-4455-806f-e417d863b4cb" providerId="AD" clId="Web-{4F2E1644-3FA9-4C63-9B12-8B5B0C69B2C0}" dt="2022-04-05T12:12:25.259" v="858"/>
          <ac:spMkLst>
            <pc:docMk/>
            <pc:sldMk cId="2054275178" sldId="264"/>
            <ac:spMk id="6" creationId="{8BF7383B-EB3A-B490-32D7-822AB89CACC1}"/>
          </ac:spMkLst>
        </pc:spChg>
        <pc:spChg chg="add mod ord">
          <ac:chgData name="Sophie ALLIX 861" userId="S::sophie.allix@caf86.caf.fr::653b8b07-0df8-4455-806f-e417d863b4cb" providerId="AD" clId="Web-{4F2E1644-3FA9-4C63-9B12-8B5B0C69B2C0}" dt="2022-04-05T12:12:25.259" v="858"/>
          <ac:spMkLst>
            <pc:docMk/>
            <pc:sldMk cId="2054275178" sldId="264"/>
            <ac:spMk id="7" creationId="{624E8824-0BE8-7890-0CB7-9FB36F3FB91B}"/>
          </ac:spMkLst>
        </pc:spChg>
        <pc:spChg chg="del">
          <ac:chgData name="Sophie ALLIX 861" userId="S::sophie.allix@caf86.caf.fr::653b8b07-0df8-4455-806f-e417d863b4cb" providerId="AD" clId="Web-{4F2E1644-3FA9-4C63-9B12-8B5B0C69B2C0}" dt="2022-04-05T12:12:25.259" v="858"/>
          <ac:spMkLst>
            <pc:docMk/>
            <pc:sldMk cId="2054275178" sldId="264"/>
            <ac:spMk id="8" creationId="{827B839B-9ADE-406B-8590-F1CAEDED45A1}"/>
          </ac:spMkLst>
        </pc:spChg>
        <pc:spChg chg="add mod ord">
          <ac:chgData name="Sophie ALLIX 861" userId="S::sophie.allix@caf86.caf.fr::653b8b07-0df8-4455-806f-e417d863b4cb" providerId="AD" clId="Web-{4F2E1644-3FA9-4C63-9B12-8B5B0C69B2C0}" dt="2022-04-05T12:12:25.259" v="858"/>
          <ac:spMkLst>
            <pc:docMk/>
            <pc:sldMk cId="2054275178" sldId="264"/>
            <ac:spMk id="9" creationId="{926E77F8-282F-B6F8-C28D-430D1EFE32C3}"/>
          </ac:spMkLst>
        </pc:spChg>
        <pc:spChg chg="del">
          <ac:chgData name="Sophie ALLIX 861" userId="S::sophie.allix@caf86.caf.fr::653b8b07-0df8-4455-806f-e417d863b4cb" providerId="AD" clId="Web-{4F2E1644-3FA9-4C63-9B12-8B5B0C69B2C0}" dt="2022-04-05T12:12:25.259" v="858"/>
          <ac:spMkLst>
            <pc:docMk/>
            <pc:sldMk cId="2054275178" sldId="264"/>
            <ac:spMk id="10" creationId="{CFE45BF0-46DB-408C-B5F7-7B11716805D4}"/>
          </ac:spMkLst>
        </pc:spChg>
        <pc:spChg chg="del">
          <ac:chgData name="Sophie ALLIX 861" userId="S::sophie.allix@caf86.caf.fr::653b8b07-0df8-4455-806f-e417d863b4cb" providerId="AD" clId="Web-{4F2E1644-3FA9-4C63-9B12-8B5B0C69B2C0}" dt="2022-04-05T12:12:25.259" v="858"/>
          <ac:spMkLst>
            <pc:docMk/>
            <pc:sldMk cId="2054275178" sldId="264"/>
            <ac:spMk id="12" creationId="{2AEBC8F2-97B1-41B4-93F1-2D289E197FBA}"/>
          </ac:spMkLst>
        </pc:spChg>
        <pc:spChg chg="del">
          <ac:chgData name="Sophie ALLIX 861" userId="S::sophie.allix@caf86.caf.fr::653b8b07-0df8-4455-806f-e417d863b4cb" providerId="AD" clId="Web-{4F2E1644-3FA9-4C63-9B12-8B5B0C69B2C0}" dt="2022-04-05T12:12:25.259" v="858"/>
          <ac:spMkLst>
            <pc:docMk/>
            <pc:sldMk cId="2054275178" sldId="264"/>
            <ac:spMk id="14" creationId="{472E3A19-F5D5-48FC-BB9C-48C2F68F598B}"/>
          </ac:spMkLst>
        </pc:spChg>
        <pc:spChg chg="del">
          <ac:chgData name="Sophie ALLIX 861" userId="S::sophie.allix@caf86.caf.fr::653b8b07-0df8-4455-806f-e417d863b4cb" providerId="AD" clId="Web-{4F2E1644-3FA9-4C63-9B12-8B5B0C69B2C0}" dt="2022-04-05T12:12:25.259" v="858"/>
          <ac:spMkLst>
            <pc:docMk/>
            <pc:sldMk cId="2054275178" sldId="264"/>
            <ac:spMk id="16" creationId="{7A62E32F-BB65-43A8-8EB5-92346890E549}"/>
          </ac:spMkLst>
        </pc:spChg>
        <pc:spChg chg="del">
          <ac:chgData name="Sophie ALLIX 861" userId="S::sophie.allix@caf86.caf.fr::653b8b07-0df8-4455-806f-e417d863b4cb" providerId="AD" clId="Web-{4F2E1644-3FA9-4C63-9B12-8B5B0C69B2C0}" dt="2022-04-05T12:12:25.259" v="858"/>
          <ac:spMkLst>
            <pc:docMk/>
            <pc:sldMk cId="2054275178" sldId="264"/>
            <ac:spMk id="18" creationId="{14E91B64-9FCC-451E-AFB4-A827D6329367}"/>
          </ac:spMkLst>
        </pc:spChg>
        <pc:picChg chg="del">
          <ac:chgData name="Sophie ALLIX 861" userId="S::sophie.allix@caf86.caf.fr::653b8b07-0df8-4455-806f-e417d863b4cb" providerId="AD" clId="Web-{4F2E1644-3FA9-4C63-9B12-8B5B0C69B2C0}" dt="2022-04-05T12:12:16.337" v="857"/>
          <ac:picMkLst>
            <pc:docMk/>
            <pc:sldMk cId="2054275178" sldId="264"/>
            <ac:picMk id="4" creationId="{6682BE47-F193-4BFE-D225-6EBED73982C7}"/>
          </ac:picMkLst>
        </pc:picChg>
      </pc:sldChg>
    </pc:docChg>
  </pc:docChgLst>
  <pc:docChgLst>
    <pc:chgData name="Sophie ALLIX 861" userId="S::sophie.allix@caf86.caf.fr::653b8b07-0df8-4455-806f-e417d863b4cb" providerId="AD" clId="Web-{5EDB6670-176B-4C7F-9992-F88A3ADC56B9}"/>
    <pc:docChg chg="addSld modSld">
      <pc:chgData name="Sophie ALLIX 861" userId="S::sophie.allix@caf86.caf.fr::653b8b07-0df8-4455-806f-e417d863b4cb" providerId="AD" clId="Web-{5EDB6670-176B-4C7F-9992-F88A3ADC56B9}" dt="2022-04-05T10:02:56.490" v="481" actId="20577"/>
      <pc:docMkLst>
        <pc:docMk/>
      </pc:docMkLst>
      <pc:sldChg chg="addSp modSp mod setBg">
        <pc:chgData name="Sophie ALLIX 861" userId="S::sophie.allix@caf86.caf.fr::653b8b07-0df8-4455-806f-e417d863b4cb" providerId="AD" clId="Web-{5EDB6670-176B-4C7F-9992-F88A3ADC56B9}" dt="2022-04-05T10:02:56.490" v="481" actId="20577"/>
        <pc:sldMkLst>
          <pc:docMk/>
          <pc:sldMk cId="3784089036" sldId="256"/>
        </pc:sldMkLst>
        <pc:spChg chg="mod">
          <ac:chgData name="Sophie ALLIX 861" userId="S::sophie.allix@caf86.caf.fr::653b8b07-0df8-4455-806f-e417d863b4cb" providerId="AD" clId="Web-{5EDB6670-176B-4C7F-9992-F88A3ADC56B9}" dt="2022-04-05T10:02:56.490" v="481" actId="20577"/>
          <ac:spMkLst>
            <pc:docMk/>
            <pc:sldMk cId="3784089036" sldId="256"/>
            <ac:spMk id="2" creationId="{00000000-0000-0000-0000-000000000000}"/>
          </ac:spMkLst>
        </pc:spChg>
        <pc:spChg chg="mod">
          <ac:chgData name="Sophie ALLIX 861" userId="S::sophie.allix@caf86.caf.fr::653b8b07-0df8-4455-806f-e417d863b4cb" providerId="AD" clId="Web-{5EDB6670-176B-4C7F-9992-F88A3ADC56B9}" dt="2022-04-05T10:01:47.379" v="458"/>
          <ac:spMkLst>
            <pc:docMk/>
            <pc:sldMk cId="3784089036" sldId="256"/>
            <ac:spMk id="3" creationId="{00000000-0000-0000-0000-000000000000}"/>
          </ac:spMkLst>
        </pc:spChg>
        <pc:spChg chg="add">
          <ac:chgData name="Sophie ALLIX 861" userId="S::sophie.allix@caf86.caf.fr::653b8b07-0df8-4455-806f-e417d863b4cb" providerId="AD" clId="Web-{5EDB6670-176B-4C7F-9992-F88A3ADC56B9}" dt="2022-04-05T10:01:47.379" v="458"/>
          <ac:spMkLst>
            <pc:docMk/>
            <pc:sldMk cId="3784089036" sldId="256"/>
            <ac:spMk id="8" creationId="{B26EE4FD-480F-42A5-9FEB-DA630457CFB7}"/>
          </ac:spMkLst>
        </pc:spChg>
        <pc:spChg chg="add">
          <ac:chgData name="Sophie ALLIX 861" userId="S::sophie.allix@caf86.caf.fr::653b8b07-0df8-4455-806f-e417d863b4cb" providerId="AD" clId="Web-{5EDB6670-176B-4C7F-9992-F88A3ADC56B9}" dt="2022-04-05T10:01:47.379" v="458"/>
          <ac:spMkLst>
            <pc:docMk/>
            <pc:sldMk cId="3784089036" sldId="256"/>
            <ac:spMk id="10" creationId="{A187062F-BE14-42FC-B06A-607DB23849C3}"/>
          </ac:spMkLst>
        </pc:spChg>
        <pc:spChg chg="add">
          <ac:chgData name="Sophie ALLIX 861" userId="S::sophie.allix@caf86.caf.fr::653b8b07-0df8-4455-806f-e417d863b4cb" providerId="AD" clId="Web-{5EDB6670-176B-4C7F-9992-F88A3ADC56B9}" dt="2022-04-05T10:01:47.379" v="458"/>
          <ac:spMkLst>
            <pc:docMk/>
            <pc:sldMk cId="3784089036" sldId="256"/>
            <ac:spMk id="12" creationId="{731FE21B-2A45-4BF5-8B03-E12341988774}"/>
          </ac:spMkLst>
        </pc:spChg>
        <pc:spChg chg="add">
          <ac:chgData name="Sophie ALLIX 861" userId="S::sophie.allix@caf86.caf.fr::653b8b07-0df8-4455-806f-e417d863b4cb" providerId="AD" clId="Web-{5EDB6670-176B-4C7F-9992-F88A3ADC56B9}" dt="2022-04-05T10:01:47.379" v="458"/>
          <ac:spMkLst>
            <pc:docMk/>
            <pc:sldMk cId="3784089036" sldId="256"/>
            <ac:spMk id="14" creationId="{2DC5A94D-79ED-48F5-9DC5-96CBB507CEC8}"/>
          </ac:spMkLst>
        </pc:spChg>
        <pc:spChg chg="add">
          <ac:chgData name="Sophie ALLIX 861" userId="S::sophie.allix@caf86.caf.fr::653b8b07-0df8-4455-806f-e417d863b4cb" providerId="AD" clId="Web-{5EDB6670-176B-4C7F-9992-F88A3ADC56B9}" dt="2022-04-05T10:01:47.379" v="458"/>
          <ac:spMkLst>
            <pc:docMk/>
            <pc:sldMk cId="3784089036" sldId="256"/>
            <ac:spMk id="16" creationId="{93A3D4BE-AF25-4F9A-9C29-1145CCE24A28}"/>
          </ac:spMkLst>
        </pc:spChg>
      </pc:sldChg>
      <pc:sldChg chg="addSp delSp modSp new mod setBg">
        <pc:chgData name="Sophie ALLIX 861" userId="S::sophie.allix@caf86.caf.fr::653b8b07-0df8-4455-806f-e417d863b4cb" providerId="AD" clId="Web-{5EDB6670-176B-4C7F-9992-F88A3ADC56B9}" dt="2022-04-05T09:44:51.320" v="184" actId="20577"/>
        <pc:sldMkLst>
          <pc:docMk/>
          <pc:sldMk cId="3690479911" sldId="257"/>
        </pc:sldMkLst>
        <pc:spChg chg="mod">
          <ac:chgData name="Sophie ALLIX 861" userId="S::sophie.allix@caf86.caf.fr::653b8b07-0df8-4455-806f-e417d863b4cb" providerId="AD" clId="Web-{5EDB6670-176B-4C7F-9992-F88A3ADC56B9}" dt="2022-04-05T09:40:03.750" v="91"/>
          <ac:spMkLst>
            <pc:docMk/>
            <pc:sldMk cId="3690479911" sldId="257"/>
            <ac:spMk id="2" creationId="{051511F2-6077-1969-1174-AD2C046147ED}"/>
          </ac:spMkLst>
        </pc:spChg>
        <pc:spChg chg="del">
          <ac:chgData name="Sophie ALLIX 861" userId="S::sophie.allix@caf86.caf.fr::653b8b07-0df8-4455-806f-e417d863b4cb" providerId="AD" clId="Web-{5EDB6670-176B-4C7F-9992-F88A3ADC56B9}" dt="2022-04-05T09:38:17.216" v="1"/>
          <ac:spMkLst>
            <pc:docMk/>
            <pc:sldMk cId="3690479911" sldId="257"/>
            <ac:spMk id="3" creationId="{9EABB0E6-6B1D-5CE8-AF5E-2CE483EDF692}"/>
          </ac:spMkLst>
        </pc:spChg>
        <pc:spChg chg="add mod">
          <ac:chgData name="Sophie ALLIX 861" userId="S::sophie.allix@caf86.caf.fr::653b8b07-0df8-4455-806f-e417d863b4cb" providerId="AD" clId="Web-{5EDB6670-176B-4C7F-9992-F88A3ADC56B9}" dt="2022-04-05T09:44:51.320" v="184" actId="20577"/>
          <ac:spMkLst>
            <pc:docMk/>
            <pc:sldMk cId="3690479911" sldId="257"/>
            <ac:spMk id="8" creationId="{D515ACDD-801E-1E61-D084-C6E810BDA08E}"/>
          </ac:spMkLst>
        </pc:spChg>
        <pc:spChg chg="add del">
          <ac:chgData name="Sophie ALLIX 861" userId="S::sophie.allix@caf86.caf.fr::653b8b07-0df8-4455-806f-e417d863b4cb" providerId="AD" clId="Web-{5EDB6670-176B-4C7F-9992-F88A3ADC56B9}" dt="2022-04-05T09:40:03.750" v="91"/>
          <ac:spMkLst>
            <pc:docMk/>
            <pc:sldMk cId="3690479911" sldId="257"/>
            <ac:spMk id="11" creationId="{73DE2CFE-42F2-48F0-8706-5264E012B10C}"/>
          </ac:spMkLst>
        </pc:spChg>
        <pc:spChg chg="add">
          <ac:chgData name="Sophie ALLIX 861" userId="S::sophie.allix@caf86.caf.fr::653b8b07-0df8-4455-806f-e417d863b4cb" providerId="AD" clId="Web-{5EDB6670-176B-4C7F-9992-F88A3ADC56B9}" dt="2022-04-05T09:40:03.750" v="91"/>
          <ac:spMkLst>
            <pc:docMk/>
            <pc:sldMk cId="3690479911" sldId="257"/>
            <ac:spMk id="16" creationId="{DD38EE57-B708-47C9-A4A4-E25F09FAB029}"/>
          </ac:spMkLst>
        </pc:spChg>
        <pc:grpChg chg="add">
          <ac:chgData name="Sophie ALLIX 861" userId="S::sophie.allix@caf86.caf.fr::653b8b07-0df8-4455-806f-e417d863b4cb" providerId="AD" clId="Web-{5EDB6670-176B-4C7F-9992-F88A3ADC56B9}" dt="2022-04-05T09:40:03.750" v="91"/>
          <ac:grpSpMkLst>
            <pc:docMk/>
            <pc:sldMk cId="3690479911" sldId="257"/>
            <ac:grpSpMk id="18" creationId="{57A28182-58A5-4DBB-8F64-BD944BCA8154}"/>
          </ac:grpSpMkLst>
        </pc:grpChg>
        <pc:picChg chg="add mod ord">
          <ac:chgData name="Sophie ALLIX 861" userId="S::sophie.allix@caf86.caf.fr::653b8b07-0df8-4455-806f-e417d863b4cb" providerId="AD" clId="Web-{5EDB6670-176B-4C7F-9992-F88A3ADC56B9}" dt="2022-04-05T09:40:23.610" v="94" actId="14100"/>
          <ac:picMkLst>
            <pc:docMk/>
            <pc:sldMk cId="3690479911" sldId="257"/>
            <ac:picMk id="4" creationId="{D9EFF784-527F-C054-B557-0862B8432DB2}"/>
          </ac:picMkLst>
        </pc:picChg>
      </pc:sldChg>
      <pc:sldChg chg="addSp delSp modSp new mod setBg">
        <pc:chgData name="Sophie ALLIX 861" userId="S::sophie.allix@caf86.caf.fr::653b8b07-0df8-4455-806f-e417d863b4cb" providerId="AD" clId="Web-{5EDB6670-176B-4C7F-9992-F88A3ADC56B9}" dt="2022-04-05T09:42:30.754" v="138" actId="14100"/>
        <pc:sldMkLst>
          <pc:docMk/>
          <pc:sldMk cId="3301192763" sldId="258"/>
        </pc:sldMkLst>
        <pc:spChg chg="mod">
          <ac:chgData name="Sophie ALLIX 861" userId="S::sophie.allix@caf86.caf.fr::653b8b07-0df8-4455-806f-e417d863b4cb" providerId="AD" clId="Web-{5EDB6670-176B-4C7F-9992-F88A3ADC56B9}" dt="2022-04-05T09:41:28.940" v="130" actId="20577"/>
          <ac:spMkLst>
            <pc:docMk/>
            <pc:sldMk cId="3301192763" sldId="258"/>
            <ac:spMk id="2" creationId="{946A7A4E-F26A-84D4-A643-CCA8D5B085EC}"/>
          </ac:spMkLst>
        </pc:spChg>
        <pc:spChg chg="del mod">
          <ac:chgData name="Sophie ALLIX 861" userId="S::sophie.allix@caf86.caf.fr::653b8b07-0df8-4455-806f-e417d863b4cb" providerId="AD" clId="Web-{5EDB6670-176B-4C7F-9992-F88A3ADC56B9}" dt="2022-04-05T09:41:53.143" v="131"/>
          <ac:spMkLst>
            <pc:docMk/>
            <pc:sldMk cId="3301192763" sldId="258"/>
            <ac:spMk id="3" creationId="{BDE9D44A-D37D-7FCB-BF0D-C5F73F10B198}"/>
          </ac:spMkLst>
        </pc:spChg>
        <pc:spChg chg="add del mod">
          <ac:chgData name="Sophie ALLIX 861" userId="S::sophie.allix@caf86.caf.fr::653b8b07-0df8-4455-806f-e417d863b4cb" providerId="AD" clId="Web-{5EDB6670-176B-4C7F-9992-F88A3ADC56B9}" dt="2022-04-05T09:42:19.207" v="135"/>
          <ac:spMkLst>
            <pc:docMk/>
            <pc:sldMk cId="3301192763" sldId="258"/>
            <ac:spMk id="6" creationId="{EE1B230E-4BB5-D1DB-D9E7-FE56B343C2CE}"/>
          </ac:spMkLst>
        </pc:spChg>
        <pc:spChg chg="add">
          <ac:chgData name="Sophie ALLIX 861" userId="S::sophie.allix@caf86.caf.fr::653b8b07-0df8-4455-806f-e417d863b4cb" providerId="AD" clId="Web-{5EDB6670-176B-4C7F-9992-F88A3ADC56B9}" dt="2022-04-05T09:40:48.860" v="96"/>
          <ac:spMkLst>
            <pc:docMk/>
            <pc:sldMk cId="3301192763" sldId="258"/>
            <ac:spMk id="8" creationId="{827B839B-9ADE-406B-8590-F1CAEDED45A1}"/>
          </ac:spMkLst>
        </pc:spChg>
        <pc:spChg chg="add">
          <ac:chgData name="Sophie ALLIX 861" userId="S::sophie.allix@caf86.caf.fr::653b8b07-0df8-4455-806f-e417d863b4cb" providerId="AD" clId="Web-{5EDB6670-176B-4C7F-9992-F88A3ADC56B9}" dt="2022-04-05T09:40:48.860" v="96"/>
          <ac:spMkLst>
            <pc:docMk/>
            <pc:sldMk cId="3301192763" sldId="258"/>
            <ac:spMk id="10" creationId="{CFE45BF0-46DB-408C-B5F7-7B11716805D4}"/>
          </ac:spMkLst>
        </pc:spChg>
        <pc:spChg chg="add">
          <ac:chgData name="Sophie ALLIX 861" userId="S::sophie.allix@caf86.caf.fr::653b8b07-0df8-4455-806f-e417d863b4cb" providerId="AD" clId="Web-{5EDB6670-176B-4C7F-9992-F88A3ADC56B9}" dt="2022-04-05T09:40:48.860" v="96"/>
          <ac:spMkLst>
            <pc:docMk/>
            <pc:sldMk cId="3301192763" sldId="258"/>
            <ac:spMk id="12" creationId="{2AEBC8F2-97B1-41B4-93F1-2D289E197FBA}"/>
          </ac:spMkLst>
        </pc:spChg>
        <pc:spChg chg="add">
          <ac:chgData name="Sophie ALLIX 861" userId="S::sophie.allix@caf86.caf.fr::653b8b07-0df8-4455-806f-e417d863b4cb" providerId="AD" clId="Web-{5EDB6670-176B-4C7F-9992-F88A3ADC56B9}" dt="2022-04-05T09:40:48.860" v="96"/>
          <ac:spMkLst>
            <pc:docMk/>
            <pc:sldMk cId="3301192763" sldId="258"/>
            <ac:spMk id="14" creationId="{472E3A19-F5D5-48FC-BB9C-48C2F68F598B}"/>
          </ac:spMkLst>
        </pc:spChg>
        <pc:spChg chg="add">
          <ac:chgData name="Sophie ALLIX 861" userId="S::sophie.allix@caf86.caf.fr::653b8b07-0df8-4455-806f-e417d863b4cb" providerId="AD" clId="Web-{5EDB6670-176B-4C7F-9992-F88A3ADC56B9}" dt="2022-04-05T09:40:48.860" v="96"/>
          <ac:spMkLst>
            <pc:docMk/>
            <pc:sldMk cId="3301192763" sldId="258"/>
            <ac:spMk id="16" creationId="{7A62E32F-BB65-43A8-8EB5-92346890E549}"/>
          </ac:spMkLst>
        </pc:spChg>
        <pc:spChg chg="add">
          <ac:chgData name="Sophie ALLIX 861" userId="S::sophie.allix@caf86.caf.fr::653b8b07-0df8-4455-806f-e417d863b4cb" providerId="AD" clId="Web-{5EDB6670-176B-4C7F-9992-F88A3ADC56B9}" dt="2022-04-05T09:40:48.860" v="96"/>
          <ac:spMkLst>
            <pc:docMk/>
            <pc:sldMk cId="3301192763" sldId="258"/>
            <ac:spMk id="18" creationId="{14E91B64-9FCC-451E-AFB4-A827D6329367}"/>
          </ac:spMkLst>
        </pc:spChg>
        <pc:picChg chg="add del mod ord">
          <ac:chgData name="Sophie ALLIX 861" userId="S::sophie.allix@caf86.caf.fr::653b8b07-0df8-4455-806f-e417d863b4cb" providerId="AD" clId="Web-{5EDB6670-176B-4C7F-9992-F88A3ADC56B9}" dt="2022-04-05T09:42:16.019" v="134"/>
          <ac:picMkLst>
            <pc:docMk/>
            <pc:sldMk cId="3301192763" sldId="258"/>
            <ac:picMk id="4" creationId="{4D7292D3-F808-4A5A-4E21-6D3384E28B43}"/>
          </ac:picMkLst>
        </pc:picChg>
        <pc:picChg chg="add mod ord">
          <ac:chgData name="Sophie ALLIX 861" userId="S::sophie.allix@caf86.caf.fr::653b8b07-0df8-4455-806f-e417d863b4cb" providerId="AD" clId="Web-{5EDB6670-176B-4C7F-9992-F88A3ADC56B9}" dt="2022-04-05T09:42:30.754" v="138" actId="14100"/>
          <ac:picMkLst>
            <pc:docMk/>
            <pc:sldMk cId="3301192763" sldId="258"/>
            <ac:picMk id="7" creationId="{67AE1C9B-FFE7-E4DB-0C2D-8CD7BB133DE5}"/>
          </ac:picMkLst>
        </pc:picChg>
      </pc:sldChg>
      <pc:sldChg chg="addSp delSp modSp new mod setBg">
        <pc:chgData name="Sophie ALLIX 861" userId="S::sophie.allix@caf86.caf.fr::653b8b07-0df8-4455-806f-e417d863b4cb" providerId="AD" clId="Web-{5EDB6670-176B-4C7F-9992-F88A3ADC56B9}" dt="2022-04-05T09:43:45.928" v="179" actId="14100"/>
        <pc:sldMkLst>
          <pc:docMk/>
          <pc:sldMk cId="3654079969" sldId="259"/>
        </pc:sldMkLst>
        <pc:spChg chg="mod">
          <ac:chgData name="Sophie ALLIX 861" userId="S::sophie.allix@caf86.caf.fr::653b8b07-0df8-4455-806f-e417d863b4cb" providerId="AD" clId="Web-{5EDB6670-176B-4C7F-9992-F88A3ADC56B9}" dt="2022-04-05T09:43:25.005" v="175" actId="20577"/>
          <ac:spMkLst>
            <pc:docMk/>
            <pc:sldMk cId="3654079969" sldId="259"/>
            <ac:spMk id="2" creationId="{104448D3-4BC2-8ECE-FFF3-A6EABCC3C4A5}"/>
          </ac:spMkLst>
        </pc:spChg>
        <pc:spChg chg="del mod">
          <ac:chgData name="Sophie ALLIX 861" userId="S::sophie.allix@caf86.caf.fr::653b8b07-0df8-4455-806f-e417d863b4cb" providerId="AD" clId="Web-{5EDB6670-176B-4C7F-9992-F88A3ADC56B9}" dt="2022-04-05T09:43:37.381" v="176"/>
          <ac:spMkLst>
            <pc:docMk/>
            <pc:sldMk cId="3654079969" sldId="259"/>
            <ac:spMk id="3" creationId="{991671E2-DF2C-AD67-9B54-C5F99E723E65}"/>
          </ac:spMkLst>
        </pc:spChg>
        <pc:spChg chg="add">
          <ac:chgData name="Sophie ALLIX 861" userId="S::sophie.allix@caf86.caf.fr::653b8b07-0df8-4455-806f-e417d863b4cb" providerId="AD" clId="Web-{5EDB6670-176B-4C7F-9992-F88A3ADC56B9}" dt="2022-04-05T09:42:51.864" v="140"/>
          <ac:spMkLst>
            <pc:docMk/>
            <pc:sldMk cId="3654079969" sldId="259"/>
            <ac:spMk id="8" creationId="{827B839B-9ADE-406B-8590-F1CAEDED45A1}"/>
          </ac:spMkLst>
        </pc:spChg>
        <pc:spChg chg="add">
          <ac:chgData name="Sophie ALLIX 861" userId="S::sophie.allix@caf86.caf.fr::653b8b07-0df8-4455-806f-e417d863b4cb" providerId="AD" clId="Web-{5EDB6670-176B-4C7F-9992-F88A3ADC56B9}" dt="2022-04-05T09:42:51.864" v="140"/>
          <ac:spMkLst>
            <pc:docMk/>
            <pc:sldMk cId="3654079969" sldId="259"/>
            <ac:spMk id="10" creationId="{CFE45BF0-46DB-408C-B5F7-7B11716805D4}"/>
          </ac:spMkLst>
        </pc:spChg>
        <pc:spChg chg="add">
          <ac:chgData name="Sophie ALLIX 861" userId="S::sophie.allix@caf86.caf.fr::653b8b07-0df8-4455-806f-e417d863b4cb" providerId="AD" clId="Web-{5EDB6670-176B-4C7F-9992-F88A3ADC56B9}" dt="2022-04-05T09:42:51.864" v="140"/>
          <ac:spMkLst>
            <pc:docMk/>
            <pc:sldMk cId="3654079969" sldId="259"/>
            <ac:spMk id="12" creationId="{2AEBC8F2-97B1-41B4-93F1-2D289E197FBA}"/>
          </ac:spMkLst>
        </pc:spChg>
        <pc:spChg chg="add">
          <ac:chgData name="Sophie ALLIX 861" userId="S::sophie.allix@caf86.caf.fr::653b8b07-0df8-4455-806f-e417d863b4cb" providerId="AD" clId="Web-{5EDB6670-176B-4C7F-9992-F88A3ADC56B9}" dt="2022-04-05T09:42:51.864" v="140"/>
          <ac:spMkLst>
            <pc:docMk/>
            <pc:sldMk cId="3654079969" sldId="259"/>
            <ac:spMk id="14" creationId="{472E3A19-F5D5-48FC-BB9C-48C2F68F598B}"/>
          </ac:spMkLst>
        </pc:spChg>
        <pc:spChg chg="add">
          <ac:chgData name="Sophie ALLIX 861" userId="S::sophie.allix@caf86.caf.fr::653b8b07-0df8-4455-806f-e417d863b4cb" providerId="AD" clId="Web-{5EDB6670-176B-4C7F-9992-F88A3ADC56B9}" dt="2022-04-05T09:42:51.864" v="140"/>
          <ac:spMkLst>
            <pc:docMk/>
            <pc:sldMk cId="3654079969" sldId="259"/>
            <ac:spMk id="16" creationId="{7A62E32F-BB65-43A8-8EB5-92346890E549}"/>
          </ac:spMkLst>
        </pc:spChg>
        <pc:spChg chg="add">
          <ac:chgData name="Sophie ALLIX 861" userId="S::sophie.allix@caf86.caf.fr::653b8b07-0df8-4455-806f-e417d863b4cb" providerId="AD" clId="Web-{5EDB6670-176B-4C7F-9992-F88A3ADC56B9}" dt="2022-04-05T09:42:51.864" v="140"/>
          <ac:spMkLst>
            <pc:docMk/>
            <pc:sldMk cId="3654079969" sldId="259"/>
            <ac:spMk id="18" creationId="{14E91B64-9FCC-451E-AFB4-A827D6329367}"/>
          </ac:spMkLst>
        </pc:spChg>
        <pc:picChg chg="add mod ord">
          <ac:chgData name="Sophie ALLIX 861" userId="S::sophie.allix@caf86.caf.fr::653b8b07-0df8-4455-806f-e417d863b4cb" providerId="AD" clId="Web-{5EDB6670-176B-4C7F-9992-F88A3ADC56B9}" dt="2022-04-05T09:43:45.928" v="179" actId="14100"/>
          <ac:picMkLst>
            <pc:docMk/>
            <pc:sldMk cId="3654079969" sldId="259"/>
            <ac:picMk id="4" creationId="{DD152C13-939D-6616-2F50-5E8804EC0E79}"/>
          </ac:picMkLst>
        </pc:picChg>
      </pc:sldChg>
      <pc:sldChg chg="addSp delSp modSp new mod setBg">
        <pc:chgData name="Sophie ALLIX 861" userId="S::sophie.allix@caf86.caf.fr::653b8b07-0df8-4455-806f-e417d863b4cb" providerId="AD" clId="Web-{5EDB6670-176B-4C7F-9992-F88A3ADC56B9}" dt="2022-04-05T09:46:12.791" v="222" actId="14100"/>
        <pc:sldMkLst>
          <pc:docMk/>
          <pc:sldMk cId="2152459543" sldId="260"/>
        </pc:sldMkLst>
        <pc:spChg chg="mod">
          <ac:chgData name="Sophie ALLIX 861" userId="S::sophie.allix@caf86.caf.fr::653b8b07-0df8-4455-806f-e417d863b4cb" providerId="AD" clId="Web-{5EDB6670-176B-4C7F-9992-F88A3ADC56B9}" dt="2022-04-05T09:45:50.306" v="219" actId="20577"/>
          <ac:spMkLst>
            <pc:docMk/>
            <pc:sldMk cId="2152459543" sldId="260"/>
            <ac:spMk id="2" creationId="{2F3D8EEC-2F03-B21B-E192-7291A50FE274}"/>
          </ac:spMkLst>
        </pc:spChg>
        <pc:spChg chg="del mod">
          <ac:chgData name="Sophie ALLIX 861" userId="S::sophie.allix@caf86.caf.fr::653b8b07-0df8-4455-806f-e417d863b4cb" providerId="AD" clId="Web-{5EDB6670-176B-4C7F-9992-F88A3ADC56B9}" dt="2022-04-05T09:46:06.056" v="220"/>
          <ac:spMkLst>
            <pc:docMk/>
            <pc:sldMk cId="2152459543" sldId="260"/>
            <ac:spMk id="3" creationId="{6A0E2304-3F17-6AB8-0EAD-59D8FDE0983D}"/>
          </ac:spMkLst>
        </pc:spChg>
        <pc:spChg chg="add">
          <ac:chgData name="Sophie ALLIX 861" userId="S::sophie.allix@caf86.caf.fr::653b8b07-0df8-4455-806f-e417d863b4cb" providerId="AD" clId="Web-{5EDB6670-176B-4C7F-9992-F88A3ADC56B9}" dt="2022-04-05T09:45:16.977" v="186"/>
          <ac:spMkLst>
            <pc:docMk/>
            <pc:sldMk cId="2152459543" sldId="260"/>
            <ac:spMk id="8" creationId="{827B839B-9ADE-406B-8590-F1CAEDED45A1}"/>
          </ac:spMkLst>
        </pc:spChg>
        <pc:spChg chg="add">
          <ac:chgData name="Sophie ALLIX 861" userId="S::sophie.allix@caf86.caf.fr::653b8b07-0df8-4455-806f-e417d863b4cb" providerId="AD" clId="Web-{5EDB6670-176B-4C7F-9992-F88A3ADC56B9}" dt="2022-04-05T09:45:16.977" v="186"/>
          <ac:spMkLst>
            <pc:docMk/>
            <pc:sldMk cId="2152459543" sldId="260"/>
            <ac:spMk id="10" creationId="{CFE45BF0-46DB-408C-B5F7-7B11716805D4}"/>
          </ac:spMkLst>
        </pc:spChg>
        <pc:spChg chg="add">
          <ac:chgData name="Sophie ALLIX 861" userId="S::sophie.allix@caf86.caf.fr::653b8b07-0df8-4455-806f-e417d863b4cb" providerId="AD" clId="Web-{5EDB6670-176B-4C7F-9992-F88A3ADC56B9}" dt="2022-04-05T09:45:16.977" v="186"/>
          <ac:spMkLst>
            <pc:docMk/>
            <pc:sldMk cId="2152459543" sldId="260"/>
            <ac:spMk id="12" creationId="{2AEBC8F2-97B1-41B4-93F1-2D289E197FBA}"/>
          </ac:spMkLst>
        </pc:spChg>
        <pc:spChg chg="add">
          <ac:chgData name="Sophie ALLIX 861" userId="S::sophie.allix@caf86.caf.fr::653b8b07-0df8-4455-806f-e417d863b4cb" providerId="AD" clId="Web-{5EDB6670-176B-4C7F-9992-F88A3ADC56B9}" dt="2022-04-05T09:45:16.977" v="186"/>
          <ac:spMkLst>
            <pc:docMk/>
            <pc:sldMk cId="2152459543" sldId="260"/>
            <ac:spMk id="14" creationId="{472E3A19-F5D5-48FC-BB9C-48C2F68F598B}"/>
          </ac:spMkLst>
        </pc:spChg>
        <pc:spChg chg="add">
          <ac:chgData name="Sophie ALLIX 861" userId="S::sophie.allix@caf86.caf.fr::653b8b07-0df8-4455-806f-e417d863b4cb" providerId="AD" clId="Web-{5EDB6670-176B-4C7F-9992-F88A3ADC56B9}" dt="2022-04-05T09:45:16.977" v="186"/>
          <ac:spMkLst>
            <pc:docMk/>
            <pc:sldMk cId="2152459543" sldId="260"/>
            <ac:spMk id="16" creationId="{7A62E32F-BB65-43A8-8EB5-92346890E549}"/>
          </ac:spMkLst>
        </pc:spChg>
        <pc:spChg chg="add">
          <ac:chgData name="Sophie ALLIX 861" userId="S::sophie.allix@caf86.caf.fr::653b8b07-0df8-4455-806f-e417d863b4cb" providerId="AD" clId="Web-{5EDB6670-176B-4C7F-9992-F88A3ADC56B9}" dt="2022-04-05T09:45:16.977" v="186"/>
          <ac:spMkLst>
            <pc:docMk/>
            <pc:sldMk cId="2152459543" sldId="260"/>
            <ac:spMk id="18" creationId="{14E91B64-9FCC-451E-AFB4-A827D6329367}"/>
          </ac:spMkLst>
        </pc:spChg>
        <pc:picChg chg="add mod ord">
          <ac:chgData name="Sophie ALLIX 861" userId="S::sophie.allix@caf86.caf.fr::653b8b07-0df8-4455-806f-e417d863b4cb" providerId="AD" clId="Web-{5EDB6670-176B-4C7F-9992-F88A3ADC56B9}" dt="2022-04-05T09:46:12.791" v="222" actId="14100"/>
          <ac:picMkLst>
            <pc:docMk/>
            <pc:sldMk cId="2152459543" sldId="260"/>
            <ac:picMk id="4" creationId="{CFBFEC57-8573-7304-528D-C25C0AA41D93}"/>
          </ac:picMkLst>
        </pc:picChg>
      </pc:sldChg>
      <pc:sldChg chg="addSp delSp modSp new mod setBg">
        <pc:chgData name="Sophie ALLIX 861" userId="S::sophie.allix@caf86.caf.fr::653b8b07-0df8-4455-806f-e417d863b4cb" providerId="AD" clId="Web-{5EDB6670-176B-4C7F-9992-F88A3ADC56B9}" dt="2022-04-05T09:47:55.669" v="259" actId="14100"/>
        <pc:sldMkLst>
          <pc:docMk/>
          <pc:sldMk cId="2161099511" sldId="261"/>
        </pc:sldMkLst>
        <pc:spChg chg="mod">
          <ac:chgData name="Sophie ALLIX 861" userId="S::sophie.allix@caf86.caf.fr::653b8b07-0df8-4455-806f-e417d863b4cb" providerId="AD" clId="Web-{5EDB6670-176B-4C7F-9992-F88A3ADC56B9}" dt="2022-04-05T09:47:18.355" v="256" actId="20577"/>
          <ac:spMkLst>
            <pc:docMk/>
            <pc:sldMk cId="2161099511" sldId="261"/>
            <ac:spMk id="2" creationId="{EC7F3E8E-CAD4-3815-9CDF-DFBCC64C0075}"/>
          </ac:spMkLst>
        </pc:spChg>
        <pc:spChg chg="del mod">
          <ac:chgData name="Sophie ALLIX 861" userId="S::sophie.allix@caf86.caf.fr::653b8b07-0df8-4455-806f-e417d863b4cb" providerId="AD" clId="Web-{5EDB6670-176B-4C7F-9992-F88A3ADC56B9}" dt="2022-04-05T09:47:48.809" v="257"/>
          <ac:spMkLst>
            <pc:docMk/>
            <pc:sldMk cId="2161099511" sldId="261"/>
            <ac:spMk id="3" creationId="{6888C607-2D80-315B-7A25-489816335EC6}"/>
          </ac:spMkLst>
        </pc:spChg>
        <pc:spChg chg="add">
          <ac:chgData name="Sophie ALLIX 861" userId="S::sophie.allix@caf86.caf.fr::653b8b07-0df8-4455-806f-e417d863b4cb" providerId="AD" clId="Web-{5EDB6670-176B-4C7F-9992-F88A3ADC56B9}" dt="2022-04-05T09:46:44.292" v="224"/>
          <ac:spMkLst>
            <pc:docMk/>
            <pc:sldMk cId="2161099511" sldId="261"/>
            <ac:spMk id="8" creationId="{827B839B-9ADE-406B-8590-F1CAEDED45A1}"/>
          </ac:spMkLst>
        </pc:spChg>
        <pc:spChg chg="add">
          <ac:chgData name="Sophie ALLIX 861" userId="S::sophie.allix@caf86.caf.fr::653b8b07-0df8-4455-806f-e417d863b4cb" providerId="AD" clId="Web-{5EDB6670-176B-4C7F-9992-F88A3ADC56B9}" dt="2022-04-05T09:46:44.292" v="224"/>
          <ac:spMkLst>
            <pc:docMk/>
            <pc:sldMk cId="2161099511" sldId="261"/>
            <ac:spMk id="10" creationId="{CFE45BF0-46DB-408C-B5F7-7B11716805D4}"/>
          </ac:spMkLst>
        </pc:spChg>
        <pc:spChg chg="add">
          <ac:chgData name="Sophie ALLIX 861" userId="S::sophie.allix@caf86.caf.fr::653b8b07-0df8-4455-806f-e417d863b4cb" providerId="AD" clId="Web-{5EDB6670-176B-4C7F-9992-F88A3ADC56B9}" dt="2022-04-05T09:46:44.292" v="224"/>
          <ac:spMkLst>
            <pc:docMk/>
            <pc:sldMk cId="2161099511" sldId="261"/>
            <ac:spMk id="12" creationId="{2AEBC8F2-97B1-41B4-93F1-2D289E197FBA}"/>
          </ac:spMkLst>
        </pc:spChg>
        <pc:spChg chg="add">
          <ac:chgData name="Sophie ALLIX 861" userId="S::sophie.allix@caf86.caf.fr::653b8b07-0df8-4455-806f-e417d863b4cb" providerId="AD" clId="Web-{5EDB6670-176B-4C7F-9992-F88A3ADC56B9}" dt="2022-04-05T09:46:44.292" v="224"/>
          <ac:spMkLst>
            <pc:docMk/>
            <pc:sldMk cId="2161099511" sldId="261"/>
            <ac:spMk id="14" creationId="{472E3A19-F5D5-48FC-BB9C-48C2F68F598B}"/>
          </ac:spMkLst>
        </pc:spChg>
        <pc:spChg chg="add">
          <ac:chgData name="Sophie ALLIX 861" userId="S::sophie.allix@caf86.caf.fr::653b8b07-0df8-4455-806f-e417d863b4cb" providerId="AD" clId="Web-{5EDB6670-176B-4C7F-9992-F88A3ADC56B9}" dt="2022-04-05T09:46:44.292" v="224"/>
          <ac:spMkLst>
            <pc:docMk/>
            <pc:sldMk cId="2161099511" sldId="261"/>
            <ac:spMk id="16" creationId="{7A62E32F-BB65-43A8-8EB5-92346890E549}"/>
          </ac:spMkLst>
        </pc:spChg>
        <pc:spChg chg="add">
          <ac:chgData name="Sophie ALLIX 861" userId="S::sophie.allix@caf86.caf.fr::653b8b07-0df8-4455-806f-e417d863b4cb" providerId="AD" clId="Web-{5EDB6670-176B-4C7F-9992-F88A3ADC56B9}" dt="2022-04-05T09:46:44.292" v="224"/>
          <ac:spMkLst>
            <pc:docMk/>
            <pc:sldMk cId="2161099511" sldId="261"/>
            <ac:spMk id="18" creationId="{14E91B64-9FCC-451E-AFB4-A827D6329367}"/>
          </ac:spMkLst>
        </pc:spChg>
        <pc:picChg chg="add mod ord">
          <ac:chgData name="Sophie ALLIX 861" userId="S::sophie.allix@caf86.caf.fr::653b8b07-0df8-4455-806f-e417d863b4cb" providerId="AD" clId="Web-{5EDB6670-176B-4C7F-9992-F88A3ADC56B9}" dt="2022-04-05T09:47:55.669" v="259" actId="14100"/>
          <ac:picMkLst>
            <pc:docMk/>
            <pc:sldMk cId="2161099511" sldId="261"/>
            <ac:picMk id="4" creationId="{B28CEE66-EAF6-BD9B-4440-72965F0C8CBD}"/>
          </ac:picMkLst>
        </pc:picChg>
      </pc:sldChg>
      <pc:sldChg chg="addSp delSp modSp new mod setBg">
        <pc:chgData name="Sophie ALLIX 861" userId="S::sophie.allix@caf86.caf.fr::653b8b07-0df8-4455-806f-e417d863b4cb" providerId="AD" clId="Web-{5EDB6670-176B-4C7F-9992-F88A3ADC56B9}" dt="2022-04-05T09:49:12.936" v="296" actId="14100"/>
        <pc:sldMkLst>
          <pc:docMk/>
          <pc:sldMk cId="1475989899" sldId="262"/>
        </pc:sldMkLst>
        <pc:spChg chg="mod">
          <ac:chgData name="Sophie ALLIX 861" userId="S::sophie.allix@caf86.caf.fr::653b8b07-0df8-4455-806f-e417d863b4cb" providerId="AD" clId="Web-{5EDB6670-176B-4C7F-9992-F88A3ADC56B9}" dt="2022-04-05T09:48:52.608" v="293" actId="20577"/>
          <ac:spMkLst>
            <pc:docMk/>
            <pc:sldMk cId="1475989899" sldId="262"/>
            <ac:spMk id="2" creationId="{1A80D6D3-7B63-A402-B4EA-65EBEB850082}"/>
          </ac:spMkLst>
        </pc:spChg>
        <pc:spChg chg="del mod">
          <ac:chgData name="Sophie ALLIX 861" userId="S::sophie.allix@caf86.caf.fr::653b8b07-0df8-4455-806f-e417d863b4cb" providerId="AD" clId="Web-{5EDB6670-176B-4C7F-9992-F88A3ADC56B9}" dt="2022-04-05T09:49:06.358" v="294"/>
          <ac:spMkLst>
            <pc:docMk/>
            <pc:sldMk cId="1475989899" sldId="262"/>
            <ac:spMk id="3" creationId="{474B3C65-9EF4-6591-1431-7B4BD64F8B1F}"/>
          </ac:spMkLst>
        </pc:spChg>
        <pc:spChg chg="add">
          <ac:chgData name="Sophie ALLIX 861" userId="S::sophie.allix@caf86.caf.fr::653b8b07-0df8-4455-806f-e417d863b4cb" providerId="AD" clId="Web-{5EDB6670-176B-4C7F-9992-F88A3ADC56B9}" dt="2022-04-05T09:48:24.638" v="261"/>
          <ac:spMkLst>
            <pc:docMk/>
            <pc:sldMk cId="1475989899" sldId="262"/>
            <ac:spMk id="8" creationId="{827B839B-9ADE-406B-8590-F1CAEDED45A1}"/>
          </ac:spMkLst>
        </pc:spChg>
        <pc:spChg chg="add">
          <ac:chgData name="Sophie ALLIX 861" userId="S::sophie.allix@caf86.caf.fr::653b8b07-0df8-4455-806f-e417d863b4cb" providerId="AD" clId="Web-{5EDB6670-176B-4C7F-9992-F88A3ADC56B9}" dt="2022-04-05T09:48:24.638" v="261"/>
          <ac:spMkLst>
            <pc:docMk/>
            <pc:sldMk cId="1475989899" sldId="262"/>
            <ac:spMk id="10" creationId="{CFE45BF0-46DB-408C-B5F7-7B11716805D4}"/>
          </ac:spMkLst>
        </pc:spChg>
        <pc:spChg chg="add">
          <ac:chgData name="Sophie ALLIX 861" userId="S::sophie.allix@caf86.caf.fr::653b8b07-0df8-4455-806f-e417d863b4cb" providerId="AD" clId="Web-{5EDB6670-176B-4C7F-9992-F88A3ADC56B9}" dt="2022-04-05T09:48:24.638" v="261"/>
          <ac:spMkLst>
            <pc:docMk/>
            <pc:sldMk cId="1475989899" sldId="262"/>
            <ac:spMk id="12" creationId="{2AEBC8F2-97B1-41B4-93F1-2D289E197FBA}"/>
          </ac:spMkLst>
        </pc:spChg>
        <pc:spChg chg="add">
          <ac:chgData name="Sophie ALLIX 861" userId="S::sophie.allix@caf86.caf.fr::653b8b07-0df8-4455-806f-e417d863b4cb" providerId="AD" clId="Web-{5EDB6670-176B-4C7F-9992-F88A3ADC56B9}" dt="2022-04-05T09:48:24.638" v="261"/>
          <ac:spMkLst>
            <pc:docMk/>
            <pc:sldMk cId="1475989899" sldId="262"/>
            <ac:spMk id="14" creationId="{472E3A19-F5D5-48FC-BB9C-48C2F68F598B}"/>
          </ac:spMkLst>
        </pc:spChg>
        <pc:spChg chg="add">
          <ac:chgData name="Sophie ALLIX 861" userId="S::sophie.allix@caf86.caf.fr::653b8b07-0df8-4455-806f-e417d863b4cb" providerId="AD" clId="Web-{5EDB6670-176B-4C7F-9992-F88A3ADC56B9}" dt="2022-04-05T09:48:24.638" v="261"/>
          <ac:spMkLst>
            <pc:docMk/>
            <pc:sldMk cId="1475989899" sldId="262"/>
            <ac:spMk id="16" creationId="{7A62E32F-BB65-43A8-8EB5-92346890E549}"/>
          </ac:spMkLst>
        </pc:spChg>
        <pc:spChg chg="add">
          <ac:chgData name="Sophie ALLIX 861" userId="S::sophie.allix@caf86.caf.fr::653b8b07-0df8-4455-806f-e417d863b4cb" providerId="AD" clId="Web-{5EDB6670-176B-4C7F-9992-F88A3ADC56B9}" dt="2022-04-05T09:48:24.638" v="261"/>
          <ac:spMkLst>
            <pc:docMk/>
            <pc:sldMk cId="1475989899" sldId="262"/>
            <ac:spMk id="18" creationId="{14E91B64-9FCC-451E-AFB4-A827D6329367}"/>
          </ac:spMkLst>
        </pc:spChg>
        <pc:picChg chg="add mod ord">
          <ac:chgData name="Sophie ALLIX 861" userId="S::sophie.allix@caf86.caf.fr::653b8b07-0df8-4455-806f-e417d863b4cb" providerId="AD" clId="Web-{5EDB6670-176B-4C7F-9992-F88A3ADC56B9}" dt="2022-04-05T09:49:12.936" v="296" actId="14100"/>
          <ac:picMkLst>
            <pc:docMk/>
            <pc:sldMk cId="1475989899" sldId="262"/>
            <ac:picMk id="4" creationId="{3E1F5588-4C47-8873-2F85-730A4FC6116A}"/>
          </ac:picMkLst>
        </pc:picChg>
      </pc:sldChg>
      <pc:sldChg chg="addSp delSp modSp new mod setBg">
        <pc:chgData name="Sophie ALLIX 861" userId="S::sophie.allix@caf86.caf.fr::653b8b07-0df8-4455-806f-e417d863b4cb" providerId="AD" clId="Web-{5EDB6670-176B-4C7F-9992-F88A3ADC56B9}" dt="2022-04-05T09:50:29.110" v="319" actId="14100"/>
        <pc:sldMkLst>
          <pc:docMk/>
          <pc:sldMk cId="656966279" sldId="263"/>
        </pc:sldMkLst>
        <pc:spChg chg="mod">
          <ac:chgData name="Sophie ALLIX 861" userId="S::sophie.allix@caf86.caf.fr::653b8b07-0df8-4455-806f-e417d863b4cb" providerId="AD" clId="Web-{5EDB6670-176B-4C7F-9992-F88A3ADC56B9}" dt="2022-04-05T09:50:00.375" v="315" actId="20577"/>
          <ac:spMkLst>
            <pc:docMk/>
            <pc:sldMk cId="656966279" sldId="263"/>
            <ac:spMk id="2" creationId="{F7FFF332-B12F-1DA1-90B9-1C9F685C1027}"/>
          </ac:spMkLst>
        </pc:spChg>
        <pc:spChg chg="del mod">
          <ac:chgData name="Sophie ALLIX 861" userId="S::sophie.allix@caf86.caf.fr::653b8b07-0df8-4455-806f-e417d863b4cb" providerId="AD" clId="Web-{5EDB6670-176B-4C7F-9992-F88A3ADC56B9}" dt="2022-04-05T09:50:18.985" v="316"/>
          <ac:spMkLst>
            <pc:docMk/>
            <pc:sldMk cId="656966279" sldId="263"/>
            <ac:spMk id="3" creationId="{0F69A56D-32C4-6F16-5E4B-7F2F91459CE5}"/>
          </ac:spMkLst>
        </pc:spChg>
        <pc:spChg chg="add">
          <ac:chgData name="Sophie ALLIX 861" userId="S::sophie.allix@caf86.caf.fr::653b8b07-0df8-4455-806f-e417d863b4cb" providerId="AD" clId="Web-{5EDB6670-176B-4C7F-9992-F88A3ADC56B9}" dt="2022-04-05T09:49:33.375" v="298"/>
          <ac:spMkLst>
            <pc:docMk/>
            <pc:sldMk cId="656966279" sldId="263"/>
            <ac:spMk id="8" creationId="{827B839B-9ADE-406B-8590-F1CAEDED45A1}"/>
          </ac:spMkLst>
        </pc:spChg>
        <pc:spChg chg="add">
          <ac:chgData name="Sophie ALLIX 861" userId="S::sophie.allix@caf86.caf.fr::653b8b07-0df8-4455-806f-e417d863b4cb" providerId="AD" clId="Web-{5EDB6670-176B-4C7F-9992-F88A3ADC56B9}" dt="2022-04-05T09:49:33.375" v="298"/>
          <ac:spMkLst>
            <pc:docMk/>
            <pc:sldMk cId="656966279" sldId="263"/>
            <ac:spMk id="10" creationId="{CFE45BF0-46DB-408C-B5F7-7B11716805D4}"/>
          </ac:spMkLst>
        </pc:spChg>
        <pc:spChg chg="add">
          <ac:chgData name="Sophie ALLIX 861" userId="S::sophie.allix@caf86.caf.fr::653b8b07-0df8-4455-806f-e417d863b4cb" providerId="AD" clId="Web-{5EDB6670-176B-4C7F-9992-F88A3ADC56B9}" dt="2022-04-05T09:49:33.375" v="298"/>
          <ac:spMkLst>
            <pc:docMk/>
            <pc:sldMk cId="656966279" sldId="263"/>
            <ac:spMk id="12" creationId="{2AEBC8F2-97B1-41B4-93F1-2D289E197FBA}"/>
          </ac:spMkLst>
        </pc:spChg>
        <pc:spChg chg="add">
          <ac:chgData name="Sophie ALLIX 861" userId="S::sophie.allix@caf86.caf.fr::653b8b07-0df8-4455-806f-e417d863b4cb" providerId="AD" clId="Web-{5EDB6670-176B-4C7F-9992-F88A3ADC56B9}" dt="2022-04-05T09:49:33.375" v="298"/>
          <ac:spMkLst>
            <pc:docMk/>
            <pc:sldMk cId="656966279" sldId="263"/>
            <ac:spMk id="14" creationId="{472E3A19-F5D5-48FC-BB9C-48C2F68F598B}"/>
          </ac:spMkLst>
        </pc:spChg>
        <pc:spChg chg="add">
          <ac:chgData name="Sophie ALLIX 861" userId="S::sophie.allix@caf86.caf.fr::653b8b07-0df8-4455-806f-e417d863b4cb" providerId="AD" clId="Web-{5EDB6670-176B-4C7F-9992-F88A3ADC56B9}" dt="2022-04-05T09:49:33.375" v="298"/>
          <ac:spMkLst>
            <pc:docMk/>
            <pc:sldMk cId="656966279" sldId="263"/>
            <ac:spMk id="16" creationId="{7A62E32F-BB65-43A8-8EB5-92346890E549}"/>
          </ac:spMkLst>
        </pc:spChg>
        <pc:spChg chg="add">
          <ac:chgData name="Sophie ALLIX 861" userId="S::sophie.allix@caf86.caf.fr::653b8b07-0df8-4455-806f-e417d863b4cb" providerId="AD" clId="Web-{5EDB6670-176B-4C7F-9992-F88A3ADC56B9}" dt="2022-04-05T09:49:33.375" v="298"/>
          <ac:spMkLst>
            <pc:docMk/>
            <pc:sldMk cId="656966279" sldId="263"/>
            <ac:spMk id="18" creationId="{14E91B64-9FCC-451E-AFB4-A827D6329367}"/>
          </ac:spMkLst>
        </pc:spChg>
        <pc:picChg chg="add mod ord">
          <ac:chgData name="Sophie ALLIX 861" userId="S::sophie.allix@caf86.caf.fr::653b8b07-0df8-4455-806f-e417d863b4cb" providerId="AD" clId="Web-{5EDB6670-176B-4C7F-9992-F88A3ADC56B9}" dt="2022-04-05T09:50:29.110" v="319" actId="14100"/>
          <ac:picMkLst>
            <pc:docMk/>
            <pc:sldMk cId="656966279" sldId="263"/>
            <ac:picMk id="4" creationId="{4D50E749-AB99-EFBA-72E9-AA1F86D26158}"/>
          </ac:picMkLst>
        </pc:picChg>
      </pc:sldChg>
      <pc:sldChg chg="addSp delSp modSp new mod setBg">
        <pc:chgData name="Sophie ALLIX 861" userId="S::sophie.allix@caf86.caf.fr::653b8b07-0df8-4455-806f-e417d863b4cb" providerId="AD" clId="Web-{5EDB6670-176B-4C7F-9992-F88A3ADC56B9}" dt="2022-04-05T09:54:02.476" v="350" actId="14100"/>
        <pc:sldMkLst>
          <pc:docMk/>
          <pc:sldMk cId="2054275178" sldId="264"/>
        </pc:sldMkLst>
        <pc:spChg chg="mod">
          <ac:chgData name="Sophie ALLIX 861" userId="S::sophie.allix@caf86.caf.fr::653b8b07-0df8-4455-806f-e417d863b4cb" providerId="AD" clId="Web-{5EDB6670-176B-4C7F-9992-F88A3ADC56B9}" dt="2022-04-05T09:53:54.397" v="347" actId="20577"/>
          <ac:spMkLst>
            <pc:docMk/>
            <pc:sldMk cId="2054275178" sldId="264"/>
            <ac:spMk id="2" creationId="{2B49F2EB-0C5F-39F1-8191-89FA927C4F56}"/>
          </ac:spMkLst>
        </pc:spChg>
        <pc:spChg chg="del mod">
          <ac:chgData name="Sophie ALLIX 861" userId="S::sophie.allix@caf86.caf.fr::653b8b07-0df8-4455-806f-e417d863b4cb" providerId="AD" clId="Web-{5EDB6670-176B-4C7F-9992-F88A3ADC56B9}" dt="2022-04-05T09:53:56.835" v="348"/>
          <ac:spMkLst>
            <pc:docMk/>
            <pc:sldMk cId="2054275178" sldId="264"/>
            <ac:spMk id="3" creationId="{B231A861-5F0D-0C99-95A5-4856BB756C30}"/>
          </ac:spMkLst>
        </pc:spChg>
        <pc:spChg chg="add">
          <ac:chgData name="Sophie ALLIX 861" userId="S::sophie.allix@caf86.caf.fr::653b8b07-0df8-4455-806f-e417d863b4cb" providerId="AD" clId="Web-{5EDB6670-176B-4C7F-9992-F88A3ADC56B9}" dt="2022-04-05T09:52:39.458" v="321"/>
          <ac:spMkLst>
            <pc:docMk/>
            <pc:sldMk cId="2054275178" sldId="264"/>
            <ac:spMk id="8" creationId="{827B839B-9ADE-406B-8590-F1CAEDED45A1}"/>
          </ac:spMkLst>
        </pc:spChg>
        <pc:spChg chg="add">
          <ac:chgData name="Sophie ALLIX 861" userId="S::sophie.allix@caf86.caf.fr::653b8b07-0df8-4455-806f-e417d863b4cb" providerId="AD" clId="Web-{5EDB6670-176B-4C7F-9992-F88A3ADC56B9}" dt="2022-04-05T09:52:39.458" v="321"/>
          <ac:spMkLst>
            <pc:docMk/>
            <pc:sldMk cId="2054275178" sldId="264"/>
            <ac:spMk id="10" creationId="{CFE45BF0-46DB-408C-B5F7-7B11716805D4}"/>
          </ac:spMkLst>
        </pc:spChg>
        <pc:spChg chg="add">
          <ac:chgData name="Sophie ALLIX 861" userId="S::sophie.allix@caf86.caf.fr::653b8b07-0df8-4455-806f-e417d863b4cb" providerId="AD" clId="Web-{5EDB6670-176B-4C7F-9992-F88A3ADC56B9}" dt="2022-04-05T09:52:39.458" v="321"/>
          <ac:spMkLst>
            <pc:docMk/>
            <pc:sldMk cId="2054275178" sldId="264"/>
            <ac:spMk id="12" creationId="{2AEBC8F2-97B1-41B4-93F1-2D289E197FBA}"/>
          </ac:spMkLst>
        </pc:spChg>
        <pc:spChg chg="add">
          <ac:chgData name="Sophie ALLIX 861" userId="S::sophie.allix@caf86.caf.fr::653b8b07-0df8-4455-806f-e417d863b4cb" providerId="AD" clId="Web-{5EDB6670-176B-4C7F-9992-F88A3ADC56B9}" dt="2022-04-05T09:52:39.458" v="321"/>
          <ac:spMkLst>
            <pc:docMk/>
            <pc:sldMk cId="2054275178" sldId="264"/>
            <ac:spMk id="14" creationId="{472E3A19-F5D5-48FC-BB9C-48C2F68F598B}"/>
          </ac:spMkLst>
        </pc:spChg>
        <pc:spChg chg="add">
          <ac:chgData name="Sophie ALLIX 861" userId="S::sophie.allix@caf86.caf.fr::653b8b07-0df8-4455-806f-e417d863b4cb" providerId="AD" clId="Web-{5EDB6670-176B-4C7F-9992-F88A3ADC56B9}" dt="2022-04-05T09:52:39.458" v="321"/>
          <ac:spMkLst>
            <pc:docMk/>
            <pc:sldMk cId="2054275178" sldId="264"/>
            <ac:spMk id="16" creationId="{7A62E32F-BB65-43A8-8EB5-92346890E549}"/>
          </ac:spMkLst>
        </pc:spChg>
        <pc:spChg chg="add">
          <ac:chgData name="Sophie ALLIX 861" userId="S::sophie.allix@caf86.caf.fr::653b8b07-0df8-4455-806f-e417d863b4cb" providerId="AD" clId="Web-{5EDB6670-176B-4C7F-9992-F88A3ADC56B9}" dt="2022-04-05T09:52:39.458" v="321"/>
          <ac:spMkLst>
            <pc:docMk/>
            <pc:sldMk cId="2054275178" sldId="264"/>
            <ac:spMk id="18" creationId="{14E91B64-9FCC-451E-AFB4-A827D6329367}"/>
          </ac:spMkLst>
        </pc:spChg>
        <pc:picChg chg="add mod ord">
          <ac:chgData name="Sophie ALLIX 861" userId="S::sophie.allix@caf86.caf.fr::653b8b07-0df8-4455-806f-e417d863b4cb" providerId="AD" clId="Web-{5EDB6670-176B-4C7F-9992-F88A3ADC56B9}" dt="2022-04-05T09:54:02.476" v="350" actId="14100"/>
          <ac:picMkLst>
            <pc:docMk/>
            <pc:sldMk cId="2054275178" sldId="264"/>
            <ac:picMk id="4" creationId="{6682BE47-F193-4BFE-D225-6EBED73982C7}"/>
          </ac:picMkLst>
        </pc:picChg>
      </pc:sldChg>
      <pc:sldChg chg="addSp delSp modSp new mod setBg">
        <pc:chgData name="Sophie ALLIX 861" userId="S::sophie.allix@caf86.caf.fr::653b8b07-0df8-4455-806f-e417d863b4cb" providerId="AD" clId="Web-{5EDB6670-176B-4C7F-9992-F88A3ADC56B9}" dt="2022-04-05T09:56:41.214" v="381" actId="14100"/>
        <pc:sldMkLst>
          <pc:docMk/>
          <pc:sldMk cId="819250331" sldId="265"/>
        </pc:sldMkLst>
        <pc:spChg chg="mod">
          <ac:chgData name="Sophie ALLIX 861" userId="S::sophie.allix@caf86.caf.fr::653b8b07-0df8-4455-806f-e417d863b4cb" providerId="AD" clId="Web-{5EDB6670-176B-4C7F-9992-F88A3ADC56B9}" dt="2022-04-05T09:56:04.776" v="377" actId="20577"/>
          <ac:spMkLst>
            <pc:docMk/>
            <pc:sldMk cId="819250331" sldId="265"/>
            <ac:spMk id="2" creationId="{C6BACDCA-B68B-57EE-49AA-D9DBE463593E}"/>
          </ac:spMkLst>
        </pc:spChg>
        <pc:spChg chg="del mod">
          <ac:chgData name="Sophie ALLIX 861" userId="S::sophie.allix@caf86.caf.fr::653b8b07-0df8-4455-806f-e417d863b4cb" providerId="AD" clId="Web-{5EDB6670-176B-4C7F-9992-F88A3ADC56B9}" dt="2022-04-05T09:56:19.823" v="378"/>
          <ac:spMkLst>
            <pc:docMk/>
            <pc:sldMk cId="819250331" sldId="265"/>
            <ac:spMk id="3" creationId="{3A8766B9-20E1-6915-A389-0195393A8DCF}"/>
          </ac:spMkLst>
        </pc:spChg>
        <pc:spChg chg="add">
          <ac:chgData name="Sophie ALLIX 861" userId="S::sophie.allix@caf86.caf.fr::653b8b07-0df8-4455-806f-e417d863b4cb" providerId="AD" clId="Web-{5EDB6670-176B-4C7F-9992-F88A3ADC56B9}" dt="2022-04-05T09:55:34.806" v="352"/>
          <ac:spMkLst>
            <pc:docMk/>
            <pc:sldMk cId="819250331" sldId="265"/>
            <ac:spMk id="8" creationId="{827B839B-9ADE-406B-8590-F1CAEDED45A1}"/>
          </ac:spMkLst>
        </pc:spChg>
        <pc:spChg chg="add">
          <ac:chgData name="Sophie ALLIX 861" userId="S::sophie.allix@caf86.caf.fr::653b8b07-0df8-4455-806f-e417d863b4cb" providerId="AD" clId="Web-{5EDB6670-176B-4C7F-9992-F88A3ADC56B9}" dt="2022-04-05T09:55:34.806" v="352"/>
          <ac:spMkLst>
            <pc:docMk/>
            <pc:sldMk cId="819250331" sldId="265"/>
            <ac:spMk id="10" creationId="{CFE45BF0-46DB-408C-B5F7-7B11716805D4}"/>
          </ac:spMkLst>
        </pc:spChg>
        <pc:spChg chg="add">
          <ac:chgData name="Sophie ALLIX 861" userId="S::sophie.allix@caf86.caf.fr::653b8b07-0df8-4455-806f-e417d863b4cb" providerId="AD" clId="Web-{5EDB6670-176B-4C7F-9992-F88A3ADC56B9}" dt="2022-04-05T09:55:34.806" v="352"/>
          <ac:spMkLst>
            <pc:docMk/>
            <pc:sldMk cId="819250331" sldId="265"/>
            <ac:spMk id="12" creationId="{2AEBC8F2-97B1-41B4-93F1-2D289E197FBA}"/>
          </ac:spMkLst>
        </pc:spChg>
        <pc:spChg chg="add">
          <ac:chgData name="Sophie ALLIX 861" userId="S::sophie.allix@caf86.caf.fr::653b8b07-0df8-4455-806f-e417d863b4cb" providerId="AD" clId="Web-{5EDB6670-176B-4C7F-9992-F88A3ADC56B9}" dt="2022-04-05T09:55:34.806" v="352"/>
          <ac:spMkLst>
            <pc:docMk/>
            <pc:sldMk cId="819250331" sldId="265"/>
            <ac:spMk id="14" creationId="{472E3A19-F5D5-48FC-BB9C-48C2F68F598B}"/>
          </ac:spMkLst>
        </pc:spChg>
        <pc:spChg chg="add">
          <ac:chgData name="Sophie ALLIX 861" userId="S::sophie.allix@caf86.caf.fr::653b8b07-0df8-4455-806f-e417d863b4cb" providerId="AD" clId="Web-{5EDB6670-176B-4C7F-9992-F88A3ADC56B9}" dt="2022-04-05T09:55:34.806" v="352"/>
          <ac:spMkLst>
            <pc:docMk/>
            <pc:sldMk cId="819250331" sldId="265"/>
            <ac:spMk id="16" creationId="{7A62E32F-BB65-43A8-8EB5-92346890E549}"/>
          </ac:spMkLst>
        </pc:spChg>
        <pc:spChg chg="add">
          <ac:chgData name="Sophie ALLIX 861" userId="S::sophie.allix@caf86.caf.fr::653b8b07-0df8-4455-806f-e417d863b4cb" providerId="AD" clId="Web-{5EDB6670-176B-4C7F-9992-F88A3ADC56B9}" dt="2022-04-05T09:55:34.806" v="352"/>
          <ac:spMkLst>
            <pc:docMk/>
            <pc:sldMk cId="819250331" sldId="265"/>
            <ac:spMk id="18" creationId="{14E91B64-9FCC-451E-AFB4-A827D6329367}"/>
          </ac:spMkLst>
        </pc:spChg>
        <pc:picChg chg="add mod ord">
          <ac:chgData name="Sophie ALLIX 861" userId="S::sophie.allix@caf86.caf.fr::653b8b07-0df8-4455-806f-e417d863b4cb" providerId="AD" clId="Web-{5EDB6670-176B-4C7F-9992-F88A3ADC56B9}" dt="2022-04-05T09:56:41.214" v="381" actId="14100"/>
          <ac:picMkLst>
            <pc:docMk/>
            <pc:sldMk cId="819250331" sldId="265"/>
            <ac:picMk id="4" creationId="{6373F474-48A8-6CC7-4DCA-CBB575B80C47}"/>
          </ac:picMkLst>
        </pc:picChg>
      </pc:sldChg>
      <pc:sldChg chg="addSp delSp modSp new mod setBg">
        <pc:chgData name="Sophie ALLIX 861" userId="S::sophie.allix@caf86.caf.fr::653b8b07-0df8-4455-806f-e417d863b4cb" providerId="AD" clId="Web-{5EDB6670-176B-4C7F-9992-F88A3ADC56B9}" dt="2022-04-05T09:57:59.294" v="410" actId="14100"/>
        <pc:sldMkLst>
          <pc:docMk/>
          <pc:sldMk cId="107415542" sldId="266"/>
        </pc:sldMkLst>
        <pc:spChg chg="mod">
          <ac:chgData name="Sophie ALLIX 861" userId="S::sophie.allix@caf86.caf.fr::653b8b07-0df8-4455-806f-e417d863b4cb" providerId="AD" clId="Web-{5EDB6670-176B-4C7F-9992-F88A3ADC56B9}" dt="2022-04-05T09:57:43.044" v="406" actId="20577"/>
          <ac:spMkLst>
            <pc:docMk/>
            <pc:sldMk cId="107415542" sldId="266"/>
            <ac:spMk id="2" creationId="{F9CDA938-ED54-1FF5-60B3-32CF121583A4}"/>
          </ac:spMkLst>
        </pc:spChg>
        <pc:spChg chg="del mod">
          <ac:chgData name="Sophie ALLIX 861" userId="S::sophie.allix@caf86.caf.fr::653b8b07-0df8-4455-806f-e417d863b4cb" providerId="AD" clId="Web-{5EDB6670-176B-4C7F-9992-F88A3ADC56B9}" dt="2022-04-05T09:57:45.200" v="407"/>
          <ac:spMkLst>
            <pc:docMk/>
            <pc:sldMk cId="107415542" sldId="266"/>
            <ac:spMk id="3" creationId="{F245E0D7-F63D-3858-8C5E-C4CF9106DC40}"/>
          </ac:spMkLst>
        </pc:spChg>
        <pc:spChg chg="add">
          <ac:chgData name="Sophie ALLIX 861" userId="S::sophie.allix@caf86.caf.fr::653b8b07-0df8-4455-806f-e417d863b4cb" providerId="AD" clId="Web-{5EDB6670-176B-4C7F-9992-F88A3ADC56B9}" dt="2022-04-05T09:56:50.308" v="383"/>
          <ac:spMkLst>
            <pc:docMk/>
            <pc:sldMk cId="107415542" sldId="266"/>
            <ac:spMk id="8" creationId="{827B839B-9ADE-406B-8590-F1CAEDED45A1}"/>
          </ac:spMkLst>
        </pc:spChg>
        <pc:spChg chg="add">
          <ac:chgData name="Sophie ALLIX 861" userId="S::sophie.allix@caf86.caf.fr::653b8b07-0df8-4455-806f-e417d863b4cb" providerId="AD" clId="Web-{5EDB6670-176B-4C7F-9992-F88A3ADC56B9}" dt="2022-04-05T09:56:50.308" v="383"/>
          <ac:spMkLst>
            <pc:docMk/>
            <pc:sldMk cId="107415542" sldId="266"/>
            <ac:spMk id="10" creationId="{CFE45BF0-46DB-408C-B5F7-7B11716805D4}"/>
          </ac:spMkLst>
        </pc:spChg>
        <pc:spChg chg="add">
          <ac:chgData name="Sophie ALLIX 861" userId="S::sophie.allix@caf86.caf.fr::653b8b07-0df8-4455-806f-e417d863b4cb" providerId="AD" clId="Web-{5EDB6670-176B-4C7F-9992-F88A3ADC56B9}" dt="2022-04-05T09:56:50.308" v="383"/>
          <ac:spMkLst>
            <pc:docMk/>
            <pc:sldMk cId="107415542" sldId="266"/>
            <ac:spMk id="12" creationId="{2AEBC8F2-97B1-41B4-93F1-2D289E197FBA}"/>
          </ac:spMkLst>
        </pc:spChg>
        <pc:spChg chg="add">
          <ac:chgData name="Sophie ALLIX 861" userId="S::sophie.allix@caf86.caf.fr::653b8b07-0df8-4455-806f-e417d863b4cb" providerId="AD" clId="Web-{5EDB6670-176B-4C7F-9992-F88A3ADC56B9}" dt="2022-04-05T09:56:50.308" v="383"/>
          <ac:spMkLst>
            <pc:docMk/>
            <pc:sldMk cId="107415542" sldId="266"/>
            <ac:spMk id="14" creationId="{472E3A19-F5D5-48FC-BB9C-48C2F68F598B}"/>
          </ac:spMkLst>
        </pc:spChg>
        <pc:spChg chg="add">
          <ac:chgData name="Sophie ALLIX 861" userId="S::sophie.allix@caf86.caf.fr::653b8b07-0df8-4455-806f-e417d863b4cb" providerId="AD" clId="Web-{5EDB6670-176B-4C7F-9992-F88A3ADC56B9}" dt="2022-04-05T09:56:50.308" v="383"/>
          <ac:spMkLst>
            <pc:docMk/>
            <pc:sldMk cId="107415542" sldId="266"/>
            <ac:spMk id="16" creationId="{7A62E32F-BB65-43A8-8EB5-92346890E549}"/>
          </ac:spMkLst>
        </pc:spChg>
        <pc:spChg chg="add">
          <ac:chgData name="Sophie ALLIX 861" userId="S::sophie.allix@caf86.caf.fr::653b8b07-0df8-4455-806f-e417d863b4cb" providerId="AD" clId="Web-{5EDB6670-176B-4C7F-9992-F88A3ADC56B9}" dt="2022-04-05T09:56:50.308" v="383"/>
          <ac:spMkLst>
            <pc:docMk/>
            <pc:sldMk cId="107415542" sldId="266"/>
            <ac:spMk id="18" creationId="{14E91B64-9FCC-451E-AFB4-A827D6329367}"/>
          </ac:spMkLst>
        </pc:spChg>
        <pc:picChg chg="add mod ord">
          <ac:chgData name="Sophie ALLIX 861" userId="S::sophie.allix@caf86.caf.fr::653b8b07-0df8-4455-806f-e417d863b4cb" providerId="AD" clId="Web-{5EDB6670-176B-4C7F-9992-F88A3ADC56B9}" dt="2022-04-05T09:57:59.294" v="410" actId="14100"/>
          <ac:picMkLst>
            <pc:docMk/>
            <pc:sldMk cId="107415542" sldId="266"/>
            <ac:picMk id="4" creationId="{D64BD55E-FE36-2EC5-678F-319BE1E2C694}"/>
          </ac:picMkLst>
        </pc:picChg>
      </pc:sldChg>
      <pc:sldChg chg="addSp delSp modSp new mod setBg">
        <pc:chgData name="Sophie ALLIX 861" userId="S::sophie.allix@caf86.caf.fr::653b8b07-0df8-4455-806f-e417d863b4cb" providerId="AD" clId="Web-{5EDB6670-176B-4C7F-9992-F88A3ADC56B9}" dt="2022-04-05T10:00:05.563" v="437" actId="14100"/>
        <pc:sldMkLst>
          <pc:docMk/>
          <pc:sldMk cId="2802032691" sldId="267"/>
        </pc:sldMkLst>
        <pc:spChg chg="mod">
          <ac:chgData name="Sophie ALLIX 861" userId="S::sophie.allix@caf86.caf.fr::653b8b07-0df8-4455-806f-e417d863b4cb" providerId="AD" clId="Web-{5EDB6670-176B-4C7F-9992-F88A3ADC56B9}" dt="2022-04-05T09:59:55.219" v="434" actId="20577"/>
          <ac:spMkLst>
            <pc:docMk/>
            <pc:sldMk cId="2802032691" sldId="267"/>
            <ac:spMk id="2" creationId="{960BA2F5-E1B5-7290-0D3E-6AB9063C0A9E}"/>
          </ac:spMkLst>
        </pc:spChg>
        <pc:spChg chg="del mod">
          <ac:chgData name="Sophie ALLIX 861" userId="S::sophie.allix@caf86.caf.fr::653b8b07-0df8-4455-806f-e417d863b4cb" providerId="AD" clId="Web-{5EDB6670-176B-4C7F-9992-F88A3ADC56B9}" dt="2022-04-05T09:59:57.516" v="435"/>
          <ac:spMkLst>
            <pc:docMk/>
            <pc:sldMk cId="2802032691" sldId="267"/>
            <ac:spMk id="3" creationId="{E46AF525-D553-111F-32CF-39D2644D9A70}"/>
          </ac:spMkLst>
        </pc:spChg>
        <pc:spChg chg="add">
          <ac:chgData name="Sophie ALLIX 861" userId="S::sophie.allix@caf86.caf.fr::653b8b07-0df8-4455-806f-e417d863b4cb" providerId="AD" clId="Web-{5EDB6670-176B-4C7F-9992-F88A3ADC56B9}" dt="2022-04-05T09:59:07.234" v="412"/>
          <ac:spMkLst>
            <pc:docMk/>
            <pc:sldMk cId="2802032691" sldId="267"/>
            <ac:spMk id="8" creationId="{827B839B-9ADE-406B-8590-F1CAEDED45A1}"/>
          </ac:spMkLst>
        </pc:spChg>
        <pc:spChg chg="add">
          <ac:chgData name="Sophie ALLIX 861" userId="S::sophie.allix@caf86.caf.fr::653b8b07-0df8-4455-806f-e417d863b4cb" providerId="AD" clId="Web-{5EDB6670-176B-4C7F-9992-F88A3ADC56B9}" dt="2022-04-05T09:59:07.234" v="412"/>
          <ac:spMkLst>
            <pc:docMk/>
            <pc:sldMk cId="2802032691" sldId="267"/>
            <ac:spMk id="10" creationId="{CFE45BF0-46DB-408C-B5F7-7B11716805D4}"/>
          </ac:spMkLst>
        </pc:spChg>
        <pc:spChg chg="add">
          <ac:chgData name="Sophie ALLIX 861" userId="S::sophie.allix@caf86.caf.fr::653b8b07-0df8-4455-806f-e417d863b4cb" providerId="AD" clId="Web-{5EDB6670-176B-4C7F-9992-F88A3ADC56B9}" dt="2022-04-05T09:59:07.234" v="412"/>
          <ac:spMkLst>
            <pc:docMk/>
            <pc:sldMk cId="2802032691" sldId="267"/>
            <ac:spMk id="12" creationId="{2AEBC8F2-97B1-41B4-93F1-2D289E197FBA}"/>
          </ac:spMkLst>
        </pc:spChg>
        <pc:spChg chg="add">
          <ac:chgData name="Sophie ALLIX 861" userId="S::sophie.allix@caf86.caf.fr::653b8b07-0df8-4455-806f-e417d863b4cb" providerId="AD" clId="Web-{5EDB6670-176B-4C7F-9992-F88A3ADC56B9}" dt="2022-04-05T09:59:07.234" v="412"/>
          <ac:spMkLst>
            <pc:docMk/>
            <pc:sldMk cId="2802032691" sldId="267"/>
            <ac:spMk id="14" creationId="{472E3A19-F5D5-48FC-BB9C-48C2F68F598B}"/>
          </ac:spMkLst>
        </pc:spChg>
        <pc:spChg chg="add">
          <ac:chgData name="Sophie ALLIX 861" userId="S::sophie.allix@caf86.caf.fr::653b8b07-0df8-4455-806f-e417d863b4cb" providerId="AD" clId="Web-{5EDB6670-176B-4C7F-9992-F88A3ADC56B9}" dt="2022-04-05T09:59:07.234" v="412"/>
          <ac:spMkLst>
            <pc:docMk/>
            <pc:sldMk cId="2802032691" sldId="267"/>
            <ac:spMk id="16" creationId="{7A62E32F-BB65-43A8-8EB5-92346890E549}"/>
          </ac:spMkLst>
        </pc:spChg>
        <pc:spChg chg="add">
          <ac:chgData name="Sophie ALLIX 861" userId="S::sophie.allix@caf86.caf.fr::653b8b07-0df8-4455-806f-e417d863b4cb" providerId="AD" clId="Web-{5EDB6670-176B-4C7F-9992-F88A3ADC56B9}" dt="2022-04-05T09:59:07.234" v="412"/>
          <ac:spMkLst>
            <pc:docMk/>
            <pc:sldMk cId="2802032691" sldId="267"/>
            <ac:spMk id="18" creationId="{14E91B64-9FCC-451E-AFB4-A827D6329367}"/>
          </ac:spMkLst>
        </pc:spChg>
        <pc:picChg chg="add mod ord">
          <ac:chgData name="Sophie ALLIX 861" userId="S::sophie.allix@caf86.caf.fr::653b8b07-0df8-4455-806f-e417d863b4cb" providerId="AD" clId="Web-{5EDB6670-176B-4C7F-9992-F88A3ADC56B9}" dt="2022-04-05T10:00:05.563" v="437" actId="14100"/>
          <ac:picMkLst>
            <pc:docMk/>
            <pc:sldMk cId="2802032691" sldId="267"/>
            <ac:picMk id="4" creationId="{C9DEE253-E4D2-E4FE-A7B3-2E16464ED7A5}"/>
          </ac:picMkLst>
        </pc:picChg>
      </pc:sldChg>
      <pc:sldChg chg="addSp delSp modSp new mod setBg">
        <pc:chgData name="Sophie ALLIX 861" userId="S::sophie.allix@caf86.caf.fr::653b8b07-0df8-4455-806f-e417d863b4cb" providerId="AD" clId="Web-{5EDB6670-176B-4C7F-9992-F88A3ADC56B9}" dt="2022-04-05T10:01:22.456" v="457" actId="14100"/>
        <pc:sldMkLst>
          <pc:docMk/>
          <pc:sldMk cId="2974011214" sldId="268"/>
        </pc:sldMkLst>
        <pc:spChg chg="mod">
          <ac:chgData name="Sophie ALLIX 861" userId="S::sophie.allix@caf86.caf.fr::653b8b07-0df8-4455-806f-e417d863b4cb" providerId="AD" clId="Web-{5EDB6670-176B-4C7F-9992-F88A3ADC56B9}" dt="2022-04-05T10:01:13.237" v="454" actId="20577"/>
          <ac:spMkLst>
            <pc:docMk/>
            <pc:sldMk cId="2974011214" sldId="268"/>
            <ac:spMk id="2" creationId="{1BADAE8B-DD1F-9259-DEBB-70AED66AC42C}"/>
          </ac:spMkLst>
        </pc:spChg>
        <pc:spChg chg="del mod">
          <ac:chgData name="Sophie ALLIX 861" userId="S::sophie.allix@caf86.caf.fr::653b8b07-0df8-4455-806f-e417d863b4cb" providerId="AD" clId="Web-{5EDB6670-176B-4C7F-9992-F88A3ADC56B9}" dt="2022-04-05T10:01:15.581" v="455"/>
          <ac:spMkLst>
            <pc:docMk/>
            <pc:sldMk cId="2974011214" sldId="268"/>
            <ac:spMk id="3" creationId="{ABD35E63-E10C-4C24-9F7A-D78D866FF2CC}"/>
          </ac:spMkLst>
        </pc:spChg>
        <pc:spChg chg="add">
          <ac:chgData name="Sophie ALLIX 861" userId="S::sophie.allix@caf86.caf.fr::653b8b07-0df8-4455-806f-e417d863b4cb" providerId="AD" clId="Web-{5EDB6670-176B-4C7F-9992-F88A3ADC56B9}" dt="2022-04-05T10:00:27.111" v="439"/>
          <ac:spMkLst>
            <pc:docMk/>
            <pc:sldMk cId="2974011214" sldId="268"/>
            <ac:spMk id="8" creationId="{827B839B-9ADE-406B-8590-F1CAEDED45A1}"/>
          </ac:spMkLst>
        </pc:spChg>
        <pc:spChg chg="add">
          <ac:chgData name="Sophie ALLIX 861" userId="S::sophie.allix@caf86.caf.fr::653b8b07-0df8-4455-806f-e417d863b4cb" providerId="AD" clId="Web-{5EDB6670-176B-4C7F-9992-F88A3ADC56B9}" dt="2022-04-05T10:00:27.111" v="439"/>
          <ac:spMkLst>
            <pc:docMk/>
            <pc:sldMk cId="2974011214" sldId="268"/>
            <ac:spMk id="10" creationId="{CFE45BF0-46DB-408C-B5F7-7B11716805D4}"/>
          </ac:spMkLst>
        </pc:spChg>
        <pc:spChg chg="add">
          <ac:chgData name="Sophie ALLIX 861" userId="S::sophie.allix@caf86.caf.fr::653b8b07-0df8-4455-806f-e417d863b4cb" providerId="AD" clId="Web-{5EDB6670-176B-4C7F-9992-F88A3ADC56B9}" dt="2022-04-05T10:00:27.111" v="439"/>
          <ac:spMkLst>
            <pc:docMk/>
            <pc:sldMk cId="2974011214" sldId="268"/>
            <ac:spMk id="12" creationId="{2AEBC8F2-97B1-41B4-93F1-2D289E197FBA}"/>
          </ac:spMkLst>
        </pc:spChg>
        <pc:spChg chg="add">
          <ac:chgData name="Sophie ALLIX 861" userId="S::sophie.allix@caf86.caf.fr::653b8b07-0df8-4455-806f-e417d863b4cb" providerId="AD" clId="Web-{5EDB6670-176B-4C7F-9992-F88A3ADC56B9}" dt="2022-04-05T10:00:27.111" v="439"/>
          <ac:spMkLst>
            <pc:docMk/>
            <pc:sldMk cId="2974011214" sldId="268"/>
            <ac:spMk id="14" creationId="{472E3A19-F5D5-48FC-BB9C-48C2F68F598B}"/>
          </ac:spMkLst>
        </pc:spChg>
        <pc:spChg chg="add">
          <ac:chgData name="Sophie ALLIX 861" userId="S::sophie.allix@caf86.caf.fr::653b8b07-0df8-4455-806f-e417d863b4cb" providerId="AD" clId="Web-{5EDB6670-176B-4C7F-9992-F88A3ADC56B9}" dt="2022-04-05T10:00:27.111" v="439"/>
          <ac:spMkLst>
            <pc:docMk/>
            <pc:sldMk cId="2974011214" sldId="268"/>
            <ac:spMk id="16" creationId="{7A62E32F-BB65-43A8-8EB5-92346890E549}"/>
          </ac:spMkLst>
        </pc:spChg>
        <pc:spChg chg="add">
          <ac:chgData name="Sophie ALLIX 861" userId="S::sophie.allix@caf86.caf.fr::653b8b07-0df8-4455-806f-e417d863b4cb" providerId="AD" clId="Web-{5EDB6670-176B-4C7F-9992-F88A3ADC56B9}" dt="2022-04-05T10:00:27.111" v="439"/>
          <ac:spMkLst>
            <pc:docMk/>
            <pc:sldMk cId="2974011214" sldId="268"/>
            <ac:spMk id="18" creationId="{14E91B64-9FCC-451E-AFB4-A827D6329367}"/>
          </ac:spMkLst>
        </pc:spChg>
        <pc:picChg chg="add mod ord">
          <ac:chgData name="Sophie ALLIX 861" userId="S::sophie.allix@caf86.caf.fr::653b8b07-0df8-4455-806f-e417d863b4cb" providerId="AD" clId="Web-{5EDB6670-176B-4C7F-9992-F88A3ADC56B9}" dt="2022-04-05T10:01:22.456" v="457" actId="14100"/>
          <ac:picMkLst>
            <pc:docMk/>
            <pc:sldMk cId="2974011214" sldId="268"/>
            <ac:picMk id="4" creationId="{CC681B0B-4E1F-8A67-1692-29A10AFBDBAE}"/>
          </ac:picMkLst>
        </pc:picChg>
      </pc:sldChg>
    </pc:docChg>
  </pc:docChgLst>
  <pc:docChgLst>
    <pc:chgData name="Sophie ALLIX 861" userId="S::sophie.allix@caf86.caf.fr::653b8b07-0df8-4455-806f-e417d863b4cb" providerId="AD" clId="Web-{6AD8EBDE-4299-4730-9F7F-5486A13F4890}"/>
    <pc:docChg chg="addSld delSld modSld">
      <pc:chgData name="Sophie ALLIX 861" userId="S::sophie.allix@caf86.caf.fr::653b8b07-0df8-4455-806f-e417d863b4cb" providerId="AD" clId="Web-{6AD8EBDE-4299-4730-9F7F-5486A13F4890}" dt="2022-04-05T10:06:41.349" v="190" actId="20577"/>
      <pc:docMkLst>
        <pc:docMk/>
      </pc:docMkLst>
      <pc:sldChg chg="new del">
        <pc:chgData name="Sophie ALLIX 861" userId="S::sophie.allix@caf86.caf.fr::653b8b07-0df8-4455-806f-e417d863b4cb" providerId="AD" clId="Web-{6AD8EBDE-4299-4730-9F7F-5486A13F4890}" dt="2022-04-05T10:04:20.252" v="16"/>
        <pc:sldMkLst>
          <pc:docMk/>
          <pc:sldMk cId="3657143297" sldId="269"/>
        </pc:sldMkLst>
      </pc:sldChg>
      <pc:sldChg chg="addSp delSp modSp add replId">
        <pc:chgData name="Sophie ALLIX 861" userId="S::sophie.allix@caf86.caf.fr::653b8b07-0df8-4455-806f-e417d863b4cb" providerId="AD" clId="Web-{6AD8EBDE-4299-4730-9F7F-5486A13F4890}" dt="2022-04-05T10:06:41.349" v="190" actId="20577"/>
        <pc:sldMkLst>
          <pc:docMk/>
          <pc:sldMk cId="1287992928" sldId="270"/>
        </pc:sldMkLst>
        <pc:spChg chg="mod">
          <ac:chgData name="Sophie ALLIX 861" userId="S::sophie.allix@caf86.caf.fr::653b8b07-0df8-4455-806f-e417d863b4cb" providerId="AD" clId="Web-{6AD8EBDE-4299-4730-9F7F-5486A13F4890}" dt="2022-04-05T10:04:09.252" v="13" actId="20577"/>
          <ac:spMkLst>
            <pc:docMk/>
            <pc:sldMk cId="1287992928" sldId="270"/>
            <ac:spMk id="2" creationId="{1BADAE8B-DD1F-9259-DEBB-70AED66AC42C}"/>
          </ac:spMkLst>
        </pc:spChg>
        <pc:spChg chg="add mod">
          <ac:chgData name="Sophie ALLIX 861" userId="S::sophie.allix@caf86.caf.fr::653b8b07-0df8-4455-806f-e417d863b4cb" providerId="AD" clId="Web-{6AD8EBDE-4299-4730-9F7F-5486A13F4890}" dt="2022-04-05T10:05:03.706" v="40" actId="20577"/>
          <ac:spMkLst>
            <pc:docMk/>
            <pc:sldMk cId="1287992928" sldId="270"/>
            <ac:spMk id="5" creationId="{09EC5068-D4DF-4192-C9B9-76442BC5A925}"/>
          </ac:spMkLst>
        </pc:spChg>
        <pc:spChg chg="add mod">
          <ac:chgData name="Sophie ALLIX 861" userId="S::sophie.allix@caf86.caf.fr::653b8b07-0df8-4455-806f-e417d863b4cb" providerId="AD" clId="Web-{6AD8EBDE-4299-4730-9F7F-5486A13F4890}" dt="2022-04-05T10:06:41.349" v="190" actId="20577"/>
          <ac:spMkLst>
            <pc:docMk/>
            <pc:sldMk cId="1287992928" sldId="270"/>
            <ac:spMk id="6" creationId="{913649B3-1E5F-D6FA-1D93-FD4B6BDA1B4E}"/>
          </ac:spMkLst>
        </pc:spChg>
        <pc:picChg chg="del">
          <ac:chgData name="Sophie ALLIX 861" userId="S::sophie.allix@caf86.caf.fr::653b8b07-0df8-4455-806f-e417d863b4cb" providerId="AD" clId="Web-{6AD8EBDE-4299-4730-9F7F-5486A13F4890}" dt="2022-04-05T10:04:11.502" v="14"/>
          <ac:picMkLst>
            <pc:docMk/>
            <pc:sldMk cId="1287992928" sldId="270"/>
            <ac:picMk id="4" creationId="{CC681B0B-4E1F-8A67-1692-29A10AFBDBAE}"/>
          </ac:picMkLst>
        </pc:picChg>
      </pc:sldChg>
    </pc:docChg>
  </pc:docChgLst>
  <pc:docChgLst>
    <pc:chgData name="Sophie ALLIX 861" userId="653b8b07-0df8-4455-806f-e417d863b4cb" providerId="ADAL" clId="{D4C6E9C3-5E16-4A3B-9E3A-7C11EAFEF24B}"/>
    <pc:docChg chg="undo custSel addSld delSld modSld sldOrd">
      <pc:chgData name="Sophie ALLIX 861" userId="653b8b07-0df8-4455-806f-e417d863b4cb" providerId="ADAL" clId="{D4C6E9C3-5E16-4A3B-9E3A-7C11EAFEF24B}" dt="2022-04-05T13:40:44.286" v="3347" actId="2696"/>
      <pc:docMkLst>
        <pc:docMk/>
      </pc:docMkLst>
      <pc:sldChg chg="modSp mod">
        <pc:chgData name="Sophie ALLIX 861" userId="653b8b07-0df8-4455-806f-e417d863b4cb" providerId="ADAL" clId="{D4C6E9C3-5E16-4A3B-9E3A-7C11EAFEF24B}" dt="2022-04-05T13:37:38.639" v="3321" actId="20577"/>
        <pc:sldMkLst>
          <pc:docMk/>
          <pc:sldMk cId="3690479911" sldId="257"/>
        </pc:sldMkLst>
        <pc:spChg chg="mod">
          <ac:chgData name="Sophie ALLIX 861" userId="653b8b07-0df8-4455-806f-e417d863b4cb" providerId="ADAL" clId="{D4C6E9C3-5E16-4A3B-9E3A-7C11EAFEF24B}" dt="2022-04-05T13:37:38.639" v="3321" actId="20577"/>
          <ac:spMkLst>
            <pc:docMk/>
            <pc:sldMk cId="3690479911" sldId="257"/>
            <ac:spMk id="3" creationId="{1E25A0C7-2A0A-409C-C557-4860AB44647B}"/>
          </ac:spMkLst>
        </pc:spChg>
      </pc:sldChg>
      <pc:sldChg chg="modSp mod">
        <pc:chgData name="Sophie ALLIX 861" userId="653b8b07-0df8-4455-806f-e417d863b4cb" providerId="ADAL" clId="{D4C6E9C3-5E16-4A3B-9E3A-7C11EAFEF24B}" dt="2022-04-05T13:38:55.013" v="3345" actId="20577"/>
        <pc:sldMkLst>
          <pc:docMk/>
          <pc:sldMk cId="2161099511" sldId="261"/>
        </pc:sldMkLst>
        <pc:spChg chg="mod">
          <ac:chgData name="Sophie ALLIX 861" userId="653b8b07-0df8-4455-806f-e417d863b4cb" providerId="ADAL" clId="{D4C6E9C3-5E16-4A3B-9E3A-7C11EAFEF24B}" dt="2022-04-05T13:38:55.013" v="3345" actId="20577"/>
          <ac:spMkLst>
            <pc:docMk/>
            <pc:sldMk cId="2161099511" sldId="261"/>
            <ac:spMk id="5" creationId="{BEB7FED8-EBDE-3E12-3C90-6658C8BD22CE}"/>
          </ac:spMkLst>
        </pc:spChg>
      </pc:sldChg>
      <pc:sldChg chg="modSp mod">
        <pc:chgData name="Sophie ALLIX 861" userId="653b8b07-0df8-4455-806f-e417d863b4cb" providerId="ADAL" clId="{D4C6E9C3-5E16-4A3B-9E3A-7C11EAFEF24B}" dt="2022-04-05T13:39:19.718" v="3346" actId="6549"/>
        <pc:sldMkLst>
          <pc:docMk/>
          <pc:sldMk cId="656966279" sldId="263"/>
        </pc:sldMkLst>
        <pc:spChg chg="mod">
          <ac:chgData name="Sophie ALLIX 861" userId="653b8b07-0df8-4455-806f-e417d863b4cb" providerId="ADAL" clId="{D4C6E9C3-5E16-4A3B-9E3A-7C11EAFEF24B}" dt="2022-04-05T13:39:19.718" v="3346" actId="6549"/>
          <ac:spMkLst>
            <pc:docMk/>
            <pc:sldMk cId="656966279" sldId="263"/>
            <ac:spMk id="5" creationId="{CF4DEEC6-D89A-0344-3101-3D46CA960286}"/>
          </ac:spMkLst>
        </pc:spChg>
      </pc:sldChg>
      <pc:sldChg chg="del">
        <pc:chgData name="Sophie ALLIX 861" userId="653b8b07-0df8-4455-806f-e417d863b4cb" providerId="ADAL" clId="{D4C6E9C3-5E16-4A3B-9E3A-7C11EAFEF24B}" dt="2022-04-05T13:25:03.557" v="3121" actId="2696"/>
        <pc:sldMkLst>
          <pc:docMk/>
          <pc:sldMk cId="2054275178" sldId="264"/>
        </pc:sldMkLst>
      </pc:sldChg>
      <pc:sldChg chg="addSp delSp modSp del mod">
        <pc:chgData name="Sophie ALLIX 861" userId="653b8b07-0df8-4455-806f-e417d863b4cb" providerId="ADAL" clId="{D4C6E9C3-5E16-4A3B-9E3A-7C11EAFEF24B}" dt="2022-04-05T13:34:49.359" v="3284" actId="2696"/>
        <pc:sldMkLst>
          <pc:docMk/>
          <pc:sldMk cId="819250331" sldId="265"/>
        </pc:sldMkLst>
        <pc:spChg chg="mod">
          <ac:chgData name="Sophie ALLIX 861" userId="653b8b07-0df8-4455-806f-e417d863b4cb" providerId="ADAL" clId="{D4C6E9C3-5E16-4A3B-9E3A-7C11EAFEF24B}" dt="2022-04-05T13:30:17.623" v="3217" actId="20577"/>
          <ac:spMkLst>
            <pc:docMk/>
            <pc:sldMk cId="819250331" sldId="265"/>
            <ac:spMk id="2" creationId="{C6BACDCA-B68B-57EE-49AA-D9DBE463593E}"/>
          </ac:spMkLst>
        </pc:spChg>
        <pc:spChg chg="add mod">
          <ac:chgData name="Sophie ALLIX 861" userId="653b8b07-0df8-4455-806f-e417d863b4cb" providerId="ADAL" clId="{D4C6E9C3-5E16-4A3B-9E3A-7C11EAFEF24B}" dt="2022-04-05T13:32:03.960" v="3280" actId="207"/>
          <ac:spMkLst>
            <pc:docMk/>
            <pc:sldMk cId="819250331" sldId="265"/>
            <ac:spMk id="5" creationId="{C544B97C-6223-43FB-9562-D50FBD10AAB0}"/>
          </ac:spMkLst>
        </pc:spChg>
        <pc:picChg chg="del">
          <ac:chgData name="Sophie ALLIX 861" userId="653b8b07-0df8-4455-806f-e417d863b4cb" providerId="ADAL" clId="{D4C6E9C3-5E16-4A3B-9E3A-7C11EAFEF24B}" dt="2022-04-05T13:26:47.656" v="3200" actId="478"/>
          <ac:picMkLst>
            <pc:docMk/>
            <pc:sldMk cId="819250331" sldId="265"/>
            <ac:picMk id="4" creationId="{6373F474-48A8-6CC7-4DCA-CBB575B80C47}"/>
          </ac:picMkLst>
        </pc:picChg>
      </pc:sldChg>
      <pc:sldChg chg="del">
        <pc:chgData name="Sophie ALLIX 861" userId="653b8b07-0df8-4455-806f-e417d863b4cb" providerId="ADAL" clId="{D4C6E9C3-5E16-4A3B-9E3A-7C11EAFEF24B}" dt="2022-04-05T13:34:37.611" v="3281" actId="2696"/>
        <pc:sldMkLst>
          <pc:docMk/>
          <pc:sldMk cId="107415542" sldId="266"/>
        </pc:sldMkLst>
      </pc:sldChg>
      <pc:sldChg chg="del">
        <pc:chgData name="Sophie ALLIX 861" userId="653b8b07-0df8-4455-806f-e417d863b4cb" providerId="ADAL" clId="{D4C6E9C3-5E16-4A3B-9E3A-7C11EAFEF24B}" dt="2022-04-05T13:34:41.807" v="3282" actId="2696"/>
        <pc:sldMkLst>
          <pc:docMk/>
          <pc:sldMk cId="2802032691" sldId="267"/>
        </pc:sldMkLst>
      </pc:sldChg>
      <pc:sldChg chg="del">
        <pc:chgData name="Sophie ALLIX 861" userId="653b8b07-0df8-4455-806f-e417d863b4cb" providerId="ADAL" clId="{D4C6E9C3-5E16-4A3B-9E3A-7C11EAFEF24B}" dt="2022-04-05T13:34:44.165" v="3283" actId="2696"/>
        <pc:sldMkLst>
          <pc:docMk/>
          <pc:sldMk cId="2974011214" sldId="268"/>
        </pc:sldMkLst>
      </pc:sldChg>
      <pc:sldChg chg="addSp modSp mod">
        <pc:chgData name="Sophie ALLIX 861" userId="653b8b07-0df8-4455-806f-e417d863b4cb" providerId="ADAL" clId="{D4C6E9C3-5E16-4A3B-9E3A-7C11EAFEF24B}" dt="2022-04-05T13:37:01.902" v="3317" actId="20577"/>
        <pc:sldMkLst>
          <pc:docMk/>
          <pc:sldMk cId="1287992928" sldId="270"/>
        </pc:sldMkLst>
        <pc:spChg chg="mod">
          <ac:chgData name="Sophie ALLIX 861" userId="653b8b07-0df8-4455-806f-e417d863b4cb" providerId="ADAL" clId="{D4C6E9C3-5E16-4A3B-9E3A-7C11EAFEF24B}" dt="2022-04-05T13:37:01.902" v="3317" actId="20577"/>
          <ac:spMkLst>
            <pc:docMk/>
            <pc:sldMk cId="1287992928" sldId="270"/>
            <ac:spMk id="2" creationId="{1BADAE8B-DD1F-9259-DEBB-70AED66AC42C}"/>
          </ac:spMkLst>
        </pc:spChg>
        <pc:spChg chg="mod">
          <ac:chgData name="Sophie ALLIX 861" userId="653b8b07-0df8-4455-806f-e417d863b4cb" providerId="ADAL" clId="{D4C6E9C3-5E16-4A3B-9E3A-7C11EAFEF24B}" dt="2022-04-05T13:35:07.806" v="3286" actId="6549"/>
          <ac:spMkLst>
            <pc:docMk/>
            <pc:sldMk cId="1287992928" sldId="270"/>
            <ac:spMk id="6" creationId="{913649B3-1E5F-D6FA-1D93-FD4B6BDA1B4E}"/>
          </ac:spMkLst>
        </pc:spChg>
        <pc:picChg chg="add mod">
          <ac:chgData name="Sophie ALLIX 861" userId="653b8b07-0df8-4455-806f-e417d863b4cb" providerId="ADAL" clId="{D4C6E9C3-5E16-4A3B-9E3A-7C11EAFEF24B}" dt="2022-04-05T13:35:41.635" v="3291" actId="14100"/>
          <ac:picMkLst>
            <pc:docMk/>
            <pc:sldMk cId="1287992928" sldId="270"/>
            <ac:picMk id="4" creationId="{58FDDA28-18C6-4AD6-B087-606496247405}"/>
          </ac:picMkLst>
        </pc:picChg>
      </pc:sldChg>
      <pc:sldChg chg="addSp delSp modSp new del mod">
        <pc:chgData name="Sophie ALLIX 861" userId="653b8b07-0df8-4455-806f-e417d863b4cb" providerId="ADAL" clId="{D4C6E9C3-5E16-4A3B-9E3A-7C11EAFEF24B}" dt="2022-04-05T12:15:20.852" v="12" actId="2696"/>
        <pc:sldMkLst>
          <pc:docMk/>
          <pc:sldMk cId="914826628" sldId="271"/>
        </pc:sldMkLst>
        <pc:spChg chg="mod">
          <ac:chgData name="Sophie ALLIX 861" userId="653b8b07-0df8-4455-806f-e417d863b4cb" providerId="ADAL" clId="{D4C6E9C3-5E16-4A3B-9E3A-7C11EAFEF24B}" dt="2022-04-05T12:14:36.423" v="6" actId="14100"/>
          <ac:spMkLst>
            <pc:docMk/>
            <pc:sldMk cId="914826628" sldId="271"/>
            <ac:spMk id="4" creationId="{ECCA85A0-4FDE-436A-9EE6-B947C57997DE}"/>
          </ac:spMkLst>
        </pc:spChg>
        <pc:picChg chg="add del mod">
          <ac:chgData name="Sophie ALLIX 861" userId="653b8b07-0df8-4455-806f-e417d863b4cb" providerId="ADAL" clId="{D4C6E9C3-5E16-4A3B-9E3A-7C11EAFEF24B}" dt="2022-04-05T12:14:59.788" v="8" actId="21"/>
          <ac:picMkLst>
            <pc:docMk/>
            <pc:sldMk cId="914826628" sldId="271"/>
            <ac:picMk id="8" creationId="{C58D41EA-9E63-4455-A359-AB8DF80E8BF5}"/>
          </ac:picMkLst>
        </pc:picChg>
      </pc:sldChg>
      <pc:sldChg chg="addSp modSp new mod">
        <pc:chgData name="Sophie ALLIX 861" userId="653b8b07-0df8-4455-806f-e417d863b4cb" providerId="ADAL" clId="{D4C6E9C3-5E16-4A3B-9E3A-7C11EAFEF24B}" dt="2022-04-05T12:47:02.021" v="1389" actId="207"/>
        <pc:sldMkLst>
          <pc:docMk/>
          <pc:sldMk cId="3533776067" sldId="272"/>
        </pc:sldMkLst>
        <pc:spChg chg="mod">
          <ac:chgData name="Sophie ALLIX 861" userId="653b8b07-0df8-4455-806f-e417d863b4cb" providerId="ADAL" clId="{D4C6E9C3-5E16-4A3B-9E3A-7C11EAFEF24B}" dt="2022-04-05T12:16:12.046" v="41" actId="207"/>
          <ac:spMkLst>
            <pc:docMk/>
            <pc:sldMk cId="3533776067" sldId="272"/>
            <ac:spMk id="3" creationId="{B519CFBD-6792-4372-83B0-1C23C0FA1DCD}"/>
          </ac:spMkLst>
        </pc:spChg>
        <pc:spChg chg="mod">
          <ac:chgData name="Sophie ALLIX 861" userId="653b8b07-0df8-4455-806f-e417d863b4cb" providerId="ADAL" clId="{D4C6E9C3-5E16-4A3B-9E3A-7C11EAFEF24B}" dt="2022-04-05T12:27:03.293" v="747" actId="27636"/>
          <ac:spMkLst>
            <pc:docMk/>
            <pc:sldMk cId="3533776067" sldId="272"/>
            <ac:spMk id="4" creationId="{E75C98DD-D88A-45DC-8ADE-394142B45CA8}"/>
          </ac:spMkLst>
        </pc:spChg>
        <pc:spChg chg="mod">
          <ac:chgData name="Sophie ALLIX 861" userId="653b8b07-0df8-4455-806f-e417d863b4cb" providerId="ADAL" clId="{D4C6E9C3-5E16-4A3B-9E3A-7C11EAFEF24B}" dt="2022-04-05T12:16:16.265" v="42" actId="207"/>
          <ac:spMkLst>
            <pc:docMk/>
            <pc:sldMk cId="3533776067" sldId="272"/>
            <ac:spMk id="5" creationId="{1AFFD93B-A39F-4BC5-87B3-1A20C3817351}"/>
          </ac:spMkLst>
        </pc:spChg>
        <pc:spChg chg="mod">
          <ac:chgData name="Sophie ALLIX 861" userId="653b8b07-0df8-4455-806f-e417d863b4cb" providerId="ADAL" clId="{D4C6E9C3-5E16-4A3B-9E3A-7C11EAFEF24B}" dt="2022-04-05T12:47:02.021" v="1389" actId="207"/>
          <ac:spMkLst>
            <pc:docMk/>
            <pc:sldMk cId="3533776067" sldId="272"/>
            <ac:spMk id="6" creationId="{C921EE78-8E8E-4BB3-AB3B-CA386FFB3533}"/>
          </ac:spMkLst>
        </pc:spChg>
        <pc:picChg chg="add mod">
          <ac:chgData name="Sophie ALLIX 861" userId="653b8b07-0df8-4455-806f-e417d863b4cb" providerId="ADAL" clId="{D4C6E9C3-5E16-4A3B-9E3A-7C11EAFEF24B}" dt="2022-04-05T12:15:13.039" v="11" actId="14100"/>
          <ac:picMkLst>
            <pc:docMk/>
            <pc:sldMk cId="3533776067" sldId="272"/>
            <ac:picMk id="7" creationId="{A9225035-4669-4FC8-84B9-DB0E6B9AE148}"/>
          </ac:picMkLst>
        </pc:picChg>
      </pc:sldChg>
      <pc:sldChg chg="modSp add del mod ord">
        <pc:chgData name="Sophie ALLIX 861" userId="653b8b07-0df8-4455-806f-e417d863b4cb" providerId="ADAL" clId="{D4C6E9C3-5E16-4A3B-9E3A-7C11EAFEF24B}" dt="2022-04-05T13:40:44.286" v="3347" actId="2696"/>
        <pc:sldMkLst>
          <pc:docMk/>
          <pc:sldMk cId="3626519638" sldId="273"/>
        </pc:sldMkLst>
        <pc:spChg chg="mod">
          <ac:chgData name="Sophie ALLIX 861" userId="653b8b07-0df8-4455-806f-e417d863b4cb" providerId="ADAL" clId="{D4C6E9C3-5E16-4A3B-9E3A-7C11EAFEF24B}" dt="2022-04-05T12:28:27.802" v="771" actId="14100"/>
          <ac:spMkLst>
            <pc:docMk/>
            <pc:sldMk cId="3626519638" sldId="273"/>
            <ac:spMk id="2" creationId="{F7FFF332-B12F-1DA1-90B9-1C9F685C1027}"/>
          </ac:spMkLst>
        </pc:spChg>
      </pc:sldChg>
      <pc:sldChg chg="addSp modSp new mod">
        <pc:chgData name="Sophie ALLIX 861" userId="653b8b07-0df8-4455-806f-e417d863b4cb" providerId="ADAL" clId="{D4C6E9C3-5E16-4A3B-9E3A-7C11EAFEF24B}" dt="2022-04-05T12:47:14.722" v="1390" actId="207"/>
        <pc:sldMkLst>
          <pc:docMk/>
          <pc:sldMk cId="3237692915" sldId="274"/>
        </pc:sldMkLst>
        <pc:spChg chg="mod">
          <ac:chgData name="Sophie ALLIX 861" userId="653b8b07-0df8-4455-806f-e417d863b4cb" providerId="ADAL" clId="{D4C6E9C3-5E16-4A3B-9E3A-7C11EAFEF24B}" dt="2022-04-05T12:29:28.870" v="802" actId="207"/>
          <ac:spMkLst>
            <pc:docMk/>
            <pc:sldMk cId="3237692915" sldId="274"/>
            <ac:spMk id="3" creationId="{45D4BA36-03E5-4E8F-A12D-8FB47E3712F3}"/>
          </ac:spMkLst>
        </pc:spChg>
        <pc:spChg chg="mod">
          <ac:chgData name="Sophie ALLIX 861" userId="653b8b07-0df8-4455-806f-e417d863b4cb" providerId="ADAL" clId="{D4C6E9C3-5E16-4A3B-9E3A-7C11EAFEF24B}" dt="2022-04-05T12:46:16.578" v="1387" actId="207"/>
          <ac:spMkLst>
            <pc:docMk/>
            <pc:sldMk cId="3237692915" sldId="274"/>
            <ac:spMk id="4" creationId="{DBA87B19-1E3A-4A6C-B46A-161D0F829A9A}"/>
          </ac:spMkLst>
        </pc:spChg>
        <pc:spChg chg="mod">
          <ac:chgData name="Sophie ALLIX 861" userId="653b8b07-0df8-4455-806f-e417d863b4cb" providerId="ADAL" clId="{D4C6E9C3-5E16-4A3B-9E3A-7C11EAFEF24B}" dt="2022-04-05T12:29:32.056" v="803" actId="207"/>
          <ac:spMkLst>
            <pc:docMk/>
            <pc:sldMk cId="3237692915" sldId="274"/>
            <ac:spMk id="5" creationId="{C8A0DA7C-D0E6-4096-8329-B817212606E4}"/>
          </ac:spMkLst>
        </pc:spChg>
        <pc:spChg chg="mod">
          <ac:chgData name="Sophie ALLIX 861" userId="653b8b07-0df8-4455-806f-e417d863b4cb" providerId="ADAL" clId="{D4C6E9C3-5E16-4A3B-9E3A-7C11EAFEF24B}" dt="2022-04-05T12:47:14.722" v="1390" actId="207"/>
          <ac:spMkLst>
            <pc:docMk/>
            <pc:sldMk cId="3237692915" sldId="274"/>
            <ac:spMk id="6" creationId="{3D5C038E-FC93-4EE6-89E6-DA51C81DBF2F}"/>
          </ac:spMkLst>
        </pc:spChg>
        <pc:picChg chg="add mod">
          <ac:chgData name="Sophie ALLIX 861" userId="653b8b07-0df8-4455-806f-e417d863b4cb" providerId="ADAL" clId="{D4C6E9C3-5E16-4A3B-9E3A-7C11EAFEF24B}" dt="2022-04-05T12:28:59.244" v="775" actId="1076"/>
          <ac:picMkLst>
            <pc:docMk/>
            <pc:sldMk cId="3237692915" sldId="274"/>
            <ac:picMk id="8" creationId="{66AF8247-70D4-43C5-BD09-4D3E6E1474FA}"/>
          </ac:picMkLst>
        </pc:picChg>
      </pc:sldChg>
      <pc:sldChg chg="modSp add mod ord">
        <pc:chgData name="Sophie ALLIX 861" userId="653b8b07-0df8-4455-806f-e417d863b4cb" providerId="ADAL" clId="{D4C6E9C3-5E16-4A3B-9E3A-7C11EAFEF24B}" dt="2022-04-05T12:54:08.376" v="1609" actId="20577"/>
        <pc:sldMkLst>
          <pc:docMk/>
          <pc:sldMk cId="3445608052" sldId="275"/>
        </pc:sldMkLst>
        <pc:spChg chg="mod">
          <ac:chgData name="Sophie ALLIX 861" userId="653b8b07-0df8-4455-806f-e417d863b4cb" providerId="ADAL" clId="{D4C6E9C3-5E16-4A3B-9E3A-7C11EAFEF24B}" dt="2022-04-05T12:49:38.786" v="1446" actId="20577"/>
          <ac:spMkLst>
            <pc:docMk/>
            <pc:sldMk cId="3445608052" sldId="275"/>
            <ac:spMk id="2" creationId="{F7FFF332-B12F-1DA1-90B9-1C9F685C1027}"/>
          </ac:spMkLst>
        </pc:spChg>
        <pc:spChg chg="mod">
          <ac:chgData name="Sophie ALLIX 861" userId="653b8b07-0df8-4455-806f-e417d863b4cb" providerId="ADAL" clId="{D4C6E9C3-5E16-4A3B-9E3A-7C11EAFEF24B}" dt="2022-04-05T12:54:08.376" v="1609" actId="20577"/>
          <ac:spMkLst>
            <pc:docMk/>
            <pc:sldMk cId="3445608052" sldId="275"/>
            <ac:spMk id="5" creationId="{CF4DEEC6-D89A-0344-3101-3D46CA960286}"/>
          </ac:spMkLst>
        </pc:spChg>
      </pc:sldChg>
      <pc:sldChg chg="modSp add mod">
        <pc:chgData name="Sophie ALLIX 861" userId="653b8b07-0df8-4455-806f-e417d863b4cb" providerId="ADAL" clId="{D4C6E9C3-5E16-4A3B-9E3A-7C11EAFEF24B}" dt="2022-04-05T13:15:03.126" v="2766" actId="6549"/>
        <pc:sldMkLst>
          <pc:docMk/>
          <pc:sldMk cId="3134057424" sldId="276"/>
        </pc:sldMkLst>
        <pc:spChg chg="mod">
          <ac:chgData name="Sophie ALLIX 861" userId="653b8b07-0df8-4455-806f-e417d863b4cb" providerId="ADAL" clId="{D4C6E9C3-5E16-4A3B-9E3A-7C11EAFEF24B}" dt="2022-04-05T12:56:17.384" v="1680" actId="20577"/>
          <ac:spMkLst>
            <pc:docMk/>
            <pc:sldMk cId="3134057424" sldId="276"/>
            <ac:spMk id="2" creationId="{F7FFF332-B12F-1DA1-90B9-1C9F685C1027}"/>
          </ac:spMkLst>
        </pc:spChg>
        <pc:spChg chg="mod">
          <ac:chgData name="Sophie ALLIX 861" userId="653b8b07-0df8-4455-806f-e417d863b4cb" providerId="ADAL" clId="{D4C6E9C3-5E16-4A3B-9E3A-7C11EAFEF24B}" dt="2022-04-05T13:15:03.126" v="2766" actId="6549"/>
          <ac:spMkLst>
            <pc:docMk/>
            <pc:sldMk cId="3134057424" sldId="276"/>
            <ac:spMk id="5" creationId="{CF4DEEC6-D89A-0344-3101-3D46CA960286}"/>
          </ac:spMkLst>
        </pc:spChg>
      </pc:sldChg>
      <pc:sldChg chg="addSp delSp modSp add mod">
        <pc:chgData name="Sophie ALLIX 861" userId="653b8b07-0df8-4455-806f-e417d863b4cb" providerId="ADAL" clId="{D4C6E9C3-5E16-4A3B-9E3A-7C11EAFEF24B}" dt="2022-04-05T13:15:31.695" v="2770" actId="27636"/>
        <pc:sldMkLst>
          <pc:docMk/>
          <pc:sldMk cId="2376378743" sldId="277"/>
        </pc:sldMkLst>
        <pc:spChg chg="mod">
          <ac:chgData name="Sophie ALLIX 861" userId="653b8b07-0df8-4455-806f-e417d863b4cb" providerId="ADAL" clId="{D4C6E9C3-5E16-4A3B-9E3A-7C11EAFEF24B}" dt="2022-04-05T13:00:47.996" v="1949" actId="20577"/>
          <ac:spMkLst>
            <pc:docMk/>
            <pc:sldMk cId="2376378743" sldId="277"/>
            <ac:spMk id="2" creationId="{F7FFF332-B12F-1DA1-90B9-1C9F685C1027}"/>
          </ac:spMkLst>
        </pc:spChg>
        <pc:spChg chg="add del">
          <ac:chgData name="Sophie ALLIX 861" userId="653b8b07-0df8-4455-806f-e417d863b4cb" providerId="ADAL" clId="{D4C6E9C3-5E16-4A3B-9E3A-7C11EAFEF24B}" dt="2022-04-05T13:09:44.266" v="2374"/>
          <ac:spMkLst>
            <pc:docMk/>
            <pc:sldMk cId="2376378743" sldId="277"/>
            <ac:spMk id="3" creationId="{E144D4C8-416A-4182-98B1-31EF27052270}"/>
          </ac:spMkLst>
        </pc:spChg>
        <pc:spChg chg="add del">
          <ac:chgData name="Sophie ALLIX 861" userId="653b8b07-0df8-4455-806f-e417d863b4cb" providerId="ADAL" clId="{D4C6E9C3-5E16-4A3B-9E3A-7C11EAFEF24B}" dt="2022-04-05T13:09:52.592" v="2377"/>
          <ac:spMkLst>
            <pc:docMk/>
            <pc:sldMk cId="2376378743" sldId="277"/>
            <ac:spMk id="4" creationId="{33C57EEC-512D-44EE-996A-044385D2B911}"/>
          </ac:spMkLst>
        </pc:spChg>
        <pc:spChg chg="mod">
          <ac:chgData name="Sophie ALLIX 861" userId="653b8b07-0df8-4455-806f-e417d863b4cb" providerId="ADAL" clId="{D4C6E9C3-5E16-4A3B-9E3A-7C11EAFEF24B}" dt="2022-04-05T13:15:31.695" v="2770" actId="27636"/>
          <ac:spMkLst>
            <pc:docMk/>
            <pc:sldMk cId="2376378743" sldId="277"/>
            <ac:spMk id="5" creationId="{CF4DEEC6-D89A-0344-3101-3D46CA960286}"/>
          </ac:spMkLst>
        </pc:spChg>
        <pc:spChg chg="add del">
          <ac:chgData name="Sophie ALLIX 861" userId="653b8b07-0df8-4455-806f-e417d863b4cb" providerId="ADAL" clId="{D4C6E9C3-5E16-4A3B-9E3A-7C11EAFEF24B}" dt="2022-04-05T13:10:02.078" v="2380"/>
          <ac:spMkLst>
            <pc:docMk/>
            <pc:sldMk cId="2376378743" sldId="277"/>
            <ac:spMk id="6" creationId="{442790DD-9BB9-4174-B4EB-15DD8DA7C407}"/>
          </ac:spMkLst>
        </pc:spChg>
        <pc:spChg chg="add del mod">
          <ac:chgData name="Sophie ALLIX 861" userId="653b8b07-0df8-4455-806f-e417d863b4cb" providerId="ADAL" clId="{D4C6E9C3-5E16-4A3B-9E3A-7C11EAFEF24B}" dt="2022-04-05T13:10:43.335" v="2477" actId="478"/>
          <ac:spMkLst>
            <pc:docMk/>
            <pc:sldMk cId="2376378743" sldId="277"/>
            <ac:spMk id="7" creationId="{5DABA0A9-184E-4852-B3F5-7F4B24CEC908}"/>
          </ac:spMkLst>
        </pc:spChg>
        <pc:picChg chg="add del">
          <ac:chgData name="Sophie ALLIX 861" userId="653b8b07-0df8-4455-806f-e417d863b4cb" providerId="ADAL" clId="{D4C6E9C3-5E16-4A3B-9E3A-7C11EAFEF24B}" dt="2022-04-05T13:09:44.266" v="2374"/>
          <ac:picMkLst>
            <pc:docMk/>
            <pc:sldMk cId="2376378743" sldId="277"/>
            <ac:picMk id="1026" creationId="{3D0C651E-CBD2-43CC-B9E5-E6AAEA978F43}"/>
          </ac:picMkLst>
        </pc:picChg>
        <pc:picChg chg="add del">
          <ac:chgData name="Sophie ALLIX 861" userId="653b8b07-0df8-4455-806f-e417d863b4cb" providerId="ADAL" clId="{D4C6E9C3-5E16-4A3B-9E3A-7C11EAFEF24B}" dt="2022-04-05T13:09:52.592" v="2377"/>
          <ac:picMkLst>
            <pc:docMk/>
            <pc:sldMk cId="2376378743" sldId="277"/>
            <ac:picMk id="1028" creationId="{717CD106-9116-4986-AEED-A066D0D4CFA9}"/>
          </ac:picMkLst>
        </pc:picChg>
        <pc:picChg chg="add del">
          <ac:chgData name="Sophie ALLIX 861" userId="653b8b07-0df8-4455-806f-e417d863b4cb" providerId="ADAL" clId="{D4C6E9C3-5E16-4A3B-9E3A-7C11EAFEF24B}" dt="2022-04-05T13:10:02.078" v="2380"/>
          <ac:picMkLst>
            <pc:docMk/>
            <pc:sldMk cId="2376378743" sldId="277"/>
            <ac:picMk id="1030" creationId="{62F214EC-2EFB-44D9-A4A5-8F1B551FF627}"/>
          </ac:picMkLst>
        </pc:picChg>
        <pc:picChg chg="add">
          <ac:chgData name="Sophie ALLIX 861" userId="653b8b07-0df8-4455-806f-e417d863b4cb" providerId="ADAL" clId="{D4C6E9C3-5E16-4A3B-9E3A-7C11EAFEF24B}" dt="2022-04-05T13:10:12.727" v="2382"/>
          <ac:picMkLst>
            <pc:docMk/>
            <pc:sldMk cId="2376378743" sldId="277"/>
            <ac:picMk id="1032" creationId="{7B9F7685-1F58-41BF-B9AF-1B49D154CA7E}"/>
          </ac:picMkLst>
        </pc:picChg>
      </pc:sldChg>
      <pc:sldChg chg="modSp add mod">
        <pc:chgData name="Sophie ALLIX 861" userId="653b8b07-0df8-4455-806f-e417d863b4cb" providerId="ADAL" clId="{D4C6E9C3-5E16-4A3B-9E3A-7C11EAFEF24B}" dt="2022-04-05T13:26:30.844" v="3163" actId="6549"/>
        <pc:sldMkLst>
          <pc:docMk/>
          <pc:sldMk cId="2245604673" sldId="278"/>
        </pc:sldMkLst>
        <pc:spChg chg="mod">
          <ac:chgData name="Sophie ALLIX 861" userId="653b8b07-0df8-4455-806f-e417d863b4cb" providerId="ADAL" clId="{D4C6E9C3-5E16-4A3B-9E3A-7C11EAFEF24B}" dt="2022-04-05T13:26:30.844" v="3163" actId="6549"/>
          <ac:spMkLst>
            <pc:docMk/>
            <pc:sldMk cId="2245604673" sldId="278"/>
            <ac:spMk id="2" creationId="{F7FFF332-B12F-1DA1-90B9-1C9F685C1027}"/>
          </ac:spMkLst>
        </pc:spChg>
        <pc:spChg chg="mod">
          <ac:chgData name="Sophie ALLIX 861" userId="653b8b07-0df8-4455-806f-e417d863b4cb" providerId="ADAL" clId="{D4C6E9C3-5E16-4A3B-9E3A-7C11EAFEF24B}" dt="2022-04-05T13:25:29.719" v="3123" actId="207"/>
          <ac:spMkLst>
            <pc:docMk/>
            <pc:sldMk cId="2245604673" sldId="278"/>
            <ac:spMk id="5" creationId="{CF4DEEC6-D89A-0344-3101-3D46CA9602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89D27-3001-4AFE-8CAA-864DADFB689A}" type="datetimeFigureOut">
              <a:rPr lang="fr-FR" smtClean="0"/>
              <a:t>05/04/2022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AAFA3-A515-478F-A662-277317E3D31D}" type="slidenum">
              <a:rPr lang="fr-FR" smtClean="0"/>
              <a:t>‹N°›</a:t>
            </a:fld>
            <a:endParaRPr lang="fr-FR"/>
          </a:p>
        </p:txBody>
      </p:sp>
    </p:spTree>
    <p:extLst>
      <p:ext uri="{BB962C8B-B14F-4D97-AF65-F5344CB8AC3E}">
        <p14:creationId xmlns:p14="http://schemas.microsoft.com/office/powerpoint/2010/main" val="798873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05/04/2022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05/04/2022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05/04/2022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05/04/2022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caf.fr/wps/portal/caffr/aidesetservices/lesservicesenligne/faireunedemandedeprestation#/logement/dp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doc.cnaf/a_doc/legislation/decoupes/al/charges_logt.htm" TargetMode="External"/><Relationship Id="rId2" Type="http://schemas.openxmlformats.org/officeDocument/2006/relationships/hyperlink" Target="http://adoc.cnaf/a_doc/legislation/decoupes/al/modalites_de_calcul.htm#loyer" TargetMode="External"/><Relationship Id="rId1" Type="http://schemas.openxmlformats.org/officeDocument/2006/relationships/slideLayout" Target="../slideLayouts/slideLayout2.xml"/><Relationship Id="rId6" Type="http://schemas.openxmlformats.org/officeDocument/2006/relationships/hyperlink" Target="http://adoc.cnaf/a_doc/legislation/decoupes/al/modalites_de_calcul_accession.htm" TargetMode="External"/><Relationship Id="rId5" Type="http://schemas.openxmlformats.org/officeDocument/2006/relationships/hyperlink" Target="http://adoc.cnaf/a_doc/legislation/decoupes/al/modalites_de_calcul.htm#form_foyer" TargetMode="External"/><Relationship Id="rId4" Type="http://schemas.openxmlformats.org/officeDocument/2006/relationships/hyperlink" Target="http://adoc.cnaf/a_doc/legislation/decoupes/al/charges_logt_apl.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af.fr/allocataires/mes-services-en-ligne/faire-une-simul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ctrTitle"/>
          </p:nvPr>
        </p:nvSpPr>
        <p:spPr>
          <a:xfrm>
            <a:off x="1870997" y="1607809"/>
            <a:ext cx="9236026" cy="2876680"/>
          </a:xfrm>
        </p:spPr>
        <p:txBody>
          <a:bodyPr vert="horz" lIns="91440" tIns="45720" rIns="91440" bIns="45720" rtlCol="0" anchor="ctr">
            <a:normAutofit/>
          </a:bodyPr>
          <a:lstStyle/>
          <a:p>
            <a:r>
              <a:rPr lang="fr-FR" sz="6600" dirty="0">
                <a:solidFill>
                  <a:srgbClr val="FFFFFF"/>
                </a:solidFill>
                <a:cs typeface="Calibri Light"/>
              </a:rPr>
              <a:t>Le logement</a:t>
            </a:r>
            <a:endParaRPr lang="fr-FR" sz="6600" dirty="0">
              <a:solidFill>
                <a:srgbClr val="FFFFFF"/>
              </a:solidFill>
              <a:ea typeface="Calibri Light"/>
              <a:cs typeface="Calibri Light"/>
            </a:endParaRPr>
          </a:p>
        </p:txBody>
      </p:sp>
      <p:sp>
        <p:nvSpPr>
          <p:cNvPr id="3" name="Sous-titre 2"/>
          <p:cNvSpPr>
            <a:spLocks noGrp="1"/>
          </p:cNvSpPr>
          <p:nvPr>
            <p:ph type="subTitle" idx="1"/>
          </p:nvPr>
        </p:nvSpPr>
        <p:spPr>
          <a:xfrm>
            <a:off x="1987499" y="4810308"/>
            <a:ext cx="9003022" cy="1076551"/>
          </a:xfrm>
        </p:spPr>
        <p:txBody>
          <a:bodyPr>
            <a:normAutofit/>
          </a:bodyPr>
          <a:lstStyle/>
          <a:p>
            <a:pPr algn="l"/>
            <a:endParaRPr lang="fr-FR"/>
          </a:p>
        </p:txBody>
      </p: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Divers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r>
              <a:rPr lang="fr-FR" u="sng" dirty="0">
                <a:solidFill>
                  <a:srgbClr val="002060"/>
                </a:solidFill>
                <a:ea typeface="+mn-lt"/>
                <a:cs typeface="+mn-lt"/>
              </a:rPr>
              <a:t>Non cumul enfant à charge et allocataire AL</a:t>
            </a:r>
            <a:r>
              <a:rPr lang="fr-FR" dirty="0">
                <a:solidFill>
                  <a:srgbClr val="002060"/>
                </a:solidFill>
                <a:ea typeface="+mn-lt"/>
                <a:cs typeface="+mn-lt"/>
              </a:rPr>
              <a:t> : </a:t>
            </a:r>
            <a:r>
              <a:rPr lang="fr-FR" sz="2000" dirty="0">
                <a:solidFill>
                  <a:srgbClr val="002060"/>
                </a:solidFill>
                <a:ea typeface="+mn-lt"/>
                <a:cs typeface="+mn-lt"/>
              </a:rPr>
              <a:t>un enfant n'est plus considéré à charge de ses parents au sens des prestations familiales, dès lors qu'il devient lui-même allocataire, ou bien s'il atteint l'âge de 21 ans.   </a:t>
            </a:r>
          </a:p>
          <a:p>
            <a:r>
              <a:rPr lang="fr-FR" u="sng" dirty="0">
                <a:solidFill>
                  <a:srgbClr val="002060"/>
                </a:solidFill>
                <a:ea typeface="+mn-lt"/>
                <a:cs typeface="+mn-lt"/>
              </a:rPr>
              <a:t>Etude d'un droit à l'aide au logement</a:t>
            </a:r>
            <a:endParaRPr lang="fr-FR" u="sng">
              <a:solidFill>
                <a:srgbClr val="002060"/>
              </a:solidFill>
              <a:ea typeface="+mn-lt"/>
              <a:cs typeface="+mn-lt"/>
            </a:endParaRPr>
          </a:p>
          <a:p>
            <a:r>
              <a:rPr lang="fr-FR" sz="2000" dirty="0">
                <a:solidFill>
                  <a:srgbClr val="002060"/>
                </a:solidFill>
                <a:ea typeface="+mn-lt"/>
                <a:cs typeface="+mn-lt"/>
              </a:rPr>
              <a:t>si logement dans un foyer, à l’hôtel, dans un meublé ou dans une résidence universitaire ;</a:t>
            </a:r>
            <a:endParaRPr lang="fr-FR" sz="2000">
              <a:solidFill>
                <a:srgbClr val="002060"/>
              </a:solidFill>
              <a:ea typeface="Calibri"/>
              <a:cs typeface="Calibri"/>
            </a:endParaRPr>
          </a:p>
          <a:p>
            <a:r>
              <a:rPr lang="fr-FR" sz="2000" dirty="0">
                <a:solidFill>
                  <a:srgbClr val="002060"/>
                </a:solidFill>
                <a:ea typeface="+mn-lt"/>
                <a:cs typeface="+mn-lt"/>
              </a:rPr>
              <a:t>si le locataire est âgé ou handicapé et qu'il est hébergé non gratuitement chez des particuliers, ou bien hébergé en foyer, en maison de retraite, voire en unité de soins de longue durée.</a:t>
            </a:r>
            <a:endParaRPr lang="fr-FR" sz="2000">
              <a:solidFill>
                <a:srgbClr val="002060"/>
              </a:solidFill>
              <a:ea typeface="Calibri"/>
              <a:cs typeface="Calibri"/>
            </a:endParaRPr>
          </a:p>
          <a:p>
            <a:endParaRPr lang="fr-FR" sz="2000" dirty="0">
              <a:solidFill>
                <a:srgbClr val="002060"/>
              </a:solidFill>
              <a:ea typeface="+mn-lt"/>
              <a:cs typeface="+mn-lt"/>
            </a:endParaRPr>
          </a:p>
          <a:p>
            <a:endParaRPr lang="fr-FR" sz="2400" dirty="0">
              <a:solidFill>
                <a:srgbClr val="002060"/>
              </a:solidFill>
              <a:cs typeface="Calibri"/>
            </a:endParaRPr>
          </a:p>
        </p:txBody>
      </p:sp>
    </p:spTree>
    <p:extLst>
      <p:ext uri="{BB962C8B-B14F-4D97-AF65-F5344CB8AC3E}">
        <p14:creationId xmlns:p14="http://schemas.microsoft.com/office/powerpoint/2010/main" val="65696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La prime de déménagement</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endParaRPr lang="fr-FR" dirty="0">
              <a:solidFill>
                <a:srgbClr val="002060"/>
              </a:solidFill>
            </a:endParaRPr>
          </a:p>
          <a:p>
            <a:pPr marL="0" indent="0">
              <a:buNone/>
            </a:pPr>
            <a:endParaRPr lang="fr-FR" dirty="0">
              <a:solidFill>
                <a:srgbClr val="002060"/>
              </a:solidFill>
              <a:ea typeface="Calibri"/>
              <a:cs typeface="Calibri"/>
            </a:endParaRPr>
          </a:p>
          <a:p>
            <a:pPr marL="0" indent="0">
              <a:buNone/>
            </a:pPr>
            <a:r>
              <a:rPr lang="fr-FR" dirty="0">
                <a:solidFill>
                  <a:srgbClr val="002060"/>
                </a:solidFill>
              </a:rPr>
              <a:t>À l'occasion de la naissance du 3</a:t>
            </a:r>
            <a:r>
              <a:rPr lang="fr-FR" baseline="30000" dirty="0">
                <a:solidFill>
                  <a:srgbClr val="002060"/>
                </a:solidFill>
              </a:rPr>
              <a:t>e</a:t>
            </a:r>
            <a:r>
              <a:rPr lang="fr-FR" dirty="0">
                <a:solidFill>
                  <a:srgbClr val="002060"/>
                </a:solidFill>
              </a:rPr>
              <a:t> enfant ou tout autre enfant supplémentaire, en cas de déménagement, l'allocataire peut bénéficier d'une prime de déménagement.</a:t>
            </a:r>
            <a:endParaRPr lang="fr-FR" sz="2400">
              <a:solidFill>
                <a:srgbClr val="002060"/>
              </a:solidFill>
              <a:ea typeface="Calibri" panose="020F0502020204030204"/>
              <a:cs typeface="Calibri"/>
            </a:endParaRPr>
          </a:p>
          <a:p>
            <a:endParaRPr lang="fr-FR" sz="2400" dirty="0">
              <a:solidFill>
                <a:srgbClr val="002060"/>
              </a:solidFill>
              <a:ea typeface="Calibri" panose="020F0502020204030204"/>
              <a:cs typeface="Calibri"/>
            </a:endParaRPr>
          </a:p>
        </p:txBody>
      </p:sp>
    </p:spTree>
    <p:extLst>
      <p:ext uri="{BB962C8B-B14F-4D97-AF65-F5344CB8AC3E}">
        <p14:creationId xmlns:p14="http://schemas.microsoft.com/office/powerpoint/2010/main" val="3064898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Conditions d'attribution</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fontScale="70000" lnSpcReduction="20000"/>
          </a:bodyPr>
          <a:lstStyle/>
          <a:p>
            <a:pPr marL="0" indent="0">
              <a:buNone/>
            </a:pPr>
            <a:endParaRPr lang="fr-FR" dirty="0">
              <a:solidFill>
                <a:srgbClr val="002060"/>
              </a:solidFill>
            </a:endParaRPr>
          </a:p>
          <a:p>
            <a:pPr>
              <a:buFont typeface="Arial"/>
              <a:buChar char="•"/>
            </a:pPr>
            <a:r>
              <a:rPr lang="fr-FR" dirty="0">
                <a:solidFill>
                  <a:srgbClr val="002060"/>
                </a:solidFill>
                <a:ea typeface="+mn-lt"/>
                <a:cs typeface="+mn-lt"/>
              </a:rPr>
              <a:t>Avoir 3 enfants à charge (nés ou à naître) dont un ayant moins de 2 ans,</a:t>
            </a:r>
            <a:endParaRPr lang="fr-FR">
              <a:solidFill>
                <a:srgbClr val="002060"/>
              </a:solidFill>
              <a:ea typeface="Calibri"/>
              <a:cs typeface="Calibri"/>
            </a:endParaRPr>
          </a:p>
          <a:p>
            <a:pPr>
              <a:buFont typeface="Arial"/>
              <a:buChar char="•"/>
            </a:pPr>
            <a:r>
              <a:rPr lang="fr-FR" dirty="0">
                <a:solidFill>
                  <a:srgbClr val="002060"/>
                </a:solidFill>
                <a:ea typeface="+mn-lt"/>
                <a:cs typeface="+mn-lt"/>
              </a:rPr>
              <a:t>Avoir un droit à une aide au logement pour la nouvelle résidence dans les 6 mois qui suivent le déménagement.</a:t>
            </a:r>
            <a:endParaRPr lang="fr-FR">
              <a:solidFill>
                <a:srgbClr val="002060"/>
              </a:solidFill>
              <a:ea typeface="Calibri"/>
              <a:cs typeface="Calibri"/>
            </a:endParaRPr>
          </a:p>
          <a:p>
            <a:pPr>
              <a:buFont typeface="Arial"/>
              <a:buChar char="•"/>
            </a:pPr>
            <a:r>
              <a:rPr lang="fr-FR" dirty="0">
                <a:solidFill>
                  <a:srgbClr val="002060"/>
                </a:solidFill>
                <a:ea typeface="+mn-lt"/>
                <a:cs typeface="+mn-lt"/>
              </a:rPr>
              <a:t>C'est à partir de la date de la première manifestation (orale, écrite, informatique...) de l'allocataire que doivent être étudiés les droits à prestation.</a:t>
            </a:r>
            <a:endParaRPr lang="fr-FR">
              <a:solidFill>
                <a:srgbClr val="002060"/>
              </a:solidFill>
              <a:ea typeface="Calibri"/>
              <a:cs typeface="Calibri"/>
            </a:endParaRPr>
          </a:p>
          <a:p>
            <a:pPr>
              <a:buFont typeface="Arial"/>
              <a:buChar char="•"/>
            </a:pPr>
            <a:r>
              <a:rPr lang="fr-FR" dirty="0">
                <a:solidFill>
                  <a:srgbClr val="002060"/>
                </a:solidFill>
                <a:ea typeface="+mn-lt"/>
                <a:cs typeface="+mn-lt"/>
              </a:rPr>
              <a:t>Le remboursement s’effectue sur la base des factures acquittées, dès lors que les dépenses sont engagées.</a:t>
            </a:r>
            <a:endParaRPr lang="fr-FR">
              <a:solidFill>
                <a:srgbClr val="002060"/>
              </a:solidFill>
              <a:ea typeface="Calibri"/>
              <a:cs typeface="Calibri"/>
            </a:endParaRPr>
          </a:p>
          <a:p>
            <a:pPr>
              <a:buFont typeface="Arial"/>
              <a:buChar char="•"/>
            </a:pPr>
            <a:r>
              <a:rPr lang="fr-FR" dirty="0">
                <a:solidFill>
                  <a:srgbClr val="002060"/>
                </a:solidFill>
                <a:ea typeface="+mn-lt"/>
                <a:cs typeface="+mn-lt"/>
              </a:rPr>
              <a:t>Le déménagement peut être effectué par un professionnel. Lorsque l'intéressé a effectué lui-même son déménagement la Caf paie la prime au vu des pièces justificatives du montant des dépenses engagées (location de voiture, frais d'essence, péage d'autoroute, gratifications déclarées à l'Urssaf...).</a:t>
            </a:r>
            <a:endParaRPr lang="fr-FR">
              <a:solidFill>
                <a:srgbClr val="002060"/>
              </a:solidFill>
              <a:ea typeface="Calibri"/>
              <a:cs typeface="Calibri"/>
            </a:endParaRPr>
          </a:p>
          <a:p>
            <a:pPr>
              <a:buFont typeface="Arial"/>
              <a:buChar char="•"/>
            </a:pPr>
            <a:r>
              <a:rPr lang="fr-FR" dirty="0">
                <a:solidFill>
                  <a:srgbClr val="002060"/>
                </a:solidFill>
                <a:ea typeface="+mn-lt"/>
                <a:cs typeface="+mn-lt"/>
              </a:rPr>
              <a:t>Les frais de repas sont à retenir dans la limite du minimum garanti au taux en vigueur à la date du déménagement</a:t>
            </a:r>
            <a:endParaRPr lang="fr-FR">
              <a:solidFill>
                <a:srgbClr val="002060"/>
              </a:solidFill>
              <a:ea typeface="Calibri"/>
              <a:cs typeface="Calibri"/>
            </a:endParaRPr>
          </a:p>
          <a:p>
            <a:pPr marL="0" indent="0">
              <a:buNone/>
            </a:pPr>
            <a:endParaRPr lang="fr-FR" dirty="0">
              <a:solidFill>
                <a:srgbClr val="002060"/>
              </a:solidFill>
              <a:ea typeface="Calibri"/>
              <a:cs typeface="Calibri"/>
            </a:endParaRPr>
          </a:p>
          <a:p>
            <a:endParaRPr lang="fr-FR" sz="2400" dirty="0">
              <a:solidFill>
                <a:srgbClr val="002060"/>
              </a:solidFill>
              <a:ea typeface="Calibri" panose="020F0502020204030204"/>
              <a:cs typeface="Calibri"/>
            </a:endParaRPr>
          </a:p>
        </p:txBody>
      </p:sp>
    </p:spTree>
    <p:extLst>
      <p:ext uri="{BB962C8B-B14F-4D97-AF65-F5344CB8AC3E}">
        <p14:creationId xmlns:p14="http://schemas.microsoft.com/office/powerpoint/2010/main" val="3749363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Période éligibilité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endParaRPr lang="fr-FR" dirty="0">
              <a:solidFill>
                <a:srgbClr val="002060"/>
              </a:solidFill>
            </a:endParaRPr>
          </a:p>
          <a:p>
            <a:pPr marL="0" indent="0">
              <a:buNone/>
            </a:pPr>
            <a:endParaRPr lang="fr-FR" dirty="0">
              <a:solidFill>
                <a:srgbClr val="002060"/>
              </a:solidFill>
              <a:ea typeface="Calibri"/>
              <a:cs typeface="Calibri"/>
            </a:endParaRPr>
          </a:p>
          <a:p>
            <a:endParaRPr lang="fr-FR" sz="2400" dirty="0">
              <a:solidFill>
                <a:srgbClr val="002060"/>
              </a:solidFill>
              <a:ea typeface="Calibri" panose="020F0502020204030204"/>
              <a:cs typeface="Calibri"/>
            </a:endParaRPr>
          </a:p>
        </p:txBody>
      </p:sp>
      <p:pic>
        <p:nvPicPr>
          <p:cNvPr id="3" name="Image 3">
            <a:extLst>
              <a:ext uri="{FF2B5EF4-FFF2-40B4-BE49-F238E27FC236}">
                <a16:creationId xmlns:a16="http://schemas.microsoft.com/office/drawing/2014/main" id="{E4A47FB5-A6A3-FC27-D3F2-A8C35A0994A1}"/>
              </a:ext>
            </a:extLst>
          </p:cNvPr>
          <p:cNvPicPr>
            <a:picLocks noChangeAspect="1"/>
          </p:cNvPicPr>
          <p:nvPr/>
        </p:nvPicPr>
        <p:blipFill>
          <a:blip r:embed="rId2"/>
          <a:stretch>
            <a:fillRect/>
          </a:stretch>
        </p:blipFill>
        <p:spPr>
          <a:xfrm>
            <a:off x="1806743" y="2599308"/>
            <a:ext cx="7886699" cy="3504225"/>
          </a:xfrm>
          <a:prstGeom prst="rect">
            <a:avLst/>
          </a:prstGeom>
        </p:spPr>
      </p:pic>
    </p:spTree>
    <p:extLst>
      <p:ext uri="{BB962C8B-B14F-4D97-AF65-F5344CB8AC3E}">
        <p14:creationId xmlns:p14="http://schemas.microsoft.com/office/powerpoint/2010/main" val="3484652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Démarche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endParaRPr lang="fr-FR" dirty="0">
              <a:ea typeface="+mn-lt"/>
              <a:cs typeface="+mn-lt"/>
            </a:endParaRPr>
          </a:p>
          <a:p>
            <a:r>
              <a:rPr lang="fr-FR" dirty="0">
                <a:solidFill>
                  <a:srgbClr val="002060"/>
                </a:solidFill>
                <a:ea typeface="+mn-lt"/>
                <a:cs typeface="+mn-lt"/>
              </a:rPr>
              <a:t>Le demandeur doit remplir un formulaire de demande de prime de déménagement et une déclaration de situation.</a:t>
            </a:r>
            <a:endParaRPr lang="fr-FR">
              <a:solidFill>
                <a:srgbClr val="002060"/>
              </a:solidFill>
              <a:ea typeface="Calibri"/>
              <a:cs typeface="Calibri"/>
            </a:endParaRPr>
          </a:p>
          <a:p>
            <a:r>
              <a:rPr lang="fr-FR" dirty="0">
                <a:solidFill>
                  <a:srgbClr val="002060"/>
                </a:solidFill>
                <a:ea typeface="+mn-lt"/>
                <a:cs typeface="+mn-lt"/>
              </a:rPr>
              <a:t>Il peut les télécharger sur </a:t>
            </a:r>
            <a:r>
              <a:rPr lang="fr-FR" dirty="0">
                <a:solidFill>
                  <a:srgbClr val="002060"/>
                </a:solidFill>
                <a:ea typeface="+mn-lt"/>
                <a:cs typeface="+mn-lt"/>
                <a:hlinkClick r:id="rId2">
                  <a:extLst>
                    <a:ext uri="{A12FA001-AC4F-418D-AE19-62706E023703}">
                      <ahyp:hlinkClr xmlns:ahyp="http://schemas.microsoft.com/office/drawing/2018/hyperlinkcolor" val="tx"/>
                    </a:ext>
                  </a:extLst>
                </a:hlinkClick>
              </a:rPr>
              <a:t>le site Caf.fr</a:t>
            </a:r>
            <a:r>
              <a:rPr lang="fr-FR" dirty="0">
                <a:solidFill>
                  <a:srgbClr val="002060"/>
                </a:solidFill>
                <a:ea typeface="+mn-lt"/>
                <a:cs typeface="+mn-lt"/>
              </a:rPr>
              <a:t> et les imprimer ou les demander à sa Caf.</a:t>
            </a:r>
            <a:endParaRPr lang="fr-FR" dirty="0">
              <a:solidFill>
                <a:srgbClr val="002060"/>
              </a:solidFill>
              <a:ea typeface="Calibri"/>
              <a:cs typeface="Calibri"/>
            </a:endParaRPr>
          </a:p>
          <a:p>
            <a:endParaRPr lang="fr-FR" dirty="0">
              <a:solidFill>
                <a:srgbClr val="002060"/>
              </a:solidFill>
              <a:ea typeface="+mn-lt"/>
              <a:cs typeface="+mn-lt"/>
            </a:endParaRPr>
          </a:p>
          <a:p>
            <a:endParaRPr lang="fr-FR" sz="2000" dirty="0">
              <a:solidFill>
                <a:srgbClr val="002060"/>
              </a:solidFill>
              <a:cs typeface="Calibri"/>
            </a:endParaRPr>
          </a:p>
        </p:txBody>
      </p:sp>
    </p:spTree>
    <p:extLst>
      <p:ext uri="{BB962C8B-B14F-4D97-AF65-F5344CB8AC3E}">
        <p14:creationId xmlns:p14="http://schemas.microsoft.com/office/powerpoint/2010/main" val="344560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9"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051511F2-6077-1969-1174-AD2C046147ED}"/>
              </a:ext>
            </a:extLst>
          </p:cNvPr>
          <p:cNvSpPr>
            <a:spLocks noGrp="1"/>
          </p:cNvSpPr>
          <p:nvPr>
            <p:ph type="title"/>
          </p:nvPr>
        </p:nvSpPr>
        <p:spPr>
          <a:xfrm>
            <a:off x="1047280" y="759805"/>
            <a:ext cx="10306520" cy="1325563"/>
          </a:xfrm>
        </p:spPr>
        <p:txBody>
          <a:bodyPr>
            <a:normAutofit/>
          </a:bodyPr>
          <a:lstStyle/>
          <a:p>
            <a:r>
              <a:rPr lang="fr-FR" sz="4000" dirty="0">
                <a:solidFill>
                  <a:srgbClr val="FFFFFF"/>
                </a:solidFill>
                <a:cs typeface="Calibri Light"/>
              </a:rPr>
              <a:t>Les aides personnelles au logement, </a:t>
            </a:r>
            <a:r>
              <a:rPr lang="fr-FR" sz="4000" dirty="0" err="1">
                <a:solidFill>
                  <a:srgbClr val="FFFFFF"/>
                </a:solidFill>
                <a:cs typeface="Calibri Light"/>
              </a:rPr>
              <a:t>Apl</a:t>
            </a:r>
            <a:r>
              <a:rPr lang="fr-FR" sz="4000" dirty="0">
                <a:solidFill>
                  <a:srgbClr val="FFFFFF"/>
                </a:solidFill>
                <a:cs typeface="Calibri Light"/>
              </a:rPr>
              <a:t>, Alf, Als</a:t>
            </a:r>
            <a:endParaRPr lang="fr-FR" sz="4000" dirty="0">
              <a:solidFill>
                <a:srgbClr val="FFFFFF"/>
              </a:solidFill>
              <a:ea typeface="Calibri Light"/>
              <a:cs typeface="Calibri Light"/>
            </a:endParaRPr>
          </a:p>
        </p:txBody>
      </p:sp>
      <p:sp>
        <p:nvSpPr>
          <p:cNvPr id="8" name="Content Placeholder 7">
            <a:extLst>
              <a:ext uri="{FF2B5EF4-FFF2-40B4-BE49-F238E27FC236}">
                <a16:creationId xmlns:a16="http://schemas.microsoft.com/office/drawing/2014/main" id="{D515ACDD-801E-1E61-D084-C6E810BDA08E}"/>
              </a:ext>
            </a:extLst>
          </p:cNvPr>
          <p:cNvSpPr>
            <a:spLocks noGrp="1"/>
          </p:cNvSpPr>
          <p:nvPr>
            <p:ph idx="1"/>
          </p:nvPr>
        </p:nvSpPr>
        <p:spPr>
          <a:xfrm>
            <a:off x="1424904" y="2494450"/>
            <a:ext cx="4053545" cy="3563159"/>
          </a:xfrm>
        </p:spPr>
        <p:txBody>
          <a:bodyPr vert="horz" lIns="91440" tIns="45720" rIns="91440" bIns="45720" rtlCol="0" anchor="t">
            <a:normAutofit/>
          </a:bodyPr>
          <a:lstStyle/>
          <a:p>
            <a:pPr marL="0" indent="0">
              <a:buNone/>
            </a:pPr>
            <a:endParaRPr lang="en-US" sz="2400" dirty="0">
              <a:solidFill>
                <a:srgbClr val="002060"/>
              </a:solidFill>
              <a:cs typeface="Calibri" panose="020F0502020204030204"/>
            </a:endParaRPr>
          </a:p>
          <a:p>
            <a:pPr marL="0" indent="0">
              <a:buNone/>
            </a:pPr>
            <a:endParaRPr lang="en-US" dirty="0">
              <a:cs typeface="Calibri"/>
            </a:endParaRPr>
          </a:p>
        </p:txBody>
      </p:sp>
      <p:sp>
        <p:nvSpPr>
          <p:cNvPr id="3" name="ZoneTexte 2">
            <a:extLst>
              <a:ext uri="{FF2B5EF4-FFF2-40B4-BE49-F238E27FC236}">
                <a16:creationId xmlns:a16="http://schemas.microsoft.com/office/drawing/2014/main" id="{1E25A0C7-2A0A-409C-C557-4860AB44647B}"/>
              </a:ext>
            </a:extLst>
          </p:cNvPr>
          <p:cNvSpPr txBox="1"/>
          <p:nvPr/>
        </p:nvSpPr>
        <p:spPr>
          <a:xfrm>
            <a:off x="6804025" y="2430463"/>
            <a:ext cx="3759199"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002060"/>
                </a:solidFill>
              </a:rPr>
              <a:t>Apl</a:t>
            </a:r>
            <a:r>
              <a:rPr lang="en-US" sz="1400" dirty="0">
                <a:solidFill>
                  <a:srgbClr val="002060"/>
                </a:solidFill>
              </a:rPr>
              <a:t> : </a:t>
            </a:r>
            <a:r>
              <a:rPr lang="en-US" sz="1400" dirty="0" err="1">
                <a:solidFill>
                  <a:srgbClr val="002060"/>
                </a:solidFill>
                <a:ea typeface="+mn-lt"/>
                <a:cs typeface="+mn-lt"/>
              </a:rPr>
              <a:t>L’aide</a:t>
            </a:r>
            <a:r>
              <a:rPr lang="en-US" sz="1400" dirty="0">
                <a:solidFill>
                  <a:srgbClr val="002060"/>
                </a:solidFill>
                <a:ea typeface="+mn-lt"/>
                <a:cs typeface="+mn-lt"/>
              </a:rPr>
              <a:t> </a:t>
            </a:r>
            <a:r>
              <a:rPr lang="en-US" sz="1400" dirty="0" err="1">
                <a:solidFill>
                  <a:srgbClr val="002060"/>
                </a:solidFill>
                <a:ea typeface="+mn-lt"/>
                <a:cs typeface="+mn-lt"/>
              </a:rPr>
              <a:t>personnalisée</a:t>
            </a:r>
            <a:r>
              <a:rPr lang="en-US" sz="1400" dirty="0">
                <a:solidFill>
                  <a:srgbClr val="002060"/>
                </a:solidFill>
                <a:ea typeface="+mn-lt"/>
                <a:cs typeface="+mn-lt"/>
              </a:rPr>
              <a:t> au </a:t>
            </a:r>
            <a:r>
              <a:rPr lang="en-US" sz="1400" dirty="0" err="1">
                <a:solidFill>
                  <a:srgbClr val="002060"/>
                </a:solidFill>
                <a:ea typeface="+mn-lt"/>
                <a:cs typeface="+mn-lt"/>
              </a:rPr>
              <a:t>logement</a:t>
            </a:r>
            <a:r>
              <a:rPr lang="en-US" sz="1400" dirty="0">
                <a:solidFill>
                  <a:srgbClr val="002060"/>
                </a:solidFill>
                <a:ea typeface="+mn-lt"/>
                <a:cs typeface="+mn-lt"/>
              </a:rPr>
              <a:t> </a:t>
            </a:r>
            <a:r>
              <a:rPr lang="en-US" sz="1400" dirty="0" err="1">
                <a:solidFill>
                  <a:srgbClr val="002060"/>
                </a:solidFill>
                <a:ea typeface="+mn-lt"/>
                <a:cs typeface="+mn-lt"/>
              </a:rPr>
              <a:t>est</a:t>
            </a:r>
            <a:r>
              <a:rPr lang="en-US" sz="1400" dirty="0">
                <a:solidFill>
                  <a:srgbClr val="002060"/>
                </a:solidFill>
                <a:ea typeface="+mn-lt"/>
                <a:cs typeface="+mn-lt"/>
              </a:rPr>
              <a:t> </a:t>
            </a:r>
            <a:r>
              <a:rPr lang="en-US" sz="1400" dirty="0" err="1">
                <a:solidFill>
                  <a:srgbClr val="002060"/>
                </a:solidFill>
                <a:ea typeface="+mn-lt"/>
                <a:cs typeface="+mn-lt"/>
              </a:rPr>
              <a:t>destinée</a:t>
            </a:r>
            <a:r>
              <a:rPr lang="en-US" sz="1400" dirty="0">
                <a:solidFill>
                  <a:srgbClr val="002060"/>
                </a:solidFill>
                <a:ea typeface="+mn-lt"/>
                <a:cs typeface="+mn-lt"/>
              </a:rPr>
              <a:t> à </a:t>
            </a:r>
            <a:r>
              <a:rPr lang="en-US" sz="1400" dirty="0" err="1">
                <a:solidFill>
                  <a:srgbClr val="002060"/>
                </a:solidFill>
                <a:ea typeface="+mn-lt"/>
                <a:cs typeface="+mn-lt"/>
              </a:rPr>
              <a:t>toute</a:t>
            </a:r>
            <a:r>
              <a:rPr lang="en-US" sz="1400" dirty="0">
                <a:solidFill>
                  <a:srgbClr val="002060"/>
                </a:solidFill>
                <a:ea typeface="+mn-lt"/>
                <a:cs typeface="+mn-lt"/>
              </a:rPr>
              <a:t> </a:t>
            </a:r>
            <a:r>
              <a:rPr lang="en-US" sz="1400" dirty="0" err="1">
                <a:solidFill>
                  <a:srgbClr val="002060"/>
                </a:solidFill>
                <a:ea typeface="+mn-lt"/>
                <a:cs typeface="+mn-lt"/>
              </a:rPr>
              <a:t>personne,locataire</a:t>
            </a:r>
            <a:r>
              <a:rPr lang="en-US" sz="1400" dirty="0">
                <a:solidFill>
                  <a:srgbClr val="002060"/>
                </a:solidFill>
                <a:ea typeface="+mn-lt"/>
                <a:cs typeface="+mn-lt"/>
              </a:rPr>
              <a:t> d’un </a:t>
            </a:r>
            <a:r>
              <a:rPr lang="en-US" sz="1400" dirty="0" err="1">
                <a:solidFill>
                  <a:srgbClr val="002060"/>
                </a:solidFill>
                <a:ea typeface="+mn-lt"/>
                <a:cs typeface="+mn-lt"/>
              </a:rPr>
              <a:t>logement</a:t>
            </a:r>
            <a:r>
              <a:rPr lang="en-US" sz="1400" dirty="0">
                <a:solidFill>
                  <a:srgbClr val="002060"/>
                </a:solidFill>
                <a:ea typeface="+mn-lt"/>
                <a:cs typeface="+mn-lt"/>
              </a:rPr>
              <a:t> </a:t>
            </a:r>
            <a:r>
              <a:rPr lang="en-US" sz="1400" dirty="0" err="1">
                <a:solidFill>
                  <a:srgbClr val="002060"/>
                </a:solidFill>
                <a:ea typeface="+mn-lt"/>
                <a:cs typeface="+mn-lt"/>
              </a:rPr>
              <a:t>neuf</a:t>
            </a:r>
            <a:r>
              <a:rPr lang="en-US" sz="1400" dirty="0">
                <a:solidFill>
                  <a:srgbClr val="002060"/>
                </a:solidFill>
                <a:ea typeface="+mn-lt"/>
                <a:cs typeface="+mn-lt"/>
              </a:rPr>
              <a:t> </a:t>
            </a:r>
            <a:r>
              <a:rPr lang="en-US" sz="1400" dirty="0" err="1">
                <a:solidFill>
                  <a:srgbClr val="002060"/>
                </a:solidFill>
                <a:ea typeface="+mn-lt"/>
                <a:cs typeface="+mn-lt"/>
              </a:rPr>
              <a:t>ou</a:t>
            </a:r>
            <a:r>
              <a:rPr lang="en-US" sz="1400" dirty="0">
                <a:solidFill>
                  <a:srgbClr val="002060"/>
                </a:solidFill>
                <a:ea typeface="+mn-lt"/>
                <a:cs typeface="+mn-lt"/>
              </a:rPr>
              <a:t> </a:t>
            </a:r>
            <a:r>
              <a:rPr lang="en-US" sz="1400" dirty="0" err="1">
                <a:solidFill>
                  <a:srgbClr val="002060"/>
                </a:solidFill>
                <a:ea typeface="+mn-lt"/>
                <a:cs typeface="+mn-lt"/>
              </a:rPr>
              <a:t>ancien</a:t>
            </a:r>
            <a:r>
              <a:rPr lang="en-US" sz="1400" dirty="0">
                <a:solidFill>
                  <a:srgbClr val="002060"/>
                </a:solidFill>
                <a:ea typeface="+mn-lt"/>
                <a:cs typeface="+mn-lt"/>
              </a:rPr>
              <a:t> qui a fait </a:t>
            </a:r>
            <a:r>
              <a:rPr lang="en-US" sz="1400" dirty="0" err="1">
                <a:solidFill>
                  <a:srgbClr val="002060"/>
                </a:solidFill>
                <a:ea typeface="+mn-lt"/>
                <a:cs typeface="+mn-lt"/>
              </a:rPr>
              <a:t>l’objet</a:t>
            </a:r>
            <a:r>
              <a:rPr lang="en-US" sz="1400" dirty="0">
                <a:solidFill>
                  <a:srgbClr val="002060"/>
                </a:solidFill>
                <a:ea typeface="+mn-lt"/>
                <a:cs typeface="+mn-lt"/>
              </a:rPr>
              <a:t> </a:t>
            </a:r>
            <a:r>
              <a:rPr lang="en-US" sz="1400" dirty="0" err="1">
                <a:solidFill>
                  <a:srgbClr val="002060"/>
                </a:solidFill>
                <a:ea typeface="+mn-lt"/>
                <a:cs typeface="+mn-lt"/>
              </a:rPr>
              <a:t>d’une</a:t>
            </a:r>
            <a:r>
              <a:rPr lang="en-US" sz="1400" dirty="0">
                <a:solidFill>
                  <a:srgbClr val="002060"/>
                </a:solidFill>
                <a:ea typeface="+mn-lt"/>
                <a:cs typeface="+mn-lt"/>
              </a:rPr>
              <a:t> convention entre le propriétaire et </a:t>
            </a:r>
            <a:r>
              <a:rPr lang="en-US" sz="1400" dirty="0" err="1">
                <a:solidFill>
                  <a:srgbClr val="002060"/>
                </a:solidFill>
                <a:ea typeface="+mn-lt"/>
                <a:cs typeface="+mn-lt"/>
              </a:rPr>
              <a:t>l’État</a:t>
            </a:r>
            <a:r>
              <a:rPr lang="en-US" sz="1400" dirty="0">
                <a:solidFill>
                  <a:srgbClr val="002060"/>
                </a:solidFill>
                <a:ea typeface="+mn-lt"/>
                <a:cs typeface="+mn-lt"/>
              </a:rPr>
              <a:t> </a:t>
            </a:r>
            <a:r>
              <a:rPr lang="en-US" sz="1400" dirty="0" err="1">
                <a:solidFill>
                  <a:srgbClr val="002060"/>
                </a:solidFill>
                <a:ea typeface="+mn-lt"/>
                <a:cs typeface="+mn-lt"/>
              </a:rPr>
              <a:t>fixant</a:t>
            </a:r>
            <a:r>
              <a:rPr lang="en-US" sz="1400" dirty="0">
                <a:solidFill>
                  <a:srgbClr val="002060"/>
                </a:solidFill>
                <a:ea typeface="+mn-lt"/>
                <a:cs typeface="+mn-lt"/>
              </a:rPr>
              <a:t>, entre </a:t>
            </a:r>
            <a:r>
              <a:rPr lang="en-US" sz="1400" dirty="0" err="1">
                <a:solidFill>
                  <a:srgbClr val="002060"/>
                </a:solidFill>
                <a:ea typeface="+mn-lt"/>
                <a:cs typeface="+mn-lt"/>
              </a:rPr>
              <a:t>autres</a:t>
            </a:r>
            <a:r>
              <a:rPr lang="en-US" sz="1400" dirty="0">
                <a:solidFill>
                  <a:srgbClr val="002060"/>
                </a:solidFill>
                <a:ea typeface="+mn-lt"/>
                <a:cs typeface="+mn-lt"/>
              </a:rPr>
              <a:t>, </a:t>
            </a:r>
            <a:r>
              <a:rPr lang="en-US" sz="1400" dirty="0" err="1">
                <a:solidFill>
                  <a:srgbClr val="002060"/>
                </a:solidFill>
                <a:ea typeface="+mn-lt"/>
                <a:cs typeface="+mn-lt"/>
              </a:rPr>
              <a:t>l’évolution</a:t>
            </a:r>
            <a:r>
              <a:rPr lang="en-US" sz="1400" dirty="0">
                <a:solidFill>
                  <a:srgbClr val="002060"/>
                </a:solidFill>
                <a:ea typeface="+mn-lt"/>
                <a:cs typeface="+mn-lt"/>
              </a:rPr>
              <a:t> du </a:t>
            </a:r>
            <a:r>
              <a:rPr lang="en-US" sz="1400" dirty="0" err="1">
                <a:solidFill>
                  <a:srgbClr val="002060"/>
                </a:solidFill>
                <a:ea typeface="+mn-lt"/>
                <a:cs typeface="+mn-lt"/>
              </a:rPr>
              <a:t>loyer</a:t>
            </a:r>
            <a:r>
              <a:rPr lang="en-US" sz="1400" dirty="0">
                <a:solidFill>
                  <a:srgbClr val="002060"/>
                </a:solidFill>
                <a:ea typeface="+mn-lt"/>
                <a:cs typeface="+mn-lt"/>
              </a:rPr>
              <a:t>, la durée du bail, les conditions </a:t>
            </a:r>
            <a:r>
              <a:rPr lang="en-US" sz="1400" dirty="0" err="1">
                <a:solidFill>
                  <a:srgbClr val="002060"/>
                </a:solidFill>
                <a:ea typeface="+mn-lt"/>
                <a:cs typeface="+mn-lt"/>
              </a:rPr>
              <a:t>d’entretien</a:t>
            </a:r>
            <a:r>
              <a:rPr lang="en-US" sz="1400" dirty="0">
                <a:solidFill>
                  <a:srgbClr val="002060"/>
                </a:solidFill>
                <a:ea typeface="+mn-lt"/>
                <a:cs typeface="+mn-lt"/>
              </a:rPr>
              <a:t> et les </a:t>
            </a:r>
            <a:r>
              <a:rPr lang="en-US" sz="1400" dirty="0" err="1">
                <a:solidFill>
                  <a:srgbClr val="002060"/>
                </a:solidFill>
                <a:ea typeface="+mn-lt"/>
                <a:cs typeface="+mn-lt"/>
              </a:rPr>
              <a:t>normes</a:t>
            </a:r>
            <a:r>
              <a:rPr lang="en-US" sz="1400" dirty="0">
                <a:solidFill>
                  <a:srgbClr val="002060"/>
                </a:solidFill>
                <a:ea typeface="+mn-lt"/>
                <a:cs typeface="+mn-lt"/>
              </a:rPr>
              <a:t> de </a:t>
            </a:r>
            <a:r>
              <a:rPr lang="en-US" sz="1400" dirty="0" err="1">
                <a:solidFill>
                  <a:srgbClr val="002060"/>
                </a:solidFill>
                <a:ea typeface="+mn-lt"/>
                <a:cs typeface="+mn-lt"/>
              </a:rPr>
              <a:t>confort</a:t>
            </a:r>
            <a:r>
              <a:rPr lang="en-US" sz="1400" dirty="0">
                <a:solidFill>
                  <a:srgbClr val="002060"/>
                </a:solidFill>
                <a:ea typeface="+mn-lt"/>
                <a:cs typeface="+mn-lt"/>
              </a:rPr>
              <a:t>.</a:t>
            </a:r>
            <a:endParaRPr lang="en-US" sz="1400">
              <a:solidFill>
                <a:srgbClr val="002060"/>
              </a:solidFill>
              <a:ea typeface="Calibri"/>
              <a:cs typeface="Calibri"/>
            </a:endParaRPr>
          </a:p>
          <a:p>
            <a:endParaRPr lang="en-US" sz="1400" dirty="0">
              <a:solidFill>
                <a:srgbClr val="002060"/>
              </a:solidFill>
              <a:ea typeface="Calibri"/>
              <a:cs typeface="Calibri"/>
            </a:endParaRPr>
          </a:p>
          <a:p>
            <a:r>
              <a:rPr lang="en-US" sz="1400" b="1" dirty="0">
                <a:solidFill>
                  <a:srgbClr val="002060"/>
                </a:solidFill>
              </a:rPr>
              <a:t>Alf</a:t>
            </a:r>
            <a:r>
              <a:rPr lang="en-US" sz="1400" dirty="0">
                <a:solidFill>
                  <a:srgbClr val="002060"/>
                </a:solidFill>
              </a:rPr>
              <a:t> : </a:t>
            </a:r>
            <a:r>
              <a:rPr lang="en-US" sz="1400" dirty="0" err="1">
                <a:solidFill>
                  <a:srgbClr val="002060"/>
                </a:solidFill>
              </a:rPr>
              <a:t>l’allocation</a:t>
            </a:r>
            <a:r>
              <a:rPr lang="en-US" sz="1400" dirty="0">
                <a:solidFill>
                  <a:srgbClr val="002060"/>
                </a:solidFill>
                <a:ea typeface="+mn-lt"/>
                <a:cs typeface="+mn-lt"/>
              </a:rPr>
              <a:t> de </a:t>
            </a:r>
            <a:r>
              <a:rPr lang="en-US" sz="1400" dirty="0" err="1">
                <a:solidFill>
                  <a:srgbClr val="002060"/>
                </a:solidFill>
                <a:ea typeface="+mn-lt"/>
                <a:cs typeface="+mn-lt"/>
              </a:rPr>
              <a:t>logement</a:t>
            </a:r>
            <a:r>
              <a:rPr lang="en-US" sz="1400" dirty="0">
                <a:solidFill>
                  <a:srgbClr val="002060"/>
                </a:solidFill>
                <a:ea typeface="+mn-lt"/>
                <a:cs typeface="+mn-lt"/>
              </a:rPr>
              <a:t> à </a:t>
            </a:r>
            <a:r>
              <a:rPr lang="en-US" sz="1400" dirty="0" err="1">
                <a:solidFill>
                  <a:srgbClr val="002060"/>
                </a:solidFill>
                <a:ea typeface="+mn-lt"/>
                <a:cs typeface="+mn-lt"/>
              </a:rPr>
              <a:t>caractère</a:t>
            </a:r>
            <a:r>
              <a:rPr lang="en-US" sz="1400" dirty="0">
                <a:solidFill>
                  <a:srgbClr val="002060"/>
                </a:solidFill>
                <a:ea typeface="+mn-lt"/>
                <a:cs typeface="+mn-lt"/>
              </a:rPr>
              <a:t> familial </a:t>
            </a:r>
            <a:r>
              <a:rPr lang="en-US" sz="1400" dirty="0" err="1">
                <a:solidFill>
                  <a:srgbClr val="002060"/>
                </a:solidFill>
                <a:ea typeface="+mn-lt"/>
                <a:cs typeface="+mn-lt"/>
              </a:rPr>
              <a:t>concerne</a:t>
            </a:r>
            <a:r>
              <a:rPr lang="en-US" sz="1400" dirty="0">
                <a:solidFill>
                  <a:srgbClr val="002060"/>
                </a:solidFill>
                <a:ea typeface="+mn-lt"/>
                <a:cs typeface="+mn-lt"/>
              </a:rPr>
              <a:t> les </a:t>
            </a:r>
            <a:r>
              <a:rPr lang="en-US" sz="1400" dirty="0" err="1">
                <a:solidFill>
                  <a:srgbClr val="002060"/>
                </a:solidFill>
                <a:ea typeface="+mn-lt"/>
                <a:cs typeface="+mn-lt"/>
              </a:rPr>
              <a:t>personnes</a:t>
            </a:r>
            <a:r>
              <a:rPr lang="en-US" sz="1400" dirty="0">
                <a:solidFill>
                  <a:srgbClr val="002060"/>
                </a:solidFill>
                <a:ea typeface="+mn-lt"/>
                <a:cs typeface="+mn-lt"/>
              </a:rPr>
              <a:t> qui </a:t>
            </a:r>
            <a:r>
              <a:rPr lang="en-US" sz="1400" dirty="0" err="1">
                <a:solidFill>
                  <a:srgbClr val="002060"/>
                </a:solidFill>
                <a:ea typeface="+mn-lt"/>
                <a:cs typeface="+mn-lt"/>
              </a:rPr>
              <a:t>n’entrent</a:t>
            </a:r>
            <a:r>
              <a:rPr lang="en-US" sz="1400" dirty="0">
                <a:solidFill>
                  <a:srgbClr val="002060"/>
                </a:solidFill>
                <a:ea typeface="+mn-lt"/>
                <a:cs typeface="+mn-lt"/>
              </a:rPr>
              <a:t> pas dans le champ </a:t>
            </a:r>
            <a:r>
              <a:rPr lang="en-US" sz="1400" dirty="0" err="1">
                <a:solidFill>
                  <a:srgbClr val="002060"/>
                </a:solidFill>
                <a:ea typeface="+mn-lt"/>
                <a:cs typeface="+mn-lt"/>
              </a:rPr>
              <a:t>d’application</a:t>
            </a:r>
            <a:r>
              <a:rPr lang="en-US" sz="1400" dirty="0">
                <a:solidFill>
                  <a:srgbClr val="002060"/>
                </a:solidFill>
                <a:ea typeface="+mn-lt"/>
                <a:cs typeface="+mn-lt"/>
              </a:rPr>
              <a:t> de </a:t>
            </a:r>
            <a:r>
              <a:rPr lang="en-US" sz="1400" dirty="0" err="1">
                <a:solidFill>
                  <a:srgbClr val="002060"/>
                </a:solidFill>
                <a:ea typeface="+mn-lt"/>
                <a:cs typeface="+mn-lt"/>
              </a:rPr>
              <a:t>l’Apl</a:t>
            </a:r>
            <a:r>
              <a:rPr lang="en-US" sz="1400" dirty="0">
                <a:solidFill>
                  <a:srgbClr val="002060"/>
                </a:solidFill>
                <a:ea typeface="+mn-lt"/>
                <a:cs typeface="+mn-lt"/>
              </a:rPr>
              <a:t> et qui </a:t>
            </a:r>
            <a:r>
              <a:rPr lang="en-US" sz="1400" dirty="0" err="1">
                <a:solidFill>
                  <a:srgbClr val="002060"/>
                </a:solidFill>
                <a:ea typeface="+mn-lt"/>
                <a:cs typeface="+mn-lt"/>
              </a:rPr>
              <a:t>ont</a:t>
            </a:r>
            <a:r>
              <a:rPr lang="en-US" sz="1400" dirty="0">
                <a:solidFill>
                  <a:srgbClr val="002060"/>
                </a:solidFill>
                <a:ea typeface="+mn-lt"/>
                <a:cs typeface="+mn-lt"/>
              </a:rPr>
              <a:t> des enfants (</a:t>
            </a:r>
            <a:r>
              <a:rPr lang="en-US" sz="1400" dirty="0" err="1">
                <a:solidFill>
                  <a:srgbClr val="002060"/>
                </a:solidFill>
                <a:ea typeface="+mn-lt"/>
                <a:cs typeface="+mn-lt"/>
              </a:rPr>
              <a:t>nés</a:t>
            </a:r>
            <a:r>
              <a:rPr lang="en-US" sz="1400" dirty="0">
                <a:solidFill>
                  <a:srgbClr val="002060"/>
                </a:solidFill>
                <a:ea typeface="+mn-lt"/>
                <a:cs typeface="+mn-lt"/>
              </a:rPr>
              <a:t> </a:t>
            </a:r>
            <a:r>
              <a:rPr lang="en-US" sz="1400" dirty="0" err="1">
                <a:solidFill>
                  <a:srgbClr val="002060"/>
                </a:solidFill>
                <a:ea typeface="+mn-lt"/>
                <a:cs typeface="+mn-lt"/>
              </a:rPr>
              <a:t>ou</a:t>
            </a:r>
            <a:r>
              <a:rPr lang="en-US" sz="1400" dirty="0">
                <a:solidFill>
                  <a:srgbClr val="002060"/>
                </a:solidFill>
                <a:ea typeface="+mn-lt"/>
                <a:cs typeface="+mn-lt"/>
              </a:rPr>
              <a:t> à </a:t>
            </a:r>
            <a:r>
              <a:rPr lang="en-US" sz="1400" dirty="0" err="1">
                <a:solidFill>
                  <a:srgbClr val="002060"/>
                </a:solidFill>
                <a:ea typeface="+mn-lt"/>
                <a:cs typeface="+mn-lt"/>
              </a:rPr>
              <a:t>naître</a:t>
            </a:r>
            <a:r>
              <a:rPr lang="en-US" sz="1400" dirty="0">
                <a:solidFill>
                  <a:srgbClr val="002060"/>
                </a:solidFill>
                <a:ea typeface="+mn-lt"/>
                <a:cs typeface="+mn-lt"/>
              </a:rPr>
              <a:t>) </a:t>
            </a:r>
            <a:r>
              <a:rPr lang="en-US" sz="1400" dirty="0" err="1">
                <a:solidFill>
                  <a:srgbClr val="002060"/>
                </a:solidFill>
                <a:ea typeface="+mn-lt"/>
                <a:cs typeface="+mn-lt"/>
              </a:rPr>
              <a:t>ou</a:t>
            </a:r>
            <a:r>
              <a:rPr lang="en-US" sz="1400" dirty="0">
                <a:solidFill>
                  <a:srgbClr val="002060"/>
                </a:solidFill>
                <a:ea typeface="+mn-lt"/>
                <a:cs typeface="+mn-lt"/>
              </a:rPr>
              <a:t> </a:t>
            </a:r>
            <a:r>
              <a:rPr lang="en-US" sz="1400" dirty="0" err="1">
                <a:solidFill>
                  <a:srgbClr val="002060"/>
                </a:solidFill>
                <a:ea typeface="+mn-lt"/>
                <a:cs typeface="+mn-lt"/>
              </a:rPr>
              <a:t>certaines</a:t>
            </a:r>
            <a:r>
              <a:rPr lang="en-US" sz="1400" dirty="0">
                <a:solidFill>
                  <a:srgbClr val="002060"/>
                </a:solidFill>
                <a:ea typeface="+mn-lt"/>
                <a:cs typeface="+mn-lt"/>
              </a:rPr>
              <a:t> </a:t>
            </a:r>
            <a:r>
              <a:rPr lang="en-US" sz="1400" dirty="0" err="1">
                <a:solidFill>
                  <a:srgbClr val="002060"/>
                </a:solidFill>
                <a:ea typeface="+mn-lt"/>
                <a:cs typeface="+mn-lt"/>
              </a:rPr>
              <a:t>autres</a:t>
            </a:r>
            <a:r>
              <a:rPr lang="en-US" sz="1400" dirty="0">
                <a:solidFill>
                  <a:srgbClr val="002060"/>
                </a:solidFill>
                <a:ea typeface="+mn-lt"/>
                <a:cs typeface="+mn-lt"/>
              </a:rPr>
              <a:t> </a:t>
            </a:r>
            <a:r>
              <a:rPr lang="en-US" sz="1400" dirty="0" err="1">
                <a:solidFill>
                  <a:srgbClr val="002060"/>
                </a:solidFill>
                <a:ea typeface="+mn-lt"/>
                <a:cs typeface="+mn-lt"/>
              </a:rPr>
              <a:t>personnes</a:t>
            </a:r>
            <a:r>
              <a:rPr lang="en-US" sz="1400" dirty="0">
                <a:solidFill>
                  <a:srgbClr val="002060"/>
                </a:solidFill>
                <a:ea typeface="+mn-lt"/>
                <a:cs typeface="+mn-lt"/>
              </a:rPr>
              <a:t> à charge ; </a:t>
            </a:r>
            <a:r>
              <a:rPr lang="en-US" sz="1400" dirty="0" err="1">
                <a:solidFill>
                  <a:srgbClr val="002060"/>
                </a:solidFill>
                <a:ea typeface="+mn-lt"/>
                <a:cs typeface="+mn-lt"/>
              </a:rPr>
              <a:t>ou</a:t>
            </a:r>
            <a:r>
              <a:rPr lang="en-US" sz="1400" dirty="0">
                <a:solidFill>
                  <a:srgbClr val="002060"/>
                </a:solidFill>
                <a:ea typeface="+mn-lt"/>
                <a:cs typeface="+mn-lt"/>
              </a:rPr>
              <a:t> </a:t>
            </a:r>
            <a:r>
              <a:rPr lang="en-US" sz="1400" dirty="0" err="1">
                <a:solidFill>
                  <a:srgbClr val="002060"/>
                </a:solidFill>
                <a:ea typeface="+mn-lt"/>
                <a:cs typeface="+mn-lt"/>
              </a:rPr>
              <a:t>forment</a:t>
            </a:r>
            <a:r>
              <a:rPr lang="en-US" sz="1400" dirty="0">
                <a:solidFill>
                  <a:srgbClr val="002060"/>
                </a:solidFill>
                <a:ea typeface="+mn-lt"/>
                <a:cs typeface="+mn-lt"/>
              </a:rPr>
              <a:t> un ménage </a:t>
            </a:r>
            <a:r>
              <a:rPr lang="en-US" sz="1400" dirty="0" err="1">
                <a:solidFill>
                  <a:srgbClr val="002060"/>
                </a:solidFill>
                <a:ea typeface="+mn-lt"/>
                <a:cs typeface="+mn-lt"/>
              </a:rPr>
              <a:t>marié</a:t>
            </a:r>
            <a:r>
              <a:rPr lang="en-US" sz="1400" dirty="0">
                <a:solidFill>
                  <a:srgbClr val="002060"/>
                </a:solidFill>
                <a:ea typeface="+mn-lt"/>
                <a:cs typeface="+mn-lt"/>
              </a:rPr>
              <a:t> </a:t>
            </a:r>
            <a:r>
              <a:rPr lang="en-US" sz="1400" dirty="0" err="1">
                <a:solidFill>
                  <a:srgbClr val="002060"/>
                </a:solidFill>
                <a:ea typeface="+mn-lt"/>
                <a:cs typeface="+mn-lt"/>
              </a:rPr>
              <a:t>depuis</a:t>
            </a:r>
            <a:r>
              <a:rPr lang="en-US" sz="1400" dirty="0">
                <a:solidFill>
                  <a:srgbClr val="002060"/>
                </a:solidFill>
                <a:ea typeface="+mn-lt"/>
                <a:cs typeface="+mn-lt"/>
              </a:rPr>
              <a:t> - de 5 ans.</a:t>
            </a:r>
            <a:endParaRPr lang="en-US" sz="1400" dirty="0">
              <a:solidFill>
                <a:srgbClr val="002060"/>
              </a:solidFill>
              <a:ea typeface="Calibri"/>
              <a:cs typeface="Calibri"/>
            </a:endParaRPr>
          </a:p>
          <a:p>
            <a:endParaRPr lang="en-US" sz="1400" dirty="0">
              <a:solidFill>
                <a:srgbClr val="002060"/>
              </a:solidFill>
              <a:ea typeface="Calibri"/>
              <a:cs typeface="Calibri"/>
            </a:endParaRPr>
          </a:p>
          <a:p>
            <a:r>
              <a:rPr lang="en-US" sz="1400" b="1" dirty="0">
                <a:solidFill>
                  <a:srgbClr val="002060"/>
                </a:solidFill>
              </a:rPr>
              <a:t>Als</a:t>
            </a:r>
            <a:r>
              <a:rPr lang="en-US" dirty="0">
                <a:solidFill>
                  <a:srgbClr val="002060"/>
                </a:solidFill>
              </a:rPr>
              <a:t> : </a:t>
            </a:r>
            <a:r>
              <a:rPr lang="en-US" sz="1400" dirty="0" err="1">
                <a:solidFill>
                  <a:srgbClr val="002060"/>
                </a:solidFill>
                <a:ea typeface="+mn-lt"/>
                <a:cs typeface="+mn-lt"/>
              </a:rPr>
              <a:t>L’allocation</a:t>
            </a:r>
            <a:r>
              <a:rPr lang="en-US" sz="1400" dirty="0">
                <a:solidFill>
                  <a:srgbClr val="002060"/>
                </a:solidFill>
                <a:ea typeface="+mn-lt"/>
                <a:cs typeface="+mn-lt"/>
              </a:rPr>
              <a:t> de </a:t>
            </a:r>
            <a:r>
              <a:rPr lang="en-US" sz="1400" dirty="0" err="1">
                <a:solidFill>
                  <a:srgbClr val="002060"/>
                </a:solidFill>
                <a:ea typeface="+mn-lt"/>
                <a:cs typeface="+mn-lt"/>
              </a:rPr>
              <a:t>logement</a:t>
            </a:r>
            <a:r>
              <a:rPr lang="en-US" sz="1400" dirty="0">
                <a:solidFill>
                  <a:srgbClr val="002060"/>
                </a:solidFill>
                <a:ea typeface="+mn-lt"/>
                <a:cs typeface="+mn-lt"/>
              </a:rPr>
              <a:t> à </a:t>
            </a:r>
            <a:r>
              <a:rPr lang="en-US" sz="1400" dirty="0" err="1">
                <a:solidFill>
                  <a:srgbClr val="002060"/>
                </a:solidFill>
                <a:ea typeface="+mn-lt"/>
                <a:cs typeface="+mn-lt"/>
              </a:rPr>
              <a:t>caractère</a:t>
            </a:r>
            <a:r>
              <a:rPr lang="en-US" sz="1400" dirty="0">
                <a:solidFill>
                  <a:srgbClr val="002060"/>
                </a:solidFill>
                <a:ea typeface="+mn-lt"/>
                <a:cs typeface="+mn-lt"/>
              </a:rPr>
              <a:t> social </a:t>
            </a:r>
            <a:r>
              <a:rPr lang="en-US" sz="1400" dirty="0" err="1">
                <a:solidFill>
                  <a:srgbClr val="002060"/>
                </a:solidFill>
                <a:ea typeface="+mn-lt"/>
                <a:cs typeface="+mn-lt"/>
              </a:rPr>
              <a:t>s’adresse</a:t>
            </a:r>
            <a:r>
              <a:rPr lang="en-US" sz="1400" dirty="0">
                <a:solidFill>
                  <a:srgbClr val="002060"/>
                </a:solidFill>
                <a:ea typeface="+mn-lt"/>
                <a:cs typeface="+mn-lt"/>
              </a:rPr>
              <a:t> aux </a:t>
            </a:r>
            <a:r>
              <a:rPr lang="en-US" sz="1400" dirty="0" err="1">
                <a:solidFill>
                  <a:srgbClr val="002060"/>
                </a:solidFill>
                <a:ea typeface="+mn-lt"/>
                <a:cs typeface="+mn-lt"/>
              </a:rPr>
              <a:t>locataires</a:t>
            </a:r>
            <a:r>
              <a:rPr lang="en-US" sz="1400" dirty="0">
                <a:solidFill>
                  <a:srgbClr val="002060"/>
                </a:solidFill>
                <a:ea typeface="+mn-lt"/>
                <a:cs typeface="+mn-lt"/>
              </a:rPr>
              <a:t> qui ne </a:t>
            </a:r>
            <a:r>
              <a:rPr lang="en-US" sz="1400" dirty="0" err="1">
                <a:solidFill>
                  <a:srgbClr val="002060"/>
                </a:solidFill>
                <a:ea typeface="+mn-lt"/>
                <a:cs typeface="+mn-lt"/>
              </a:rPr>
              <a:t>peuvent</a:t>
            </a:r>
            <a:r>
              <a:rPr lang="en-US" sz="1400" dirty="0">
                <a:solidFill>
                  <a:srgbClr val="002060"/>
                </a:solidFill>
                <a:ea typeface="+mn-lt"/>
                <a:cs typeface="+mn-lt"/>
              </a:rPr>
              <a:t> </a:t>
            </a:r>
            <a:r>
              <a:rPr lang="en-US" sz="1400" dirty="0" err="1">
                <a:solidFill>
                  <a:srgbClr val="002060"/>
                </a:solidFill>
                <a:ea typeface="+mn-lt"/>
                <a:cs typeface="+mn-lt"/>
              </a:rPr>
              <a:t>bénéficier</a:t>
            </a:r>
            <a:r>
              <a:rPr lang="en-US" sz="1400" dirty="0">
                <a:solidFill>
                  <a:srgbClr val="002060"/>
                </a:solidFill>
                <a:ea typeface="+mn-lt"/>
                <a:cs typeface="+mn-lt"/>
              </a:rPr>
              <a:t> </a:t>
            </a:r>
            <a:r>
              <a:rPr lang="en-US" sz="1400" dirty="0" err="1">
                <a:solidFill>
                  <a:srgbClr val="002060"/>
                </a:solidFill>
                <a:ea typeface="+mn-lt"/>
                <a:cs typeface="+mn-lt"/>
              </a:rPr>
              <a:t>ni</a:t>
            </a:r>
            <a:r>
              <a:rPr lang="en-US" sz="1400" dirty="0">
                <a:solidFill>
                  <a:srgbClr val="002060"/>
                </a:solidFill>
                <a:ea typeface="+mn-lt"/>
                <a:cs typeface="+mn-lt"/>
              </a:rPr>
              <a:t> de </a:t>
            </a:r>
            <a:r>
              <a:rPr lang="en-US" sz="1400" dirty="0" err="1">
                <a:solidFill>
                  <a:srgbClr val="002060"/>
                </a:solidFill>
                <a:ea typeface="+mn-lt"/>
                <a:cs typeface="+mn-lt"/>
              </a:rPr>
              <a:t>l'Apl</a:t>
            </a:r>
            <a:r>
              <a:rPr lang="en-US" sz="1400" dirty="0">
                <a:solidFill>
                  <a:srgbClr val="002060"/>
                </a:solidFill>
                <a:ea typeface="+mn-lt"/>
                <a:cs typeface="+mn-lt"/>
              </a:rPr>
              <a:t>, </a:t>
            </a:r>
            <a:r>
              <a:rPr lang="en-US" sz="1400" dirty="0" err="1">
                <a:solidFill>
                  <a:srgbClr val="002060"/>
                </a:solidFill>
                <a:ea typeface="+mn-lt"/>
                <a:cs typeface="+mn-lt"/>
              </a:rPr>
              <a:t>ni</a:t>
            </a:r>
            <a:r>
              <a:rPr lang="en-US" sz="1400" dirty="0">
                <a:solidFill>
                  <a:srgbClr val="002060"/>
                </a:solidFill>
                <a:ea typeface="+mn-lt"/>
                <a:cs typeface="+mn-lt"/>
              </a:rPr>
              <a:t> de </a:t>
            </a:r>
            <a:r>
              <a:rPr lang="en-US" sz="1400" dirty="0" err="1">
                <a:solidFill>
                  <a:srgbClr val="002060"/>
                </a:solidFill>
                <a:ea typeface="+mn-lt"/>
                <a:cs typeface="+mn-lt"/>
              </a:rPr>
              <a:t>l'Alf</a:t>
            </a:r>
            <a:r>
              <a:rPr lang="en-US" sz="1400" dirty="0">
                <a:solidFill>
                  <a:srgbClr val="002060"/>
                </a:solidFill>
                <a:ea typeface="+mn-lt"/>
                <a:cs typeface="+mn-lt"/>
              </a:rPr>
              <a:t>.</a:t>
            </a:r>
            <a:endParaRPr lang="en-US">
              <a:solidFill>
                <a:srgbClr val="002060"/>
              </a:solidFill>
              <a:ea typeface="Calibri"/>
              <a:cs typeface="Calibri"/>
            </a:endParaRPr>
          </a:p>
          <a:p>
            <a:endParaRPr lang="en-US" sz="1400" dirty="0">
              <a:solidFill>
                <a:srgbClr val="002060"/>
              </a:solidFill>
              <a:ea typeface="Calibri"/>
              <a:cs typeface="Calibri"/>
            </a:endParaRPr>
          </a:p>
          <a:p>
            <a:endParaRPr lang="en-US" sz="1400" dirty="0">
              <a:solidFill>
                <a:srgbClr val="002060"/>
              </a:solidFill>
              <a:ea typeface="Calibri"/>
              <a:cs typeface="Calibri"/>
            </a:endParaRPr>
          </a:p>
        </p:txBody>
      </p:sp>
      <p:sp>
        <p:nvSpPr>
          <p:cNvPr id="4" name="ZoneTexte 3">
            <a:extLst>
              <a:ext uri="{FF2B5EF4-FFF2-40B4-BE49-F238E27FC236}">
                <a16:creationId xmlns:a16="http://schemas.microsoft.com/office/drawing/2014/main" id="{FFA06A1F-CCD2-DC07-C945-117CDD5A8AD2}"/>
              </a:ext>
            </a:extLst>
          </p:cNvPr>
          <p:cNvSpPr txBox="1"/>
          <p:nvPr/>
        </p:nvSpPr>
        <p:spPr>
          <a:xfrm>
            <a:off x="1136650" y="3200400"/>
            <a:ext cx="424338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fr-FR" dirty="0"/>
          </a:p>
        </p:txBody>
      </p:sp>
      <p:pic>
        <p:nvPicPr>
          <p:cNvPr id="5" name="Image 5" descr="Une image contenant texte&#10;&#10;Description générée automatiquement">
            <a:extLst>
              <a:ext uri="{FF2B5EF4-FFF2-40B4-BE49-F238E27FC236}">
                <a16:creationId xmlns:a16="http://schemas.microsoft.com/office/drawing/2014/main" id="{2AA6E331-21C7-6653-3F28-134F6D205157}"/>
              </a:ext>
            </a:extLst>
          </p:cNvPr>
          <p:cNvPicPr>
            <a:picLocks noChangeAspect="1"/>
          </p:cNvPicPr>
          <p:nvPr/>
        </p:nvPicPr>
        <p:blipFill>
          <a:blip r:embed="rId2"/>
          <a:stretch>
            <a:fillRect/>
          </a:stretch>
        </p:blipFill>
        <p:spPr>
          <a:xfrm>
            <a:off x="1136650" y="3230500"/>
            <a:ext cx="4981575" cy="1270124"/>
          </a:xfrm>
          <a:prstGeom prst="rect">
            <a:avLst/>
          </a:prstGeom>
        </p:spPr>
      </p:pic>
    </p:spTree>
    <p:extLst>
      <p:ext uri="{BB962C8B-B14F-4D97-AF65-F5344CB8AC3E}">
        <p14:creationId xmlns:p14="http://schemas.microsoft.com/office/powerpoint/2010/main" val="369047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04448D3-4BC2-8ECE-FFF3-A6EABCC3C4A5}"/>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cs typeface="Calibri Light"/>
              </a:rPr>
              <a:t>Condition d'attribution  </a:t>
            </a:r>
          </a:p>
        </p:txBody>
      </p:sp>
      <p:sp>
        <p:nvSpPr>
          <p:cNvPr id="5" name="Espace réservé du contenu 4">
            <a:extLst>
              <a:ext uri="{FF2B5EF4-FFF2-40B4-BE49-F238E27FC236}">
                <a16:creationId xmlns:a16="http://schemas.microsoft.com/office/drawing/2014/main" id="{EA1FBC9C-1229-E1A6-EC22-923D351F4F2F}"/>
              </a:ext>
            </a:extLst>
          </p:cNvPr>
          <p:cNvSpPr>
            <a:spLocks noGrp="1"/>
          </p:cNvSpPr>
          <p:nvPr>
            <p:ph idx="1"/>
          </p:nvPr>
        </p:nvSpPr>
        <p:spPr>
          <a:xfrm>
            <a:off x="1084262" y="2174875"/>
            <a:ext cx="10269538" cy="4002088"/>
          </a:xfrm>
        </p:spPr>
        <p:txBody>
          <a:bodyPr vert="horz" lIns="91440" tIns="45720" rIns="91440" bIns="45720" rtlCol="0" anchor="t">
            <a:normAutofit/>
          </a:bodyPr>
          <a:lstStyle/>
          <a:p>
            <a:pPr>
              <a:buFont typeface="Arial"/>
              <a:buChar char="•"/>
            </a:pPr>
            <a:endParaRPr lang="fr-FR" sz="1800" dirty="0">
              <a:ea typeface="+mn-lt"/>
              <a:cs typeface="+mn-lt"/>
            </a:endParaRPr>
          </a:p>
          <a:p>
            <a:pPr marL="0" indent="0">
              <a:buNone/>
            </a:pPr>
            <a:endParaRPr lang="fr-FR" sz="1800" dirty="0">
              <a:ea typeface="+mn-lt"/>
              <a:cs typeface="+mn-lt"/>
            </a:endParaRPr>
          </a:p>
          <a:p>
            <a:pPr>
              <a:buFont typeface="Arial"/>
              <a:buChar char="•"/>
            </a:pPr>
            <a:endParaRPr lang="fr-FR" sz="1800">
              <a:cs typeface="Calibri"/>
            </a:endParaRPr>
          </a:p>
        </p:txBody>
      </p:sp>
      <p:sp>
        <p:nvSpPr>
          <p:cNvPr id="3" name="ZoneTexte 2">
            <a:extLst>
              <a:ext uri="{FF2B5EF4-FFF2-40B4-BE49-F238E27FC236}">
                <a16:creationId xmlns:a16="http://schemas.microsoft.com/office/drawing/2014/main" id="{00CBD58A-B2FE-1415-6772-4A5ABE9CEEB7}"/>
              </a:ext>
            </a:extLst>
          </p:cNvPr>
          <p:cNvSpPr txBox="1"/>
          <p:nvPr/>
        </p:nvSpPr>
        <p:spPr>
          <a:xfrm>
            <a:off x="1287462" y="2382838"/>
            <a:ext cx="9990137"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fr-FR"/>
          </a:p>
          <a:p>
            <a:pPr marL="285750" indent="-285750">
              <a:buFont typeface="Arial"/>
              <a:buChar char="•"/>
            </a:pPr>
            <a:r>
              <a:rPr lang="en-US" dirty="0" err="1">
                <a:solidFill>
                  <a:srgbClr val="002060"/>
                </a:solidFill>
                <a:ea typeface="+mn-lt"/>
                <a:cs typeface="+mn-lt"/>
              </a:rPr>
              <a:t>Occuper</a:t>
            </a:r>
            <a:r>
              <a:rPr lang="en-US" dirty="0">
                <a:solidFill>
                  <a:srgbClr val="002060"/>
                </a:solidFill>
                <a:ea typeface="+mn-lt"/>
                <a:cs typeface="+mn-lt"/>
              </a:rPr>
              <a:t> un </a:t>
            </a:r>
            <a:r>
              <a:rPr lang="en-US" dirty="0" err="1">
                <a:solidFill>
                  <a:srgbClr val="002060"/>
                </a:solidFill>
                <a:ea typeface="+mn-lt"/>
                <a:cs typeface="+mn-lt"/>
              </a:rPr>
              <a:t>logement</a:t>
            </a:r>
            <a:r>
              <a:rPr lang="en-US" dirty="0">
                <a:solidFill>
                  <a:srgbClr val="002060"/>
                </a:solidFill>
                <a:ea typeface="+mn-lt"/>
                <a:cs typeface="+mn-lt"/>
              </a:rPr>
              <a:t> </a:t>
            </a:r>
            <a:r>
              <a:rPr lang="en-US" dirty="0" err="1">
                <a:solidFill>
                  <a:srgbClr val="002060"/>
                </a:solidFill>
                <a:ea typeface="+mn-lt"/>
                <a:cs typeface="+mn-lt"/>
              </a:rPr>
              <a:t>en</a:t>
            </a:r>
            <a:r>
              <a:rPr lang="en-US" dirty="0">
                <a:solidFill>
                  <a:srgbClr val="002060"/>
                </a:solidFill>
                <a:ea typeface="+mn-lt"/>
                <a:cs typeface="+mn-lt"/>
              </a:rPr>
              <a:t> France </a:t>
            </a:r>
            <a:r>
              <a:rPr lang="en-US" dirty="0" err="1">
                <a:solidFill>
                  <a:srgbClr val="002060"/>
                </a:solidFill>
                <a:ea typeface="+mn-lt"/>
                <a:cs typeface="+mn-lt"/>
              </a:rPr>
              <a:t>métropolitaine</a:t>
            </a:r>
            <a:r>
              <a:rPr lang="en-US" dirty="0">
                <a:solidFill>
                  <a:srgbClr val="002060"/>
                </a:solidFill>
                <a:ea typeface="+mn-lt"/>
                <a:cs typeface="+mn-lt"/>
              </a:rPr>
              <a:t> au </a:t>
            </a:r>
            <a:r>
              <a:rPr lang="en-US" dirty="0" err="1">
                <a:solidFill>
                  <a:srgbClr val="002060"/>
                </a:solidFill>
                <a:ea typeface="+mn-lt"/>
                <a:cs typeface="+mn-lt"/>
              </a:rPr>
              <a:t>titre</a:t>
            </a:r>
            <a:r>
              <a:rPr lang="en-US" dirty="0">
                <a:solidFill>
                  <a:srgbClr val="002060"/>
                </a:solidFill>
                <a:ea typeface="+mn-lt"/>
                <a:cs typeface="+mn-lt"/>
              </a:rPr>
              <a:t> de </a:t>
            </a:r>
            <a:r>
              <a:rPr lang="en-US" dirty="0" err="1">
                <a:solidFill>
                  <a:srgbClr val="002060"/>
                </a:solidFill>
                <a:ea typeface="+mn-lt"/>
                <a:cs typeface="+mn-lt"/>
              </a:rPr>
              <a:t>sa</a:t>
            </a:r>
            <a:r>
              <a:rPr lang="en-US" dirty="0">
                <a:solidFill>
                  <a:srgbClr val="002060"/>
                </a:solidFill>
                <a:ea typeface="+mn-lt"/>
                <a:cs typeface="+mn-lt"/>
              </a:rPr>
              <a:t> </a:t>
            </a:r>
            <a:r>
              <a:rPr lang="en-US" dirty="0" err="1">
                <a:solidFill>
                  <a:srgbClr val="002060"/>
                </a:solidFill>
                <a:ea typeface="+mn-lt"/>
                <a:cs typeface="+mn-lt"/>
              </a:rPr>
              <a:t>résidence</a:t>
            </a:r>
            <a:r>
              <a:rPr lang="en-US" dirty="0">
                <a:solidFill>
                  <a:srgbClr val="002060"/>
                </a:solidFill>
                <a:ea typeface="+mn-lt"/>
                <a:cs typeface="+mn-lt"/>
              </a:rPr>
              <a:t> </a:t>
            </a:r>
            <a:r>
              <a:rPr lang="en-US" dirty="0" err="1">
                <a:solidFill>
                  <a:srgbClr val="002060"/>
                </a:solidFill>
                <a:ea typeface="+mn-lt"/>
                <a:cs typeface="+mn-lt"/>
              </a:rPr>
              <a:t>principale</a:t>
            </a:r>
            <a:r>
              <a:rPr lang="en-US" dirty="0">
                <a:solidFill>
                  <a:srgbClr val="002060"/>
                </a:solidFill>
                <a:ea typeface="+mn-lt"/>
                <a:cs typeface="+mn-lt"/>
              </a:rPr>
              <a:t>.</a:t>
            </a:r>
            <a:endParaRPr lang="en-US" dirty="0">
              <a:solidFill>
                <a:srgbClr val="002060"/>
              </a:solidFill>
              <a:ea typeface="Calibri" panose="020F0502020204030204"/>
              <a:cs typeface="Calibri" panose="020F0502020204030204"/>
            </a:endParaRPr>
          </a:p>
          <a:p>
            <a:pPr marL="285750" indent="-285750">
              <a:buFont typeface="Arial"/>
              <a:buChar char="•"/>
            </a:pPr>
            <a:endParaRPr lang="en-US" dirty="0">
              <a:solidFill>
                <a:srgbClr val="002060"/>
              </a:solidFill>
              <a:ea typeface="+mn-lt"/>
              <a:cs typeface="+mn-lt"/>
            </a:endParaRPr>
          </a:p>
          <a:p>
            <a:pPr marL="285750" indent="-285750">
              <a:buFont typeface="Arial"/>
              <a:buChar char="•"/>
            </a:pPr>
            <a:r>
              <a:rPr lang="en-US" dirty="0">
                <a:solidFill>
                  <a:srgbClr val="002060"/>
                </a:solidFill>
                <a:ea typeface="+mn-lt"/>
                <a:cs typeface="+mn-lt"/>
              </a:rPr>
              <a:t>Payer un </a:t>
            </a:r>
            <a:r>
              <a:rPr lang="en-US" dirty="0">
                <a:solidFill>
                  <a:srgbClr val="002060"/>
                </a:solidFill>
                <a:ea typeface="+mn-lt"/>
                <a:cs typeface="+mn-lt"/>
                <a:hlinkClick r:id="rId2">
                  <a:extLst>
                    <a:ext uri="{A12FA001-AC4F-418D-AE19-62706E023703}">
                      <ahyp:hlinkClr xmlns:ahyp="http://schemas.microsoft.com/office/drawing/2018/hyperlinkcolor" val="tx"/>
                    </a:ext>
                  </a:extLst>
                </a:hlinkClick>
              </a:rPr>
              <a:t>minimum</a:t>
            </a:r>
            <a:r>
              <a:rPr lang="en-US" dirty="0">
                <a:solidFill>
                  <a:srgbClr val="002060"/>
                </a:solidFill>
                <a:ea typeface="+mn-lt"/>
                <a:cs typeface="+mn-lt"/>
              </a:rPr>
              <a:t> de charges de location (</a:t>
            </a:r>
            <a:r>
              <a:rPr lang="en-US" dirty="0">
                <a:solidFill>
                  <a:srgbClr val="002060"/>
                </a:solidFill>
                <a:ea typeface="+mn-lt"/>
                <a:cs typeface="+mn-lt"/>
                <a:hlinkClick r:id="rId3">
                  <a:extLst>
                    <a:ext uri="{A12FA001-AC4F-418D-AE19-62706E023703}">
                      <ahyp:hlinkClr xmlns:ahyp="http://schemas.microsoft.com/office/drawing/2018/hyperlinkcolor" val="tx"/>
                    </a:ext>
                  </a:extLst>
                </a:hlinkClick>
              </a:rPr>
              <a:t>Als/Alf</a:t>
            </a:r>
            <a:r>
              <a:rPr lang="en-US" dirty="0">
                <a:solidFill>
                  <a:srgbClr val="002060"/>
                </a:solidFill>
                <a:ea typeface="+mn-lt"/>
                <a:cs typeface="+mn-lt"/>
              </a:rPr>
              <a:t> </a:t>
            </a:r>
            <a:r>
              <a:rPr lang="en-US" err="1">
                <a:solidFill>
                  <a:srgbClr val="002060"/>
                </a:solidFill>
                <a:ea typeface="+mn-lt"/>
                <a:cs typeface="+mn-lt"/>
              </a:rPr>
              <a:t>ou</a:t>
            </a:r>
            <a:r>
              <a:rPr lang="en-US" dirty="0">
                <a:solidFill>
                  <a:srgbClr val="002060"/>
                </a:solidFill>
                <a:ea typeface="+mn-lt"/>
                <a:cs typeface="+mn-lt"/>
              </a:rPr>
              <a:t> </a:t>
            </a:r>
            <a:r>
              <a:rPr lang="en-US" dirty="0">
                <a:solidFill>
                  <a:srgbClr val="002060"/>
                </a:solidFill>
                <a:ea typeface="+mn-lt"/>
                <a:cs typeface="+mn-lt"/>
                <a:hlinkClick r:id="rId4">
                  <a:extLst>
                    <a:ext uri="{A12FA001-AC4F-418D-AE19-62706E023703}">
                      <ahyp:hlinkClr xmlns:ahyp="http://schemas.microsoft.com/office/drawing/2018/hyperlinkcolor" val="tx"/>
                    </a:ext>
                  </a:extLst>
                </a:hlinkClick>
              </a:rPr>
              <a:t>Apl</a:t>
            </a:r>
            <a:r>
              <a:rPr lang="en-US" dirty="0">
                <a:solidFill>
                  <a:srgbClr val="002060"/>
                </a:solidFill>
                <a:ea typeface="+mn-lt"/>
                <a:cs typeface="+mn-lt"/>
              </a:rPr>
              <a:t>), de</a:t>
            </a:r>
            <a:r>
              <a:rPr lang="en-US" dirty="0">
                <a:solidFill>
                  <a:srgbClr val="002060"/>
                </a:solidFill>
                <a:ea typeface="+mn-lt"/>
                <a:cs typeface="+mn-lt"/>
                <a:hlinkClick r:id="rId5">
                  <a:extLst>
                    <a:ext uri="{A12FA001-AC4F-418D-AE19-62706E023703}">
                      <ahyp:hlinkClr xmlns:ahyp="http://schemas.microsoft.com/office/drawing/2018/hyperlinkcolor" val="tx"/>
                    </a:ext>
                  </a:extLst>
                </a:hlinkClick>
              </a:rPr>
              <a:t> redevance</a:t>
            </a:r>
            <a:r>
              <a:rPr lang="en-US" dirty="0">
                <a:solidFill>
                  <a:srgbClr val="002060"/>
                </a:solidFill>
                <a:ea typeface="+mn-lt"/>
                <a:cs typeface="+mn-lt"/>
              </a:rPr>
              <a:t>, </a:t>
            </a:r>
            <a:r>
              <a:rPr lang="en-US" err="1">
                <a:solidFill>
                  <a:srgbClr val="002060"/>
                </a:solidFill>
                <a:ea typeface="+mn-lt"/>
                <a:cs typeface="+mn-lt"/>
              </a:rPr>
              <a:t>ou</a:t>
            </a:r>
            <a:r>
              <a:rPr lang="en-US" dirty="0">
                <a:solidFill>
                  <a:srgbClr val="002060"/>
                </a:solidFill>
                <a:ea typeface="+mn-lt"/>
                <a:cs typeface="+mn-lt"/>
              </a:rPr>
              <a:t> </a:t>
            </a:r>
            <a:r>
              <a:rPr lang="en-US" err="1">
                <a:solidFill>
                  <a:srgbClr val="002060"/>
                </a:solidFill>
                <a:ea typeface="+mn-lt"/>
                <a:cs typeface="+mn-lt"/>
              </a:rPr>
              <a:t>rembourser</a:t>
            </a:r>
            <a:r>
              <a:rPr lang="en-US" dirty="0">
                <a:solidFill>
                  <a:srgbClr val="002060"/>
                </a:solidFill>
                <a:ea typeface="+mn-lt"/>
                <a:cs typeface="+mn-lt"/>
              </a:rPr>
              <a:t> un </a:t>
            </a:r>
            <a:r>
              <a:rPr lang="en-US" dirty="0">
                <a:solidFill>
                  <a:srgbClr val="002060"/>
                </a:solidFill>
                <a:ea typeface="+mn-lt"/>
                <a:cs typeface="+mn-lt"/>
                <a:hlinkClick r:id="rId6">
                  <a:extLst>
                    <a:ext uri="{A12FA001-AC4F-418D-AE19-62706E023703}">
                      <ahyp:hlinkClr xmlns:ahyp="http://schemas.microsoft.com/office/drawing/2018/hyperlinkcolor" val="tx"/>
                    </a:ext>
                  </a:extLst>
                </a:hlinkClick>
              </a:rPr>
              <a:t>prêt</a:t>
            </a:r>
            <a:r>
              <a:rPr lang="en-US" dirty="0">
                <a:solidFill>
                  <a:srgbClr val="002060"/>
                </a:solidFill>
                <a:ea typeface="+mn-lt"/>
                <a:cs typeface="+mn-lt"/>
              </a:rPr>
              <a:t> pour </a:t>
            </a:r>
            <a:r>
              <a:rPr lang="en-US" err="1">
                <a:solidFill>
                  <a:srgbClr val="002060"/>
                </a:solidFill>
                <a:ea typeface="+mn-lt"/>
                <a:cs typeface="+mn-lt"/>
              </a:rPr>
              <a:t>l'accession</a:t>
            </a:r>
            <a:r>
              <a:rPr lang="en-US" dirty="0">
                <a:solidFill>
                  <a:srgbClr val="002060"/>
                </a:solidFill>
                <a:ea typeface="+mn-lt"/>
                <a:cs typeface="+mn-lt"/>
              </a:rPr>
              <a:t> à la </a:t>
            </a:r>
            <a:r>
              <a:rPr lang="en-US" err="1">
                <a:solidFill>
                  <a:srgbClr val="002060"/>
                </a:solidFill>
                <a:ea typeface="+mn-lt"/>
                <a:cs typeface="+mn-lt"/>
              </a:rPr>
              <a:t>propriété</a:t>
            </a:r>
            <a:r>
              <a:rPr lang="en-US" dirty="0">
                <a:solidFill>
                  <a:srgbClr val="002060"/>
                </a:solidFill>
                <a:ea typeface="+mn-lt"/>
                <a:cs typeface="+mn-lt"/>
              </a:rPr>
              <a:t> </a:t>
            </a:r>
            <a:r>
              <a:rPr lang="en-US" err="1">
                <a:solidFill>
                  <a:srgbClr val="002060"/>
                </a:solidFill>
                <a:ea typeface="+mn-lt"/>
                <a:cs typeface="+mn-lt"/>
              </a:rPr>
              <a:t>signé</a:t>
            </a:r>
            <a:r>
              <a:rPr lang="en-US" dirty="0">
                <a:solidFill>
                  <a:srgbClr val="002060"/>
                </a:solidFill>
                <a:ea typeface="+mn-lt"/>
                <a:cs typeface="+mn-lt"/>
              </a:rPr>
              <a:t> au plus tard le 31.01.2018.</a:t>
            </a:r>
          </a:p>
          <a:p>
            <a:pPr marL="285750" indent="-285750">
              <a:buFont typeface="Arial"/>
              <a:buChar char="•"/>
            </a:pPr>
            <a:endParaRPr lang="en-US" dirty="0">
              <a:solidFill>
                <a:srgbClr val="002060"/>
              </a:solidFill>
              <a:ea typeface="+mn-lt"/>
              <a:cs typeface="+mn-lt"/>
            </a:endParaRPr>
          </a:p>
          <a:p>
            <a:pPr marL="285750" indent="-285750">
              <a:buFont typeface="Arial"/>
              <a:buChar char="•"/>
            </a:pPr>
            <a:r>
              <a:rPr lang="en-US" err="1">
                <a:solidFill>
                  <a:srgbClr val="002060"/>
                </a:solidFill>
                <a:ea typeface="+mn-lt"/>
                <a:cs typeface="+mn-lt"/>
              </a:rPr>
              <a:t>Avoir</a:t>
            </a:r>
            <a:r>
              <a:rPr lang="en-US" dirty="0">
                <a:solidFill>
                  <a:srgbClr val="002060"/>
                </a:solidFill>
                <a:ea typeface="+mn-lt"/>
                <a:cs typeface="+mn-lt"/>
              </a:rPr>
              <a:t> des </a:t>
            </a:r>
            <a:r>
              <a:rPr lang="en-US" err="1">
                <a:solidFill>
                  <a:srgbClr val="002060"/>
                </a:solidFill>
                <a:ea typeface="+mn-lt"/>
                <a:cs typeface="+mn-lt"/>
              </a:rPr>
              <a:t>ressources</a:t>
            </a:r>
            <a:r>
              <a:rPr lang="en-US" dirty="0">
                <a:solidFill>
                  <a:srgbClr val="002060"/>
                </a:solidFill>
                <a:ea typeface="+mn-lt"/>
                <a:cs typeface="+mn-lt"/>
              </a:rPr>
              <a:t> </a:t>
            </a:r>
            <a:r>
              <a:rPr lang="en-US" err="1">
                <a:solidFill>
                  <a:srgbClr val="002060"/>
                </a:solidFill>
                <a:ea typeface="+mn-lt"/>
                <a:cs typeface="+mn-lt"/>
              </a:rPr>
              <a:t>inférieures</a:t>
            </a:r>
            <a:r>
              <a:rPr lang="en-US" dirty="0">
                <a:solidFill>
                  <a:srgbClr val="002060"/>
                </a:solidFill>
                <a:ea typeface="+mn-lt"/>
                <a:cs typeface="+mn-lt"/>
              </a:rPr>
              <a:t> à un plafond </a:t>
            </a:r>
          </a:p>
          <a:p>
            <a:pPr marL="285750" indent="-285750">
              <a:buFont typeface="Arial"/>
              <a:buChar char="•"/>
            </a:pPr>
            <a:endParaRPr lang="en-US" dirty="0">
              <a:solidFill>
                <a:srgbClr val="002060"/>
              </a:solidFill>
              <a:ea typeface="+mn-lt"/>
              <a:cs typeface="+mn-lt"/>
            </a:endParaRPr>
          </a:p>
          <a:p>
            <a:pPr marL="285750" indent="-285750">
              <a:buFont typeface="Arial"/>
              <a:buChar char="•"/>
            </a:pPr>
            <a:r>
              <a:rPr lang="en-US" dirty="0">
                <a:solidFill>
                  <a:srgbClr val="002060"/>
                </a:solidFill>
                <a:ea typeface="+mn-lt"/>
                <a:cs typeface="+mn-lt"/>
              </a:rPr>
              <a:t>Le </a:t>
            </a:r>
            <a:r>
              <a:rPr lang="en-US" dirty="0" err="1">
                <a:solidFill>
                  <a:srgbClr val="002060"/>
                </a:solidFill>
                <a:ea typeface="+mn-lt"/>
                <a:cs typeface="+mn-lt"/>
              </a:rPr>
              <a:t>logement</a:t>
            </a:r>
            <a:r>
              <a:rPr lang="en-US" dirty="0">
                <a:solidFill>
                  <a:srgbClr val="002060"/>
                </a:solidFill>
                <a:ea typeface="+mn-lt"/>
                <a:cs typeface="+mn-lt"/>
              </a:rPr>
              <a:t> doit </a:t>
            </a:r>
            <a:r>
              <a:rPr lang="en-US" dirty="0" err="1">
                <a:solidFill>
                  <a:srgbClr val="002060"/>
                </a:solidFill>
                <a:ea typeface="+mn-lt"/>
                <a:cs typeface="+mn-lt"/>
              </a:rPr>
              <a:t>répondre</a:t>
            </a:r>
            <a:r>
              <a:rPr lang="en-US" dirty="0">
                <a:solidFill>
                  <a:srgbClr val="002060"/>
                </a:solidFill>
                <a:ea typeface="+mn-lt"/>
                <a:cs typeface="+mn-lt"/>
              </a:rPr>
              <a:t> à des </a:t>
            </a:r>
            <a:r>
              <a:rPr lang="en-US" dirty="0" err="1">
                <a:solidFill>
                  <a:srgbClr val="002060"/>
                </a:solidFill>
                <a:ea typeface="+mn-lt"/>
                <a:cs typeface="+mn-lt"/>
              </a:rPr>
              <a:t>normes</a:t>
            </a:r>
            <a:r>
              <a:rPr lang="en-US" dirty="0">
                <a:solidFill>
                  <a:srgbClr val="002060"/>
                </a:solidFill>
                <a:ea typeface="+mn-lt"/>
                <a:cs typeface="+mn-lt"/>
              </a:rPr>
              <a:t> </a:t>
            </a:r>
            <a:r>
              <a:rPr lang="en-US" dirty="0" err="1">
                <a:solidFill>
                  <a:srgbClr val="002060"/>
                </a:solidFill>
                <a:ea typeface="+mn-lt"/>
                <a:cs typeface="+mn-lt"/>
              </a:rPr>
              <a:t>minimales</a:t>
            </a:r>
            <a:r>
              <a:rPr lang="en-US" dirty="0">
                <a:solidFill>
                  <a:srgbClr val="002060"/>
                </a:solidFill>
                <a:ea typeface="+mn-lt"/>
                <a:cs typeface="+mn-lt"/>
              </a:rPr>
              <a:t> relatives au </a:t>
            </a:r>
            <a:r>
              <a:rPr lang="en-US" dirty="0" err="1">
                <a:solidFill>
                  <a:srgbClr val="002060"/>
                </a:solidFill>
                <a:ea typeface="+mn-lt"/>
                <a:cs typeface="+mn-lt"/>
              </a:rPr>
              <a:t>peuplement</a:t>
            </a:r>
            <a:r>
              <a:rPr lang="en-US" dirty="0">
                <a:solidFill>
                  <a:srgbClr val="002060"/>
                </a:solidFill>
                <a:ea typeface="+mn-lt"/>
                <a:cs typeface="+mn-lt"/>
              </a:rPr>
              <a:t> et à la </a:t>
            </a:r>
            <a:r>
              <a:rPr lang="en-US" dirty="0" err="1">
                <a:solidFill>
                  <a:srgbClr val="002060"/>
                </a:solidFill>
                <a:ea typeface="+mn-lt"/>
                <a:cs typeface="+mn-lt"/>
              </a:rPr>
              <a:t>décence</a:t>
            </a:r>
            <a:r>
              <a:rPr lang="en-US" dirty="0">
                <a:solidFill>
                  <a:srgbClr val="002060"/>
                </a:solidFill>
                <a:ea typeface="+mn-lt"/>
                <a:cs typeface="+mn-lt"/>
              </a:rPr>
              <a:t>. </a:t>
            </a:r>
            <a:endParaRPr lang="en-US" dirty="0">
              <a:solidFill>
                <a:srgbClr val="002060"/>
              </a:solidFill>
              <a:ea typeface="Calibri" panose="020F0502020204030204"/>
              <a:cs typeface="Calibri" panose="020F0502020204030204"/>
            </a:endParaRPr>
          </a:p>
          <a:p>
            <a:pPr marL="285750" indent="-285750">
              <a:buFont typeface="Arial"/>
              <a:buChar char="•"/>
            </a:pPr>
            <a:endParaRPr lang="en-US" dirty="0">
              <a:solidFill>
                <a:srgbClr val="002060"/>
              </a:solidFill>
              <a:ea typeface="+mn-lt"/>
              <a:cs typeface="+mn-lt"/>
            </a:endParaRPr>
          </a:p>
          <a:p>
            <a:pPr marL="285750" indent="-285750">
              <a:buFont typeface="Arial"/>
              <a:buChar char="•"/>
            </a:pPr>
            <a:r>
              <a:rPr lang="en-US" dirty="0">
                <a:solidFill>
                  <a:srgbClr val="002060"/>
                </a:solidFill>
                <a:ea typeface="+mn-lt"/>
                <a:cs typeface="+mn-lt"/>
              </a:rPr>
              <a:t>A </a:t>
            </a:r>
            <a:r>
              <a:rPr lang="en-US" err="1">
                <a:solidFill>
                  <a:srgbClr val="002060"/>
                </a:solidFill>
                <a:ea typeface="+mn-lt"/>
                <a:cs typeface="+mn-lt"/>
              </a:rPr>
              <a:t>compter</a:t>
            </a:r>
            <a:r>
              <a:rPr lang="en-US" dirty="0">
                <a:solidFill>
                  <a:srgbClr val="002060"/>
                </a:solidFill>
                <a:ea typeface="+mn-lt"/>
                <a:cs typeface="+mn-lt"/>
              </a:rPr>
              <a:t> </a:t>
            </a:r>
            <a:r>
              <a:rPr lang="en-US" err="1">
                <a:solidFill>
                  <a:srgbClr val="002060"/>
                </a:solidFill>
                <a:ea typeface="+mn-lt"/>
                <a:cs typeface="+mn-lt"/>
              </a:rPr>
              <a:t>d'octobre</a:t>
            </a:r>
            <a:r>
              <a:rPr lang="en-US" dirty="0">
                <a:solidFill>
                  <a:srgbClr val="002060"/>
                </a:solidFill>
                <a:ea typeface="+mn-lt"/>
                <a:cs typeface="+mn-lt"/>
              </a:rPr>
              <a:t> 2016, </a:t>
            </a:r>
            <a:r>
              <a:rPr lang="en-US" err="1">
                <a:solidFill>
                  <a:srgbClr val="002060"/>
                </a:solidFill>
                <a:ea typeface="+mn-lt"/>
                <a:cs typeface="+mn-lt"/>
              </a:rPr>
              <a:t>l'occupant</a:t>
            </a:r>
            <a:r>
              <a:rPr lang="en-US" dirty="0">
                <a:solidFill>
                  <a:srgbClr val="002060"/>
                </a:solidFill>
                <a:ea typeface="+mn-lt"/>
                <a:cs typeface="+mn-lt"/>
              </a:rPr>
              <a:t> ne doit pas </a:t>
            </a:r>
            <a:r>
              <a:rPr lang="en-US" err="1">
                <a:solidFill>
                  <a:srgbClr val="002060"/>
                </a:solidFill>
                <a:ea typeface="+mn-lt"/>
                <a:cs typeface="+mn-lt"/>
              </a:rPr>
              <a:t>être</a:t>
            </a:r>
            <a:r>
              <a:rPr lang="en-US" dirty="0">
                <a:solidFill>
                  <a:srgbClr val="002060"/>
                </a:solidFill>
                <a:ea typeface="+mn-lt"/>
                <a:cs typeface="+mn-lt"/>
              </a:rPr>
              <a:t> </a:t>
            </a:r>
            <a:r>
              <a:rPr lang="en-US" err="1">
                <a:solidFill>
                  <a:srgbClr val="002060"/>
                </a:solidFill>
                <a:ea typeface="+mn-lt"/>
                <a:cs typeface="+mn-lt"/>
              </a:rPr>
              <a:t>rattaché</a:t>
            </a:r>
            <a:r>
              <a:rPr lang="en-US" dirty="0">
                <a:solidFill>
                  <a:srgbClr val="002060"/>
                </a:solidFill>
                <a:ea typeface="+mn-lt"/>
                <a:cs typeface="+mn-lt"/>
              </a:rPr>
              <a:t> </a:t>
            </a:r>
            <a:r>
              <a:rPr lang="en-US" err="1">
                <a:solidFill>
                  <a:srgbClr val="002060"/>
                </a:solidFill>
                <a:ea typeface="+mn-lt"/>
                <a:cs typeface="+mn-lt"/>
              </a:rPr>
              <a:t>fiscalement</a:t>
            </a:r>
            <a:r>
              <a:rPr lang="en-US" dirty="0">
                <a:solidFill>
                  <a:srgbClr val="002060"/>
                </a:solidFill>
                <a:ea typeface="+mn-lt"/>
                <a:cs typeface="+mn-lt"/>
              </a:rPr>
              <a:t> à un parent </a:t>
            </a:r>
            <a:r>
              <a:rPr lang="en-US" err="1">
                <a:solidFill>
                  <a:srgbClr val="002060"/>
                </a:solidFill>
                <a:ea typeface="+mn-lt"/>
                <a:cs typeface="+mn-lt"/>
              </a:rPr>
              <a:t>assujetti</a:t>
            </a:r>
            <a:r>
              <a:rPr lang="en-US" dirty="0">
                <a:solidFill>
                  <a:srgbClr val="002060"/>
                </a:solidFill>
                <a:ea typeface="+mn-lt"/>
                <a:cs typeface="+mn-lt"/>
              </a:rPr>
              <a:t> à </a:t>
            </a:r>
            <a:r>
              <a:rPr lang="en-US" err="1">
                <a:solidFill>
                  <a:srgbClr val="002060"/>
                </a:solidFill>
                <a:ea typeface="+mn-lt"/>
                <a:cs typeface="+mn-lt"/>
              </a:rPr>
              <a:t>l’Isf</a:t>
            </a:r>
            <a:r>
              <a:rPr lang="en-US" dirty="0">
                <a:solidFill>
                  <a:srgbClr val="002060"/>
                </a:solidFill>
                <a:ea typeface="+mn-lt"/>
                <a:cs typeface="+mn-lt"/>
              </a:rPr>
              <a:t> </a:t>
            </a:r>
            <a:r>
              <a:rPr lang="en-US" err="1">
                <a:solidFill>
                  <a:srgbClr val="002060"/>
                </a:solidFill>
                <a:ea typeface="+mn-lt"/>
                <a:cs typeface="+mn-lt"/>
              </a:rPr>
              <a:t>ou</a:t>
            </a:r>
            <a:r>
              <a:rPr lang="en-US" dirty="0">
                <a:solidFill>
                  <a:srgbClr val="002060"/>
                </a:solidFill>
                <a:ea typeface="+mn-lt"/>
                <a:cs typeface="+mn-lt"/>
              </a:rPr>
              <a:t> </a:t>
            </a:r>
            <a:r>
              <a:rPr lang="en-US" err="1">
                <a:solidFill>
                  <a:srgbClr val="002060"/>
                </a:solidFill>
                <a:ea typeface="+mn-lt"/>
                <a:cs typeface="+mn-lt"/>
              </a:rPr>
              <a:t>l'Ifi</a:t>
            </a:r>
            <a:r>
              <a:rPr lang="en-US" dirty="0">
                <a:solidFill>
                  <a:srgbClr val="002060"/>
                </a:solidFill>
                <a:ea typeface="+mn-lt"/>
                <a:cs typeface="+mn-lt"/>
              </a:rPr>
              <a:t>.</a:t>
            </a:r>
            <a:endParaRPr lang="en-US" dirty="0">
              <a:solidFill>
                <a:srgbClr val="002060"/>
              </a:solidFill>
              <a:ea typeface="Calibri" panose="020F0502020204030204"/>
              <a:cs typeface="Calibri" panose="020F0502020204030204"/>
            </a:endParaRPr>
          </a:p>
        </p:txBody>
      </p:sp>
    </p:spTree>
    <p:extLst>
      <p:ext uri="{BB962C8B-B14F-4D97-AF65-F5344CB8AC3E}">
        <p14:creationId xmlns:p14="http://schemas.microsoft.com/office/powerpoint/2010/main" val="365407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04448D3-4BC2-8ECE-FFF3-A6EABCC3C4A5}"/>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cs typeface="Calibri Light"/>
              </a:rPr>
              <a:t>Conditions liées au logement  </a:t>
            </a:r>
          </a:p>
        </p:txBody>
      </p:sp>
      <p:sp>
        <p:nvSpPr>
          <p:cNvPr id="5" name="Espace réservé du contenu 4">
            <a:extLst>
              <a:ext uri="{FF2B5EF4-FFF2-40B4-BE49-F238E27FC236}">
                <a16:creationId xmlns:a16="http://schemas.microsoft.com/office/drawing/2014/main" id="{EA1FBC9C-1229-E1A6-EC22-923D351F4F2F}"/>
              </a:ext>
            </a:extLst>
          </p:cNvPr>
          <p:cNvSpPr>
            <a:spLocks noGrp="1"/>
          </p:cNvSpPr>
          <p:nvPr>
            <p:ph idx="1"/>
          </p:nvPr>
        </p:nvSpPr>
        <p:spPr>
          <a:xfrm>
            <a:off x="1084262" y="2174875"/>
            <a:ext cx="10269538" cy="4002088"/>
          </a:xfrm>
        </p:spPr>
        <p:txBody>
          <a:bodyPr vert="horz" lIns="91440" tIns="45720" rIns="91440" bIns="45720" rtlCol="0" anchor="t">
            <a:normAutofit/>
          </a:bodyPr>
          <a:lstStyle/>
          <a:p>
            <a:pPr>
              <a:buFont typeface="Arial"/>
              <a:buChar char="•"/>
            </a:pPr>
            <a:endParaRPr lang="fr-FR" sz="1800" dirty="0">
              <a:ea typeface="+mn-lt"/>
              <a:cs typeface="+mn-lt"/>
            </a:endParaRPr>
          </a:p>
          <a:p>
            <a:pPr marL="0" indent="0">
              <a:buNone/>
            </a:pPr>
            <a:endParaRPr lang="fr-FR" sz="1800" dirty="0">
              <a:ea typeface="+mn-lt"/>
              <a:cs typeface="+mn-lt"/>
            </a:endParaRPr>
          </a:p>
          <a:p>
            <a:pPr>
              <a:buFont typeface="Arial"/>
              <a:buChar char="•"/>
            </a:pPr>
            <a:endParaRPr lang="fr-FR" sz="1800">
              <a:cs typeface="Calibri"/>
            </a:endParaRPr>
          </a:p>
        </p:txBody>
      </p:sp>
      <p:sp>
        <p:nvSpPr>
          <p:cNvPr id="3" name="ZoneTexte 2">
            <a:extLst>
              <a:ext uri="{FF2B5EF4-FFF2-40B4-BE49-F238E27FC236}">
                <a16:creationId xmlns:a16="http://schemas.microsoft.com/office/drawing/2014/main" id="{00CBD58A-B2FE-1415-6772-4A5ABE9CEEB7}"/>
              </a:ext>
            </a:extLst>
          </p:cNvPr>
          <p:cNvSpPr txBox="1"/>
          <p:nvPr/>
        </p:nvSpPr>
        <p:spPr>
          <a:xfrm>
            <a:off x="1287462" y="2382838"/>
            <a:ext cx="9990137" cy="32337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endParaRPr lang="fr-FR" dirty="0">
              <a:ea typeface="Calibri" panose="020F0502020204030204"/>
              <a:cs typeface="Calibri" panose="020F0502020204030204"/>
            </a:endParaRPr>
          </a:p>
          <a:p>
            <a:pPr marL="285750" indent="-285750">
              <a:lnSpc>
                <a:spcPct val="90000"/>
              </a:lnSpc>
              <a:spcBef>
                <a:spcPts val="1000"/>
              </a:spcBef>
              <a:buFont typeface="Arial"/>
              <a:buChar char="•"/>
            </a:pPr>
            <a:endParaRPr lang="fr-FR" dirty="0">
              <a:ea typeface="Calibri" panose="020F0502020204030204"/>
              <a:cs typeface="Calibri" panose="020F0502020204030204"/>
            </a:endParaRPr>
          </a:p>
          <a:p>
            <a:pPr marL="285750" indent="-285750">
              <a:lnSpc>
                <a:spcPct val="90000"/>
              </a:lnSpc>
              <a:spcBef>
                <a:spcPts val="1000"/>
              </a:spcBef>
              <a:buFont typeface="Arial"/>
              <a:buChar char="•"/>
            </a:pPr>
            <a:r>
              <a:rPr lang="fr-FR" dirty="0">
                <a:solidFill>
                  <a:srgbClr val="002060"/>
                </a:solidFill>
                <a:ea typeface="Calibri" panose="020F0502020204030204"/>
                <a:cs typeface="Calibri" panose="020F0502020204030204"/>
              </a:rPr>
              <a:t>Le logement occupé doit être un logement décent, avec un confort minimum et conforme aux normes de santé et de sécurité.</a:t>
            </a:r>
            <a:endParaRPr lang="fr-FR" dirty="0">
              <a:solidFill>
                <a:srgbClr val="002060"/>
              </a:solidFill>
              <a:ea typeface="+mn-lt"/>
              <a:cs typeface="+mn-lt"/>
            </a:endParaRPr>
          </a:p>
          <a:p>
            <a:pPr>
              <a:lnSpc>
                <a:spcPct val="90000"/>
              </a:lnSpc>
              <a:spcBef>
                <a:spcPts val="1000"/>
              </a:spcBef>
            </a:pPr>
            <a:r>
              <a:rPr lang="fr-FR" dirty="0">
                <a:solidFill>
                  <a:srgbClr val="002060"/>
                </a:solidFill>
                <a:ea typeface="Calibri" panose="020F0502020204030204"/>
                <a:cs typeface="Calibri" panose="020F0502020204030204"/>
              </a:rPr>
              <a:t>Sa superficie doit être au moins égale à :</a:t>
            </a:r>
            <a:endParaRPr lang="fr-FR" dirty="0">
              <a:solidFill>
                <a:srgbClr val="002060"/>
              </a:solidFill>
              <a:ea typeface="+mn-lt"/>
              <a:cs typeface="+mn-lt"/>
            </a:endParaRPr>
          </a:p>
          <a:p>
            <a:pPr marL="285750" indent="-285750">
              <a:lnSpc>
                <a:spcPct val="90000"/>
              </a:lnSpc>
              <a:spcBef>
                <a:spcPts val="1000"/>
              </a:spcBef>
              <a:buFont typeface="Arial"/>
              <a:buChar char="•"/>
            </a:pPr>
            <a:r>
              <a:rPr lang="fr-FR" dirty="0">
                <a:solidFill>
                  <a:srgbClr val="002060"/>
                </a:solidFill>
                <a:ea typeface="Calibri" panose="020F0502020204030204"/>
                <a:cs typeface="Calibri" panose="020F0502020204030204"/>
              </a:rPr>
              <a:t>9 m2 pour une personne seule ;</a:t>
            </a:r>
            <a:endParaRPr lang="fr-FR" dirty="0">
              <a:solidFill>
                <a:srgbClr val="002060"/>
              </a:solidFill>
              <a:ea typeface="+mn-lt"/>
              <a:cs typeface="+mn-lt"/>
            </a:endParaRPr>
          </a:p>
          <a:p>
            <a:pPr marL="285750" indent="-285750">
              <a:lnSpc>
                <a:spcPct val="90000"/>
              </a:lnSpc>
              <a:spcBef>
                <a:spcPts val="1000"/>
              </a:spcBef>
              <a:buFont typeface="Arial"/>
              <a:buChar char="•"/>
            </a:pPr>
            <a:r>
              <a:rPr lang="fr-FR" dirty="0">
                <a:solidFill>
                  <a:srgbClr val="002060"/>
                </a:solidFill>
                <a:ea typeface="Calibri" panose="020F0502020204030204"/>
                <a:cs typeface="Calibri" panose="020F0502020204030204"/>
              </a:rPr>
              <a:t>16 m2 pour deux personnes (+ 9 m2 par personne supplémentaire) ;</a:t>
            </a:r>
            <a:endParaRPr lang="fr-FR" dirty="0">
              <a:solidFill>
                <a:srgbClr val="002060"/>
              </a:solidFill>
              <a:ea typeface="+mn-lt"/>
              <a:cs typeface="+mn-lt"/>
            </a:endParaRPr>
          </a:p>
          <a:p>
            <a:pPr marL="285750" indent="-285750">
              <a:lnSpc>
                <a:spcPct val="90000"/>
              </a:lnSpc>
              <a:spcBef>
                <a:spcPts val="1000"/>
              </a:spcBef>
              <a:buFont typeface="Arial"/>
              <a:buChar char="•"/>
            </a:pPr>
            <a:r>
              <a:rPr lang="fr-FR" dirty="0">
                <a:solidFill>
                  <a:srgbClr val="002060"/>
                </a:solidFill>
                <a:ea typeface="Calibri" panose="020F0502020204030204"/>
                <a:cs typeface="Calibri" panose="020F0502020204030204"/>
              </a:rPr>
              <a:t>70 m2 pour huit personnes ou plus.</a:t>
            </a:r>
            <a:endParaRPr lang="fr-FR" dirty="0">
              <a:solidFill>
                <a:srgbClr val="002060"/>
              </a:solidFill>
              <a:ea typeface="+mn-lt"/>
              <a:cs typeface="+mn-lt"/>
            </a:endParaRPr>
          </a:p>
          <a:p>
            <a:pPr marL="285750" indent="-285750">
              <a:lnSpc>
                <a:spcPct val="90000"/>
              </a:lnSpc>
              <a:spcBef>
                <a:spcPts val="1000"/>
              </a:spcBef>
              <a:buFont typeface="Arial"/>
              <a:buChar char="•"/>
            </a:pPr>
            <a:endParaRPr lang="fr-FR" dirty="0">
              <a:solidFill>
                <a:srgbClr val="002060"/>
              </a:solidFill>
              <a:ea typeface="+mn-lt"/>
              <a:cs typeface="+mn-lt"/>
            </a:endParaRPr>
          </a:p>
        </p:txBody>
      </p:sp>
    </p:spTree>
    <p:extLst>
      <p:ext uri="{BB962C8B-B14F-4D97-AF65-F5344CB8AC3E}">
        <p14:creationId xmlns:p14="http://schemas.microsoft.com/office/powerpoint/2010/main" val="306866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a:p>
            <a:pPr algn="ctr"/>
            <a:endParaRPr lang="en-US" dirty="0">
              <a:ea typeface="Calibri"/>
              <a:cs typeface="Calibri"/>
            </a:endParaRPr>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2F3D8EEC-2F03-B21B-E192-7291A50FE274}"/>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ea typeface="Calibri Light"/>
                <a:cs typeface="Calibri Light"/>
              </a:rPr>
              <a:t>Ouverture de droit</a:t>
            </a:r>
          </a:p>
        </p:txBody>
      </p:sp>
      <p:sp>
        <p:nvSpPr>
          <p:cNvPr id="5" name="Espace réservé du contenu 4">
            <a:extLst>
              <a:ext uri="{FF2B5EF4-FFF2-40B4-BE49-F238E27FC236}">
                <a16:creationId xmlns:a16="http://schemas.microsoft.com/office/drawing/2014/main" id="{06C1A7EA-E1FB-3F64-8EF5-8164509C30C4}"/>
              </a:ext>
            </a:extLst>
          </p:cNvPr>
          <p:cNvSpPr>
            <a:spLocks noGrp="1"/>
          </p:cNvSpPr>
          <p:nvPr>
            <p:ph idx="1"/>
          </p:nvPr>
        </p:nvSpPr>
        <p:spPr>
          <a:xfrm>
            <a:off x="1139825" y="2254250"/>
            <a:ext cx="10213975" cy="3922713"/>
          </a:xfrm>
        </p:spPr>
        <p:txBody>
          <a:bodyPr vert="horz" lIns="91440" tIns="45720" rIns="91440" bIns="45720" rtlCol="0" anchor="t">
            <a:normAutofit/>
          </a:bodyPr>
          <a:lstStyle/>
          <a:p>
            <a:r>
              <a:rPr lang="fr-FR" sz="2400" dirty="0">
                <a:solidFill>
                  <a:srgbClr val="002060"/>
                </a:solidFill>
                <a:ea typeface="Calibri"/>
                <a:cs typeface="Calibri"/>
              </a:rPr>
              <a:t>Le droit s'ouvre à compter du </a:t>
            </a:r>
            <a:r>
              <a:rPr lang="fr-FR" sz="2400" u="sng" dirty="0">
                <a:solidFill>
                  <a:srgbClr val="002060"/>
                </a:solidFill>
                <a:ea typeface="Calibri"/>
                <a:cs typeface="Calibri"/>
              </a:rPr>
              <a:t>mois suivant l'entrée dans le logement</a:t>
            </a:r>
            <a:r>
              <a:rPr lang="fr-FR" sz="2400" dirty="0">
                <a:solidFill>
                  <a:srgbClr val="002060"/>
                </a:solidFill>
                <a:ea typeface="Calibri"/>
                <a:cs typeface="Calibri"/>
              </a:rPr>
              <a:t>, sous réserve d'avoir déposé une demande d'aide personnelle au logement .</a:t>
            </a:r>
            <a:endParaRPr lang="fr-FR"/>
          </a:p>
          <a:p>
            <a:pPr marL="0" indent="0">
              <a:buNone/>
            </a:pPr>
            <a:r>
              <a:rPr lang="fr-FR" sz="1800" dirty="0">
                <a:solidFill>
                  <a:srgbClr val="002060"/>
                </a:solidFill>
                <a:ea typeface="Calibri"/>
                <a:cs typeface="Calibri"/>
              </a:rPr>
              <a:t>Exemple : Entrée dans le logement le 15/04/2022, demande APL faite sur le Caf.fr le 25/04/2022, ouverture du droit à/c de 05/2022.  </a:t>
            </a:r>
          </a:p>
          <a:p>
            <a:pPr marL="0" indent="0">
              <a:buNone/>
            </a:pPr>
            <a:endParaRPr lang="fr-FR" sz="1800" dirty="0">
              <a:solidFill>
                <a:srgbClr val="002060"/>
              </a:solidFill>
              <a:ea typeface="Calibri"/>
              <a:cs typeface="Calibri"/>
            </a:endParaRPr>
          </a:p>
          <a:p>
            <a:r>
              <a:rPr lang="fr-FR" sz="2400" dirty="0">
                <a:solidFill>
                  <a:srgbClr val="002060"/>
                </a:solidFill>
                <a:ea typeface="Calibri"/>
                <a:cs typeface="Calibri"/>
              </a:rPr>
              <a:t>Le droit s'ouvre le </a:t>
            </a:r>
            <a:r>
              <a:rPr lang="fr-FR" sz="2400" u="sng" dirty="0">
                <a:solidFill>
                  <a:srgbClr val="002060"/>
                </a:solidFill>
                <a:ea typeface="Calibri"/>
                <a:cs typeface="Calibri"/>
              </a:rPr>
              <a:t>mois même du dépôt de la demande</a:t>
            </a:r>
            <a:r>
              <a:rPr lang="fr-FR" sz="2400" dirty="0">
                <a:solidFill>
                  <a:srgbClr val="002060"/>
                </a:solidFill>
                <a:ea typeface="Calibri"/>
                <a:cs typeface="Calibri"/>
              </a:rPr>
              <a:t> si les conditions étaient réunies antérieurement.</a:t>
            </a:r>
          </a:p>
          <a:p>
            <a:pPr marL="0" indent="0">
              <a:buNone/>
            </a:pPr>
            <a:r>
              <a:rPr lang="fr-FR" sz="1800" dirty="0">
                <a:solidFill>
                  <a:srgbClr val="002060"/>
                </a:solidFill>
                <a:ea typeface="Calibri"/>
                <a:cs typeface="Calibri"/>
              </a:rPr>
              <a:t>Exemple : Entrée dans le logement le 02/01/2022, demande déposée le 25/03/2022, étude du droit à compter de 03/2022</a:t>
            </a:r>
          </a:p>
          <a:p>
            <a:pPr marL="0" indent="0">
              <a:buNone/>
            </a:pPr>
            <a:endParaRPr lang="fr-FR" sz="1800" dirty="0">
              <a:solidFill>
                <a:srgbClr val="002060"/>
              </a:solidFill>
              <a:ea typeface="Calibri"/>
              <a:cs typeface="Calibri"/>
            </a:endParaRPr>
          </a:p>
          <a:p>
            <a:pPr marL="0" indent="0">
              <a:buNone/>
            </a:pPr>
            <a:endParaRPr lang="fr-FR" sz="1800" dirty="0">
              <a:solidFill>
                <a:srgbClr val="002060"/>
              </a:solidFill>
              <a:ea typeface="Calibri"/>
              <a:cs typeface="Calibri"/>
            </a:endParaRPr>
          </a:p>
          <a:p>
            <a:pPr marL="0" indent="0">
              <a:buNone/>
            </a:pPr>
            <a:endParaRPr lang="fr-FR" sz="1800" dirty="0">
              <a:solidFill>
                <a:srgbClr val="002060"/>
              </a:solidFill>
              <a:ea typeface="Calibri"/>
              <a:cs typeface="Calibri"/>
            </a:endParaRPr>
          </a:p>
        </p:txBody>
      </p:sp>
    </p:spTree>
    <p:extLst>
      <p:ext uri="{BB962C8B-B14F-4D97-AF65-F5344CB8AC3E}">
        <p14:creationId xmlns:p14="http://schemas.microsoft.com/office/powerpoint/2010/main" val="21524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Calcul du droit à l'APL</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lnSpcReduction="10000"/>
          </a:bodyPr>
          <a:lstStyle/>
          <a:p>
            <a:pPr marL="0" indent="0">
              <a:buNone/>
            </a:pPr>
            <a:r>
              <a:rPr lang="fr-FR" sz="2400" dirty="0">
                <a:solidFill>
                  <a:srgbClr val="002060"/>
                </a:solidFill>
                <a:ea typeface="+mn-lt"/>
                <a:cs typeface="+mn-lt"/>
              </a:rPr>
              <a:t>La  Caf calculera le montant de l'aide au  logement en tenant compte de différents éléments :</a:t>
            </a:r>
            <a:endParaRPr lang="fr-FR">
              <a:solidFill>
                <a:srgbClr val="002060"/>
              </a:solidFill>
              <a:ea typeface="Calibri"/>
              <a:cs typeface="Calibri"/>
            </a:endParaRPr>
          </a:p>
          <a:p>
            <a:pPr>
              <a:buFont typeface="Arial"/>
              <a:buChar char="•"/>
            </a:pPr>
            <a:r>
              <a:rPr lang="fr-FR" sz="2400" dirty="0">
                <a:solidFill>
                  <a:srgbClr val="002060"/>
                </a:solidFill>
                <a:ea typeface="+mn-lt"/>
                <a:cs typeface="+mn-lt"/>
              </a:rPr>
              <a:t>le nombre d’enfants et des autres personnes à charge ;</a:t>
            </a:r>
            <a:endParaRPr lang="fr-FR" dirty="0">
              <a:solidFill>
                <a:srgbClr val="002060"/>
              </a:solidFill>
              <a:ea typeface="Calibri"/>
              <a:cs typeface="Calibri"/>
            </a:endParaRPr>
          </a:p>
          <a:p>
            <a:pPr>
              <a:buFont typeface="Arial"/>
              <a:buChar char="•"/>
            </a:pPr>
            <a:r>
              <a:rPr lang="fr-FR" sz="2400" dirty="0">
                <a:solidFill>
                  <a:srgbClr val="002060"/>
                </a:solidFill>
                <a:ea typeface="+mn-lt"/>
                <a:cs typeface="+mn-lt"/>
              </a:rPr>
              <a:t>le lieu de résidence ;</a:t>
            </a:r>
            <a:endParaRPr lang="fr-FR" dirty="0">
              <a:solidFill>
                <a:srgbClr val="002060"/>
              </a:solidFill>
              <a:ea typeface="Calibri"/>
              <a:cs typeface="Calibri"/>
            </a:endParaRPr>
          </a:p>
          <a:p>
            <a:pPr>
              <a:buFont typeface="Arial"/>
              <a:buChar char="•"/>
            </a:pPr>
            <a:r>
              <a:rPr lang="fr-FR" sz="2400" dirty="0">
                <a:solidFill>
                  <a:srgbClr val="002060"/>
                </a:solidFill>
                <a:ea typeface="+mn-lt"/>
                <a:cs typeface="+mn-lt"/>
              </a:rPr>
              <a:t>le montant du loyer ou pour l'aide personnalisée au logement de la mensualité de remboursement de prêts (dans la limite d'un certain plafond) ;</a:t>
            </a:r>
            <a:endParaRPr lang="fr-FR" dirty="0">
              <a:solidFill>
                <a:srgbClr val="002060"/>
              </a:solidFill>
              <a:ea typeface="Calibri"/>
              <a:cs typeface="Calibri"/>
            </a:endParaRPr>
          </a:p>
          <a:p>
            <a:pPr>
              <a:buFont typeface="Arial"/>
              <a:buChar char="•"/>
            </a:pPr>
            <a:r>
              <a:rPr lang="fr-FR" sz="2400" dirty="0">
                <a:solidFill>
                  <a:srgbClr val="002060"/>
                </a:solidFill>
                <a:ea typeface="+mn-lt"/>
                <a:cs typeface="+mn-lt"/>
              </a:rPr>
              <a:t>les ressources du foyer des 12 derniers mois. </a:t>
            </a:r>
            <a:endParaRPr lang="fr-FR" dirty="0">
              <a:solidFill>
                <a:srgbClr val="002060"/>
              </a:solidFill>
              <a:ea typeface="+mn-lt"/>
              <a:cs typeface="+mn-lt"/>
            </a:endParaRPr>
          </a:p>
          <a:p>
            <a:pPr marL="0" indent="0">
              <a:buNone/>
            </a:pPr>
            <a:r>
              <a:rPr lang="fr-FR" sz="2400" dirty="0">
                <a:solidFill>
                  <a:srgbClr val="002060"/>
                </a:solidFill>
                <a:ea typeface="+mn-lt"/>
                <a:cs typeface="+mn-lt"/>
              </a:rPr>
              <a:t>Ces critères étant nombreux, il est impossible de donner les montants des aides au logement. Il est conseiller de faire une </a:t>
            </a:r>
            <a:r>
              <a:rPr lang="fr-FR" sz="2400" dirty="0">
                <a:solidFill>
                  <a:srgbClr val="002060"/>
                </a:solidFill>
                <a:ea typeface="+mn-lt"/>
                <a:cs typeface="+mn-lt"/>
                <a:hlinkClick r:id="rId2">
                  <a:extLst>
                    <a:ext uri="{A12FA001-AC4F-418D-AE19-62706E023703}">
                      <ahyp:hlinkClr xmlns:ahyp="http://schemas.microsoft.com/office/drawing/2018/hyperlinkcolor" val="tx"/>
                    </a:ext>
                  </a:extLst>
                </a:hlinkClick>
              </a:rPr>
              <a:t>simulation</a:t>
            </a:r>
            <a:r>
              <a:rPr lang="fr-FR" sz="2400" dirty="0">
                <a:solidFill>
                  <a:srgbClr val="002060"/>
                </a:solidFill>
                <a:ea typeface="+mn-lt"/>
                <a:cs typeface="+mn-lt"/>
              </a:rPr>
              <a:t> de l'aide afin de connaitre le droit potentiel.</a:t>
            </a:r>
            <a:endParaRPr lang="fr-FR">
              <a:solidFill>
                <a:srgbClr val="002060"/>
              </a:solidFill>
              <a:ea typeface="Calibri" panose="020F0502020204030204"/>
              <a:cs typeface="Calibri" panose="020F0502020204030204"/>
            </a:endParaRPr>
          </a:p>
          <a:p>
            <a:pPr>
              <a:buFont typeface="Arial"/>
              <a:buChar char="•"/>
            </a:pPr>
            <a:endParaRPr lang="fr-FR" sz="2400" dirty="0">
              <a:ea typeface="+mn-lt"/>
              <a:cs typeface="+mn-lt"/>
            </a:endParaRPr>
          </a:p>
          <a:p>
            <a:pPr>
              <a:buFont typeface="Arial"/>
              <a:buChar char="•"/>
            </a:pPr>
            <a:endParaRPr lang="fr-FR" sz="2400" dirty="0">
              <a:solidFill>
                <a:srgbClr val="002060"/>
              </a:solidFill>
              <a:cs typeface="Calibri"/>
            </a:endParaRPr>
          </a:p>
        </p:txBody>
      </p:sp>
    </p:spTree>
    <p:extLst>
      <p:ext uri="{BB962C8B-B14F-4D97-AF65-F5344CB8AC3E}">
        <p14:creationId xmlns:p14="http://schemas.microsoft.com/office/powerpoint/2010/main" val="216109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Calcul du droit à l'APL</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a:bodyPr>
          <a:lstStyle/>
          <a:p>
            <a:pPr>
              <a:buFont typeface="Arial"/>
              <a:buChar char="•"/>
            </a:pPr>
            <a:r>
              <a:rPr lang="fr-FR" sz="2400" dirty="0">
                <a:solidFill>
                  <a:srgbClr val="002060"/>
                </a:solidFill>
                <a:ea typeface="+mn-lt"/>
                <a:cs typeface="+mn-lt"/>
              </a:rPr>
              <a:t>Depuis le mois de janvier 2021, les aides personnelles au logement ont évolué pour mieux s'adapter à la situation des familles.</a:t>
            </a:r>
          </a:p>
          <a:p>
            <a:pPr marL="0" indent="0">
              <a:buNone/>
            </a:pPr>
            <a:r>
              <a:rPr lang="fr-FR" sz="2400" dirty="0">
                <a:solidFill>
                  <a:srgbClr val="002060"/>
                </a:solidFill>
                <a:ea typeface="+mn-lt"/>
                <a:cs typeface="+mn-lt"/>
              </a:rPr>
              <a:t>Ce sont les revenus des 12 derniers mois qui permettent de calculer l'aide au logement, et non plus ceux d'il y a 2 ans. Et pour mieux s’adapter à la situation, le droit est actualisé tous les 3 mois.</a:t>
            </a:r>
            <a:endParaRPr lang="fr-FR" sz="2400" dirty="0">
              <a:solidFill>
                <a:srgbClr val="002060"/>
              </a:solidFill>
              <a:ea typeface="Calibri" panose="020F0502020204030204"/>
              <a:cs typeface="Calibri"/>
            </a:endParaRPr>
          </a:p>
          <a:p>
            <a:pPr>
              <a:buFont typeface="Arial"/>
              <a:buChar char="•"/>
            </a:pPr>
            <a:r>
              <a:rPr lang="fr-FR" sz="2400" dirty="0">
                <a:solidFill>
                  <a:srgbClr val="002060"/>
                </a:solidFill>
                <a:ea typeface="+mn-lt"/>
                <a:cs typeface="+mn-lt"/>
              </a:rPr>
              <a:t>En pratique :</a:t>
            </a:r>
            <a:endParaRPr lang="fr-FR">
              <a:solidFill>
                <a:srgbClr val="002060"/>
              </a:solidFill>
              <a:ea typeface="Calibri"/>
              <a:cs typeface="Calibri"/>
            </a:endParaRPr>
          </a:p>
          <a:p>
            <a:pPr marL="0" indent="0">
              <a:buNone/>
            </a:pPr>
            <a:r>
              <a:rPr lang="fr-FR" sz="2400" dirty="0">
                <a:solidFill>
                  <a:srgbClr val="002060"/>
                </a:solidFill>
                <a:ea typeface="+mn-lt"/>
                <a:cs typeface="+mn-lt"/>
              </a:rPr>
              <a:t>- l'aide au logement de janvier, février et mars 2022 est calculée avec les revenus de décembre 2020 à novembre 2021.</a:t>
            </a:r>
            <a:endParaRPr lang="fr-FR">
              <a:solidFill>
                <a:srgbClr val="002060"/>
              </a:solidFill>
              <a:ea typeface="Calibri" panose="020F0502020204030204"/>
              <a:cs typeface="Calibri" panose="020F0502020204030204"/>
            </a:endParaRPr>
          </a:p>
          <a:p>
            <a:pPr marL="0" indent="0">
              <a:buNone/>
            </a:pPr>
            <a:r>
              <a:rPr lang="fr-FR" sz="2400" dirty="0">
                <a:solidFill>
                  <a:srgbClr val="002060"/>
                </a:solidFill>
                <a:ea typeface="+mn-lt"/>
                <a:cs typeface="+mn-lt"/>
              </a:rPr>
              <a:t>- Votre aide au logement d’avril, mai et juin 2022 sera calculée avec les revenus de mars 2021 à février 2022. </a:t>
            </a:r>
            <a:endParaRPr lang="fr-FR">
              <a:solidFill>
                <a:srgbClr val="002060"/>
              </a:solidFill>
              <a:ea typeface="Calibri" panose="020F0502020204030204"/>
              <a:cs typeface="Calibri" panose="020F0502020204030204"/>
            </a:endParaRPr>
          </a:p>
          <a:p>
            <a:pPr>
              <a:buFont typeface="Arial"/>
              <a:buChar char="•"/>
            </a:pPr>
            <a:endParaRPr lang="fr-FR" sz="2400" dirty="0">
              <a:solidFill>
                <a:srgbClr val="002060"/>
              </a:solidFill>
              <a:ea typeface="Calibri"/>
              <a:cs typeface="Calibri"/>
            </a:endParaRPr>
          </a:p>
        </p:txBody>
      </p:sp>
    </p:spTree>
    <p:extLst>
      <p:ext uri="{BB962C8B-B14F-4D97-AF65-F5344CB8AC3E}">
        <p14:creationId xmlns:p14="http://schemas.microsoft.com/office/powerpoint/2010/main" val="149394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Calcul du droit à l'APL  - récupération des ressources</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a:bodyPr>
          <a:lstStyle/>
          <a:p>
            <a:pPr>
              <a:buFont typeface="Arial"/>
              <a:buChar char="•"/>
            </a:pPr>
            <a:endParaRPr lang="fr-FR"/>
          </a:p>
          <a:p>
            <a:pPr>
              <a:buFont typeface="Arial"/>
              <a:buChar char="•"/>
            </a:pPr>
            <a:endParaRPr lang="fr-FR" dirty="0">
              <a:ea typeface="Calibri" panose="020F0502020204030204"/>
              <a:cs typeface="Calibri" panose="020F0502020204030204"/>
            </a:endParaRPr>
          </a:p>
        </p:txBody>
      </p:sp>
      <p:sp>
        <p:nvSpPr>
          <p:cNvPr id="3" name="ZoneTexte 2">
            <a:extLst>
              <a:ext uri="{FF2B5EF4-FFF2-40B4-BE49-F238E27FC236}">
                <a16:creationId xmlns:a16="http://schemas.microsoft.com/office/drawing/2014/main" id="{3EA7EA16-E046-0D95-E4F0-96ECF6E8A7C1}"/>
              </a:ext>
            </a:extLst>
          </p:cNvPr>
          <p:cNvSpPr txBox="1"/>
          <p:nvPr/>
        </p:nvSpPr>
        <p:spPr>
          <a:xfrm>
            <a:off x="1195973" y="2343985"/>
            <a:ext cx="8982074"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dirty="0">
                <a:solidFill>
                  <a:srgbClr val="002060"/>
                </a:solidFill>
                <a:ea typeface="+mn-lt"/>
                <a:cs typeface="+mn-lt"/>
              </a:rPr>
              <a:t>Comment ça se passe ? </a:t>
            </a:r>
            <a:endParaRPr lang="fr-FR">
              <a:solidFill>
                <a:srgbClr val="002060"/>
              </a:solidFill>
              <a:ea typeface="Calibri"/>
              <a:cs typeface="Calibri"/>
            </a:endParaRPr>
          </a:p>
          <a:p>
            <a:r>
              <a:rPr lang="fr-FR" dirty="0">
                <a:solidFill>
                  <a:srgbClr val="002060"/>
                </a:solidFill>
                <a:ea typeface="+mn-lt"/>
                <a:cs typeface="+mn-lt"/>
              </a:rPr>
              <a:t>- Aucune démarche à faire, sauf si la Caf le demande.</a:t>
            </a:r>
            <a:endParaRPr lang="fr-FR">
              <a:solidFill>
                <a:srgbClr val="002060"/>
              </a:solidFill>
              <a:ea typeface="Calibri"/>
              <a:cs typeface="Calibri"/>
            </a:endParaRPr>
          </a:p>
          <a:p>
            <a:r>
              <a:rPr lang="fr-FR" dirty="0">
                <a:solidFill>
                  <a:srgbClr val="002060"/>
                </a:solidFill>
                <a:ea typeface="+mn-lt"/>
                <a:cs typeface="+mn-lt"/>
              </a:rPr>
              <a:t>- Modalités d'acquisition des ressources </a:t>
            </a:r>
            <a:endParaRPr lang="fr-FR">
              <a:solidFill>
                <a:srgbClr val="002060"/>
              </a:solidFill>
              <a:ea typeface="+mn-lt"/>
              <a:cs typeface="+mn-lt"/>
            </a:endParaRPr>
          </a:p>
          <a:p>
            <a:endParaRPr lang="fr-FR" dirty="0">
              <a:ea typeface="+mn-lt"/>
              <a:cs typeface="+mn-lt"/>
            </a:endParaRPr>
          </a:p>
          <a:p>
            <a:endParaRPr lang="fr-FR" dirty="0">
              <a:ea typeface="+mn-lt"/>
              <a:cs typeface="+mn-lt"/>
            </a:endParaRPr>
          </a:p>
          <a:p>
            <a:endParaRPr lang="fr-FR" dirty="0">
              <a:ea typeface="+mn-lt"/>
              <a:cs typeface="+mn-lt"/>
            </a:endParaRPr>
          </a:p>
          <a:p>
            <a:endParaRPr lang="fr-FR" dirty="0">
              <a:ea typeface="+mn-lt"/>
              <a:cs typeface="+mn-lt"/>
            </a:endParaRPr>
          </a:p>
          <a:p>
            <a:endParaRPr lang="fr-FR" dirty="0">
              <a:ea typeface="+mn-lt"/>
              <a:cs typeface="+mn-lt"/>
            </a:endParaRPr>
          </a:p>
          <a:p>
            <a:endParaRPr lang="fr-FR" dirty="0">
              <a:ea typeface="+mn-lt"/>
              <a:cs typeface="+mn-lt"/>
            </a:endParaRPr>
          </a:p>
          <a:p>
            <a:endParaRPr lang="fr-FR">
              <a:ea typeface="+mn-lt"/>
              <a:cs typeface="+mn-lt"/>
            </a:endParaRPr>
          </a:p>
          <a:p>
            <a:endParaRPr lang="fr-FR" dirty="0">
              <a:ea typeface="+mn-lt"/>
              <a:cs typeface="+mn-lt"/>
            </a:endParaRPr>
          </a:p>
          <a:p>
            <a:endParaRPr lang="fr-FR" dirty="0">
              <a:ea typeface="+mn-lt"/>
              <a:cs typeface="+mn-lt"/>
            </a:endParaRPr>
          </a:p>
          <a:p>
            <a:r>
              <a:rPr lang="fr-FR" dirty="0">
                <a:solidFill>
                  <a:srgbClr val="002060"/>
                </a:solidFill>
                <a:ea typeface="+mn-lt"/>
                <a:cs typeface="+mn-lt"/>
              </a:rPr>
              <a:t>Les droits sont désormais actualisés tous les 3 mois, afin d'octroyer une aide au logement qui correspond à la situation de la famille.</a:t>
            </a:r>
            <a:endParaRPr lang="fr-FR">
              <a:solidFill>
                <a:srgbClr val="002060"/>
              </a:solidFill>
              <a:ea typeface="Calibri"/>
              <a:cs typeface="Calibri"/>
            </a:endParaRPr>
          </a:p>
        </p:txBody>
      </p:sp>
      <p:pic>
        <p:nvPicPr>
          <p:cNvPr id="4" name="Image 5">
            <a:extLst>
              <a:ext uri="{FF2B5EF4-FFF2-40B4-BE49-F238E27FC236}">
                <a16:creationId xmlns:a16="http://schemas.microsoft.com/office/drawing/2014/main" id="{A2DC84E6-2BF7-58D6-38C5-2FA7414C507B}"/>
              </a:ext>
            </a:extLst>
          </p:cNvPr>
          <p:cNvPicPr>
            <a:picLocks noChangeAspect="1"/>
          </p:cNvPicPr>
          <p:nvPr/>
        </p:nvPicPr>
        <p:blipFill>
          <a:blip r:embed="rId2"/>
          <a:stretch>
            <a:fillRect/>
          </a:stretch>
        </p:blipFill>
        <p:spPr>
          <a:xfrm>
            <a:off x="1557755" y="3317982"/>
            <a:ext cx="7672387" cy="2210587"/>
          </a:xfrm>
          <a:prstGeom prst="rect">
            <a:avLst/>
          </a:prstGeom>
        </p:spPr>
      </p:pic>
    </p:spTree>
    <p:extLst>
      <p:ext uri="{BB962C8B-B14F-4D97-AF65-F5344CB8AC3E}">
        <p14:creationId xmlns:p14="http://schemas.microsoft.com/office/powerpoint/2010/main" val="850216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A80D6D3-7B63-A402-B4EA-65EBEB850082}"/>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ea typeface="Calibri Light"/>
                <a:cs typeface="Calibri Light"/>
              </a:rPr>
              <a:t>Versement de l'Aide Personnelle au Logement</a:t>
            </a:r>
          </a:p>
        </p:txBody>
      </p:sp>
      <p:sp>
        <p:nvSpPr>
          <p:cNvPr id="5" name="Espace réservé du contenu 4">
            <a:extLst>
              <a:ext uri="{FF2B5EF4-FFF2-40B4-BE49-F238E27FC236}">
                <a16:creationId xmlns:a16="http://schemas.microsoft.com/office/drawing/2014/main" id="{E8793EB8-6CC9-B9A6-F228-85B026D1FA83}"/>
              </a:ext>
            </a:extLst>
          </p:cNvPr>
          <p:cNvSpPr>
            <a:spLocks noGrp="1"/>
          </p:cNvSpPr>
          <p:nvPr>
            <p:ph idx="1"/>
          </p:nvPr>
        </p:nvSpPr>
        <p:spPr>
          <a:xfrm>
            <a:off x="1139825" y="2174875"/>
            <a:ext cx="10213975" cy="4002088"/>
          </a:xfrm>
        </p:spPr>
        <p:txBody>
          <a:bodyPr vert="horz" lIns="91440" tIns="45720" rIns="91440" bIns="45720" rtlCol="0" anchor="t">
            <a:normAutofit/>
          </a:bodyPr>
          <a:lstStyle/>
          <a:p>
            <a:pPr>
              <a:buFont typeface="Arial"/>
              <a:buChar char="•"/>
            </a:pPr>
            <a:endParaRPr lang="fr-FR" dirty="0">
              <a:solidFill>
                <a:srgbClr val="002060"/>
              </a:solidFill>
              <a:ea typeface="+mn-lt"/>
              <a:cs typeface="+mn-lt"/>
            </a:endParaRPr>
          </a:p>
          <a:p>
            <a:pPr>
              <a:buFont typeface="Arial"/>
              <a:buChar char="•"/>
            </a:pPr>
            <a:r>
              <a:rPr lang="fr-FR" dirty="0">
                <a:solidFill>
                  <a:srgbClr val="002060"/>
                </a:solidFill>
                <a:ea typeface="+mn-lt"/>
                <a:cs typeface="+mn-lt"/>
              </a:rPr>
              <a:t>Les Aides Personnalisées au Logement sont versées directement auprès du bailleur social</a:t>
            </a:r>
            <a:endParaRPr lang="fr-FR"/>
          </a:p>
          <a:p>
            <a:pPr marL="0" indent="0">
              <a:buNone/>
            </a:pPr>
            <a:r>
              <a:rPr lang="fr-FR" sz="2000" dirty="0">
                <a:solidFill>
                  <a:srgbClr val="002060"/>
                </a:solidFill>
                <a:ea typeface="+mn-lt"/>
                <a:cs typeface="+mn-lt"/>
              </a:rPr>
              <a:t>Exemple : droit APL de 04/22, mis à disposition du bailleur le 30/04/22 </a:t>
            </a:r>
          </a:p>
          <a:p>
            <a:pPr marL="0" indent="0">
              <a:buNone/>
            </a:pPr>
            <a:endParaRPr lang="fr-FR" sz="2000" dirty="0">
              <a:solidFill>
                <a:srgbClr val="002060"/>
              </a:solidFill>
              <a:ea typeface="+mn-lt"/>
              <a:cs typeface="+mn-lt"/>
            </a:endParaRPr>
          </a:p>
          <a:p>
            <a:pPr>
              <a:buFont typeface="Arial"/>
              <a:buChar char="•"/>
            </a:pPr>
            <a:r>
              <a:rPr lang="fr-FR" dirty="0">
                <a:solidFill>
                  <a:srgbClr val="002060"/>
                </a:solidFill>
                <a:ea typeface="+mn-lt"/>
                <a:cs typeface="+mn-lt"/>
              </a:rPr>
              <a:t>Les ALF et ALS sont versées le mois suivant le mois de droit au bailleur ( si demande à percevoir l'AL), ou bien au locataire.</a:t>
            </a:r>
          </a:p>
          <a:p>
            <a:pPr marL="0" indent="0">
              <a:buNone/>
            </a:pPr>
            <a:r>
              <a:rPr lang="fr-FR" sz="2000" dirty="0">
                <a:solidFill>
                  <a:srgbClr val="002060"/>
                </a:solidFill>
                <a:ea typeface="+mn-lt"/>
                <a:cs typeface="+mn-lt"/>
              </a:rPr>
              <a:t>Exemple : droit ALF/ALS de 04/22 mis en paiement le 05/05/2022</a:t>
            </a:r>
            <a:endParaRPr lang="fr-FR" sz="2000">
              <a:solidFill>
                <a:srgbClr val="002060"/>
              </a:solidFill>
              <a:ea typeface="+mn-lt"/>
              <a:cs typeface="+mn-lt"/>
            </a:endParaRPr>
          </a:p>
        </p:txBody>
      </p:sp>
    </p:spTree>
    <p:extLst>
      <p:ext uri="{BB962C8B-B14F-4D97-AF65-F5344CB8AC3E}">
        <p14:creationId xmlns:p14="http://schemas.microsoft.com/office/powerpoint/2010/main" val="14759898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254c61a-c95d-474c-aba4-36179426002b">
      <UserInfo>
        <DisplayName>Karine MOYA 861</DisplayName>
        <AccountId>378</AccountId>
        <AccountType/>
      </UserInfo>
      <UserInfo>
        <DisplayName>Belkacem AIT-TALEB 861</DisplayName>
        <AccountId>41</AccountId>
        <AccountType/>
      </UserInfo>
      <UserInfo>
        <DisplayName>Julie DUNAND 861</DisplayName>
        <AccountId>918</AccountId>
        <AccountType/>
      </UserInfo>
      <UserInfo>
        <DisplayName>Philippe BERGEONNEAU 861</DisplayName>
        <AccountId>919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57B6C4D3C4B64EA936985ED53166E2" ma:contentTypeVersion="9" ma:contentTypeDescription="Crée un document." ma:contentTypeScope="" ma:versionID="a78f42201ac12507374f348e5a8b5b55">
  <xsd:schema xmlns:xsd="http://www.w3.org/2001/XMLSchema" xmlns:xs="http://www.w3.org/2001/XMLSchema" xmlns:p="http://schemas.microsoft.com/office/2006/metadata/properties" xmlns:ns2="999c0565-db60-4495-966d-3e28bce783a4" xmlns:ns3="f254c61a-c95d-474c-aba4-36179426002b" targetNamespace="http://schemas.microsoft.com/office/2006/metadata/properties" ma:root="true" ma:fieldsID="7160894054a39981ef6d059557f134e5" ns2:_="" ns3:_="">
    <xsd:import namespace="999c0565-db60-4495-966d-3e28bce783a4"/>
    <xsd:import namespace="f254c61a-c95d-474c-aba4-3617942600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0565-db60-4495-966d-3e28bce78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54c61a-c95d-474c-aba4-36179426002b"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E8727F-61AB-4A9E-960B-9F893DD0D23F}">
  <ds:schemaRefs>
    <ds:schemaRef ds:uri="999c0565-db60-4495-966d-3e28bce783a4"/>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f254c61a-c95d-474c-aba4-36179426002b"/>
    <ds:schemaRef ds:uri="http://www.w3.org/XML/1998/namespace"/>
  </ds:schemaRefs>
</ds:datastoreItem>
</file>

<file path=customXml/itemProps2.xml><?xml version="1.0" encoding="utf-8"?>
<ds:datastoreItem xmlns:ds="http://schemas.openxmlformats.org/officeDocument/2006/customXml" ds:itemID="{7489A082-5162-4BD4-A4AC-B8E3EC0D4FA2}">
  <ds:schemaRefs>
    <ds:schemaRef ds:uri="999c0565-db60-4495-966d-3e28bce783a4"/>
    <ds:schemaRef ds:uri="f254c61a-c95d-474c-aba4-3617942600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72DBF7F-EC19-457C-802A-593BAF53AB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1268</Words>
  <Application>Microsoft Office PowerPoint</Application>
  <PresentationFormat>Grand écran</PresentationFormat>
  <Paragraphs>114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Le logement</vt:lpstr>
      <vt:lpstr>Les aides personnelles au logement, Apl, Alf, Als</vt:lpstr>
      <vt:lpstr>Condition d'attribution  </vt:lpstr>
      <vt:lpstr>Conditions liées au logement  </vt:lpstr>
      <vt:lpstr>Ouverture de droit</vt:lpstr>
      <vt:lpstr>Calcul du droit à l'APL</vt:lpstr>
      <vt:lpstr>Calcul du droit à l'APL</vt:lpstr>
      <vt:lpstr>Calcul du droit à l'APL  - récupération des ressources</vt:lpstr>
      <vt:lpstr>Versement de l'Aide Personnelle au Logement</vt:lpstr>
      <vt:lpstr>Divers </vt:lpstr>
      <vt:lpstr>La prime de déménagement</vt:lpstr>
      <vt:lpstr>Conditions d'attribution</vt:lpstr>
      <vt:lpstr>Période éligibilité </vt:lpstr>
      <vt:lpstr>Démarche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Sophie ALLIX 861</cp:lastModifiedBy>
  <cp:revision>584</cp:revision>
  <dcterms:created xsi:type="dcterms:W3CDTF">2022-04-05T09:35:46Z</dcterms:created>
  <dcterms:modified xsi:type="dcterms:W3CDTF">2022-04-05T15:18:29Z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0x010100B057B6C4D3C4B64EA936985ED53166E2</vt:lpwstr>
  </property>
</Properties>
</file>