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59" r:id="rId7"/>
    <p:sldId id="281" r:id="rId8"/>
    <p:sldId id="260" r:id="rId9"/>
    <p:sldId id="261" r:id="rId10"/>
    <p:sldId id="279" r:id="rId11"/>
    <p:sldId id="280" r:id="rId12"/>
    <p:sldId id="262" r:id="rId13"/>
    <p:sldId id="263" r:id="rId14"/>
    <p:sldId id="282" r:id="rId15"/>
    <p:sldId id="283" r:id="rId16"/>
    <p:sldId id="285" r:id="rId17"/>
    <p:sldId id="284" r:id="rId18"/>
    <p:sldId id="275" r:id="rId19"/>
    <p:sldId id="286" r:id="rId20"/>
    <p:sldId id="288" r:id="rId21"/>
    <p:sldId id="289" r:id="rId22"/>
    <p:sldId id="287" r:id="rId23"/>
    <p:sldId id="290"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29F63-2715-4567-AD66-D6541A60A430}" v="103" dt="2022-04-11T06:12:02.228"/>
    <p1510:client id="{3D334D9F-897D-43C8-BC73-A8EC4CB80ECC}" v="2109" dt="2022-04-11T07:15:42.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ALLIX 861" userId="S::sophie.allix@caf86.caf.fr::653b8b07-0df8-4455-806f-e417d863b4cb" providerId="AD" clId="Web-{DE34DB1A-B492-4DB8-809B-5E9042ED7A78}"/>
    <pc:docChg chg="addSld delSld modSld">
      <pc:chgData name="Sophie ALLIX 861" userId="S::sophie.allix@caf86.caf.fr::653b8b07-0df8-4455-806f-e417d863b4cb" providerId="AD" clId="Web-{DE34DB1A-B492-4DB8-809B-5E9042ED7A78}" dt="2022-04-05T15:18:20.820" v="1788" actId="20577"/>
      <pc:docMkLst>
        <pc:docMk/>
      </pc:docMkLst>
      <pc:sldChg chg="modSp">
        <pc:chgData name="Sophie ALLIX 861" userId="S::sophie.allix@caf86.caf.fr::653b8b07-0df8-4455-806f-e417d863b4cb" providerId="AD" clId="Web-{DE34DB1A-B492-4DB8-809B-5E9042ED7A78}" dt="2022-04-05T13:50:47.317" v="10" actId="20577"/>
        <pc:sldMkLst>
          <pc:docMk/>
          <pc:sldMk cId="3784089036" sldId="256"/>
        </pc:sldMkLst>
        <pc:spChg chg="mod">
          <ac:chgData name="Sophie ALLIX 861" userId="S::sophie.allix@caf86.caf.fr::653b8b07-0df8-4455-806f-e417d863b4cb" providerId="AD" clId="Web-{DE34DB1A-B492-4DB8-809B-5E9042ED7A78}" dt="2022-04-05T13:50:47.317" v="10" actId="20577"/>
          <ac:spMkLst>
            <pc:docMk/>
            <pc:sldMk cId="3784089036" sldId="256"/>
            <ac:spMk id="2" creationId="{00000000-0000-0000-0000-000000000000}"/>
          </ac:spMkLst>
        </pc:spChg>
      </pc:sldChg>
      <pc:sldChg chg="addSp modSp">
        <pc:chgData name="Sophie ALLIX 861" userId="S::sophie.allix@caf86.caf.fr::653b8b07-0df8-4455-806f-e417d863b4cb" providerId="AD" clId="Web-{DE34DB1A-B492-4DB8-809B-5E9042ED7A78}" dt="2022-04-05T14:08:56.390" v="139" actId="20577"/>
        <pc:sldMkLst>
          <pc:docMk/>
          <pc:sldMk cId="3690479911" sldId="257"/>
        </pc:sldMkLst>
        <pc:spChg chg="mod">
          <ac:chgData name="Sophie ALLIX 861" userId="S::sophie.allix@caf86.caf.fr::653b8b07-0df8-4455-806f-e417d863b4cb" providerId="AD" clId="Web-{DE34DB1A-B492-4DB8-809B-5E9042ED7A78}" dt="2022-04-05T14:02:21.412" v="42" actId="20577"/>
          <ac:spMkLst>
            <pc:docMk/>
            <pc:sldMk cId="3690479911" sldId="257"/>
            <ac:spMk id="2" creationId="{051511F2-6077-1969-1174-AD2C046147ED}"/>
          </ac:spMkLst>
        </pc:spChg>
        <pc:spChg chg="mod">
          <ac:chgData name="Sophie ALLIX 861" userId="S::sophie.allix@caf86.caf.fr::653b8b07-0df8-4455-806f-e417d863b4cb" providerId="AD" clId="Web-{DE34DB1A-B492-4DB8-809B-5E9042ED7A78}" dt="2022-04-05T14:08:56.390" v="139" actId="20577"/>
          <ac:spMkLst>
            <pc:docMk/>
            <pc:sldMk cId="3690479911" sldId="257"/>
            <ac:spMk id="3" creationId="{1E25A0C7-2A0A-409C-C557-4860AB44647B}"/>
          </ac:spMkLst>
        </pc:spChg>
        <pc:spChg chg="add mod">
          <ac:chgData name="Sophie ALLIX 861" userId="S::sophie.allix@caf86.caf.fr::653b8b07-0df8-4455-806f-e417d863b4cb" providerId="AD" clId="Web-{DE34DB1A-B492-4DB8-809B-5E9042ED7A78}" dt="2022-04-05T14:08:12.671" v="134" actId="20577"/>
          <ac:spMkLst>
            <pc:docMk/>
            <pc:sldMk cId="3690479911" sldId="257"/>
            <ac:spMk id="4" creationId="{FFA06A1F-CCD2-DC07-C945-117CDD5A8AD2}"/>
          </ac:spMkLst>
        </pc:spChg>
        <pc:spChg chg="mod">
          <ac:chgData name="Sophie ALLIX 861" userId="S::sophie.allix@caf86.caf.fr::653b8b07-0df8-4455-806f-e417d863b4cb" providerId="AD" clId="Web-{DE34DB1A-B492-4DB8-809B-5E9042ED7A78}" dt="2022-04-05T14:00:32.409" v="24" actId="20577"/>
          <ac:spMkLst>
            <pc:docMk/>
            <pc:sldMk cId="3690479911" sldId="257"/>
            <ac:spMk id="8" creationId="{D515ACDD-801E-1E61-D084-C6E810BDA08E}"/>
          </ac:spMkLst>
        </pc:spChg>
        <pc:picChg chg="add mod">
          <ac:chgData name="Sophie ALLIX 861" userId="S::sophie.allix@caf86.caf.fr::653b8b07-0df8-4455-806f-e417d863b4cb" providerId="AD" clId="Web-{DE34DB1A-B492-4DB8-809B-5E9042ED7A78}" dt="2022-04-05T14:08:33.452" v="138" actId="14100"/>
          <ac:picMkLst>
            <pc:docMk/>
            <pc:sldMk cId="3690479911" sldId="257"/>
            <ac:picMk id="5" creationId="{2AA6E331-21C7-6653-3F28-134F6D205157}"/>
          </ac:picMkLst>
        </pc:picChg>
      </pc:sldChg>
      <pc:sldChg chg="addSp delSp modSp del">
        <pc:chgData name="Sophie ALLIX 861" userId="S::sophie.allix@caf86.caf.fr::653b8b07-0df8-4455-806f-e417d863b4cb" providerId="AD" clId="Web-{DE34DB1A-B492-4DB8-809B-5E9042ED7A78}" dt="2022-04-05T14:24:13.303" v="307"/>
        <pc:sldMkLst>
          <pc:docMk/>
          <pc:sldMk cId="3301192763" sldId="258"/>
        </pc:sldMkLst>
        <pc:spChg chg="mod">
          <ac:chgData name="Sophie ALLIX 861" userId="S::sophie.allix@caf86.caf.fr::653b8b07-0df8-4455-806f-e417d863b4cb" providerId="AD" clId="Web-{DE34DB1A-B492-4DB8-809B-5E9042ED7A78}" dt="2022-04-05T14:17:32.887" v="208" actId="20577"/>
          <ac:spMkLst>
            <pc:docMk/>
            <pc:sldMk cId="3301192763" sldId="258"/>
            <ac:spMk id="2" creationId="{946A7A4E-F26A-84D4-A643-CCA8D5B085EC}"/>
          </ac:spMkLst>
        </pc:spChg>
        <pc:spChg chg="add del">
          <ac:chgData name="Sophie ALLIX 861" userId="S::sophie.allix@caf86.caf.fr::653b8b07-0df8-4455-806f-e417d863b4cb" providerId="AD" clId="Web-{DE34DB1A-B492-4DB8-809B-5E9042ED7A78}" dt="2022-04-05T14:17:29.778" v="205"/>
          <ac:spMkLst>
            <pc:docMk/>
            <pc:sldMk cId="3301192763" sldId="258"/>
            <ac:spMk id="3" creationId="{7272AA0B-42C7-1687-43D1-8F3A89E20B85}"/>
          </ac:spMkLst>
        </pc:spChg>
        <pc:spChg chg="mod">
          <ac:chgData name="Sophie ALLIX 861" userId="S::sophie.allix@caf86.caf.fr::653b8b07-0df8-4455-806f-e417d863b4cb" providerId="AD" clId="Web-{DE34DB1A-B492-4DB8-809B-5E9042ED7A78}" dt="2022-04-05T14:17:35.762" v="209" actId="20577"/>
          <ac:spMkLst>
            <pc:docMk/>
            <pc:sldMk cId="3301192763" sldId="258"/>
            <ac:spMk id="4" creationId="{8C34FF19-08C6-640A-BF3E-E2593D1F808A}"/>
          </ac:spMkLst>
        </pc:spChg>
        <pc:picChg chg="add del mod">
          <ac:chgData name="Sophie ALLIX 861" userId="S::sophie.allix@caf86.caf.fr::653b8b07-0df8-4455-806f-e417d863b4cb" providerId="AD" clId="Web-{DE34DB1A-B492-4DB8-809B-5E9042ED7A78}" dt="2022-04-05T14:17:27.419" v="204"/>
          <ac:picMkLst>
            <pc:docMk/>
            <pc:sldMk cId="3301192763" sldId="258"/>
            <ac:picMk id="5" creationId="{D5DF5D7E-CFFD-4CF4-2A1D-29EF3EED8587}"/>
          </ac:picMkLst>
        </pc:picChg>
      </pc:sldChg>
      <pc:sldChg chg="addSp modSp">
        <pc:chgData name="Sophie ALLIX 861" userId="S::sophie.allix@caf86.caf.fr::653b8b07-0df8-4455-806f-e417d863b4cb" providerId="AD" clId="Web-{DE34DB1A-B492-4DB8-809B-5E9042ED7A78}" dt="2022-04-05T14:24:33.023" v="312" actId="20577"/>
        <pc:sldMkLst>
          <pc:docMk/>
          <pc:sldMk cId="3654079969" sldId="259"/>
        </pc:sldMkLst>
        <pc:spChg chg="mod">
          <ac:chgData name="Sophie ALLIX 861" userId="S::sophie.allix@caf86.caf.fr::653b8b07-0df8-4455-806f-e417d863b4cb" providerId="AD" clId="Web-{DE34DB1A-B492-4DB8-809B-5E9042ED7A78}" dt="2022-04-05T14:17:52.372" v="216" actId="20577"/>
          <ac:spMkLst>
            <pc:docMk/>
            <pc:sldMk cId="3654079969" sldId="259"/>
            <ac:spMk id="2" creationId="{104448D3-4BC2-8ECE-FFF3-A6EABCC3C4A5}"/>
          </ac:spMkLst>
        </pc:spChg>
        <pc:spChg chg="add mod">
          <ac:chgData name="Sophie ALLIX 861" userId="S::sophie.allix@caf86.caf.fr::653b8b07-0df8-4455-806f-e417d863b4cb" providerId="AD" clId="Web-{DE34DB1A-B492-4DB8-809B-5E9042ED7A78}" dt="2022-04-05T14:24:33.023" v="312" actId="20577"/>
          <ac:spMkLst>
            <pc:docMk/>
            <pc:sldMk cId="3654079969" sldId="259"/>
            <ac:spMk id="3" creationId="{00CBD58A-B2FE-1415-6772-4A5ABE9CEEB7}"/>
          </ac:spMkLst>
        </pc:spChg>
        <pc:spChg chg="mod">
          <ac:chgData name="Sophie ALLIX 861" userId="S::sophie.allix@caf86.caf.fr::653b8b07-0df8-4455-806f-e417d863b4cb" providerId="AD" clId="Web-{DE34DB1A-B492-4DB8-809B-5E9042ED7A78}" dt="2022-04-05T14:17:59.482" v="218" actId="20577"/>
          <ac:spMkLst>
            <pc:docMk/>
            <pc:sldMk cId="3654079969" sldId="259"/>
            <ac:spMk id="5" creationId="{EA1FBC9C-1229-E1A6-EC22-923D351F4F2F}"/>
          </ac:spMkLst>
        </pc:spChg>
      </pc:sldChg>
      <pc:sldChg chg="modSp">
        <pc:chgData name="Sophie ALLIX 861" userId="S::sophie.allix@caf86.caf.fr::653b8b07-0df8-4455-806f-e417d863b4cb" providerId="AD" clId="Web-{DE34DB1A-B492-4DB8-809B-5E9042ED7A78}" dt="2022-04-05T14:32:30.956" v="692" actId="20577"/>
        <pc:sldMkLst>
          <pc:docMk/>
          <pc:sldMk cId="2152459543" sldId="260"/>
        </pc:sldMkLst>
        <pc:spChg chg="mod">
          <ac:chgData name="Sophie ALLIX 861" userId="S::sophie.allix@caf86.caf.fr::653b8b07-0df8-4455-806f-e417d863b4cb" providerId="AD" clId="Web-{DE34DB1A-B492-4DB8-809B-5E9042ED7A78}" dt="2022-04-05T14:28:59.748" v="538" actId="20577"/>
          <ac:spMkLst>
            <pc:docMk/>
            <pc:sldMk cId="2152459543" sldId="260"/>
            <ac:spMk id="2" creationId="{2F3D8EEC-2F03-B21B-E192-7291A50FE274}"/>
          </ac:spMkLst>
        </pc:spChg>
        <pc:spChg chg="mod">
          <ac:chgData name="Sophie ALLIX 861" userId="S::sophie.allix@caf86.caf.fr::653b8b07-0df8-4455-806f-e417d863b4cb" providerId="AD" clId="Web-{DE34DB1A-B492-4DB8-809B-5E9042ED7A78}" dt="2022-04-05T14:32:30.956" v="692" actId="20577"/>
          <ac:spMkLst>
            <pc:docMk/>
            <pc:sldMk cId="2152459543" sldId="260"/>
            <ac:spMk id="5" creationId="{06C1A7EA-E1FB-3F64-8EF5-8164509C30C4}"/>
          </ac:spMkLst>
        </pc:spChg>
        <pc:spChg chg="mod">
          <ac:chgData name="Sophie ALLIX 861" userId="S::sophie.allix@caf86.caf.fr::653b8b07-0df8-4455-806f-e417d863b4cb" providerId="AD" clId="Web-{DE34DB1A-B492-4DB8-809B-5E9042ED7A78}" dt="2022-04-05T14:29:18.858" v="542" actId="20577"/>
          <ac:spMkLst>
            <pc:docMk/>
            <pc:sldMk cId="2152459543" sldId="260"/>
            <ac:spMk id="8" creationId="{827B839B-9ADE-406B-8590-F1CAEDED45A1}"/>
          </ac:spMkLst>
        </pc:spChg>
      </pc:sldChg>
      <pc:sldChg chg="modSp">
        <pc:chgData name="Sophie ALLIX 861" userId="S::sophie.allix@caf86.caf.fr::653b8b07-0df8-4455-806f-e417d863b4cb" providerId="AD" clId="Web-{DE34DB1A-B492-4DB8-809B-5E9042ED7A78}" dt="2022-04-05T15:17:52.398" v="1783" actId="20577"/>
        <pc:sldMkLst>
          <pc:docMk/>
          <pc:sldMk cId="2161099511" sldId="261"/>
        </pc:sldMkLst>
        <pc:spChg chg="mod">
          <ac:chgData name="Sophie ALLIX 861" userId="S::sophie.allix@caf86.caf.fr::653b8b07-0df8-4455-806f-e417d863b4cb" providerId="AD" clId="Web-{DE34DB1A-B492-4DB8-809B-5E9042ED7A78}" dt="2022-04-05T14:34:09.927" v="710" actId="20577"/>
          <ac:spMkLst>
            <pc:docMk/>
            <pc:sldMk cId="2161099511" sldId="261"/>
            <ac:spMk id="2" creationId="{EC7F3E8E-CAD4-3815-9CDF-DFBCC64C0075}"/>
          </ac:spMkLst>
        </pc:spChg>
        <pc:spChg chg="mod">
          <ac:chgData name="Sophie ALLIX 861" userId="S::sophie.allix@caf86.caf.fr::653b8b07-0df8-4455-806f-e417d863b4cb" providerId="AD" clId="Web-{DE34DB1A-B492-4DB8-809B-5E9042ED7A78}" dt="2022-04-05T15:17:52.398" v="1783" actId="20577"/>
          <ac:spMkLst>
            <pc:docMk/>
            <pc:sldMk cId="2161099511" sldId="261"/>
            <ac:spMk id="5" creationId="{BEB7FED8-EBDE-3E12-3C90-6658C8BD22CE}"/>
          </ac:spMkLst>
        </pc:spChg>
      </pc:sldChg>
      <pc:sldChg chg="modSp">
        <pc:chgData name="Sophie ALLIX 861" userId="S::sophie.allix@caf86.caf.fr::653b8b07-0df8-4455-806f-e417d863b4cb" providerId="AD" clId="Web-{DE34DB1A-B492-4DB8-809B-5E9042ED7A78}" dt="2022-04-05T14:44:05.583" v="1094" actId="20577"/>
        <pc:sldMkLst>
          <pc:docMk/>
          <pc:sldMk cId="1475989899" sldId="262"/>
        </pc:sldMkLst>
        <pc:spChg chg="mod">
          <ac:chgData name="Sophie ALLIX 861" userId="S::sophie.allix@caf86.caf.fr::653b8b07-0df8-4455-806f-e417d863b4cb" providerId="AD" clId="Web-{DE34DB1A-B492-4DB8-809B-5E9042ED7A78}" dt="2022-04-05T14:37:07.557" v="857" actId="20577"/>
          <ac:spMkLst>
            <pc:docMk/>
            <pc:sldMk cId="1475989899" sldId="262"/>
            <ac:spMk id="2" creationId="{1A80D6D3-7B63-A402-B4EA-65EBEB850082}"/>
          </ac:spMkLst>
        </pc:spChg>
        <pc:spChg chg="mod">
          <ac:chgData name="Sophie ALLIX 861" userId="S::sophie.allix@caf86.caf.fr::653b8b07-0df8-4455-806f-e417d863b4cb" providerId="AD" clId="Web-{DE34DB1A-B492-4DB8-809B-5E9042ED7A78}" dt="2022-04-05T14:44:05.583" v="1094" actId="20577"/>
          <ac:spMkLst>
            <pc:docMk/>
            <pc:sldMk cId="1475989899" sldId="262"/>
            <ac:spMk id="5" creationId="{E8793EB8-6CC9-B9A6-F228-85B026D1FA83}"/>
          </ac:spMkLst>
        </pc:spChg>
      </pc:sldChg>
      <pc:sldChg chg="modSp">
        <pc:chgData name="Sophie ALLIX 861" userId="S::sophie.allix@caf86.caf.fr::653b8b07-0df8-4455-806f-e417d863b4cb" providerId="AD" clId="Web-{DE34DB1A-B492-4DB8-809B-5E9042ED7A78}" dt="2022-04-05T15:18:20.820" v="1788" actId="20577"/>
        <pc:sldMkLst>
          <pc:docMk/>
          <pc:sldMk cId="656966279" sldId="263"/>
        </pc:sldMkLst>
        <pc:spChg chg="mod">
          <ac:chgData name="Sophie ALLIX 861" userId="S::sophie.allix@caf86.caf.fr::653b8b07-0df8-4455-806f-e417d863b4cb" providerId="AD" clId="Web-{DE34DB1A-B492-4DB8-809B-5E9042ED7A78}" dt="2022-04-05T14:58:43.838" v="1401" actId="20577"/>
          <ac:spMkLst>
            <pc:docMk/>
            <pc:sldMk cId="656966279" sldId="263"/>
            <ac:spMk id="2" creationId="{F7FFF332-B12F-1DA1-90B9-1C9F685C1027}"/>
          </ac:spMkLst>
        </pc:spChg>
        <pc:spChg chg="mod">
          <ac:chgData name="Sophie ALLIX 861" userId="S::sophie.allix@caf86.caf.fr::653b8b07-0df8-4455-806f-e417d863b4cb" providerId="AD" clId="Web-{DE34DB1A-B492-4DB8-809B-5E9042ED7A78}" dt="2022-04-05T15:18:20.820" v="1788" actId="20577"/>
          <ac:spMkLst>
            <pc:docMk/>
            <pc:sldMk cId="656966279" sldId="263"/>
            <ac:spMk id="5" creationId="{CF4DEEC6-D89A-0344-3101-3D46CA960286}"/>
          </ac:spMkLst>
        </pc:spChg>
      </pc:sldChg>
      <pc:sldChg chg="del">
        <pc:chgData name="Sophie ALLIX 861" userId="S::sophie.allix@caf86.caf.fr::653b8b07-0df8-4455-806f-e417d863b4cb" providerId="AD" clId="Web-{DE34DB1A-B492-4DB8-809B-5E9042ED7A78}" dt="2022-04-05T15:13:11.172" v="1756"/>
        <pc:sldMkLst>
          <pc:docMk/>
          <pc:sldMk cId="1287992928" sldId="270"/>
        </pc:sldMkLst>
      </pc:sldChg>
      <pc:sldChg chg="del">
        <pc:chgData name="Sophie ALLIX 861" userId="S::sophie.allix@caf86.caf.fr::653b8b07-0df8-4455-806f-e417d863b4cb" providerId="AD" clId="Web-{DE34DB1A-B492-4DB8-809B-5E9042ED7A78}" dt="2022-04-05T15:11:48.373" v="1734"/>
        <pc:sldMkLst>
          <pc:docMk/>
          <pc:sldMk cId="3533776067" sldId="272"/>
        </pc:sldMkLst>
      </pc:sldChg>
      <pc:sldChg chg="del">
        <pc:chgData name="Sophie ALLIX 861" userId="S::sophie.allix@caf86.caf.fr::653b8b07-0df8-4455-806f-e417d863b4cb" providerId="AD" clId="Web-{DE34DB1A-B492-4DB8-809B-5E9042ED7A78}" dt="2022-04-05T15:11:52.014" v="1735"/>
        <pc:sldMkLst>
          <pc:docMk/>
          <pc:sldMk cId="3237692915" sldId="274"/>
        </pc:sldMkLst>
      </pc:sldChg>
      <pc:sldChg chg="modSp">
        <pc:chgData name="Sophie ALLIX 861" userId="S::sophie.allix@caf86.caf.fr::653b8b07-0df8-4455-806f-e417d863b4cb" providerId="AD" clId="Web-{DE34DB1A-B492-4DB8-809B-5E9042ED7A78}" dt="2022-04-05T15:12:45.421" v="1752" actId="20577"/>
        <pc:sldMkLst>
          <pc:docMk/>
          <pc:sldMk cId="3445608052" sldId="275"/>
        </pc:sldMkLst>
        <pc:spChg chg="mod">
          <ac:chgData name="Sophie ALLIX 861" userId="S::sophie.allix@caf86.caf.fr::653b8b07-0df8-4455-806f-e417d863b4cb" providerId="AD" clId="Web-{DE34DB1A-B492-4DB8-809B-5E9042ED7A78}" dt="2022-04-05T15:12:12.124" v="1746" actId="20577"/>
          <ac:spMkLst>
            <pc:docMk/>
            <pc:sldMk cId="3445608052" sldId="275"/>
            <ac:spMk id="2" creationId="{F7FFF332-B12F-1DA1-90B9-1C9F685C1027}"/>
          </ac:spMkLst>
        </pc:spChg>
        <pc:spChg chg="mod">
          <ac:chgData name="Sophie ALLIX 861" userId="S::sophie.allix@caf86.caf.fr::653b8b07-0df8-4455-806f-e417d863b4cb" providerId="AD" clId="Web-{DE34DB1A-B492-4DB8-809B-5E9042ED7A78}" dt="2022-04-05T15:12:45.421" v="1752" actId="20577"/>
          <ac:spMkLst>
            <pc:docMk/>
            <pc:sldMk cId="3445608052" sldId="275"/>
            <ac:spMk id="5" creationId="{CF4DEEC6-D89A-0344-3101-3D46CA960286}"/>
          </ac:spMkLst>
        </pc:spChg>
      </pc:sldChg>
      <pc:sldChg chg="del">
        <pc:chgData name="Sophie ALLIX 861" userId="S::sophie.allix@caf86.caf.fr::653b8b07-0df8-4455-806f-e417d863b4cb" providerId="AD" clId="Web-{DE34DB1A-B492-4DB8-809B-5E9042ED7A78}" dt="2022-04-05T15:12:53.343" v="1753"/>
        <pc:sldMkLst>
          <pc:docMk/>
          <pc:sldMk cId="3134057424" sldId="276"/>
        </pc:sldMkLst>
      </pc:sldChg>
      <pc:sldChg chg="del">
        <pc:chgData name="Sophie ALLIX 861" userId="S::sophie.allix@caf86.caf.fr::653b8b07-0df8-4455-806f-e417d863b4cb" providerId="AD" clId="Web-{DE34DB1A-B492-4DB8-809B-5E9042ED7A78}" dt="2022-04-05T15:12:56.078" v="1754"/>
        <pc:sldMkLst>
          <pc:docMk/>
          <pc:sldMk cId="2376378743" sldId="277"/>
        </pc:sldMkLst>
      </pc:sldChg>
      <pc:sldChg chg="del">
        <pc:chgData name="Sophie ALLIX 861" userId="S::sophie.allix@caf86.caf.fr::653b8b07-0df8-4455-806f-e417d863b4cb" providerId="AD" clId="Web-{DE34DB1A-B492-4DB8-809B-5E9042ED7A78}" dt="2022-04-05T15:12:58.687" v="1755"/>
        <pc:sldMkLst>
          <pc:docMk/>
          <pc:sldMk cId="2245604673" sldId="278"/>
        </pc:sldMkLst>
      </pc:sldChg>
      <pc:sldChg chg="modSp add replId">
        <pc:chgData name="Sophie ALLIX 861" userId="S::sophie.allix@caf86.caf.fr::653b8b07-0df8-4455-806f-e417d863b4cb" providerId="AD" clId="Web-{DE34DB1A-B492-4DB8-809B-5E9042ED7A78}" dt="2022-04-05T14:57:13.789" v="1378" actId="20577"/>
        <pc:sldMkLst>
          <pc:docMk/>
          <pc:sldMk cId="1493946972" sldId="279"/>
        </pc:sldMkLst>
        <pc:spChg chg="mod">
          <ac:chgData name="Sophie ALLIX 861" userId="S::sophie.allix@caf86.caf.fr::653b8b07-0df8-4455-806f-e417d863b4cb" providerId="AD" clId="Web-{DE34DB1A-B492-4DB8-809B-5E9042ED7A78}" dt="2022-04-05T14:57:13.789" v="1378" actId="20577"/>
          <ac:spMkLst>
            <pc:docMk/>
            <pc:sldMk cId="1493946972" sldId="279"/>
            <ac:spMk id="5" creationId="{BEB7FED8-EBDE-3E12-3C90-6658C8BD22CE}"/>
          </ac:spMkLst>
        </pc:spChg>
      </pc:sldChg>
      <pc:sldChg chg="new del">
        <pc:chgData name="Sophie ALLIX 861" userId="S::sophie.allix@caf86.caf.fr::653b8b07-0df8-4455-806f-e417d863b4cb" providerId="AD" clId="Web-{DE34DB1A-B492-4DB8-809B-5E9042ED7A78}" dt="2022-04-05T14:07:29.732" v="132"/>
        <pc:sldMkLst>
          <pc:docMk/>
          <pc:sldMk cId="2484763338" sldId="279"/>
        </pc:sldMkLst>
      </pc:sldChg>
      <pc:sldChg chg="addSp modSp add replId">
        <pc:chgData name="Sophie ALLIX 861" userId="S::sophie.allix@caf86.caf.fr::653b8b07-0df8-4455-806f-e417d863b4cb" providerId="AD" clId="Web-{DE34DB1A-B492-4DB8-809B-5E9042ED7A78}" dt="2022-04-05T15:18:09.179" v="1787" actId="1076"/>
        <pc:sldMkLst>
          <pc:docMk/>
          <pc:sldMk cId="850216006" sldId="280"/>
        </pc:sldMkLst>
        <pc:spChg chg="mod">
          <ac:chgData name="Sophie ALLIX 861" userId="S::sophie.allix@caf86.caf.fr::653b8b07-0df8-4455-806f-e417d863b4cb" providerId="AD" clId="Web-{DE34DB1A-B492-4DB8-809B-5E9042ED7A78}" dt="2022-04-05T14:48:18.323" v="1172" actId="20577"/>
          <ac:spMkLst>
            <pc:docMk/>
            <pc:sldMk cId="850216006" sldId="280"/>
            <ac:spMk id="2" creationId="{EC7F3E8E-CAD4-3815-9CDF-DFBCC64C0075}"/>
          </ac:spMkLst>
        </pc:spChg>
        <pc:spChg chg="add mod">
          <ac:chgData name="Sophie ALLIX 861" userId="S::sophie.allix@caf86.caf.fr::653b8b07-0df8-4455-806f-e417d863b4cb" providerId="AD" clId="Web-{DE34DB1A-B492-4DB8-809B-5E9042ED7A78}" dt="2022-04-05T15:18:06.601" v="1786" actId="14100"/>
          <ac:spMkLst>
            <pc:docMk/>
            <pc:sldMk cId="850216006" sldId="280"/>
            <ac:spMk id="3" creationId="{3EA7EA16-E046-0D95-E4F0-96ECF6E8A7C1}"/>
          </ac:spMkLst>
        </pc:spChg>
        <pc:spChg chg="mod">
          <ac:chgData name="Sophie ALLIX 861" userId="S::sophie.allix@caf86.caf.fr::653b8b07-0df8-4455-806f-e417d863b4cb" providerId="AD" clId="Web-{DE34DB1A-B492-4DB8-809B-5E9042ED7A78}" dt="2022-04-05T14:48:50.074" v="1180" actId="20577"/>
          <ac:spMkLst>
            <pc:docMk/>
            <pc:sldMk cId="850216006" sldId="280"/>
            <ac:spMk id="5" creationId="{BEB7FED8-EBDE-3E12-3C90-6658C8BD22CE}"/>
          </ac:spMkLst>
        </pc:spChg>
        <pc:picChg chg="add mod">
          <ac:chgData name="Sophie ALLIX 861" userId="S::sophie.allix@caf86.caf.fr::653b8b07-0df8-4455-806f-e417d863b4cb" providerId="AD" clId="Web-{DE34DB1A-B492-4DB8-809B-5E9042ED7A78}" dt="2022-04-05T15:18:09.179" v="1787" actId="1076"/>
          <ac:picMkLst>
            <pc:docMk/>
            <pc:sldMk cId="850216006" sldId="280"/>
            <ac:picMk id="4" creationId="{A2DC84E6-2BF7-58D6-38C5-2FA7414C507B}"/>
          </ac:picMkLst>
        </pc:picChg>
      </pc:sldChg>
      <pc:sldChg chg="modSp add replId">
        <pc:chgData name="Sophie ALLIX 861" userId="S::sophie.allix@caf86.caf.fr::653b8b07-0df8-4455-806f-e417d863b4cb" providerId="AD" clId="Web-{DE34DB1A-B492-4DB8-809B-5E9042ED7A78}" dt="2022-04-05T15:17:13.881" v="1777" actId="20577"/>
        <pc:sldMkLst>
          <pc:docMk/>
          <pc:sldMk cId="3068661971" sldId="281"/>
        </pc:sldMkLst>
        <pc:spChg chg="mod">
          <ac:chgData name="Sophie ALLIX 861" userId="S::sophie.allix@caf86.caf.fr::653b8b07-0df8-4455-806f-e417d863b4cb" providerId="AD" clId="Web-{DE34DB1A-B492-4DB8-809B-5E9042ED7A78}" dt="2022-04-05T15:01:44.952" v="1455" actId="20577"/>
          <ac:spMkLst>
            <pc:docMk/>
            <pc:sldMk cId="3068661971" sldId="281"/>
            <ac:spMk id="2" creationId="{104448D3-4BC2-8ECE-FFF3-A6EABCC3C4A5}"/>
          </ac:spMkLst>
        </pc:spChg>
        <pc:spChg chg="mod">
          <ac:chgData name="Sophie ALLIX 861" userId="S::sophie.allix@caf86.caf.fr::653b8b07-0df8-4455-806f-e417d863b4cb" providerId="AD" clId="Web-{DE34DB1A-B492-4DB8-809B-5E9042ED7A78}" dt="2022-04-05T15:17:13.881" v="1777" actId="20577"/>
          <ac:spMkLst>
            <pc:docMk/>
            <pc:sldMk cId="3068661971" sldId="281"/>
            <ac:spMk id="3" creationId="{00CBD58A-B2FE-1415-6772-4A5ABE9CEEB7}"/>
          </ac:spMkLst>
        </pc:spChg>
      </pc:sldChg>
      <pc:sldChg chg="modSp add replId">
        <pc:chgData name="Sophie ALLIX 861" userId="S::sophie.allix@caf86.caf.fr::653b8b07-0df8-4455-806f-e417d863b4cb" providerId="AD" clId="Web-{DE34DB1A-B492-4DB8-809B-5E9042ED7A78}" dt="2022-04-05T15:10:19.293" v="1717" actId="20577"/>
        <pc:sldMkLst>
          <pc:docMk/>
          <pc:sldMk cId="3064898353" sldId="282"/>
        </pc:sldMkLst>
        <pc:spChg chg="mod">
          <ac:chgData name="Sophie ALLIX 861" userId="S::sophie.allix@caf86.caf.fr::653b8b07-0df8-4455-806f-e417d863b4cb" providerId="AD" clId="Web-{DE34DB1A-B492-4DB8-809B-5E9042ED7A78}" dt="2022-04-05T15:08:36.556" v="1708" actId="20577"/>
          <ac:spMkLst>
            <pc:docMk/>
            <pc:sldMk cId="3064898353" sldId="282"/>
            <ac:spMk id="2" creationId="{F7FFF332-B12F-1DA1-90B9-1C9F685C1027}"/>
          </ac:spMkLst>
        </pc:spChg>
        <pc:spChg chg="mod">
          <ac:chgData name="Sophie ALLIX 861" userId="S::sophie.allix@caf86.caf.fr::653b8b07-0df8-4455-806f-e417d863b4cb" providerId="AD" clId="Web-{DE34DB1A-B492-4DB8-809B-5E9042ED7A78}" dt="2022-04-05T15:10:19.293" v="1717" actId="20577"/>
          <ac:spMkLst>
            <pc:docMk/>
            <pc:sldMk cId="3064898353" sldId="282"/>
            <ac:spMk id="5" creationId="{CF4DEEC6-D89A-0344-3101-3D46CA960286}"/>
          </ac:spMkLst>
        </pc:spChg>
      </pc:sldChg>
      <pc:sldChg chg="modSp add replId">
        <pc:chgData name="Sophie ALLIX 861" userId="S::sophie.allix@caf86.caf.fr::653b8b07-0df8-4455-806f-e417d863b4cb" providerId="AD" clId="Web-{DE34DB1A-B492-4DB8-809B-5E9042ED7A78}" dt="2022-04-05T15:13:49.798" v="1757" actId="20577"/>
        <pc:sldMkLst>
          <pc:docMk/>
          <pc:sldMk cId="3749363697" sldId="283"/>
        </pc:sldMkLst>
        <pc:spChg chg="mod">
          <ac:chgData name="Sophie ALLIX 861" userId="S::sophie.allix@caf86.caf.fr::653b8b07-0df8-4455-806f-e417d863b4cb" providerId="AD" clId="Web-{DE34DB1A-B492-4DB8-809B-5E9042ED7A78}" dt="2022-04-05T15:10:47.981" v="1730" actId="20577"/>
          <ac:spMkLst>
            <pc:docMk/>
            <pc:sldMk cId="3749363697" sldId="283"/>
            <ac:spMk id="2" creationId="{F7FFF332-B12F-1DA1-90B9-1C9F685C1027}"/>
          </ac:spMkLst>
        </pc:spChg>
        <pc:spChg chg="mod">
          <ac:chgData name="Sophie ALLIX 861" userId="S::sophie.allix@caf86.caf.fr::653b8b07-0df8-4455-806f-e417d863b4cb" providerId="AD" clId="Web-{DE34DB1A-B492-4DB8-809B-5E9042ED7A78}" dt="2022-04-05T15:13:49.798" v="1757" actId="20577"/>
          <ac:spMkLst>
            <pc:docMk/>
            <pc:sldMk cId="3749363697" sldId="283"/>
            <ac:spMk id="5" creationId="{CF4DEEC6-D89A-0344-3101-3D46CA960286}"/>
          </ac:spMkLst>
        </pc:spChg>
      </pc:sldChg>
      <pc:sldChg chg="addSp modSp add replId">
        <pc:chgData name="Sophie ALLIX 861" userId="S::sophie.allix@caf86.caf.fr::653b8b07-0df8-4455-806f-e417d863b4cb" providerId="AD" clId="Web-{DE34DB1A-B492-4DB8-809B-5E9042ED7A78}" dt="2022-04-05T15:15:15.128" v="1776" actId="14100"/>
        <pc:sldMkLst>
          <pc:docMk/>
          <pc:sldMk cId="3484652551" sldId="284"/>
        </pc:sldMkLst>
        <pc:spChg chg="mod">
          <ac:chgData name="Sophie ALLIX 861" userId="S::sophie.allix@caf86.caf.fr::653b8b07-0df8-4455-806f-e417d863b4cb" providerId="AD" clId="Web-{DE34DB1A-B492-4DB8-809B-5E9042ED7A78}" dt="2022-04-05T15:14:31.268" v="1767" actId="20577"/>
          <ac:spMkLst>
            <pc:docMk/>
            <pc:sldMk cId="3484652551" sldId="284"/>
            <ac:spMk id="2" creationId="{F7FFF332-B12F-1DA1-90B9-1C9F685C1027}"/>
          </ac:spMkLst>
        </pc:spChg>
        <pc:spChg chg="mod">
          <ac:chgData name="Sophie ALLIX 861" userId="S::sophie.allix@caf86.caf.fr::653b8b07-0df8-4455-806f-e417d863b4cb" providerId="AD" clId="Web-{DE34DB1A-B492-4DB8-809B-5E9042ED7A78}" dt="2022-04-05T15:14:36.612" v="1770" actId="20577"/>
          <ac:spMkLst>
            <pc:docMk/>
            <pc:sldMk cId="3484652551" sldId="284"/>
            <ac:spMk id="5" creationId="{CF4DEEC6-D89A-0344-3101-3D46CA960286}"/>
          </ac:spMkLst>
        </pc:spChg>
        <pc:picChg chg="add mod">
          <ac:chgData name="Sophie ALLIX 861" userId="S::sophie.allix@caf86.caf.fr::653b8b07-0df8-4455-806f-e417d863b4cb" providerId="AD" clId="Web-{DE34DB1A-B492-4DB8-809B-5E9042ED7A78}" dt="2022-04-05T15:15:15.128" v="1776" actId="14100"/>
          <ac:picMkLst>
            <pc:docMk/>
            <pc:sldMk cId="3484652551" sldId="284"/>
            <ac:picMk id="3" creationId="{E4A47FB5-A6A3-FC27-D3F2-A8C35A0994A1}"/>
          </ac:picMkLst>
        </pc:picChg>
      </pc:sldChg>
    </pc:docChg>
  </pc:docChgLst>
  <pc:docChgLst>
    <pc:chgData name="Sophie ALLIX 861" userId="S::sophie.allix@caf86.caf.fr::653b8b07-0df8-4455-806f-e417d863b4cb" providerId="AD" clId="Web-{4F2E1644-3FA9-4C63-9B12-8B5B0C69B2C0}"/>
    <pc:docChg chg="modSld">
      <pc:chgData name="Sophie ALLIX 861" userId="S::sophie.allix@caf86.caf.fr::653b8b07-0df8-4455-806f-e417d863b4cb" providerId="AD" clId="Web-{4F2E1644-3FA9-4C63-9B12-8B5B0C69B2C0}" dt="2022-04-05T12:12:25.259" v="858"/>
      <pc:docMkLst>
        <pc:docMk/>
      </pc:docMkLst>
      <pc:sldChg chg="modSp">
        <pc:chgData name="Sophie ALLIX 861" userId="S::sophie.allix@caf86.caf.fr::653b8b07-0df8-4455-806f-e417d863b4cb" providerId="AD" clId="Web-{4F2E1644-3FA9-4C63-9B12-8B5B0C69B2C0}" dt="2022-04-05T11:28:14.039" v="15" actId="20577"/>
        <pc:sldMkLst>
          <pc:docMk/>
          <pc:sldMk cId="3784089036" sldId="256"/>
        </pc:sldMkLst>
        <pc:spChg chg="mod">
          <ac:chgData name="Sophie ALLIX 861" userId="S::sophie.allix@caf86.caf.fr::653b8b07-0df8-4455-806f-e417d863b4cb" providerId="AD" clId="Web-{4F2E1644-3FA9-4C63-9B12-8B5B0C69B2C0}" dt="2022-04-05T11:28:14.039" v="15" actId="20577"/>
          <ac:spMkLst>
            <pc:docMk/>
            <pc:sldMk cId="3784089036" sldId="256"/>
            <ac:spMk id="2" creationId="{00000000-0000-0000-0000-000000000000}"/>
          </ac:spMkLst>
        </pc:spChg>
      </pc:sldChg>
      <pc:sldChg chg="addSp delSp modSp">
        <pc:chgData name="Sophie ALLIX 861" userId="S::sophie.allix@caf86.caf.fr::653b8b07-0df8-4455-806f-e417d863b4cb" providerId="AD" clId="Web-{4F2E1644-3FA9-4C63-9B12-8B5B0C69B2C0}" dt="2022-04-05T11:33:36.781" v="132" actId="20577"/>
        <pc:sldMkLst>
          <pc:docMk/>
          <pc:sldMk cId="3690479911" sldId="257"/>
        </pc:sldMkLst>
        <pc:spChg chg="mod">
          <ac:chgData name="Sophie ALLIX 861" userId="S::sophie.allix@caf86.caf.fr::653b8b07-0df8-4455-806f-e417d863b4cb" providerId="AD" clId="Web-{4F2E1644-3FA9-4C63-9B12-8B5B0C69B2C0}" dt="2022-04-05T11:29:04.180" v="52" actId="20577"/>
          <ac:spMkLst>
            <pc:docMk/>
            <pc:sldMk cId="3690479911" sldId="257"/>
            <ac:spMk id="2" creationId="{051511F2-6077-1969-1174-AD2C046147ED}"/>
          </ac:spMkLst>
        </pc:spChg>
        <pc:spChg chg="add mod">
          <ac:chgData name="Sophie ALLIX 861" userId="S::sophie.allix@caf86.caf.fr::653b8b07-0df8-4455-806f-e417d863b4cb" providerId="AD" clId="Web-{4F2E1644-3FA9-4C63-9B12-8B5B0C69B2C0}" dt="2022-04-05T11:33:36.781" v="132" actId="20577"/>
          <ac:spMkLst>
            <pc:docMk/>
            <pc:sldMk cId="3690479911" sldId="257"/>
            <ac:spMk id="3" creationId="{1E25A0C7-2A0A-409C-C557-4860AB44647B}"/>
          </ac:spMkLst>
        </pc:spChg>
        <pc:spChg chg="mod">
          <ac:chgData name="Sophie ALLIX 861" userId="S::sophie.allix@caf86.caf.fr::653b8b07-0df8-4455-806f-e417d863b4cb" providerId="AD" clId="Web-{4F2E1644-3FA9-4C63-9B12-8B5B0C69B2C0}" dt="2022-04-05T11:32:42.295" v="126" actId="20577"/>
          <ac:spMkLst>
            <pc:docMk/>
            <pc:sldMk cId="3690479911" sldId="257"/>
            <ac:spMk id="8" creationId="{D515ACDD-801E-1E61-D084-C6E810BDA08E}"/>
          </ac:spMkLst>
        </pc:spChg>
        <pc:picChg chg="del">
          <ac:chgData name="Sophie ALLIX 861" userId="S::sophie.allix@caf86.caf.fr::653b8b07-0df8-4455-806f-e417d863b4cb" providerId="AD" clId="Web-{4F2E1644-3FA9-4C63-9B12-8B5B0C69B2C0}" dt="2022-04-05T11:30:21.151" v="57"/>
          <ac:picMkLst>
            <pc:docMk/>
            <pc:sldMk cId="3690479911" sldId="257"/>
            <ac:picMk id="4" creationId="{D9EFF784-527F-C054-B557-0862B8432DB2}"/>
          </ac:picMkLst>
        </pc:picChg>
      </pc:sldChg>
      <pc:sldChg chg="addSp delSp modSp">
        <pc:chgData name="Sophie ALLIX 861" userId="S::sophie.allix@caf86.caf.fr::653b8b07-0df8-4455-806f-e417d863b4cb" providerId="AD" clId="Web-{4F2E1644-3FA9-4C63-9B12-8B5B0C69B2C0}" dt="2022-04-05T11:37:59.553" v="230" actId="20577"/>
        <pc:sldMkLst>
          <pc:docMk/>
          <pc:sldMk cId="3301192763" sldId="258"/>
        </pc:sldMkLst>
        <pc:spChg chg="mod">
          <ac:chgData name="Sophie ALLIX 861" userId="S::sophie.allix@caf86.caf.fr::653b8b07-0df8-4455-806f-e417d863b4cb" providerId="AD" clId="Web-{4F2E1644-3FA9-4C63-9B12-8B5B0C69B2C0}" dt="2022-04-05T11:35:36.284" v="190" actId="20577"/>
          <ac:spMkLst>
            <pc:docMk/>
            <pc:sldMk cId="3301192763" sldId="258"/>
            <ac:spMk id="2" creationId="{946A7A4E-F26A-84D4-A643-CCA8D5B085EC}"/>
          </ac:spMkLst>
        </pc:spChg>
        <pc:spChg chg="add mod">
          <ac:chgData name="Sophie ALLIX 861" userId="S::sophie.allix@caf86.caf.fr::653b8b07-0df8-4455-806f-e417d863b4cb" providerId="AD" clId="Web-{4F2E1644-3FA9-4C63-9B12-8B5B0C69B2C0}" dt="2022-04-05T11:37:59.553" v="230" actId="20577"/>
          <ac:spMkLst>
            <pc:docMk/>
            <pc:sldMk cId="3301192763" sldId="258"/>
            <ac:spMk id="4" creationId="{8C34FF19-08C6-640A-BF3E-E2593D1F808A}"/>
          </ac:spMkLst>
        </pc:spChg>
        <pc:picChg chg="del">
          <ac:chgData name="Sophie ALLIX 861" userId="S::sophie.allix@caf86.caf.fr::653b8b07-0df8-4455-806f-e417d863b4cb" providerId="AD" clId="Web-{4F2E1644-3FA9-4C63-9B12-8B5B0C69B2C0}" dt="2022-04-05T11:35:38.799" v="191"/>
          <ac:picMkLst>
            <pc:docMk/>
            <pc:sldMk cId="3301192763" sldId="258"/>
            <ac:picMk id="7" creationId="{67AE1C9B-FFE7-E4DB-0C2D-8CD7BB133DE5}"/>
          </ac:picMkLst>
        </pc:picChg>
      </pc:sldChg>
      <pc:sldChg chg="addSp delSp modSp">
        <pc:chgData name="Sophie ALLIX 861" userId="S::sophie.allix@caf86.caf.fr::653b8b07-0df8-4455-806f-e417d863b4cb" providerId="AD" clId="Web-{4F2E1644-3FA9-4C63-9B12-8B5B0C69B2C0}" dt="2022-04-05T11:53:24.232" v="352" actId="20577"/>
        <pc:sldMkLst>
          <pc:docMk/>
          <pc:sldMk cId="3654079969" sldId="259"/>
        </pc:sldMkLst>
        <pc:spChg chg="mod">
          <ac:chgData name="Sophie ALLIX 861" userId="S::sophie.allix@caf86.caf.fr::653b8b07-0df8-4455-806f-e417d863b4cb" providerId="AD" clId="Web-{4F2E1644-3FA9-4C63-9B12-8B5B0C69B2C0}" dt="2022-04-05T11:38:44.945" v="263" actId="20577"/>
          <ac:spMkLst>
            <pc:docMk/>
            <pc:sldMk cId="3654079969" sldId="259"/>
            <ac:spMk id="2" creationId="{104448D3-4BC2-8ECE-FFF3-A6EABCC3C4A5}"/>
          </ac:spMkLst>
        </pc:spChg>
        <pc:spChg chg="add mod">
          <ac:chgData name="Sophie ALLIX 861" userId="S::sophie.allix@caf86.caf.fr::653b8b07-0df8-4455-806f-e417d863b4cb" providerId="AD" clId="Web-{4F2E1644-3FA9-4C63-9B12-8B5B0C69B2C0}" dt="2022-04-05T11:53:24.232" v="352" actId="20577"/>
          <ac:spMkLst>
            <pc:docMk/>
            <pc:sldMk cId="3654079969" sldId="259"/>
            <ac:spMk id="5" creationId="{EA1FBC9C-1229-E1A6-EC22-923D351F4F2F}"/>
          </ac:spMkLst>
        </pc:spChg>
        <pc:picChg chg="del">
          <ac:chgData name="Sophie ALLIX 861" userId="S::sophie.allix@caf86.caf.fr::653b8b07-0df8-4455-806f-e417d863b4cb" providerId="AD" clId="Web-{4F2E1644-3FA9-4C63-9B12-8B5B0C69B2C0}" dt="2022-04-05T11:46:31.987" v="264"/>
          <ac:picMkLst>
            <pc:docMk/>
            <pc:sldMk cId="3654079969" sldId="259"/>
            <ac:picMk id="4" creationId="{DD152C13-939D-6616-2F50-5E8804EC0E79}"/>
          </ac:picMkLst>
        </pc:picChg>
      </pc:sldChg>
      <pc:sldChg chg="addSp delSp modSp">
        <pc:chgData name="Sophie ALLIX 861" userId="S::sophie.allix@caf86.caf.fr::653b8b07-0df8-4455-806f-e417d863b4cb" providerId="AD" clId="Web-{4F2E1644-3FA9-4C63-9B12-8B5B0C69B2C0}" dt="2022-04-05T11:57:05.753" v="453" actId="20577"/>
        <pc:sldMkLst>
          <pc:docMk/>
          <pc:sldMk cId="2152459543" sldId="260"/>
        </pc:sldMkLst>
        <pc:spChg chg="mod">
          <ac:chgData name="Sophie ALLIX 861" userId="S::sophie.allix@caf86.caf.fr::653b8b07-0df8-4455-806f-e417d863b4cb" providerId="AD" clId="Web-{4F2E1644-3FA9-4C63-9B12-8B5B0C69B2C0}" dt="2022-04-05T11:54:00.451" v="369" actId="20577"/>
          <ac:spMkLst>
            <pc:docMk/>
            <pc:sldMk cId="2152459543" sldId="260"/>
            <ac:spMk id="2" creationId="{2F3D8EEC-2F03-B21B-E192-7291A50FE274}"/>
          </ac:spMkLst>
        </pc:spChg>
        <pc:spChg chg="add mod">
          <ac:chgData name="Sophie ALLIX 861" userId="S::sophie.allix@caf86.caf.fr::653b8b07-0df8-4455-806f-e417d863b4cb" providerId="AD" clId="Web-{4F2E1644-3FA9-4C63-9B12-8B5B0C69B2C0}" dt="2022-04-05T11:57:05.753" v="453" actId="20577"/>
          <ac:spMkLst>
            <pc:docMk/>
            <pc:sldMk cId="2152459543" sldId="260"/>
            <ac:spMk id="5" creationId="{06C1A7EA-E1FB-3F64-8EF5-8164509C30C4}"/>
          </ac:spMkLst>
        </pc:spChg>
        <pc:picChg chg="del">
          <ac:chgData name="Sophie ALLIX 861" userId="S::sophie.allix@caf86.caf.fr::653b8b07-0df8-4455-806f-e417d863b4cb" providerId="AD" clId="Web-{4F2E1644-3FA9-4C63-9B12-8B5B0C69B2C0}" dt="2022-04-05T11:54:02.576" v="370"/>
          <ac:picMkLst>
            <pc:docMk/>
            <pc:sldMk cId="2152459543" sldId="260"/>
            <ac:picMk id="4" creationId="{CFBFEC57-8573-7304-528D-C25C0AA41D93}"/>
          </ac:picMkLst>
        </pc:picChg>
      </pc:sldChg>
      <pc:sldChg chg="addSp delSp modSp">
        <pc:chgData name="Sophie ALLIX 861" userId="S::sophie.allix@caf86.caf.fr::653b8b07-0df8-4455-806f-e417d863b4cb" providerId="AD" clId="Web-{4F2E1644-3FA9-4C63-9B12-8B5B0C69B2C0}" dt="2022-04-05T12:02:44.870" v="675" actId="20577"/>
        <pc:sldMkLst>
          <pc:docMk/>
          <pc:sldMk cId="2161099511" sldId="261"/>
        </pc:sldMkLst>
        <pc:spChg chg="mod">
          <ac:chgData name="Sophie ALLIX 861" userId="S::sophie.allix@caf86.caf.fr::653b8b07-0df8-4455-806f-e417d863b4cb" providerId="AD" clId="Web-{4F2E1644-3FA9-4C63-9B12-8B5B0C69B2C0}" dt="2022-04-05T11:58:24.817" v="499" actId="20577"/>
          <ac:spMkLst>
            <pc:docMk/>
            <pc:sldMk cId="2161099511" sldId="261"/>
            <ac:spMk id="2" creationId="{EC7F3E8E-CAD4-3815-9CDF-DFBCC64C0075}"/>
          </ac:spMkLst>
        </pc:spChg>
        <pc:spChg chg="add mod">
          <ac:chgData name="Sophie ALLIX 861" userId="S::sophie.allix@caf86.caf.fr::653b8b07-0df8-4455-806f-e417d863b4cb" providerId="AD" clId="Web-{4F2E1644-3FA9-4C63-9B12-8B5B0C69B2C0}" dt="2022-04-05T12:02:44.870" v="675" actId="20577"/>
          <ac:spMkLst>
            <pc:docMk/>
            <pc:sldMk cId="2161099511" sldId="261"/>
            <ac:spMk id="5" creationId="{BEB7FED8-EBDE-3E12-3C90-6658C8BD22CE}"/>
          </ac:spMkLst>
        </pc:spChg>
        <pc:picChg chg="del">
          <ac:chgData name="Sophie ALLIX 861" userId="S::sophie.allix@caf86.caf.fr::653b8b07-0df8-4455-806f-e417d863b4cb" providerId="AD" clId="Web-{4F2E1644-3FA9-4C63-9B12-8B5B0C69B2C0}" dt="2022-04-05T11:58:36.255" v="500"/>
          <ac:picMkLst>
            <pc:docMk/>
            <pc:sldMk cId="2161099511" sldId="261"/>
            <ac:picMk id="4" creationId="{B28CEE66-EAF6-BD9B-4440-72965F0C8CBD}"/>
          </ac:picMkLst>
        </pc:picChg>
      </pc:sldChg>
      <pc:sldChg chg="addSp delSp modSp">
        <pc:chgData name="Sophie ALLIX 861" userId="S::sophie.allix@caf86.caf.fr::653b8b07-0df8-4455-806f-e417d863b4cb" providerId="AD" clId="Web-{4F2E1644-3FA9-4C63-9B12-8B5B0C69B2C0}" dt="2022-04-05T12:07:13.564" v="785" actId="20577"/>
        <pc:sldMkLst>
          <pc:docMk/>
          <pc:sldMk cId="1475989899" sldId="262"/>
        </pc:sldMkLst>
        <pc:spChg chg="mod">
          <ac:chgData name="Sophie ALLIX 861" userId="S::sophie.allix@caf86.caf.fr::653b8b07-0df8-4455-806f-e417d863b4cb" providerId="AD" clId="Web-{4F2E1644-3FA9-4C63-9B12-8B5B0C69B2C0}" dt="2022-04-05T12:03:10.043" v="696" actId="20577"/>
          <ac:spMkLst>
            <pc:docMk/>
            <pc:sldMk cId="1475989899" sldId="262"/>
            <ac:spMk id="2" creationId="{1A80D6D3-7B63-A402-B4EA-65EBEB850082}"/>
          </ac:spMkLst>
        </pc:spChg>
        <pc:spChg chg="add mod">
          <ac:chgData name="Sophie ALLIX 861" userId="S::sophie.allix@caf86.caf.fr::653b8b07-0df8-4455-806f-e417d863b4cb" providerId="AD" clId="Web-{4F2E1644-3FA9-4C63-9B12-8B5B0C69B2C0}" dt="2022-04-05T12:07:13.564" v="785" actId="20577"/>
          <ac:spMkLst>
            <pc:docMk/>
            <pc:sldMk cId="1475989899" sldId="262"/>
            <ac:spMk id="5" creationId="{E8793EB8-6CC9-B9A6-F228-85B026D1FA83}"/>
          </ac:spMkLst>
        </pc:spChg>
        <pc:picChg chg="del">
          <ac:chgData name="Sophie ALLIX 861" userId="S::sophie.allix@caf86.caf.fr::653b8b07-0df8-4455-806f-e417d863b4cb" providerId="AD" clId="Web-{4F2E1644-3FA9-4C63-9B12-8B5B0C69B2C0}" dt="2022-04-05T12:03:12.480" v="697"/>
          <ac:picMkLst>
            <pc:docMk/>
            <pc:sldMk cId="1475989899" sldId="262"/>
            <ac:picMk id="4" creationId="{3E1F5588-4C47-8873-2F85-730A4FC6116A}"/>
          </ac:picMkLst>
        </pc:picChg>
      </pc:sldChg>
      <pc:sldChg chg="addSp delSp modSp">
        <pc:chgData name="Sophie ALLIX 861" userId="S::sophie.allix@caf86.caf.fr::653b8b07-0df8-4455-806f-e417d863b4cb" providerId="AD" clId="Web-{4F2E1644-3FA9-4C63-9B12-8B5B0C69B2C0}" dt="2022-04-05T12:11:49.774" v="839" actId="20577"/>
        <pc:sldMkLst>
          <pc:docMk/>
          <pc:sldMk cId="656966279" sldId="263"/>
        </pc:sldMkLst>
        <pc:spChg chg="mod">
          <ac:chgData name="Sophie ALLIX 861" userId="S::sophie.allix@caf86.caf.fr::653b8b07-0df8-4455-806f-e417d863b4cb" providerId="AD" clId="Web-{4F2E1644-3FA9-4C63-9B12-8B5B0C69B2C0}" dt="2022-04-05T12:08:02.519" v="801" actId="20577"/>
          <ac:spMkLst>
            <pc:docMk/>
            <pc:sldMk cId="656966279" sldId="263"/>
            <ac:spMk id="2" creationId="{F7FFF332-B12F-1DA1-90B9-1C9F685C1027}"/>
          </ac:spMkLst>
        </pc:spChg>
        <pc:spChg chg="add mod">
          <ac:chgData name="Sophie ALLIX 861" userId="S::sophie.allix@caf86.caf.fr::653b8b07-0df8-4455-806f-e417d863b4cb" providerId="AD" clId="Web-{4F2E1644-3FA9-4C63-9B12-8B5B0C69B2C0}" dt="2022-04-05T12:11:49.774" v="839" actId="20577"/>
          <ac:spMkLst>
            <pc:docMk/>
            <pc:sldMk cId="656966279" sldId="263"/>
            <ac:spMk id="5" creationId="{CF4DEEC6-D89A-0344-3101-3D46CA960286}"/>
          </ac:spMkLst>
        </pc:spChg>
        <pc:picChg chg="del">
          <ac:chgData name="Sophie ALLIX 861" userId="S::sophie.allix@caf86.caf.fr::653b8b07-0df8-4455-806f-e417d863b4cb" providerId="AD" clId="Web-{4F2E1644-3FA9-4C63-9B12-8B5B0C69B2C0}" dt="2022-04-05T12:08:14.706" v="802"/>
          <ac:picMkLst>
            <pc:docMk/>
            <pc:sldMk cId="656966279" sldId="263"/>
            <ac:picMk id="4" creationId="{4D50E749-AB99-EFBA-72E9-AA1F86D26158}"/>
          </ac:picMkLst>
        </pc:picChg>
      </pc:sldChg>
      <pc:sldChg chg="addSp delSp modSp mod modClrScheme delDesignElem chgLayout">
        <pc:chgData name="Sophie ALLIX 861" userId="S::sophie.allix@caf86.caf.fr::653b8b07-0df8-4455-806f-e417d863b4cb" providerId="AD" clId="Web-{4F2E1644-3FA9-4C63-9B12-8B5B0C69B2C0}" dt="2022-04-05T12:12:25.259" v="858"/>
        <pc:sldMkLst>
          <pc:docMk/>
          <pc:sldMk cId="2054275178" sldId="264"/>
        </pc:sldMkLst>
        <pc:spChg chg="mod ord">
          <ac:chgData name="Sophie ALLIX 861" userId="S::sophie.allix@caf86.caf.fr::653b8b07-0df8-4455-806f-e417d863b4cb" providerId="AD" clId="Web-{4F2E1644-3FA9-4C63-9B12-8B5B0C69B2C0}" dt="2022-04-05T12:12:25.259" v="858"/>
          <ac:spMkLst>
            <pc:docMk/>
            <pc:sldMk cId="2054275178" sldId="264"/>
            <ac:spMk id="2" creationId="{2B49F2EB-0C5F-39F1-8191-89FA927C4F56}"/>
          </ac:spMkLst>
        </pc:spChg>
        <pc:spChg chg="add mod ord">
          <ac:chgData name="Sophie ALLIX 861" userId="S::sophie.allix@caf86.caf.fr::653b8b07-0df8-4455-806f-e417d863b4cb" providerId="AD" clId="Web-{4F2E1644-3FA9-4C63-9B12-8B5B0C69B2C0}" dt="2022-04-05T12:12:25.259" v="858"/>
          <ac:spMkLst>
            <pc:docMk/>
            <pc:sldMk cId="2054275178" sldId="264"/>
            <ac:spMk id="5" creationId="{C92F192D-D681-F5CE-BBD5-1DC1AD9C2E3D}"/>
          </ac:spMkLst>
        </pc:spChg>
        <pc:spChg chg="add mod ord">
          <ac:chgData name="Sophie ALLIX 861" userId="S::sophie.allix@caf86.caf.fr::653b8b07-0df8-4455-806f-e417d863b4cb" providerId="AD" clId="Web-{4F2E1644-3FA9-4C63-9B12-8B5B0C69B2C0}" dt="2022-04-05T12:12:25.259" v="858"/>
          <ac:spMkLst>
            <pc:docMk/>
            <pc:sldMk cId="2054275178" sldId="264"/>
            <ac:spMk id="6" creationId="{8BF7383B-EB3A-B490-32D7-822AB89CACC1}"/>
          </ac:spMkLst>
        </pc:spChg>
        <pc:spChg chg="add mod ord">
          <ac:chgData name="Sophie ALLIX 861" userId="S::sophie.allix@caf86.caf.fr::653b8b07-0df8-4455-806f-e417d863b4cb" providerId="AD" clId="Web-{4F2E1644-3FA9-4C63-9B12-8B5B0C69B2C0}" dt="2022-04-05T12:12:25.259" v="858"/>
          <ac:spMkLst>
            <pc:docMk/>
            <pc:sldMk cId="2054275178" sldId="264"/>
            <ac:spMk id="7" creationId="{624E8824-0BE8-7890-0CB7-9FB36F3FB91B}"/>
          </ac:spMkLst>
        </pc:spChg>
        <pc:spChg chg="del">
          <ac:chgData name="Sophie ALLIX 861" userId="S::sophie.allix@caf86.caf.fr::653b8b07-0df8-4455-806f-e417d863b4cb" providerId="AD" clId="Web-{4F2E1644-3FA9-4C63-9B12-8B5B0C69B2C0}" dt="2022-04-05T12:12:25.259" v="858"/>
          <ac:spMkLst>
            <pc:docMk/>
            <pc:sldMk cId="2054275178" sldId="264"/>
            <ac:spMk id="8" creationId="{827B839B-9ADE-406B-8590-F1CAEDED45A1}"/>
          </ac:spMkLst>
        </pc:spChg>
        <pc:spChg chg="add mod ord">
          <ac:chgData name="Sophie ALLIX 861" userId="S::sophie.allix@caf86.caf.fr::653b8b07-0df8-4455-806f-e417d863b4cb" providerId="AD" clId="Web-{4F2E1644-3FA9-4C63-9B12-8B5B0C69B2C0}" dt="2022-04-05T12:12:25.259" v="858"/>
          <ac:spMkLst>
            <pc:docMk/>
            <pc:sldMk cId="2054275178" sldId="264"/>
            <ac:spMk id="9" creationId="{926E77F8-282F-B6F8-C28D-430D1EFE32C3}"/>
          </ac:spMkLst>
        </pc:spChg>
        <pc:spChg chg="del">
          <ac:chgData name="Sophie ALLIX 861" userId="S::sophie.allix@caf86.caf.fr::653b8b07-0df8-4455-806f-e417d863b4cb" providerId="AD" clId="Web-{4F2E1644-3FA9-4C63-9B12-8B5B0C69B2C0}" dt="2022-04-05T12:12:25.259" v="858"/>
          <ac:spMkLst>
            <pc:docMk/>
            <pc:sldMk cId="2054275178" sldId="264"/>
            <ac:spMk id="10" creationId="{CFE45BF0-46DB-408C-B5F7-7B11716805D4}"/>
          </ac:spMkLst>
        </pc:spChg>
        <pc:spChg chg="del">
          <ac:chgData name="Sophie ALLIX 861" userId="S::sophie.allix@caf86.caf.fr::653b8b07-0df8-4455-806f-e417d863b4cb" providerId="AD" clId="Web-{4F2E1644-3FA9-4C63-9B12-8B5B0C69B2C0}" dt="2022-04-05T12:12:25.259" v="858"/>
          <ac:spMkLst>
            <pc:docMk/>
            <pc:sldMk cId="2054275178" sldId="264"/>
            <ac:spMk id="12" creationId="{2AEBC8F2-97B1-41B4-93F1-2D289E197FBA}"/>
          </ac:spMkLst>
        </pc:spChg>
        <pc:spChg chg="del">
          <ac:chgData name="Sophie ALLIX 861" userId="S::sophie.allix@caf86.caf.fr::653b8b07-0df8-4455-806f-e417d863b4cb" providerId="AD" clId="Web-{4F2E1644-3FA9-4C63-9B12-8B5B0C69B2C0}" dt="2022-04-05T12:12:25.259" v="858"/>
          <ac:spMkLst>
            <pc:docMk/>
            <pc:sldMk cId="2054275178" sldId="264"/>
            <ac:spMk id="14" creationId="{472E3A19-F5D5-48FC-BB9C-48C2F68F598B}"/>
          </ac:spMkLst>
        </pc:spChg>
        <pc:spChg chg="del">
          <ac:chgData name="Sophie ALLIX 861" userId="S::sophie.allix@caf86.caf.fr::653b8b07-0df8-4455-806f-e417d863b4cb" providerId="AD" clId="Web-{4F2E1644-3FA9-4C63-9B12-8B5B0C69B2C0}" dt="2022-04-05T12:12:25.259" v="858"/>
          <ac:spMkLst>
            <pc:docMk/>
            <pc:sldMk cId="2054275178" sldId="264"/>
            <ac:spMk id="16" creationId="{7A62E32F-BB65-43A8-8EB5-92346890E549}"/>
          </ac:spMkLst>
        </pc:spChg>
        <pc:spChg chg="del">
          <ac:chgData name="Sophie ALLIX 861" userId="S::sophie.allix@caf86.caf.fr::653b8b07-0df8-4455-806f-e417d863b4cb" providerId="AD" clId="Web-{4F2E1644-3FA9-4C63-9B12-8B5B0C69B2C0}" dt="2022-04-05T12:12:25.259" v="858"/>
          <ac:spMkLst>
            <pc:docMk/>
            <pc:sldMk cId="2054275178" sldId="264"/>
            <ac:spMk id="18" creationId="{14E91B64-9FCC-451E-AFB4-A827D6329367}"/>
          </ac:spMkLst>
        </pc:spChg>
        <pc:picChg chg="del">
          <ac:chgData name="Sophie ALLIX 861" userId="S::sophie.allix@caf86.caf.fr::653b8b07-0df8-4455-806f-e417d863b4cb" providerId="AD" clId="Web-{4F2E1644-3FA9-4C63-9B12-8B5B0C69B2C0}" dt="2022-04-05T12:12:16.337" v="857"/>
          <ac:picMkLst>
            <pc:docMk/>
            <pc:sldMk cId="2054275178" sldId="264"/>
            <ac:picMk id="4" creationId="{6682BE47-F193-4BFE-D225-6EBED73982C7}"/>
          </ac:picMkLst>
        </pc:picChg>
      </pc:sldChg>
    </pc:docChg>
  </pc:docChgLst>
  <pc:docChgLst>
    <pc:chgData name="Sophie ALLIX 861" userId="653b8b07-0df8-4455-806f-e417d863b4cb" providerId="ADAL" clId="{6CBF3BE8-AE24-4028-A56D-05ED3979199C}"/>
    <pc:docChg chg="undo redo custSel addSld modSld">
      <pc:chgData name="Sophie ALLIX 861" userId="653b8b07-0df8-4455-806f-e417d863b4cb" providerId="ADAL" clId="{6CBF3BE8-AE24-4028-A56D-05ED3979199C}" dt="2022-04-08T14:37:00.391" v="5868" actId="20577"/>
      <pc:docMkLst>
        <pc:docMk/>
      </pc:docMkLst>
      <pc:sldChg chg="modSp mod">
        <pc:chgData name="Sophie ALLIX 861" userId="653b8b07-0df8-4455-806f-e417d863b4cb" providerId="ADAL" clId="{6CBF3BE8-AE24-4028-A56D-05ED3979199C}" dt="2022-04-08T13:10:20.983" v="15" actId="20577"/>
        <pc:sldMkLst>
          <pc:docMk/>
          <pc:sldMk cId="3784089036" sldId="256"/>
        </pc:sldMkLst>
        <pc:spChg chg="mod">
          <ac:chgData name="Sophie ALLIX 861" userId="653b8b07-0df8-4455-806f-e417d863b4cb" providerId="ADAL" clId="{6CBF3BE8-AE24-4028-A56D-05ED3979199C}" dt="2022-04-08T13:10:20.983" v="15" actId="20577"/>
          <ac:spMkLst>
            <pc:docMk/>
            <pc:sldMk cId="3784089036" sldId="256"/>
            <ac:spMk id="2" creationId="{00000000-0000-0000-0000-000000000000}"/>
          </ac:spMkLst>
        </pc:spChg>
      </pc:sldChg>
      <pc:sldChg chg="addSp delSp modSp mod delDesignElem chgLayout">
        <pc:chgData name="Sophie ALLIX 861" userId="653b8b07-0df8-4455-806f-e417d863b4cb" providerId="ADAL" clId="{6CBF3BE8-AE24-4028-A56D-05ED3979199C}" dt="2022-04-08T13:15:27.372" v="257" actId="20577"/>
        <pc:sldMkLst>
          <pc:docMk/>
          <pc:sldMk cId="3690479911" sldId="257"/>
        </pc:sldMkLst>
        <pc:spChg chg="mod ord">
          <ac:chgData name="Sophie ALLIX 861" userId="653b8b07-0df8-4455-806f-e417d863b4cb" providerId="ADAL" clId="{6CBF3BE8-AE24-4028-A56D-05ED3979199C}" dt="2022-04-08T13:12:41.622" v="54" actId="700"/>
          <ac:spMkLst>
            <pc:docMk/>
            <pc:sldMk cId="3690479911" sldId="257"/>
            <ac:spMk id="2" creationId="{051511F2-6077-1969-1174-AD2C046147ED}"/>
          </ac:spMkLst>
        </pc:spChg>
        <pc:spChg chg="mod">
          <ac:chgData name="Sophie ALLIX 861" userId="653b8b07-0df8-4455-806f-e417d863b4cb" providerId="ADAL" clId="{6CBF3BE8-AE24-4028-A56D-05ED3979199C}" dt="2022-04-08T13:11:56.414" v="51" actId="6549"/>
          <ac:spMkLst>
            <pc:docMk/>
            <pc:sldMk cId="3690479911" sldId="257"/>
            <ac:spMk id="3" creationId="{1E25A0C7-2A0A-409C-C557-4860AB44647B}"/>
          </ac:spMkLst>
        </pc:spChg>
        <pc:spChg chg="mod">
          <ac:chgData name="Sophie ALLIX 861" userId="653b8b07-0df8-4455-806f-e417d863b4cb" providerId="ADAL" clId="{6CBF3BE8-AE24-4028-A56D-05ED3979199C}" dt="2022-04-08T13:15:27.372" v="257" actId="20577"/>
          <ac:spMkLst>
            <pc:docMk/>
            <pc:sldMk cId="3690479911" sldId="257"/>
            <ac:spMk id="4" creationId="{FFA06A1F-CCD2-DC07-C945-117CDD5A8AD2}"/>
          </ac:spMkLst>
        </pc:spChg>
        <pc:spChg chg="mod ord">
          <ac:chgData name="Sophie ALLIX 861" userId="653b8b07-0df8-4455-806f-e417d863b4cb" providerId="ADAL" clId="{6CBF3BE8-AE24-4028-A56D-05ED3979199C}" dt="2022-04-08T13:12:41.622" v="54" actId="700"/>
          <ac:spMkLst>
            <pc:docMk/>
            <pc:sldMk cId="3690479911" sldId="257"/>
            <ac:spMk id="8" creationId="{D515ACDD-801E-1E61-D084-C6E810BDA08E}"/>
          </ac:spMkLst>
        </pc:spChg>
        <pc:spChg chg="add del">
          <ac:chgData name="Sophie ALLIX 861" userId="653b8b07-0df8-4455-806f-e417d863b4cb" providerId="ADAL" clId="{6CBF3BE8-AE24-4028-A56D-05ED3979199C}" dt="2022-04-08T13:12:41.622" v="54" actId="700"/>
          <ac:spMkLst>
            <pc:docMk/>
            <pc:sldMk cId="3690479911" sldId="257"/>
            <ac:spMk id="16" creationId="{DD38EE57-B708-47C9-A4A4-E25F09FAB029}"/>
          </ac:spMkLst>
        </pc:spChg>
        <pc:grpChg chg="add del">
          <ac:chgData name="Sophie ALLIX 861" userId="653b8b07-0df8-4455-806f-e417d863b4cb" providerId="ADAL" clId="{6CBF3BE8-AE24-4028-A56D-05ED3979199C}" dt="2022-04-08T13:12:41.622" v="54" actId="700"/>
          <ac:grpSpMkLst>
            <pc:docMk/>
            <pc:sldMk cId="3690479911" sldId="257"/>
            <ac:grpSpMk id="18" creationId="{57A28182-58A5-4DBB-8F64-BD944BCA8154}"/>
          </ac:grpSpMkLst>
        </pc:grpChg>
        <pc:picChg chg="del">
          <ac:chgData name="Sophie ALLIX 861" userId="653b8b07-0df8-4455-806f-e417d863b4cb" providerId="ADAL" clId="{6CBF3BE8-AE24-4028-A56D-05ED3979199C}" dt="2022-04-08T13:11:50.159" v="48" actId="478"/>
          <ac:picMkLst>
            <pc:docMk/>
            <pc:sldMk cId="3690479911" sldId="257"/>
            <ac:picMk id="5" creationId="{2AA6E331-21C7-6653-3F28-134F6D205157}"/>
          </ac:picMkLst>
        </pc:picChg>
        <pc:picChg chg="add mod">
          <ac:chgData name="Sophie ALLIX 861" userId="653b8b07-0df8-4455-806f-e417d863b4cb" providerId="ADAL" clId="{6CBF3BE8-AE24-4028-A56D-05ED3979199C}" dt="2022-04-08T13:12:57.004" v="57" actId="14100"/>
          <ac:picMkLst>
            <pc:docMk/>
            <pc:sldMk cId="3690479911" sldId="257"/>
            <ac:picMk id="7" creationId="{1009CDE1-682F-41D2-937E-CE20E5FA28BD}"/>
          </ac:picMkLst>
        </pc:picChg>
      </pc:sldChg>
      <pc:sldChg chg="modSp mod">
        <pc:chgData name="Sophie ALLIX 861" userId="653b8b07-0df8-4455-806f-e417d863b4cb" providerId="ADAL" clId="{6CBF3BE8-AE24-4028-A56D-05ED3979199C}" dt="2022-04-08T13:18:56.278" v="627" actId="20577"/>
        <pc:sldMkLst>
          <pc:docMk/>
          <pc:sldMk cId="3654079969" sldId="259"/>
        </pc:sldMkLst>
        <pc:spChg chg="mod">
          <ac:chgData name="Sophie ALLIX 861" userId="653b8b07-0df8-4455-806f-e417d863b4cb" providerId="ADAL" clId="{6CBF3BE8-AE24-4028-A56D-05ED3979199C}" dt="2022-04-08T13:18:56.278" v="627" actId="20577"/>
          <ac:spMkLst>
            <pc:docMk/>
            <pc:sldMk cId="3654079969" sldId="259"/>
            <ac:spMk id="2" creationId="{104448D3-4BC2-8ECE-FFF3-A6EABCC3C4A5}"/>
          </ac:spMkLst>
        </pc:spChg>
        <pc:spChg chg="mod">
          <ac:chgData name="Sophie ALLIX 861" userId="653b8b07-0df8-4455-806f-e417d863b4cb" providerId="ADAL" clId="{6CBF3BE8-AE24-4028-A56D-05ED3979199C}" dt="2022-04-08T13:18:06.249" v="614" actId="20577"/>
          <ac:spMkLst>
            <pc:docMk/>
            <pc:sldMk cId="3654079969" sldId="259"/>
            <ac:spMk id="3" creationId="{00CBD58A-B2FE-1415-6772-4A5ABE9CEEB7}"/>
          </ac:spMkLst>
        </pc:spChg>
      </pc:sldChg>
      <pc:sldChg chg="addSp modSp mod">
        <pc:chgData name="Sophie ALLIX 861" userId="653b8b07-0df8-4455-806f-e417d863b4cb" providerId="ADAL" clId="{6CBF3BE8-AE24-4028-A56D-05ED3979199C}" dt="2022-04-08T13:31:57.992" v="1378" actId="14100"/>
        <pc:sldMkLst>
          <pc:docMk/>
          <pc:sldMk cId="2152459543" sldId="260"/>
        </pc:sldMkLst>
        <pc:spChg chg="mod">
          <ac:chgData name="Sophie ALLIX 861" userId="653b8b07-0df8-4455-806f-e417d863b4cb" providerId="ADAL" clId="{6CBF3BE8-AE24-4028-A56D-05ED3979199C}" dt="2022-04-08T13:25:08.762" v="1367" actId="20577"/>
          <ac:spMkLst>
            <pc:docMk/>
            <pc:sldMk cId="2152459543" sldId="260"/>
            <ac:spMk id="2" creationId="{2F3D8EEC-2F03-B21B-E192-7291A50FE274}"/>
          </ac:spMkLst>
        </pc:spChg>
        <pc:spChg chg="mod">
          <ac:chgData name="Sophie ALLIX 861" userId="653b8b07-0df8-4455-806f-e417d863b4cb" providerId="ADAL" clId="{6CBF3BE8-AE24-4028-A56D-05ED3979199C}" dt="2022-04-08T13:25:18.870" v="1372" actId="6549"/>
          <ac:spMkLst>
            <pc:docMk/>
            <pc:sldMk cId="2152459543" sldId="260"/>
            <ac:spMk id="5" creationId="{06C1A7EA-E1FB-3F64-8EF5-8164509C30C4}"/>
          </ac:spMkLst>
        </pc:spChg>
        <pc:picChg chg="add mod">
          <ac:chgData name="Sophie ALLIX 861" userId="653b8b07-0df8-4455-806f-e417d863b4cb" providerId="ADAL" clId="{6CBF3BE8-AE24-4028-A56D-05ED3979199C}" dt="2022-04-08T13:31:57.992" v="1378" actId="14100"/>
          <ac:picMkLst>
            <pc:docMk/>
            <pc:sldMk cId="2152459543" sldId="260"/>
            <ac:picMk id="4" creationId="{7874892C-1E7A-448E-B775-4579B62D9675}"/>
          </ac:picMkLst>
        </pc:picChg>
      </pc:sldChg>
      <pc:sldChg chg="modSp mod">
        <pc:chgData name="Sophie ALLIX 861" userId="653b8b07-0df8-4455-806f-e417d863b4cb" providerId="ADAL" clId="{6CBF3BE8-AE24-4028-A56D-05ED3979199C}" dt="2022-04-08T13:58:06.086" v="3041" actId="207"/>
        <pc:sldMkLst>
          <pc:docMk/>
          <pc:sldMk cId="2161099511" sldId="261"/>
        </pc:sldMkLst>
        <pc:spChg chg="mod">
          <ac:chgData name="Sophie ALLIX 861" userId="653b8b07-0df8-4455-806f-e417d863b4cb" providerId="ADAL" clId="{6CBF3BE8-AE24-4028-A56D-05ED3979199C}" dt="2022-04-08T13:33:12.203" v="1465" actId="20577"/>
          <ac:spMkLst>
            <pc:docMk/>
            <pc:sldMk cId="2161099511" sldId="261"/>
            <ac:spMk id="2" creationId="{EC7F3E8E-CAD4-3815-9CDF-DFBCC64C0075}"/>
          </ac:spMkLst>
        </pc:spChg>
        <pc:spChg chg="mod">
          <ac:chgData name="Sophie ALLIX 861" userId="653b8b07-0df8-4455-806f-e417d863b4cb" providerId="ADAL" clId="{6CBF3BE8-AE24-4028-A56D-05ED3979199C}" dt="2022-04-08T13:58:06.086" v="3041" actId="207"/>
          <ac:spMkLst>
            <pc:docMk/>
            <pc:sldMk cId="2161099511" sldId="261"/>
            <ac:spMk id="5" creationId="{BEB7FED8-EBDE-3E12-3C90-6658C8BD22CE}"/>
          </ac:spMkLst>
        </pc:spChg>
      </pc:sldChg>
      <pc:sldChg chg="modSp mod">
        <pc:chgData name="Sophie ALLIX 861" userId="653b8b07-0df8-4455-806f-e417d863b4cb" providerId="ADAL" clId="{6CBF3BE8-AE24-4028-A56D-05ED3979199C}" dt="2022-04-08T14:04:38.394" v="3589" actId="6549"/>
        <pc:sldMkLst>
          <pc:docMk/>
          <pc:sldMk cId="1475989899" sldId="262"/>
        </pc:sldMkLst>
        <pc:spChg chg="mod">
          <ac:chgData name="Sophie ALLIX 861" userId="653b8b07-0df8-4455-806f-e417d863b4cb" providerId="ADAL" clId="{6CBF3BE8-AE24-4028-A56D-05ED3979199C}" dt="2022-04-08T14:04:38.394" v="3589" actId="6549"/>
          <ac:spMkLst>
            <pc:docMk/>
            <pc:sldMk cId="1475989899" sldId="262"/>
            <ac:spMk id="2" creationId="{1A80D6D3-7B63-A402-B4EA-65EBEB850082}"/>
          </ac:spMkLst>
        </pc:spChg>
        <pc:spChg chg="mod">
          <ac:chgData name="Sophie ALLIX 861" userId="653b8b07-0df8-4455-806f-e417d863b4cb" providerId="ADAL" clId="{6CBF3BE8-AE24-4028-A56D-05ED3979199C}" dt="2022-04-08T14:03:26.558" v="3429" actId="20577"/>
          <ac:spMkLst>
            <pc:docMk/>
            <pc:sldMk cId="1475989899" sldId="262"/>
            <ac:spMk id="5" creationId="{E8793EB8-6CC9-B9A6-F228-85B026D1FA83}"/>
          </ac:spMkLst>
        </pc:spChg>
      </pc:sldChg>
      <pc:sldChg chg="modSp mod">
        <pc:chgData name="Sophie ALLIX 861" userId="653b8b07-0df8-4455-806f-e417d863b4cb" providerId="ADAL" clId="{6CBF3BE8-AE24-4028-A56D-05ED3979199C}" dt="2022-04-08T14:09:54.196" v="4394" actId="20577"/>
        <pc:sldMkLst>
          <pc:docMk/>
          <pc:sldMk cId="656966279" sldId="263"/>
        </pc:sldMkLst>
        <pc:spChg chg="mod">
          <ac:chgData name="Sophie ALLIX 861" userId="653b8b07-0df8-4455-806f-e417d863b4cb" providerId="ADAL" clId="{6CBF3BE8-AE24-4028-A56D-05ED3979199C}" dt="2022-04-08T14:09:54.196" v="4394" actId="20577"/>
          <ac:spMkLst>
            <pc:docMk/>
            <pc:sldMk cId="656966279" sldId="263"/>
            <ac:spMk id="2" creationId="{F7FFF332-B12F-1DA1-90B9-1C9F685C1027}"/>
          </ac:spMkLst>
        </pc:spChg>
        <pc:spChg chg="mod">
          <ac:chgData name="Sophie ALLIX 861" userId="653b8b07-0df8-4455-806f-e417d863b4cb" providerId="ADAL" clId="{6CBF3BE8-AE24-4028-A56D-05ED3979199C}" dt="2022-04-08T14:08:54.846" v="4308" actId="20577"/>
          <ac:spMkLst>
            <pc:docMk/>
            <pc:sldMk cId="656966279" sldId="263"/>
            <ac:spMk id="5" creationId="{CF4DEEC6-D89A-0344-3101-3D46CA960286}"/>
          </ac:spMkLst>
        </pc:spChg>
      </pc:sldChg>
      <pc:sldChg chg="modSp mod">
        <pc:chgData name="Sophie ALLIX 861" userId="653b8b07-0df8-4455-806f-e417d863b4cb" providerId="ADAL" clId="{6CBF3BE8-AE24-4028-A56D-05ED3979199C}" dt="2022-04-08T13:46:39.728" v="2548" actId="20577"/>
        <pc:sldMkLst>
          <pc:docMk/>
          <pc:sldMk cId="1493946972" sldId="279"/>
        </pc:sldMkLst>
        <pc:spChg chg="mod">
          <ac:chgData name="Sophie ALLIX 861" userId="653b8b07-0df8-4455-806f-e417d863b4cb" providerId="ADAL" clId="{6CBF3BE8-AE24-4028-A56D-05ED3979199C}" dt="2022-04-08T13:35:34.867" v="1755" actId="20577"/>
          <ac:spMkLst>
            <pc:docMk/>
            <pc:sldMk cId="1493946972" sldId="279"/>
            <ac:spMk id="2" creationId="{EC7F3E8E-CAD4-3815-9CDF-DFBCC64C0075}"/>
          </ac:spMkLst>
        </pc:spChg>
        <pc:spChg chg="mod">
          <ac:chgData name="Sophie ALLIX 861" userId="653b8b07-0df8-4455-806f-e417d863b4cb" providerId="ADAL" clId="{6CBF3BE8-AE24-4028-A56D-05ED3979199C}" dt="2022-04-08T13:46:39.728" v="2548" actId="20577"/>
          <ac:spMkLst>
            <pc:docMk/>
            <pc:sldMk cId="1493946972" sldId="279"/>
            <ac:spMk id="5" creationId="{BEB7FED8-EBDE-3E12-3C90-6658C8BD22CE}"/>
          </ac:spMkLst>
        </pc:spChg>
      </pc:sldChg>
      <pc:sldChg chg="addSp delSp modSp mod">
        <pc:chgData name="Sophie ALLIX 861" userId="653b8b07-0df8-4455-806f-e417d863b4cb" providerId="ADAL" clId="{6CBF3BE8-AE24-4028-A56D-05ED3979199C}" dt="2022-04-08T13:57:07.199" v="3037" actId="6549"/>
        <pc:sldMkLst>
          <pc:docMk/>
          <pc:sldMk cId="850216006" sldId="280"/>
        </pc:sldMkLst>
        <pc:spChg chg="mod">
          <ac:chgData name="Sophie ALLIX 861" userId="653b8b07-0df8-4455-806f-e417d863b4cb" providerId="ADAL" clId="{6CBF3BE8-AE24-4028-A56D-05ED3979199C}" dt="2022-04-08T13:47:36.702" v="2641" actId="20577"/>
          <ac:spMkLst>
            <pc:docMk/>
            <pc:sldMk cId="850216006" sldId="280"/>
            <ac:spMk id="2" creationId="{EC7F3E8E-CAD4-3815-9CDF-DFBCC64C0075}"/>
          </ac:spMkLst>
        </pc:spChg>
        <pc:spChg chg="del mod">
          <ac:chgData name="Sophie ALLIX 861" userId="653b8b07-0df8-4455-806f-e417d863b4cb" providerId="ADAL" clId="{6CBF3BE8-AE24-4028-A56D-05ED3979199C}" dt="2022-04-08T13:47:47.380" v="2646"/>
          <ac:spMkLst>
            <pc:docMk/>
            <pc:sldMk cId="850216006" sldId="280"/>
            <ac:spMk id="3" creationId="{3EA7EA16-E046-0D95-E4F0-96ECF6E8A7C1}"/>
          </ac:spMkLst>
        </pc:spChg>
        <pc:spChg chg="mod">
          <ac:chgData name="Sophie ALLIX 861" userId="653b8b07-0df8-4455-806f-e417d863b4cb" providerId="ADAL" clId="{6CBF3BE8-AE24-4028-A56D-05ED3979199C}" dt="2022-04-08T13:57:07.199" v="3037" actId="6549"/>
          <ac:spMkLst>
            <pc:docMk/>
            <pc:sldMk cId="850216006" sldId="280"/>
            <ac:spMk id="5" creationId="{BEB7FED8-EBDE-3E12-3C90-6658C8BD22CE}"/>
          </ac:spMkLst>
        </pc:spChg>
        <pc:picChg chg="del">
          <ac:chgData name="Sophie ALLIX 861" userId="653b8b07-0df8-4455-806f-e417d863b4cb" providerId="ADAL" clId="{6CBF3BE8-AE24-4028-A56D-05ED3979199C}" dt="2022-04-08T13:47:47.378" v="2644" actId="478"/>
          <ac:picMkLst>
            <pc:docMk/>
            <pc:sldMk cId="850216006" sldId="280"/>
            <ac:picMk id="4" creationId="{A2DC84E6-2BF7-58D6-38C5-2FA7414C507B}"/>
          </ac:picMkLst>
        </pc:picChg>
        <pc:picChg chg="add mod">
          <ac:chgData name="Sophie ALLIX 861" userId="653b8b07-0df8-4455-806f-e417d863b4cb" providerId="ADAL" clId="{6CBF3BE8-AE24-4028-A56D-05ED3979199C}" dt="2022-04-08T13:56:03.394" v="3036" actId="14100"/>
          <ac:picMkLst>
            <pc:docMk/>
            <pc:sldMk cId="850216006" sldId="280"/>
            <ac:picMk id="7" creationId="{245B9E3D-1CAF-4438-A003-CB0DFB938F3F}"/>
          </ac:picMkLst>
        </pc:picChg>
      </pc:sldChg>
      <pc:sldChg chg="modSp mod">
        <pc:chgData name="Sophie ALLIX 861" userId="653b8b07-0df8-4455-806f-e417d863b4cb" providerId="ADAL" clId="{6CBF3BE8-AE24-4028-A56D-05ED3979199C}" dt="2022-04-08T13:24:10.331" v="1310" actId="20577"/>
        <pc:sldMkLst>
          <pc:docMk/>
          <pc:sldMk cId="3068661971" sldId="281"/>
        </pc:sldMkLst>
        <pc:spChg chg="mod">
          <ac:chgData name="Sophie ALLIX 861" userId="653b8b07-0df8-4455-806f-e417d863b4cb" providerId="ADAL" clId="{6CBF3BE8-AE24-4028-A56D-05ED3979199C}" dt="2022-04-08T13:19:29.220" v="672" actId="20577"/>
          <ac:spMkLst>
            <pc:docMk/>
            <pc:sldMk cId="3068661971" sldId="281"/>
            <ac:spMk id="2" creationId="{104448D3-4BC2-8ECE-FFF3-A6EABCC3C4A5}"/>
          </ac:spMkLst>
        </pc:spChg>
        <pc:spChg chg="mod">
          <ac:chgData name="Sophie ALLIX 861" userId="653b8b07-0df8-4455-806f-e417d863b4cb" providerId="ADAL" clId="{6CBF3BE8-AE24-4028-A56D-05ED3979199C}" dt="2022-04-08T13:24:10.331" v="1310" actId="20577"/>
          <ac:spMkLst>
            <pc:docMk/>
            <pc:sldMk cId="3068661971" sldId="281"/>
            <ac:spMk id="3" creationId="{00CBD58A-B2FE-1415-6772-4A5ABE9CEEB7}"/>
          </ac:spMkLst>
        </pc:spChg>
      </pc:sldChg>
      <pc:sldChg chg="addSp modSp mod">
        <pc:chgData name="Sophie ALLIX 861" userId="653b8b07-0df8-4455-806f-e417d863b4cb" providerId="ADAL" clId="{6CBF3BE8-AE24-4028-A56D-05ED3979199C}" dt="2022-04-08T14:14:00.899" v="4802" actId="1076"/>
        <pc:sldMkLst>
          <pc:docMk/>
          <pc:sldMk cId="3064898353" sldId="282"/>
        </pc:sldMkLst>
        <pc:spChg chg="mod">
          <ac:chgData name="Sophie ALLIX 861" userId="653b8b07-0df8-4455-806f-e417d863b4cb" providerId="ADAL" clId="{6CBF3BE8-AE24-4028-A56D-05ED3979199C}" dt="2022-04-08T14:10:21.295" v="4454" actId="20577"/>
          <ac:spMkLst>
            <pc:docMk/>
            <pc:sldMk cId="3064898353" sldId="282"/>
            <ac:spMk id="2" creationId="{F7FFF332-B12F-1DA1-90B9-1C9F685C1027}"/>
          </ac:spMkLst>
        </pc:spChg>
        <pc:spChg chg="mod">
          <ac:chgData name="Sophie ALLIX 861" userId="653b8b07-0df8-4455-806f-e417d863b4cb" providerId="ADAL" clId="{6CBF3BE8-AE24-4028-A56D-05ED3979199C}" dt="2022-04-08T14:13:41.839" v="4800" actId="20577"/>
          <ac:spMkLst>
            <pc:docMk/>
            <pc:sldMk cId="3064898353" sldId="282"/>
            <ac:spMk id="5" creationId="{CF4DEEC6-D89A-0344-3101-3D46CA960286}"/>
          </ac:spMkLst>
        </pc:spChg>
        <pc:picChg chg="add mod">
          <ac:chgData name="Sophie ALLIX 861" userId="653b8b07-0df8-4455-806f-e417d863b4cb" providerId="ADAL" clId="{6CBF3BE8-AE24-4028-A56D-05ED3979199C}" dt="2022-04-08T14:14:00.899" v="4802" actId="1076"/>
          <ac:picMkLst>
            <pc:docMk/>
            <pc:sldMk cId="3064898353" sldId="282"/>
            <ac:picMk id="4" creationId="{EDED301C-8AE5-4676-A6B0-E648DC0C272B}"/>
          </ac:picMkLst>
        </pc:picChg>
      </pc:sldChg>
      <pc:sldChg chg="addSp delSp modSp mod">
        <pc:chgData name="Sophie ALLIX 861" userId="653b8b07-0df8-4455-806f-e417d863b4cb" providerId="ADAL" clId="{6CBF3BE8-AE24-4028-A56D-05ED3979199C}" dt="2022-04-08T14:21:22.353" v="4975" actId="20577"/>
        <pc:sldMkLst>
          <pc:docMk/>
          <pc:sldMk cId="3749363697" sldId="283"/>
        </pc:sldMkLst>
        <pc:spChg chg="mod">
          <ac:chgData name="Sophie ALLIX 861" userId="653b8b07-0df8-4455-806f-e417d863b4cb" providerId="ADAL" clId="{6CBF3BE8-AE24-4028-A56D-05ED3979199C}" dt="2022-04-08T14:21:22.353" v="4975" actId="20577"/>
          <ac:spMkLst>
            <pc:docMk/>
            <pc:sldMk cId="3749363697" sldId="283"/>
            <ac:spMk id="2" creationId="{F7FFF332-B12F-1DA1-90B9-1C9F685C1027}"/>
          </ac:spMkLst>
        </pc:spChg>
        <pc:spChg chg="mod">
          <ac:chgData name="Sophie ALLIX 861" userId="653b8b07-0df8-4455-806f-e417d863b4cb" providerId="ADAL" clId="{6CBF3BE8-AE24-4028-A56D-05ED3979199C}" dt="2022-04-08T14:21:14.476" v="4959" actId="20577"/>
          <ac:spMkLst>
            <pc:docMk/>
            <pc:sldMk cId="3749363697" sldId="283"/>
            <ac:spMk id="5" creationId="{CF4DEEC6-D89A-0344-3101-3D46CA960286}"/>
          </ac:spMkLst>
        </pc:spChg>
        <pc:picChg chg="add del mod">
          <ac:chgData name="Sophie ALLIX 861" userId="653b8b07-0df8-4455-806f-e417d863b4cb" providerId="ADAL" clId="{6CBF3BE8-AE24-4028-A56D-05ED3979199C}" dt="2022-04-08T14:21:16.953" v="4961" actId="1076"/>
          <ac:picMkLst>
            <pc:docMk/>
            <pc:sldMk cId="3749363697" sldId="283"/>
            <ac:picMk id="4" creationId="{DCD50884-7743-42E2-BEBF-C5573ECA6E00}"/>
          </ac:picMkLst>
        </pc:picChg>
      </pc:sldChg>
      <pc:sldChg chg="addSp delSp modSp mod delDesignElem chgLayout">
        <pc:chgData name="Sophie ALLIX 861" userId="653b8b07-0df8-4455-806f-e417d863b4cb" providerId="ADAL" clId="{6CBF3BE8-AE24-4028-A56D-05ED3979199C}" dt="2022-04-08T14:37:00.391" v="5868" actId="20577"/>
        <pc:sldMkLst>
          <pc:docMk/>
          <pc:sldMk cId="3484652551" sldId="284"/>
        </pc:sldMkLst>
        <pc:spChg chg="mod ord">
          <ac:chgData name="Sophie ALLIX 861" userId="653b8b07-0df8-4455-806f-e417d863b4cb" providerId="ADAL" clId="{6CBF3BE8-AE24-4028-A56D-05ED3979199C}" dt="2022-04-08T14:37:00.391" v="5868" actId="20577"/>
          <ac:spMkLst>
            <pc:docMk/>
            <pc:sldMk cId="3484652551" sldId="284"/>
            <ac:spMk id="2" creationId="{F7FFF332-B12F-1DA1-90B9-1C9F685C1027}"/>
          </ac:spMkLst>
        </pc:spChg>
        <pc:spChg chg="mod ord">
          <ac:chgData name="Sophie ALLIX 861" userId="653b8b07-0df8-4455-806f-e417d863b4cb" providerId="ADAL" clId="{6CBF3BE8-AE24-4028-A56D-05ED3979199C}" dt="2022-04-08T14:21:02.995" v="4938" actId="700"/>
          <ac:spMkLst>
            <pc:docMk/>
            <pc:sldMk cId="3484652551" sldId="284"/>
            <ac:spMk id="5" creationId="{CF4DEEC6-D89A-0344-3101-3D46CA960286}"/>
          </ac:spMkLst>
        </pc:spChg>
        <pc:spChg chg="add del">
          <ac:chgData name="Sophie ALLIX 861" userId="653b8b07-0df8-4455-806f-e417d863b4cb" providerId="ADAL" clId="{6CBF3BE8-AE24-4028-A56D-05ED3979199C}" dt="2022-04-08T14:21:02.995" v="4938" actId="700"/>
          <ac:spMkLst>
            <pc:docMk/>
            <pc:sldMk cId="3484652551" sldId="284"/>
            <ac:spMk id="8" creationId="{827B839B-9ADE-406B-8590-F1CAEDED45A1}"/>
          </ac:spMkLst>
        </pc:spChg>
        <pc:spChg chg="add del">
          <ac:chgData name="Sophie ALLIX 861" userId="653b8b07-0df8-4455-806f-e417d863b4cb" providerId="ADAL" clId="{6CBF3BE8-AE24-4028-A56D-05ED3979199C}" dt="2022-04-08T14:21:02.995" v="4938" actId="700"/>
          <ac:spMkLst>
            <pc:docMk/>
            <pc:sldMk cId="3484652551" sldId="284"/>
            <ac:spMk id="10" creationId="{CFE45BF0-46DB-408C-B5F7-7B11716805D4}"/>
          </ac:spMkLst>
        </pc:spChg>
        <pc:spChg chg="add del">
          <ac:chgData name="Sophie ALLIX 861" userId="653b8b07-0df8-4455-806f-e417d863b4cb" providerId="ADAL" clId="{6CBF3BE8-AE24-4028-A56D-05ED3979199C}" dt="2022-04-08T14:21:02.995" v="4938" actId="700"/>
          <ac:spMkLst>
            <pc:docMk/>
            <pc:sldMk cId="3484652551" sldId="284"/>
            <ac:spMk id="12" creationId="{2AEBC8F2-97B1-41B4-93F1-2D289E197FBA}"/>
          </ac:spMkLst>
        </pc:spChg>
        <pc:spChg chg="add del">
          <ac:chgData name="Sophie ALLIX 861" userId="653b8b07-0df8-4455-806f-e417d863b4cb" providerId="ADAL" clId="{6CBF3BE8-AE24-4028-A56D-05ED3979199C}" dt="2022-04-08T14:21:02.995" v="4938" actId="700"/>
          <ac:spMkLst>
            <pc:docMk/>
            <pc:sldMk cId="3484652551" sldId="284"/>
            <ac:spMk id="14" creationId="{472E3A19-F5D5-48FC-BB9C-48C2F68F598B}"/>
          </ac:spMkLst>
        </pc:spChg>
        <pc:spChg chg="add del">
          <ac:chgData name="Sophie ALLIX 861" userId="653b8b07-0df8-4455-806f-e417d863b4cb" providerId="ADAL" clId="{6CBF3BE8-AE24-4028-A56D-05ED3979199C}" dt="2022-04-08T14:21:02.995" v="4938" actId="700"/>
          <ac:spMkLst>
            <pc:docMk/>
            <pc:sldMk cId="3484652551" sldId="284"/>
            <ac:spMk id="16" creationId="{7A62E32F-BB65-43A8-8EB5-92346890E549}"/>
          </ac:spMkLst>
        </pc:spChg>
        <pc:spChg chg="add del">
          <ac:chgData name="Sophie ALLIX 861" userId="653b8b07-0df8-4455-806f-e417d863b4cb" providerId="ADAL" clId="{6CBF3BE8-AE24-4028-A56D-05ED3979199C}" dt="2022-04-08T14:21:02.995" v="4938" actId="700"/>
          <ac:spMkLst>
            <pc:docMk/>
            <pc:sldMk cId="3484652551" sldId="284"/>
            <ac:spMk id="18" creationId="{14E91B64-9FCC-451E-AFB4-A827D6329367}"/>
          </ac:spMkLst>
        </pc:spChg>
        <pc:picChg chg="add del">
          <ac:chgData name="Sophie ALLIX 861" userId="653b8b07-0df8-4455-806f-e417d863b4cb" providerId="ADAL" clId="{6CBF3BE8-AE24-4028-A56D-05ED3979199C}" dt="2022-04-08T14:21:02.607" v="4937" actId="478"/>
          <ac:picMkLst>
            <pc:docMk/>
            <pc:sldMk cId="3484652551" sldId="284"/>
            <ac:picMk id="3" creationId="{E4A47FB5-A6A3-FC27-D3F2-A8C35A0994A1}"/>
          </ac:picMkLst>
        </pc:picChg>
      </pc:sldChg>
      <pc:sldChg chg="delSp modSp add mod">
        <pc:chgData name="Sophie ALLIX 861" userId="653b8b07-0df8-4455-806f-e417d863b4cb" providerId="ADAL" clId="{6CBF3BE8-AE24-4028-A56D-05ED3979199C}" dt="2022-04-08T14:31:01.403" v="5860" actId="255"/>
        <pc:sldMkLst>
          <pc:docMk/>
          <pc:sldMk cId="1861840277" sldId="285"/>
        </pc:sldMkLst>
        <pc:spChg chg="mod">
          <ac:chgData name="Sophie ALLIX 861" userId="653b8b07-0df8-4455-806f-e417d863b4cb" providerId="ADAL" clId="{6CBF3BE8-AE24-4028-A56D-05ED3979199C}" dt="2022-04-08T14:21:41.962" v="5014" actId="20577"/>
          <ac:spMkLst>
            <pc:docMk/>
            <pc:sldMk cId="1861840277" sldId="285"/>
            <ac:spMk id="2" creationId="{F7FFF332-B12F-1DA1-90B9-1C9F685C1027}"/>
          </ac:spMkLst>
        </pc:spChg>
        <pc:spChg chg="mod">
          <ac:chgData name="Sophie ALLIX 861" userId="653b8b07-0df8-4455-806f-e417d863b4cb" providerId="ADAL" clId="{6CBF3BE8-AE24-4028-A56D-05ED3979199C}" dt="2022-04-08T14:31:01.403" v="5860" actId="255"/>
          <ac:spMkLst>
            <pc:docMk/>
            <pc:sldMk cId="1861840277" sldId="285"/>
            <ac:spMk id="5" creationId="{CF4DEEC6-D89A-0344-3101-3D46CA960286}"/>
          </ac:spMkLst>
        </pc:spChg>
        <pc:picChg chg="del">
          <ac:chgData name="Sophie ALLIX 861" userId="653b8b07-0df8-4455-806f-e417d863b4cb" providerId="ADAL" clId="{6CBF3BE8-AE24-4028-A56D-05ED3979199C}" dt="2022-04-08T14:21:44.345" v="5015" actId="478"/>
          <ac:picMkLst>
            <pc:docMk/>
            <pc:sldMk cId="1861840277" sldId="285"/>
            <ac:picMk id="4" creationId="{DCD50884-7743-42E2-BEBF-C5573ECA6E00}"/>
          </ac:picMkLst>
        </pc:picChg>
      </pc:sldChg>
    </pc:docChg>
  </pc:docChgLst>
  <pc:docChgLst>
    <pc:chgData name="Sophie ALLIX 861" userId="S::sophie.allix@caf86.caf.fr::653b8b07-0df8-4455-806f-e417d863b4cb" providerId="AD" clId="Web-{5EDB6670-176B-4C7F-9992-F88A3ADC56B9}"/>
    <pc:docChg chg="addSld modSld">
      <pc:chgData name="Sophie ALLIX 861" userId="S::sophie.allix@caf86.caf.fr::653b8b07-0df8-4455-806f-e417d863b4cb" providerId="AD" clId="Web-{5EDB6670-176B-4C7F-9992-F88A3ADC56B9}" dt="2022-04-05T10:02:56.490" v="481" actId="20577"/>
      <pc:docMkLst>
        <pc:docMk/>
      </pc:docMkLst>
      <pc:sldChg chg="addSp modSp mod setBg">
        <pc:chgData name="Sophie ALLIX 861" userId="S::sophie.allix@caf86.caf.fr::653b8b07-0df8-4455-806f-e417d863b4cb" providerId="AD" clId="Web-{5EDB6670-176B-4C7F-9992-F88A3ADC56B9}" dt="2022-04-05T10:02:56.490" v="481" actId="20577"/>
        <pc:sldMkLst>
          <pc:docMk/>
          <pc:sldMk cId="3784089036" sldId="256"/>
        </pc:sldMkLst>
        <pc:spChg chg="mod">
          <ac:chgData name="Sophie ALLIX 861" userId="S::sophie.allix@caf86.caf.fr::653b8b07-0df8-4455-806f-e417d863b4cb" providerId="AD" clId="Web-{5EDB6670-176B-4C7F-9992-F88A3ADC56B9}" dt="2022-04-05T10:02:56.490" v="481" actId="20577"/>
          <ac:spMkLst>
            <pc:docMk/>
            <pc:sldMk cId="3784089036" sldId="256"/>
            <ac:spMk id="2" creationId="{00000000-0000-0000-0000-000000000000}"/>
          </ac:spMkLst>
        </pc:spChg>
        <pc:spChg chg="mod">
          <ac:chgData name="Sophie ALLIX 861" userId="S::sophie.allix@caf86.caf.fr::653b8b07-0df8-4455-806f-e417d863b4cb" providerId="AD" clId="Web-{5EDB6670-176B-4C7F-9992-F88A3ADC56B9}" dt="2022-04-05T10:01:47.379" v="458"/>
          <ac:spMkLst>
            <pc:docMk/>
            <pc:sldMk cId="3784089036" sldId="256"/>
            <ac:spMk id="3" creationId="{00000000-0000-0000-0000-000000000000}"/>
          </ac:spMkLst>
        </pc:spChg>
        <pc:spChg chg="add">
          <ac:chgData name="Sophie ALLIX 861" userId="S::sophie.allix@caf86.caf.fr::653b8b07-0df8-4455-806f-e417d863b4cb" providerId="AD" clId="Web-{5EDB6670-176B-4C7F-9992-F88A3ADC56B9}" dt="2022-04-05T10:01:47.379" v="458"/>
          <ac:spMkLst>
            <pc:docMk/>
            <pc:sldMk cId="3784089036" sldId="256"/>
            <ac:spMk id="8" creationId="{B26EE4FD-480F-42A5-9FEB-DA630457CFB7}"/>
          </ac:spMkLst>
        </pc:spChg>
        <pc:spChg chg="add">
          <ac:chgData name="Sophie ALLIX 861" userId="S::sophie.allix@caf86.caf.fr::653b8b07-0df8-4455-806f-e417d863b4cb" providerId="AD" clId="Web-{5EDB6670-176B-4C7F-9992-F88A3ADC56B9}" dt="2022-04-05T10:01:47.379" v="458"/>
          <ac:spMkLst>
            <pc:docMk/>
            <pc:sldMk cId="3784089036" sldId="256"/>
            <ac:spMk id="10" creationId="{A187062F-BE14-42FC-B06A-607DB23849C3}"/>
          </ac:spMkLst>
        </pc:spChg>
        <pc:spChg chg="add">
          <ac:chgData name="Sophie ALLIX 861" userId="S::sophie.allix@caf86.caf.fr::653b8b07-0df8-4455-806f-e417d863b4cb" providerId="AD" clId="Web-{5EDB6670-176B-4C7F-9992-F88A3ADC56B9}" dt="2022-04-05T10:01:47.379" v="458"/>
          <ac:spMkLst>
            <pc:docMk/>
            <pc:sldMk cId="3784089036" sldId="256"/>
            <ac:spMk id="12" creationId="{731FE21B-2A45-4BF5-8B03-E12341988774}"/>
          </ac:spMkLst>
        </pc:spChg>
        <pc:spChg chg="add">
          <ac:chgData name="Sophie ALLIX 861" userId="S::sophie.allix@caf86.caf.fr::653b8b07-0df8-4455-806f-e417d863b4cb" providerId="AD" clId="Web-{5EDB6670-176B-4C7F-9992-F88A3ADC56B9}" dt="2022-04-05T10:01:47.379" v="458"/>
          <ac:spMkLst>
            <pc:docMk/>
            <pc:sldMk cId="3784089036" sldId="256"/>
            <ac:spMk id="14" creationId="{2DC5A94D-79ED-48F5-9DC5-96CBB507CEC8}"/>
          </ac:spMkLst>
        </pc:spChg>
        <pc:spChg chg="add">
          <ac:chgData name="Sophie ALLIX 861" userId="S::sophie.allix@caf86.caf.fr::653b8b07-0df8-4455-806f-e417d863b4cb" providerId="AD" clId="Web-{5EDB6670-176B-4C7F-9992-F88A3ADC56B9}" dt="2022-04-05T10:01:47.379" v="458"/>
          <ac:spMkLst>
            <pc:docMk/>
            <pc:sldMk cId="3784089036" sldId="256"/>
            <ac:spMk id="16" creationId="{93A3D4BE-AF25-4F9A-9C29-1145CCE24A28}"/>
          </ac:spMkLst>
        </pc:spChg>
      </pc:sldChg>
      <pc:sldChg chg="addSp delSp modSp new mod setBg">
        <pc:chgData name="Sophie ALLIX 861" userId="S::sophie.allix@caf86.caf.fr::653b8b07-0df8-4455-806f-e417d863b4cb" providerId="AD" clId="Web-{5EDB6670-176B-4C7F-9992-F88A3ADC56B9}" dt="2022-04-05T09:44:51.320" v="184" actId="20577"/>
        <pc:sldMkLst>
          <pc:docMk/>
          <pc:sldMk cId="3690479911" sldId="257"/>
        </pc:sldMkLst>
        <pc:spChg chg="mod">
          <ac:chgData name="Sophie ALLIX 861" userId="S::sophie.allix@caf86.caf.fr::653b8b07-0df8-4455-806f-e417d863b4cb" providerId="AD" clId="Web-{5EDB6670-176B-4C7F-9992-F88A3ADC56B9}" dt="2022-04-05T09:40:03.750" v="91"/>
          <ac:spMkLst>
            <pc:docMk/>
            <pc:sldMk cId="3690479911" sldId="257"/>
            <ac:spMk id="2" creationId="{051511F2-6077-1969-1174-AD2C046147ED}"/>
          </ac:spMkLst>
        </pc:spChg>
        <pc:spChg chg="del">
          <ac:chgData name="Sophie ALLIX 861" userId="S::sophie.allix@caf86.caf.fr::653b8b07-0df8-4455-806f-e417d863b4cb" providerId="AD" clId="Web-{5EDB6670-176B-4C7F-9992-F88A3ADC56B9}" dt="2022-04-05T09:38:17.216" v="1"/>
          <ac:spMkLst>
            <pc:docMk/>
            <pc:sldMk cId="3690479911" sldId="257"/>
            <ac:spMk id="3" creationId="{9EABB0E6-6B1D-5CE8-AF5E-2CE483EDF692}"/>
          </ac:spMkLst>
        </pc:spChg>
        <pc:spChg chg="add mod">
          <ac:chgData name="Sophie ALLIX 861" userId="S::sophie.allix@caf86.caf.fr::653b8b07-0df8-4455-806f-e417d863b4cb" providerId="AD" clId="Web-{5EDB6670-176B-4C7F-9992-F88A3ADC56B9}" dt="2022-04-05T09:44:51.320" v="184" actId="20577"/>
          <ac:spMkLst>
            <pc:docMk/>
            <pc:sldMk cId="3690479911" sldId="257"/>
            <ac:spMk id="8" creationId="{D515ACDD-801E-1E61-D084-C6E810BDA08E}"/>
          </ac:spMkLst>
        </pc:spChg>
        <pc:spChg chg="add del">
          <ac:chgData name="Sophie ALLIX 861" userId="S::sophie.allix@caf86.caf.fr::653b8b07-0df8-4455-806f-e417d863b4cb" providerId="AD" clId="Web-{5EDB6670-176B-4C7F-9992-F88A3ADC56B9}" dt="2022-04-05T09:40:03.750" v="91"/>
          <ac:spMkLst>
            <pc:docMk/>
            <pc:sldMk cId="3690479911" sldId="257"/>
            <ac:spMk id="11" creationId="{73DE2CFE-42F2-48F0-8706-5264E012B10C}"/>
          </ac:spMkLst>
        </pc:spChg>
        <pc:spChg chg="add">
          <ac:chgData name="Sophie ALLIX 861" userId="S::sophie.allix@caf86.caf.fr::653b8b07-0df8-4455-806f-e417d863b4cb" providerId="AD" clId="Web-{5EDB6670-176B-4C7F-9992-F88A3ADC56B9}" dt="2022-04-05T09:40:03.750" v="91"/>
          <ac:spMkLst>
            <pc:docMk/>
            <pc:sldMk cId="3690479911" sldId="257"/>
            <ac:spMk id="16" creationId="{DD38EE57-B708-47C9-A4A4-E25F09FAB029}"/>
          </ac:spMkLst>
        </pc:spChg>
        <pc:grpChg chg="add">
          <ac:chgData name="Sophie ALLIX 861" userId="S::sophie.allix@caf86.caf.fr::653b8b07-0df8-4455-806f-e417d863b4cb" providerId="AD" clId="Web-{5EDB6670-176B-4C7F-9992-F88A3ADC56B9}" dt="2022-04-05T09:40:03.750" v="91"/>
          <ac:grpSpMkLst>
            <pc:docMk/>
            <pc:sldMk cId="3690479911" sldId="257"/>
            <ac:grpSpMk id="18" creationId="{57A28182-58A5-4DBB-8F64-BD944BCA8154}"/>
          </ac:grpSpMkLst>
        </pc:grpChg>
        <pc:picChg chg="add mod ord">
          <ac:chgData name="Sophie ALLIX 861" userId="S::sophie.allix@caf86.caf.fr::653b8b07-0df8-4455-806f-e417d863b4cb" providerId="AD" clId="Web-{5EDB6670-176B-4C7F-9992-F88A3ADC56B9}" dt="2022-04-05T09:40:23.610" v="94" actId="14100"/>
          <ac:picMkLst>
            <pc:docMk/>
            <pc:sldMk cId="3690479911" sldId="257"/>
            <ac:picMk id="4" creationId="{D9EFF784-527F-C054-B557-0862B8432DB2}"/>
          </ac:picMkLst>
        </pc:picChg>
      </pc:sldChg>
      <pc:sldChg chg="addSp delSp modSp new mod setBg">
        <pc:chgData name="Sophie ALLIX 861" userId="S::sophie.allix@caf86.caf.fr::653b8b07-0df8-4455-806f-e417d863b4cb" providerId="AD" clId="Web-{5EDB6670-176B-4C7F-9992-F88A3ADC56B9}" dt="2022-04-05T09:42:30.754" v="138" actId="14100"/>
        <pc:sldMkLst>
          <pc:docMk/>
          <pc:sldMk cId="3301192763" sldId="258"/>
        </pc:sldMkLst>
        <pc:spChg chg="mod">
          <ac:chgData name="Sophie ALLIX 861" userId="S::sophie.allix@caf86.caf.fr::653b8b07-0df8-4455-806f-e417d863b4cb" providerId="AD" clId="Web-{5EDB6670-176B-4C7F-9992-F88A3ADC56B9}" dt="2022-04-05T09:41:28.940" v="130" actId="20577"/>
          <ac:spMkLst>
            <pc:docMk/>
            <pc:sldMk cId="3301192763" sldId="258"/>
            <ac:spMk id="2" creationId="{946A7A4E-F26A-84D4-A643-CCA8D5B085EC}"/>
          </ac:spMkLst>
        </pc:spChg>
        <pc:spChg chg="del mod">
          <ac:chgData name="Sophie ALLIX 861" userId="S::sophie.allix@caf86.caf.fr::653b8b07-0df8-4455-806f-e417d863b4cb" providerId="AD" clId="Web-{5EDB6670-176B-4C7F-9992-F88A3ADC56B9}" dt="2022-04-05T09:41:53.143" v="131"/>
          <ac:spMkLst>
            <pc:docMk/>
            <pc:sldMk cId="3301192763" sldId="258"/>
            <ac:spMk id="3" creationId="{BDE9D44A-D37D-7FCB-BF0D-C5F73F10B198}"/>
          </ac:spMkLst>
        </pc:spChg>
        <pc:spChg chg="add del mod">
          <ac:chgData name="Sophie ALLIX 861" userId="S::sophie.allix@caf86.caf.fr::653b8b07-0df8-4455-806f-e417d863b4cb" providerId="AD" clId="Web-{5EDB6670-176B-4C7F-9992-F88A3ADC56B9}" dt="2022-04-05T09:42:19.207" v="135"/>
          <ac:spMkLst>
            <pc:docMk/>
            <pc:sldMk cId="3301192763" sldId="258"/>
            <ac:spMk id="6" creationId="{EE1B230E-4BB5-D1DB-D9E7-FE56B343C2CE}"/>
          </ac:spMkLst>
        </pc:spChg>
        <pc:spChg chg="add">
          <ac:chgData name="Sophie ALLIX 861" userId="S::sophie.allix@caf86.caf.fr::653b8b07-0df8-4455-806f-e417d863b4cb" providerId="AD" clId="Web-{5EDB6670-176B-4C7F-9992-F88A3ADC56B9}" dt="2022-04-05T09:40:48.860" v="96"/>
          <ac:spMkLst>
            <pc:docMk/>
            <pc:sldMk cId="3301192763" sldId="258"/>
            <ac:spMk id="8" creationId="{827B839B-9ADE-406B-8590-F1CAEDED45A1}"/>
          </ac:spMkLst>
        </pc:spChg>
        <pc:spChg chg="add">
          <ac:chgData name="Sophie ALLIX 861" userId="S::sophie.allix@caf86.caf.fr::653b8b07-0df8-4455-806f-e417d863b4cb" providerId="AD" clId="Web-{5EDB6670-176B-4C7F-9992-F88A3ADC56B9}" dt="2022-04-05T09:40:48.860" v="96"/>
          <ac:spMkLst>
            <pc:docMk/>
            <pc:sldMk cId="3301192763" sldId="258"/>
            <ac:spMk id="10" creationId="{CFE45BF0-46DB-408C-B5F7-7B11716805D4}"/>
          </ac:spMkLst>
        </pc:spChg>
        <pc:spChg chg="add">
          <ac:chgData name="Sophie ALLIX 861" userId="S::sophie.allix@caf86.caf.fr::653b8b07-0df8-4455-806f-e417d863b4cb" providerId="AD" clId="Web-{5EDB6670-176B-4C7F-9992-F88A3ADC56B9}" dt="2022-04-05T09:40:48.860" v="96"/>
          <ac:spMkLst>
            <pc:docMk/>
            <pc:sldMk cId="3301192763" sldId="258"/>
            <ac:spMk id="12" creationId="{2AEBC8F2-97B1-41B4-93F1-2D289E197FBA}"/>
          </ac:spMkLst>
        </pc:spChg>
        <pc:spChg chg="add">
          <ac:chgData name="Sophie ALLIX 861" userId="S::sophie.allix@caf86.caf.fr::653b8b07-0df8-4455-806f-e417d863b4cb" providerId="AD" clId="Web-{5EDB6670-176B-4C7F-9992-F88A3ADC56B9}" dt="2022-04-05T09:40:48.860" v="96"/>
          <ac:spMkLst>
            <pc:docMk/>
            <pc:sldMk cId="3301192763" sldId="258"/>
            <ac:spMk id="14" creationId="{472E3A19-F5D5-48FC-BB9C-48C2F68F598B}"/>
          </ac:spMkLst>
        </pc:spChg>
        <pc:spChg chg="add">
          <ac:chgData name="Sophie ALLIX 861" userId="S::sophie.allix@caf86.caf.fr::653b8b07-0df8-4455-806f-e417d863b4cb" providerId="AD" clId="Web-{5EDB6670-176B-4C7F-9992-F88A3ADC56B9}" dt="2022-04-05T09:40:48.860" v="96"/>
          <ac:spMkLst>
            <pc:docMk/>
            <pc:sldMk cId="3301192763" sldId="258"/>
            <ac:spMk id="16" creationId="{7A62E32F-BB65-43A8-8EB5-92346890E549}"/>
          </ac:spMkLst>
        </pc:spChg>
        <pc:spChg chg="add">
          <ac:chgData name="Sophie ALLIX 861" userId="S::sophie.allix@caf86.caf.fr::653b8b07-0df8-4455-806f-e417d863b4cb" providerId="AD" clId="Web-{5EDB6670-176B-4C7F-9992-F88A3ADC56B9}" dt="2022-04-05T09:40:48.860" v="96"/>
          <ac:spMkLst>
            <pc:docMk/>
            <pc:sldMk cId="3301192763" sldId="258"/>
            <ac:spMk id="18" creationId="{14E91B64-9FCC-451E-AFB4-A827D6329367}"/>
          </ac:spMkLst>
        </pc:spChg>
        <pc:picChg chg="add del mod ord">
          <ac:chgData name="Sophie ALLIX 861" userId="S::sophie.allix@caf86.caf.fr::653b8b07-0df8-4455-806f-e417d863b4cb" providerId="AD" clId="Web-{5EDB6670-176B-4C7F-9992-F88A3ADC56B9}" dt="2022-04-05T09:42:16.019" v="134"/>
          <ac:picMkLst>
            <pc:docMk/>
            <pc:sldMk cId="3301192763" sldId="258"/>
            <ac:picMk id="4" creationId="{4D7292D3-F808-4A5A-4E21-6D3384E28B43}"/>
          </ac:picMkLst>
        </pc:picChg>
        <pc:picChg chg="add mod ord">
          <ac:chgData name="Sophie ALLIX 861" userId="S::sophie.allix@caf86.caf.fr::653b8b07-0df8-4455-806f-e417d863b4cb" providerId="AD" clId="Web-{5EDB6670-176B-4C7F-9992-F88A3ADC56B9}" dt="2022-04-05T09:42:30.754" v="138" actId="14100"/>
          <ac:picMkLst>
            <pc:docMk/>
            <pc:sldMk cId="3301192763" sldId="258"/>
            <ac:picMk id="7" creationId="{67AE1C9B-FFE7-E4DB-0C2D-8CD7BB133DE5}"/>
          </ac:picMkLst>
        </pc:picChg>
      </pc:sldChg>
      <pc:sldChg chg="addSp delSp modSp new mod setBg">
        <pc:chgData name="Sophie ALLIX 861" userId="S::sophie.allix@caf86.caf.fr::653b8b07-0df8-4455-806f-e417d863b4cb" providerId="AD" clId="Web-{5EDB6670-176B-4C7F-9992-F88A3ADC56B9}" dt="2022-04-05T09:43:45.928" v="179" actId="14100"/>
        <pc:sldMkLst>
          <pc:docMk/>
          <pc:sldMk cId="3654079969" sldId="259"/>
        </pc:sldMkLst>
        <pc:spChg chg="mod">
          <ac:chgData name="Sophie ALLIX 861" userId="S::sophie.allix@caf86.caf.fr::653b8b07-0df8-4455-806f-e417d863b4cb" providerId="AD" clId="Web-{5EDB6670-176B-4C7F-9992-F88A3ADC56B9}" dt="2022-04-05T09:43:25.005" v="175" actId="20577"/>
          <ac:spMkLst>
            <pc:docMk/>
            <pc:sldMk cId="3654079969" sldId="259"/>
            <ac:spMk id="2" creationId="{104448D3-4BC2-8ECE-FFF3-A6EABCC3C4A5}"/>
          </ac:spMkLst>
        </pc:spChg>
        <pc:spChg chg="del mod">
          <ac:chgData name="Sophie ALLIX 861" userId="S::sophie.allix@caf86.caf.fr::653b8b07-0df8-4455-806f-e417d863b4cb" providerId="AD" clId="Web-{5EDB6670-176B-4C7F-9992-F88A3ADC56B9}" dt="2022-04-05T09:43:37.381" v="176"/>
          <ac:spMkLst>
            <pc:docMk/>
            <pc:sldMk cId="3654079969" sldId="259"/>
            <ac:spMk id="3" creationId="{991671E2-DF2C-AD67-9B54-C5F99E723E65}"/>
          </ac:spMkLst>
        </pc:spChg>
        <pc:spChg chg="add">
          <ac:chgData name="Sophie ALLIX 861" userId="S::sophie.allix@caf86.caf.fr::653b8b07-0df8-4455-806f-e417d863b4cb" providerId="AD" clId="Web-{5EDB6670-176B-4C7F-9992-F88A3ADC56B9}" dt="2022-04-05T09:42:51.864" v="140"/>
          <ac:spMkLst>
            <pc:docMk/>
            <pc:sldMk cId="3654079969" sldId="259"/>
            <ac:spMk id="8" creationId="{827B839B-9ADE-406B-8590-F1CAEDED45A1}"/>
          </ac:spMkLst>
        </pc:spChg>
        <pc:spChg chg="add">
          <ac:chgData name="Sophie ALLIX 861" userId="S::sophie.allix@caf86.caf.fr::653b8b07-0df8-4455-806f-e417d863b4cb" providerId="AD" clId="Web-{5EDB6670-176B-4C7F-9992-F88A3ADC56B9}" dt="2022-04-05T09:42:51.864" v="140"/>
          <ac:spMkLst>
            <pc:docMk/>
            <pc:sldMk cId="3654079969" sldId="259"/>
            <ac:spMk id="10" creationId="{CFE45BF0-46DB-408C-B5F7-7B11716805D4}"/>
          </ac:spMkLst>
        </pc:spChg>
        <pc:spChg chg="add">
          <ac:chgData name="Sophie ALLIX 861" userId="S::sophie.allix@caf86.caf.fr::653b8b07-0df8-4455-806f-e417d863b4cb" providerId="AD" clId="Web-{5EDB6670-176B-4C7F-9992-F88A3ADC56B9}" dt="2022-04-05T09:42:51.864" v="140"/>
          <ac:spMkLst>
            <pc:docMk/>
            <pc:sldMk cId="3654079969" sldId="259"/>
            <ac:spMk id="12" creationId="{2AEBC8F2-97B1-41B4-93F1-2D289E197FBA}"/>
          </ac:spMkLst>
        </pc:spChg>
        <pc:spChg chg="add">
          <ac:chgData name="Sophie ALLIX 861" userId="S::sophie.allix@caf86.caf.fr::653b8b07-0df8-4455-806f-e417d863b4cb" providerId="AD" clId="Web-{5EDB6670-176B-4C7F-9992-F88A3ADC56B9}" dt="2022-04-05T09:42:51.864" v="140"/>
          <ac:spMkLst>
            <pc:docMk/>
            <pc:sldMk cId="3654079969" sldId="259"/>
            <ac:spMk id="14" creationId="{472E3A19-F5D5-48FC-BB9C-48C2F68F598B}"/>
          </ac:spMkLst>
        </pc:spChg>
        <pc:spChg chg="add">
          <ac:chgData name="Sophie ALLIX 861" userId="S::sophie.allix@caf86.caf.fr::653b8b07-0df8-4455-806f-e417d863b4cb" providerId="AD" clId="Web-{5EDB6670-176B-4C7F-9992-F88A3ADC56B9}" dt="2022-04-05T09:42:51.864" v="140"/>
          <ac:spMkLst>
            <pc:docMk/>
            <pc:sldMk cId="3654079969" sldId="259"/>
            <ac:spMk id="16" creationId="{7A62E32F-BB65-43A8-8EB5-92346890E549}"/>
          </ac:spMkLst>
        </pc:spChg>
        <pc:spChg chg="add">
          <ac:chgData name="Sophie ALLIX 861" userId="S::sophie.allix@caf86.caf.fr::653b8b07-0df8-4455-806f-e417d863b4cb" providerId="AD" clId="Web-{5EDB6670-176B-4C7F-9992-F88A3ADC56B9}" dt="2022-04-05T09:42:51.864" v="140"/>
          <ac:spMkLst>
            <pc:docMk/>
            <pc:sldMk cId="3654079969" sldId="259"/>
            <ac:spMk id="18" creationId="{14E91B64-9FCC-451E-AFB4-A827D6329367}"/>
          </ac:spMkLst>
        </pc:spChg>
        <pc:picChg chg="add mod ord">
          <ac:chgData name="Sophie ALLIX 861" userId="S::sophie.allix@caf86.caf.fr::653b8b07-0df8-4455-806f-e417d863b4cb" providerId="AD" clId="Web-{5EDB6670-176B-4C7F-9992-F88A3ADC56B9}" dt="2022-04-05T09:43:45.928" v="179" actId="14100"/>
          <ac:picMkLst>
            <pc:docMk/>
            <pc:sldMk cId="3654079969" sldId="259"/>
            <ac:picMk id="4" creationId="{DD152C13-939D-6616-2F50-5E8804EC0E79}"/>
          </ac:picMkLst>
        </pc:picChg>
      </pc:sldChg>
      <pc:sldChg chg="addSp delSp modSp new mod setBg">
        <pc:chgData name="Sophie ALLIX 861" userId="S::sophie.allix@caf86.caf.fr::653b8b07-0df8-4455-806f-e417d863b4cb" providerId="AD" clId="Web-{5EDB6670-176B-4C7F-9992-F88A3ADC56B9}" dt="2022-04-05T09:46:12.791" v="222" actId="14100"/>
        <pc:sldMkLst>
          <pc:docMk/>
          <pc:sldMk cId="2152459543" sldId="260"/>
        </pc:sldMkLst>
        <pc:spChg chg="mod">
          <ac:chgData name="Sophie ALLIX 861" userId="S::sophie.allix@caf86.caf.fr::653b8b07-0df8-4455-806f-e417d863b4cb" providerId="AD" clId="Web-{5EDB6670-176B-4C7F-9992-F88A3ADC56B9}" dt="2022-04-05T09:45:50.306" v="219" actId="20577"/>
          <ac:spMkLst>
            <pc:docMk/>
            <pc:sldMk cId="2152459543" sldId="260"/>
            <ac:spMk id="2" creationId="{2F3D8EEC-2F03-B21B-E192-7291A50FE274}"/>
          </ac:spMkLst>
        </pc:spChg>
        <pc:spChg chg="del mod">
          <ac:chgData name="Sophie ALLIX 861" userId="S::sophie.allix@caf86.caf.fr::653b8b07-0df8-4455-806f-e417d863b4cb" providerId="AD" clId="Web-{5EDB6670-176B-4C7F-9992-F88A3ADC56B9}" dt="2022-04-05T09:46:06.056" v="220"/>
          <ac:spMkLst>
            <pc:docMk/>
            <pc:sldMk cId="2152459543" sldId="260"/>
            <ac:spMk id="3" creationId="{6A0E2304-3F17-6AB8-0EAD-59D8FDE0983D}"/>
          </ac:spMkLst>
        </pc:spChg>
        <pc:spChg chg="add">
          <ac:chgData name="Sophie ALLIX 861" userId="S::sophie.allix@caf86.caf.fr::653b8b07-0df8-4455-806f-e417d863b4cb" providerId="AD" clId="Web-{5EDB6670-176B-4C7F-9992-F88A3ADC56B9}" dt="2022-04-05T09:45:16.977" v="186"/>
          <ac:spMkLst>
            <pc:docMk/>
            <pc:sldMk cId="2152459543" sldId="260"/>
            <ac:spMk id="8" creationId="{827B839B-9ADE-406B-8590-F1CAEDED45A1}"/>
          </ac:spMkLst>
        </pc:spChg>
        <pc:spChg chg="add">
          <ac:chgData name="Sophie ALLIX 861" userId="S::sophie.allix@caf86.caf.fr::653b8b07-0df8-4455-806f-e417d863b4cb" providerId="AD" clId="Web-{5EDB6670-176B-4C7F-9992-F88A3ADC56B9}" dt="2022-04-05T09:45:16.977" v="186"/>
          <ac:spMkLst>
            <pc:docMk/>
            <pc:sldMk cId="2152459543" sldId="260"/>
            <ac:spMk id="10" creationId="{CFE45BF0-46DB-408C-B5F7-7B11716805D4}"/>
          </ac:spMkLst>
        </pc:spChg>
        <pc:spChg chg="add">
          <ac:chgData name="Sophie ALLIX 861" userId="S::sophie.allix@caf86.caf.fr::653b8b07-0df8-4455-806f-e417d863b4cb" providerId="AD" clId="Web-{5EDB6670-176B-4C7F-9992-F88A3ADC56B9}" dt="2022-04-05T09:45:16.977" v="186"/>
          <ac:spMkLst>
            <pc:docMk/>
            <pc:sldMk cId="2152459543" sldId="260"/>
            <ac:spMk id="12" creationId="{2AEBC8F2-97B1-41B4-93F1-2D289E197FBA}"/>
          </ac:spMkLst>
        </pc:spChg>
        <pc:spChg chg="add">
          <ac:chgData name="Sophie ALLIX 861" userId="S::sophie.allix@caf86.caf.fr::653b8b07-0df8-4455-806f-e417d863b4cb" providerId="AD" clId="Web-{5EDB6670-176B-4C7F-9992-F88A3ADC56B9}" dt="2022-04-05T09:45:16.977" v="186"/>
          <ac:spMkLst>
            <pc:docMk/>
            <pc:sldMk cId="2152459543" sldId="260"/>
            <ac:spMk id="14" creationId="{472E3A19-F5D5-48FC-BB9C-48C2F68F598B}"/>
          </ac:spMkLst>
        </pc:spChg>
        <pc:spChg chg="add">
          <ac:chgData name="Sophie ALLIX 861" userId="S::sophie.allix@caf86.caf.fr::653b8b07-0df8-4455-806f-e417d863b4cb" providerId="AD" clId="Web-{5EDB6670-176B-4C7F-9992-F88A3ADC56B9}" dt="2022-04-05T09:45:16.977" v="186"/>
          <ac:spMkLst>
            <pc:docMk/>
            <pc:sldMk cId="2152459543" sldId="260"/>
            <ac:spMk id="16" creationId="{7A62E32F-BB65-43A8-8EB5-92346890E549}"/>
          </ac:spMkLst>
        </pc:spChg>
        <pc:spChg chg="add">
          <ac:chgData name="Sophie ALLIX 861" userId="S::sophie.allix@caf86.caf.fr::653b8b07-0df8-4455-806f-e417d863b4cb" providerId="AD" clId="Web-{5EDB6670-176B-4C7F-9992-F88A3ADC56B9}" dt="2022-04-05T09:45:16.977" v="186"/>
          <ac:spMkLst>
            <pc:docMk/>
            <pc:sldMk cId="2152459543" sldId="260"/>
            <ac:spMk id="18" creationId="{14E91B64-9FCC-451E-AFB4-A827D6329367}"/>
          </ac:spMkLst>
        </pc:spChg>
        <pc:picChg chg="add mod ord">
          <ac:chgData name="Sophie ALLIX 861" userId="S::sophie.allix@caf86.caf.fr::653b8b07-0df8-4455-806f-e417d863b4cb" providerId="AD" clId="Web-{5EDB6670-176B-4C7F-9992-F88A3ADC56B9}" dt="2022-04-05T09:46:12.791" v="222" actId="14100"/>
          <ac:picMkLst>
            <pc:docMk/>
            <pc:sldMk cId="2152459543" sldId="260"/>
            <ac:picMk id="4" creationId="{CFBFEC57-8573-7304-528D-C25C0AA41D93}"/>
          </ac:picMkLst>
        </pc:picChg>
      </pc:sldChg>
      <pc:sldChg chg="addSp delSp modSp new mod setBg">
        <pc:chgData name="Sophie ALLIX 861" userId="S::sophie.allix@caf86.caf.fr::653b8b07-0df8-4455-806f-e417d863b4cb" providerId="AD" clId="Web-{5EDB6670-176B-4C7F-9992-F88A3ADC56B9}" dt="2022-04-05T09:47:55.669" v="259" actId="14100"/>
        <pc:sldMkLst>
          <pc:docMk/>
          <pc:sldMk cId="2161099511" sldId="261"/>
        </pc:sldMkLst>
        <pc:spChg chg="mod">
          <ac:chgData name="Sophie ALLIX 861" userId="S::sophie.allix@caf86.caf.fr::653b8b07-0df8-4455-806f-e417d863b4cb" providerId="AD" clId="Web-{5EDB6670-176B-4C7F-9992-F88A3ADC56B9}" dt="2022-04-05T09:47:18.355" v="256" actId="20577"/>
          <ac:spMkLst>
            <pc:docMk/>
            <pc:sldMk cId="2161099511" sldId="261"/>
            <ac:spMk id="2" creationId="{EC7F3E8E-CAD4-3815-9CDF-DFBCC64C0075}"/>
          </ac:spMkLst>
        </pc:spChg>
        <pc:spChg chg="del mod">
          <ac:chgData name="Sophie ALLIX 861" userId="S::sophie.allix@caf86.caf.fr::653b8b07-0df8-4455-806f-e417d863b4cb" providerId="AD" clId="Web-{5EDB6670-176B-4C7F-9992-F88A3ADC56B9}" dt="2022-04-05T09:47:48.809" v="257"/>
          <ac:spMkLst>
            <pc:docMk/>
            <pc:sldMk cId="2161099511" sldId="261"/>
            <ac:spMk id="3" creationId="{6888C607-2D80-315B-7A25-489816335EC6}"/>
          </ac:spMkLst>
        </pc:spChg>
        <pc:spChg chg="add">
          <ac:chgData name="Sophie ALLIX 861" userId="S::sophie.allix@caf86.caf.fr::653b8b07-0df8-4455-806f-e417d863b4cb" providerId="AD" clId="Web-{5EDB6670-176B-4C7F-9992-F88A3ADC56B9}" dt="2022-04-05T09:46:44.292" v="224"/>
          <ac:spMkLst>
            <pc:docMk/>
            <pc:sldMk cId="2161099511" sldId="261"/>
            <ac:spMk id="8" creationId="{827B839B-9ADE-406B-8590-F1CAEDED45A1}"/>
          </ac:spMkLst>
        </pc:spChg>
        <pc:spChg chg="add">
          <ac:chgData name="Sophie ALLIX 861" userId="S::sophie.allix@caf86.caf.fr::653b8b07-0df8-4455-806f-e417d863b4cb" providerId="AD" clId="Web-{5EDB6670-176B-4C7F-9992-F88A3ADC56B9}" dt="2022-04-05T09:46:44.292" v="224"/>
          <ac:spMkLst>
            <pc:docMk/>
            <pc:sldMk cId="2161099511" sldId="261"/>
            <ac:spMk id="10" creationId="{CFE45BF0-46DB-408C-B5F7-7B11716805D4}"/>
          </ac:spMkLst>
        </pc:spChg>
        <pc:spChg chg="add">
          <ac:chgData name="Sophie ALLIX 861" userId="S::sophie.allix@caf86.caf.fr::653b8b07-0df8-4455-806f-e417d863b4cb" providerId="AD" clId="Web-{5EDB6670-176B-4C7F-9992-F88A3ADC56B9}" dt="2022-04-05T09:46:44.292" v="224"/>
          <ac:spMkLst>
            <pc:docMk/>
            <pc:sldMk cId="2161099511" sldId="261"/>
            <ac:spMk id="12" creationId="{2AEBC8F2-97B1-41B4-93F1-2D289E197FBA}"/>
          </ac:spMkLst>
        </pc:spChg>
        <pc:spChg chg="add">
          <ac:chgData name="Sophie ALLIX 861" userId="S::sophie.allix@caf86.caf.fr::653b8b07-0df8-4455-806f-e417d863b4cb" providerId="AD" clId="Web-{5EDB6670-176B-4C7F-9992-F88A3ADC56B9}" dt="2022-04-05T09:46:44.292" v="224"/>
          <ac:spMkLst>
            <pc:docMk/>
            <pc:sldMk cId="2161099511" sldId="261"/>
            <ac:spMk id="14" creationId="{472E3A19-F5D5-48FC-BB9C-48C2F68F598B}"/>
          </ac:spMkLst>
        </pc:spChg>
        <pc:spChg chg="add">
          <ac:chgData name="Sophie ALLIX 861" userId="S::sophie.allix@caf86.caf.fr::653b8b07-0df8-4455-806f-e417d863b4cb" providerId="AD" clId="Web-{5EDB6670-176B-4C7F-9992-F88A3ADC56B9}" dt="2022-04-05T09:46:44.292" v="224"/>
          <ac:spMkLst>
            <pc:docMk/>
            <pc:sldMk cId="2161099511" sldId="261"/>
            <ac:spMk id="16" creationId="{7A62E32F-BB65-43A8-8EB5-92346890E549}"/>
          </ac:spMkLst>
        </pc:spChg>
        <pc:spChg chg="add">
          <ac:chgData name="Sophie ALLIX 861" userId="S::sophie.allix@caf86.caf.fr::653b8b07-0df8-4455-806f-e417d863b4cb" providerId="AD" clId="Web-{5EDB6670-176B-4C7F-9992-F88A3ADC56B9}" dt="2022-04-05T09:46:44.292" v="224"/>
          <ac:spMkLst>
            <pc:docMk/>
            <pc:sldMk cId="2161099511" sldId="261"/>
            <ac:spMk id="18" creationId="{14E91B64-9FCC-451E-AFB4-A827D6329367}"/>
          </ac:spMkLst>
        </pc:spChg>
        <pc:picChg chg="add mod ord">
          <ac:chgData name="Sophie ALLIX 861" userId="S::sophie.allix@caf86.caf.fr::653b8b07-0df8-4455-806f-e417d863b4cb" providerId="AD" clId="Web-{5EDB6670-176B-4C7F-9992-F88A3ADC56B9}" dt="2022-04-05T09:47:55.669" v="259" actId="14100"/>
          <ac:picMkLst>
            <pc:docMk/>
            <pc:sldMk cId="2161099511" sldId="261"/>
            <ac:picMk id="4" creationId="{B28CEE66-EAF6-BD9B-4440-72965F0C8CBD}"/>
          </ac:picMkLst>
        </pc:picChg>
      </pc:sldChg>
      <pc:sldChg chg="addSp delSp modSp new mod setBg">
        <pc:chgData name="Sophie ALLIX 861" userId="S::sophie.allix@caf86.caf.fr::653b8b07-0df8-4455-806f-e417d863b4cb" providerId="AD" clId="Web-{5EDB6670-176B-4C7F-9992-F88A3ADC56B9}" dt="2022-04-05T09:49:12.936" v="296" actId="14100"/>
        <pc:sldMkLst>
          <pc:docMk/>
          <pc:sldMk cId="1475989899" sldId="262"/>
        </pc:sldMkLst>
        <pc:spChg chg="mod">
          <ac:chgData name="Sophie ALLIX 861" userId="S::sophie.allix@caf86.caf.fr::653b8b07-0df8-4455-806f-e417d863b4cb" providerId="AD" clId="Web-{5EDB6670-176B-4C7F-9992-F88A3ADC56B9}" dt="2022-04-05T09:48:52.608" v="293" actId="20577"/>
          <ac:spMkLst>
            <pc:docMk/>
            <pc:sldMk cId="1475989899" sldId="262"/>
            <ac:spMk id="2" creationId="{1A80D6D3-7B63-A402-B4EA-65EBEB850082}"/>
          </ac:spMkLst>
        </pc:spChg>
        <pc:spChg chg="del mod">
          <ac:chgData name="Sophie ALLIX 861" userId="S::sophie.allix@caf86.caf.fr::653b8b07-0df8-4455-806f-e417d863b4cb" providerId="AD" clId="Web-{5EDB6670-176B-4C7F-9992-F88A3ADC56B9}" dt="2022-04-05T09:49:06.358" v="294"/>
          <ac:spMkLst>
            <pc:docMk/>
            <pc:sldMk cId="1475989899" sldId="262"/>
            <ac:spMk id="3" creationId="{474B3C65-9EF4-6591-1431-7B4BD64F8B1F}"/>
          </ac:spMkLst>
        </pc:spChg>
        <pc:spChg chg="add">
          <ac:chgData name="Sophie ALLIX 861" userId="S::sophie.allix@caf86.caf.fr::653b8b07-0df8-4455-806f-e417d863b4cb" providerId="AD" clId="Web-{5EDB6670-176B-4C7F-9992-F88A3ADC56B9}" dt="2022-04-05T09:48:24.638" v="261"/>
          <ac:spMkLst>
            <pc:docMk/>
            <pc:sldMk cId="1475989899" sldId="262"/>
            <ac:spMk id="8" creationId="{827B839B-9ADE-406B-8590-F1CAEDED45A1}"/>
          </ac:spMkLst>
        </pc:spChg>
        <pc:spChg chg="add">
          <ac:chgData name="Sophie ALLIX 861" userId="S::sophie.allix@caf86.caf.fr::653b8b07-0df8-4455-806f-e417d863b4cb" providerId="AD" clId="Web-{5EDB6670-176B-4C7F-9992-F88A3ADC56B9}" dt="2022-04-05T09:48:24.638" v="261"/>
          <ac:spMkLst>
            <pc:docMk/>
            <pc:sldMk cId="1475989899" sldId="262"/>
            <ac:spMk id="10" creationId="{CFE45BF0-46DB-408C-B5F7-7B11716805D4}"/>
          </ac:spMkLst>
        </pc:spChg>
        <pc:spChg chg="add">
          <ac:chgData name="Sophie ALLIX 861" userId="S::sophie.allix@caf86.caf.fr::653b8b07-0df8-4455-806f-e417d863b4cb" providerId="AD" clId="Web-{5EDB6670-176B-4C7F-9992-F88A3ADC56B9}" dt="2022-04-05T09:48:24.638" v="261"/>
          <ac:spMkLst>
            <pc:docMk/>
            <pc:sldMk cId="1475989899" sldId="262"/>
            <ac:spMk id="12" creationId="{2AEBC8F2-97B1-41B4-93F1-2D289E197FBA}"/>
          </ac:spMkLst>
        </pc:spChg>
        <pc:spChg chg="add">
          <ac:chgData name="Sophie ALLIX 861" userId="S::sophie.allix@caf86.caf.fr::653b8b07-0df8-4455-806f-e417d863b4cb" providerId="AD" clId="Web-{5EDB6670-176B-4C7F-9992-F88A3ADC56B9}" dt="2022-04-05T09:48:24.638" v="261"/>
          <ac:spMkLst>
            <pc:docMk/>
            <pc:sldMk cId="1475989899" sldId="262"/>
            <ac:spMk id="14" creationId="{472E3A19-F5D5-48FC-BB9C-48C2F68F598B}"/>
          </ac:spMkLst>
        </pc:spChg>
        <pc:spChg chg="add">
          <ac:chgData name="Sophie ALLIX 861" userId="S::sophie.allix@caf86.caf.fr::653b8b07-0df8-4455-806f-e417d863b4cb" providerId="AD" clId="Web-{5EDB6670-176B-4C7F-9992-F88A3ADC56B9}" dt="2022-04-05T09:48:24.638" v="261"/>
          <ac:spMkLst>
            <pc:docMk/>
            <pc:sldMk cId="1475989899" sldId="262"/>
            <ac:spMk id="16" creationId="{7A62E32F-BB65-43A8-8EB5-92346890E549}"/>
          </ac:spMkLst>
        </pc:spChg>
        <pc:spChg chg="add">
          <ac:chgData name="Sophie ALLIX 861" userId="S::sophie.allix@caf86.caf.fr::653b8b07-0df8-4455-806f-e417d863b4cb" providerId="AD" clId="Web-{5EDB6670-176B-4C7F-9992-F88A3ADC56B9}" dt="2022-04-05T09:48:24.638" v="261"/>
          <ac:spMkLst>
            <pc:docMk/>
            <pc:sldMk cId="1475989899" sldId="262"/>
            <ac:spMk id="18" creationId="{14E91B64-9FCC-451E-AFB4-A827D6329367}"/>
          </ac:spMkLst>
        </pc:spChg>
        <pc:picChg chg="add mod ord">
          <ac:chgData name="Sophie ALLIX 861" userId="S::sophie.allix@caf86.caf.fr::653b8b07-0df8-4455-806f-e417d863b4cb" providerId="AD" clId="Web-{5EDB6670-176B-4C7F-9992-F88A3ADC56B9}" dt="2022-04-05T09:49:12.936" v="296" actId="14100"/>
          <ac:picMkLst>
            <pc:docMk/>
            <pc:sldMk cId="1475989899" sldId="262"/>
            <ac:picMk id="4" creationId="{3E1F5588-4C47-8873-2F85-730A4FC6116A}"/>
          </ac:picMkLst>
        </pc:picChg>
      </pc:sldChg>
      <pc:sldChg chg="addSp delSp modSp new mod setBg">
        <pc:chgData name="Sophie ALLIX 861" userId="S::sophie.allix@caf86.caf.fr::653b8b07-0df8-4455-806f-e417d863b4cb" providerId="AD" clId="Web-{5EDB6670-176B-4C7F-9992-F88A3ADC56B9}" dt="2022-04-05T09:50:29.110" v="319" actId="14100"/>
        <pc:sldMkLst>
          <pc:docMk/>
          <pc:sldMk cId="656966279" sldId="263"/>
        </pc:sldMkLst>
        <pc:spChg chg="mod">
          <ac:chgData name="Sophie ALLIX 861" userId="S::sophie.allix@caf86.caf.fr::653b8b07-0df8-4455-806f-e417d863b4cb" providerId="AD" clId="Web-{5EDB6670-176B-4C7F-9992-F88A3ADC56B9}" dt="2022-04-05T09:50:00.375" v="315" actId="20577"/>
          <ac:spMkLst>
            <pc:docMk/>
            <pc:sldMk cId="656966279" sldId="263"/>
            <ac:spMk id="2" creationId="{F7FFF332-B12F-1DA1-90B9-1C9F685C1027}"/>
          </ac:spMkLst>
        </pc:spChg>
        <pc:spChg chg="del mod">
          <ac:chgData name="Sophie ALLIX 861" userId="S::sophie.allix@caf86.caf.fr::653b8b07-0df8-4455-806f-e417d863b4cb" providerId="AD" clId="Web-{5EDB6670-176B-4C7F-9992-F88A3ADC56B9}" dt="2022-04-05T09:50:18.985" v="316"/>
          <ac:spMkLst>
            <pc:docMk/>
            <pc:sldMk cId="656966279" sldId="263"/>
            <ac:spMk id="3" creationId="{0F69A56D-32C4-6F16-5E4B-7F2F91459CE5}"/>
          </ac:spMkLst>
        </pc:spChg>
        <pc:spChg chg="add">
          <ac:chgData name="Sophie ALLIX 861" userId="S::sophie.allix@caf86.caf.fr::653b8b07-0df8-4455-806f-e417d863b4cb" providerId="AD" clId="Web-{5EDB6670-176B-4C7F-9992-F88A3ADC56B9}" dt="2022-04-05T09:49:33.375" v="298"/>
          <ac:spMkLst>
            <pc:docMk/>
            <pc:sldMk cId="656966279" sldId="263"/>
            <ac:spMk id="8" creationId="{827B839B-9ADE-406B-8590-F1CAEDED45A1}"/>
          </ac:spMkLst>
        </pc:spChg>
        <pc:spChg chg="add">
          <ac:chgData name="Sophie ALLIX 861" userId="S::sophie.allix@caf86.caf.fr::653b8b07-0df8-4455-806f-e417d863b4cb" providerId="AD" clId="Web-{5EDB6670-176B-4C7F-9992-F88A3ADC56B9}" dt="2022-04-05T09:49:33.375" v="298"/>
          <ac:spMkLst>
            <pc:docMk/>
            <pc:sldMk cId="656966279" sldId="263"/>
            <ac:spMk id="10" creationId="{CFE45BF0-46DB-408C-B5F7-7B11716805D4}"/>
          </ac:spMkLst>
        </pc:spChg>
        <pc:spChg chg="add">
          <ac:chgData name="Sophie ALLIX 861" userId="S::sophie.allix@caf86.caf.fr::653b8b07-0df8-4455-806f-e417d863b4cb" providerId="AD" clId="Web-{5EDB6670-176B-4C7F-9992-F88A3ADC56B9}" dt="2022-04-05T09:49:33.375" v="298"/>
          <ac:spMkLst>
            <pc:docMk/>
            <pc:sldMk cId="656966279" sldId="263"/>
            <ac:spMk id="12" creationId="{2AEBC8F2-97B1-41B4-93F1-2D289E197FBA}"/>
          </ac:spMkLst>
        </pc:spChg>
        <pc:spChg chg="add">
          <ac:chgData name="Sophie ALLIX 861" userId="S::sophie.allix@caf86.caf.fr::653b8b07-0df8-4455-806f-e417d863b4cb" providerId="AD" clId="Web-{5EDB6670-176B-4C7F-9992-F88A3ADC56B9}" dt="2022-04-05T09:49:33.375" v="298"/>
          <ac:spMkLst>
            <pc:docMk/>
            <pc:sldMk cId="656966279" sldId="263"/>
            <ac:spMk id="14" creationId="{472E3A19-F5D5-48FC-BB9C-48C2F68F598B}"/>
          </ac:spMkLst>
        </pc:spChg>
        <pc:spChg chg="add">
          <ac:chgData name="Sophie ALLIX 861" userId="S::sophie.allix@caf86.caf.fr::653b8b07-0df8-4455-806f-e417d863b4cb" providerId="AD" clId="Web-{5EDB6670-176B-4C7F-9992-F88A3ADC56B9}" dt="2022-04-05T09:49:33.375" v="298"/>
          <ac:spMkLst>
            <pc:docMk/>
            <pc:sldMk cId="656966279" sldId="263"/>
            <ac:spMk id="16" creationId="{7A62E32F-BB65-43A8-8EB5-92346890E549}"/>
          </ac:spMkLst>
        </pc:spChg>
        <pc:spChg chg="add">
          <ac:chgData name="Sophie ALLIX 861" userId="S::sophie.allix@caf86.caf.fr::653b8b07-0df8-4455-806f-e417d863b4cb" providerId="AD" clId="Web-{5EDB6670-176B-4C7F-9992-F88A3ADC56B9}" dt="2022-04-05T09:49:33.375" v="298"/>
          <ac:spMkLst>
            <pc:docMk/>
            <pc:sldMk cId="656966279" sldId="263"/>
            <ac:spMk id="18" creationId="{14E91B64-9FCC-451E-AFB4-A827D6329367}"/>
          </ac:spMkLst>
        </pc:spChg>
        <pc:picChg chg="add mod ord">
          <ac:chgData name="Sophie ALLIX 861" userId="S::sophie.allix@caf86.caf.fr::653b8b07-0df8-4455-806f-e417d863b4cb" providerId="AD" clId="Web-{5EDB6670-176B-4C7F-9992-F88A3ADC56B9}" dt="2022-04-05T09:50:29.110" v="319" actId="14100"/>
          <ac:picMkLst>
            <pc:docMk/>
            <pc:sldMk cId="656966279" sldId="263"/>
            <ac:picMk id="4" creationId="{4D50E749-AB99-EFBA-72E9-AA1F86D26158}"/>
          </ac:picMkLst>
        </pc:picChg>
      </pc:sldChg>
      <pc:sldChg chg="addSp delSp modSp new mod setBg">
        <pc:chgData name="Sophie ALLIX 861" userId="S::sophie.allix@caf86.caf.fr::653b8b07-0df8-4455-806f-e417d863b4cb" providerId="AD" clId="Web-{5EDB6670-176B-4C7F-9992-F88A3ADC56B9}" dt="2022-04-05T09:54:02.476" v="350" actId="14100"/>
        <pc:sldMkLst>
          <pc:docMk/>
          <pc:sldMk cId="2054275178" sldId="264"/>
        </pc:sldMkLst>
        <pc:spChg chg="mod">
          <ac:chgData name="Sophie ALLIX 861" userId="S::sophie.allix@caf86.caf.fr::653b8b07-0df8-4455-806f-e417d863b4cb" providerId="AD" clId="Web-{5EDB6670-176B-4C7F-9992-F88A3ADC56B9}" dt="2022-04-05T09:53:54.397" v="347" actId="20577"/>
          <ac:spMkLst>
            <pc:docMk/>
            <pc:sldMk cId="2054275178" sldId="264"/>
            <ac:spMk id="2" creationId="{2B49F2EB-0C5F-39F1-8191-89FA927C4F56}"/>
          </ac:spMkLst>
        </pc:spChg>
        <pc:spChg chg="del mod">
          <ac:chgData name="Sophie ALLIX 861" userId="S::sophie.allix@caf86.caf.fr::653b8b07-0df8-4455-806f-e417d863b4cb" providerId="AD" clId="Web-{5EDB6670-176B-4C7F-9992-F88A3ADC56B9}" dt="2022-04-05T09:53:56.835" v="348"/>
          <ac:spMkLst>
            <pc:docMk/>
            <pc:sldMk cId="2054275178" sldId="264"/>
            <ac:spMk id="3" creationId="{B231A861-5F0D-0C99-95A5-4856BB756C30}"/>
          </ac:spMkLst>
        </pc:spChg>
        <pc:spChg chg="add">
          <ac:chgData name="Sophie ALLIX 861" userId="S::sophie.allix@caf86.caf.fr::653b8b07-0df8-4455-806f-e417d863b4cb" providerId="AD" clId="Web-{5EDB6670-176B-4C7F-9992-F88A3ADC56B9}" dt="2022-04-05T09:52:39.458" v="321"/>
          <ac:spMkLst>
            <pc:docMk/>
            <pc:sldMk cId="2054275178" sldId="264"/>
            <ac:spMk id="8" creationId="{827B839B-9ADE-406B-8590-F1CAEDED45A1}"/>
          </ac:spMkLst>
        </pc:spChg>
        <pc:spChg chg="add">
          <ac:chgData name="Sophie ALLIX 861" userId="S::sophie.allix@caf86.caf.fr::653b8b07-0df8-4455-806f-e417d863b4cb" providerId="AD" clId="Web-{5EDB6670-176B-4C7F-9992-F88A3ADC56B9}" dt="2022-04-05T09:52:39.458" v="321"/>
          <ac:spMkLst>
            <pc:docMk/>
            <pc:sldMk cId="2054275178" sldId="264"/>
            <ac:spMk id="10" creationId="{CFE45BF0-46DB-408C-B5F7-7B11716805D4}"/>
          </ac:spMkLst>
        </pc:spChg>
        <pc:spChg chg="add">
          <ac:chgData name="Sophie ALLIX 861" userId="S::sophie.allix@caf86.caf.fr::653b8b07-0df8-4455-806f-e417d863b4cb" providerId="AD" clId="Web-{5EDB6670-176B-4C7F-9992-F88A3ADC56B9}" dt="2022-04-05T09:52:39.458" v="321"/>
          <ac:spMkLst>
            <pc:docMk/>
            <pc:sldMk cId="2054275178" sldId="264"/>
            <ac:spMk id="12" creationId="{2AEBC8F2-97B1-41B4-93F1-2D289E197FBA}"/>
          </ac:spMkLst>
        </pc:spChg>
        <pc:spChg chg="add">
          <ac:chgData name="Sophie ALLIX 861" userId="S::sophie.allix@caf86.caf.fr::653b8b07-0df8-4455-806f-e417d863b4cb" providerId="AD" clId="Web-{5EDB6670-176B-4C7F-9992-F88A3ADC56B9}" dt="2022-04-05T09:52:39.458" v="321"/>
          <ac:spMkLst>
            <pc:docMk/>
            <pc:sldMk cId="2054275178" sldId="264"/>
            <ac:spMk id="14" creationId="{472E3A19-F5D5-48FC-BB9C-48C2F68F598B}"/>
          </ac:spMkLst>
        </pc:spChg>
        <pc:spChg chg="add">
          <ac:chgData name="Sophie ALLIX 861" userId="S::sophie.allix@caf86.caf.fr::653b8b07-0df8-4455-806f-e417d863b4cb" providerId="AD" clId="Web-{5EDB6670-176B-4C7F-9992-F88A3ADC56B9}" dt="2022-04-05T09:52:39.458" v="321"/>
          <ac:spMkLst>
            <pc:docMk/>
            <pc:sldMk cId="2054275178" sldId="264"/>
            <ac:spMk id="16" creationId="{7A62E32F-BB65-43A8-8EB5-92346890E549}"/>
          </ac:spMkLst>
        </pc:spChg>
        <pc:spChg chg="add">
          <ac:chgData name="Sophie ALLIX 861" userId="S::sophie.allix@caf86.caf.fr::653b8b07-0df8-4455-806f-e417d863b4cb" providerId="AD" clId="Web-{5EDB6670-176B-4C7F-9992-F88A3ADC56B9}" dt="2022-04-05T09:52:39.458" v="321"/>
          <ac:spMkLst>
            <pc:docMk/>
            <pc:sldMk cId="2054275178" sldId="264"/>
            <ac:spMk id="18" creationId="{14E91B64-9FCC-451E-AFB4-A827D6329367}"/>
          </ac:spMkLst>
        </pc:spChg>
        <pc:picChg chg="add mod ord">
          <ac:chgData name="Sophie ALLIX 861" userId="S::sophie.allix@caf86.caf.fr::653b8b07-0df8-4455-806f-e417d863b4cb" providerId="AD" clId="Web-{5EDB6670-176B-4C7F-9992-F88A3ADC56B9}" dt="2022-04-05T09:54:02.476" v="350" actId="14100"/>
          <ac:picMkLst>
            <pc:docMk/>
            <pc:sldMk cId="2054275178" sldId="264"/>
            <ac:picMk id="4" creationId="{6682BE47-F193-4BFE-D225-6EBED73982C7}"/>
          </ac:picMkLst>
        </pc:picChg>
      </pc:sldChg>
      <pc:sldChg chg="addSp delSp modSp new mod setBg">
        <pc:chgData name="Sophie ALLIX 861" userId="S::sophie.allix@caf86.caf.fr::653b8b07-0df8-4455-806f-e417d863b4cb" providerId="AD" clId="Web-{5EDB6670-176B-4C7F-9992-F88A3ADC56B9}" dt="2022-04-05T09:56:41.214" v="381" actId="14100"/>
        <pc:sldMkLst>
          <pc:docMk/>
          <pc:sldMk cId="819250331" sldId="265"/>
        </pc:sldMkLst>
        <pc:spChg chg="mod">
          <ac:chgData name="Sophie ALLIX 861" userId="S::sophie.allix@caf86.caf.fr::653b8b07-0df8-4455-806f-e417d863b4cb" providerId="AD" clId="Web-{5EDB6670-176B-4C7F-9992-F88A3ADC56B9}" dt="2022-04-05T09:56:04.776" v="377" actId="20577"/>
          <ac:spMkLst>
            <pc:docMk/>
            <pc:sldMk cId="819250331" sldId="265"/>
            <ac:spMk id="2" creationId="{C6BACDCA-B68B-57EE-49AA-D9DBE463593E}"/>
          </ac:spMkLst>
        </pc:spChg>
        <pc:spChg chg="del mod">
          <ac:chgData name="Sophie ALLIX 861" userId="S::sophie.allix@caf86.caf.fr::653b8b07-0df8-4455-806f-e417d863b4cb" providerId="AD" clId="Web-{5EDB6670-176B-4C7F-9992-F88A3ADC56B9}" dt="2022-04-05T09:56:19.823" v="378"/>
          <ac:spMkLst>
            <pc:docMk/>
            <pc:sldMk cId="819250331" sldId="265"/>
            <ac:spMk id="3" creationId="{3A8766B9-20E1-6915-A389-0195393A8DCF}"/>
          </ac:spMkLst>
        </pc:spChg>
        <pc:spChg chg="add">
          <ac:chgData name="Sophie ALLIX 861" userId="S::sophie.allix@caf86.caf.fr::653b8b07-0df8-4455-806f-e417d863b4cb" providerId="AD" clId="Web-{5EDB6670-176B-4C7F-9992-F88A3ADC56B9}" dt="2022-04-05T09:55:34.806" v="352"/>
          <ac:spMkLst>
            <pc:docMk/>
            <pc:sldMk cId="819250331" sldId="265"/>
            <ac:spMk id="8" creationId="{827B839B-9ADE-406B-8590-F1CAEDED45A1}"/>
          </ac:spMkLst>
        </pc:spChg>
        <pc:spChg chg="add">
          <ac:chgData name="Sophie ALLIX 861" userId="S::sophie.allix@caf86.caf.fr::653b8b07-0df8-4455-806f-e417d863b4cb" providerId="AD" clId="Web-{5EDB6670-176B-4C7F-9992-F88A3ADC56B9}" dt="2022-04-05T09:55:34.806" v="352"/>
          <ac:spMkLst>
            <pc:docMk/>
            <pc:sldMk cId="819250331" sldId="265"/>
            <ac:spMk id="10" creationId="{CFE45BF0-46DB-408C-B5F7-7B11716805D4}"/>
          </ac:spMkLst>
        </pc:spChg>
        <pc:spChg chg="add">
          <ac:chgData name="Sophie ALLIX 861" userId="S::sophie.allix@caf86.caf.fr::653b8b07-0df8-4455-806f-e417d863b4cb" providerId="AD" clId="Web-{5EDB6670-176B-4C7F-9992-F88A3ADC56B9}" dt="2022-04-05T09:55:34.806" v="352"/>
          <ac:spMkLst>
            <pc:docMk/>
            <pc:sldMk cId="819250331" sldId="265"/>
            <ac:spMk id="12" creationId="{2AEBC8F2-97B1-41B4-93F1-2D289E197FBA}"/>
          </ac:spMkLst>
        </pc:spChg>
        <pc:spChg chg="add">
          <ac:chgData name="Sophie ALLIX 861" userId="S::sophie.allix@caf86.caf.fr::653b8b07-0df8-4455-806f-e417d863b4cb" providerId="AD" clId="Web-{5EDB6670-176B-4C7F-9992-F88A3ADC56B9}" dt="2022-04-05T09:55:34.806" v="352"/>
          <ac:spMkLst>
            <pc:docMk/>
            <pc:sldMk cId="819250331" sldId="265"/>
            <ac:spMk id="14" creationId="{472E3A19-F5D5-48FC-BB9C-48C2F68F598B}"/>
          </ac:spMkLst>
        </pc:spChg>
        <pc:spChg chg="add">
          <ac:chgData name="Sophie ALLIX 861" userId="S::sophie.allix@caf86.caf.fr::653b8b07-0df8-4455-806f-e417d863b4cb" providerId="AD" clId="Web-{5EDB6670-176B-4C7F-9992-F88A3ADC56B9}" dt="2022-04-05T09:55:34.806" v="352"/>
          <ac:spMkLst>
            <pc:docMk/>
            <pc:sldMk cId="819250331" sldId="265"/>
            <ac:spMk id="16" creationId="{7A62E32F-BB65-43A8-8EB5-92346890E549}"/>
          </ac:spMkLst>
        </pc:spChg>
        <pc:spChg chg="add">
          <ac:chgData name="Sophie ALLIX 861" userId="S::sophie.allix@caf86.caf.fr::653b8b07-0df8-4455-806f-e417d863b4cb" providerId="AD" clId="Web-{5EDB6670-176B-4C7F-9992-F88A3ADC56B9}" dt="2022-04-05T09:55:34.806" v="352"/>
          <ac:spMkLst>
            <pc:docMk/>
            <pc:sldMk cId="819250331" sldId="265"/>
            <ac:spMk id="18" creationId="{14E91B64-9FCC-451E-AFB4-A827D6329367}"/>
          </ac:spMkLst>
        </pc:spChg>
        <pc:picChg chg="add mod ord">
          <ac:chgData name="Sophie ALLIX 861" userId="S::sophie.allix@caf86.caf.fr::653b8b07-0df8-4455-806f-e417d863b4cb" providerId="AD" clId="Web-{5EDB6670-176B-4C7F-9992-F88A3ADC56B9}" dt="2022-04-05T09:56:41.214" v="381" actId="14100"/>
          <ac:picMkLst>
            <pc:docMk/>
            <pc:sldMk cId="819250331" sldId="265"/>
            <ac:picMk id="4" creationId="{6373F474-48A8-6CC7-4DCA-CBB575B80C47}"/>
          </ac:picMkLst>
        </pc:picChg>
      </pc:sldChg>
      <pc:sldChg chg="addSp delSp modSp new mod setBg">
        <pc:chgData name="Sophie ALLIX 861" userId="S::sophie.allix@caf86.caf.fr::653b8b07-0df8-4455-806f-e417d863b4cb" providerId="AD" clId="Web-{5EDB6670-176B-4C7F-9992-F88A3ADC56B9}" dt="2022-04-05T09:57:59.294" v="410" actId="14100"/>
        <pc:sldMkLst>
          <pc:docMk/>
          <pc:sldMk cId="107415542" sldId="266"/>
        </pc:sldMkLst>
        <pc:spChg chg="mod">
          <ac:chgData name="Sophie ALLIX 861" userId="S::sophie.allix@caf86.caf.fr::653b8b07-0df8-4455-806f-e417d863b4cb" providerId="AD" clId="Web-{5EDB6670-176B-4C7F-9992-F88A3ADC56B9}" dt="2022-04-05T09:57:43.044" v="406" actId="20577"/>
          <ac:spMkLst>
            <pc:docMk/>
            <pc:sldMk cId="107415542" sldId="266"/>
            <ac:spMk id="2" creationId="{F9CDA938-ED54-1FF5-60B3-32CF121583A4}"/>
          </ac:spMkLst>
        </pc:spChg>
        <pc:spChg chg="del mod">
          <ac:chgData name="Sophie ALLIX 861" userId="S::sophie.allix@caf86.caf.fr::653b8b07-0df8-4455-806f-e417d863b4cb" providerId="AD" clId="Web-{5EDB6670-176B-4C7F-9992-F88A3ADC56B9}" dt="2022-04-05T09:57:45.200" v="407"/>
          <ac:spMkLst>
            <pc:docMk/>
            <pc:sldMk cId="107415542" sldId="266"/>
            <ac:spMk id="3" creationId="{F245E0D7-F63D-3858-8C5E-C4CF9106DC40}"/>
          </ac:spMkLst>
        </pc:spChg>
        <pc:spChg chg="add">
          <ac:chgData name="Sophie ALLIX 861" userId="S::sophie.allix@caf86.caf.fr::653b8b07-0df8-4455-806f-e417d863b4cb" providerId="AD" clId="Web-{5EDB6670-176B-4C7F-9992-F88A3ADC56B9}" dt="2022-04-05T09:56:50.308" v="383"/>
          <ac:spMkLst>
            <pc:docMk/>
            <pc:sldMk cId="107415542" sldId="266"/>
            <ac:spMk id="8" creationId="{827B839B-9ADE-406B-8590-F1CAEDED45A1}"/>
          </ac:spMkLst>
        </pc:spChg>
        <pc:spChg chg="add">
          <ac:chgData name="Sophie ALLIX 861" userId="S::sophie.allix@caf86.caf.fr::653b8b07-0df8-4455-806f-e417d863b4cb" providerId="AD" clId="Web-{5EDB6670-176B-4C7F-9992-F88A3ADC56B9}" dt="2022-04-05T09:56:50.308" v="383"/>
          <ac:spMkLst>
            <pc:docMk/>
            <pc:sldMk cId="107415542" sldId="266"/>
            <ac:spMk id="10" creationId="{CFE45BF0-46DB-408C-B5F7-7B11716805D4}"/>
          </ac:spMkLst>
        </pc:spChg>
        <pc:spChg chg="add">
          <ac:chgData name="Sophie ALLIX 861" userId="S::sophie.allix@caf86.caf.fr::653b8b07-0df8-4455-806f-e417d863b4cb" providerId="AD" clId="Web-{5EDB6670-176B-4C7F-9992-F88A3ADC56B9}" dt="2022-04-05T09:56:50.308" v="383"/>
          <ac:spMkLst>
            <pc:docMk/>
            <pc:sldMk cId="107415542" sldId="266"/>
            <ac:spMk id="12" creationId="{2AEBC8F2-97B1-41B4-93F1-2D289E197FBA}"/>
          </ac:spMkLst>
        </pc:spChg>
        <pc:spChg chg="add">
          <ac:chgData name="Sophie ALLIX 861" userId="S::sophie.allix@caf86.caf.fr::653b8b07-0df8-4455-806f-e417d863b4cb" providerId="AD" clId="Web-{5EDB6670-176B-4C7F-9992-F88A3ADC56B9}" dt="2022-04-05T09:56:50.308" v="383"/>
          <ac:spMkLst>
            <pc:docMk/>
            <pc:sldMk cId="107415542" sldId="266"/>
            <ac:spMk id="14" creationId="{472E3A19-F5D5-48FC-BB9C-48C2F68F598B}"/>
          </ac:spMkLst>
        </pc:spChg>
        <pc:spChg chg="add">
          <ac:chgData name="Sophie ALLIX 861" userId="S::sophie.allix@caf86.caf.fr::653b8b07-0df8-4455-806f-e417d863b4cb" providerId="AD" clId="Web-{5EDB6670-176B-4C7F-9992-F88A3ADC56B9}" dt="2022-04-05T09:56:50.308" v="383"/>
          <ac:spMkLst>
            <pc:docMk/>
            <pc:sldMk cId="107415542" sldId="266"/>
            <ac:spMk id="16" creationId="{7A62E32F-BB65-43A8-8EB5-92346890E549}"/>
          </ac:spMkLst>
        </pc:spChg>
        <pc:spChg chg="add">
          <ac:chgData name="Sophie ALLIX 861" userId="S::sophie.allix@caf86.caf.fr::653b8b07-0df8-4455-806f-e417d863b4cb" providerId="AD" clId="Web-{5EDB6670-176B-4C7F-9992-F88A3ADC56B9}" dt="2022-04-05T09:56:50.308" v="383"/>
          <ac:spMkLst>
            <pc:docMk/>
            <pc:sldMk cId="107415542" sldId="266"/>
            <ac:spMk id="18" creationId="{14E91B64-9FCC-451E-AFB4-A827D6329367}"/>
          </ac:spMkLst>
        </pc:spChg>
        <pc:picChg chg="add mod ord">
          <ac:chgData name="Sophie ALLIX 861" userId="S::sophie.allix@caf86.caf.fr::653b8b07-0df8-4455-806f-e417d863b4cb" providerId="AD" clId="Web-{5EDB6670-176B-4C7F-9992-F88A3ADC56B9}" dt="2022-04-05T09:57:59.294" v="410" actId="14100"/>
          <ac:picMkLst>
            <pc:docMk/>
            <pc:sldMk cId="107415542" sldId="266"/>
            <ac:picMk id="4" creationId="{D64BD55E-FE36-2EC5-678F-319BE1E2C694}"/>
          </ac:picMkLst>
        </pc:picChg>
      </pc:sldChg>
      <pc:sldChg chg="addSp delSp modSp new mod setBg">
        <pc:chgData name="Sophie ALLIX 861" userId="S::sophie.allix@caf86.caf.fr::653b8b07-0df8-4455-806f-e417d863b4cb" providerId="AD" clId="Web-{5EDB6670-176B-4C7F-9992-F88A3ADC56B9}" dt="2022-04-05T10:00:05.563" v="437" actId="14100"/>
        <pc:sldMkLst>
          <pc:docMk/>
          <pc:sldMk cId="2802032691" sldId="267"/>
        </pc:sldMkLst>
        <pc:spChg chg="mod">
          <ac:chgData name="Sophie ALLIX 861" userId="S::sophie.allix@caf86.caf.fr::653b8b07-0df8-4455-806f-e417d863b4cb" providerId="AD" clId="Web-{5EDB6670-176B-4C7F-9992-F88A3ADC56B9}" dt="2022-04-05T09:59:55.219" v="434" actId="20577"/>
          <ac:spMkLst>
            <pc:docMk/>
            <pc:sldMk cId="2802032691" sldId="267"/>
            <ac:spMk id="2" creationId="{960BA2F5-E1B5-7290-0D3E-6AB9063C0A9E}"/>
          </ac:spMkLst>
        </pc:spChg>
        <pc:spChg chg="del mod">
          <ac:chgData name="Sophie ALLIX 861" userId="S::sophie.allix@caf86.caf.fr::653b8b07-0df8-4455-806f-e417d863b4cb" providerId="AD" clId="Web-{5EDB6670-176B-4C7F-9992-F88A3ADC56B9}" dt="2022-04-05T09:59:57.516" v="435"/>
          <ac:spMkLst>
            <pc:docMk/>
            <pc:sldMk cId="2802032691" sldId="267"/>
            <ac:spMk id="3" creationId="{E46AF525-D553-111F-32CF-39D2644D9A70}"/>
          </ac:spMkLst>
        </pc:spChg>
        <pc:spChg chg="add">
          <ac:chgData name="Sophie ALLIX 861" userId="S::sophie.allix@caf86.caf.fr::653b8b07-0df8-4455-806f-e417d863b4cb" providerId="AD" clId="Web-{5EDB6670-176B-4C7F-9992-F88A3ADC56B9}" dt="2022-04-05T09:59:07.234" v="412"/>
          <ac:spMkLst>
            <pc:docMk/>
            <pc:sldMk cId="2802032691" sldId="267"/>
            <ac:spMk id="8" creationId="{827B839B-9ADE-406B-8590-F1CAEDED45A1}"/>
          </ac:spMkLst>
        </pc:spChg>
        <pc:spChg chg="add">
          <ac:chgData name="Sophie ALLIX 861" userId="S::sophie.allix@caf86.caf.fr::653b8b07-0df8-4455-806f-e417d863b4cb" providerId="AD" clId="Web-{5EDB6670-176B-4C7F-9992-F88A3ADC56B9}" dt="2022-04-05T09:59:07.234" v="412"/>
          <ac:spMkLst>
            <pc:docMk/>
            <pc:sldMk cId="2802032691" sldId="267"/>
            <ac:spMk id="10" creationId="{CFE45BF0-46DB-408C-B5F7-7B11716805D4}"/>
          </ac:spMkLst>
        </pc:spChg>
        <pc:spChg chg="add">
          <ac:chgData name="Sophie ALLIX 861" userId="S::sophie.allix@caf86.caf.fr::653b8b07-0df8-4455-806f-e417d863b4cb" providerId="AD" clId="Web-{5EDB6670-176B-4C7F-9992-F88A3ADC56B9}" dt="2022-04-05T09:59:07.234" v="412"/>
          <ac:spMkLst>
            <pc:docMk/>
            <pc:sldMk cId="2802032691" sldId="267"/>
            <ac:spMk id="12" creationId="{2AEBC8F2-97B1-41B4-93F1-2D289E197FBA}"/>
          </ac:spMkLst>
        </pc:spChg>
        <pc:spChg chg="add">
          <ac:chgData name="Sophie ALLIX 861" userId="S::sophie.allix@caf86.caf.fr::653b8b07-0df8-4455-806f-e417d863b4cb" providerId="AD" clId="Web-{5EDB6670-176B-4C7F-9992-F88A3ADC56B9}" dt="2022-04-05T09:59:07.234" v="412"/>
          <ac:spMkLst>
            <pc:docMk/>
            <pc:sldMk cId="2802032691" sldId="267"/>
            <ac:spMk id="14" creationId="{472E3A19-F5D5-48FC-BB9C-48C2F68F598B}"/>
          </ac:spMkLst>
        </pc:spChg>
        <pc:spChg chg="add">
          <ac:chgData name="Sophie ALLIX 861" userId="S::sophie.allix@caf86.caf.fr::653b8b07-0df8-4455-806f-e417d863b4cb" providerId="AD" clId="Web-{5EDB6670-176B-4C7F-9992-F88A3ADC56B9}" dt="2022-04-05T09:59:07.234" v="412"/>
          <ac:spMkLst>
            <pc:docMk/>
            <pc:sldMk cId="2802032691" sldId="267"/>
            <ac:spMk id="16" creationId="{7A62E32F-BB65-43A8-8EB5-92346890E549}"/>
          </ac:spMkLst>
        </pc:spChg>
        <pc:spChg chg="add">
          <ac:chgData name="Sophie ALLIX 861" userId="S::sophie.allix@caf86.caf.fr::653b8b07-0df8-4455-806f-e417d863b4cb" providerId="AD" clId="Web-{5EDB6670-176B-4C7F-9992-F88A3ADC56B9}" dt="2022-04-05T09:59:07.234" v="412"/>
          <ac:spMkLst>
            <pc:docMk/>
            <pc:sldMk cId="2802032691" sldId="267"/>
            <ac:spMk id="18" creationId="{14E91B64-9FCC-451E-AFB4-A827D6329367}"/>
          </ac:spMkLst>
        </pc:spChg>
        <pc:picChg chg="add mod ord">
          <ac:chgData name="Sophie ALLIX 861" userId="S::sophie.allix@caf86.caf.fr::653b8b07-0df8-4455-806f-e417d863b4cb" providerId="AD" clId="Web-{5EDB6670-176B-4C7F-9992-F88A3ADC56B9}" dt="2022-04-05T10:00:05.563" v="437" actId="14100"/>
          <ac:picMkLst>
            <pc:docMk/>
            <pc:sldMk cId="2802032691" sldId="267"/>
            <ac:picMk id="4" creationId="{C9DEE253-E4D2-E4FE-A7B3-2E16464ED7A5}"/>
          </ac:picMkLst>
        </pc:picChg>
      </pc:sldChg>
      <pc:sldChg chg="addSp delSp modSp new mod setBg">
        <pc:chgData name="Sophie ALLIX 861" userId="S::sophie.allix@caf86.caf.fr::653b8b07-0df8-4455-806f-e417d863b4cb" providerId="AD" clId="Web-{5EDB6670-176B-4C7F-9992-F88A3ADC56B9}" dt="2022-04-05T10:01:22.456" v="457" actId="14100"/>
        <pc:sldMkLst>
          <pc:docMk/>
          <pc:sldMk cId="2974011214" sldId="268"/>
        </pc:sldMkLst>
        <pc:spChg chg="mod">
          <ac:chgData name="Sophie ALLIX 861" userId="S::sophie.allix@caf86.caf.fr::653b8b07-0df8-4455-806f-e417d863b4cb" providerId="AD" clId="Web-{5EDB6670-176B-4C7F-9992-F88A3ADC56B9}" dt="2022-04-05T10:01:13.237" v="454" actId="20577"/>
          <ac:spMkLst>
            <pc:docMk/>
            <pc:sldMk cId="2974011214" sldId="268"/>
            <ac:spMk id="2" creationId="{1BADAE8B-DD1F-9259-DEBB-70AED66AC42C}"/>
          </ac:spMkLst>
        </pc:spChg>
        <pc:spChg chg="del mod">
          <ac:chgData name="Sophie ALLIX 861" userId="S::sophie.allix@caf86.caf.fr::653b8b07-0df8-4455-806f-e417d863b4cb" providerId="AD" clId="Web-{5EDB6670-176B-4C7F-9992-F88A3ADC56B9}" dt="2022-04-05T10:01:15.581" v="455"/>
          <ac:spMkLst>
            <pc:docMk/>
            <pc:sldMk cId="2974011214" sldId="268"/>
            <ac:spMk id="3" creationId="{ABD35E63-E10C-4C24-9F7A-D78D866FF2CC}"/>
          </ac:spMkLst>
        </pc:spChg>
        <pc:spChg chg="add">
          <ac:chgData name="Sophie ALLIX 861" userId="S::sophie.allix@caf86.caf.fr::653b8b07-0df8-4455-806f-e417d863b4cb" providerId="AD" clId="Web-{5EDB6670-176B-4C7F-9992-F88A3ADC56B9}" dt="2022-04-05T10:00:27.111" v="439"/>
          <ac:spMkLst>
            <pc:docMk/>
            <pc:sldMk cId="2974011214" sldId="268"/>
            <ac:spMk id="8" creationId="{827B839B-9ADE-406B-8590-F1CAEDED45A1}"/>
          </ac:spMkLst>
        </pc:spChg>
        <pc:spChg chg="add">
          <ac:chgData name="Sophie ALLIX 861" userId="S::sophie.allix@caf86.caf.fr::653b8b07-0df8-4455-806f-e417d863b4cb" providerId="AD" clId="Web-{5EDB6670-176B-4C7F-9992-F88A3ADC56B9}" dt="2022-04-05T10:00:27.111" v="439"/>
          <ac:spMkLst>
            <pc:docMk/>
            <pc:sldMk cId="2974011214" sldId="268"/>
            <ac:spMk id="10" creationId="{CFE45BF0-46DB-408C-B5F7-7B11716805D4}"/>
          </ac:spMkLst>
        </pc:spChg>
        <pc:spChg chg="add">
          <ac:chgData name="Sophie ALLIX 861" userId="S::sophie.allix@caf86.caf.fr::653b8b07-0df8-4455-806f-e417d863b4cb" providerId="AD" clId="Web-{5EDB6670-176B-4C7F-9992-F88A3ADC56B9}" dt="2022-04-05T10:00:27.111" v="439"/>
          <ac:spMkLst>
            <pc:docMk/>
            <pc:sldMk cId="2974011214" sldId="268"/>
            <ac:spMk id="12" creationId="{2AEBC8F2-97B1-41B4-93F1-2D289E197FBA}"/>
          </ac:spMkLst>
        </pc:spChg>
        <pc:spChg chg="add">
          <ac:chgData name="Sophie ALLIX 861" userId="S::sophie.allix@caf86.caf.fr::653b8b07-0df8-4455-806f-e417d863b4cb" providerId="AD" clId="Web-{5EDB6670-176B-4C7F-9992-F88A3ADC56B9}" dt="2022-04-05T10:00:27.111" v="439"/>
          <ac:spMkLst>
            <pc:docMk/>
            <pc:sldMk cId="2974011214" sldId="268"/>
            <ac:spMk id="14" creationId="{472E3A19-F5D5-48FC-BB9C-48C2F68F598B}"/>
          </ac:spMkLst>
        </pc:spChg>
        <pc:spChg chg="add">
          <ac:chgData name="Sophie ALLIX 861" userId="S::sophie.allix@caf86.caf.fr::653b8b07-0df8-4455-806f-e417d863b4cb" providerId="AD" clId="Web-{5EDB6670-176B-4C7F-9992-F88A3ADC56B9}" dt="2022-04-05T10:00:27.111" v="439"/>
          <ac:spMkLst>
            <pc:docMk/>
            <pc:sldMk cId="2974011214" sldId="268"/>
            <ac:spMk id="16" creationId="{7A62E32F-BB65-43A8-8EB5-92346890E549}"/>
          </ac:spMkLst>
        </pc:spChg>
        <pc:spChg chg="add">
          <ac:chgData name="Sophie ALLIX 861" userId="S::sophie.allix@caf86.caf.fr::653b8b07-0df8-4455-806f-e417d863b4cb" providerId="AD" clId="Web-{5EDB6670-176B-4C7F-9992-F88A3ADC56B9}" dt="2022-04-05T10:00:27.111" v="439"/>
          <ac:spMkLst>
            <pc:docMk/>
            <pc:sldMk cId="2974011214" sldId="268"/>
            <ac:spMk id="18" creationId="{14E91B64-9FCC-451E-AFB4-A827D6329367}"/>
          </ac:spMkLst>
        </pc:spChg>
        <pc:picChg chg="add mod ord">
          <ac:chgData name="Sophie ALLIX 861" userId="S::sophie.allix@caf86.caf.fr::653b8b07-0df8-4455-806f-e417d863b4cb" providerId="AD" clId="Web-{5EDB6670-176B-4C7F-9992-F88A3ADC56B9}" dt="2022-04-05T10:01:22.456" v="457" actId="14100"/>
          <ac:picMkLst>
            <pc:docMk/>
            <pc:sldMk cId="2974011214" sldId="268"/>
            <ac:picMk id="4" creationId="{CC681B0B-4E1F-8A67-1692-29A10AFBDBAE}"/>
          </ac:picMkLst>
        </pc:picChg>
      </pc:sldChg>
    </pc:docChg>
  </pc:docChgLst>
  <pc:docChgLst>
    <pc:chgData name="Sophie ALLIX 861" userId="S::sophie.allix@caf86.caf.fr::653b8b07-0df8-4455-806f-e417d863b4cb" providerId="AD" clId="Web-{3D334D9F-897D-43C8-BC73-A8EC4CB80ECC}"/>
    <pc:docChg chg="addSld modSld">
      <pc:chgData name="Sophie ALLIX 861" userId="S::sophie.allix@caf86.caf.fr::653b8b07-0df8-4455-806f-e417d863b4cb" providerId="AD" clId="Web-{3D334D9F-897D-43C8-BC73-A8EC4CB80ECC}" dt="2022-04-11T07:15:38.071" v="1938" actId="20577"/>
      <pc:docMkLst>
        <pc:docMk/>
      </pc:docMkLst>
      <pc:sldChg chg="modSp">
        <pc:chgData name="Sophie ALLIX 861" userId="S::sophie.allix@caf86.caf.fr::653b8b07-0df8-4455-806f-e417d863b4cb" providerId="AD" clId="Web-{3D334D9F-897D-43C8-BC73-A8EC4CB80ECC}" dt="2022-04-11T07:15:23.352" v="1937" actId="20577"/>
        <pc:sldMkLst>
          <pc:docMk/>
          <pc:sldMk cId="3690479911" sldId="257"/>
        </pc:sldMkLst>
        <pc:spChg chg="mod">
          <ac:chgData name="Sophie ALLIX 861" userId="S::sophie.allix@caf86.caf.fr::653b8b07-0df8-4455-806f-e417d863b4cb" providerId="AD" clId="Web-{3D334D9F-897D-43C8-BC73-A8EC4CB80ECC}" dt="2022-04-11T07:15:23.352" v="1937" actId="20577"/>
          <ac:spMkLst>
            <pc:docMk/>
            <pc:sldMk cId="3690479911" sldId="257"/>
            <ac:spMk id="4" creationId="{FFA06A1F-CCD2-DC07-C945-117CDD5A8AD2}"/>
          </ac:spMkLst>
        </pc:spChg>
      </pc:sldChg>
      <pc:sldChg chg="modSp">
        <pc:chgData name="Sophie ALLIX 861" userId="S::sophie.allix@caf86.caf.fr::653b8b07-0df8-4455-806f-e417d863b4cb" providerId="AD" clId="Web-{3D334D9F-897D-43C8-BC73-A8EC4CB80ECC}" dt="2022-04-11T07:15:16.617" v="1936" actId="20577"/>
        <pc:sldMkLst>
          <pc:docMk/>
          <pc:sldMk cId="3654079969" sldId="259"/>
        </pc:sldMkLst>
        <pc:spChg chg="mod">
          <ac:chgData name="Sophie ALLIX 861" userId="S::sophie.allix@caf86.caf.fr::653b8b07-0df8-4455-806f-e417d863b4cb" providerId="AD" clId="Web-{3D334D9F-897D-43C8-BC73-A8EC4CB80ECC}" dt="2022-04-11T07:15:16.617" v="1936" actId="20577"/>
          <ac:spMkLst>
            <pc:docMk/>
            <pc:sldMk cId="3654079969" sldId="259"/>
            <ac:spMk id="3" creationId="{00CBD58A-B2FE-1415-6772-4A5ABE9CEEB7}"/>
          </ac:spMkLst>
        </pc:spChg>
      </pc:sldChg>
      <pc:sldChg chg="modSp">
        <pc:chgData name="Sophie ALLIX 861" userId="S::sophie.allix@caf86.caf.fr::653b8b07-0df8-4455-806f-e417d863b4cb" providerId="AD" clId="Web-{3D334D9F-897D-43C8-BC73-A8EC4CB80ECC}" dt="2022-04-11T07:14:46.913" v="1931" actId="20577"/>
        <pc:sldMkLst>
          <pc:docMk/>
          <pc:sldMk cId="1475989899" sldId="262"/>
        </pc:sldMkLst>
        <pc:spChg chg="mod">
          <ac:chgData name="Sophie ALLIX 861" userId="S::sophie.allix@caf86.caf.fr::653b8b07-0df8-4455-806f-e417d863b4cb" providerId="AD" clId="Web-{3D334D9F-897D-43C8-BC73-A8EC4CB80ECC}" dt="2022-04-11T07:14:46.913" v="1931" actId="20577"/>
          <ac:spMkLst>
            <pc:docMk/>
            <pc:sldMk cId="1475989899" sldId="262"/>
            <ac:spMk id="5" creationId="{E8793EB8-6CC9-B9A6-F228-85B026D1FA83}"/>
          </ac:spMkLst>
        </pc:spChg>
      </pc:sldChg>
      <pc:sldChg chg="modSp">
        <pc:chgData name="Sophie ALLIX 861" userId="S::sophie.allix@caf86.caf.fr::653b8b07-0df8-4455-806f-e417d863b4cb" providerId="AD" clId="Web-{3D334D9F-897D-43C8-BC73-A8EC4CB80ECC}" dt="2022-04-11T07:14:32.022" v="1930" actId="20577"/>
        <pc:sldMkLst>
          <pc:docMk/>
          <pc:sldMk cId="656966279" sldId="263"/>
        </pc:sldMkLst>
        <pc:spChg chg="mod">
          <ac:chgData name="Sophie ALLIX 861" userId="S::sophie.allix@caf86.caf.fr::653b8b07-0df8-4455-806f-e417d863b4cb" providerId="AD" clId="Web-{3D334D9F-897D-43C8-BC73-A8EC4CB80ECC}" dt="2022-04-11T07:14:32.022" v="1930" actId="20577"/>
          <ac:spMkLst>
            <pc:docMk/>
            <pc:sldMk cId="656966279" sldId="263"/>
            <ac:spMk id="5" creationId="{CF4DEEC6-D89A-0344-3101-3D46CA960286}"/>
          </ac:spMkLst>
        </pc:spChg>
      </pc:sldChg>
      <pc:sldChg chg="modSp">
        <pc:chgData name="Sophie ALLIX 861" userId="S::sophie.allix@caf86.caf.fr::653b8b07-0df8-4455-806f-e417d863b4cb" providerId="AD" clId="Web-{3D334D9F-897D-43C8-BC73-A8EC4CB80ECC}" dt="2022-04-11T07:13:15.566" v="1921" actId="20577"/>
        <pc:sldMkLst>
          <pc:docMk/>
          <pc:sldMk cId="3445608052" sldId="275"/>
        </pc:sldMkLst>
        <pc:spChg chg="mod">
          <ac:chgData name="Sophie ALLIX 861" userId="S::sophie.allix@caf86.caf.fr::653b8b07-0df8-4455-806f-e417d863b4cb" providerId="AD" clId="Web-{3D334D9F-897D-43C8-BC73-A8EC4CB80ECC}" dt="2022-04-11T06:42:26.491" v="414" actId="20577"/>
          <ac:spMkLst>
            <pc:docMk/>
            <pc:sldMk cId="3445608052" sldId="275"/>
            <ac:spMk id="2" creationId="{F7FFF332-B12F-1DA1-90B9-1C9F685C1027}"/>
          </ac:spMkLst>
        </pc:spChg>
        <pc:spChg chg="mod">
          <ac:chgData name="Sophie ALLIX 861" userId="S::sophie.allix@caf86.caf.fr::653b8b07-0df8-4455-806f-e417d863b4cb" providerId="AD" clId="Web-{3D334D9F-897D-43C8-BC73-A8EC4CB80ECC}" dt="2022-04-11T07:13:15.566" v="1921" actId="20577"/>
          <ac:spMkLst>
            <pc:docMk/>
            <pc:sldMk cId="3445608052" sldId="275"/>
            <ac:spMk id="5" creationId="{CF4DEEC6-D89A-0344-3101-3D46CA960286}"/>
          </ac:spMkLst>
        </pc:spChg>
      </pc:sldChg>
      <pc:sldChg chg="modSp">
        <pc:chgData name="Sophie ALLIX 861" userId="S::sophie.allix@caf86.caf.fr::653b8b07-0df8-4455-806f-e417d863b4cb" providerId="AD" clId="Web-{3D334D9F-897D-43C8-BC73-A8EC4CB80ECC}" dt="2022-04-11T07:15:38.071" v="1938" actId="20577"/>
        <pc:sldMkLst>
          <pc:docMk/>
          <pc:sldMk cId="1493946972" sldId="279"/>
        </pc:sldMkLst>
        <pc:spChg chg="mod">
          <ac:chgData name="Sophie ALLIX 861" userId="S::sophie.allix@caf86.caf.fr::653b8b07-0df8-4455-806f-e417d863b4cb" providerId="AD" clId="Web-{3D334D9F-897D-43C8-BC73-A8EC4CB80ECC}" dt="2022-04-11T07:15:38.071" v="1938" actId="20577"/>
          <ac:spMkLst>
            <pc:docMk/>
            <pc:sldMk cId="1493946972" sldId="279"/>
            <ac:spMk id="5" creationId="{BEB7FED8-EBDE-3E12-3C90-6658C8BD22CE}"/>
          </ac:spMkLst>
        </pc:spChg>
      </pc:sldChg>
      <pc:sldChg chg="modSp">
        <pc:chgData name="Sophie ALLIX 861" userId="S::sophie.allix@caf86.caf.fr::653b8b07-0df8-4455-806f-e417d863b4cb" providerId="AD" clId="Web-{3D334D9F-897D-43C8-BC73-A8EC4CB80ECC}" dt="2022-04-11T07:14:53.929" v="1932" actId="20577"/>
        <pc:sldMkLst>
          <pc:docMk/>
          <pc:sldMk cId="850216006" sldId="280"/>
        </pc:sldMkLst>
        <pc:spChg chg="mod">
          <ac:chgData name="Sophie ALLIX 861" userId="S::sophie.allix@caf86.caf.fr::653b8b07-0df8-4455-806f-e417d863b4cb" providerId="AD" clId="Web-{3D334D9F-897D-43C8-BC73-A8EC4CB80ECC}" dt="2022-04-11T07:14:53.929" v="1932" actId="20577"/>
          <ac:spMkLst>
            <pc:docMk/>
            <pc:sldMk cId="850216006" sldId="280"/>
            <ac:spMk id="5" creationId="{BEB7FED8-EBDE-3E12-3C90-6658C8BD22CE}"/>
          </ac:spMkLst>
        </pc:spChg>
      </pc:sldChg>
      <pc:sldChg chg="modSp">
        <pc:chgData name="Sophie ALLIX 861" userId="S::sophie.allix@caf86.caf.fr::653b8b07-0df8-4455-806f-e417d863b4cb" providerId="AD" clId="Web-{3D334D9F-897D-43C8-BC73-A8EC4CB80ECC}" dt="2022-04-11T07:15:10.086" v="1935" actId="20577"/>
        <pc:sldMkLst>
          <pc:docMk/>
          <pc:sldMk cId="3068661971" sldId="281"/>
        </pc:sldMkLst>
        <pc:spChg chg="mod">
          <ac:chgData name="Sophie ALLIX 861" userId="S::sophie.allix@caf86.caf.fr::653b8b07-0df8-4455-806f-e417d863b4cb" providerId="AD" clId="Web-{3D334D9F-897D-43C8-BC73-A8EC4CB80ECC}" dt="2022-04-11T07:15:10.086" v="1935" actId="20577"/>
          <ac:spMkLst>
            <pc:docMk/>
            <pc:sldMk cId="3068661971" sldId="281"/>
            <ac:spMk id="3" creationId="{00CBD58A-B2FE-1415-6772-4A5ABE9CEEB7}"/>
          </ac:spMkLst>
        </pc:spChg>
      </pc:sldChg>
      <pc:sldChg chg="modSp">
        <pc:chgData name="Sophie ALLIX 861" userId="S::sophie.allix@caf86.caf.fr::653b8b07-0df8-4455-806f-e417d863b4cb" providerId="AD" clId="Web-{3D334D9F-897D-43C8-BC73-A8EC4CB80ECC}" dt="2022-04-11T07:14:21.209" v="1929" actId="20577"/>
        <pc:sldMkLst>
          <pc:docMk/>
          <pc:sldMk cId="3064898353" sldId="282"/>
        </pc:sldMkLst>
        <pc:spChg chg="mod">
          <ac:chgData name="Sophie ALLIX 861" userId="S::sophie.allix@caf86.caf.fr::653b8b07-0df8-4455-806f-e417d863b4cb" providerId="AD" clId="Web-{3D334D9F-897D-43C8-BC73-A8EC4CB80ECC}" dt="2022-04-11T07:14:21.209" v="1929" actId="20577"/>
          <ac:spMkLst>
            <pc:docMk/>
            <pc:sldMk cId="3064898353" sldId="282"/>
            <ac:spMk id="5" creationId="{CF4DEEC6-D89A-0344-3101-3D46CA960286}"/>
          </ac:spMkLst>
        </pc:spChg>
      </pc:sldChg>
      <pc:sldChg chg="modSp">
        <pc:chgData name="Sophie ALLIX 861" userId="S::sophie.allix@caf86.caf.fr::653b8b07-0df8-4455-806f-e417d863b4cb" providerId="AD" clId="Web-{3D334D9F-897D-43C8-BC73-A8EC4CB80ECC}" dt="2022-04-11T07:14:15.287" v="1928" actId="20577"/>
        <pc:sldMkLst>
          <pc:docMk/>
          <pc:sldMk cId="3749363697" sldId="283"/>
        </pc:sldMkLst>
        <pc:spChg chg="mod">
          <ac:chgData name="Sophie ALLIX 861" userId="S::sophie.allix@caf86.caf.fr::653b8b07-0df8-4455-806f-e417d863b4cb" providerId="AD" clId="Web-{3D334D9F-897D-43C8-BC73-A8EC4CB80ECC}" dt="2022-04-11T07:14:15.287" v="1928" actId="20577"/>
          <ac:spMkLst>
            <pc:docMk/>
            <pc:sldMk cId="3749363697" sldId="283"/>
            <ac:spMk id="5" creationId="{CF4DEEC6-D89A-0344-3101-3D46CA960286}"/>
          </ac:spMkLst>
        </pc:spChg>
      </pc:sldChg>
      <pc:sldChg chg="modSp">
        <pc:chgData name="Sophie ALLIX 861" userId="S::sophie.allix@caf86.caf.fr::653b8b07-0df8-4455-806f-e417d863b4cb" providerId="AD" clId="Web-{3D334D9F-897D-43C8-BC73-A8EC4CB80ECC}" dt="2022-04-11T07:14:07.287" v="1927" actId="14100"/>
        <pc:sldMkLst>
          <pc:docMk/>
          <pc:sldMk cId="3484652551" sldId="284"/>
        </pc:sldMkLst>
        <pc:spChg chg="mod">
          <ac:chgData name="Sophie ALLIX 861" userId="S::sophie.allix@caf86.caf.fr::653b8b07-0df8-4455-806f-e417d863b4cb" providerId="AD" clId="Web-{3D334D9F-897D-43C8-BC73-A8EC4CB80ECC}" dt="2022-04-11T06:38:11.873" v="177" actId="20577"/>
          <ac:spMkLst>
            <pc:docMk/>
            <pc:sldMk cId="3484652551" sldId="284"/>
            <ac:spMk id="2" creationId="{F7FFF332-B12F-1DA1-90B9-1C9F685C1027}"/>
          </ac:spMkLst>
        </pc:spChg>
        <pc:spChg chg="mod">
          <ac:chgData name="Sophie ALLIX 861" userId="S::sophie.allix@caf86.caf.fr::653b8b07-0df8-4455-806f-e417d863b4cb" providerId="AD" clId="Web-{3D334D9F-897D-43C8-BC73-A8EC4CB80ECC}" dt="2022-04-11T07:14:07.287" v="1927" actId="14100"/>
          <ac:spMkLst>
            <pc:docMk/>
            <pc:sldMk cId="3484652551" sldId="284"/>
            <ac:spMk id="4" creationId="{D139B8DC-B904-B920-17AD-2E0F2FCFDC1D}"/>
          </ac:spMkLst>
        </pc:spChg>
      </pc:sldChg>
      <pc:sldChg chg="modSp">
        <pc:chgData name="Sophie ALLIX 861" userId="S::sophie.allix@caf86.caf.fr::653b8b07-0df8-4455-806f-e417d863b4cb" providerId="AD" clId="Web-{3D334D9F-897D-43C8-BC73-A8EC4CB80ECC}" dt="2022-04-11T07:13:32.286" v="1925" actId="20577"/>
        <pc:sldMkLst>
          <pc:docMk/>
          <pc:sldMk cId="1861840277" sldId="285"/>
        </pc:sldMkLst>
        <pc:spChg chg="mod">
          <ac:chgData name="Sophie ALLIX 861" userId="S::sophie.allix@caf86.caf.fr::653b8b07-0df8-4455-806f-e417d863b4cb" providerId="AD" clId="Web-{3D334D9F-897D-43C8-BC73-A8EC4CB80ECC}" dt="2022-04-11T07:13:32.286" v="1925" actId="20577"/>
          <ac:spMkLst>
            <pc:docMk/>
            <pc:sldMk cId="1861840277" sldId="285"/>
            <ac:spMk id="5" creationId="{CF4DEEC6-D89A-0344-3101-3D46CA960286}"/>
          </ac:spMkLst>
        </pc:spChg>
      </pc:sldChg>
      <pc:sldChg chg="modSp add replId">
        <pc:chgData name="Sophie ALLIX 861" userId="S::sophie.allix@caf86.caf.fr::653b8b07-0df8-4455-806f-e417d863b4cb" providerId="AD" clId="Web-{3D334D9F-897D-43C8-BC73-A8EC4CB80ECC}" dt="2022-04-11T06:51:40.993" v="711" actId="20577"/>
        <pc:sldMkLst>
          <pc:docMk/>
          <pc:sldMk cId="3635444571" sldId="286"/>
        </pc:sldMkLst>
        <pc:spChg chg="mod">
          <ac:chgData name="Sophie ALLIX 861" userId="S::sophie.allix@caf86.caf.fr::653b8b07-0df8-4455-806f-e417d863b4cb" providerId="AD" clId="Web-{3D334D9F-897D-43C8-BC73-A8EC4CB80ECC}" dt="2022-04-11T06:43:16.211" v="449" actId="20577"/>
          <ac:spMkLst>
            <pc:docMk/>
            <pc:sldMk cId="3635444571" sldId="286"/>
            <ac:spMk id="2" creationId="{F7FFF332-B12F-1DA1-90B9-1C9F685C1027}"/>
          </ac:spMkLst>
        </pc:spChg>
        <pc:spChg chg="mod">
          <ac:chgData name="Sophie ALLIX 861" userId="S::sophie.allix@caf86.caf.fr::653b8b07-0df8-4455-806f-e417d863b4cb" providerId="AD" clId="Web-{3D334D9F-897D-43C8-BC73-A8EC4CB80ECC}" dt="2022-04-11T06:51:40.993" v="711" actId="20577"/>
          <ac:spMkLst>
            <pc:docMk/>
            <pc:sldMk cId="3635444571" sldId="286"/>
            <ac:spMk id="5" creationId="{CF4DEEC6-D89A-0344-3101-3D46CA960286}"/>
          </ac:spMkLst>
        </pc:spChg>
      </pc:sldChg>
      <pc:sldChg chg="modSp add replId">
        <pc:chgData name="Sophie ALLIX 861" userId="S::sophie.allix@caf86.caf.fr::653b8b07-0df8-4455-806f-e417d863b4cb" providerId="AD" clId="Web-{3D334D9F-897D-43C8-BC73-A8EC4CB80ECC}" dt="2022-04-11T07:12:49.847" v="1918" actId="20577"/>
        <pc:sldMkLst>
          <pc:docMk/>
          <pc:sldMk cId="497526285" sldId="287"/>
        </pc:sldMkLst>
        <pc:spChg chg="mod">
          <ac:chgData name="Sophie ALLIX 861" userId="S::sophie.allix@caf86.caf.fr::653b8b07-0df8-4455-806f-e417d863b4cb" providerId="AD" clId="Web-{3D334D9F-897D-43C8-BC73-A8EC4CB80ECC}" dt="2022-04-11T07:02:25.342" v="1372" actId="20577"/>
          <ac:spMkLst>
            <pc:docMk/>
            <pc:sldMk cId="497526285" sldId="287"/>
            <ac:spMk id="2" creationId="{F7FFF332-B12F-1DA1-90B9-1C9F685C1027}"/>
          </ac:spMkLst>
        </pc:spChg>
        <pc:spChg chg="mod">
          <ac:chgData name="Sophie ALLIX 861" userId="S::sophie.allix@caf86.caf.fr::653b8b07-0df8-4455-806f-e417d863b4cb" providerId="AD" clId="Web-{3D334D9F-897D-43C8-BC73-A8EC4CB80ECC}" dt="2022-04-11T07:12:49.847" v="1918" actId="20577"/>
          <ac:spMkLst>
            <pc:docMk/>
            <pc:sldMk cId="497526285" sldId="287"/>
            <ac:spMk id="5" creationId="{CF4DEEC6-D89A-0344-3101-3D46CA960286}"/>
          </ac:spMkLst>
        </pc:spChg>
      </pc:sldChg>
      <pc:sldChg chg="modSp add replId">
        <pc:chgData name="Sophie ALLIX 861" userId="S::sophie.allix@caf86.caf.fr::653b8b07-0df8-4455-806f-e417d863b4cb" providerId="AD" clId="Web-{3D334D9F-897D-43C8-BC73-A8EC4CB80ECC}" dt="2022-04-11T06:56:42.284" v="1128" actId="20577"/>
        <pc:sldMkLst>
          <pc:docMk/>
          <pc:sldMk cId="3543206937" sldId="288"/>
        </pc:sldMkLst>
        <pc:spChg chg="mod">
          <ac:chgData name="Sophie ALLIX 861" userId="S::sophie.allix@caf86.caf.fr::653b8b07-0df8-4455-806f-e417d863b4cb" providerId="AD" clId="Web-{3D334D9F-897D-43C8-BC73-A8EC4CB80ECC}" dt="2022-04-11T06:56:42.284" v="1128" actId="20577"/>
          <ac:spMkLst>
            <pc:docMk/>
            <pc:sldMk cId="3543206937" sldId="288"/>
            <ac:spMk id="5" creationId="{CF4DEEC6-D89A-0344-3101-3D46CA960286}"/>
          </ac:spMkLst>
        </pc:spChg>
      </pc:sldChg>
      <pc:sldChg chg="modSp add replId">
        <pc:chgData name="Sophie ALLIX 861" userId="S::sophie.allix@caf86.caf.fr::653b8b07-0df8-4455-806f-e417d863b4cb" providerId="AD" clId="Web-{3D334D9F-897D-43C8-BC73-A8EC4CB80ECC}" dt="2022-04-11T07:02:03.576" v="1349" actId="20577"/>
        <pc:sldMkLst>
          <pc:docMk/>
          <pc:sldMk cId="3907064731" sldId="289"/>
        </pc:sldMkLst>
        <pc:spChg chg="mod">
          <ac:chgData name="Sophie ALLIX 861" userId="S::sophie.allix@caf86.caf.fr::653b8b07-0df8-4455-806f-e417d863b4cb" providerId="AD" clId="Web-{3D334D9F-897D-43C8-BC73-A8EC4CB80ECC}" dt="2022-04-11T07:02:03.576" v="1349" actId="20577"/>
          <ac:spMkLst>
            <pc:docMk/>
            <pc:sldMk cId="3907064731" sldId="289"/>
            <ac:spMk id="5" creationId="{CF4DEEC6-D89A-0344-3101-3D46CA960286}"/>
          </ac:spMkLst>
        </pc:spChg>
      </pc:sldChg>
      <pc:sldChg chg="modSp add replId">
        <pc:chgData name="Sophie ALLIX 861" userId="S::sophie.allix@caf86.caf.fr::653b8b07-0df8-4455-806f-e417d863b4cb" providerId="AD" clId="Web-{3D334D9F-897D-43C8-BC73-A8EC4CB80ECC}" dt="2022-04-11T07:12:53.878" v="1919" actId="20577"/>
        <pc:sldMkLst>
          <pc:docMk/>
          <pc:sldMk cId="1189240403" sldId="290"/>
        </pc:sldMkLst>
        <pc:spChg chg="mod">
          <ac:chgData name="Sophie ALLIX 861" userId="S::sophie.allix@caf86.caf.fr::653b8b07-0df8-4455-806f-e417d863b4cb" providerId="AD" clId="Web-{3D334D9F-897D-43C8-BC73-A8EC4CB80ECC}" dt="2022-04-11T07:12:53.878" v="1919" actId="20577"/>
          <ac:spMkLst>
            <pc:docMk/>
            <pc:sldMk cId="1189240403" sldId="290"/>
            <ac:spMk id="5" creationId="{CF4DEEC6-D89A-0344-3101-3D46CA960286}"/>
          </ac:spMkLst>
        </pc:spChg>
      </pc:sldChg>
    </pc:docChg>
  </pc:docChgLst>
  <pc:docChgLst>
    <pc:chgData name="Sophie ALLIX 861" userId="S::sophie.allix@caf86.caf.fr::653b8b07-0df8-4455-806f-e417d863b4cb" providerId="AD" clId="Web-{6AD8EBDE-4299-4730-9F7F-5486A13F4890}"/>
    <pc:docChg chg="addSld delSld modSld">
      <pc:chgData name="Sophie ALLIX 861" userId="S::sophie.allix@caf86.caf.fr::653b8b07-0df8-4455-806f-e417d863b4cb" providerId="AD" clId="Web-{6AD8EBDE-4299-4730-9F7F-5486A13F4890}" dt="2022-04-05T10:06:41.349" v="190" actId="20577"/>
      <pc:docMkLst>
        <pc:docMk/>
      </pc:docMkLst>
      <pc:sldChg chg="new del">
        <pc:chgData name="Sophie ALLIX 861" userId="S::sophie.allix@caf86.caf.fr::653b8b07-0df8-4455-806f-e417d863b4cb" providerId="AD" clId="Web-{6AD8EBDE-4299-4730-9F7F-5486A13F4890}" dt="2022-04-05T10:04:20.252" v="16"/>
        <pc:sldMkLst>
          <pc:docMk/>
          <pc:sldMk cId="3657143297" sldId="269"/>
        </pc:sldMkLst>
      </pc:sldChg>
      <pc:sldChg chg="addSp delSp modSp add replId">
        <pc:chgData name="Sophie ALLIX 861" userId="S::sophie.allix@caf86.caf.fr::653b8b07-0df8-4455-806f-e417d863b4cb" providerId="AD" clId="Web-{6AD8EBDE-4299-4730-9F7F-5486A13F4890}" dt="2022-04-05T10:06:41.349" v="190" actId="20577"/>
        <pc:sldMkLst>
          <pc:docMk/>
          <pc:sldMk cId="1287992928" sldId="270"/>
        </pc:sldMkLst>
        <pc:spChg chg="mod">
          <ac:chgData name="Sophie ALLIX 861" userId="S::sophie.allix@caf86.caf.fr::653b8b07-0df8-4455-806f-e417d863b4cb" providerId="AD" clId="Web-{6AD8EBDE-4299-4730-9F7F-5486A13F4890}" dt="2022-04-05T10:04:09.252" v="13" actId="20577"/>
          <ac:spMkLst>
            <pc:docMk/>
            <pc:sldMk cId="1287992928" sldId="270"/>
            <ac:spMk id="2" creationId="{1BADAE8B-DD1F-9259-DEBB-70AED66AC42C}"/>
          </ac:spMkLst>
        </pc:spChg>
        <pc:spChg chg="add mod">
          <ac:chgData name="Sophie ALLIX 861" userId="S::sophie.allix@caf86.caf.fr::653b8b07-0df8-4455-806f-e417d863b4cb" providerId="AD" clId="Web-{6AD8EBDE-4299-4730-9F7F-5486A13F4890}" dt="2022-04-05T10:05:03.706" v="40" actId="20577"/>
          <ac:spMkLst>
            <pc:docMk/>
            <pc:sldMk cId="1287992928" sldId="270"/>
            <ac:spMk id="5" creationId="{09EC5068-D4DF-4192-C9B9-76442BC5A925}"/>
          </ac:spMkLst>
        </pc:spChg>
        <pc:spChg chg="add mod">
          <ac:chgData name="Sophie ALLIX 861" userId="S::sophie.allix@caf86.caf.fr::653b8b07-0df8-4455-806f-e417d863b4cb" providerId="AD" clId="Web-{6AD8EBDE-4299-4730-9F7F-5486A13F4890}" dt="2022-04-05T10:06:41.349" v="190" actId="20577"/>
          <ac:spMkLst>
            <pc:docMk/>
            <pc:sldMk cId="1287992928" sldId="270"/>
            <ac:spMk id="6" creationId="{913649B3-1E5F-D6FA-1D93-FD4B6BDA1B4E}"/>
          </ac:spMkLst>
        </pc:spChg>
        <pc:picChg chg="del">
          <ac:chgData name="Sophie ALLIX 861" userId="S::sophie.allix@caf86.caf.fr::653b8b07-0df8-4455-806f-e417d863b4cb" providerId="AD" clId="Web-{6AD8EBDE-4299-4730-9F7F-5486A13F4890}" dt="2022-04-05T10:04:11.502" v="14"/>
          <ac:picMkLst>
            <pc:docMk/>
            <pc:sldMk cId="1287992928" sldId="270"/>
            <ac:picMk id="4" creationId="{CC681B0B-4E1F-8A67-1692-29A10AFBDBAE}"/>
          </ac:picMkLst>
        </pc:picChg>
      </pc:sldChg>
    </pc:docChg>
  </pc:docChgLst>
  <pc:docChgLst>
    <pc:chgData name="Sophie ALLIX 861" userId="S::sophie.allix@caf86.caf.fr::653b8b07-0df8-4455-806f-e417d863b4cb" providerId="AD" clId="Web-{27629F63-2715-4567-AD66-D6541A60A430}"/>
    <pc:docChg chg="modSld">
      <pc:chgData name="Sophie ALLIX 861" userId="S::sophie.allix@caf86.caf.fr::653b8b07-0df8-4455-806f-e417d863b4cb" providerId="AD" clId="Web-{27629F63-2715-4567-AD66-D6541A60A430}" dt="2022-04-11T06:12:02.228" v="58" actId="20577"/>
      <pc:docMkLst>
        <pc:docMk/>
      </pc:docMkLst>
      <pc:sldChg chg="addSp delSp modSp">
        <pc:chgData name="Sophie ALLIX 861" userId="S::sophie.allix@caf86.caf.fr::653b8b07-0df8-4455-806f-e417d863b4cb" providerId="AD" clId="Web-{27629F63-2715-4567-AD66-D6541A60A430}" dt="2022-04-11T06:12:02.228" v="58" actId="20577"/>
        <pc:sldMkLst>
          <pc:docMk/>
          <pc:sldMk cId="3484652551" sldId="284"/>
        </pc:sldMkLst>
        <pc:spChg chg="mod">
          <ac:chgData name="Sophie ALLIX 861" userId="S::sophie.allix@caf86.caf.fr::653b8b07-0df8-4455-806f-e417d863b4cb" providerId="AD" clId="Web-{27629F63-2715-4567-AD66-D6541A60A430}" dt="2022-04-11T06:10:47.023" v="11" actId="20577"/>
          <ac:spMkLst>
            <pc:docMk/>
            <pc:sldMk cId="3484652551" sldId="284"/>
            <ac:spMk id="2" creationId="{F7FFF332-B12F-1DA1-90B9-1C9F685C1027}"/>
          </ac:spMkLst>
        </pc:spChg>
        <pc:spChg chg="add mod">
          <ac:chgData name="Sophie ALLIX 861" userId="S::sophie.allix@caf86.caf.fr::653b8b07-0df8-4455-806f-e417d863b4cb" providerId="AD" clId="Web-{27629F63-2715-4567-AD66-D6541A60A430}" dt="2022-04-11T06:12:02.228" v="58" actId="20577"/>
          <ac:spMkLst>
            <pc:docMk/>
            <pc:sldMk cId="3484652551" sldId="284"/>
            <ac:spMk id="4" creationId="{D139B8DC-B904-B920-17AD-2E0F2FCFDC1D}"/>
          </ac:spMkLst>
        </pc:spChg>
        <pc:picChg chg="del">
          <ac:chgData name="Sophie ALLIX 861" userId="S::sophie.allix@caf86.caf.fr::653b8b07-0df8-4455-806f-e417d863b4cb" providerId="AD" clId="Web-{27629F63-2715-4567-AD66-D6541A60A430}" dt="2022-04-11T06:10:49.945" v="12"/>
          <ac:picMkLst>
            <pc:docMk/>
            <pc:sldMk cId="3484652551" sldId="284"/>
            <ac:picMk id="3" creationId="{E4A47FB5-A6A3-FC27-D3F2-A8C35A0994A1}"/>
          </ac:picMkLst>
        </pc:picChg>
      </pc:sldChg>
    </pc:docChg>
  </pc:docChgLst>
  <pc:docChgLst>
    <pc:chgData name="Sophie ALLIX 861" userId="653b8b07-0df8-4455-806f-e417d863b4cb" providerId="ADAL" clId="{D4C6E9C3-5E16-4A3B-9E3A-7C11EAFEF24B}"/>
    <pc:docChg chg="undo custSel addSld delSld modSld sldOrd">
      <pc:chgData name="Sophie ALLIX 861" userId="653b8b07-0df8-4455-806f-e417d863b4cb" providerId="ADAL" clId="{D4C6E9C3-5E16-4A3B-9E3A-7C11EAFEF24B}" dt="2022-04-05T13:40:44.286" v="3347" actId="2696"/>
      <pc:docMkLst>
        <pc:docMk/>
      </pc:docMkLst>
      <pc:sldChg chg="modSp mod">
        <pc:chgData name="Sophie ALLIX 861" userId="653b8b07-0df8-4455-806f-e417d863b4cb" providerId="ADAL" clId="{D4C6E9C3-5E16-4A3B-9E3A-7C11EAFEF24B}" dt="2022-04-05T13:37:38.639" v="3321" actId="20577"/>
        <pc:sldMkLst>
          <pc:docMk/>
          <pc:sldMk cId="3690479911" sldId="257"/>
        </pc:sldMkLst>
        <pc:spChg chg="mod">
          <ac:chgData name="Sophie ALLIX 861" userId="653b8b07-0df8-4455-806f-e417d863b4cb" providerId="ADAL" clId="{D4C6E9C3-5E16-4A3B-9E3A-7C11EAFEF24B}" dt="2022-04-05T13:37:38.639" v="3321" actId="20577"/>
          <ac:spMkLst>
            <pc:docMk/>
            <pc:sldMk cId="3690479911" sldId="257"/>
            <ac:spMk id="3" creationId="{1E25A0C7-2A0A-409C-C557-4860AB44647B}"/>
          </ac:spMkLst>
        </pc:spChg>
      </pc:sldChg>
      <pc:sldChg chg="modSp mod">
        <pc:chgData name="Sophie ALLIX 861" userId="653b8b07-0df8-4455-806f-e417d863b4cb" providerId="ADAL" clId="{D4C6E9C3-5E16-4A3B-9E3A-7C11EAFEF24B}" dt="2022-04-05T13:38:55.013" v="3345" actId="20577"/>
        <pc:sldMkLst>
          <pc:docMk/>
          <pc:sldMk cId="2161099511" sldId="261"/>
        </pc:sldMkLst>
        <pc:spChg chg="mod">
          <ac:chgData name="Sophie ALLIX 861" userId="653b8b07-0df8-4455-806f-e417d863b4cb" providerId="ADAL" clId="{D4C6E9C3-5E16-4A3B-9E3A-7C11EAFEF24B}" dt="2022-04-05T13:38:55.013" v="3345" actId="20577"/>
          <ac:spMkLst>
            <pc:docMk/>
            <pc:sldMk cId="2161099511" sldId="261"/>
            <ac:spMk id="5" creationId="{BEB7FED8-EBDE-3E12-3C90-6658C8BD22CE}"/>
          </ac:spMkLst>
        </pc:spChg>
      </pc:sldChg>
      <pc:sldChg chg="modSp mod">
        <pc:chgData name="Sophie ALLIX 861" userId="653b8b07-0df8-4455-806f-e417d863b4cb" providerId="ADAL" clId="{D4C6E9C3-5E16-4A3B-9E3A-7C11EAFEF24B}" dt="2022-04-05T13:39:19.718" v="3346" actId="6549"/>
        <pc:sldMkLst>
          <pc:docMk/>
          <pc:sldMk cId="656966279" sldId="263"/>
        </pc:sldMkLst>
        <pc:spChg chg="mod">
          <ac:chgData name="Sophie ALLIX 861" userId="653b8b07-0df8-4455-806f-e417d863b4cb" providerId="ADAL" clId="{D4C6E9C3-5E16-4A3B-9E3A-7C11EAFEF24B}" dt="2022-04-05T13:39:19.718" v="3346" actId="6549"/>
          <ac:spMkLst>
            <pc:docMk/>
            <pc:sldMk cId="656966279" sldId="263"/>
            <ac:spMk id="5" creationId="{CF4DEEC6-D89A-0344-3101-3D46CA960286}"/>
          </ac:spMkLst>
        </pc:spChg>
      </pc:sldChg>
      <pc:sldChg chg="del">
        <pc:chgData name="Sophie ALLIX 861" userId="653b8b07-0df8-4455-806f-e417d863b4cb" providerId="ADAL" clId="{D4C6E9C3-5E16-4A3B-9E3A-7C11EAFEF24B}" dt="2022-04-05T13:25:03.557" v="3121" actId="2696"/>
        <pc:sldMkLst>
          <pc:docMk/>
          <pc:sldMk cId="2054275178" sldId="264"/>
        </pc:sldMkLst>
      </pc:sldChg>
      <pc:sldChg chg="addSp delSp modSp del mod">
        <pc:chgData name="Sophie ALLIX 861" userId="653b8b07-0df8-4455-806f-e417d863b4cb" providerId="ADAL" clId="{D4C6E9C3-5E16-4A3B-9E3A-7C11EAFEF24B}" dt="2022-04-05T13:34:49.359" v="3284" actId="2696"/>
        <pc:sldMkLst>
          <pc:docMk/>
          <pc:sldMk cId="819250331" sldId="265"/>
        </pc:sldMkLst>
        <pc:spChg chg="mod">
          <ac:chgData name="Sophie ALLIX 861" userId="653b8b07-0df8-4455-806f-e417d863b4cb" providerId="ADAL" clId="{D4C6E9C3-5E16-4A3B-9E3A-7C11EAFEF24B}" dt="2022-04-05T13:30:17.623" v="3217" actId="20577"/>
          <ac:spMkLst>
            <pc:docMk/>
            <pc:sldMk cId="819250331" sldId="265"/>
            <ac:spMk id="2" creationId="{C6BACDCA-B68B-57EE-49AA-D9DBE463593E}"/>
          </ac:spMkLst>
        </pc:spChg>
        <pc:spChg chg="add mod">
          <ac:chgData name="Sophie ALLIX 861" userId="653b8b07-0df8-4455-806f-e417d863b4cb" providerId="ADAL" clId="{D4C6E9C3-5E16-4A3B-9E3A-7C11EAFEF24B}" dt="2022-04-05T13:32:03.960" v="3280" actId="207"/>
          <ac:spMkLst>
            <pc:docMk/>
            <pc:sldMk cId="819250331" sldId="265"/>
            <ac:spMk id="5" creationId="{C544B97C-6223-43FB-9562-D50FBD10AAB0}"/>
          </ac:spMkLst>
        </pc:spChg>
        <pc:picChg chg="del">
          <ac:chgData name="Sophie ALLIX 861" userId="653b8b07-0df8-4455-806f-e417d863b4cb" providerId="ADAL" clId="{D4C6E9C3-5E16-4A3B-9E3A-7C11EAFEF24B}" dt="2022-04-05T13:26:47.656" v="3200" actId="478"/>
          <ac:picMkLst>
            <pc:docMk/>
            <pc:sldMk cId="819250331" sldId="265"/>
            <ac:picMk id="4" creationId="{6373F474-48A8-6CC7-4DCA-CBB575B80C47}"/>
          </ac:picMkLst>
        </pc:picChg>
      </pc:sldChg>
      <pc:sldChg chg="del">
        <pc:chgData name="Sophie ALLIX 861" userId="653b8b07-0df8-4455-806f-e417d863b4cb" providerId="ADAL" clId="{D4C6E9C3-5E16-4A3B-9E3A-7C11EAFEF24B}" dt="2022-04-05T13:34:37.611" v="3281" actId="2696"/>
        <pc:sldMkLst>
          <pc:docMk/>
          <pc:sldMk cId="107415542" sldId="266"/>
        </pc:sldMkLst>
      </pc:sldChg>
      <pc:sldChg chg="del">
        <pc:chgData name="Sophie ALLIX 861" userId="653b8b07-0df8-4455-806f-e417d863b4cb" providerId="ADAL" clId="{D4C6E9C3-5E16-4A3B-9E3A-7C11EAFEF24B}" dt="2022-04-05T13:34:41.807" v="3282" actId="2696"/>
        <pc:sldMkLst>
          <pc:docMk/>
          <pc:sldMk cId="2802032691" sldId="267"/>
        </pc:sldMkLst>
      </pc:sldChg>
      <pc:sldChg chg="del">
        <pc:chgData name="Sophie ALLIX 861" userId="653b8b07-0df8-4455-806f-e417d863b4cb" providerId="ADAL" clId="{D4C6E9C3-5E16-4A3B-9E3A-7C11EAFEF24B}" dt="2022-04-05T13:34:44.165" v="3283" actId="2696"/>
        <pc:sldMkLst>
          <pc:docMk/>
          <pc:sldMk cId="2974011214" sldId="268"/>
        </pc:sldMkLst>
      </pc:sldChg>
      <pc:sldChg chg="addSp modSp mod">
        <pc:chgData name="Sophie ALLIX 861" userId="653b8b07-0df8-4455-806f-e417d863b4cb" providerId="ADAL" clId="{D4C6E9C3-5E16-4A3B-9E3A-7C11EAFEF24B}" dt="2022-04-05T13:37:01.902" v="3317" actId="20577"/>
        <pc:sldMkLst>
          <pc:docMk/>
          <pc:sldMk cId="1287992928" sldId="270"/>
        </pc:sldMkLst>
        <pc:spChg chg="mod">
          <ac:chgData name="Sophie ALLIX 861" userId="653b8b07-0df8-4455-806f-e417d863b4cb" providerId="ADAL" clId="{D4C6E9C3-5E16-4A3B-9E3A-7C11EAFEF24B}" dt="2022-04-05T13:37:01.902" v="3317" actId="20577"/>
          <ac:spMkLst>
            <pc:docMk/>
            <pc:sldMk cId="1287992928" sldId="270"/>
            <ac:spMk id="2" creationId="{1BADAE8B-DD1F-9259-DEBB-70AED66AC42C}"/>
          </ac:spMkLst>
        </pc:spChg>
        <pc:spChg chg="mod">
          <ac:chgData name="Sophie ALLIX 861" userId="653b8b07-0df8-4455-806f-e417d863b4cb" providerId="ADAL" clId="{D4C6E9C3-5E16-4A3B-9E3A-7C11EAFEF24B}" dt="2022-04-05T13:35:07.806" v="3286" actId="6549"/>
          <ac:spMkLst>
            <pc:docMk/>
            <pc:sldMk cId="1287992928" sldId="270"/>
            <ac:spMk id="6" creationId="{913649B3-1E5F-D6FA-1D93-FD4B6BDA1B4E}"/>
          </ac:spMkLst>
        </pc:spChg>
        <pc:picChg chg="add mod">
          <ac:chgData name="Sophie ALLIX 861" userId="653b8b07-0df8-4455-806f-e417d863b4cb" providerId="ADAL" clId="{D4C6E9C3-5E16-4A3B-9E3A-7C11EAFEF24B}" dt="2022-04-05T13:35:41.635" v="3291" actId="14100"/>
          <ac:picMkLst>
            <pc:docMk/>
            <pc:sldMk cId="1287992928" sldId="270"/>
            <ac:picMk id="4" creationId="{58FDDA28-18C6-4AD6-B087-606496247405}"/>
          </ac:picMkLst>
        </pc:picChg>
      </pc:sldChg>
      <pc:sldChg chg="addSp delSp modSp new del mod">
        <pc:chgData name="Sophie ALLIX 861" userId="653b8b07-0df8-4455-806f-e417d863b4cb" providerId="ADAL" clId="{D4C6E9C3-5E16-4A3B-9E3A-7C11EAFEF24B}" dt="2022-04-05T12:15:20.852" v="12" actId="2696"/>
        <pc:sldMkLst>
          <pc:docMk/>
          <pc:sldMk cId="914826628" sldId="271"/>
        </pc:sldMkLst>
        <pc:spChg chg="mod">
          <ac:chgData name="Sophie ALLIX 861" userId="653b8b07-0df8-4455-806f-e417d863b4cb" providerId="ADAL" clId="{D4C6E9C3-5E16-4A3B-9E3A-7C11EAFEF24B}" dt="2022-04-05T12:14:36.423" v="6" actId="14100"/>
          <ac:spMkLst>
            <pc:docMk/>
            <pc:sldMk cId="914826628" sldId="271"/>
            <ac:spMk id="4" creationId="{ECCA85A0-4FDE-436A-9EE6-B947C57997DE}"/>
          </ac:spMkLst>
        </pc:spChg>
        <pc:picChg chg="add del mod">
          <ac:chgData name="Sophie ALLIX 861" userId="653b8b07-0df8-4455-806f-e417d863b4cb" providerId="ADAL" clId="{D4C6E9C3-5E16-4A3B-9E3A-7C11EAFEF24B}" dt="2022-04-05T12:14:59.788" v="8" actId="21"/>
          <ac:picMkLst>
            <pc:docMk/>
            <pc:sldMk cId="914826628" sldId="271"/>
            <ac:picMk id="8" creationId="{C58D41EA-9E63-4455-A359-AB8DF80E8BF5}"/>
          </ac:picMkLst>
        </pc:picChg>
      </pc:sldChg>
      <pc:sldChg chg="addSp modSp new mod">
        <pc:chgData name="Sophie ALLIX 861" userId="653b8b07-0df8-4455-806f-e417d863b4cb" providerId="ADAL" clId="{D4C6E9C3-5E16-4A3B-9E3A-7C11EAFEF24B}" dt="2022-04-05T12:47:02.021" v="1389" actId="207"/>
        <pc:sldMkLst>
          <pc:docMk/>
          <pc:sldMk cId="3533776067" sldId="272"/>
        </pc:sldMkLst>
        <pc:spChg chg="mod">
          <ac:chgData name="Sophie ALLIX 861" userId="653b8b07-0df8-4455-806f-e417d863b4cb" providerId="ADAL" clId="{D4C6E9C3-5E16-4A3B-9E3A-7C11EAFEF24B}" dt="2022-04-05T12:16:12.046" v="41" actId="207"/>
          <ac:spMkLst>
            <pc:docMk/>
            <pc:sldMk cId="3533776067" sldId="272"/>
            <ac:spMk id="3" creationId="{B519CFBD-6792-4372-83B0-1C23C0FA1DCD}"/>
          </ac:spMkLst>
        </pc:spChg>
        <pc:spChg chg="mod">
          <ac:chgData name="Sophie ALLIX 861" userId="653b8b07-0df8-4455-806f-e417d863b4cb" providerId="ADAL" clId="{D4C6E9C3-5E16-4A3B-9E3A-7C11EAFEF24B}" dt="2022-04-05T12:27:03.293" v="747" actId="27636"/>
          <ac:spMkLst>
            <pc:docMk/>
            <pc:sldMk cId="3533776067" sldId="272"/>
            <ac:spMk id="4" creationId="{E75C98DD-D88A-45DC-8ADE-394142B45CA8}"/>
          </ac:spMkLst>
        </pc:spChg>
        <pc:spChg chg="mod">
          <ac:chgData name="Sophie ALLIX 861" userId="653b8b07-0df8-4455-806f-e417d863b4cb" providerId="ADAL" clId="{D4C6E9C3-5E16-4A3B-9E3A-7C11EAFEF24B}" dt="2022-04-05T12:16:16.265" v="42" actId="207"/>
          <ac:spMkLst>
            <pc:docMk/>
            <pc:sldMk cId="3533776067" sldId="272"/>
            <ac:spMk id="5" creationId="{1AFFD93B-A39F-4BC5-87B3-1A20C3817351}"/>
          </ac:spMkLst>
        </pc:spChg>
        <pc:spChg chg="mod">
          <ac:chgData name="Sophie ALLIX 861" userId="653b8b07-0df8-4455-806f-e417d863b4cb" providerId="ADAL" clId="{D4C6E9C3-5E16-4A3B-9E3A-7C11EAFEF24B}" dt="2022-04-05T12:47:02.021" v="1389" actId="207"/>
          <ac:spMkLst>
            <pc:docMk/>
            <pc:sldMk cId="3533776067" sldId="272"/>
            <ac:spMk id="6" creationId="{C921EE78-8E8E-4BB3-AB3B-CA386FFB3533}"/>
          </ac:spMkLst>
        </pc:spChg>
        <pc:picChg chg="add mod">
          <ac:chgData name="Sophie ALLIX 861" userId="653b8b07-0df8-4455-806f-e417d863b4cb" providerId="ADAL" clId="{D4C6E9C3-5E16-4A3B-9E3A-7C11EAFEF24B}" dt="2022-04-05T12:15:13.039" v="11" actId="14100"/>
          <ac:picMkLst>
            <pc:docMk/>
            <pc:sldMk cId="3533776067" sldId="272"/>
            <ac:picMk id="7" creationId="{A9225035-4669-4FC8-84B9-DB0E6B9AE148}"/>
          </ac:picMkLst>
        </pc:picChg>
      </pc:sldChg>
      <pc:sldChg chg="modSp add del mod ord">
        <pc:chgData name="Sophie ALLIX 861" userId="653b8b07-0df8-4455-806f-e417d863b4cb" providerId="ADAL" clId="{D4C6E9C3-5E16-4A3B-9E3A-7C11EAFEF24B}" dt="2022-04-05T13:40:44.286" v="3347" actId="2696"/>
        <pc:sldMkLst>
          <pc:docMk/>
          <pc:sldMk cId="3626519638" sldId="273"/>
        </pc:sldMkLst>
        <pc:spChg chg="mod">
          <ac:chgData name="Sophie ALLIX 861" userId="653b8b07-0df8-4455-806f-e417d863b4cb" providerId="ADAL" clId="{D4C6E9C3-5E16-4A3B-9E3A-7C11EAFEF24B}" dt="2022-04-05T12:28:27.802" v="771" actId="14100"/>
          <ac:spMkLst>
            <pc:docMk/>
            <pc:sldMk cId="3626519638" sldId="273"/>
            <ac:spMk id="2" creationId="{F7FFF332-B12F-1DA1-90B9-1C9F685C1027}"/>
          </ac:spMkLst>
        </pc:spChg>
      </pc:sldChg>
      <pc:sldChg chg="addSp modSp new mod">
        <pc:chgData name="Sophie ALLIX 861" userId="653b8b07-0df8-4455-806f-e417d863b4cb" providerId="ADAL" clId="{D4C6E9C3-5E16-4A3B-9E3A-7C11EAFEF24B}" dt="2022-04-05T12:47:14.722" v="1390" actId="207"/>
        <pc:sldMkLst>
          <pc:docMk/>
          <pc:sldMk cId="3237692915" sldId="274"/>
        </pc:sldMkLst>
        <pc:spChg chg="mod">
          <ac:chgData name="Sophie ALLIX 861" userId="653b8b07-0df8-4455-806f-e417d863b4cb" providerId="ADAL" clId="{D4C6E9C3-5E16-4A3B-9E3A-7C11EAFEF24B}" dt="2022-04-05T12:29:28.870" v="802" actId="207"/>
          <ac:spMkLst>
            <pc:docMk/>
            <pc:sldMk cId="3237692915" sldId="274"/>
            <ac:spMk id="3" creationId="{45D4BA36-03E5-4E8F-A12D-8FB47E3712F3}"/>
          </ac:spMkLst>
        </pc:spChg>
        <pc:spChg chg="mod">
          <ac:chgData name="Sophie ALLIX 861" userId="653b8b07-0df8-4455-806f-e417d863b4cb" providerId="ADAL" clId="{D4C6E9C3-5E16-4A3B-9E3A-7C11EAFEF24B}" dt="2022-04-05T12:46:16.578" v="1387" actId="207"/>
          <ac:spMkLst>
            <pc:docMk/>
            <pc:sldMk cId="3237692915" sldId="274"/>
            <ac:spMk id="4" creationId="{DBA87B19-1E3A-4A6C-B46A-161D0F829A9A}"/>
          </ac:spMkLst>
        </pc:spChg>
        <pc:spChg chg="mod">
          <ac:chgData name="Sophie ALLIX 861" userId="653b8b07-0df8-4455-806f-e417d863b4cb" providerId="ADAL" clId="{D4C6E9C3-5E16-4A3B-9E3A-7C11EAFEF24B}" dt="2022-04-05T12:29:32.056" v="803" actId="207"/>
          <ac:spMkLst>
            <pc:docMk/>
            <pc:sldMk cId="3237692915" sldId="274"/>
            <ac:spMk id="5" creationId="{C8A0DA7C-D0E6-4096-8329-B817212606E4}"/>
          </ac:spMkLst>
        </pc:spChg>
        <pc:spChg chg="mod">
          <ac:chgData name="Sophie ALLIX 861" userId="653b8b07-0df8-4455-806f-e417d863b4cb" providerId="ADAL" clId="{D4C6E9C3-5E16-4A3B-9E3A-7C11EAFEF24B}" dt="2022-04-05T12:47:14.722" v="1390" actId="207"/>
          <ac:spMkLst>
            <pc:docMk/>
            <pc:sldMk cId="3237692915" sldId="274"/>
            <ac:spMk id="6" creationId="{3D5C038E-FC93-4EE6-89E6-DA51C81DBF2F}"/>
          </ac:spMkLst>
        </pc:spChg>
        <pc:picChg chg="add mod">
          <ac:chgData name="Sophie ALLIX 861" userId="653b8b07-0df8-4455-806f-e417d863b4cb" providerId="ADAL" clId="{D4C6E9C3-5E16-4A3B-9E3A-7C11EAFEF24B}" dt="2022-04-05T12:28:59.244" v="775" actId="1076"/>
          <ac:picMkLst>
            <pc:docMk/>
            <pc:sldMk cId="3237692915" sldId="274"/>
            <ac:picMk id="8" creationId="{66AF8247-70D4-43C5-BD09-4D3E6E1474FA}"/>
          </ac:picMkLst>
        </pc:picChg>
      </pc:sldChg>
      <pc:sldChg chg="modSp add mod ord">
        <pc:chgData name="Sophie ALLIX 861" userId="653b8b07-0df8-4455-806f-e417d863b4cb" providerId="ADAL" clId="{D4C6E9C3-5E16-4A3B-9E3A-7C11EAFEF24B}" dt="2022-04-05T12:54:08.376" v="1609" actId="20577"/>
        <pc:sldMkLst>
          <pc:docMk/>
          <pc:sldMk cId="3445608052" sldId="275"/>
        </pc:sldMkLst>
        <pc:spChg chg="mod">
          <ac:chgData name="Sophie ALLIX 861" userId="653b8b07-0df8-4455-806f-e417d863b4cb" providerId="ADAL" clId="{D4C6E9C3-5E16-4A3B-9E3A-7C11EAFEF24B}" dt="2022-04-05T12:49:38.786" v="1446" actId="20577"/>
          <ac:spMkLst>
            <pc:docMk/>
            <pc:sldMk cId="3445608052" sldId="275"/>
            <ac:spMk id="2" creationId="{F7FFF332-B12F-1DA1-90B9-1C9F685C1027}"/>
          </ac:spMkLst>
        </pc:spChg>
        <pc:spChg chg="mod">
          <ac:chgData name="Sophie ALLIX 861" userId="653b8b07-0df8-4455-806f-e417d863b4cb" providerId="ADAL" clId="{D4C6E9C3-5E16-4A3B-9E3A-7C11EAFEF24B}" dt="2022-04-05T12:54:08.376" v="1609" actId="20577"/>
          <ac:spMkLst>
            <pc:docMk/>
            <pc:sldMk cId="3445608052" sldId="275"/>
            <ac:spMk id="5" creationId="{CF4DEEC6-D89A-0344-3101-3D46CA960286}"/>
          </ac:spMkLst>
        </pc:spChg>
      </pc:sldChg>
      <pc:sldChg chg="modSp add mod">
        <pc:chgData name="Sophie ALLIX 861" userId="653b8b07-0df8-4455-806f-e417d863b4cb" providerId="ADAL" clId="{D4C6E9C3-5E16-4A3B-9E3A-7C11EAFEF24B}" dt="2022-04-05T13:15:03.126" v="2766" actId="6549"/>
        <pc:sldMkLst>
          <pc:docMk/>
          <pc:sldMk cId="3134057424" sldId="276"/>
        </pc:sldMkLst>
        <pc:spChg chg="mod">
          <ac:chgData name="Sophie ALLIX 861" userId="653b8b07-0df8-4455-806f-e417d863b4cb" providerId="ADAL" clId="{D4C6E9C3-5E16-4A3B-9E3A-7C11EAFEF24B}" dt="2022-04-05T12:56:17.384" v="1680" actId="20577"/>
          <ac:spMkLst>
            <pc:docMk/>
            <pc:sldMk cId="3134057424" sldId="276"/>
            <ac:spMk id="2" creationId="{F7FFF332-B12F-1DA1-90B9-1C9F685C1027}"/>
          </ac:spMkLst>
        </pc:spChg>
        <pc:spChg chg="mod">
          <ac:chgData name="Sophie ALLIX 861" userId="653b8b07-0df8-4455-806f-e417d863b4cb" providerId="ADAL" clId="{D4C6E9C3-5E16-4A3B-9E3A-7C11EAFEF24B}" dt="2022-04-05T13:15:03.126" v="2766" actId="6549"/>
          <ac:spMkLst>
            <pc:docMk/>
            <pc:sldMk cId="3134057424" sldId="276"/>
            <ac:spMk id="5" creationId="{CF4DEEC6-D89A-0344-3101-3D46CA960286}"/>
          </ac:spMkLst>
        </pc:spChg>
      </pc:sldChg>
      <pc:sldChg chg="addSp delSp modSp add mod">
        <pc:chgData name="Sophie ALLIX 861" userId="653b8b07-0df8-4455-806f-e417d863b4cb" providerId="ADAL" clId="{D4C6E9C3-5E16-4A3B-9E3A-7C11EAFEF24B}" dt="2022-04-05T13:15:31.695" v="2770" actId="27636"/>
        <pc:sldMkLst>
          <pc:docMk/>
          <pc:sldMk cId="2376378743" sldId="277"/>
        </pc:sldMkLst>
        <pc:spChg chg="mod">
          <ac:chgData name="Sophie ALLIX 861" userId="653b8b07-0df8-4455-806f-e417d863b4cb" providerId="ADAL" clId="{D4C6E9C3-5E16-4A3B-9E3A-7C11EAFEF24B}" dt="2022-04-05T13:00:47.996" v="1949" actId="20577"/>
          <ac:spMkLst>
            <pc:docMk/>
            <pc:sldMk cId="2376378743" sldId="277"/>
            <ac:spMk id="2" creationId="{F7FFF332-B12F-1DA1-90B9-1C9F685C1027}"/>
          </ac:spMkLst>
        </pc:spChg>
        <pc:spChg chg="add del">
          <ac:chgData name="Sophie ALLIX 861" userId="653b8b07-0df8-4455-806f-e417d863b4cb" providerId="ADAL" clId="{D4C6E9C3-5E16-4A3B-9E3A-7C11EAFEF24B}" dt="2022-04-05T13:09:44.266" v="2374"/>
          <ac:spMkLst>
            <pc:docMk/>
            <pc:sldMk cId="2376378743" sldId="277"/>
            <ac:spMk id="3" creationId="{E144D4C8-416A-4182-98B1-31EF27052270}"/>
          </ac:spMkLst>
        </pc:spChg>
        <pc:spChg chg="add del">
          <ac:chgData name="Sophie ALLIX 861" userId="653b8b07-0df8-4455-806f-e417d863b4cb" providerId="ADAL" clId="{D4C6E9C3-5E16-4A3B-9E3A-7C11EAFEF24B}" dt="2022-04-05T13:09:52.592" v="2377"/>
          <ac:spMkLst>
            <pc:docMk/>
            <pc:sldMk cId="2376378743" sldId="277"/>
            <ac:spMk id="4" creationId="{33C57EEC-512D-44EE-996A-044385D2B911}"/>
          </ac:spMkLst>
        </pc:spChg>
        <pc:spChg chg="mod">
          <ac:chgData name="Sophie ALLIX 861" userId="653b8b07-0df8-4455-806f-e417d863b4cb" providerId="ADAL" clId="{D4C6E9C3-5E16-4A3B-9E3A-7C11EAFEF24B}" dt="2022-04-05T13:15:31.695" v="2770" actId="27636"/>
          <ac:spMkLst>
            <pc:docMk/>
            <pc:sldMk cId="2376378743" sldId="277"/>
            <ac:spMk id="5" creationId="{CF4DEEC6-D89A-0344-3101-3D46CA960286}"/>
          </ac:spMkLst>
        </pc:spChg>
        <pc:spChg chg="add del">
          <ac:chgData name="Sophie ALLIX 861" userId="653b8b07-0df8-4455-806f-e417d863b4cb" providerId="ADAL" clId="{D4C6E9C3-5E16-4A3B-9E3A-7C11EAFEF24B}" dt="2022-04-05T13:10:02.078" v="2380"/>
          <ac:spMkLst>
            <pc:docMk/>
            <pc:sldMk cId="2376378743" sldId="277"/>
            <ac:spMk id="6" creationId="{442790DD-9BB9-4174-B4EB-15DD8DA7C407}"/>
          </ac:spMkLst>
        </pc:spChg>
        <pc:spChg chg="add del mod">
          <ac:chgData name="Sophie ALLIX 861" userId="653b8b07-0df8-4455-806f-e417d863b4cb" providerId="ADAL" clId="{D4C6E9C3-5E16-4A3B-9E3A-7C11EAFEF24B}" dt="2022-04-05T13:10:43.335" v="2477" actId="478"/>
          <ac:spMkLst>
            <pc:docMk/>
            <pc:sldMk cId="2376378743" sldId="277"/>
            <ac:spMk id="7" creationId="{5DABA0A9-184E-4852-B3F5-7F4B24CEC908}"/>
          </ac:spMkLst>
        </pc:spChg>
        <pc:picChg chg="add del">
          <ac:chgData name="Sophie ALLIX 861" userId="653b8b07-0df8-4455-806f-e417d863b4cb" providerId="ADAL" clId="{D4C6E9C3-5E16-4A3B-9E3A-7C11EAFEF24B}" dt="2022-04-05T13:09:44.266" v="2374"/>
          <ac:picMkLst>
            <pc:docMk/>
            <pc:sldMk cId="2376378743" sldId="277"/>
            <ac:picMk id="1026" creationId="{3D0C651E-CBD2-43CC-B9E5-E6AAEA978F43}"/>
          </ac:picMkLst>
        </pc:picChg>
        <pc:picChg chg="add del">
          <ac:chgData name="Sophie ALLIX 861" userId="653b8b07-0df8-4455-806f-e417d863b4cb" providerId="ADAL" clId="{D4C6E9C3-5E16-4A3B-9E3A-7C11EAFEF24B}" dt="2022-04-05T13:09:52.592" v="2377"/>
          <ac:picMkLst>
            <pc:docMk/>
            <pc:sldMk cId="2376378743" sldId="277"/>
            <ac:picMk id="1028" creationId="{717CD106-9116-4986-AEED-A066D0D4CFA9}"/>
          </ac:picMkLst>
        </pc:picChg>
        <pc:picChg chg="add del">
          <ac:chgData name="Sophie ALLIX 861" userId="653b8b07-0df8-4455-806f-e417d863b4cb" providerId="ADAL" clId="{D4C6E9C3-5E16-4A3B-9E3A-7C11EAFEF24B}" dt="2022-04-05T13:10:02.078" v="2380"/>
          <ac:picMkLst>
            <pc:docMk/>
            <pc:sldMk cId="2376378743" sldId="277"/>
            <ac:picMk id="1030" creationId="{62F214EC-2EFB-44D9-A4A5-8F1B551FF627}"/>
          </ac:picMkLst>
        </pc:picChg>
        <pc:picChg chg="add">
          <ac:chgData name="Sophie ALLIX 861" userId="653b8b07-0df8-4455-806f-e417d863b4cb" providerId="ADAL" clId="{D4C6E9C3-5E16-4A3B-9E3A-7C11EAFEF24B}" dt="2022-04-05T13:10:12.727" v="2382"/>
          <ac:picMkLst>
            <pc:docMk/>
            <pc:sldMk cId="2376378743" sldId="277"/>
            <ac:picMk id="1032" creationId="{7B9F7685-1F58-41BF-B9AF-1B49D154CA7E}"/>
          </ac:picMkLst>
        </pc:picChg>
      </pc:sldChg>
      <pc:sldChg chg="modSp add mod">
        <pc:chgData name="Sophie ALLIX 861" userId="653b8b07-0df8-4455-806f-e417d863b4cb" providerId="ADAL" clId="{D4C6E9C3-5E16-4A3B-9E3A-7C11EAFEF24B}" dt="2022-04-05T13:26:30.844" v="3163" actId="6549"/>
        <pc:sldMkLst>
          <pc:docMk/>
          <pc:sldMk cId="2245604673" sldId="278"/>
        </pc:sldMkLst>
        <pc:spChg chg="mod">
          <ac:chgData name="Sophie ALLIX 861" userId="653b8b07-0df8-4455-806f-e417d863b4cb" providerId="ADAL" clId="{D4C6E9C3-5E16-4A3B-9E3A-7C11EAFEF24B}" dt="2022-04-05T13:26:30.844" v="3163" actId="6549"/>
          <ac:spMkLst>
            <pc:docMk/>
            <pc:sldMk cId="2245604673" sldId="278"/>
            <ac:spMk id="2" creationId="{F7FFF332-B12F-1DA1-90B9-1C9F685C1027}"/>
          </ac:spMkLst>
        </pc:spChg>
        <pc:spChg chg="mod">
          <ac:chgData name="Sophie ALLIX 861" userId="653b8b07-0df8-4455-806f-e417d863b4cb" providerId="ADAL" clId="{D4C6E9C3-5E16-4A3B-9E3A-7C11EAFEF24B}" dt="2022-04-05T13:25:29.719" v="3123" actId="207"/>
          <ac:spMkLst>
            <pc:docMk/>
            <pc:sldMk cId="2245604673" sldId="278"/>
            <ac:spMk id="5" creationId="{CF4DEEC6-D89A-0344-3101-3D46CA9602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89D27-3001-4AFE-8CAA-864DADFB689A}" type="datetimeFigureOut">
              <a:rPr lang="fr-FR" smtClean="0"/>
              <a:t>10/04/2022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AAFA3-A515-478F-A662-277317E3D31D}" type="slidenum">
              <a:rPr lang="fr-FR" smtClean="0"/>
              <a:t>‹N°›</a:t>
            </a:fld>
            <a:endParaRPr lang="fr-FR"/>
          </a:p>
        </p:txBody>
      </p:sp>
    </p:spTree>
    <p:extLst>
      <p:ext uri="{BB962C8B-B14F-4D97-AF65-F5344CB8AC3E}">
        <p14:creationId xmlns:p14="http://schemas.microsoft.com/office/powerpoint/2010/main" val="798873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7AAFA3-A515-478F-A662-277317E3D31D}" type="slidenum">
              <a:rPr lang="fr-FR" smtClean="0"/>
              <a:t>11</a:t>
            </a:fld>
            <a:endParaRPr lang="fr-FR"/>
          </a:p>
        </p:txBody>
      </p:sp>
    </p:spTree>
    <p:extLst>
      <p:ext uri="{BB962C8B-B14F-4D97-AF65-F5344CB8AC3E}">
        <p14:creationId xmlns:p14="http://schemas.microsoft.com/office/powerpoint/2010/main" val="3817993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10/04/2022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10/04/2022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10/04/2022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10/04/2022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10/04/2022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ctrTitle"/>
          </p:nvPr>
        </p:nvSpPr>
        <p:spPr>
          <a:xfrm>
            <a:off x="1870997" y="1607809"/>
            <a:ext cx="9236026" cy="2876680"/>
          </a:xfrm>
        </p:spPr>
        <p:txBody>
          <a:bodyPr vert="horz" lIns="91440" tIns="45720" rIns="91440" bIns="45720" rtlCol="0" anchor="ctr">
            <a:normAutofit/>
          </a:bodyPr>
          <a:lstStyle/>
          <a:p>
            <a:r>
              <a:rPr lang="fr-FR" sz="6600" dirty="0">
                <a:solidFill>
                  <a:srgbClr val="FFFFFF"/>
                </a:solidFill>
                <a:cs typeface="Calibri Light"/>
              </a:rPr>
              <a:t>Le Handicap</a:t>
            </a:r>
            <a:endParaRPr lang="fr-FR" sz="6600" dirty="0">
              <a:solidFill>
                <a:srgbClr val="FFFFFF"/>
              </a:solidFill>
              <a:ea typeface="Calibri Light"/>
              <a:cs typeface="Calibri Light"/>
            </a:endParaRPr>
          </a:p>
        </p:txBody>
      </p:sp>
      <p:sp>
        <p:nvSpPr>
          <p:cNvPr id="3" name="Sous-titre 2"/>
          <p:cNvSpPr>
            <a:spLocks noGrp="1"/>
          </p:cNvSpPr>
          <p:nvPr>
            <p:ph type="subTitle" idx="1"/>
          </p:nvPr>
        </p:nvSpPr>
        <p:spPr>
          <a:xfrm>
            <a:off x="1987499" y="4810308"/>
            <a:ext cx="9003022" cy="1076551"/>
          </a:xfrm>
        </p:spPr>
        <p:txBody>
          <a:bodyPr>
            <a:normAutofit/>
          </a:bodyPr>
          <a:lstStyle/>
          <a:p>
            <a:pPr algn="l"/>
            <a:endParaRPr lang="fr-FR" dirty="0"/>
          </a:p>
        </p:txBody>
      </p: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Les conditions de droit à l’AAH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a:buFont typeface="Wingdings" panose="05000000000000000000" pitchFamily="2" charset="2"/>
              <a:buChar char="Ø"/>
            </a:pPr>
            <a:r>
              <a:rPr lang="fr-FR" sz="2000" dirty="0">
                <a:solidFill>
                  <a:schemeClr val="accent1">
                    <a:lumMod val="75000"/>
                  </a:schemeClr>
                </a:solidFill>
                <a:ea typeface="+mn-lt"/>
                <a:cs typeface="+mn-lt"/>
              </a:rPr>
              <a:t>Avoir plus de 20 ans ( ou avant 20 ans si la personne n’est plus à charge de ses parents au sens des prestations familiales)</a:t>
            </a:r>
          </a:p>
          <a:p>
            <a:pPr>
              <a:buFont typeface="Wingdings" panose="05000000000000000000" pitchFamily="2" charset="2"/>
              <a:buChar char="Ø"/>
            </a:pPr>
            <a:r>
              <a:rPr lang="fr-FR" sz="2000" dirty="0">
                <a:solidFill>
                  <a:schemeClr val="accent1">
                    <a:lumMod val="75000"/>
                  </a:schemeClr>
                </a:solidFill>
                <a:ea typeface="+mn-lt"/>
                <a:cs typeface="+mn-lt"/>
              </a:rPr>
              <a:t>Avoir des ressources (pensions vieillesse, invalidité) inférieures au montant de l’AAH</a:t>
            </a:r>
          </a:p>
          <a:p>
            <a:pPr>
              <a:buFont typeface="Wingdings" panose="05000000000000000000" pitchFamily="2" charset="2"/>
              <a:buChar char="Ø"/>
            </a:pPr>
            <a:r>
              <a:rPr lang="fr-FR" sz="2000" dirty="0">
                <a:solidFill>
                  <a:schemeClr val="accent1">
                    <a:lumMod val="75000"/>
                  </a:schemeClr>
                </a:solidFill>
                <a:ea typeface="+mn-lt"/>
                <a:cs typeface="+mn-lt"/>
              </a:rPr>
              <a:t>Avoir un taux d’incapacité reconnu par la </a:t>
            </a:r>
            <a:r>
              <a:rPr lang="fr-FR" sz="2000" dirty="0" err="1">
                <a:solidFill>
                  <a:schemeClr val="accent1">
                    <a:lumMod val="75000"/>
                  </a:schemeClr>
                </a:solidFill>
                <a:ea typeface="+mn-lt"/>
                <a:cs typeface="+mn-lt"/>
              </a:rPr>
              <a:t>Cdaph</a:t>
            </a:r>
            <a:r>
              <a:rPr lang="fr-FR" sz="2000" dirty="0">
                <a:solidFill>
                  <a:schemeClr val="accent1">
                    <a:lumMod val="75000"/>
                  </a:schemeClr>
                </a:solidFill>
                <a:ea typeface="+mn-lt"/>
                <a:cs typeface="+mn-lt"/>
              </a:rPr>
              <a:t> d’au moins égal à 50%</a:t>
            </a:r>
          </a:p>
          <a:p>
            <a:pPr>
              <a:buFont typeface="Wingdings" panose="05000000000000000000" pitchFamily="2" charset="2"/>
              <a:buChar char="Ø"/>
            </a:pPr>
            <a:r>
              <a:rPr lang="fr-FR" sz="2000" dirty="0">
                <a:solidFill>
                  <a:schemeClr val="accent1">
                    <a:lumMod val="75000"/>
                  </a:schemeClr>
                </a:solidFill>
                <a:ea typeface="+mn-lt"/>
                <a:cs typeface="+mn-lt"/>
              </a:rPr>
              <a:t>Le droit s’ouvre à compter du mois qui suit le dépôt de la demande sous réserve que les conditions d’attribution soient remplies au dernier jour du mois de la demande. Le droit varie selon la situation professionnelle de l’allocataire.</a:t>
            </a:r>
          </a:p>
          <a:p>
            <a:pPr>
              <a:buFont typeface="Wingdings" panose="05000000000000000000" pitchFamily="2" charset="2"/>
              <a:buChar char="Ø"/>
            </a:pPr>
            <a:endParaRPr lang="fr-FR" sz="2000" dirty="0">
              <a:solidFill>
                <a:schemeClr val="accent1">
                  <a:lumMod val="75000"/>
                </a:schemeClr>
              </a:solidFill>
              <a:ea typeface="+mn-lt"/>
              <a:cs typeface="+mn-lt"/>
            </a:endParaRPr>
          </a:p>
          <a:p>
            <a:pPr>
              <a:buFont typeface="Wingdings" panose="05000000000000000000" pitchFamily="2" charset="2"/>
              <a:buChar char="Ø"/>
            </a:pPr>
            <a:r>
              <a:rPr lang="fr-FR" sz="2000" dirty="0">
                <a:solidFill>
                  <a:schemeClr val="accent1">
                    <a:lumMod val="75000"/>
                  </a:schemeClr>
                </a:solidFill>
                <a:ea typeface="+mn-lt"/>
                <a:cs typeface="+mn-lt"/>
              </a:rPr>
              <a:t>La prestation n ’est plus versée si une des conditions d’éligibilité n’est plus remplie par l’allocataire.   </a:t>
            </a:r>
          </a:p>
          <a:p>
            <a:endParaRPr lang="fr-FR" sz="2400" dirty="0">
              <a:solidFill>
                <a:schemeClr val="accent1">
                  <a:lumMod val="75000"/>
                </a:schemeClr>
              </a:solidFill>
              <a:cs typeface="Calibri"/>
            </a:endParaRPr>
          </a:p>
        </p:txBody>
      </p:sp>
    </p:spTree>
    <p:extLst>
      <p:ext uri="{BB962C8B-B14F-4D97-AF65-F5344CB8AC3E}">
        <p14:creationId xmlns:p14="http://schemas.microsoft.com/office/powerpoint/2010/main" val="65696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Les démarches pour l’octroi de l’AAH</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r>
              <a:rPr lang="fr-FR" sz="2000" dirty="0">
                <a:solidFill>
                  <a:schemeClr val="accent1">
                    <a:lumMod val="75000"/>
                  </a:schemeClr>
                </a:solidFill>
              </a:rPr>
              <a:t>La prestation est subordonnée au dépôt d’une demande AAH et d’un accord établi par la </a:t>
            </a:r>
            <a:r>
              <a:rPr lang="fr-FR" sz="2000" dirty="0" err="1">
                <a:solidFill>
                  <a:schemeClr val="accent1">
                    <a:lumMod val="75000"/>
                  </a:schemeClr>
                </a:solidFill>
              </a:rPr>
              <a:t>Cdaph</a:t>
            </a:r>
            <a:r>
              <a:rPr lang="fr-FR" sz="2000" dirty="0">
                <a:solidFill>
                  <a:schemeClr val="accent1">
                    <a:lumMod val="75000"/>
                  </a:schemeClr>
                </a:solidFill>
              </a:rPr>
              <a:t>.</a:t>
            </a:r>
            <a:endParaRPr lang="fr-FR" sz="2000" dirty="0">
              <a:solidFill>
                <a:schemeClr val="accent1">
                  <a:lumMod val="75000"/>
                </a:schemeClr>
              </a:solidFill>
              <a:cs typeface="Calibri"/>
            </a:endParaRPr>
          </a:p>
          <a:p>
            <a:pPr marL="0" indent="0">
              <a:buNone/>
            </a:pPr>
            <a:r>
              <a:rPr lang="fr-FR" sz="2000" dirty="0">
                <a:solidFill>
                  <a:schemeClr val="accent1">
                    <a:lumMod val="75000"/>
                  </a:schemeClr>
                </a:solidFill>
              </a:rPr>
              <a:t>Pour un allocataire exerçant une activité professionnelle, l’AAH est réétudiée en fonction de leurs revenus du trimestre précédent, déclarés dans l’espace Mon Compte ou sur l’appli-mobile  Caf-mon compte.</a:t>
            </a:r>
            <a:endParaRPr lang="fr-FR" sz="2000" dirty="0">
              <a:solidFill>
                <a:schemeClr val="accent1">
                  <a:lumMod val="75000"/>
                </a:schemeClr>
              </a:solidFill>
              <a:cs typeface="Calibri"/>
            </a:endParaRPr>
          </a:p>
          <a:p>
            <a:pPr marL="0" indent="0">
              <a:buNone/>
            </a:pPr>
            <a:r>
              <a:rPr lang="fr-FR" sz="2000" dirty="0">
                <a:solidFill>
                  <a:srgbClr val="002060"/>
                </a:solidFill>
              </a:rPr>
              <a:t>     </a:t>
            </a:r>
          </a:p>
          <a:p>
            <a:pPr marL="0" indent="0">
              <a:buNone/>
            </a:pPr>
            <a:endParaRPr lang="fr-FR" dirty="0">
              <a:solidFill>
                <a:srgbClr val="002060"/>
              </a:solidFill>
              <a:ea typeface="Calibri"/>
              <a:cs typeface="Calibri"/>
            </a:endParaRPr>
          </a:p>
          <a:p>
            <a:endParaRPr lang="fr-FR" sz="2400" dirty="0">
              <a:solidFill>
                <a:srgbClr val="002060"/>
              </a:solidFill>
              <a:ea typeface="Calibri" panose="020F0502020204030204"/>
              <a:cs typeface="Calibri"/>
            </a:endParaRPr>
          </a:p>
        </p:txBody>
      </p:sp>
      <p:pic>
        <p:nvPicPr>
          <p:cNvPr id="4" name="Image 3">
            <a:extLst>
              <a:ext uri="{FF2B5EF4-FFF2-40B4-BE49-F238E27FC236}">
                <a16:creationId xmlns:a16="http://schemas.microsoft.com/office/drawing/2014/main" id="{EDED301C-8AE5-4676-A6B0-E648DC0C272B}"/>
              </a:ext>
            </a:extLst>
          </p:cNvPr>
          <p:cNvPicPr>
            <a:picLocks noChangeAspect="1"/>
          </p:cNvPicPr>
          <p:nvPr/>
        </p:nvPicPr>
        <p:blipFill>
          <a:blip r:embed="rId3"/>
          <a:stretch>
            <a:fillRect/>
          </a:stretch>
        </p:blipFill>
        <p:spPr>
          <a:xfrm>
            <a:off x="1334821" y="3926320"/>
            <a:ext cx="9526329" cy="2591162"/>
          </a:xfrm>
          <a:prstGeom prst="rect">
            <a:avLst/>
          </a:prstGeom>
        </p:spPr>
      </p:pic>
    </p:spTree>
    <p:extLst>
      <p:ext uri="{BB962C8B-B14F-4D97-AF65-F5344CB8AC3E}">
        <p14:creationId xmlns:p14="http://schemas.microsoft.com/office/powerpoint/2010/main" val="3064898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Démarche suite</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r>
              <a:rPr lang="fr-FR" sz="2400" dirty="0">
                <a:solidFill>
                  <a:schemeClr val="accent1">
                    <a:lumMod val="75000"/>
                  </a:schemeClr>
                </a:solidFill>
              </a:rPr>
              <a:t>La demande peut être effectuée en ligne sur  : /https://mdphenligne.cnsa.fr</a:t>
            </a:r>
            <a:endParaRPr lang="fr-FR" sz="2400" dirty="0">
              <a:solidFill>
                <a:schemeClr val="accent1">
                  <a:lumMod val="75000"/>
                </a:schemeClr>
              </a:solidFill>
              <a:cs typeface="Calibri"/>
            </a:endParaRPr>
          </a:p>
          <a:p>
            <a:pPr marL="0" indent="0">
              <a:buNone/>
            </a:pPr>
            <a:endParaRPr lang="fr-FR" sz="2400" dirty="0">
              <a:solidFill>
                <a:srgbClr val="002060"/>
              </a:solidFill>
              <a:ea typeface="Calibri" panose="020F0502020204030204"/>
              <a:cs typeface="Calibri"/>
            </a:endParaRPr>
          </a:p>
          <a:p>
            <a:endParaRPr lang="fr-FR" sz="2400" dirty="0">
              <a:solidFill>
                <a:srgbClr val="002060"/>
              </a:solidFill>
              <a:ea typeface="Calibri" panose="020F0502020204030204"/>
              <a:cs typeface="Calibri"/>
            </a:endParaRPr>
          </a:p>
        </p:txBody>
      </p:sp>
      <p:pic>
        <p:nvPicPr>
          <p:cNvPr id="4" name="Image 3">
            <a:extLst>
              <a:ext uri="{FF2B5EF4-FFF2-40B4-BE49-F238E27FC236}">
                <a16:creationId xmlns:a16="http://schemas.microsoft.com/office/drawing/2014/main" id="{DCD50884-7743-42E2-BEBF-C5573ECA6E00}"/>
              </a:ext>
            </a:extLst>
          </p:cNvPr>
          <p:cNvPicPr>
            <a:picLocks noChangeAspect="1"/>
          </p:cNvPicPr>
          <p:nvPr/>
        </p:nvPicPr>
        <p:blipFill>
          <a:blip r:embed="rId2"/>
          <a:stretch>
            <a:fillRect/>
          </a:stretch>
        </p:blipFill>
        <p:spPr>
          <a:xfrm>
            <a:off x="2882850" y="2830792"/>
            <a:ext cx="6430272" cy="3686689"/>
          </a:xfrm>
          <a:prstGeom prst="rect">
            <a:avLst/>
          </a:prstGeom>
        </p:spPr>
      </p:pic>
    </p:spTree>
    <p:extLst>
      <p:ext uri="{BB962C8B-B14F-4D97-AF65-F5344CB8AC3E}">
        <p14:creationId xmlns:p14="http://schemas.microsoft.com/office/powerpoint/2010/main" val="3749363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Mode de calcul de l’AAH</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r>
              <a:rPr lang="fr-FR" sz="2400" dirty="0">
                <a:solidFill>
                  <a:schemeClr val="accent1">
                    <a:lumMod val="75000"/>
                  </a:schemeClr>
                </a:solidFill>
              </a:rPr>
              <a:t>Il existe 2 modes de calcul de l’AAH : </a:t>
            </a:r>
            <a:endParaRPr lang="fr-FR" sz="2400" dirty="0">
              <a:solidFill>
                <a:schemeClr val="accent1">
                  <a:lumMod val="75000"/>
                </a:schemeClr>
              </a:solidFill>
              <a:cs typeface="Calibri"/>
            </a:endParaRPr>
          </a:p>
          <a:p>
            <a:pPr>
              <a:buFont typeface="Wingdings" panose="05000000000000000000" pitchFamily="2" charset="2"/>
              <a:buChar char="Ø"/>
            </a:pPr>
            <a:r>
              <a:rPr lang="fr-FR" sz="2400" dirty="0">
                <a:solidFill>
                  <a:schemeClr val="accent1">
                    <a:lumMod val="75000"/>
                  </a:schemeClr>
                </a:solidFill>
              </a:rPr>
              <a:t> </a:t>
            </a:r>
            <a:r>
              <a:rPr lang="fr-FR" sz="2000" dirty="0">
                <a:solidFill>
                  <a:schemeClr val="accent1">
                    <a:lumMod val="75000"/>
                  </a:schemeClr>
                </a:solidFill>
              </a:rPr>
              <a:t>Sur une base de ressources annuelles pour les bénéficiaires inactifs ou en Esat </a:t>
            </a:r>
            <a:endParaRPr lang="fr-FR" sz="2000" dirty="0">
              <a:solidFill>
                <a:schemeClr val="accent1">
                  <a:lumMod val="75000"/>
                </a:schemeClr>
              </a:solidFill>
              <a:cs typeface="Calibri"/>
            </a:endParaRPr>
          </a:p>
          <a:p>
            <a:pPr lvl="2">
              <a:buFont typeface="Wingdings" panose="05000000000000000000" pitchFamily="2" charset="2"/>
              <a:buChar char="Ø"/>
            </a:pPr>
            <a:r>
              <a:rPr lang="fr-FR" sz="1600" dirty="0">
                <a:solidFill>
                  <a:schemeClr val="accent1">
                    <a:lumMod val="75000"/>
                  </a:schemeClr>
                </a:solidFill>
              </a:rPr>
              <a:t>Le montant de l’</a:t>
            </a:r>
            <a:r>
              <a:rPr lang="fr-FR" sz="1600" dirty="0" err="1">
                <a:solidFill>
                  <a:schemeClr val="accent1">
                    <a:lumMod val="75000"/>
                  </a:schemeClr>
                </a:solidFill>
              </a:rPr>
              <a:t>Aah</a:t>
            </a:r>
            <a:r>
              <a:rPr lang="fr-FR" sz="1600" dirty="0">
                <a:solidFill>
                  <a:schemeClr val="accent1">
                    <a:lumMod val="75000"/>
                  </a:schemeClr>
                </a:solidFill>
              </a:rPr>
              <a:t> est calculé sur la base des ressources N-2 soit pour les droits à l’Aaah de 2022, les ressources retenues sont celles déclarées au centre des impôts pour l’année 2020.</a:t>
            </a:r>
            <a:endParaRPr lang="fr-FR" sz="1600" dirty="0">
              <a:solidFill>
                <a:schemeClr val="accent1">
                  <a:lumMod val="75000"/>
                </a:schemeClr>
              </a:solidFill>
              <a:cs typeface="Calibri"/>
            </a:endParaRPr>
          </a:p>
          <a:p>
            <a:pPr lvl="2">
              <a:buFont typeface="Wingdings" panose="05000000000000000000" pitchFamily="2" charset="2"/>
              <a:buChar char="Ø"/>
            </a:pPr>
            <a:endParaRPr lang="fr-FR" sz="1600" dirty="0">
              <a:solidFill>
                <a:schemeClr val="accent1">
                  <a:lumMod val="75000"/>
                </a:schemeClr>
              </a:solidFill>
              <a:cs typeface="Calibri"/>
            </a:endParaRPr>
          </a:p>
          <a:p>
            <a:pPr marL="914400" lvl="2" indent="0">
              <a:buNone/>
            </a:pPr>
            <a:r>
              <a:rPr lang="fr-FR" sz="1600" dirty="0">
                <a:solidFill>
                  <a:schemeClr val="accent1">
                    <a:lumMod val="75000"/>
                  </a:schemeClr>
                </a:solidFill>
              </a:rPr>
              <a:t>   </a:t>
            </a:r>
            <a:endParaRPr lang="fr-FR" sz="1600" dirty="0">
              <a:solidFill>
                <a:schemeClr val="accent1">
                  <a:lumMod val="75000"/>
                </a:schemeClr>
              </a:solidFill>
              <a:cs typeface="Calibri"/>
            </a:endParaRPr>
          </a:p>
          <a:p>
            <a:pPr>
              <a:buFont typeface="Wingdings" panose="05000000000000000000" pitchFamily="2" charset="2"/>
              <a:buChar char="Ø"/>
            </a:pPr>
            <a:r>
              <a:rPr lang="fr-FR" sz="2000" dirty="0">
                <a:solidFill>
                  <a:schemeClr val="accent1">
                    <a:lumMod val="75000"/>
                  </a:schemeClr>
                </a:solidFill>
                <a:ea typeface="Calibri" panose="020F0502020204030204"/>
                <a:cs typeface="Calibri"/>
              </a:rPr>
              <a:t>Sur la base de ressources trimestrielles pour les bénéficiaires actifs en milieu ordinaire ou les travailleurs indépendants.</a:t>
            </a:r>
          </a:p>
          <a:p>
            <a:pPr lvl="2">
              <a:buFont typeface="Wingdings" panose="05000000000000000000" pitchFamily="2" charset="2"/>
              <a:buChar char="Ø"/>
            </a:pPr>
            <a:r>
              <a:rPr lang="fr-FR" sz="1600" dirty="0">
                <a:solidFill>
                  <a:schemeClr val="accent1">
                    <a:lumMod val="75000"/>
                  </a:schemeClr>
                </a:solidFill>
                <a:ea typeface="Calibri" panose="020F0502020204030204"/>
                <a:cs typeface="Calibri"/>
              </a:rPr>
              <a:t>Le montant de l’</a:t>
            </a:r>
            <a:r>
              <a:rPr lang="fr-FR" sz="1600" dirty="0" err="1">
                <a:solidFill>
                  <a:schemeClr val="accent1">
                    <a:lumMod val="75000"/>
                  </a:schemeClr>
                </a:solidFill>
                <a:ea typeface="Calibri" panose="020F0502020204030204"/>
                <a:cs typeface="Calibri"/>
              </a:rPr>
              <a:t>Aah</a:t>
            </a:r>
            <a:r>
              <a:rPr lang="fr-FR" sz="1600" dirty="0">
                <a:solidFill>
                  <a:schemeClr val="accent1">
                    <a:lumMod val="75000"/>
                  </a:schemeClr>
                </a:solidFill>
                <a:ea typeface="Calibri" panose="020F0502020204030204"/>
                <a:cs typeface="Calibri"/>
              </a:rPr>
              <a:t> est calculé chaque trimestre en fonction des ressources perçues le trimestre précédent. Les trimestres sont déterminés à partir du mois de la demande. Chaque trimestre le bénéficiaire doit déclarer des ressources en ligne sur le site du caf.fr</a:t>
            </a:r>
          </a:p>
          <a:p>
            <a:endParaRPr lang="fr-FR" sz="2400" dirty="0">
              <a:solidFill>
                <a:schemeClr val="accent1">
                  <a:lumMod val="75000"/>
                </a:schemeClr>
              </a:solidFill>
              <a:ea typeface="Calibri" panose="020F0502020204030204"/>
              <a:cs typeface="Calibri"/>
            </a:endParaRPr>
          </a:p>
        </p:txBody>
      </p:sp>
    </p:spTree>
    <p:extLst>
      <p:ext uri="{BB962C8B-B14F-4D97-AF65-F5344CB8AC3E}">
        <p14:creationId xmlns:p14="http://schemas.microsoft.com/office/powerpoint/2010/main" val="1861840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dirty="0">
                <a:solidFill>
                  <a:srgbClr val="FFFFFF"/>
                </a:solidFill>
                <a:ea typeface="Calibri Light"/>
                <a:cs typeface="Calibri Light"/>
              </a:rPr>
              <a:t>Le droit connexe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endParaRPr lang="fr-FR" dirty="0">
              <a:solidFill>
                <a:srgbClr val="002060"/>
              </a:solidFill>
            </a:endParaRPr>
          </a:p>
          <a:p>
            <a:pPr marL="0" indent="0">
              <a:buNone/>
            </a:pPr>
            <a:endParaRPr lang="fr-FR" dirty="0">
              <a:solidFill>
                <a:srgbClr val="002060"/>
              </a:solidFill>
              <a:ea typeface="Calibri"/>
              <a:cs typeface="Calibri"/>
            </a:endParaRPr>
          </a:p>
          <a:p>
            <a:endParaRPr lang="fr-FR" sz="2400" dirty="0">
              <a:solidFill>
                <a:srgbClr val="002060"/>
              </a:solidFill>
              <a:ea typeface="Calibri" panose="020F0502020204030204"/>
              <a:cs typeface="Calibri"/>
            </a:endParaRPr>
          </a:p>
        </p:txBody>
      </p:sp>
      <p:sp>
        <p:nvSpPr>
          <p:cNvPr id="4" name="ZoneTexte 3">
            <a:extLst>
              <a:ext uri="{FF2B5EF4-FFF2-40B4-BE49-F238E27FC236}">
                <a16:creationId xmlns:a16="http://schemas.microsoft.com/office/drawing/2014/main" id="{D139B8DC-B904-B920-17AD-2E0F2FCFDC1D}"/>
              </a:ext>
            </a:extLst>
          </p:cNvPr>
          <p:cNvSpPr txBox="1"/>
          <p:nvPr/>
        </p:nvSpPr>
        <p:spPr>
          <a:xfrm>
            <a:off x="1247776" y="2446338"/>
            <a:ext cx="7997824" cy="23698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600" b="1" dirty="0">
                <a:solidFill>
                  <a:schemeClr val="accent1">
                    <a:lumMod val="75000"/>
                  </a:schemeClr>
                </a:solidFill>
              </a:rPr>
              <a:t>La Majoration pour la vie autonome (MVA)</a:t>
            </a:r>
            <a:r>
              <a:rPr lang="fr-FR" dirty="0">
                <a:solidFill>
                  <a:schemeClr val="accent1">
                    <a:lumMod val="75000"/>
                  </a:schemeClr>
                </a:solidFill>
              </a:rPr>
              <a:t> </a:t>
            </a:r>
            <a:r>
              <a:rPr lang="fr-FR" sz="1600" dirty="0">
                <a:solidFill>
                  <a:schemeClr val="accent1">
                    <a:lumMod val="75000"/>
                  </a:schemeClr>
                </a:solidFill>
              </a:rPr>
              <a:t>sera versée automatiquement si un allocataire remplit ces conditions : </a:t>
            </a:r>
            <a:endParaRPr lang="fr-FR" sz="1600" dirty="0">
              <a:solidFill>
                <a:schemeClr val="accent1">
                  <a:lumMod val="75000"/>
                </a:schemeClr>
              </a:solidFill>
              <a:cs typeface="Calibri" panose="020F0502020204030204"/>
            </a:endParaRPr>
          </a:p>
          <a:p>
            <a:endParaRPr lang="fr-FR" sz="1600" dirty="0">
              <a:solidFill>
                <a:schemeClr val="accent1">
                  <a:lumMod val="75000"/>
                </a:schemeClr>
              </a:solidFill>
              <a:cs typeface="Calibri" panose="020F0502020204030204"/>
            </a:endParaRPr>
          </a:p>
          <a:p>
            <a:pPr marL="285750" indent="-285750">
              <a:buFont typeface="Wingdings"/>
              <a:buChar char="Ø"/>
            </a:pPr>
            <a:r>
              <a:rPr lang="fr-FR" sz="1600" dirty="0">
                <a:solidFill>
                  <a:schemeClr val="accent1">
                    <a:lumMod val="75000"/>
                  </a:schemeClr>
                </a:solidFill>
                <a:cs typeface="Calibri" panose="020F0502020204030204"/>
              </a:rPr>
              <a:t>Un taux d'incapacité au moins égal à 80%</a:t>
            </a:r>
          </a:p>
          <a:p>
            <a:pPr marL="285750" indent="-285750">
              <a:buFont typeface="Wingdings"/>
              <a:buChar char="Ø"/>
            </a:pPr>
            <a:r>
              <a:rPr lang="fr-FR" sz="1600" dirty="0">
                <a:solidFill>
                  <a:schemeClr val="accent1">
                    <a:lumMod val="75000"/>
                  </a:schemeClr>
                </a:solidFill>
                <a:cs typeface="Calibri" panose="020F0502020204030204"/>
              </a:rPr>
              <a:t>Un droit AAH à taux plein ou en complément d'une pension vieillesse, invalidité ou d'une rente accident du travail</a:t>
            </a:r>
          </a:p>
          <a:p>
            <a:pPr marL="285750" indent="-285750">
              <a:buFont typeface="Wingdings"/>
              <a:buChar char="Ø"/>
            </a:pPr>
            <a:r>
              <a:rPr lang="fr-FR" sz="1600" dirty="0">
                <a:solidFill>
                  <a:schemeClr val="accent1">
                    <a:lumMod val="75000"/>
                  </a:schemeClr>
                </a:solidFill>
                <a:cs typeface="Calibri" panose="020F0502020204030204"/>
              </a:rPr>
              <a:t>Pas d'activité professionnelle exercée</a:t>
            </a:r>
          </a:p>
          <a:p>
            <a:pPr marL="285750" indent="-285750">
              <a:buFont typeface="Wingdings"/>
              <a:buChar char="Ø"/>
            </a:pPr>
            <a:r>
              <a:rPr lang="fr-FR" sz="1600" dirty="0">
                <a:solidFill>
                  <a:schemeClr val="accent1">
                    <a:lumMod val="75000"/>
                  </a:schemeClr>
                </a:solidFill>
                <a:cs typeface="Calibri" panose="020F0502020204030204"/>
              </a:rPr>
              <a:t>Bénéficie de l'aide au logement pour un logement indépendant</a:t>
            </a:r>
          </a:p>
          <a:p>
            <a:r>
              <a:rPr lang="fr-FR" dirty="0">
                <a:cs typeface="Calibri" panose="020F0502020204030204"/>
              </a:rPr>
              <a:t>   </a:t>
            </a:r>
            <a:endParaRPr lang="fr-FR" dirty="0"/>
          </a:p>
        </p:txBody>
      </p:sp>
    </p:spTree>
    <p:extLst>
      <p:ext uri="{BB962C8B-B14F-4D97-AF65-F5344CB8AC3E}">
        <p14:creationId xmlns:p14="http://schemas.microsoft.com/office/powerpoint/2010/main" val="3484652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L'Allocation Journalière du Proche Aidant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endParaRPr lang="fr-FR" dirty="0">
              <a:ea typeface="+mn-lt"/>
              <a:cs typeface="+mn-lt"/>
            </a:endParaRPr>
          </a:p>
          <a:p>
            <a:r>
              <a:rPr lang="fr-FR" sz="2000" dirty="0">
                <a:solidFill>
                  <a:schemeClr val="accent1">
                    <a:lumMod val="75000"/>
                  </a:schemeClr>
                </a:solidFill>
                <a:cs typeface="Calibri"/>
              </a:rPr>
              <a:t>L'allocation journalière du proche aidant est entrée en vigueur depuis le 30/09/2020.</a:t>
            </a:r>
          </a:p>
          <a:p>
            <a:endParaRPr lang="fr-FR" sz="2000" dirty="0">
              <a:solidFill>
                <a:schemeClr val="accent1">
                  <a:lumMod val="75000"/>
                </a:schemeClr>
              </a:solidFill>
              <a:cs typeface="Calibri"/>
            </a:endParaRPr>
          </a:p>
          <a:p>
            <a:r>
              <a:rPr lang="fr-FR" sz="2000" dirty="0">
                <a:solidFill>
                  <a:schemeClr val="accent1">
                    <a:lumMod val="75000"/>
                  </a:schemeClr>
                </a:solidFill>
                <a:cs typeface="Calibri"/>
              </a:rPr>
              <a:t>Elle compense la diminution de revenu liée à des absences ponctuelles d'activité ou assimilée pour s'occuper d'un  proche en perte d'autonomie.</a:t>
            </a:r>
          </a:p>
          <a:p>
            <a:endParaRPr lang="fr-FR" sz="2000" dirty="0">
              <a:solidFill>
                <a:schemeClr val="accent1">
                  <a:lumMod val="75000"/>
                </a:schemeClr>
              </a:solidFill>
              <a:cs typeface="Calibri"/>
            </a:endParaRPr>
          </a:p>
          <a:p>
            <a:r>
              <a:rPr lang="fr-FR" sz="2000" dirty="0">
                <a:solidFill>
                  <a:schemeClr val="accent1">
                    <a:lumMod val="75000"/>
                  </a:schemeClr>
                </a:solidFill>
                <a:cs typeface="Calibri"/>
              </a:rPr>
              <a:t>L'AJPA n'est pas une prestation familiale, il s'agit d'un revenu de remplacement soumis à CRDS, CSG et à l'impôt sur le revenu.</a:t>
            </a:r>
          </a:p>
        </p:txBody>
      </p:sp>
    </p:spTree>
    <p:extLst>
      <p:ext uri="{BB962C8B-B14F-4D97-AF65-F5344CB8AC3E}">
        <p14:creationId xmlns:p14="http://schemas.microsoft.com/office/powerpoint/2010/main" val="3445608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Les conditions de droit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pPr marL="0" indent="0">
              <a:buNone/>
            </a:pPr>
            <a:r>
              <a:rPr lang="fr-FR" sz="2400" dirty="0">
                <a:solidFill>
                  <a:schemeClr val="accent1">
                    <a:lumMod val="75000"/>
                  </a:schemeClr>
                </a:solidFill>
                <a:cs typeface="Calibri"/>
              </a:rPr>
              <a:t>La personne aidée doit :</a:t>
            </a:r>
          </a:p>
          <a:p>
            <a:r>
              <a:rPr lang="fr-FR" sz="2000" dirty="0">
                <a:solidFill>
                  <a:schemeClr val="accent1">
                    <a:lumMod val="75000"/>
                  </a:schemeClr>
                </a:solidFill>
                <a:cs typeface="Calibri"/>
              </a:rPr>
              <a:t>Être une personne qui réside en France de façon stable et régulière,</a:t>
            </a:r>
          </a:p>
          <a:p>
            <a:r>
              <a:rPr lang="fr-FR" sz="2000" dirty="0">
                <a:solidFill>
                  <a:schemeClr val="accent1">
                    <a:lumMod val="75000"/>
                  </a:schemeClr>
                </a:solidFill>
                <a:cs typeface="Calibri"/>
              </a:rPr>
              <a:t>Être une personne (enfant ou adulte) en situation d'handicap dont le taux d'incapacité est &gt; à 80% ou une personne âgée de plus de 60 ans reconnue en GIR I à III (</a:t>
            </a:r>
            <a:r>
              <a:rPr lang="fr-FR" sz="2000" dirty="0">
                <a:solidFill>
                  <a:schemeClr val="accent1">
                    <a:lumMod val="75000"/>
                  </a:schemeClr>
                </a:solidFill>
                <a:ea typeface="+mn-lt"/>
                <a:cs typeface="+mn-lt"/>
              </a:rPr>
              <a:t> GIR (groupe iso ressources) mesure le degré de perte d'autonomie d'une personne âgée sur la base d'une grille d'évaluation</a:t>
            </a:r>
            <a:r>
              <a:rPr lang="fr-FR" sz="2000" dirty="0">
                <a:solidFill>
                  <a:schemeClr val="accent1">
                    <a:lumMod val="75000"/>
                  </a:schemeClr>
                </a:solidFill>
                <a:cs typeface="Calibri"/>
              </a:rPr>
              <a:t> - évaluation par la MDPH), </a:t>
            </a:r>
          </a:p>
          <a:p>
            <a:r>
              <a:rPr lang="fr-FR" sz="2000" dirty="0">
                <a:solidFill>
                  <a:schemeClr val="accent1">
                    <a:lumMod val="75000"/>
                  </a:schemeClr>
                </a:solidFill>
                <a:cs typeface="Calibri"/>
              </a:rPr>
              <a:t>Entretenir des liens étroits et stables avec l'aidant,</a:t>
            </a:r>
          </a:p>
          <a:p>
            <a:r>
              <a:rPr lang="fr-FR" sz="2000" dirty="0">
                <a:solidFill>
                  <a:schemeClr val="accent1">
                    <a:lumMod val="75000"/>
                  </a:schemeClr>
                </a:solidFill>
                <a:cs typeface="Calibri"/>
              </a:rPr>
              <a:t>Être assisté par l'aidant dans les actes/activités de la vie quotidienne de manière régulière et fréquente, et ce, à titre professionnelles.   </a:t>
            </a:r>
          </a:p>
        </p:txBody>
      </p:sp>
    </p:spTree>
    <p:extLst>
      <p:ext uri="{BB962C8B-B14F-4D97-AF65-F5344CB8AC3E}">
        <p14:creationId xmlns:p14="http://schemas.microsoft.com/office/powerpoint/2010/main" val="3635444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Les conditions de droit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pPr marL="0" indent="0">
              <a:buNone/>
            </a:pPr>
            <a:r>
              <a:rPr lang="fr-FR" sz="2400" dirty="0">
                <a:solidFill>
                  <a:schemeClr val="accent1">
                    <a:lumMod val="75000"/>
                  </a:schemeClr>
                </a:solidFill>
                <a:cs typeface="Calibri"/>
              </a:rPr>
              <a:t>La personne aidante peut être le responsable dossier, le conjoint, le concubin ou le partenaire d'un pacs. Il doit :</a:t>
            </a:r>
          </a:p>
          <a:p>
            <a:r>
              <a:rPr lang="fr-FR" sz="2000" dirty="0">
                <a:solidFill>
                  <a:schemeClr val="accent1">
                    <a:lumMod val="75000"/>
                  </a:schemeClr>
                </a:solidFill>
                <a:cs typeface="Calibri"/>
              </a:rPr>
              <a:t>Résider en France de façon stable et régulière,</a:t>
            </a:r>
          </a:p>
          <a:p>
            <a:r>
              <a:rPr lang="fr-FR" sz="2000" dirty="0">
                <a:solidFill>
                  <a:schemeClr val="accent1">
                    <a:lumMod val="75000"/>
                  </a:schemeClr>
                </a:solidFill>
                <a:cs typeface="Calibri"/>
              </a:rPr>
              <a:t>Disposer d'un droit au séjour ou d'un titre de séjour régulier en France</a:t>
            </a:r>
          </a:p>
          <a:p>
            <a:r>
              <a:rPr lang="fr-FR" sz="2000" dirty="0">
                <a:solidFill>
                  <a:schemeClr val="accent1">
                    <a:lumMod val="75000"/>
                  </a:schemeClr>
                </a:solidFill>
                <a:cs typeface="Calibri"/>
              </a:rPr>
              <a:t>Exercer une activité professionnelle, ou assimilée et être bénéficiaire, lorsqu'il est salarié, d'un congé de proche aidant, ou</a:t>
            </a:r>
          </a:p>
          <a:p>
            <a:r>
              <a:rPr lang="fr-FR" sz="2000" dirty="0">
                <a:solidFill>
                  <a:schemeClr val="accent1">
                    <a:lumMod val="75000"/>
                  </a:schemeClr>
                </a:solidFill>
                <a:cs typeface="Calibri"/>
              </a:rPr>
              <a:t>Interrompre ponctuellement son activité professionnelle, sa formation, ou sa recherche d'emploi pour s'occuper d'une personne dépendante ou handicapée.    </a:t>
            </a:r>
          </a:p>
        </p:txBody>
      </p:sp>
    </p:spTree>
    <p:extLst>
      <p:ext uri="{BB962C8B-B14F-4D97-AF65-F5344CB8AC3E}">
        <p14:creationId xmlns:p14="http://schemas.microsoft.com/office/powerpoint/2010/main" val="3543206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Les conditions de droit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pPr marL="0" indent="0">
              <a:buNone/>
            </a:pPr>
            <a:r>
              <a:rPr lang="fr-FR" sz="2400" b="1" dirty="0">
                <a:solidFill>
                  <a:schemeClr val="accent1">
                    <a:lumMod val="75000"/>
                  </a:schemeClr>
                </a:solidFill>
                <a:cs typeface="Calibri"/>
              </a:rPr>
              <a:t>La durée du versement :</a:t>
            </a:r>
          </a:p>
          <a:p>
            <a:pPr marL="0" indent="0">
              <a:buNone/>
            </a:pPr>
            <a:r>
              <a:rPr lang="fr-FR" sz="2000" dirty="0">
                <a:solidFill>
                  <a:schemeClr val="accent1">
                    <a:lumMod val="75000"/>
                  </a:schemeClr>
                </a:solidFill>
                <a:cs typeface="Calibri"/>
              </a:rPr>
              <a:t>L'AJPA est versée dans la limite de 66 jours, fractionnables par demi-journée selon la situation professionnelle, durant l'ensemble de la carrière professionnelle pour une ou plusieurs personnes aidées.</a:t>
            </a:r>
            <a:endParaRPr lang="fr-FR" dirty="0">
              <a:solidFill>
                <a:schemeClr val="accent1">
                  <a:lumMod val="75000"/>
                </a:schemeClr>
              </a:solidFill>
              <a:cs typeface="Calibri"/>
            </a:endParaRPr>
          </a:p>
          <a:p>
            <a:pPr marL="0" indent="0">
              <a:buNone/>
            </a:pPr>
            <a:r>
              <a:rPr lang="fr-FR" sz="2000" dirty="0">
                <a:solidFill>
                  <a:schemeClr val="accent1">
                    <a:lumMod val="75000"/>
                  </a:schemeClr>
                </a:solidFill>
                <a:cs typeface="Calibri"/>
              </a:rPr>
              <a:t>En situation de couple, chaque membre peut en bénéficier et les cumuler.</a:t>
            </a:r>
            <a:endParaRPr lang="fr-FR" dirty="0">
              <a:solidFill>
                <a:schemeClr val="accent1">
                  <a:lumMod val="75000"/>
                </a:schemeClr>
              </a:solidFill>
              <a:cs typeface="Calibri"/>
            </a:endParaRPr>
          </a:p>
          <a:p>
            <a:pPr marL="0" indent="0">
              <a:buNone/>
            </a:pPr>
            <a:r>
              <a:rPr lang="fr-FR" sz="2000" dirty="0">
                <a:solidFill>
                  <a:schemeClr val="accent1">
                    <a:lumMod val="75000"/>
                  </a:schemeClr>
                </a:solidFill>
                <a:cs typeface="Calibri"/>
              </a:rPr>
              <a:t>Dans ce cas, ils devront remplir chacun une demande.</a:t>
            </a:r>
            <a:endParaRPr lang="fr-FR" dirty="0">
              <a:solidFill>
                <a:schemeClr val="accent1">
                  <a:lumMod val="75000"/>
                </a:schemeClr>
              </a:solidFill>
              <a:cs typeface="Calibri"/>
            </a:endParaRPr>
          </a:p>
          <a:p>
            <a:pPr marL="0" indent="0">
              <a:buNone/>
            </a:pPr>
            <a:r>
              <a:rPr lang="fr-FR" sz="2000" dirty="0">
                <a:solidFill>
                  <a:schemeClr val="accent1">
                    <a:lumMod val="75000"/>
                  </a:schemeClr>
                </a:solidFill>
                <a:cs typeface="Calibri"/>
              </a:rPr>
              <a:t>Chaque bénéficiaire a droit à un maximum de 22 jours par mois.        </a:t>
            </a:r>
            <a:endParaRPr lang="fr-FR" dirty="0">
              <a:solidFill>
                <a:schemeClr val="accent1">
                  <a:lumMod val="75000"/>
                </a:schemeClr>
              </a:solidFill>
              <a:cs typeface="Calibri"/>
            </a:endParaRPr>
          </a:p>
        </p:txBody>
      </p:sp>
    </p:spTree>
    <p:extLst>
      <p:ext uri="{BB962C8B-B14F-4D97-AF65-F5344CB8AC3E}">
        <p14:creationId xmlns:p14="http://schemas.microsoft.com/office/powerpoint/2010/main" val="3907064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Démarches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dirty="0">
              <a:ea typeface="+mn-lt"/>
              <a:cs typeface="+mn-lt"/>
            </a:endParaRPr>
          </a:p>
          <a:p>
            <a:pPr marL="0" indent="0">
              <a:buNone/>
            </a:pPr>
            <a:r>
              <a:rPr lang="fr-FR" sz="2000" dirty="0">
                <a:solidFill>
                  <a:schemeClr val="accent1">
                    <a:lumMod val="75000"/>
                  </a:schemeClr>
                </a:solidFill>
                <a:ea typeface="+mn-lt"/>
                <a:cs typeface="+mn-lt"/>
              </a:rPr>
              <a:t>Une demande doit être formulée auprès de la CAF dans la limite de la prescription biennale et du 30/09/2020.</a:t>
            </a:r>
          </a:p>
          <a:p>
            <a:pPr>
              <a:buFont typeface="Wingdings" panose="020B0604020202020204" pitchFamily="34" charset="0"/>
              <a:buChar char="Ø"/>
            </a:pPr>
            <a:r>
              <a:rPr lang="fr-FR" sz="2000" dirty="0">
                <a:solidFill>
                  <a:schemeClr val="accent1">
                    <a:lumMod val="75000"/>
                  </a:schemeClr>
                </a:solidFill>
                <a:cs typeface="Calibri"/>
              </a:rPr>
              <a:t> Si l'aidant est allocataire, la demande est à faire :</a:t>
            </a:r>
          </a:p>
          <a:p>
            <a:pPr lvl="2">
              <a:buFont typeface="Wingdings" panose="020B0604020202020204" pitchFamily="34" charset="0"/>
              <a:buChar char="ü"/>
            </a:pPr>
            <a:r>
              <a:rPr lang="fr-FR" sz="1200" dirty="0">
                <a:solidFill>
                  <a:schemeClr val="accent1">
                    <a:lumMod val="75000"/>
                  </a:schemeClr>
                </a:solidFill>
                <a:cs typeface="Calibri"/>
              </a:rPr>
              <a:t>Par Téléprocédure en ligne sur caf.fr Mon Compte&gt; rubrique Demander une prestation.</a:t>
            </a:r>
          </a:p>
          <a:p>
            <a:pPr lvl="2">
              <a:buFont typeface="Wingdings" panose="020B0604020202020204" pitchFamily="34" charset="0"/>
              <a:buChar char="ü"/>
            </a:pPr>
            <a:r>
              <a:rPr lang="fr-FR" sz="1200" dirty="0">
                <a:solidFill>
                  <a:schemeClr val="accent1">
                    <a:lumMod val="75000"/>
                  </a:schemeClr>
                </a:solidFill>
                <a:cs typeface="Calibri"/>
              </a:rPr>
              <a:t>Par formulaire papier le cas échéant</a:t>
            </a:r>
            <a:endParaRPr lang="fr-FR">
              <a:solidFill>
                <a:schemeClr val="accent1">
                  <a:lumMod val="75000"/>
                </a:schemeClr>
              </a:solidFill>
              <a:cs typeface="Calibri"/>
            </a:endParaRPr>
          </a:p>
          <a:p>
            <a:pPr lvl="2">
              <a:buFont typeface="Wingdings" panose="020B0604020202020204" pitchFamily="34" charset="0"/>
              <a:buChar char="ü"/>
            </a:pPr>
            <a:endParaRPr lang="fr-FR" sz="1200" dirty="0">
              <a:solidFill>
                <a:schemeClr val="accent1">
                  <a:lumMod val="75000"/>
                </a:schemeClr>
              </a:solidFill>
              <a:cs typeface="Calibri"/>
            </a:endParaRPr>
          </a:p>
          <a:p>
            <a:pPr>
              <a:buFont typeface="Wingdings" panose="020B0604020202020204" pitchFamily="34" charset="0"/>
              <a:buChar char="Ø"/>
            </a:pPr>
            <a:r>
              <a:rPr lang="fr-FR" sz="2000" dirty="0">
                <a:solidFill>
                  <a:schemeClr val="accent1">
                    <a:lumMod val="75000"/>
                  </a:schemeClr>
                </a:solidFill>
                <a:cs typeface="Calibri"/>
              </a:rPr>
              <a:t>Si l'aidant est non-allocataire, la demande est à faire :</a:t>
            </a:r>
          </a:p>
          <a:p>
            <a:pPr lvl="2">
              <a:buFont typeface="Wingdings" panose="020B0604020202020204" pitchFamily="34" charset="0"/>
              <a:buChar char="ü"/>
            </a:pPr>
            <a:r>
              <a:rPr lang="fr-FR" sz="1200" dirty="0">
                <a:solidFill>
                  <a:schemeClr val="accent1">
                    <a:lumMod val="75000"/>
                  </a:schemeClr>
                </a:solidFill>
                <a:cs typeface="Calibri"/>
              </a:rPr>
              <a:t>Par formulaire papier à télécharger sur caf.fr&gt; les services en ligne&gt; Faire une demande de prestation &gt; La maladie et le handicap&gt; allocation journalière du proche aidant. </a:t>
            </a:r>
          </a:p>
        </p:txBody>
      </p:sp>
    </p:spTree>
    <p:extLst>
      <p:ext uri="{BB962C8B-B14F-4D97-AF65-F5344CB8AC3E}">
        <p14:creationId xmlns:p14="http://schemas.microsoft.com/office/powerpoint/2010/main" val="49752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1511F2-6077-1969-1174-AD2C046147ED}"/>
              </a:ext>
            </a:extLst>
          </p:cNvPr>
          <p:cNvSpPr>
            <a:spLocks noGrp="1"/>
          </p:cNvSpPr>
          <p:nvPr>
            <p:ph type="title"/>
          </p:nvPr>
        </p:nvSpPr>
        <p:spPr/>
        <p:txBody>
          <a:bodyPr>
            <a:normAutofit/>
          </a:bodyPr>
          <a:lstStyle/>
          <a:p>
            <a:r>
              <a:rPr lang="fr-FR" sz="4000" dirty="0">
                <a:solidFill>
                  <a:srgbClr val="FFFFFF"/>
                </a:solidFill>
                <a:ea typeface="Calibri Light"/>
                <a:cs typeface="Calibri Light"/>
              </a:rPr>
              <a:t>4 allocations liées au handicap</a:t>
            </a:r>
          </a:p>
        </p:txBody>
      </p:sp>
      <p:sp>
        <p:nvSpPr>
          <p:cNvPr id="8" name="Content Placeholder 7">
            <a:extLst>
              <a:ext uri="{FF2B5EF4-FFF2-40B4-BE49-F238E27FC236}">
                <a16:creationId xmlns:a16="http://schemas.microsoft.com/office/drawing/2014/main" id="{D515ACDD-801E-1E61-D084-C6E810BDA08E}"/>
              </a:ext>
            </a:extLst>
          </p:cNvPr>
          <p:cNvSpPr>
            <a:spLocks noGrp="1"/>
          </p:cNvSpPr>
          <p:nvPr>
            <p:ph idx="1"/>
          </p:nvPr>
        </p:nvSpPr>
        <p:spPr/>
        <p:txBody>
          <a:bodyPr vert="horz" lIns="91440" tIns="45720" rIns="91440" bIns="45720" rtlCol="0" anchor="t">
            <a:normAutofit/>
          </a:bodyPr>
          <a:lstStyle/>
          <a:p>
            <a:pPr marL="0" indent="0">
              <a:buNone/>
            </a:pPr>
            <a:endParaRPr lang="en-US" sz="2400" dirty="0">
              <a:solidFill>
                <a:srgbClr val="002060"/>
              </a:solidFill>
              <a:cs typeface="Calibri" panose="020F0502020204030204"/>
            </a:endParaRPr>
          </a:p>
          <a:p>
            <a:pPr marL="0" indent="0">
              <a:buNone/>
            </a:pPr>
            <a:endParaRPr lang="en-US" dirty="0">
              <a:cs typeface="Calibri"/>
            </a:endParaRPr>
          </a:p>
        </p:txBody>
      </p:sp>
      <p:sp>
        <p:nvSpPr>
          <p:cNvPr id="3" name="ZoneTexte 2">
            <a:extLst>
              <a:ext uri="{FF2B5EF4-FFF2-40B4-BE49-F238E27FC236}">
                <a16:creationId xmlns:a16="http://schemas.microsoft.com/office/drawing/2014/main" id="{1E25A0C7-2A0A-409C-C557-4860AB44647B}"/>
              </a:ext>
            </a:extLst>
          </p:cNvPr>
          <p:cNvSpPr txBox="1"/>
          <p:nvPr/>
        </p:nvSpPr>
        <p:spPr>
          <a:xfrm>
            <a:off x="6804025" y="2430463"/>
            <a:ext cx="375919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dirty="0">
              <a:solidFill>
                <a:srgbClr val="002060"/>
              </a:solidFill>
              <a:ea typeface="Calibri"/>
              <a:cs typeface="Calibri"/>
            </a:endParaRPr>
          </a:p>
          <a:p>
            <a:endParaRPr lang="en-US" sz="1400" dirty="0">
              <a:solidFill>
                <a:srgbClr val="002060"/>
              </a:solidFill>
              <a:ea typeface="Calibri"/>
              <a:cs typeface="Calibri"/>
            </a:endParaRPr>
          </a:p>
        </p:txBody>
      </p:sp>
      <p:sp>
        <p:nvSpPr>
          <p:cNvPr id="4" name="ZoneTexte 3">
            <a:extLst>
              <a:ext uri="{FF2B5EF4-FFF2-40B4-BE49-F238E27FC236}">
                <a16:creationId xmlns:a16="http://schemas.microsoft.com/office/drawing/2014/main" id="{FFA06A1F-CCD2-DC07-C945-117CDD5A8AD2}"/>
              </a:ext>
            </a:extLst>
          </p:cNvPr>
          <p:cNvSpPr txBox="1"/>
          <p:nvPr/>
        </p:nvSpPr>
        <p:spPr>
          <a:xfrm>
            <a:off x="2390775" y="3200400"/>
            <a:ext cx="8239125"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panose="05000000000000000000" pitchFamily="2" charset="2"/>
              <a:buChar char="Ø"/>
            </a:pPr>
            <a:r>
              <a:rPr lang="fr-FR" sz="2800" dirty="0">
                <a:solidFill>
                  <a:schemeClr val="accent1">
                    <a:lumMod val="75000"/>
                  </a:schemeClr>
                </a:solidFill>
              </a:rPr>
              <a:t>L’Allocation d’Education de l’enfant handicapé</a:t>
            </a:r>
            <a:endParaRPr lang="fr-FR" sz="2800" dirty="0">
              <a:solidFill>
                <a:schemeClr val="accent1">
                  <a:lumMod val="75000"/>
                </a:schemeClr>
              </a:solidFill>
              <a:cs typeface="Calibri"/>
            </a:endParaRPr>
          </a:p>
          <a:p>
            <a:pPr marL="285750" indent="-285750">
              <a:buFont typeface="Wingdings" panose="05000000000000000000" pitchFamily="2" charset="2"/>
              <a:buChar char="Ø"/>
            </a:pPr>
            <a:endParaRPr lang="fr-FR" sz="2800" dirty="0">
              <a:solidFill>
                <a:schemeClr val="accent1">
                  <a:lumMod val="75000"/>
                </a:schemeClr>
              </a:solidFill>
              <a:cs typeface="Calibri"/>
            </a:endParaRPr>
          </a:p>
          <a:p>
            <a:pPr marL="285750" indent="-285750">
              <a:buFont typeface="Wingdings" panose="05000000000000000000" pitchFamily="2" charset="2"/>
              <a:buChar char="Ø"/>
            </a:pPr>
            <a:r>
              <a:rPr lang="fr-FR" sz="2800" dirty="0">
                <a:solidFill>
                  <a:schemeClr val="accent1">
                    <a:lumMod val="75000"/>
                  </a:schemeClr>
                </a:solidFill>
              </a:rPr>
              <a:t>L’Allocation Journalière de Présence parentale</a:t>
            </a:r>
            <a:endParaRPr lang="fr-FR" sz="2800" dirty="0">
              <a:solidFill>
                <a:schemeClr val="accent1">
                  <a:lumMod val="75000"/>
                </a:schemeClr>
              </a:solidFill>
              <a:cs typeface="Calibri"/>
            </a:endParaRPr>
          </a:p>
          <a:p>
            <a:pPr marL="285750" indent="-285750">
              <a:buFont typeface="Wingdings" panose="05000000000000000000" pitchFamily="2" charset="2"/>
              <a:buChar char="Ø"/>
            </a:pPr>
            <a:endParaRPr lang="fr-FR" sz="2800" dirty="0">
              <a:solidFill>
                <a:schemeClr val="accent1">
                  <a:lumMod val="75000"/>
                </a:schemeClr>
              </a:solidFill>
              <a:cs typeface="Calibri"/>
            </a:endParaRPr>
          </a:p>
          <a:p>
            <a:pPr marL="285750" indent="-285750">
              <a:buFont typeface="Wingdings" panose="05000000000000000000" pitchFamily="2" charset="2"/>
              <a:buChar char="Ø"/>
            </a:pPr>
            <a:r>
              <a:rPr lang="fr-FR" sz="2800" dirty="0">
                <a:solidFill>
                  <a:schemeClr val="accent1">
                    <a:lumMod val="75000"/>
                  </a:schemeClr>
                </a:solidFill>
              </a:rPr>
              <a:t>L’allocation aux Adultes Handicapés</a:t>
            </a:r>
            <a:endParaRPr lang="fr-FR" sz="2800" dirty="0">
              <a:solidFill>
                <a:schemeClr val="accent1">
                  <a:lumMod val="75000"/>
                </a:schemeClr>
              </a:solidFill>
              <a:cs typeface="Calibri"/>
            </a:endParaRPr>
          </a:p>
          <a:p>
            <a:pPr marL="285750" indent="-285750">
              <a:buFont typeface="Wingdings" panose="05000000000000000000" pitchFamily="2" charset="2"/>
              <a:buChar char="Ø"/>
            </a:pPr>
            <a:endParaRPr lang="fr-FR" sz="2800" dirty="0">
              <a:solidFill>
                <a:schemeClr val="accent1">
                  <a:lumMod val="75000"/>
                </a:schemeClr>
              </a:solidFill>
              <a:cs typeface="Calibri"/>
            </a:endParaRPr>
          </a:p>
          <a:p>
            <a:pPr marL="285750" indent="-285750">
              <a:buFont typeface="Wingdings" panose="05000000000000000000" pitchFamily="2" charset="2"/>
              <a:buChar char="Ø"/>
            </a:pPr>
            <a:r>
              <a:rPr lang="fr-FR" sz="2800" dirty="0">
                <a:solidFill>
                  <a:schemeClr val="accent1">
                    <a:lumMod val="75000"/>
                  </a:schemeClr>
                </a:solidFill>
              </a:rPr>
              <a:t>L’allocation Journalière du Proche Aidant</a:t>
            </a:r>
            <a:endParaRPr lang="fr-FR" sz="2800" dirty="0">
              <a:solidFill>
                <a:schemeClr val="accent1">
                  <a:lumMod val="75000"/>
                </a:schemeClr>
              </a:solidFill>
              <a:cs typeface="Calibri"/>
            </a:endParaRPr>
          </a:p>
        </p:txBody>
      </p:sp>
      <p:pic>
        <p:nvPicPr>
          <p:cNvPr id="7" name="Image 6">
            <a:extLst>
              <a:ext uri="{FF2B5EF4-FFF2-40B4-BE49-F238E27FC236}">
                <a16:creationId xmlns:a16="http://schemas.microsoft.com/office/drawing/2014/main" id="{1009CDE1-682F-41D2-937E-CE20E5FA28BD}"/>
              </a:ext>
            </a:extLst>
          </p:cNvPr>
          <p:cNvPicPr>
            <a:picLocks noChangeAspect="1"/>
          </p:cNvPicPr>
          <p:nvPr/>
        </p:nvPicPr>
        <p:blipFill>
          <a:blip r:embed="rId2"/>
          <a:stretch>
            <a:fillRect/>
          </a:stretch>
        </p:blipFill>
        <p:spPr>
          <a:xfrm>
            <a:off x="589771" y="420614"/>
            <a:ext cx="11164858" cy="2198761"/>
          </a:xfrm>
          <a:prstGeom prst="rect">
            <a:avLst/>
          </a:prstGeom>
        </p:spPr>
      </p:pic>
    </p:spTree>
    <p:extLst>
      <p:ext uri="{BB962C8B-B14F-4D97-AF65-F5344CB8AC3E}">
        <p14:creationId xmlns:p14="http://schemas.microsoft.com/office/powerpoint/2010/main" val="3690479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dirty="0">
                <a:solidFill>
                  <a:srgbClr val="FFFFFF"/>
                </a:solidFill>
                <a:ea typeface="Calibri Light"/>
                <a:cs typeface="Calibri Light"/>
              </a:rPr>
              <a:t>Démarches  - AJPA</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pPr marL="0" indent="0">
              <a:buNone/>
            </a:pPr>
            <a:endParaRPr lang="fr-FR" dirty="0">
              <a:cs typeface="Calibri"/>
            </a:endParaRPr>
          </a:p>
          <a:p>
            <a:pPr marL="0" indent="0">
              <a:buNone/>
            </a:pPr>
            <a:r>
              <a:rPr lang="fr-FR" dirty="0">
                <a:solidFill>
                  <a:schemeClr val="accent1">
                    <a:lumMod val="75000"/>
                  </a:schemeClr>
                </a:solidFill>
                <a:cs typeface="Calibri"/>
              </a:rPr>
              <a:t>Au renouvellement </a:t>
            </a:r>
            <a:endParaRPr lang="fr-FR">
              <a:solidFill>
                <a:schemeClr val="accent1">
                  <a:lumMod val="75000"/>
                </a:schemeClr>
              </a:solidFill>
              <a:cs typeface="Calibri"/>
            </a:endParaRPr>
          </a:p>
          <a:p>
            <a:pPr marL="0" indent="0">
              <a:buNone/>
            </a:pPr>
            <a:r>
              <a:rPr lang="fr-FR" sz="2400" dirty="0">
                <a:solidFill>
                  <a:schemeClr val="accent1">
                    <a:lumMod val="75000"/>
                  </a:schemeClr>
                </a:solidFill>
                <a:cs typeface="Calibri"/>
              </a:rPr>
              <a:t>Une attestation mensuelle doit être complétée tous les mois.</a:t>
            </a:r>
          </a:p>
          <a:p>
            <a:pPr>
              <a:buFont typeface="Wingdings" panose="020B0604020202020204" pitchFamily="34" charset="0"/>
              <a:buChar char="Ø"/>
            </a:pPr>
            <a:r>
              <a:rPr lang="fr-FR" dirty="0">
                <a:solidFill>
                  <a:schemeClr val="accent1">
                    <a:lumMod val="75000"/>
                  </a:schemeClr>
                </a:solidFill>
                <a:cs typeface="Calibri"/>
              </a:rPr>
              <a:t> </a:t>
            </a:r>
            <a:r>
              <a:rPr lang="fr-FR" sz="2400" dirty="0">
                <a:solidFill>
                  <a:schemeClr val="accent1">
                    <a:lumMod val="75000"/>
                  </a:schemeClr>
                </a:solidFill>
                <a:cs typeface="Calibri"/>
              </a:rPr>
              <a:t>Formulaire disponible sur caf.fr Mon Compte</a:t>
            </a:r>
          </a:p>
          <a:p>
            <a:pPr lvl="1">
              <a:buFont typeface="Wingdings" panose="020B0604020202020204" pitchFamily="34" charset="0"/>
              <a:buChar char="Ø"/>
            </a:pPr>
            <a:r>
              <a:rPr lang="fr-FR" sz="2000" dirty="0">
                <a:solidFill>
                  <a:schemeClr val="accent1">
                    <a:lumMod val="75000"/>
                  </a:schemeClr>
                </a:solidFill>
                <a:cs typeface="Calibri"/>
              </a:rPr>
              <a:t>Ou en téléchargement sur caf.fr &gt; les services en ligne &gt; Faire une demande de prestation &gt; La maladie et le handicap &gt; allocation journalière du proche aidant   </a:t>
            </a:r>
          </a:p>
          <a:p>
            <a:endParaRPr lang="fr-FR" sz="1200" dirty="0">
              <a:cs typeface="Calibri"/>
            </a:endParaRPr>
          </a:p>
        </p:txBody>
      </p:sp>
    </p:spTree>
    <p:extLst>
      <p:ext uri="{BB962C8B-B14F-4D97-AF65-F5344CB8AC3E}">
        <p14:creationId xmlns:p14="http://schemas.microsoft.com/office/powerpoint/2010/main" val="1189240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04448D3-4BC2-8ECE-FFF3-A6EABCC3C4A5}"/>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cs typeface="Calibri Light"/>
              </a:rPr>
              <a:t>L’Allocation d’Education de l’Enfant Handicapé (AEEH)</a:t>
            </a:r>
          </a:p>
        </p:txBody>
      </p:sp>
      <p:sp>
        <p:nvSpPr>
          <p:cNvPr id="5" name="Espace réservé du contenu 4">
            <a:extLst>
              <a:ext uri="{FF2B5EF4-FFF2-40B4-BE49-F238E27FC236}">
                <a16:creationId xmlns:a16="http://schemas.microsoft.com/office/drawing/2014/main" id="{EA1FBC9C-1229-E1A6-EC22-923D351F4F2F}"/>
              </a:ext>
            </a:extLst>
          </p:cNvPr>
          <p:cNvSpPr>
            <a:spLocks noGrp="1"/>
          </p:cNvSpPr>
          <p:nvPr>
            <p:ph idx="1"/>
          </p:nvPr>
        </p:nvSpPr>
        <p:spPr>
          <a:xfrm>
            <a:off x="1084262" y="2174875"/>
            <a:ext cx="10269538" cy="4002088"/>
          </a:xfrm>
        </p:spPr>
        <p:txBody>
          <a:bodyPr vert="horz" lIns="91440" tIns="45720" rIns="91440" bIns="45720" rtlCol="0" anchor="t">
            <a:normAutofit/>
          </a:bodyPr>
          <a:lstStyle/>
          <a:p>
            <a:pPr>
              <a:buFont typeface="Arial"/>
              <a:buChar char="•"/>
            </a:pPr>
            <a:endParaRPr lang="fr-FR" sz="1800" dirty="0">
              <a:ea typeface="+mn-lt"/>
              <a:cs typeface="+mn-lt"/>
            </a:endParaRPr>
          </a:p>
          <a:p>
            <a:pPr marL="0" indent="0">
              <a:buNone/>
            </a:pPr>
            <a:endParaRPr lang="fr-FR" sz="1800" dirty="0">
              <a:ea typeface="+mn-lt"/>
              <a:cs typeface="+mn-lt"/>
            </a:endParaRPr>
          </a:p>
          <a:p>
            <a:pPr>
              <a:buFont typeface="Arial"/>
              <a:buChar char="•"/>
            </a:pPr>
            <a:endParaRPr lang="fr-FR" sz="1800" dirty="0">
              <a:cs typeface="Calibri"/>
            </a:endParaRPr>
          </a:p>
        </p:txBody>
      </p:sp>
      <p:sp>
        <p:nvSpPr>
          <p:cNvPr id="3" name="ZoneTexte 2">
            <a:extLst>
              <a:ext uri="{FF2B5EF4-FFF2-40B4-BE49-F238E27FC236}">
                <a16:creationId xmlns:a16="http://schemas.microsoft.com/office/drawing/2014/main" id="{00CBD58A-B2FE-1415-6772-4A5ABE9CEEB7}"/>
              </a:ext>
            </a:extLst>
          </p:cNvPr>
          <p:cNvSpPr txBox="1"/>
          <p:nvPr/>
        </p:nvSpPr>
        <p:spPr>
          <a:xfrm>
            <a:off x="1287462" y="2382838"/>
            <a:ext cx="9990137"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fr-FR" dirty="0"/>
          </a:p>
          <a:p>
            <a:endParaRPr lang="fr-FR" dirty="0"/>
          </a:p>
          <a:p>
            <a:endParaRPr lang="fr-FR" dirty="0"/>
          </a:p>
          <a:p>
            <a:r>
              <a:rPr lang="fr-FR" dirty="0">
                <a:solidFill>
                  <a:schemeClr val="accent1">
                    <a:lumMod val="75000"/>
                  </a:schemeClr>
                </a:solidFill>
              </a:rPr>
              <a:t>Cette prestation s’adresse à un allocataire ayant à charge un enfant handicapé de moins de 20 ans afin de l’aider dans l’éducation et les soins à apporter à cet enfant.</a:t>
            </a:r>
            <a:endParaRPr lang="fr-FR" dirty="0">
              <a:solidFill>
                <a:schemeClr val="accent1">
                  <a:lumMod val="75000"/>
                </a:schemeClr>
              </a:solidFill>
              <a:cs typeface="Calibri"/>
            </a:endParaRPr>
          </a:p>
          <a:p>
            <a:endParaRPr lang="fr-FR" dirty="0">
              <a:solidFill>
                <a:schemeClr val="accent1">
                  <a:lumMod val="75000"/>
                </a:schemeClr>
              </a:solidFill>
              <a:cs typeface="Calibri"/>
            </a:endParaRPr>
          </a:p>
          <a:p>
            <a:r>
              <a:rPr lang="fr-FR" dirty="0">
                <a:solidFill>
                  <a:schemeClr val="accent1">
                    <a:lumMod val="75000"/>
                  </a:schemeClr>
                </a:solidFill>
              </a:rPr>
              <a:t>Ce dernier doit être reconnu handicapé par la Commission des droits et de l’autonomies des personnes handicapées (CDAPH) </a:t>
            </a:r>
            <a:endParaRPr lang="fr-FR" dirty="0">
              <a:solidFill>
                <a:schemeClr val="accent1">
                  <a:lumMod val="75000"/>
                </a:schemeClr>
              </a:solidFill>
              <a:cs typeface="Calibri"/>
            </a:endParaRPr>
          </a:p>
        </p:txBody>
      </p:sp>
    </p:spTree>
    <p:extLst>
      <p:ext uri="{BB962C8B-B14F-4D97-AF65-F5344CB8AC3E}">
        <p14:creationId xmlns:p14="http://schemas.microsoft.com/office/powerpoint/2010/main" val="365407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04448D3-4BC2-8ECE-FFF3-A6EABCC3C4A5}"/>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cs typeface="Calibri Light"/>
              </a:rPr>
              <a:t>Conditions de droit pour l’octroi AEEH  </a:t>
            </a:r>
          </a:p>
        </p:txBody>
      </p:sp>
      <p:sp>
        <p:nvSpPr>
          <p:cNvPr id="5" name="Espace réservé du contenu 4">
            <a:extLst>
              <a:ext uri="{FF2B5EF4-FFF2-40B4-BE49-F238E27FC236}">
                <a16:creationId xmlns:a16="http://schemas.microsoft.com/office/drawing/2014/main" id="{EA1FBC9C-1229-E1A6-EC22-923D351F4F2F}"/>
              </a:ext>
            </a:extLst>
          </p:cNvPr>
          <p:cNvSpPr>
            <a:spLocks noGrp="1"/>
          </p:cNvSpPr>
          <p:nvPr>
            <p:ph idx="1"/>
          </p:nvPr>
        </p:nvSpPr>
        <p:spPr>
          <a:xfrm>
            <a:off x="1084262" y="2174875"/>
            <a:ext cx="10269538" cy="4002088"/>
          </a:xfrm>
        </p:spPr>
        <p:txBody>
          <a:bodyPr vert="horz" lIns="91440" tIns="45720" rIns="91440" bIns="45720" rtlCol="0" anchor="t">
            <a:normAutofit/>
          </a:bodyPr>
          <a:lstStyle/>
          <a:p>
            <a:pPr>
              <a:buFont typeface="Arial"/>
              <a:buChar char="•"/>
            </a:pPr>
            <a:endParaRPr lang="fr-FR" sz="1800" dirty="0">
              <a:ea typeface="+mn-lt"/>
              <a:cs typeface="+mn-lt"/>
            </a:endParaRPr>
          </a:p>
          <a:p>
            <a:pPr marL="0" indent="0">
              <a:buNone/>
            </a:pPr>
            <a:endParaRPr lang="fr-FR" sz="1800" dirty="0">
              <a:ea typeface="+mn-lt"/>
              <a:cs typeface="+mn-lt"/>
            </a:endParaRPr>
          </a:p>
          <a:p>
            <a:pPr>
              <a:buFont typeface="Arial"/>
              <a:buChar char="•"/>
            </a:pPr>
            <a:endParaRPr lang="fr-FR" sz="1800">
              <a:cs typeface="Calibri"/>
            </a:endParaRPr>
          </a:p>
        </p:txBody>
      </p:sp>
      <p:sp>
        <p:nvSpPr>
          <p:cNvPr id="3" name="ZoneTexte 2">
            <a:extLst>
              <a:ext uri="{FF2B5EF4-FFF2-40B4-BE49-F238E27FC236}">
                <a16:creationId xmlns:a16="http://schemas.microsoft.com/office/drawing/2014/main" id="{00CBD58A-B2FE-1415-6772-4A5ABE9CEEB7}"/>
              </a:ext>
            </a:extLst>
          </p:cNvPr>
          <p:cNvSpPr txBox="1"/>
          <p:nvPr/>
        </p:nvSpPr>
        <p:spPr>
          <a:xfrm>
            <a:off x="1287462" y="2382838"/>
            <a:ext cx="9990137" cy="38605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endParaRPr lang="fr-FR" dirty="0">
              <a:ea typeface="Calibri" panose="020F0502020204030204"/>
              <a:cs typeface="Calibri" panose="020F0502020204030204"/>
            </a:endParaRPr>
          </a:p>
          <a:p>
            <a:pPr marL="285750" indent="-285750">
              <a:lnSpc>
                <a:spcPct val="90000"/>
              </a:lnSpc>
              <a:spcBef>
                <a:spcPts val="1000"/>
              </a:spcBef>
              <a:buFont typeface="Wingdings" panose="05000000000000000000" pitchFamily="2" charset="2"/>
              <a:buChar char="Ø"/>
            </a:pPr>
            <a:r>
              <a:rPr lang="fr-FR" dirty="0">
                <a:solidFill>
                  <a:schemeClr val="accent1">
                    <a:lumMod val="75000"/>
                  </a:schemeClr>
                </a:solidFill>
                <a:ea typeface="Calibri" panose="020F0502020204030204"/>
                <a:cs typeface="Calibri" panose="020F0502020204030204"/>
              </a:rPr>
              <a:t>Avoir un enfant à charge âgé de moins de 20 ans</a:t>
            </a:r>
          </a:p>
          <a:p>
            <a:pPr marL="285750" indent="-285750">
              <a:lnSpc>
                <a:spcPct val="90000"/>
              </a:lnSpc>
              <a:spcBef>
                <a:spcPts val="1000"/>
              </a:spcBef>
              <a:buFont typeface="Wingdings" panose="05000000000000000000" pitchFamily="2" charset="2"/>
              <a:buChar char="Ø"/>
            </a:pPr>
            <a:r>
              <a:rPr lang="fr-FR" dirty="0">
                <a:solidFill>
                  <a:schemeClr val="accent1">
                    <a:lumMod val="75000"/>
                  </a:schemeClr>
                </a:solidFill>
                <a:ea typeface="Calibri" panose="020F0502020204030204"/>
                <a:cs typeface="Calibri" panose="020F0502020204030204"/>
              </a:rPr>
              <a:t>Ayant un taux d’incapacité permanente déterminé par la </a:t>
            </a:r>
            <a:r>
              <a:rPr lang="fr-FR" dirty="0" err="1">
                <a:solidFill>
                  <a:schemeClr val="accent1">
                    <a:lumMod val="75000"/>
                  </a:schemeClr>
                </a:solidFill>
                <a:ea typeface="Calibri" panose="020F0502020204030204"/>
                <a:cs typeface="Calibri" panose="020F0502020204030204"/>
              </a:rPr>
              <a:t>Cdaph</a:t>
            </a:r>
            <a:r>
              <a:rPr lang="fr-FR" dirty="0">
                <a:solidFill>
                  <a:schemeClr val="accent1">
                    <a:lumMod val="75000"/>
                  </a:schemeClr>
                </a:solidFill>
                <a:ea typeface="Calibri" panose="020F0502020204030204"/>
                <a:cs typeface="Calibri" panose="020F0502020204030204"/>
              </a:rPr>
              <a:t> d’au moins 50%</a:t>
            </a:r>
          </a:p>
          <a:p>
            <a:pPr marL="285750" indent="-285750">
              <a:lnSpc>
                <a:spcPct val="90000"/>
              </a:lnSpc>
              <a:spcBef>
                <a:spcPts val="1000"/>
              </a:spcBef>
              <a:buFont typeface="Wingdings" panose="05000000000000000000" pitchFamily="2" charset="2"/>
              <a:buChar char="Ø"/>
            </a:pPr>
            <a:endParaRPr lang="fr-FR" dirty="0">
              <a:solidFill>
                <a:schemeClr val="accent1">
                  <a:lumMod val="75000"/>
                </a:schemeClr>
              </a:solidFill>
              <a:ea typeface="Calibri" panose="020F0502020204030204"/>
              <a:cs typeface="Calibri" panose="020F0502020204030204"/>
            </a:endParaRPr>
          </a:p>
          <a:p>
            <a:pPr marL="285750" indent="-285750">
              <a:lnSpc>
                <a:spcPct val="90000"/>
              </a:lnSpc>
              <a:spcBef>
                <a:spcPts val="1000"/>
              </a:spcBef>
              <a:buFont typeface="Wingdings" panose="05000000000000000000" pitchFamily="2" charset="2"/>
              <a:buChar char="Ø"/>
            </a:pPr>
            <a:r>
              <a:rPr lang="fr-FR" dirty="0">
                <a:solidFill>
                  <a:schemeClr val="accent1">
                    <a:lumMod val="75000"/>
                  </a:schemeClr>
                </a:solidFill>
                <a:ea typeface="Calibri" panose="020F0502020204030204"/>
                <a:cs typeface="Calibri" panose="020F0502020204030204"/>
              </a:rPr>
              <a:t>Le droit s’ouvre à compter du suivant le dépôt de la demande sous réserve que les conditions d’attribution soient remplies au dernier jour du mois de la demande.</a:t>
            </a:r>
          </a:p>
          <a:p>
            <a:pPr marL="285750" indent="-285750">
              <a:lnSpc>
                <a:spcPct val="90000"/>
              </a:lnSpc>
              <a:spcBef>
                <a:spcPts val="1000"/>
              </a:spcBef>
              <a:buFont typeface="Wingdings" panose="05000000000000000000" pitchFamily="2" charset="2"/>
              <a:buChar char="Ø"/>
            </a:pPr>
            <a:r>
              <a:rPr lang="fr-FR" dirty="0">
                <a:solidFill>
                  <a:schemeClr val="accent1">
                    <a:lumMod val="75000"/>
                  </a:schemeClr>
                </a:solidFill>
                <a:ea typeface="Calibri" panose="020F0502020204030204"/>
                <a:cs typeface="Calibri" panose="020F0502020204030204"/>
              </a:rPr>
              <a:t>Le droit dépend du taux d’incapacité de l’enfant. Ce taux est apprécié par la </a:t>
            </a:r>
            <a:r>
              <a:rPr lang="fr-FR" dirty="0" err="1">
                <a:solidFill>
                  <a:schemeClr val="accent1">
                    <a:lumMod val="75000"/>
                  </a:schemeClr>
                </a:solidFill>
                <a:ea typeface="Calibri" panose="020F0502020204030204"/>
                <a:cs typeface="Calibri" panose="020F0502020204030204"/>
              </a:rPr>
              <a:t>Cdaph</a:t>
            </a:r>
            <a:r>
              <a:rPr lang="fr-FR" dirty="0">
                <a:solidFill>
                  <a:schemeClr val="accent1">
                    <a:lumMod val="75000"/>
                  </a:schemeClr>
                </a:solidFill>
                <a:ea typeface="Calibri" panose="020F0502020204030204"/>
                <a:cs typeface="Calibri" panose="020F0502020204030204"/>
              </a:rPr>
              <a:t>. Celle-ci se prononce également sur l’attribution de l’allocation des compléments, et sur leur durée de versement.</a:t>
            </a:r>
          </a:p>
          <a:p>
            <a:pPr marL="285750" indent="-285750">
              <a:lnSpc>
                <a:spcPct val="90000"/>
              </a:lnSpc>
              <a:spcBef>
                <a:spcPts val="1000"/>
              </a:spcBef>
              <a:buFont typeface="Wingdings" panose="05000000000000000000" pitchFamily="2" charset="2"/>
              <a:buChar char="Ø"/>
            </a:pPr>
            <a:endParaRPr lang="fr-FR" dirty="0">
              <a:solidFill>
                <a:schemeClr val="accent1">
                  <a:lumMod val="75000"/>
                </a:schemeClr>
              </a:solidFill>
              <a:ea typeface="Calibri" panose="020F0502020204030204"/>
              <a:cs typeface="Calibri" panose="020F0502020204030204"/>
            </a:endParaRPr>
          </a:p>
          <a:p>
            <a:pPr marL="285750" indent="-285750">
              <a:lnSpc>
                <a:spcPct val="90000"/>
              </a:lnSpc>
              <a:spcBef>
                <a:spcPts val="1000"/>
              </a:spcBef>
              <a:buFont typeface="Wingdings" panose="05000000000000000000" pitchFamily="2" charset="2"/>
              <a:buChar char="Ø"/>
            </a:pPr>
            <a:r>
              <a:rPr lang="fr-FR" dirty="0">
                <a:solidFill>
                  <a:schemeClr val="accent1">
                    <a:lumMod val="75000"/>
                  </a:schemeClr>
                </a:solidFill>
                <a:ea typeface="Calibri" panose="020F0502020204030204"/>
                <a:cs typeface="Calibri" panose="020F0502020204030204"/>
              </a:rPr>
              <a:t>La prestation cesse d’être versée si une des conditions d’éligibilité n’est plus remplie par l’allocataire.   </a:t>
            </a:r>
          </a:p>
          <a:p>
            <a:pPr marL="285750" indent="-285750">
              <a:lnSpc>
                <a:spcPct val="90000"/>
              </a:lnSpc>
              <a:spcBef>
                <a:spcPts val="1000"/>
              </a:spcBef>
              <a:buFont typeface="Arial"/>
              <a:buChar char="•"/>
            </a:pPr>
            <a:endParaRPr lang="fr-FR" dirty="0">
              <a:solidFill>
                <a:srgbClr val="002060"/>
              </a:solidFill>
              <a:ea typeface="+mn-lt"/>
              <a:cs typeface="+mn-lt"/>
            </a:endParaRPr>
          </a:p>
        </p:txBody>
      </p:sp>
    </p:spTree>
    <p:extLst>
      <p:ext uri="{BB962C8B-B14F-4D97-AF65-F5344CB8AC3E}">
        <p14:creationId xmlns:p14="http://schemas.microsoft.com/office/powerpoint/2010/main" val="3068661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a:p>
            <a:pPr algn="ctr"/>
            <a:endParaRPr lang="en-US" dirty="0">
              <a:ea typeface="Calibri"/>
              <a:cs typeface="Calibri"/>
            </a:endParaRPr>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2F3D8EEC-2F03-B21B-E192-7291A50FE274}"/>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ea typeface="Calibri Light"/>
                <a:cs typeface="Calibri Light"/>
              </a:rPr>
              <a:t>Les démarches pour l’octroi de l’AEEH</a:t>
            </a:r>
          </a:p>
        </p:txBody>
      </p:sp>
      <p:sp>
        <p:nvSpPr>
          <p:cNvPr id="5" name="Espace réservé du contenu 4">
            <a:extLst>
              <a:ext uri="{FF2B5EF4-FFF2-40B4-BE49-F238E27FC236}">
                <a16:creationId xmlns:a16="http://schemas.microsoft.com/office/drawing/2014/main" id="{06C1A7EA-E1FB-3F64-8EF5-8164509C30C4}"/>
              </a:ext>
            </a:extLst>
          </p:cNvPr>
          <p:cNvSpPr>
            <a:spLocks noGrp="1"/>
          </p:cNvSpPr>
          <p:nvPr>
            <p:ph idx="1"/>
          </p:nvPr>
        </p:nvSpPr>
        <p:spPr>
          <a:xfrm>
            <a:off x="1139825" y="2254250"/>
            <a:ext cx="10213975" cy="3922713"/>
          </a:xfrm>
        </p:spPr>
        <p:txBody>
          <a:bodyPr vert="horz" lIns="91440" tIns="45720" rIns="91440" bIns="45720" rtlCol="0" anchor="t">
            <a:normAutofit/>
          </a:bodyPr>
          <a:lstStyle/>
          <a:p>
            <a:pPr marL="0" indent="0">
              <a:buNone/>
            </a:pPr>
            <a:endParaRPr lang="fr-FR" sz="1800" dirty="0">
              <a:solidFill>
                <a:srgbClr val="002060"/>
              </a:solidFill>
              <a:ea typeface="Calibri"/>
              <a:cs typeface="Calibri"/>
            </a:endParaRPr>
          </a:p>
          <a:p>
            <a:pPr marL="0" indent="0">
              <a:buNone/>
            </a:pPr>
            <a:endParaRPr lang="fr-FR" sz="1800" dirty="0">
              <a:solidFill>
                <a:srgbClr val="002060"/>
              </a:solidFill>
              <a:ea typeface="Calibri"/>
              <a:cs typeface="Calibri"/>
            </a:endParaRPr>
          </a:p>
          <a:p>
            <a:pPr marL="0" indent="0">
              <a:buNone/>
            </a:pPr>
            <a:endParaRPr lang="fr-FR" sz="1800" dirty="0">
              <a:solidFill>
                <a:srgbClr val="002060"/>
              </a:solidFill>
              <a:ea typeface="Calibri"/>
              <a:cs typeface="Calibri"/>
            </a:endParaRPr>
          </a:p>
        </p:txBody>
      </p:sp>
      <p:pic>
        <p:nvPicPr>
          <p:cNvPr id="4" name="Image 3">
            <a:extLst>
              <a:ext uri="{FF2B5EF4-FFF2-40B4-BE49-F238E27FC236}">
                <a16:creationId xmlns:a16="http://schemas.microsoft.com/office/drawing/2014/main" id="{7874892C-1E7A-448E-B775-4579B62D9675}"/>
              </a:ext>
            </a:extLst>
          </p:cNvPr>
          <p:cNvPicPr>
            <a:picLocks noChangeAspect="1"/>
          </p:cNvPicPr>
          <p:nvPr/>
        </p:nvPicPr>
        <p:blipFill>
          <a:blip r:embed="rId2"/>
          <a:stretch>
            <a:fillRect/>
          </a:stretch>
        </p:blipFill>
        <p:spPr>
          <a:xfrm>
            <a:off x="1309019" y="2254250"/>
            <a:ext cx="9573961" cy="3968036"/>
          </a:xfrm>
          <a:prstGeom prst="rect">
            <a:avLst/>
          </a:prstGeom>
        </p:spPr>
      </p:pic>
    </p:spTree>
    <p:extLst>
      <p:ext uri="{BB962C8B-B14F-4D97-AF65-F5344CB8AC3E}">
        <p14:creationId xmlns:p14="http://schemas.microsoft.com/office/powerpoint/2010/main" val="21524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L’Allocation Journalière de Présence Parentale - AJPP</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a:bodyPr>
          <a:lstStyle/>
          <a:p>
            <a:pPr>
              <a:buFont typeface="Arial"/>
              <a:buChar char="•"/>
            </a:pPr>
            <a:endParaRPr lang="fr-FR" sz="2400" dirty="0">
              <a:ea typeface="+mn-lt"/>
              <a:cs typeface="+mn-lt"/>
            </a:endParaRPr>
          </a:p>
          <a:p>
            <a:pPr>
              <a:buFont typeface="Arial"/>
              <a:buChar char="•"/>
            </a:pPr>
            <a:endParaRPr lang="fr-FR" sz="2400" dirty="0">
              <a:ea typeface="+mn-lt"/>
              <a:cs typeface="+mn-lt"/>
            </a:endParaRPr>
          </a:p>
          <a:p>
            <a:pPr>
              <a:buFont typeface="Arial"/>
              <a:buChar char="•"/>
            </a:pPr>
            <a:endParaRPr lang="fr-FR" sz="2400" dirty="0">
              <a:ea typeface="+mn-lt"/>
              <a:cs typeface="+mn-lt"/>
            </a:endParaRPr>
          </a:p>
          <a:p>
            <a:pPr marL="0" indent="0">
              <a:buNone/>
            </a:pPr>
            <a:r>
              <a:rPr lang="fr-FR" sz="2400" dirty="0">
                <a:solidFill>
                  <a:schemeClr val="accent1">
                    <a:lumMod val="75000"/>
                  </a:schemeClr>
                </a:solidFill>
                <a:ea typeface="+mn-lt"/>
                <a:cs typeface="+mn-lt"/>
              </a:rPr>
              <a:t>Cette prestation s’adresse à un allocataire ayant à charge un enfant (mois des 20 ans inclus) gravement malade, accidenté ou handicapé, de 20 ans et qui nécessite la présence d’une personne à ses côtés. </a:t>
            </a:r>
          </a:p>
          <a:p>
            <a:pPr>
              <a:buFont typeface="Arial"/>
              <a:buChar char="•"/>
            </a:pPr>
            <a:endParaRPr lang="fr-FR" sz="2400" dirty="0">
              <a:solidFill>
                <a:srgbClr val="002060"/>
              </a:solidFill>
              <a:cs typeface="Calibri"/>
            </a:endParaRPr>
          </a:p>
        </p:txBody>
      </p:sp>
    </p:spTree>
    <p:extLst>
      <p:ext uri="{BB962C8B-B14F-4D97-AF65-F5344CB8AC3E}">
        <p14:creationId xmlns:p14="http://schemas.microsoft.com/office/powerpoint/2010/main" val="216109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Conditions de droit pour l’octroi de l’AJPP</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fontScale="85000" lnSpcReduction="20000"/>
          </a:bodyPr>
          <a:lstStyle/>
          <a:p>
            <a:pPr>
              <a:buFont typeface="Wingdings" panose="05000000000000000000" pitchFamily="2" charset="2"/>
              <a:buChar char="Ø"/>
            </a:pPr>
            <a:endParaRPr lang="fr-FR" sz="2400" dirty="0">
              <a:solidFill>
                <a:srgbClr val="002060"/>
              </a:solidFill>
              <a:ea typeface="Calibri"/>
              <a:cs typeface="Calibri"/>
            </a:endParaRPr>
          </a:p>
          <a:p>
            <a:pPr>
              <a:buFont typeface="Wingdings" panose="05000000000000000000" pitchFamily="2" charset="2"/>
              <a:buChar char="Ø"/>
            </a:pPr>
            <a:r>
              <a:rPr lang="fr-FR" sz="2400" dirty="0">
                <a:solidFill>
                  <a:srgbClr val="002060"/>
                </a:solidFill>
                <a:ea typeface="Calibri"/>
                <a:cs typeface="Calibri"/>
              </a:rPr>
              <a:t> </a:t>
            </a:r>
            <a:r>
              <a:rPr lang="fr-FR" sz="2400" dirty="0">
                <a:solidFill>
                  <a:schemeClr val="accent1">
                    <a:lumMod val="75000"/>
                  </a:schemeClr>
                </a:solidFill>
                <a:ea typeface="Calibri"/>
                <a:cs typeface="Calibri"/>
              </a:rPr>
              <a:t>Avoir un enfant à charge âgé de moins de 20 ans,</a:t>
            </a:r>
          </a:p>
          <a:p>
            <a:pPr>
              <a:buFont typeface="Wingdings" panose="05000000000000000000" pitchFamily="2" charset="2"/>
              <a:buChar char="Ø"/>
            </a:pPr>
            <a:r>
              <a:rPr lang="fr-FR" sz="2400" dirty="0">
                <a:solidFill>
                  <a:schemeClr val="accent1">
                    <a:lumMod val="75000"/>
                  </a:schemeClr>
                </a:solidFill>
                <a:ea typeface="Calibri"/>
                <a:cs typeface="Calibri"/>
              </a:rPr>
              <a:t> Avoir cessé ponctuellement son activité professionnelle pour s’occuper de l’enfant malade,</a:t>
            </a:r>
          </a:p>
          <a:p>
            <a:pPr>
              <a:buFont typeface="Wingdings" panose="05000000000000000000" pitchFamily="2" charset="2"/>
              <a:buChar char="Ø"/>
            </a:pPr>
            <a:r>
              <a:rPr lang="fr-FR" sz="2400" dirty="0">
                <a:solidFill>
                  <a:schemeClr val="accent1">
                    <a:lumMod val="75000"/>
                  </a:schemeClr>
                </a:solidFill>
                <a:ea typeface="Calibri"/>
                <a:cs typeface="Calibri"/>
              </a:rPr>
              <a:t> Ne pas percevoir de revenu de remplacement (indemnités de maladie, maternité,   indemnités de chômage, pension de retraite ou invalidité…) Un allocataire au chômage non indemnisé ne pourra prétendre à cette allocation.</a:t>
            </a:r>
          </a:p>
          <a:p>
            <a:pPr>
              <a:buFont typeface="Wingdings" panose="05000000000000000000" pitchFamily="2" charset="2"/>
              <a:buChar char="Ø"/>
            </a:pPr>
            <a:endParaRPr lang="fr-FR" sz="2400" dirty="0">
              <a:solidFill>
                <a:schemeClr val="accent1">
                  <a:lumMod val="75000"/>
                </a:schemeClr>
              </a:solidFill>
              <a:ea typeface="Calibri"/>
              <a:cs typeface="Calibri"/>
            </a:endParaRPr>
          </a:p>
          <a:p>
            <a:pPr>
              <a:buFont typeface="Wingdings" panose="05000000000000000000" pitchFamily="2" charset="2"/>
              <a:buChar char="Ø"/>
            </a:pPr>
            <a:r>
              <a:rPr lang="fr-FR" sz="2400" dirty="0">
                <a:solidFill>
                  <a:schemeClr val="accent1">
                    <a:lumMod val="75000"/>
                  </a:schemeClr>
                </a:solidFill>
                <a:ea typeface="Calibri"/>
                <a:cs typeface="Calibri"/>
              </a:rPr>
              <a:t> Le droit à l’AJPP est soumis à un avis favorable du contrôle médical de l’assurance maladie dont dépend l’enfant.</a:t>
            </a:r>
          </a:p>
          <a:p>
            <a:pPr>
              <a:buFont typeface="Wingdings" panose="05000000000000000000" pitchFamily="2" charset="2"/>
              <a:buChar char="Ø"/>
            </a:pPr>
            <a:r>
              <a:rPr lang="fr-FR" sz="2400" dirty="0">
                <a:solidFill>
                  <a:schemeClr val="accent1">
                    <a:lumMod val="75000"/>
                  </a:schemeClr>
                </a:solidFill>
                <a:ea typeface="Calibri"/>
                <a:cs typeface="Calibri"/>
              </a:rPr>
              <a:t> Le droit est ouvert par période de 6 mois renouvelable dans la limite de 3 ans, avec un droit maximal de 310 allocations journalières.</a:t>
            </a:r>
          </a:p>
          <a:p>
            <a:pPr>
              <a:buFont typeface="Wingdings" panose="05000000000000000000" pitchFamily="2" charset="2"/>
              <a:buChar char="Ø"/>
            </a:pPr>
            <a:r>
              <a:rPr lang="fr-FR" sz="2400" dirty="0">
                <a:solidFill>
                  <a:schemeClr val="accent1">
                    <a:lumMod val="75000"/>
                  </a:schemeClr>
                </a:solidFill>
                <a:ea typeface="Calibri"/>
                <a:cs typeface="Calibri"/>
              </a:rPr>
              <a:t> La prestation n’est plus versée si une des conditions d’éligibilité n’est plus remplie par l’allocataire.   </a:t>
            </a:r>
          </a:p>
        </p:txBody>
      </p:sp>
    </p:spTree>
    <p:extLst>
      <p:ext uri="{BB962C8B-B14F-4D97-AF65-F5344CB8AC3E}">
        <p14:creationId xmlns:p14="http://schemas.microsoft.com/office/powerpoint/2010/main" val="149394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dirty="0">
                <a:solidFill>
                  <a:schemeClr val="bg1"/>
                </a:solidFill>
                <a:latin typeface="Calibri"/>
                <a:ea typeface="Calibri"/>
                <a:cs typeface="Calibri"/>
              </a:rPr>
              <a:t>Les démarches pour l’octroi de l’AJPP</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a:bodyPr>
          <a:lstStyle/>
          <a:p>
            <a:pPr>
              <a:buFont typeface="Arial"/>
              <a:buChar char="•"/>
            </a:pPr>
            <a:r>
              <a:rPr lang="fr-FR" sz="1800" dirty="0">
                <a:solidFill>
                  <a:schemeClr val="accent1">
                    <a:lumMod val="75000"/>
                  </a:schemeClr>
                </a:solidFill>
              </a:rPr>
              <a:t>Si l’allocataire est salarié, la prestation est subordonnée au dépôt d’une demande de congé de présence parentale auprès de l’employeur.</a:t>
            </a:r>
            <a:endParaRPr lang="fr-FR" sz="1800" dirty="0">
              <a:solidFill>
                <a:schemeClr val="accent1">
                  <a:lumMod val="75000"/>
                </a:schemeClr>
              </a:solidFill>
              <a:cs typeface="Calibri"/>
            </a:endParaRPr>
          </a:p>
          <a:p>
            <a:pPr>
              <a:buFont typeface="Arial"/>
              <a:buChar char="•"/>
            </a:pPr>
            <a:r>
              <a:rPr lang="fr-FR" sz="1800" dirty="0">
                <a:solidFill>
                  <a:schemeClr val="accent1">
                    <a:lumMod val="75000"/>
                  </a:schemeClr>
                </a:solidFill>
              </a:rPr>
              <a:t>Cette demande doit être accompagnée d’un certificat médical détaillé, sous pli cacheté, précisant la nécessité de soins contraignants et de la présence soutenue auprès de lui ainsi que la durée prévisible du traitement de l’enfant.  </a:t>
            </a:r>
            <a:endParaRPr lang="fr-FR" sz="1800" dirty="0">
              <a:solidFill>
                <a:schemeClr val="accent1">
                  <a:lumMod val="75000"/>
                </a:schemeClr>
              </a:solidFill>
              <a:cs typeface="Calibri"/>
            </a:endParaRPr>
          </a:p>
          <a:p>
            <a:pPr>
              <a:buFont typeface="Arial"/>
              <a:buChar char="•"/>
            </a:pPr>
            <a:endParaRPr lang="fr-FR" dirty="0">
              <a:solidFill>
                <a:schemeClr val="accent1">
                  <a:lumMod val="75000"/>
                </a:schemeClr>
              </a:solidFill>
              <a:ea typeface="Calibri" panose="020F0502020204030204"/>
              <a:cs typeface="Calibri" panose="020F0502020204030204"/>
            </a:endParaRPr>
          </a:p>
        </p:txBody>
      </p:sp>
      <p:pic>
        <p:nvPicPr>
          <p:cNvPr id="7" name="Image 6">
            <a:extLst>
              <a:ext uri="{FF2B5EF4-FFF2-40B4-BE49-F238E27FC236}">
                <a16:creationId xmlns:a16="http://schemas.microsoft.com/office/drawing/2014/main" id="{245B9E3D-1CAF-4438-A003-CB0DFB938F3F}"/>
              </a:ext>
            </a:extLst>
          </p:cNvPr>
          <p:cNvPicPr>
            <a:picLocks noChangeAspect="1"/>
          </p:cNvPicPr>
          <p:nvPr/>
        </p:nvPicPr>
        <p:blipFill>
          <a:blip r:embed="rId2"/>
          <a:stretch>
            <a:fillRect/>
          </a:stretch>
        </p:blipFill>
        <p:spPr>
          <a:xfrm>
            <a:off x="2118757" y="3981450"/>
            <a:ext cx="7954485" cy="2280528"/>
          </a:xfrm>
          <a:prstGeom prst="rect">
            <a:avLst/>
          </a:prstGeom>
        </p:spPr>
      </p:pic>
    </p:spTree>
    <p:extLst>
      <p:ext uri="{BB962C8B-B14F-4D97-AF65-F5344CB8AC3E}">
        <p14:creationId xmlns:p14="http://schemas.microsoft.com/office/powerpoint/2010/main" val="850216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A80D6D3-7B63-A402-B4EA-65EBEB850082}"/>
              </a:ext>
            </a:extLst>
          </p:cNvPr>
          <p:cNvSpPr>
            <a:spLocks noGrp="1"/>
          </p:cNvSpPr>
          <p:nvPr>
            <p:ph type="title"/>
          </p:nvPr>
        </p:nvSpPr>
        <p:spPr>
          <a:xfrm>
            <a:off x="958506" y="800392"/>
            <a:ext cx="10264697" cy="1212102"/>
          </a:xfrm>
        </p:spPr>
        <p:txBody>
          <a:bodyPr>
            <a:normAutofit/>
          </a:bodyPr>
          <a:lstStyle/>
          <a:p>
            <a:r>
              <a:rPr lang="fr-FR" sz="3600" dirty="0">
                <a:solidFill>
                  <a:srgbClr val="FFFFFF"/>
                </a:solidFill>
                <a:ea typeface="Calibri Light"/>
                <a:cs typeface="Calibri Light"/>
              </a:rPr>
              <a:t>L’Allocation aux Adultes Handicapés - AAH</a:t>
            </a:r>
          </a:p>
        </p:txBody>
      </p:sp>
      <p:sp>
        <p:nvSpPr>
          <p:cNvPr id="5" name="Espace réservé du contenu 4">
            <a:extLst>
              <a:ext uri="{FF2B5EF4-FFF2-40B4-BE49-F238E27FC236}">
                <a16:creationId xmlns:a16="http://schemas.microsoft.com/office/drawing/2014/main" id="{E8793EB8-6CC9-B9A6-F228-85B026D1FA83}"/>
              </a:ext>
            </a:extLst>
          </p:cNvPr>
          <p:cNvSpPr>
            <a:spLocks noGrp="1"/>
          </p:cNvSpPr>
          <p:nvPr>
            <p:ph idx="1"/>
          </p:nvPr>
        </p:nvSpPr>
        <p:spPr>
          <a:xfrm>
            <a:off x="1139825" y="2174875"/>
            <a:ext cx="10213975" cy="4002088"/>
          </a:xfrm>
        </p:spPr>
        <p:txBody>
          <a:bodyPr vert="horz" lIns="91440" tIns="45720" rIns="91440" bIns="45720" rtlCol="0" anchor="t">
            <a:normAutofit/>
          </a:bodyPr>
          <a:lstStyle/>
          <a:p>
            <a:pPr>
              <a:buFont typeface="Arial"/>
              <a:buChar char="•"/>
            </a:pPr>
            <a:endParaRPr lang="fr-FR" dirty="0">
              <a:solidFill>
                <a:srgbClr val="002060"/>
              </a:solidFill>
              <a:ea typeface="+mn-lt"/>
              <a:cs typeface="+mn-lt"/>
            </a:endParaRPr>
          </a:p>
          <a:p>
            <a:pPr marL="0" indent="0">
              <a:buNone/>
            </a:pPr>
            <a:endParaRPr lang="fr-FR" sz="2400" dirty="0">
              <a:solidFill>
                <a:srgbClr val="002060"/>
              </a:solidFill>
              <a:ea typeface="+mn-lt"/>
              <a:cs typeface="+mn-lt"/>
            </a:endParaRPr>
          </a:p>
          <a:p>
            <a:pPr marL="0" indent="0">
              <a:buNone/>
            </a:pPr>
            <a:r>
              <a:rPr lang="fr-FR" sz="2400" dirty="0">
                <a:solidFill>
                  <a:schemeClr val="accent1">
                    <a:lumMod val="75000"/>
                  </a:schemeClr>
                </a:solidFill>
                <a:ea typeface="+mn-lt"/>
                <a:cs typeface="+mn-lt"/>
              </a:rPr>
              <a:t>Cette prestation s’adresse aux personnes reconnues handicapées par la Commission des droits et de l’autonomies des personnes handicapées (CDAPH)et ayant peu ou pas de ressources.</a:t>
            </a:r>
          </a:p>
          <a:p>
            <a:pPr marL="0" indent="0">
              <a:buNone/>
            </a:pPr>
            <a:endParaRPr lang="fr-FR" sz="2400" dirty="0">
              <a:solidFill>
                <a:schemeClr val="accent1">
                  <a:lumMod val="75000"/>
                </a:schemeClr>
              </a:solidFill>
              <a:ea typeface="+mn-lt"/>
              <a:cs typeface="+mn-lt"/>
            </a:endParaRPr>
          </a:p>
          <a:p>
            <a:pPr marL="0" indent="0">
              <a:buNone/>
            </a:pPr>
            <a:r>
              <a:rPr lang="fr-FR" sz="2400" dirty="0">
                <a:solidFill>
                  <a:schemeClr val="accent1">
                    <a:lumMod val="75000"/>
                  </a:schemeClr>
                </a:solidFill>
                <a:ea typeface="+mn-lt"/>
                <a:cs typeface="+mn-lt"/>
              </a:rPr>
              <a:t>Cette allocation complète leurs ressources pour leur garantir un revenu minimal.   </a:t>
            </a:r>
          </a:p>
        </p:txBody>
      </p:sp>
    </p:spTree>
    <p:extLst>
      <p:ext uri="{BB962C8B-B14F-4D97-AF65-F5344CB8AC3E}">
        <p14:creationId xmlns:p14="http://schemas.microsoft.com/office/powerpoint/2010/main" val="14759898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57B6C4D3C4B64EA936985ED53166E2" ma:contentTypeVersion="9" ma:contentTypeDescription="Crée un document." ma:contentTypeScope="" ma:versionID="a78f42201ac12507374f348e5a8b5b55">
  <xsd:schema xmlns:xsd="http://www.w3.org/2001/XMLSchema" xmlns:xs="http://www.w3.org/2001/XMLSchema" xmlns:p="http://schemas.microsoft.com/office/2006/metadata/properties" xmlns:ns2="999c0565-db60-4495-966d-3e28bce783a4" xmlns:ns3="f254c61a-c95d-474c-aba4-36179426002b" targetNamespace="http://schemas.microsoft.com/office/2006/metadata/properties" ma:root="true" ma:fieldsID="7160894054a39981ef6d059557f134e5" ns2:_="" ns3:_="">
    <xsd:import namespace="999c0565-db60-4495-966d-3e28bce783a4"/>
    <xsd:import namespace="f254c61a-c95d-474c-aba4-3617942600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0565-db60-4495-966d-3e28bce78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54c61a-c95d-474c-aba4-36179426002b"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254c61a-c95d-474c-aba4-36179426002b">
      <UserInfo>
        <DisplayName>Karine MOYA 861</DisplayName>
        <AccountId>378</AccountId>
        <AccountType/>
      </UserInfo>
      <UserInfo>
        <DisplayName>Belkacem AIT-TALEB 861</DisplayName>
        <AccountId>41</AccountId>
        <AccountType/>
      </UserInfo>
      <UserInfo>
        <DisplayName>Julie DUNAND 861</DisplayName>
        <AccountId>918</AccountId>
        <AccountType/>
      </UserInfo>
      <UserInfo>
        <DisplayName>Philippe BERGEONNEAU 861</DisplayName>
        <AccountId>919</AccountId>
        <AccountType/>
      </UserInfo>
    </SharedWithUsers>
  </documentManagement>
</p:properties>
</file>

<file path=customXml/itemProps1.xml><?xml version="1.0" encoding="utf-8"?>
<ds:datastoreItem xmlns:ds="http://schemas.openxmlformats.org/officeDocument/2006/customXml" ds:itemID="{772DBF7F-EC19-457C-802A-593BAF53ABFF}">
  <ds:schemaRefs>
    <ds:schemaRef ds:uri="http://schemas.microsoft.com/sharepoint/v3/contenttype/forms"/>
  </ds:schemaRefs>
</ds:datastoreItem>
</file>

<file path=customXml/itemProps2.xml><?xml version="1.0" encoding="utf-8"?>
<ds:datastoreItem xmlns:ds="http://schemas.openxmlformats.org/officeDocument/2006/customXml" ds:itemID="{7489A082-5162-4BD4-A4AC-B8E3EC0D4FA2}">
  <ds:schemaRefs>
    <ds:schemaRef ds:uri="999c0565-db60-4495-966d-3e28bce783a4"/>
    <ds:schemaRef ds:uri="f254c61a-c95d-474c-aba4-3617942600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3E8727F-61AB-4A9E-960B-9F893DD0D23F}">
  <ds:schemaRefs>
    <ds:schemaRef ds:uri="999c0565-db60-4495-966d-3e28bce783a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254c61a-c95d-474c-aba4-36179426002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87</TotalTime>
  <Words>858</Words>
  <Application>Microsoft Office PowerPoint</Application>
  <PresentationFormat>Grand écran</PresentationFormat>
  <Paragraphs>81</Paragraphs>
  <Slides>20</Slides>
  <Notes>1</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Le Handicap</vt:lpstr>
      <vt:lpstr>4 allocations liées au handicap</vt:lpstr>
      <vt:lpstr>L’Allocation d’Education de l’Enfant Handicapé (AEEH)</vt:lpstr>
      <vt:lpstr>Conditions de droit pour l’octroi AEEH  </vt:lpstr>
      <vt:lpstr>Les démarches pour l’octroi de l’AEEH</vt:lpstr>
      <vt:lpstr>L’Allocation Journalière de Présence Parentale - AJPP</vt:lpstr>
      <vt:lpstr>Conditions de droit pour l’octroi de l’AJPP</vt:lpstr>
      <vt:lpstr>Les démarches pour l’octroi de l’AJPP</vt:lpstr>
      <vt:lpstr>L’Allocation aux Adultes Handicapés - AAH</vt:lpstr>
      <vt:lpstr>Les conditions de droit à l’AAH  </vt:lpstr>
      <vt:lpstr>Les démarches pour l’octroi de l’AAH</vt:lpstr>
      <vt:lpstr>Démarche suite</vt:lpstr>
      <vt:lpstr>Mode de calcul de l’AAH</vt:lpstr>
      <vt:lpstr>Le droit connexe </vt:lpstr>
      <vt:lpstr>L'Allocation Journalière du Proche Aidant - AJPA</vt:lpstr>
      <vt:lpstr>Les conditions de droit  - AJPA</vt:lpstr>
      <vt:lpstr>Les conditions de droit  - AJPA</vt:lpstr>
      <vt:lpstr>Les conditions de droit  - AJPA</vt:lpstr>
      <vt:lpstr>Démarches  - AJPA</vt:lpstr>
      <vt:lpstr>Démarches  - AJPA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lastModifiedBy>Sophie ALLIX 861</cp:lastModifiedBy>
  <cp:revision>883</cp:revision>
  <dcterms:created xsi:type="dcterms:W3CDTF">2022-04-05T09:35:46Z</dcterms:created>
  <dcterms:modified xsi:type="dcterms:W3CDTF">2022-04-11T07:15:43Z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0x010100B057B6C4D3C4B64EA936985ED53166E2</vt:lpwstr>
  </property>
</Properties>
</file>