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59" r:id="rId8"/>
    <p:sldId id="260" r:id="rId9"/>
    <p:sldId id="261" r:id="rId10"/>
    <p:sldId id="262" r:id="rId11"/>
    <p:sldId id="263" r:id="rId12"/>
    <p:sldId id="272" r:id="rId13"/>
    <p:sldId id="274" r:id="rId14"/>
    <p:sldId id="275" r:id="rId15"/>
    <p:sldId id="276" r:id="rId16"/>
    <p:sldId id="277" r:id="rId17"/>
    <p:sldId id="278" r:id="rId18"/>
    <p:sldId id="270" r:id="rId19"/>
  </p:sldIdLst>
  <p:sldSz cx="12192000" cy="6858000"/>
  <p:notesSz cx="6738938"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2C548C-7912-459E-8846-6FAA2696D0B9}" v="1" dt="2022-04-11T10:24:02.5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ALLIX 861" userId="S::sophie.allix@caf86.caf.fr::653b8b07-0df8-4455-806f-e417d863b4cb" providerId="AD" clId="Web-{4F2E1644-3FA9-4C63-9B12-8B5B0C69B2C0}"/>
    <pc:docChg chg="modSld">
      <pc:chgData name="Sophie ALLIX 861" userId="S::sophie.allix@caf86.caf.fr::653b8b07-0df8-4455-806f-e417d863b4cb" providerId="AD" clId="Web-{4F2E1644-3FA9-4C63-9B12-8B5B0C69B2C0}" dt="2022-04-05T12:12:25.259" v="858"/>
      <pc:docMkLst>
        <pc:docMk/>
      </pc:docMkLst>
      <pc:sldChg chg="modSp">
        <pc:chgData name="Sophie ALLIX 861" userId="S::sophie.allix@caf86.caf.fr::653b8b07-0df8-4455-806f-e417d863b4cb" providerId="AD" clId="Web-{4F2E1644-3FA9-4C63-9B12-8B5B0C69B2C0}" dt="2022-04-05T11:28:14.039" v="15" actId="20577"/>
        <pc:sldMkLst>
          <pc:docMk/>
          <pc:sldMk cId="3784089036" sldId="256"/>
        </pc:sldMkLst>
        <pc:spChg chg="mod">
          <ac:chgData name="Sophie ALLIX 861" userId="S::sophie.allix@caf86.caf.fr::653b8b07-0df8-4455-806f-e417d863b4cb" providerId="AD" clId="Web-{4F2E1644-3FA9-4C63-9B12-8B5B0C69B2C0}" dt="2022-04-05T11:28:14.039" v="15" actId="20577"/>
          <ac:spMkLst>
            <pc:docMk/>
            <pc:sldMk cId="3784089036" sldId="256"/>
            <ac:spMk id="2" creationId="{00000000-0000-0000-0000-000000000000}"/>
          </ac:spMkLst>
        </pc:spChg>
      </pc:sldChg>
      <pc:sldChg chg="addSp delSp modSp">
        <pc:chgData name="Sophie ALLIX 861" userId="S::sophie.allix@caf86.caf.fr::653b8b07-0df8-4455-806f-e417d863b4cb" providerId="AD" clId="Web-{4F2E1644-3FA9-4C63-9B12-8B5B0C69B2C0}" dt="2022-04-05T11:33:36.781" v="132" actId="20577"/>
        <pc:sldMkLst>
          <pc:docMk/>
          <pc:sldMk cId="3690479911" sldId="257"/>
        </pc:sldMkLst>
        <pc:spChg chg="mod">
          <ac:chgData name="Sophie ALLIX 861" userId="S::sophie.allix@caf86.caf.fr::653b8b07-0df8-4455-806f-e417d863b4cb" providerId="AD" clId="Web-{4F2E1644-3FA9-4C63-9B12-8B5B0C69B2C0}" dt="2022-04-05T11:29:04.180" v="52" actId="20577"/>
          <ac:spMkLst>
            <pc:docMk/>
            <pc:sldMk cId="3690479911" sldId="257"/>
            <ac:spMk id="2" creationId="{051511F2-6077-1969-1174-AD2C046147ED}"/>
          </ac:spMkLst>
        </pc:spChg>
        <pc:spChg chg="add mod">
          <ac:chgData name="Sophie ALLIX 861" userId="S::sophie.allix@caf86.caf.fr::653b8b07-0df8-4455-806f-e417d863b4cb" providerId="AD" clId="Web-{4F2E1644-3FA9-4C63-9B12-8B5B0C69B2C0}" dt="2022-04-05T11:33:36.781" v="132" actId="20577"/>
          <ac:spMkLst>
            <pc:docMk/>
            <pc:sldMk cId="3690479911" sldId="257"/>
            <ac:spMk id="3" creationId="{1E25A0C7-2A0A-409C-C557-4860AB44647B}"/>
          </ac:spMkLst>
        </pc:spChg>
        <pc:spChg chg="mod">
          <ac:chgData name="Sophie ALLIX 861" userId="S::sophie.allix@caf86.caf.fr::653b8b07-0df8-4455-806f-e417d863b4cb" providerId="AD" clId="Web-{4F2E1644-3FA9-4C63-9B12-8B5B0C69B2C0}" dt="2022-04-05T11:32:42.295" v="126" actId="20577"/>
          <ac:spMkLst>
            <pc:docMk/>
            <pc:sldMk cId="3690479911" sldId="257"/>
            <ac:spMk id="8" creationId="{D515ACDD-801E-1E61-D084-C6E810BDA08E}"/>
          </ac:spMkLst>
        </pc:spChg>
        <pc:picChg chg="del">
          <ac:chgData name="Sophie ALLIX 861" userId="S::sophie.allix@caf86.caf.fr::653b8b07-0df8-4455-806f-e417d863b4cb" providerId="AD" clId="Web-{4F2E1644-3FA9-4C63-9B12-8B5B0C69B2C0}" dt="2022-04-05T11:30:21.151" v="57"/>
          <ac:picMkLst>
            <pc:docMk/>
            <pc:sldMk cId="3690479911" sldId="257"/>
            <ac:picMk id="4" creationId="{D9EFF784-527F-C054-B557-0862B8432DB2}"/>
          </ac:picMkLst>
        </pc:picChg>
      </pc:sldChg>
      <pc:sldChg chg="addSp delSp modSp">
        <pc:chgData name="Sophie ALLIX 861" userId="S::sophie.allix@caf86.caf.fr::653b8b07-0df8-4455-806f-e417d863b4cb" providerId="AD" clId="Web-{4F2E1644-3FA9-4C63-9B12-8B5B0C69B2C0}" dt="2022-04-05T11:37:59.553" v="230" actId="20577"/>
        <pc:sldMkLst>
          <pc:docMk/>
          <pc:sldMk cId="3301192763" sldId="258"/>
        </pc:sldMkLst>
        <pc:spChg chg="mod">
          <ac:chgData name="Sophie ALLIX 861" userId="S::sophie.allix@caf86.caf.fr::653b8b07-0df8-4455-806f-e417d863b4cb" providerId="AD" clId="Web-{4F2E1644-3FA9-4C63-9B12-8B5B0C69B2C0}" dt="2022-04-05T11:35:36.284" v="190" actId="20577"/>
          <ac:spMkLst>
            <pc:docMk/>
            <pc:sldMk cId="3301192763" sldId="258"/>
            <ac:spMk id="2" creationId="{946A7A4E-F26A-84D4-A643-CCA8D5B085EC}"/>
          </ac:spMkLst>
        </pc:spChg>
        <pc:spChg chg="add mod">
          <ac:chgData name="Sophie ALLIX 861" userId="S::sophie.allix@caf86.caf.fr::653b8b07-0df8-4455-806f-e417d863b4cb" providerId="AD" clId="Web-{4F2E1644-3FA9-4C63-9B12-8B5B0C69B2C0}" dt="2022-04-05T11:37:59.553" v="230" actId="20577"/>
          <ac:spMkLst>
            <pc:docMk/>
            <pc:sldMk cId="3301192763" sldId="258"/>
            <ac:spMk id="4" creationId="{8C34FF19-08C6-640A-BF3E-E2593D1F808A}"/>
          </ac:spMkLst>
        </pc:spChg>
        <pc:picChg chg="del">
          <ac:chgData name="Sophie ALLIX 861" userId="S::sophie.allix@caf86.caf.fr::653b8b07-0df8-4455-806f-e417d863b4cb" providerId="AD" clId="Web-{4F2E1644-3FA9-4C63-9B12-8B5B0C69B2C0}" dt="2022-04-05T11:35:38.799" v="191"/>
          <ac:picMkLst>
            <pc:docMk/>
            <pc:sldMk cId="3301192763" sldId="258"/>
            <ac:picMk id="7" creationId="{67AE1C9B-FFE7-E4DB-0C2D-8CD7BB133DE5}"/>
          </ac:picMkLst>
        </pc:picChg>
      </pc:sldChg>
      <pc:sldChg chg="addSp delSp modSp">
        <pc:chgData name="Sophie ALLIX 861" userId="S::sophie.allix@caf86.caf.fr::653b8b07-0df8-4455-806f-e417d863b4cb" providerId="AD" clId="Web-{4F2E1644-3FA9-4C63-9B12-8B5B0C69B2C0}" dt="2022-04-05T11:53:24.232" v="352" actId="20577"/>
        <pc:sldMkLst>
          <pc:docMk/>
          <pc:sldMk cId="3654079969" sldId="259"/>
        </pc:sldMkLst>
        <pc:spChg chg="mod">
          <ac:chgData name="Sophie ALLIX 861" userId="S::sophie.allix@caf86.caf.fr::653b8b07-0df8-4455-806f-e417d863b4cb" providerId="AD" clId="Web-{4F2E1644-3FA9-4C63-9B12-8B5B0C69B2C0}" dt="2022-04-05T11:38:44.945" v="263" actId="20577"/>
          <ac:spMkLst>
            <pc:docMk/>
            <pc:sldMk cId="3654079969" sldId="259"/>
            <ac:spMk id="2" creationId="{104448D3-4BC2-8ECE-FFF3-A6EABCC3C4A5}"/>
          </ac:spMkLst>
        </pc:spChg>
        <pc:spChg chg="add mod">
          <ac:chgData name="Sophie ALLIX 861" userId="S::sophie.allix@caf86.caf.fr::653b8b07-0df8-4455-806f-e417d863b4cb" providerId="AD" clId="Web-{4F2E1644-3FA9-4C63-9B12-8B5B0C69B2C0}" dt="2022-04-05T11:53:24.232" v="352" actId="20577"/>
          <ac:spMkLst>
            <pc:docMk/>
            <pc:sldMk cId="3654079969" sldId="259"/>
            <ac:spMk id="5" creationId="{EA1FBC9C-1229-E1A6-EC22-923D351F4F2F}"/>
          </ac:spMkLst>
        </pc:spChg>
        <pc:picChg chg="del">
          <ac:chgData name="Sophie ALLIX 861" userId="S::sophie.allix@caf86.caf.fr::653b8b07-0df8-4455-806f-e417d863b4cb" providerId="AD" clId="Web-{4F2E1644-3FA9-4C63-9B12-8B5B0C69B2C0}" dt="2022-04-05T11:46:31.987" v="264"/>
          <ac:picMkLst>
            <pc:docMk/>
            <pc:sldMk cId="3654079969" sldId="259"/>
            <ac:picMk id="4" creationId="{DD152C13-939D-6616-2F50-5E8804EC0E79}"/>
          </ac:picMkLst>
        </pc:picChg>
      </pc:sldChg>
      <pc:sldChg chg="addSp delSp modSp">
        <pc:chgData name="Sophie ALLIX 861" userId="S::sophie.allix@caf86.caf.fr::653b8b07-0df8-4455-806f-e417d863b4cb" providerId="AD" clId="Web-{4F2E1644-3FA9-4C63-9B12-8B5B0C69B2C0}" dt="2022-04-05T11:57:05.753" v="453" actId="20577"/>
        <pc:sldMkLst>
          <pc:docMk/>
          <pc:sldMk cId="2152459543" sldId="260"/>
        </pc:sldMkLst>
        <pc:spChg chg="mod">
          <ac:chgData name="Sophie ALLIX 861" userId="S::sophie.allix@caf86.caf.fr::653b8b07-0df8-4455-806f-e417d863b4cb" providerId="AD" clId="Web-{4F2E1644-3FA9-4C63-9B12-8B5B0C69B2C0}" dt="2022-04-05T11:54:00.451" v="369" actId="20577"/>
          <ac:spMkLst>
            <pc:docMk/>
            <pc:sldMk cId="2152459543" sldId="260"/>
            <ac:spMk id="2" creationId="{2F3D8EEC-2F03-B21B-E192-7291A50FE274}"/>
          </ac:spMkLst>
        </pc:spChg>
        <pc:spChg chg="add mod">
          <ac:chgData name="Sophie ALLIX 861" userId="S::sophie.allix@caf86.caf.fr::653b8b07-0df8-4455-806f-e417d863b4cb" providerId="AD" clId="Web-{4F2E1644-3FA9-4C63-9B12-8B5B0C69B2C0}" dt="2022-04-05T11:57:05.753" v="453" actId="20577"/>
          <ac:spMkLst>
            <pc:docMk/>
            <pc:sldMk cId="2152459543" sldId="260"/>
            <ac:spMk id="5" creationId="{06C1A7EA-E1FB-3F64-8EF5-8164509C30C4}"/>
          </ac:spMkLst>
        </pc:spChg>
        <pc:picChg chg="del">
          <ac:chgData name="Sophie ALLIX 861" userId="S::sophie.allix@caf86.caf.fr::653b8b07-0df8-4455-806f-e417d863b4cb" providerId="AD" clId="Web-{4F2E1644-3FA9-4C63-9B12-8B5B0C69B2C0}" dt="2022-04-05T11:54:02.576" v="370"/>
          <ac:picMkLst>
            <pc:docMk/>
            <pc:sldMk cId="2152459543" sldId="260"/>
            <ac:picMk id="4" creationId="{CFBFEC57-8573-7304-528D-C25C0AA41D93}"/>
          </ac:picMkLst>
        </pc:picChg>
      </pc:sldChg>
      <pc:sldChg chg="addSp delSp modSp">
        <pc:chgData name="Sophie ALLIX 861" userId="S::sophie.allix@caf86.caf.fr::653b8b07-0df8-4455-806f-e417d863b4cb" providerId="AD" clId="Web-{4F2E1644-3FA9-4C63-9B12-8B5B0C69B2C0}" dt="2022-04-05T12:02:44.870" v="675" actId="20577"/>
        <pc:sldMkLst>
          <pc:docMk/>
          <pc:sldMk cId="2161099511" sldId="261"/>
        </pc:sldMkLst>
        <pc:spChg chg="mod">
          <ac:chgData name="Sophie ALLIX 861" userId="S::sophie.allix@caf86.caf.fr::653b8b07-0df8-4455-806f-e417d863b4cb" providerId="AD" clId="Web-{4F2E1644-3FA9-4C63-9B12-8B5B0C69B2C0}" dt="2022-04-05T11:58:24.817" v="499" actId="20577"/>
          <ac:spMkLst>
            <pc:docMk/>
            <pc:sldMk cId="2161099511" sldId="261"/>
            <ac:spMk id="2" creationId="{EC7F3E8E-CAD4-3815-9CDF-DFBCC64C0075}"/>
          </ac:spMkLst>
        </pc:spChg>
        <pc:spChg chg="add mod">
          <ac:chgData name="Sophie ALLIX 861" userId="S::sophie.allix@caf86.caf.fr::653b8b07-0df8-4455-806f-e417d863b4cb" providerId="AD" clId="Web-{4F2E1644-3FA9-4C63-9B12-8B5B0C69B2C0}" dt="2022-04-05T12:02:44.870" v="675" actId="20577"/>
          <ac:spMkLst>
            <pc:docMk/>
            <pc:sldMk cId="2161099511" sldId="261"/>
            <ac:spMk id="5" creationId="{BEB7FED8-EBDE-3E12-3C90-6658C8BD22CE}"/>
          </ac:spMkLst>
        </pc:spChg>
        <pc:picChg chg="del">
          <ac:chgData name="Sophie ALLIX 861" userId="S::sophie.allix@caf86.caf.fr::653b8b07-0df8-4455-806f-e417d863b4cb" providerId="AD" clId="Web-{4F2E1644-3FA9-4C63-9B12-8B5B0C69B2C0}" dt="2022-04-05T11:58:36.255" v="500"/>
          <ac:picMkLst>
            <pc:docMk/>
            <pc:sldMk cId="2161099511" sldId="261"/>
            <ac:picMk id="4" creationId="{B28CEE66-EAF6-BD9B-4440-72965F0C8CBD}"/>
          </ac:picMkLst>
        </pc:picChg>
      </pc:sldChg>
      <pc:sldChg chg="addSp delSp modSp">
        <pc:chgData name="Sophie ALLIX 861" userId="S::sophie.allix@caf86.caf.fr::653b8b07-0df8-4455-806f-e417d863b4cb" providerId="AD" clId="Web-{4F2E1644-3FA9-4C63-9B12-8B5B0C69B2C0}" dt="2022-04-05T12:07:13.564" v="785" actId="20577"/>
        <pc:sldMkLst>
          <pc:docMk/>
          <pc:sldMk cId="1475989899" sldId="262"/>
        </pc:sldMkLst>
        <pc:spChg chg="mod">
          <ac:chgData name="Sophie ALLIX 861" userId="S::sophie.allix@caf86.caf.fr::653b8b07-0df8-4455-806f-e417d863b4cb" providerId="AD" clId="Web-{4F2E1644-3FA9-4C63-9B12-8B5B0C69B2C0}" dt="2022-04-05T12:03:10.043" v="696" actId="20577"/>
          <ac:spMkLst>
            <pc:docMk/>
            <pc:sldMk cId="1475989899" sldId="262"/>
            <ac:spMk id="2" creationId="{1A80D6D3-7B63-A402-B4EA-65EBEB850082}"/>
          </ac:spMkLst>
        </pc:spChg>
        <pc:spChg chg="add mod">
          <ac:chgData name="Sophie ALLIX 861" userId="S::sophie.allix@caf86.caf.fr::653b8b07-0df8-4455-806f-e417d863b4cb" providerId="AD" clId="Web-{4F2E1644-3FA9-4C63-9B12-8B5B0C69B2C0}" dt="2022-04-05T12:07:13.564" v="785" actId="20577"/>
          <ac:spMkLst>
            <pc:docMk/>
            <pc:sldMk cId="1475989899" sldId="262"/>
            <ac:spMk id="5" creationId="{E8793EB8-6CC9-B9A6-F228-85B026D1FA83}"/>
          </ac:spMkLst>
        </pc:spChg>
        <pc:picChg chg="del">
          <ac:chgData name="Sophie ALLIX 861" userId="S::sophie.allix@caf86.caf.fr::653b8b07-0df8-4455-806f-e417d863b4cb" providerId="AD" clId="Web-{4F2E1644-3FA9-4C63-9B12-8B5B0C69B2C0}" dt="2022-04-05T12:03:12.480" v="697"/>
          <ac:picMkLst>
            <pc:docMk/>
            <pc:sldMk cId="1475989899" sldId="262"/>
            <ac:picMk id="4" creationId="{3E1F5588-4C47-8873-2F85-730A4FC6116A}"/>
          </ac:picMkLst>
        </pc:picChg>
      </pc:sldChg>
      <pc:sldChg chg="addSp delSp modSp">
        <pc:chgData name="Sophie ALLIX 861" userId="S::sophie.allix@caf86.caf.fr::653b8b07-0df8-4455-806f-e417d863b4cb" providerId="AD" clId="Web-{4F2E1644-3FA9-4C63-9B12-8B5B0C69B2C0}" dt="2022-04-05T12:11:49.774" v="839" actId="20577"/>
        <pc:sldMkLst>
          <pc:docMk/>
          <pc:sldMk cId="656966279" sldId="263"/>
        </pc:sldMkLst>
        <pc:spChg chg="mod">
          <ac:chgData name="Sophie ALLIX 861" userId="S::sophie.allix@caf86.caf.fr::653b8b07-0df8-4455-806f-e417d863b4cb" providerId="AD" clId="Web-{4F2E1644-3FA9-4C63-9B12-8B5B0C69B2C0}" dt="2022-04-05T12:08:02.519" v="801" actId="20577"/>
          <ac:spMkLst>
            <pc:docMk/>
            <pc:sldMk cId="656966279" sldId="263"/>
            <ac:spMk id="2" creationId="{F7FFF332-B12F-1DA1-90B9-1C9F685C1027}"/>
          </ac:spMkLst>
        </pc:spChg>
        <pc:spChg chg="add mod">
          <ac:chgData name="Sophie ALLIX 861" userId="S::sophie.allix@caf86.caf.fr::653b8b07-0df8-4455-806f-e417d863b4cb" providerId="AD" clId="Web-{4F2E1644-3FA9-4C63-9B12-8B5B0C69B2C0}" dt="2022-04-05T12:11:49.774" v="839" actId="20577"/>
          <ac:spMkLst>
            <pc:docMk/>
            <pc:sldMk cId="656966279" sldId="263"/>
            <ac:spMk id="5" creationId="{CF4DEEC6-D89A-0344-3101-3D46CA960286}"/>
          </ac:spMkLst>
        </pc:spChg>
        <pc:picChg chg="del">
          <ac:chgData name="Sophie ALLIX 861" userId="S::sophie.allix@caf86.caf.fr::653b8b07-0df8-4455-806f-e417d863b4cb" providerId="AD" clId="Web-{4F2E1644-3FA9-4C63-9B12-8B5B0C69B2C0}" dt="2022-04-05T12:08:14.706" v="802"/>
          <ac:picMkLst>
            <pc:docMk/>
            <pc:sldMk cId="656966279" sldId="263"/>
            <ac:picMk id="4" creationId="{4D50E749-AB99-EFBA-72E9-AA1F86D26158}"/>
          </ac:picMkLst>
        </pc:picChg>
      </pc:sldChg>
      <pc:sldChg chg="addSp delSp modSp mod modClrScheme delDesignElem chgLayout">
        <pc:chgData name="Sophie ALLIX 861" userId="S::sophie.allix@caf86.caf.fr::653b8b07-0df8-4455-806f-e417d863b4cb" providerId="AD" clId="Web-{4F2E1644-3FA9-4C63-9B12-8B5B0C69B2C0}" dt="2022-04-05T12:12:25.259" v="858"/>
        <pc:sldMkLst>
          <pc:docMk/>
          <pc:sldMk cId="2054275178" sldId="264"/>
        </pc:sldMkLst>
        <pc:spChg chg="mod ord">
          <ac:chgData name="Sophie ALLIX 861" userId="S::sophie.allix@caf86.caf.fr::653b8b07-0df8-4455-806f-e417d863b4cb" providerId="AD" clId="Web-{4F2E1644-3FA9-4C63-9B12-8B5B0C69B2C0}" dt="2022-04-05T12:12:25.259" v="858"/>
          <ac:spMkLst>
            <pc:docMk/>
            <pc:sldMk cId="2054275178" sldId="264"/>
            <ac:spMk id="2" creationId="{2B49F2EB-0C5F-39F1-8191-89FA927C4F56}"/>
          </ac:spMkLst>
        </pc:spChg>
        <pc:spChg chg="add mod ord">
          <ac:chgData name="Sophie ALLIX 861" userId="S::sophie.allix@caf86.caf.fr::653b8b07-0df8-4455-806f-e417d863b4cb" providerId="AD" clId="Web-{4F2E1644-3FA9-4C63-9B12-8B5B0C69B2C0}" dt="2022-04-05T12:12:25.259" v="858"/>
          <ac:spMkLst>
            <pc:docMk/>
            <pc:sldMk cId="2054275178" sldId="264"/>
            <ac:spMk id="5" creationId="{C92F192D-D681-F5CE-BBD5-1DC1AD9C2E3D}"/>
          </ac:spMkLst>
        </pc:spChg>
        <pc:spChg chg="add mod ord">
          <ac:chgData name="Sophie ALLIX 861" userId="S::sophie.allix@caf86.caf.fr::653b8b07-0df8-4455-806f-e417d863b4cb" providerId="AD" clId="Web-{4F2E1644-3FA9-4C63-9B12-8B5B0C69B2C0}" dt="2022-04-05T12:12:25.259" v="858"/>
          <ac:spMkLst>
            <pc:docMk/>
            <pc:sldMk cId="2054275178" sldId="264"/>
            <ac:spMk id="6" creationId="{8BF7383B-EB3A-B490-32D7-822AB89CACC1}"/>
          </ac:spMkLst>
        </pc:spChg>
        <pc:spChg chg="add mod ord">
          <ac:chgData name="Sophie ALLIX 861" userId="S::sophie.allix@caf86.caf.fr::653b8b07-0df8-4455-806f-e417d863b4cb" providerId="AD" clId="Web-{4F2E1644-3FA9-4C63-9B12-8B5B0C69B2C0}" dt="2022-04-05T12:12:25.259" v="858"/>
          <ac:spMkLst>
            <pc:docMk/>
            <pc:sldMk cId="2054275178" sldId="264"/>
            <ac:spMk id="7" creationId="{624E8824-0BE8-7890-0CB7-9FB36F3FB91B}"/>
          </ac:spMkLst>
        </pc:spChg>
        <pc:spChg chg="del">
          <ac:chgData name="Sophie ALLIX 861" userId="S::sophie.allix@caf86.caf.fr::653b8b07-0df8-4455-806f-e417d863b4cb" providerId="AD" clId="Web-{4F2E1644-3FA9-4C63-9B12-8B5B0C69B2C0}" dt="2022-04-05T12:12:25.259" v="858"/>
          <ac:spMkLst>
            <pc:docMk/>
            <pc:sldMk cId="2054275178" sldId="264"/>
            <ac:spMk id="8" creationId="{827B839B-9ADE-406B-8590-F1CAEDED45A1}"/>
          </ac:spMkLst>
        </pc:spChg>
        <pc:spChg chg="add mod ord">
          <ac:chgData name="Sophie ALLIX 861" userId="S::sophie.allix@caf86.caf.fr::653b8b07-0df8-4455-806f-e417d863b4cb" providerId="AD" clId="Web-{4F2E1644-3FA9-4C63-9B12-8B5B0C69B2C0}" dt="2022-04-05T12:12:25.259" v="858"/>
          <ac:spMkLst>
            <pc:docMk/>
            <pc:sldMk cId="2054275178" sldId="264"/>
            <ac:spMk id="9" creationId="{926E77F8-282F-B6F8-C28D-430D1EFE32C3}"/>
          </ac:spMkLst>
        </pc:spChg>
        <pc:spChg chg="del">
          <ac:chgData name="Sophie ALLIX 861" userId="S::sophie.allix@caf86.caf.fr::653b8b07-0df8-4455-806f-e417d863b4cb" providerId="AD" clId="Web-{4F2E1644-3FA9-4C63-9B12-8B5B0C69B2C0}" dt="2022-04-05T12:12:25.259" v="858"/>
          <ac:spMkLst>
            <pc:docMk/>
            <pc:sldMk cId="2054275178" sldId="264"/>
            <ac:spMk id="10" creationId="{CFE45BF0-46DB-408C-B5F7-7B11716805D4}"/>
          </ac:spMkLst>
        </pc:spChg>
        <pc:spChg chg="del">
          <ac:chgData name="Sophie ALLIX 861" userId="S::sophie.allix@caf86.caf.fr::653b8b07-0df8-4455-806f-e417d863b4cb" providerId="AD" clId="Web-{4F2E1644-3FA9-4C63-9B12-8B5B0C69B2C0}" dt="2022-04-05T12:12:25.259" v="858"/>
          <ac:spMkLst>
            <pc:docMk/>
            <pc:sldMk cId="2054275178" sldId="264"/>
            <ac:spMk id="12" creationId="{2AEBC8F2-97B1-41B4-93F1-2D289E197FBA}"/>
          </ac:spMkLst>
        </pc:spChg>
        <pc:spChg chg="del">
          <ac:chgData name="Sophie ALLIX 861" userId="S::sophie.allix@caf86.caf.fr::653b8b07-0df8-4455-806f-e417d863b4cb" providerId="AD" clId="Web-{4F2E1644-3FA9-4C63-9B12-8B5B0C69B2C0}" dt="2022-04-05T12:12:25.259" v="858"/>
          <ac:spMkLst>
            <pc:docMk/>
            <pc:sldMk cId="2054275178" sldId="264"/>
            <ac:spMk id="14" creationId="{472E3A19-F5D5-48FC-BB9C-48C2F68F598B}"/>
          </ac:spMkLst>
        </pc:spChg>
        <pc:spChg chg="del">
          <ac:chgData name="Sophie ALLIX 861" userId="S::sophie.allix@caf86.caf.fr::653b8b07-0df8-4455-806f-e417d863b4cb" providerId="AD" clId="Web-{4F2E1644-3FA9-4C63-9B12-8B5B0C69B2C0}" dt="2022-04-05T12:12:25.259" v="858"/>
          <ac:spMkLst>
            <pc:docMk/>
            <pc:sldMk cId="2054275178" sldId="264"/>
            <ac:spMk id="16" creationId="{7A62E32F-BB65-43A8-8EB5-92346890E549}"/>
          </ac:spMkLst>
        </pc:spChg>
        <pc:spChg chg="del">
          <ac:chgData name="Sophie ALLIX 861" userId="S::sophie.allix@caf86.caf.fr::653b8b07-0df8-4455-806f-e417d863b4cb" providerId="AD" clId="Web-{4F2E1644-3FA9-4C63-9B12-8B5B0C69B2C0}" dt="2022-04-05T12:12:25.259" v="858"/>
          <ac:spMkLst>
            <pc:docMk/>
            <pc:sldMk cId="2054275178" sldId="264"/>
            <ac:spMk id="18" creationId="{14E91B64-9FCC-451E-AFB4-A827D6329367}"/>
          </ac:spMkLst>
        </pc:spChg>
        <pc:picChg chg="del">
          <ac:chgData name="Sophie ALLIX 861" userId="S::sophie.allix@caf86.caf.fr::653b8b07-0df8-4455-806f-e417d863b4cb" providerId="AD" clId="Web-{4F2E1644-3FA9-4C63-9B12-8B5B0C69B2C0}" dt="2022-04-05T12:12:16.337" v="857"/>
          <ac:picMkLst>
            <pc:docMk/>
            <pc:sldMk cId="2054275178" sldId="264"/>
            <ac:picMk id="4" creationId="{6682BE47-F193-4BFE-D225-6EBED73982C7}"/>
          </ac:picMkLst>
        </pc:picChg>
      </pc:sldChg>
    </pc:docChg>
  </pc:docChgLst>
  <pc:docChgLst>
    <pc:chgData name="Nicolas PATRIARCHE 861" userId="d1848907-ef35-4bf0-83f2-8110b9052c08" providerId="ADAL" clId="{942C548C-7912-459E-8846-6FAA2696D0B9}"/>
    <pc:docChg chg="modNotesMaster">
      <pc:chgData name="Nicolas PATRIARCHE 861" userId="d1848907-ef35-4bf0-83f2-8110b9052c08" providerId="ADAL" clId="{942C548C-7912-459E-8846-6FAA2696D0B9}" dt="2022-04-11T10:24:02.546" v="0"/>
      <pc:docMkLst>
        <pc:docMk/>
      </pc:docMkLst>
    </pc:docChg>
  </pc:docChgLst>
  <pc:docChgLst>
    <pc:chgData name="Sophie ALLIX 861" userId="S::sophie.allix@caf86.caf.fr::653b8b07-0df8-4455-806f-e417d863b4cb" providerId="AD" clId="Web-{6AD8EBDE-4299-4730-9F7F-5486A13F4890}"/>
    <pc:docChg chg="addSld delSld modSld">
      <pc:chgData name="Sophie ALLIX 861" userId="S::sophie.allix@caf86.caf.fr::653b8b07-0df8-4455-806f-e417d863b4cb" providerId="AD" clId="Web-{6AD8EBDE-4299-4730-9F7F-5486A13F4890}" dt="2022-04-05T10:06:41.349" v="190" actId="20577"/>
      <pc:docMkLst>
        <pc:docMk/>
      </pc:docMkLst>
      <pc:sldChg chg="new del">
        <pc:chgData name="Sophie ALLIX 861" userId="S::sophie.allix@caf86.caf.fr::653b8b07-0df8-4455-806f-e417d863b4cb" providerId="AD" clId="Web-{6AD8EBDE-4299-4730-9F7F-5486A13F4890}" dt="2022-04-05T10:04:20.252" v="16"/>
        <pc:sldMkLst>
          <pc:docMk/>
          <pc:sldMk cId="3657143297" sldId="269"/>
        </pc:sldMkLst>
      </pc:sldChg>
      <pc:sldChg chg="addSp delSp modSp add replId">
        <pc:chgData name="Sophie ALLIX 861" userId="S::sophie.allix@caf86.caf.fr::653b8b07-0df8-4455-806f-e417d863b4cb" providerId="AD" clId="Web-{6AD8EBDE-4299-4730-9F7F-5486A13F4890}" dt="2022-04-05T10:06:41.349" v="190" actId="20577"/>
        <pc:sldMkLst>
          <pc:docMk/>
          <pc:sldMk cId="1287992928" sldId="270"/>
        </pc:sldMkLst>
        <pc:spChg chg="mod">
          <ac:chgData name="Sophie ALLIX 861" userId="S::sophie.allix@caf86.caf.fr::653b8b07-0df8-4455-806f-e417d863b4cb" providerId="AD" clId="Web-{6AD8EBDE-4299-4730-9F7F-5486A13F4890}" dt="2022-04-05T10:04:09.252" v="13" actId="20577"/>
          <ac:spMkLst>
            <pc:docMk/>
            <pc:sldMk cId="1287992928" sldId="270"/>
            <ac:spMk id="2" creationId="{1BADAE8B-DD1F-9259-DEBB-70AED66AC42C}"/>
          </ac:spMkLst>
        </pc:spChg>
        <pc:spChg chg="add mod">
          <ac:chgData name="Sophie ALLIX 861" userId="S::sophie.allix@caf86.caf.fr::653b8b07-0df8-4455-806f-e417d863b4cb" providerId="AD" clId="Web-{6AD8EBDE-4299-4730-9F7F-5486A13F4890}" dt="2022-04-05T10:05:03.706" v="40" actId="20577"/>
          <ac:spMkLst>
            <pc:docMk/>
            <pc:sldMk cId="1287992928" sldId="270"/>
            <ac:spMk id="5" creationId="{09EC5068-D4DF-4192-C9B9-76442BC5A925}"/>
          </ac:spMkLst>
        </pc:spChg>
        <pc:spChg chg="add mod">
          <ac:chgData name="Sophie ALLIX 861" userId="S::sophie.allix@caf86.caf.fr::653b8b07-0df8-4455-806f-e417d863b4cb" providerId="AD" clId="Web-{6AD8EBDE-4299-4730-9F7F-5486A13F4890}" dt="2022-04-05T10:06:41.349" v="190" actId="20577"/>
          <ac:spMkLst>
            <pc:docMk/>
            <pc:sldMk cId="1287992928" sldId="270"/>
            <ac:spMk id="6" creationId="{913649B3-1E5F-D6FA-1D93-FD4B6BDA1B4E}"/>
          </ac:spMkLst>
        </pc:spChg>
        <pc:picChg chg="del">
          <ac:chgData name="Sophie ALLIX 861" userId="S::sophie.allix@caf86.caf.fr::653b8b07-0df8-4455-806f-e417d863b4cb" providerId="AD" clId="Web-{6AD8EBDE-4299-4730-9F7F-5486A13F4890}" dt="2022-04-05T10:04:11.502" v="14"/>
          <ac:picMkLst>
            <pc:docMk/>
            <pc:sldMk cId="1287992928" sldId="270"/>
            <ac:picMk id="4" creationId="{CC681B0B-4E1F-8A67-1692-29A10AFBDBAE}"/>
          </ac:picMkLst>
        </pc:picChg>
      </pc:sldChg>
    </pc:docChg>
  </pc:docChgLst>
  <pc:docChgLst>
    <pc:chgData name="Sophie ALLIX 861" userId="S::sophie.allix@caf86.caf.fr::653b8b07-0df8-4455-806f-e417d863b4cb" providerId="AD" clId="Web-{5EDB6670-176B-4C7F-9992-F88A3ADC56B9}"/>
    <pc:docChg chg="addSld modSld">
      <pc:chgData name="Sophie ALLIX 861" userId="S::sophie.allix@caf86.caf.fr::653b8b07-0df8-4455-806f-e417d863b4cb" providerId="AD" clId="Web-{5EDB6670-176B-4C7F-9992-F88A3ADC56B9}" dt="2022-04-05T10:02:56.490" v="481" actId="20577"/>
      <pc:docMkLst>
        <pc:docMk/>
      </pc:docMkLst>
      <pc:sldChg chg="addSp modSp mod setBg">
        <pc:chgData name="Sophie ALLIX 861" userId="S::sophie.allix@caf86.caf.fr::653b8b07-0df8-4455-806f-e417d863b4cb" providerId="AD" clId="Web-{5EDB6670-176B-4C7F-9992-F88A3ADC56B9}" dt="2022-04-05T10:02:56.490" v="481" actId="20577"/>
        <pc:sldMkLst>
          <pc:docMk/>
          <pc:sldMk cId="3784089036" sldId="256"/>
        </pc:sldMkLst>
        <pc:spChg chg="mod">
          <ac:chgData name="Sophie ALLIX 861" userId="S::sophie.allix@caf86.caf.fr::653b8b07-0df8-4455-806f-e417d863b4cb" providerId="AD" clId="Web-{5EDB6670-176B-4C7F-9992-F88A3ADC56B9}" dt="2022-04-05T10:02:56.490" v="481" actId="20577"/>
          <ac:spMkLst>
            <pc:docMk/>
            <pc:sldMk cId="3784089036" sldId="256"/>
            <ac:spMk id="2" creationId="{00000000-0000-0000-0000-000000000000}"/>
          </ac:spMkLst>
        </pc:spChg>
        <pc:spChg chg="mod">
          <ac:chgData name="Sophie ALLIX 861" userId="S::sophie.allix@caf86.caf.fr::653b8b07-0df8-4455-806f-e417d863b4cb" providerId="AD" clId="Web-{5EDB6670-176B-4C7F-9992-F88A3ADC56B9}" dt="2022-04-05T10:01:47.379" v="458"/>
          <ac:spMkLst>
            <pc:docMk/>
            <pc:sldMk cId="3784089036" sldId="256"/>
            <ac:spMk id="3" creationId="{00000000-0000-0000-0000-000000000000}"/>
          </ac:spMkLst>
        </pc:spChg>
        <pc:spChg chg="add">
          <ac:chgData name="Sophie ALLIX 861" userId="S::sophie.allix@caf86.caf.fr::653b8b07-0df8-4455-806f-e417d863b4cb" providerId="AD" clId="Web-{5EDB6670-176B-4C7F-9992-F88A3ADC56B9}" dt="2022-04-05T10:01:47.379" v="458"/>
          <ac:spMkLst>
            <pc:docMk/>
            <pc:sldMk cId="3784089036" sldId="256"/>
            <ac:spMk id="8" creationId="{B26EE4FD-480F-42A5-9FEB-DA630457CFB7}"/>
          </ac:spMkLst>
        </pc:spChg>
        <pc:spChg chg="add">
          <ac:chgData name="Sophie ALLIX 861" userId="S::sophie.allix@caf86.caf.fr::653b8b07-0df8-4455-806f-e417d863b4cb" providerId="AD" clId="Web-{5EDB6670-176B-4C7F-9992-F88A3ADC56B9}" dt="2022-04-05T10:01:47.379" v="458"/>
          <ac:spMkLst>
            <pc:docMk/>
            <pc:sldMk cId="3784089036" sldId="256"/>
            <ac:spMk id="10" creationId="{A187062F-BE14-42FC-B06A-607DB23849C3}"/>
          </ac:spMkLst>
        </pc:spChg>
        <pc:spChg chg="add">
          <ac:chgData name="Sophie ALLIX 861" userId="S::sophie.allix@caf86.caf.fr::653b8b07-0df8-4455-806f-e417d863b4cb" providerId="AD" clId="Web-{5EDB6670-176B-4C7F-9992-F88A3ADC56B9}" dt="2022-04-05T10:01:47.379" v="458"/>
          <ac:spMkLst>
            <pc:docMk/>
            <pc:sldMk cId="3784089036" sldId="256"/>
            <ac:spMk id="12" creationId="{731FE21B-2A45-4BF5-8B03-E12341988774}"/>
          </ac:spMkLst>
        </pc:spChg>
        <pc:spChg chg="add">
          <ac:chgData name="Sophie ALLIX 861" userId="S::sophie.allix@caf86.caf.fr::653b8b07-0df8-4455-806f-e417d863b4cb" providerId="AD" clId="Web-{5EDB6670-176B-4C7F-9992-F88A3ADC56B9}" dt="2022-04-05T10:01:47.379" v="458"/>
          <ac:spMkLst>
            <pc:docMk/>
            <pc:sldMk cId="3784089036" sldId="256"/>
            <ac:spMk id="14" creationId="{2DC5A94D-79ED-48F5-9DC5-96CBB507CEC8}"/>
          </ac:spMkLst>
        </pc:spChg>
        <pc:spChg chg="add">
          <ac:chgData name="Sophie ALLIX 861" userId="S::sophie.allix@caf86.caf.fr::653b8b07-0df8-4455-806f-e417d863b4cb" providerId="AD" clId="Web-{5EDB6670-176B-4C7F-9992-F88A3ADC56B9}" dt="2022-04-05T10:01:47.379" v="458"/>
          <ac:spMkLst>
            <pc:docMk/>
            <pc:sldMk cId="3784089036" sldId="256"/>
            <ac:spMk id="16" creationId="{93A3D4BE-AF25-4F9A-9C29-1145CCE24A28}"/>
          </ac:spMkLst>
        </pc:spChg>
      </pc:sldChg>
      <pc:sldChg chg="addSp delSp modSp new mod setBg">
        <pc:chgData name="Sophie ALLIX 861" userId="S::sophie.allix@caf86.caf.fr::653b8b07-0df8-4455-806f-e417d863b4cb" providerId="AD" clId="Web-{5EDB6670-176B-4C7F-9992-F88A3ADC56B9}" dt="2022-04-05T09:44:51.320" v="184" actId="20577"/>
        <pc:sldMkLst>
          <pc:docMk/>
          <pc:sldMk cId="3690479911" sldId="257"/>
        </pc:sldMkLst>
        <pc:spChg chg="mod">
          <ac:chgData name="Sophie ALLIX 861" userId="S::sophie.allix@caf86.caf.fr::653b8b07-0df8-4455-806f-e417d863b4cb" providerId="AD" clId="Web-{5EDB6670-176B-4C7F-9992-F88A3ADC56B9}" dt="2022-04-05T09:40:03.750" v="91"/>
          <ac:spMkLst>
            <pc:docMk/>
            <pc:sldMk cId="3690479911" sldId="257"/>
            <ac:spMk id="2" creationId="{051511F2-6077-1969-1174-AD2C046147ED}"/>
          </ac:spMkLst>
        </pc:spChg>
        <pc:spChg chg="del">
          <ac:chgData name="Sophie ALLIX 861" userId="S::sophie.allix@caf86.caf.fr::653b8b07-0df8-4455-806f-e417d863b4cb" providerId="AD" clId="Web-{5EDB6670-176B-4C7F-9992-F88A3ADC56B9}" dt="2022-04-05T09:38:17.216" v="1"/>
          <ac:spMkLst>
            <pc:docMk/>
            <pc:sldMk cId="3690479911" sldId="257"/>
            <ac:spMk id="3" creationId="{9EABB0E6-6B1D-5CE8-AF5E-2CE483EDF692}"/>
          </ac:spMkLst>
        </pc:spChg>
        <pc:spChg chg="add mod">
          <ac:chgData name="Sophie ALLIX 861" userId="S::sophie.allix@caf86.caf.fr::653b8b07-0df8-4455-806f-e417d863b4cb" providerId="AD" clId="Web-{5EDB6670-176B-4C7F-9992-F88A3ADC56B9}" dt="2022-04-05T09:44:51.320" v="184" actId="20577"/>
          <ac:spMkLst>
            <pc:docMk/>
            <pc:sldMk cId="3690479911" sldId="257"/>
            <ac:spMk id="8" creationId="{D515ACDD-801E-1E61-D084-C6E810BDA08E}"/>
          </ac:spMkLst>
        </pc:spChg>
        <pc:spChg chg="add del">
          <ac:chgData name="Sophie ALLIX 861" userId="S::sophie.allix@caf86.caf.fr::653b8b07-0df8-4455-806f-e417d863b4cb" providerId="AD" clId="Web-{5EDB6670-176B-4C7F-9992-F88A3ADC56B9}" dt="2022-04-05T09:40:03.750" v="91"/>
          <ac:spMkLst>
            <pc:docMk/>
            <pc:sldMk cId="3690479911" sldId="257"/>
            <ac:spMk id="11" creationId="{73DE2CFE-42F2-48F0-8706-5264E012B10C}"/>
          </ac:spMkLst>
        </pc:spChg>
        <pc:spChg chg="add">
          <ac:chgData name="Sophie ALLIX 861" userId="S::sophie.allix@caf86.caf.fr::653b8b07-0df8-4455-806f-e417d863b4cb" providerId="AD" clId="Web-{5EDB6670-176B-4C7F-9992-F88A3ADC56B9}" dt="2022-04-05T09:40:03.750" v="91"/>
          <ac:spMkLst>
            <pc:docMk/>
            <pc:sldMk cId="3690479911" sldId="257"/>
            <ac:spMk id="16" creationId="{DD38EE57-B708-47C9-A4A4-E25F09FAB029}"/>
          </ac:spMkLst>
        </pc:spChg>
        <pc:grpChg chg="add">
          <ac:chgData name="Sophie ALLIX 861" userId="S::sophie.allix@caf86.caf.fr::653b8b07-0df8-4455-806f-e417d863b4cb" providerId="AD" clId="Web-{5EDB6670-176B-4C7F-9992-F88A3ADC56B9}" dt="2022-04-05T09:40:03.750" v="91"/>
          <ac:grpSpMkLst>
            <pc:docMk/>
            <pc:sldMk cId="3690479911" sldId="257"/>
            <ac:grpSpMk id="18" creationId="{57A28182-58A5-4DBB-8F64-BD944BCA8154}"/>
          </ac:grpSpMkLst>
        </pc:grpChg>
        <pc:picChg chg="add mod ord">
          <ac:chgData name="Sophie ALLIX 861" userId="S::sophie.allix@caf86.caf.fr::653b8b07-0df8-4455-806f-e417d863b4cb" providerId="AD" clId="Web-{5EDB6670-176B-4C7F-9992-F88A3ADC56B9}" dt="2022-04-05T09:40:23.610" v="94" actId="14100"/>
          <ac:picMkLst>
            <pc:docMk/>
            <pc:sldMk cId="3690479911" sldId="257"/>
            <ac:picMk id="4" creationId="{D9EFF784-527F-C054-B557-0862B8432DB2}"/>
          </ac:picMkLst>
        </pc:picChg>
      </pc:sldChg>
      <pc:sldChg chg="addSp delSp modSp new mod setBg">
        <pc:chgData name="Sophie ALLIX 861" userId="S::sophie.allix@caf86.caf.fr::653b8b07-0df8-4455-806f-e417d863b4cb" providerId="AD" clId="Web-{5EDB6670-176B-4C7F-9992-F88A3ADC56B9}" dt="2022-04-05T09:42:30.754" v="138" actId="14100"/>
        <pc:sldMkLst>
          <pc:docMk/>
          <pc:sldMk cId="3301192763" sldId="258"/>
        </pc:sldMkLst>
        <pc:spChg chg="mod">
          <ac:chgData name="Sophie ALLIX 861" userId="S::sophie.allix@caf86.caf.fr::653b8b07-0df8-4455-806f-e417d863b4cb" providerId="AD" clId="Web-{5EDB6670-176B-4C7F-9992-F88A3ADC56B9}" dt="2022-04-05T09:41:28.940" v="130" actId="20577"/>
          <ac:spMkLst>
            <pc:docMk/>
            <pc:sldMk cId="3301192763" sldId="258"/>
            <ac:spMk id="2" creationId="{946A7A4E-F26A-84D4-A643-CCA8D5B085EC}"/>
          </ac:spMkLst>
        </pc:spChg>
        <pc:spChg chg="del mod">
          <ac:chgData name="Sophie ALLIX 861" userId="S::sophie.allix@caf86.caf.fr::653b8b07-0df8-4455-806f-e417d863b4cb" providerId="AD" clId="Web-{5EDB6670-176B-4C7F-9992-F88A3ADC56B9}" dt="2022-04-05T09:41:53.143" v="131"/>
          <ac:spMkLst>
            <pc:docMk/>
            <pc:sldMk cId="3301192763" sldId="258"/>
            <ac:spMk id="3" creationId="{BDE9D44A-D37D-7FCB-BF0D-C5F73F10B198}"/>
          </ac:spMkLst>
        </pc:spChg>
        <pc:spChg chg="add del mod">
          <ac:chgData name="Sophie ALLIX 861" userId="S::sophie.allix@caf86.caf.fr::653b8b07-0df8-4455-806f-e417d863b4cb" providerId="AD" clId="Web-{5EDB6670-176B-4C7F-9992-F88A3ADC56B9}" dt="2022-04-05T09:42:19.207" v="135"/>
          <ac:spMkLst>
            <pc:docMk/>
            <pc:sldMk cId="3301192763" sldId="258"/>
            <ac:spMk id="6" creationId="{EE1B230E-4BB5-D1DB-D9E7-FE56B343C2CE}"/>
          </ac:spMkLst>
        </pc:spChg>
        <pc:spChg chg="add">
          <ac:chgData name="Sophie ALLIX 861" userId="S::sophie.allix@caf86.caf.fr::653b8b07-0df8-4455-806f-e417d863b4cb" providerId="AD" clId="Web-{5EDB6670-176B-4C7F-9992-F88A3ADC56B9}" dt="2022-04-05T09:40:48.860" v="96"/>
          <ac:spMkLst>
            <pc:docMk/>
            <pc:sldMk cId="3301192763" sldId="258"/>
            <ac:spMk id="8" creationId="{827B839B-9ADE-406B-8590-F1CAEDED45A1}"/>
          </ac:spMkLst>
        </pc:spChg>
        <pc:spChg chg="add">
          <ac:chgData name="Sophie ALLIX 861" userId="S::sophie.allix@caf86.caf.fr::653b8b07-0df8-4455-806f-e417d863b4cb" providerId="AD" clId="Web-{5EDB6670-176B-4C7F-9992-F88A3ADC56B9}" dt="2022-04-05T09:40:48.860" v="96"/>
          <ac:spMkLst>
            <pc:docMk/>
            <pc:sldMk cId="3301192763" sldId="258"/>
            <ac:spMk id="10" creationId="{CFE45BF0-46DB-408C-B5F7-7B11716805D4}"/>
          </ac:spMkLst>
        </pc:spChg>
        <pc:spChg chg="add">
          <ac:chgData name="Sophie ALLIX 861" userId="S::sophie.allix@caf86.caf.fr::653b8b07-0df8-4455-806f-e417d863b4cb" providerId="AD" clId="Web-{5EDB6670-176B-4C7F-9992-F88A3ADC56B9}" dt="2022-04-05T09:40:48.860" v="96"/>
          <ac:spMkLst>
            <pc:docMk/>
            <pc:sldMk cId="3301192763" sldId="258"/>
            <ac:spMk id="12" creationId="{2AEBC8F2-97B1-41B4-93F1-2D289E197FBA}"/>
          </ac:spMkLst>
        </pc:spChg>
        <pc:spChg chg="add">
          <ac:chgData name="Sophie ALLIX 861" userId="S::sophie.allix@caf86.caf.fr::653b8b07-0df8-4455-806f-e417d863b4cb" providerId="AD" clId="Web-{5EDB6670-176B-4C7F-9992-F88A3ADC56B9}" dt="2022-04-05T09:40:48.860" v="96"/>
          <ac:spMkLst>
            <pc:docMk/>
            <pc:sldMk cId="3301192763" sldId="258"/>
            <ac:spMk id="14" creationId="{472E3A19-F5D5-48FC-BB9C-48C2F68F598B}"/>
          </ac:spMkLst>
        </pc:spChg>
        <pc:spChg chg="add">
          <ac:chgData name="Sophie ALLIX 861" userId="S::sophie.allix@caf86.caf.fr::653b8b07-0df8-4455-806f-e417d863b4cb" providerId="AD" clId="Web-{5EDB6670-176B-4C7F-9992-F88A3ADC56B9}" dt="2022-04-05T09:40:48.860" v="96"/>
          <ac:spMkLst>
            <pc:docMk/>
            <pc:sldMk cId="3301192763" sldId="258"/>
            <ac:spMk id="16" creationId="{7A62E32F-BB65-43A8-8EB5-92346890E549}"/>
          </ac:spMkLst>
        </pc:spChg>
        <pc:spChg chg="add">
          <ac:chgData name="Sophie ALLIX 861" userId="S::sophie.allix@caf86.caf.fr::653b8b07-0df8-4455-806f-e417d863b4cb" providerId="AD" clId="Web-{5EDB6670-176B-4C7F-9992-F88A3ADC56B9}" dt="2022-04-05T09:40:48.860" v="96"/>
          <ac:spMkLst>
            <pc:docMk/>
            <pc:sldMk cId="3301192763" sldId="258"/>
            <ac:spMk id="18" creationId="{14E91B64-9FCC-451E-AFB4-A827D6329367}"/>
          </ac:spMkLst>
        </pc:spChg>
        <pc:picChg chg="add del mod ord">
          <ac:chgData name="Sophie ALLIX 861" userId="S::sophie.allix@caf86.caf.fr::653b8b07-0df8-4455-806f-e417d863b4cb" providerId="AD" clId="Web-{5EDB6670-176B-4C7F-9992-F88A3ADC56B9}" dt="2022-04-05T09:42:16.019" v="134"/>
          <ac:picMkLst>
            <pc:docMk/>
            <pc:sldMk cId="3301192763" sldId="258"/>
            <ac:picMk id="4" creationId="{4D7292D3-F808-4A5A-4E21-6D3384E28B43}"/>
          </ac:picMkLst>
        </pc:picChg>
        <pc:picChg chg="add mod ord">
          <ac:chgData name="Sophie ALLIX 861" userId="S::sophie.allix@caf86.caf.fr::653b8b07-0df8-4455-806f-e417d863b4cb" providerId="AD" clId="Web-{5EDB6670-176B-4C7F-9992-F88A3ADC56B9}" dt="2022-04-05T09:42:30.754" v="138" actId="14100"/>
          <ac:picMkLst>
            <pc:docMk/>
            <pc:sldMk cId="3301192763" sldId="258"/>
            <ac:picMk id="7" creationId="{67AE1C9B-FFE7-E4DB-0C2D-8CD7BB133DE5}"/>
          </ac:picMkLst>
        </pc:picChg>
      </pc:sldChg>
      <pc:sldChg chg="addSp delSp modSp new mod setBg">
        <pc:chgData name="Sophie ALLIX 861" userId="S::sophie.allix@caf86.caf.fr::653b8b07-0df8-4455-806f-e417d863b4cb" providerId="AD" clId="Web-{5EDB6670-176B-4C7F-9992-F88A3ADC56B9}" dt="2022-04-05T09:43:45.928" v="179" actId="14100"/>
        <pc:sldMkLst>
          <pc:docMk/>
          <pc:sldMk cId="3654079969" sldId="259"/>
        </pc:sldMkLst>
        <pc:spChg chg="mod">
          <ac:chgData name="Sophie ALLIX 861" userId="S::sophie.allix@caf86.caf.fr::653b8b07-0df8-4455-806f-e417d863b4cb" providerId="AD" clId="Web-{5EDB6670-176B-4C7F-9992-F88A3ADC56B9}" dt="2022-04-05T09:43:25.005" v="175" actId="20577"/>
          <ac:spMkLst>
            <pc:docMk/>
            <pc:sldMk cId="3654079969" sldId="259"/>
            <ac:spMk id="2" creationId="{104448D3-4BC2-8ECE-FFF3-A6EABCC3C4A5}"/>
          </ac:spMkLst>
        </pc:spChg>
        <pc:spChg chg="del mod">
          <ac:chgData name="Sophie ALLIX 861" userId="S::sophie.allix@caf86.caf.fr::653b8b07-0df8-4455-806f-e417d863b4cb" providerId="AD" clId="Web-{5EDB6670-176B-4C7F-9992-F88A3ADC56B9}" dt="2022-04-05T09:43:37.381" v="176"/>
          <ac:spMkLst>
            <pc:docMk/>
            <pc:sldMk cId="3654079969" sldId="259"/>
            <ac:spMk id="3" creationId="{991671E2-DF2C-AD67-9B54-C5F99E723E65}"/>
          </ac:spMkLst>
        </pc:spChg>
        <pc:spChg chg="add">
          <ac:chgData name="Sophie ALLIX 861" userId="S::sophie.allix@caf86.caf.fr::653b8b07-0df8-4455-806f-e417d863b4cb" providerId="AD" clId="Web-{5EDB6670-176B-4C7F-9992-F88A3ADC56B9}" dt="2022-04-05T09:42:51.864" v="140"/>
          <ac:spMkLst>
            <pc:docMk/>
            <pc:sldMk cId="3654079969" sldId="259"/>
            <ac:spMk id="8" creationId="{827B839B-9ADE-406B-8590-F1CAEDED45A1}"/>
          </ac:spMkLst>
        </pc:spChg>
        <pc:spChg chg="add">
          <ac:chgData name="Sophie ALLIX 861" userId="S::sophie.allix@caf86.caf.fr::653b8b07-0df8-4455-806f-e417d863b4cb" providerId="AD" clId="Web-{5EDB6670-176B-4C7F-9992-F88A3ADC56B9}" dt="2022-04-05T09:42:51.864" v="140"/>
          <ac:spMkLst>
            <pc:docMk/>
            <pc:sldMk cId="3654079969" sldId="259"/>
            <ac:spMk id="10" creationId="{CFE45BF0-46DB-408C-B5F7-7B11716805D4}"/>
          </ac:spMkLst>
        </pc:spChg>
        <pc:spChg chg="add">
          <ac:chgData name="Sophie ALLIX 861" userId="S::sophie.allix@caf86.caf.fr::653b8b07-0df8-4455-806f-e417d863b4cb" providerId="AD" clId="Web-{5EDB6670-176B-4C7F-9992-F88A3ADC56B9}" dt="2022-04-05T09:42:51.864" v="140"/>
          <ac:spMkLst>
            <pc:docMk/>
            <pc:sldMk cId="3654079969" sldId="259"/>
            <ac:spMk id="12" creationId="{2AEBC8F2-97B1-41B4-93F1-2D289E197FBA}"/>
          </ac:spMkLst>
        </pc:spChg>
        <pc:spChg chg="add">
          <ac:chgData name="Sophie ALLIX 861" userId="S::sophie.allix@caf86.caf.fr::653b8b07-0df8-4455-806f-e417d863b4cb" providerId="AD" clId="Web-{5EDB6670-176B-4C7F-9992-F88A3ADC56B9}" dt="2022-04-05T09:42:51.864" v="140"/>
          <ac:spMkLst>
            <pc:docMk/>
            <pc:sldMk cId="3654079969" sldId="259"/>
            <ac:spMk id="14" creationId="{472E3A19-F5D5-48FC-BB9C-48C2F68F598B}"/>
          </ac:spMkLst>
        </pc:spChg>
        <pc:spChg chg="add">
          <ac:chgData name="Sophie ALLIX 861" userId="S::sophie.allix@caf86.caf.fr::653b8b07-0df8-4455-806f-e417d863b4cb" providerId="AD" clId="Web-{5EDB6670-176B-4C7F-9992-F88A3ADC56B9}" dt="2022-04-05T09:42:51.864" v="140"/>
          <ac:spMkLst>
            <pc:docMk/>
            <pc:sldMk cId="3654079969" sldId="259"/>
            <ac:spMk id="16" creationId="{7A62E32F-BB65-43A8-8EB5-92346890E549}"/>
          </ac:spMkLst>
        </pc:spChg>
        <pc:spChg chg="add">
          <ac:chgData name="Sophie ALLIX 861" userId="S::sophie.allix@caf86.caf.fr::653b8b07-0df8-4455-806f-e417d863b4cb" providerId="AD" clId="Web-{5EDB6670-176B-4C7F-9992-F88A3ADC56B9}" dt="2022-04-05T09:42:51.864" v="140"/>
          <ac:spMkLst>
            <pc:docMk/>
            <pc:sldMk cId="3654079969" sldId="259"/>
            <ac:spMk id="18" creationId="{14E91B64-9FCC-451E-AFB4-A827D6329367}"/>
          </ac:spMkLst>
        </pc:spChg>
        <pc:picChg chg="add mod ord">
          <ac:chgData name="Sophie ALLIX 861" userId="S::sophie.allix@caf86.caf.fr::653b8b07-0df8-4455-806f-e417d863b4cb" providerId="AD" clId="Web-{5EDB6670-176B-4C7F-9992-F88A3ADC56B9}" dt="2022-04-05T09:43:45.928" v="179" actId="14100"/>
          <ac:picMkLst>
            <pc:docMk/>
            <pc:sldMk cId="3654079969" sldId="259"/>
            <ac:picMk id="4" creationId="{DD152C13-939D-6616-2F50-5E8804EC0E79}"/>
          </ac:picMkLst>
        </pc:picChg>
      </pc:sldChg>
      <pc:sldChg chg="addSp delSp modSp new mod setBg">
        <pc:chgData name="Sophie ALLIX 861" userId="S::sophie.allix@caf86.caf.fr::653b8b07-0df8-4455-806f-e417d863b4cb" providerId="AD" clId="Web-{5EDB6670-176B-4C7F-9992-F88A3ADC56B9}" dt="2022-04-05T09:46:12.791" v="222" actId="14100"/>
        <pc:sldMkLst>
          <pc:docMk/>
          <pc:sldMk cId="2152459543" sldId="260"/>
        </pc:sldMkLst>
        <pc:spChg chg="mod">
          <ac:chgData name="Sophie ALLIX 861" userId="S::sophie.allix@caf86.caf.fr::653b8b07-0df8-4455-806f-e417d863b4cb" providerId="AD" clId="Web-{5EDB6670-176B-4C7F-9992-F88A3ADC56B9}" dt="2022-04-05T09:45:50.306" v="219" actId="20577"/>
          <ac:spMkLst>
            <pc:docMk/>
            <pc:sldMk cId="2152459543" sldId="260"/>
            <ac:spMk id="2" creationId="{2F3D8EEC-2F03-B21B-E192-7291A50FE274}"/>
          </ac:spMkLst>
        </pc:spChg>
        <pc:spChg chg="del mod">
          <ac:chgData name="Sophie ALLIX 861" userId="S::sophie.allix@caf86.caf.fr::653b8b07-0df8-4455-806f-e417d863b4cb" providerId="AD" clId="Web-{5EDB6670-176B-4C7F-9992-F88A3ADC56B9}" dt="2022-04-05T09:46:06.056" v="220"/>
          <ac:spMkLst>
            <pc:docMk/>
            <pc:sldMk cId="2152459543" sldId="260"/>
            <ac:spMk id="3" creationId="{6A0E2304-3F17-6AB8-0EAD-59D8FDE0983D}"/>
          </ac:spMkLst>
        </pc:spChg>
        <pc:spChg chg="add">
          <ac:chgData name="Sophie ALLIX 861" userId="S::sophie.allix@caf86.caf.fr::653b8b07-0df8-4455-806f-e417d863b4cb" providerId="AD" clId="Web-{5EDB6670-176B-4C7F-9992-F88A3ADC56B9}" dt="2022-04-05T09:45:16.977" v="186"/>
          <ac:spMkLst>
            <pc:docMk/>
            <pc:sldMk cId="2152459543" sldId="260"/>
            <ac:spMk id="8" creationId="{827B839B-9ADE-406B-8590-F1CAEDED45A1}"/>
          </ac:spMkLst>
        </pc:spChg>
        <pc:spChg chg="add">
          <ac:chgData name="Sophie ALLIX 861" userId="S::sophie.allix@caf86.caf.fr::653b8b07-0df8-4455-806f-e417d863b4cb" providerId="AD" clId="Web-{5EDB6670-176B-4C7F-9992-F88A3ADC56B9}" dt="2022-04-05T09:45:16.977" v="186"/>
          <ac:spMkLst>
            <pc:docMk/>
            <pc:sldMk cId="2152459543" sldId="260"/>
            <ac:spMk id="10" creationId="{CFE45BF0-46DB-408C-B5F7-7B11716805D4}"/>
          </ac:spMkLst>
        </pc:spChg>
        <pc:spChg chg="add">
          <ac:chgData name="Sophie ALLIX 861" userId="S::sophie.allix@caf86.caf.fr::653b8b07-0df8-4455-806f-e417d863b4cb" providerId="AD" clId="Web-{5EDB6670-176B-4C7F-9992-F88A3ADC56B9}" dt="2022-04-05T09:45:16.977" v="186"/>
          <ac:spMkLst>
            <pc:docMk/>
            <pc:sldMk cId="2152459543" sldId="260"/>
            <ac:spMk id="12" creationId="{2AEBC8F2-97B1-41B4-93F1-2D289E197FBA}"/>
          </ac:spMkLst>
        </pc:spChg>
        <pc:spChg chg="add">
          <ac:chgData name="Sophie ALLIX 861" userId="S::sophie.allix@caf86.caf.fr::653b8b07-0df8-4455-806f-e417d863b4cb" providerId="AD" clId="Web-{5EDB6670-176B-4C7F-9992-F88A3ADC56B9}" dt="2022-04-05T09:45:16.977" v="186"/>
          <ac:spMkLst>
            <pc:docMk/>
            <pc:sldMk cId="2152459543" sldId="260"/>
            <ac:spMk id="14" creationId="{472E3A19-F5D5-48FC-BB9C-48C2F68F598B}"/>
          </ac:spMkLst>
        </pc:spChg>
        <pc:spChg chg="add">
          <ac:chgData name="Sophie ALLIX 861" userId="S::sophie.allix@caf86.caf.fr::653b8b07-0df8-4455-806f-e417d863b4cb" providerId="AD" clId="Web-{5EDB6670-176B-4C7F-9992-F88A3ADC56B9}" dt="2022-04-05T09:45:16.977" v="186"/>
          <ac:spMkLst>
            <pc:docMk/>
            <pc:sldMk cId="2152459543" sldId="260"/>
            <ac:spMk id="16" creationId="{7A62E32F-BB65-43A8-8EB5-92346890E549}"/>
          </ac:spMkLst>
        </pc:spChg>
        <pc:spChg chg="add">
          <ac:chgData name="Sophie ALLIX 861" userId="S::sophie.allix@caf86.caf.fr::653b8b07-0df8-4455-806f-e417d863b4cb" providerId="AD" clId="Web-{5EDB6670-176B-4C7F-9992-F88A3ADC56B9}" dt="2022-04-05T09:45:16.977" v="186"/>
          <ac:spMkLst>
            <pc:docMk/>
            <pc:sldMk cId="2152459543" sldId="260"/>
            <ac:spMk id="18" creationId="{14E91B64-9FCC-451E-AFB4-A827D6329367}"/>
          </ac:spMkLst>
        </pc:spChg>
        <pc:picChg chg="add mod ord">
          <ac:chgData name="Sophie ALLIX 861" userId="S::sophie.allix@caf86.caf.fr::653b8b07-0df8-4455-806f-e417d863b4cb" providerId="AD" clId="Web-{5EDB6670-176B-4C7F-9992-F88A3ADC56B9}" dt="2022-04-05T09:46:12.791" v="222" actId="14100"/>
          <ac:picMkLst>
            <pc:docMk/>
            <pc:sldMk cId="2152459543" sldId="260"/>
            <ac:picMk id="4" creationId="{CFBFEC57-8573-7304-528D-C25C0AA41D93}"/>
          </ac:picMkLst>
        </pc:picChg>
      </pc:sldChg>
      <pc:sldChg chg="addSp delSp modSp new mod setBg">
        <pc:chgData name="Sophie ALLIX 861" userId="S::sophie.allix@caf86.caf.fr::653b8b07-0df8-4455-806f-e417d863b4cb" providerId="AD" clId="Web-{5EDB6670-176B-4C7F-9992-F88A3ADC56B9}" dt="2022-04-05T09:47:55.669" v="259" actId="14100"/>
        <pc:sldMkLst>
          <pc:docMk/>
          <pc:sldMk cId="2161099511" sldId="261"/>
        </pc:sldMkLst>
        <pc:spChg chg="mod">
          <ac:chgData name="Sophie ALLIX 861" userId="S::sophie.allix@caf86.caf.fr::653b8b07-0df8-4455-806f-e417d863b4cb" providerId="AD" clId="Web-{5EDB6670-176B-4C7F-9992-F88A3ADC56B9}" dt="2022-04-05T09:47:18.355" v="256" actId="20577"/>
          <ac:spMkLst>
            <pc:docMk/>
            <pc:sldMk cId="2161099511" sldId="261"/>
            <ac:spMk id="2" creationId="{EC7F3E8E-CAD4-3815-9CDF-DFBCC64C0075}"/>
          </ac:spMkLst>
        </pc:spChg>
        <pc:spChg chg="del mod">
          <ac:chgData name="Sophie ALLIX 861" userId="S::sophie.allix@caf86.caf.fr::653b8b07-0df8-4455-806f-e417d863b4cb" providerId="AD" clId="Web-{5EDB6670-176B-4C7F-9992-F88A3ADC56B9}" dt="2022-04-05T09:47:48.809" v="257"/>
          <ac:spMkLst>
            <pc:docMk/>
            <pc:sldMk cId="2161099511" sldId="261"/>
            <ac:spMk id="3" creationId="{6888C607-2D80-315B-7A25-489816335EC6}"/>
          </ac:spMkLst>
        </pc:spChg>
        <pc:spChg chg="add">
          <ac:chgData name="Sophie ALLIX 861" userId="S::sophie.allix@caf86.caf.fr::653b8b07-0df8-4455-806f-e417d863b4cb" providerId="AD" clId="Web-{5EDB6670-176B-4C7F-9992-F88A3ADC56B9}" dt="2022-04-05T09:46:44.292" v="224"/>
          <ac:spMkLst>
            <pc:docMk/>
            <pc:sldMk cId="2161099511" sldId="261"/>
            <ac:spMk id="8" creationId="{827B839B-9ADE-406B-8590-F1CAEDED45A1}"/>
          </ac:spMkLst>
        </pc:spChg>
        <pc:spChg chg="add">
          <ac:chgData name="Sophie ALLIX 861" userId="S::sophie.allix@caf86.caf.fr::653b8b07-0df8-4455-806f-e417d863b4cb" providerId="AD" clId="Web-{5EDB6670-176B-4C7F-9992-F88A3ADC56B9}" dt="2022-04-05T09:46:44.292" v="224"/>
          <ac:spMkLst>
            <pc:docMk/>
            <pc:sldMk cId="2161099511" sldId="261"/>
            <ac:spMk id="10" creationId="{CFE45BF0-46DB-408C-B5F7-7B11716805D4}"/>
          </ac:spMkLst>
        </pc:spChg>
        <pc:spChg chg="add">
          <ac:chgData name="Sophie ALLIX 861" userId="S::sophie.allix@caf86.caf.fr::653b8b07-0df8-4455-806f-e417d863b4cb" providerId="AD" clId="Web-{5EDB6670-176B-4C7F-9992-F88A3ADC56B9}" dt="2022-04-05T09:46:44.292" v="224"/>
          <ac:spMkLst>
            <pc:docMk/>
            <pc:sldMk cId="2161099511" sldId="261"/>
            <ac:spMk id="12" creationId="{2AEBC8F2-97B1-41B4-93F1-2D289E197FBA}"/>
          </ac:spMkLst>
        </pc:spChg>
        <pc:spChg chg="add">
          <ac:chgData name="Sophie ALLIX 861" userId="S::sophie.allix@caf86.caf.fr::653b8b07-0df8-4455-806f-e417d863b4cb" providerId="AD" clId="Web-{5EDB6670-176B-4C7F-9992-F88A3ADC56B9}" dt="2022-04-05T09:46:44.292" v="224"/>
          <ac:spMkLst>
            <pc:docMk/>
            <pc:sldMk cId="2161099511" sldId="261"/>
            <ac:spMk id="14" creationId="{472E3A19-F5D5-48FC-BB9C-48C2F68F598B}"/>
          </ac:spMkLst>
        </pc:spChg>
        <pc:spChg chg="add">
          <ac:chgData name="Sophie ALLIX 861" userId="S::sophie.allix@caf86.caf.fr::653b8b07-0df8-4455-806f-e417d863b4cb" providerId="AD" clId="Web-{5EDB6670-176B-4C7F-9992-F88A3ADC56B9}" dt="2022-04-05T09:46:44.292" v="224"/>
          <ac:spMkLst>
            <pc:docMk/>
            <pc:sldMk cId="2161099511" sldId="261"/>
            <ac:spMk id="16" creationId="{7A62E32F-BB65-43A8-8EB5-92346890E549}"/>
          </ac:spMkLst>
        </pc:spChg>
        <pc:spChg chg="add">
          <ac:chgData name="Sophie ALLIX 861" userId="S::sophie.allix@caf86.caf.fr::653b8b07-0df8-4455-806f-e417d863b4cb" providerId="AD" clId="Web-{5EDB6670-176B-4C7F-9992-F88A3ADC56B9}" dt="2022-04-05T09:46:44.292" v="224"/>
          <ac:spMkLst>
            <pc:docMk/>
            <pc:sldMk cId="2161099511" sldId="261"/>
            <ac:spMk id="18" creationId="{14E91B64-9FCC-451E-AFB4-A827D6329367}"/>
          </ac:spMkLst>
        </pc:spChg>
        <pc:picChg chg="add mod ord">
          <ac:chgData name="Sophie ALLIX 861" userId="S::sophie.allix@caf86.caf.fr::653b8b07-0df8-4455-806f-e417d863b4cb" providerId="AD" clId="Web-{5EDB6670-176B-4C7F-9992-F88A3ADC56B9}" dt="2022-04-05T09:47:55.669" v="259" actId="14100"/>
          <ac:picMkLst>
            <pc:docMk/>
            <pc:sldMk cId="2161099511" sldId="261"/>
            <ac:picMk id="4" creationId="{B28CEE66-EAF6-BD9B-4440-72965F0C8CBD}"/>
          </ac:picMkLst>
        </pc:picChg>
      </pc:sldChg>
      <pc:sldChg chg="addSp delSp modSp new mod setBg">
        <pc:chgData name="Sophie ALLIX 861" userId="S::sophie.allix@caf86.caf.fr::653b8b07-0df8-4455-806f-e417d863b4cb" providerId="AD" clId="Web-{5EDB6670-176B-4C7F-9992-F88A3ADC56B9}" dt="2022-04-05T09:49:12.936" v="296" actId="14100"/>
        <pc:sldMkLst>
          <pc:docMk/>
          <pc:sldMk cId="1475989899" sldId="262"/>
        </pc:sldMkLst>
        <pc:spChg chg="mod">
          <ac:chgData name="Sophie ALLIX 861" userId="S::sophie.allix@caf86.caf.fr::653b8b07-0df8-4455-806f-e417d863b4cb" providerId="AD" clId="Web-{5EDB6670-176B-4C7F-9992-F88A3ADC56B9}" dt="2022-04-05T09:48:52.608" v="293" actId="20577"/>
          <ac:spMkLst>
            <pc:docMk/>
            <pc:sldMk cId="1475989899" sldId="262"/>
            <ac:spMk id="2" creationId="{1A80D6D3-7B63-A402-B4EA-65EBEB850082}"/>
          </ac:spMkLst>
        </pc:spChg>
        <pc:spChg chg="del mod">
          <ac:chgData name="Sophie ALLIX 861" userId="S::sophie.allix@caf86.caf.fr::653b8b07-0df8-4455-806f-e417d863b4cb" providerId="AD" clId="Web-{5EDB6670-176B-4C7F-9992-F88A3ADC56B9}" dt="2022-04-05T09:49:06.358" v="294"/>
          <ac:spMkLst>
            <pc:docMk/>
            <pc:sldMk cId="1475989899" sldId="262"/>
            <ac:spMk id="3" creationId="{474B3C65-9EF4-6591-1431-7B4BD64F8B1F}"/>
          </ac:spMkLst>
        </pc:spChg>
        <pc:spChg chg="add">
          <ac:chgData name="Sophie ALLIX 861" userId="S::sophie.allix@caf86.caf.fr::653b8b07-0df8-4455-806f-e417d863b4cb" providerId="AD" clId="Web-{5EDB6670-176B-4C7F-9992-F88A3ADC56B9}" dt="2022-04-05T09:48:24.638" v="261"/>
          <ac:spMkLst>
            <pc:docMk/>
            <pc:sldMk cId="1475989899" sldId="262"/>
            <ac:spMk id="8" creationId="{827B839B-9ADE-406B-8590-F1CAEDED45A1}"/>
          </ac:spMkLst>
        </pc:spChg>
        <pc:spChg chg="add">
          <ac:chgData name="Sophie ALLIX 861" userId="S::sophie.allix@caf86.caf.fr::653b8b07-0df8-4455-806f-e417d863b4cb" providerId="AD" clId="Web-{5EDB6670-176B-4C7F-9992-F88A3ADC56B9}" dt="2022-04-05T09:48:24.638" v="261"/>
          <ac:spMkLst>
            <pc:docMk/>
            <pc:sldMk cId="1475989899" sldId="262"/>
            <ac:spMk id="10" creationId="{CFE45BF0-46DB-408C-B5F7-7B11716805D4}"/>
          </ac:spMkLst>
        </pc:spChg>
        <pc:spChg chg="add">
          <ac:chgData name="Sophie ALLIX 861" userId="S::sophie.allix@caf86.caf.fr::653b8b07-0df8-4455-806f-e417d863b4cb" providerId="AD" clId="Web-{5EDB6670-176B-4C7F-9992-F88A3ADC56B9}" dt="2022-04-05T09:48:24.638" v="261"/>
          <ac:spMkLst>
            <pc:docMk/>
            <pc:sldMk cId="1475989899" sldId="262"/>
            <ac:spMk id="12" creationId="{2AEBC8F2-97B1-41B4-93F1-2D289E197FBA}"/>
          </ac:spMkLst>
        </pc:spChg>
        <pc:spChg chg="add">
          <ac:chgData name="Sophie ALLIX 861" userId="S::sophie.allix@caf86.caf.fr::653b8b07-0df8-4455-806f-e417d863b4cb" providerId="AD" clId="Web-{5EDB6670-176B-4C7F-9992-F88A3ADC56B9}" dt="2022-04-05T09:48:24.638" v="261"/>
          <ac:spMkLst>
            <pc:docMk/>
            <pc:sldMk cId="1475989899" sldId="262"/>
            <ac:spMk id="14" creationId="{472E3A19-F5D5-48FC-BB9C-48C2F68F598B}"/>
          </ac:spMkLst>
        </pc:spChg>
        <pc:spChg chg="add">
          <ac:chgData name="Sophie ALLIX 861" userId="S::sophie.allix@caf86.caf.fr::653b8b07-0df8-4455-806f-e417d863b4cb" providerId="AD" clId="Web-{5EDB6670-176B-4C7F-9992-F88A3ADC56B9}" dt="2022-04-05T09:48:24.638" v="261"/>
          <ac:spMkLst>
            <pc:docMk/>
            <pc:sldMk cId="1475989899" sldId="262"/>
            <ac:spMk id="16" creationId="{7A62E32F-BB65-43A8-8EB5-92346890E549}"/>
          </ac:spMkLst>
        </pc:spChg>
        <pc:spChg chg="add">
          <ac:chgData name="Sophie ALLIX 861" userId="S::sophie.allix@caf86.caf.fr::653b8b07-0df8-4455-806f-e417d863b4cb" providerId="AD" clId="Web-{5EDB6670-176B-4C7F-9992-F88A3ADC56B9}" dt="2022-04-05T09:48:24.638" v="261"/>
          <ac:spMkLst>
            <pc:docMk/>
            <pc:sldMk cId="1475989899" sldId="262"/>
            <ac:spMk id="18" creationId="{14E91B64-9FCC-451E-AFB4-A827D6329367}"/>
          </ac:spMkLst>
        </pc:spChg>
        <pc:picChg chg="add mod ord">
          <ac:chgData name="Sophie ALLIX 861" userId="S::sophie.allix@caf86.caf.fr::653b8b07-0df8-4455-806f-e417d863b4cb" providerId="AD" clId="Web-{5EDB6670-176B-4C7F-9992-F88A3ADC56B9}" dt="2022-04-05T09:49:12.936" v="296" actId="14100"/>
          <ac:picMkLst>
            <pc:docMk/>
            <pc:sldMk cId="1475989899" sldId="262"/>
            <ac:picMk id="4" creationId="{3E1F5588-4C47-8873-2F85-730A4FC6116A}"/>
          </ac:picMkLst>
        </pc:picChg>
      </pc:sldChg>
      <pc:sldChg chg="addSp delSp modSp new mod setBg">
        <pc:chgData name="Sophie ALLIX 861" userId="S::sophie.allix@caf86.caf.fr::653b8b07-0df8-4455-806f-e417d863b4cb" providerId="AD" clId="Web-{5EDB6670-176B-4C7F-9992-F88A3ADC56B9}" dt="2022-04-05T09:50:29.110" v="319" actId="14100"/>
        <pc:sldMkLst>
          <pc:docMk/>
          <pc:sldMk cId="656966279" sldId="263"/>
        </pc:sldMkLst>
        <pc:spChg chg="mod">
          <ac:chgData name="Sophie ALLIX 861" userId="S::sophie.allix@caf86.caf.fr::653b8b07-0df8-4455-806f-e417d863b4cb" providerId="AD" clId="Web-{5EDB6670-176B-4C7F-9992-F88A3ADC56B9}" dt="2022-04-05T09:50:00.375" v="315" actId="20577"/>
          <ac:spMkLst>
            <pc:docMk/>
            <pc:sldMk cId="656966279" sldId="263"/>
            <ac:spMk id="2" creationId="{F7FFF332-B12F-1DA1-90B9-1C9F685C1027}"/>
          </ac:spMkLst>
        </pc:spChg>
        <pc:spChg chg="del mod">
          <ac:chgData name="Sophie ALLIX 861" userId="S::sophie.allix@caf86.caf.fr::653b8b07-0df8-4455-806f-e417d863b4cb" providerId="AD" clId="Web-{5EDB6670-176B-4C7F-9992-F88A3ADC56B9}" dt="2022-04-05T09:50:18.985" v="316"/>
          <ac:spMkLst>
            <pc:docMk/>
            <pc:sldMk cId="656966279" sldId="263"/>
            <ac:spMk id="3" creationId="{0F69A56D-32C4-6F16-5E4B-7F2F91459CE5}"/>
          </ac:spMkLst>
        </pc:spChg>
        <pc:spChg chg="add">
          <ac:chgData name="Sophie ALLIX 861" userId="S::sophie.allix@caf86.caf.fr::653b8b07-0df8-4455-806f-e417d863b4cb" providerId="AD" clId="Web-{5EDB6670-176B-4C7F-9992-F88A3ADC56B9}" dt="2022-04-05T09:49:33.375" v="298"/>
          <ac:spMkLst>
            <pc:docMk/>
            <pc:sldMk cId="656966279" sldId="263"/>
            <ac:spMk id="8" creationId="{827B839B-9ADE-406B-8590-F1CAEDED45A1}"/>
          </ac:spMkLst>
        </pc:spChg>
        <pc:spChg chg="add">
          <ac:chgData name="Sophie ALLIX 861" userId="S::sophie.allix@caf86.caf.fr::653b8b07-0df8-4455-806f-e417d863b4cb" providerId="AD" clId="Web-{5EDB6670-176B-4C7F-9992-F88A3ADC56B9}" dt="2022-04-05T09:49:33.375" v="298"/>
          <ac:spMkLst>
            <pc:docMk/>
            <pc:sldMk cId="656966279" sldId="263"/>
            <ac:spMk id="10" creationId="{CFE45BF0-46DB-408C-B5F7-7B11716805D4}"/>
          </ac:spMkLst>
        </pc:spChg>
        <pc:spChg chg="add">
          <ac:chgData name="Sophie ALLIX 861" userId="S::sophie.allix@caf86.caf.fr::653b8b07-0df8-4455-806f-e417d863b4cb" providerId="AD" clId="Web-{5EDB6670-176B-4C7F-9992-F88A3ADC56B9}" dt="2022-04-05T09:49:33.375" v="298"/>
          <ac:spMkLst>
            <pc:docMk/>
            <pc:sldMk cId="656966279" sldId="263"/>
            <ac:spMk id="12" creationId="{2AEBC8F2-97B1-41B4-93F1-2D289E197FBA}"/>
          </ac:spMkLst>
        </pc:spChg>
        <pc:spChg chg="add">
          <ac:chgData name="Sophie ALLIX 861" userId="S::sophie.allix@caf86.caf.fr::653b8b07-0df8-4455-806f-e417d863b4cb" providerId="AD" clId="Web-{5EDB6670-176B-4C7F-9992-F88A3ADC56B9}" dt="2022-04-05T09:49:33.375" v="298"/>
          <ac:spMkLst>
            <pc:docMk/>
            <pc:sldMk cId="656966279" sldId="263"/>
            <ac:spMk id="14" creationId="{472E3A19-F5D5-48FC-BB9C-48C2F68F598B}"/>
          </ac:spMkLst>
        </pc:spChg>
        <pc:spChg chg="add">
          <ac:chgData name="Sophie ALLIX 861" userId="S::sophie.allix@caf86.caf.fr::653b8b07-0df8-4455-806f-e417d863b4cb" providerId="AD" clId="Web-{5EDB6670-176B-4C7F-9992-F88A3ADC56B9}" dt="2022-04-05T09:49:33.375" v="298"/>
          <ac:spMkLst>
            <pc:docMk/>
            <pc:sldMk cId="656966279" sldId="263"/>
            <ac:spMk id="16" creationId="{7A62E32F-BB65-43A8-8EB5-92346890E549}"/>
          </ac:spMkLst>
        </pc:spChg>
        <pc:spChg chg="add">
          <ac:chgData name="Sophie ALLIX 861" userId="S::sophie.allix@caf86.caf.fr::653b8b07-0df8-4455-806f-e417d863b4cb" providerId="AD" clId="Web-{5EDB6670-176B-4C7F-9992-F88A3ADC56B9}" dt="2022-04-05T09:49:33.375" v="298"/>
          <ac:spMkLst>
            <pc:docMk/>
            <pc:sldMk cId="656966279" sldId="263"/>
            <ac:spMk id="18" creationId="{14E91B64-9FCC-451E-AFB4-A827D6329367}"/>
          </ac:spMkLst>
        </pc:spChg>
        <pc:picChg chg="add mod ord">
          <ac:chgData name="Sophie ALLIX 861" userId="S::sophie.allix@caf86.caf.fr::653b8b07-0df8-4455-806f-e417d863b4cb" providerId="AD" clId="Web-{5EDB6670-176B-4C7F-9992-F88A3ADC56B9}" dt="2022-04-05T09:50:29.110" v="319" actId="14100"/>
          <ac:picMkLst>
            <pc:docMk/>
            <pc:sldMk cId="656966279" sldId="263"/>
            <ac:picMk id="4" creationId="{4D50E749-AB99-EFBA-72E9-AA1F86D26158}"/>
          </ac:picMkLst>
        </pc:picChg>
      </pc:sldChg>
      <pc:sldChg chg="addSp delSp modSp new mod setBg">
        <pc:chgData name="Sophie ALLIX 861" userId="S::sophie.allix@caf86.caf.fr::653b8b07-0df8-4455-806f-e417d863b4cb" providerId="AD" clId="Web-{5EDB6670-176B-4C7F-9992-F88A3ADC56B9}" dt="2022-04-05T09:54:02.476" v="350" actId="14100"/>
        <pc:sldMkLst>
          <pc:docMk/>
          <pc:sldMk cId="2054275178" sldId="264"/>
        </pc:sldMkLst>
        <pc:spChg chg="mod">
          <ac:chgData name="Sophie ALLIX 861" userId="S::sophie.allix@caf86.caf.fr::653b8b07-0df8-4455-806f-e417d863b4cb" providerId="AD" clId="Web-{5EDB6670-176B-4C7F-9992-F88A3ADC56B9}" dt="2022-04-05T09:53:54.397" v="347" actId="20577"/>
          <ac:spMkLst>
            <pc:docMk/>
            <pc:sldMk cId="2054275178" sldId="264"/>
            <ac:spMk id="2" creationId="{2B49F2EB-0C5F-39F1-8191-89FA927C4F56}"/>
          </ac:spMkLst>
        </pc:spChg>
        <pc:spChg chg="del mod">
          <ac:chgData name="Sophie ALLIX 861" userId="S::sophie.allix@caf86.caf.fr::653b8b07-0df8-4455-806f-e417d863b4cb" providerId="AD" clId="Web-{5EDB6670-176B-4C7F-9992-F88A3ADC56B9}" dt="2022-04-05T09:53:56.835" v="348"/>
          <ac:spMkLst>
            <pc:docMk/>
            <pc:sldMk cId="2054275178" sldId="264"/>
            <ac:spMk id="3" creationId="{B231A861-5F0D-0C99-95A5-4856BB756C30}"/>
          </ac:spMkLst>
        </pc:spChg>
        <pc:spChg chg="add">
          <ac:chgData name="Sophie ALLIX 861" userId="S::sophie.allix@caf86.caf.fr::653b8b07-0df8-4455-806f-e417d863b4cb" providerId="AD" clId="Web-{5EDB6670-176B-4C7F-9992-F88A3ADC56B9}" dt="2022-04-05T09:52:39.458" v="321"/>
          <ac:spMkLst>
            <pc:docMk/>
            <pc:sldMk cId="2054275178" sldId="264"/>
            <ac:spMk id="8" creationId="{827B839B-9ADE-406B-8590-F1CAEDED45A1}"/>
          </ac:spMkLst>
        </pc:spChg>
        <pc:spChg chg="add">
          <ac:chgData name="Sophie ALLIX 861" userId="S::sophie.allix@caf86.caf.fr::653b8b07-0df8-4455-806f-e417d863b4cb" providerId="AD" clId="Web-{5EDB6670-176B-4C7F-9992-F88A3ADC56B9}" dt="2022-04-05T09:52:39.458" v="321"/>
          <ac:spMkLst>
            <pc:docMk/>
            <pc:sldMk cId="2054275178" sldId="264"/>
            <ac:spMk id="10" creationId="{CFE45BF0-46DB-408C-B5F7-7B11716805D4}"/>
          </ac:spMkLst>
        </pc:spChg>
        <pc:spChg chg="add">
          <ac:chgData name="Sophie ALLIX 861" userId="S::sophie.allix@caf86.caf.fr::653b8b07-0df8-4455-806f-e417d863b4cb" providerId="AD" clId="Web-{5EDB6670-176B-4C7F-9992-F88A3ADC56B9}" dt="2022-04-05T09:52:39.458" v="321"/>
          <ac:spMkLst>
            <pc:docMk/>
            <pc:sldMk cId="2054275178" sldId="264"/>
            <ac:spMk id="12" creationId="{2AEBC8F2-97B1-41B4-93F1-2D289E197FBA}"/>
          </ac:spMkLst>
        </pc:spChg>
        <pc:spChg chg="add">
          <ac:chgData name="Sophie ALLIX 861" userId="S::sophie.allix@caf86.caf.fr::653b8b07-0df8-4455-806f-e417d863b4cb" providerId="AD" clId="Web-{5EDB6670-176B-4C7F-9992-F88A3ADC56B9}" dt="2022-04-05T09:52:39.458" v="321"/>
          <ac:spMkLst>
            <pc:docMk/>
            <pc:sldMk cId="2054275178" sldId="264"/>
            <ac:spMk id="14" creationId="{472E3A19-F5D5-48FC-BB9C-48C2F68F598B}"/>
          </ac:spMkLst>
        </pc:spChg>
        <pc:spChg chg="add">
          <ac:chgData name="Sophie ALLIX 861" userId="S::sophie.allix@caf86.caf.fr::653b8b07-0df8-4455-806f-e417d863b4cb" providerId="AD" clId="Web-{5EDB6670-176B-4C7F-9992-F88A3ADC56B9}" dt="2022-04-05T09:52:39.458" v="321"/>
          <ac:spMkLst>
            <pc:docMk/>
            <pc:sldMk cId="2054275178" sldId="264"/>
            <ac:spMk id="16" creationId="{7A62E32F-BB65-43A8-8EB5-92346890E549}"/>
          </ac:spMkLst>
        </pc:spChg>
        <pc:spChg chg="add">
          <ac:chgData name="Sophie ALLIX 861" userId="S::sophie.allix@caf86.caf.fr::653b8b07-0df8-4455-806f-e417d863b4cb" providerId="AD" clId="Web-{5EDB6670-176B-4C7F-9992-F88A3ADC56B9}" dt="2022-04-05T09:52:39.458" v="321"/>
          <ac:spMkLst>
            <pc:docMk/>
            <pc:sldMk cId="2054275178" sldId="264"/>
            <ac:spMk id="18" creationId="{14E91B64-9FCC-451E-AFB4-A827D6329367}"/>
          </ac:spMkLst>
        </pc:spChg>
        <pc:picChg chg="add mod ord">
          <ac:chgData name="Sophie ALLIX 861" userId="S::sophie.allix@caf86.caf.fr::653b8b07-0df8-4455-806f-e417d863b4cb" providerId="AD" clId="Web-{5EDB6670-176B-4C7F-9992-F88A3ADC56B9}" dt="2022-04-05T09:54:02.476" v="350" actId="14100"/>
          <ac:picMkLst>
            <pc:docMk/>
            <pc:sldMk cId="2054275178" sldId="264"/>
            <ac:picMk id="4" creationId="{6682BE47-F193-4BFE-D225-6EBED73982C7}"/>
          </ac:picMkLst>
        </pc:picChg>
      </pc:sldChg>
      <pc:sldChg chg="addSp delSp modSp new mod setBg">
        <pc:chgData name="Sophie ALLIX 861" userId="S::sophie.allix@caf86.caf.fr::653b8b07-0df8-4455-806f-e417d863b4cb" providerId="AD" clId="Web-{5EDB6670-176B-4C7F-9992-F88A3ADC56B9}" dt="2022-04-05T09:56:41.214" v="381" actId="14100"/>
        <pc:sldMkLst>
          <pc:docMk/>
          <pc:sldMk cId="819250331" sldId="265"/>
        </pc:sldMkLst>
        <pc:spChg chg="mod">
          <ac:chgData name="Sophie ALLIX 861" userId="S::sophie.allix@caf86.caf.fr::653b8b07-0df8-4455-806f-e417d863b4cb" providerId="AD" clId="Web-{5EDB6670-176B-4C7F-9992-F88A3ADC56B9}" dt="2022-04-05T09:56:04.776" v="377" actId="20577"/>
          <ac:spMkLst>
            <pc:docMk/>
            <pc:sldMk cId="819250331" sldId="265"/>
            <ac:spMk id="2" creationId="{C6BACDCA-B68B-57EE-49AA-D9DBE463593E}"/>
          </ac:spMkLst>
        </pc:spChg>
        <pc:spChg chg="del mod">
          <ac:chgData name="Sophie ALLIX 861" userId="S::sophie.allix@caf86.caf.fr::653b8b07-0df8-4455-806f-e417d863b4cb" providerId="AD" clId="Web-{5EDB6670-176B-4C7F-9992-F88A3ADC56B9}" dt="2022-04-05T09:56:19.823" v="378"/>
          <ac:spMkLst>
            <pc:docMk/>
            <pc:sldMk cId="819250331" sldId="265"/>
            <ac:spMk id="3" creationId="{3A8766B9-20E1-6915-A389-0195393A8DCF}"/>
          </ac:spMkLst>
        </pc:spChg>
        <pc:spChg chg="add">
          <ac:chgData name="Sophie ALLIX 861" userId="S::sophie.allix@caf86.caf.fr::653b8b07-0df8-4455-806f-e417d863b4cb" providerId="AD" clId="Web-{5EDB6670-176B-4C7F-9992-F88A3ADC56B9}" dt="2022-04-05T09:55:34.806" v="352"/>
          <ac:spMkLst>
            <pc:docMk/>
            <pc:sldMk cId="819250331" sldId="265"/>
            <ac:spMk id="8" creationId="{827B839B-9ADE-406B-8590-F1CAEDED45A1}"/>
          </ac:spMkLst>
        </pc:spChg>
        <pc:spChg chg="add">
          <ac:chgData name="Sophie ALLIX 861" userId="S::sophie.allix@caf86.caf.fr::653b8b07-0df8-4455-806f-e417d863b4cb" providerId="AD" clId="Web-{5EDB6670-176B-4C7F-9992-F88A3ADC56B9}" dt="2022-04-05T09:55:34.806" v="352"/>
          <ac:spMkLst>
            <pc:docMk/>
            <pc:sldMk cId="819250331" sldId="265"/>
            <ac:spMk id="10" creationId="{CFE45BF0-46DB-408C-B5F7-7B11716805D4}"/>
          </ac:spMkLst>
        </pc:spChg>
        <pc:spChg chg="add">
          <ac:chgData name="Sophie ALLIX 861" userId="S::sophie.allix@caf86.caf.fr::653b8b07-0df8-4455-806f-e417d863b4cb" providerId="AD" clId="Web-{5EDB6670-176B-4C7F-9992-F88A3ADC56B9}" dt="2022-04-05T09:55:34.806" v="352"/>
          <ac:spMkLst>
            <pc:docMk/>
            <pc:sldMk cId="819250331" sldId="265"/>
            <ac:spMk id="12" creationId="{2AEBC8F2-97B1-41B4-93F1-2D289E197FBA}"/>
          </ac:spMkLst>
        </pc:spChg>
        <pc:spChg chg="add">
          <ac:chgData name="Sophie ALLIX 861" userId="S::sophie.allix@caf86.caf.fr::653b8b07-0df8-4455-806f-e417d863b4cb" providerId="AD" clId="Web-{5EDB6670-176B-4C7F-9992-F88A3ADC56B9}" dt="2022-04-05T09:55:34.806" v="352"/>
          <ac:spMkLst>
            <pc:docMk/>
            <pc:sldMk cId="819250331" sldId="265"/>
            <ac:spMk id="14" creationId="{472E3A19-F5D5-48FC-BB9C-48C2F68F598B}"/>
          </ac:spMkLst>
        </pc:spChg>
        <pc:spChg chg="add">
          <ac:chgData name="Sophie ALLIX 861" userId="S::sophie.allix@caf86.caf.fr::653b8b07-0df8-4455-806f-e417d863b4cb" providerId="AD" clId="Web-{5EDB6670-176B-4C7F-9992-F88A3ADC56B9}" dt="2022-04-05T09:55:34.806" v="352"/>
          <ac:spMkLst>
            <pc:docMk/>
            <pc:sldMk cId="819250331" sldId="265"/>
            <ac:spMk id="16" creationId="{7A62E32F-BB65-43A8-8EB5-92346890E549}"/>
          </ac:spMkLst>
        </pc:spChg>
        <pc:spChg chg="add">
          <ac:chgData name="Sophie ALLIX 861" userId="S::sophie.allix@caf86.caf.fr::653b8b07-0df8-4455-806f-e417d863b4cb" providerId="AD" clId="Web-{5EDB6670-176B-4C7F-9992-F88A3ADC56B9}" dt="2022-04-05T09:55:34.806" v="352"/>
          <ac:spMkLst>
            <pc:docMk/>
            <pc:sldMk cId="819250331" sldId="265"/>
            <ac:spMk id="18" creationId="{14E91B64-9FCC-451E-AFB4-A827D6329367}"/>
          </ac:spMkLst>
        </pc:spChg>
        <pc:picChg chg="add mod ord">
          <ac:chgData name="Sophie ALLIX 861" userId="S::sophie.allix@caf86.caf.fr::653b8b07-0df8-4455-806f-e417d863b4cb" providerId="AD" clId="Web-{5EDB6670-176B-4C7F-9992-F88A3ADC56B9}" dt="2022-04-05T09:56:41.214" v="381" actId="14100"/>
          <ac:picMkLst>
            <pc:docMk/>
            <pc:sldMk cId="819250331" sldId="265"/>
            <ac:picMk id="4" creationId="{6373F474-48A8-6CC7-4DCA-CBB575B80C47}"/>
          </ac:picMkLst>
        </pc:picChg>
      </pc:sldChg>
      <pc:sldChg chg="addSp delSp modSp new mod setBg">
        <pc:chgData name="Sophie ALLIX 861" userId="S::sophie.allix@caf86.caf.fr::653b8b07-0df8-4455-806f-e417d863b4cb" providerId="AD" clId="Web-{5EDB6670-176B-4C7F-9992-F88A3ADC56B9}" dt="2022-04-05T09:57:59.294" v="410" actId="14100"/>
        <pc:sldMkLst>
          <pc:docMk/>
          <pc:sldMk cId="107415542" sldId="266"/>
        </pc:sldMkLst>
        <pc:spChg chg="mod">
          <ac:chgData name="Sophie ALLIX 861" userId="S::sophie.allix@caf86.caf.fr::653b8b07-0df8-4455-806f-e417d863b4cb" providerId="AD" clId="Web-{5EDB6670-176B-4C7F-9992-F88A3ADC56B9}" dt="2022-04-05T09:57:43.044" v="406" actId="20577"/>
          <ac:spMkLst>
            <pc:docMk/>
            <pc:sldMk cId="107415542" sldId="266"/>
            <ac:spMk id="2" creationId="{F9CDA938-ED54-1FF5-60B3-32CF121583A4}"/>
          </ac:spMkLst>
        </pc:spChg>
        <pc:spChg chg="del mod">
          <ac:chgData name="Sophie ALLIX 861" userId="S::sophie.allix@caf86.caf.fr::653b8b07-0df8-4455-806f-e417d863b4cb" providerId="AD" clId="Web-{5EDB6670-176B-4C7F-9992-F88A3ADC56B9}" dt="2022-04-05T09:57:45.200" v="407"/>
          <ac:spMkLst>
            <pc:docMk/>
            <pc:sldMk cId="107415542" sldId="266"/>
            <ac:spMk id="3" creationId="{F245E0D7-F63D-3858-8C5E-C4CF9106DC40}"/>
          </ac:spMkLst>
        </pc:spChg>
        <pc:spChg chg="add">
          <ac:chgData name="Sophie ALLIX 861" userId="S::sophie.allix@caf86.caf.fr::653b8b07-0df8-4455-806f-e417d863b4cb" providerId="AD" clId="Web-{5EDB6670-176B-4C7F-9992-F88A3ADC56B9}" dt="2022-04-05T09:56:50.308" v="383"/>
          <ac:spMkLst>
            <pc:docMk/>
            <pc:sldMk cId="107415542" sldId="266"/>
            <ac:spMk id="8" creationId="{827B839B-9ADE-406B-8590-F1CAEDED45A1}"/>
          </ac:spMkLst>
        </pc:spChg>
        <pc:spChg chg="add">
          <ac:chgData name="Sophie ALLIX 861" userId="S::sophie.allix@caf86.caf.fr::653b8b07-0df8-4455-806f-e417d863b4cb" providerId="AD" clId="Web-{5EDB6670-176B-4C7F-9992-F88A3ADC56B9}" dt="2022-04-05T09:56:50.308" v="383"/>
          <ac:spMkLst>
            <pc:docMk/>
            <pc:sldMk cId="107415542" sldId="266"/>
            <ac:spMk id="10" creationId="{CFE45BF0-46DB-408C-B5F7-7B11716805D4}"/>
          </ac:spMkLst>
        </pc:spChg>
        <pc:spChg chg="add">
          <ac:chgData name="Sophie ALLIX 861" userId="S::sophie.allix@caf86.caf.fr::653b8b07-0df8-4455-806f-e417d863b4cb" providerId="AD" clId="Web-{5EDB6670-176B-4C7F-9992-F88A3ADC56B9}" dt="2022-04-05T09:56:50.308" v="383"/>
          <ac:spMkLst>
            <pc:docMk/>
            <pc:sldMk cId="107415542" sldId="266"/>
            <ac:spMk id="12" creationId="{2AEBC8F2-97B1-41B4-93F1-2D289E197FBA}"/>
          </ac:spMkLst>
        </pc:spChg>
        <pc:spChg chg="add">
          <ac:chgData name="Sophie ALLIX 861" userId="S::sophie.allix@caf86.caf.fr::653b8b07-0df8-4455-806f-e417d863b4cb" providerId="AD" clId="Web-{5EDB6670-176B-4C7F-9992-F88A3ADC56B9}" dt="2022-04-05T09:56:50.308" v="383"/>
          <ac:spMkLst>
            <pc:docMk/>
            <pc:sldMk cId="107415542" sldId="266"/>
            <ac:spMk id="14" creationId="{472E3A19-F5D5-48FC-BB9C-48C2F68F598B}"/>
          </ac:spMkLst>
        </pc:spChg>
        <pc:spChg chg="add">
          <ac:chgData name="Sophie ALLIX 861" userId="S::sophie.allix@caf86.caf.fr::653b8b07-0df8-4455-806f-e417d863b4cb" providerId="AD" clId="Web-{5EDB6670-176B-4C7F-9992-F88A3ADC56B9}" dt="2022-04-05T09:56:50.308" v="383"/>
          <ac:spMkLst>
            <pc:docMk/>
            <pc:sldMk cId="107415542" sldId="266"/>
            <ac:spMk id="16" creationId="{7A62E32F-BB65-43A8-8EB5-92346890E549}"/>
          </ac:spMkLst>
        </pc:spChg>
        <pc:spChg chg="add">
          <ac:chgData name="Sophie ALLIX 861" userId="S::sophie.allix@caf86.caf.fr::653b8b07-0df8-4455-806f-e417d863b4cb" providerId="AD" clId="Web-{5EDB6670-176B-4C7F-9992-F88A3ADC56B9}" dt="2022-04-05T09:56:50.308" v="383"/>
          <ac:spMkLst>
            <pc:docMk/>
            <pc:sldMk cId="107415542" sldId="266"/>
            <ac:spMk id="18" creationId="{14E91B64-9FCC-451E-AFB4-A827D6329367}"/>
          </ac:spMkLst>
        </pc:spChg>
        <pc:picChg chg="add mod ord">
          <ac:chgData name="Sophie ALLIX 861" userId="S::sophie.allix@caf86.caf.fr::653b8b07-0df8-4455-806f-e417d863b4cb" providerId="AD" clId="Web-{5EDB6670-176B-4C7F-9992-F88A3ADC56B9}" dt="2022-04-05T09:57:59.294" v="410" actId="14100"/>
          <ac:picMkLst>
            <pc:docMk/>
            <pc:sldMk cId="107415542" sldId="266"/>
            <ac:picMk id="4" creationId="{D64BD55E-FE36-2EC5-678F-319BE1E2C694}"/>
          </ac:picMkLst>
        </pc:picChg>
      </pc:sldChg>
      <pc:sldChg chg="addSp delSp modSp new mod setBg">
        <pc:chgData name="Sophie ALLIX 861" userId="S::sophie.allix@caf86.caf.fr::653b8b07-0df8-4455-806f-e417d863b4cb" providerId="AD" clId="Web-{5EDB6670-176B-4C7F-9992-F88A3ADC56B9}" dt="2022-04-05T10:00:05.563" v="437" actId="14100"/>
        <pc:sldMkLst>
          <pc:docMk/>
          <pc:sldMk cId="2802032691" sldId="267"/>
        </pc:sldMkLst>
        <pc:spChg chg="mod">
          <ac:chgData name="Sophie ALLIX 861" userId="S::sophie.allix@caf86.caf.fr::653b8b07-0df8-4455-806f-e417d863b4cb" providerId="AD" clId="Web-{5EDB6670-176B-4C7F-9992-F88A3ADC56B9}" dt="2022-04-05T09:59:55.219" v="434" actId="20577"/>
          <ac:spMkLst>
            <pc:docMk/>
            <pc:sldMk cId="2802032691" sldId="267"/>
            <ac:spMk id="2" creationId="{960BA2F5-E1B5-7290-0D3E-6AB9063C0A9E}"/>
          </ac:spMkLst>
        </pc:spChg>
        <pc:spChg chg="del mod">
          <ac:chgData name="Sophie ALLIX 861" userId="S::sophie.allix@caf86.caf.fr::653b8b07-0df8-4455-806f-e417d863b4cb" providerId="AD" clId="Web-{5EDB6670-176B-4C7F-9992-F88A3ADC56B9}" dt="2022-04-05T09:59:57.516" v="435"/>
          <ac:spMkLst>
            <pc:docMk/>
            <pc:sldMk cId="2802032691" sldId="267"/>
            <ac:spMk id="3" creationId="{E46AF525-D553-111F-32CF-39D2644D9A70}"/>
          </ac:spMkLst>
        </pc:spChg>
        <pc:spChg chg="add">
          <ac:chgData name="Sophie ALLIX 861" userId="S::sophie.allix@caf86.caf.fr::653b8b07-0df8-4455-806f-e417d863b4cb" providerId="AD" clId="Web-{5EDB6670-176B-4C7F-9992-F88A3ADC56B9}" dt="2022-04-05T09:59:07.234" v="412"/>
          <ac:spMkLst>
            <pc:docMk/>
            <pc:sldMk cId="2802032691" sldId="267"/>
            <ac:spMk id="8" creationId="{827B839B-9ADE-406B-8590-F1CAEDED45A1}"/>
          </ac:spMkLst>
        </pc:spChg>
        <pc:spChg chg="add">
          <ac:chgData name="Sophie ALLIX 861" userId="S::sophie.allix@caf86.caf.fr::653b8b07-0df8-4455-806f-e417d863b4cb" providerId="AD" clId="Web-{5EDB6670-176B-4C7F-9992-F88A3ADC56B9}" dt="2022-04-05T09:59:07.234" v="412"/>
          <ac:spMkLst>
            <pc:docMk/>
            <pc:sldMk cId="2802032691" sldId="267"/>
            <ac:spMk id="10" creationId="{CFE45BF0-46DB-408C-B5F7-7B11716805D4}"/>
          </ac:spMkLst>
        </pc:spChg>
        <pc:spChg chg="add">
          <ac:chgData name="Sophie ALLIX 861" userId="S::sophie.allix@caf86.caf.fr::653b8b07-0df8-4455-806f-e417d863b4cb" providerId="AD" clId="Web-{5EDB6670-176B-4C7F-9992-F88A3ADC56B9}" dt="2022-04-05T09:59:07.234" v="412"/>
          <ac:spMkLst>
            <pc:docMk/>
            <pc:sldMk cId="2802032691" sldId="267"/>
            <ac:spMk id="12" creationId="{2AEBC8F2-97B1-41B4-93F1-2D289E197FBA}"/>
          </ac:spMkLst>
        </pc:spChg>
        <pc:spChg chg="add">
          <ac:chgData name="Sophie ALLIX 861" userId="S::sophie.allix@caf86.caf.fr::653b8b07-0df8-4455-806f-e417d863b4cb" providerId="AD" clId="Web-{5EDB6670-176B-4C7F-9992-F88A3ADC56B9}" dt="2022-04-05T09:59:07.234" v="412"/>
          <ac:spMkLst>
            <pc:docMk/>
            <pc:sldMk cId="2802032691" sldId="267"/>
            <ac:spMk id="14" creationId="{472E3A19-F5D5-48FC-BB9C-48C2F68F598B}"/>
          </ac:spMkLst>
        </pc:spChg>
        <pc:spChg chg="add">
          <ac:chgData name="Sophie ALLIX 861" userId="S::sophie.allix@caf86.caf.fr::653b8b07-0df8-4455-806f-e417d863b4cb" providerId="AD" clId="Web-{5EDB6670-176B-4C7F-9992-F88A3ADC56B9}" dt="2022-04-05T09:59:07.234" v="412"/>
          <ac:spMkLst>
            <pc:docMk/>
            <pc:sldMk cId="2802032691" sldId="267"/>
            <ac:spMk id="16" creationId="{7A62E32F-BB65-43A8-8EB5-92346890E549}"/>
          </ac:spMkLst>
        </pc:spChg>
        <pc:spChg chg="add">
          <ac:chgData name="Sophie ALLIX 861" userId="S::sophie.allix@caf86.caf.fr::653b8b07-0df8-4455-806f-e417d863b4cb" providerId="AD" clId="Web-{5EDB6670-176B-4C7F-9992-F88A3ADC56B9}" dt="2022-04-05T09:59:07.234" v="412"/>
          <ac:spMkLst>
            <pc:docMk/>
            <pc:sldMk cId="2802032691" sldId="267"/>
            <ac:spMk id="18" creationId="{14E91B64-9FCC-451E-AFB4-A827D6329367}"/>
          </ac:spMkLst>
        </pc:spChg>
        <pc:picChg chg="add mod ord">
          <ac:chgData name="Sophie ALLIX 861" userId="S::sophie.allix@caf86.caf.fr::653b8b07-0df8-4455-806f-e417d863b4cb" providerId="AD" clId="Web-{5EDB6670-176B-4C7F-9992-F88A3ADC56B9}" dt="2022-04-05T10:00:05.563" v="437" actId="14100"/>
          <ac:picMkLst>
            <pc:docMk/>
            <pc:sldMk cId="2802032691" sldId="267"/>
            <ac:picMk id="4" creationId="{C9DEE253-E4D2-E4FE-A7B3-2E16464ED7A5}"/>
          </ac:picMkLst>
        </pc:picChg>
      </pc:sldChg>
      <pc:sldChg chg="addSp delSp modSp new mod setBg">
        <pc:chgData name="Sophie ALLIX 861" userId="S::sophie.allix@caf86.caf.fr::653b8b07-0df8-4455-806f-e417d863b4cb" providerId="AD" clId="Web-{5EDB6670-176B-4C7F-9992-F88A3ADC56B9}" dt="2022-04-05T10:01:22.456" v="457" actId="14100"/>
        <pc:sldMkLst>
          <pc:docMk/>
          <pc:sldMk cId="2974011214" sldId="268"/>
        </pc:sldMkLst>
        <pc:spChg chg="mod">
          <ac:chgData name="Sophie ALLIX 861" userId="S::sophie.allix@caf86.caf.fr::653b8b07-0df8-4455-806f-e417d863b4cb" providerId="AD" clId="Web-{5EDB6670-176B-4C7F-9992-F88A3ADC56B9}" dt="2022-04-05T10:01:13.237" v="454" actId="20577"/>
          <ac:spMkLst>
            <pc:docMk/>
            <pc:sldMk cId="2974011214" sldId="268"/>
            <ac:spMk id="2" creationId="{1BADAE8B-DD1F-9259-DEBB-70AED66AC42C}"/>
          </ac:spMkLst>
        </pc:spChg>
        <pc:spChg chg="del mod">
          <ac:chgData name="Sophie ALLIX 861" userId="S::sophie.allix@caf86.caf.fr::653b8b07-0df8-4455-806f-e417d863b4cb" providerId="AD" clId="Web-{5EDB6670-176B-4C7F-9992-F88A3ADC56B9}" dt="2022-04-05T10:01:15.581" v="455"/>
          <ac:spMkLst>
            <pc:docMk/>
            <pc:sldMk cId="2974011214" sldId="268"/>
            <ac:spMk id="3" creationId="{ABD35E63-E10C-4C24-9F7A-D78D866FF2CC}"/>
          </ac:spMkLst>
        </pc:spChg>
        <pc:spChg chg="add">
          <ac:chgData name="Sophie ALLIX 861" userId="S::sophie.allix@caf86.caf.fr::653b8b07-0df8-4455-806f-e417d863b4cb" providerId="AD" clId="Web-{5EDB6670-176B-4C7F-9992-F88A3ADC56B9}" dt="2022-04-05T10:00:27.111" v="439"/>
          <ac:spMkLst>
            <pc:docMk/>
            <pc:sldMk cId="2974011214" sldId="268"/>
            <ac:spMk id="8" creationId="{827B839B-9ADE-406B-8590-F1CAEDED45A1}"/>
          </ac:spMkLst>
        </pc:spChg>
        <pc:spChg chg="add">
          <ac:chgData name="Sophie ALLIX 861" userId="S::sophie.allix@caf86.caf.fr::653b8b07-0df8-4455-806f-e417d863b4cb" providerId="AD" clId="Web-{5EDB6670-176B-4C7F-9992-F88A3ADC56B9}" dt="2022-04-05T10:00:27.111" v="439"/>
          <ac:spMkLst>
            <pc:docMk/>
            <pc:sldMk cId="2974011214" sldId="268"/>
            <ac:spMk id="10" creationId="{CFE45BF0-46DB-408C-B5F7-7B11716805D4}"/>
          </ac:spMkLst>
        </pc:spChg>
        <pc:spChg chg="add">
          <ac:chgData name="Sophie ALLIX 861" userId="S::sophie.allix@caf86.caf.fr::653b8b07-0df8-4455-806f-e417d863b4cb" providerId="AD" clId="Web-{5EDB6670-176B-4C7F-9992-F88A3ADC56B9}" dt="2022-04-05T10:00:27.111" v="439"/>
          <ac:spMkLst>
            <pc:docMk/>
            <pc:sldMk cId="2974011214" sldId="268"/>
            <ac:spMk id="12" creationId="{2AEBC8F2-97B1-41B4-93F1-2D289E197FBA}"/>
          </ac:spMkLst>
        </pc:spChg>
        <pc:spChg chg="add">
          <ac:chgData name="Sophie ALLIX 861" userId="S::sophie.allix@caf86.caf.fr::653b8b07-0df8-4455-806f-e417d863b4cb" providerId="AD" clId="Web-{5EDB6670-176B-4C7F-9992-F88A3ADC56B9}" dt="2022-04-05T10:00:27.111" v="439"/>
          <ac:spMkLst>
            <pc:docMk/>
            <pc:sldMk cId="2974011214" sldId="268"/>
            <ac:spMk id="14" creationId="{472E3A19-F5D5-48FC-BB9C-48C2F68F598B}"/>
          </ac:spMkLst>
        </pc:spChg>
        <pc:spChg chg="add">
          <ac:chgData name="Sophie ALLIX 861" userId="S::sophie.allix@caf86.caf.fr::653b8b07-0df8-4455-806f-e417d863b4cb" providerId="AD" clId="Web-{5EDB6670-176B-4C7F-9992-F88A3ADC56B9}" dt="2022-04-05T10:00:27.111" v="439"/>
          <ac:spMkLst>
            <pc:docMk/>
            <pc:sldMk cId="2974011214" sldId="268"/>
            <ac:spMk id="16" creationId="{7A62E32F-BB65-43A8-8EB5-92346890E549}"/>
          </ac:spMkLst>
        </pc:spChg>
        <pc:spChg chg="add">
          <ac:chgData name="Sophie ALLIX 861" userId="S::sophie.allix@caf86.caf.fr::653b8b07-0df8-4455-806f-e417d863b4cb" providerId="AD" clId="Web-{5EDB6670-176B-4C7F-9992-F88A3ADC56B9}" dt="2022-04-05T10:00:27.111" v="439"/>
          <ac:spMkLst>
            <pc:docMk/>
            <pc:sldMk cId="2974011214" sldId="268"/>
            <ac:spMk id="18" creationId="{14E91B64-9FCC-451E-AFB4-A827D6329367}"/>
          </ac:spMkLst>
        </pc:spChg>
        <pc:picChg chg="add mod ord">
          <ac:chgData name="Sophie ALLIX 861" userId="S::sophie.allix@caf86.caf.fr::653b8b07-0df8-4455-806f-e417d863b4cb" providerId="AD" clId="Web-{5EDB6670-176B-4C7F-9992-F88A3ADC56B9}" dt="2022-04-05T10:01:22.456" v="457" actId="14100"/>
          <ac:picMkLst>
            <pc:docMk/>
            <pc:sldMk cId="2974011214" sldId="268"/>
            <ac:picMk id="4" creationId="{CC681B0B-4E1F-8A67-1692-29A10AFBDBAE}"/>
          </ac:picMkLst>
        </pc:picChg>
      </pc:sldChg>
    </pc:docChg>
  </pc:docChgLst>
  <pc:docChgLst>
    <pc:chgData name="Sophie ALLIX 861" userId="653b8b07-0df8-4455-806f-e417d863b4cb" providerId="ADAL" clId="{D4C6E9C3-5E16-4A3B-9E3A-7C11EAFEF24B}"/>
    <pc:docChg chg="undo custSel addSld delSld modSld sldOrd">
      <pc:chgData name="Sophie ALLIX 861" userId="653b8b07-0df8-4455-806f-e417d863b4cb" providerId="ADAL" clId="{D4C6E9C3-5E16-4A3B-9E3A-7C11EAFEF24B}" dt="2022-04-05T13:40:44.286" v="3347" actId="2696"/>
      <pc:docMkLst>
        <pc:docMk/>
      </pc:docMkLst>
      <pc:sldChg chg="modSp mod">
        <pc:chgData name="Sophie ALLIX 861" userId="653b8b07-0df8-4455-806f-e417d863b4cb" providerId="ADAL" clId="{D4C6E9C3-5E16-4A3B-9E3A-7C11EAFEF24B}" dt="2022-04-05T13:37:38.639" v="3321" actId="20577"/>
        <pc:sldMkLst>
          <pc:docMk/>
          <pc:sldMk cId="3690479911" sldId="257"/>
        </pc:sldMkLst>
        <pc:spChg chg="mod">
          <ac:chgData name="Sophie ALLIX 861" userId="653b8b07-0df8-4455-806f-e417d863b4cb" providerId="ADAL" clId="{D4C6E9C3-5E16-4A3B-9E3A-7C11EAFEF24B}" dt="2022-04-05T13:37:38.639" v="3321" actId="20577"/>
          <ac:spMkLst>
            <pc:docMk/>
            <pc:sldMk cId="3690479911" sldId="257"/>
            <ac:spMk id="3" creationId="{1E25A0C7-2A0A-409C-C557-4860AB44647B}"/>
          </ac:spMkLst>
        </pc:spChg>
      </pc:sldChg>
      <pc:sldChg chg="modSp mod">
        <pc:chgData name="Sophie ALLIX 861" userId="653b8b07-0df8-4455-806f-e417d863b4cb" providerId="ADAL" clId="{D4C6E9C3-5E16-4A3B-9E3A-7C11EAFEF24B}" dt="2022-04-05T13:38:55.013" v="3345" actId="20577"/>
        <pc:sldMkLst>
          <pc:docMk/>
          <pc:sldMk cId="2161099511" sldId="261"/>
        </pc:sldMkLst>
        <pc:spChg chg="mod">
          <ac:chgData name="Sophie ALLIX 861" userId="653b8b07-0df8-4455-806f-e417d863b4cb" providerId="ADAL" clId="{D4C6E9C3-5E16-4A3B-9E3A-7C11EAFEF24B}" dt="2022-04-05T13:38:55.013" v="3345" actId="20577"/>
          <ac:spMkLst>
            <pc:docMk/>
            <pc:sldMk cId="2161099511" sldId="261"/>
            <ac:spMk id="5" creationId="{BEB7FED8-EBDE-3E12-3C90-6658C8BD22CE}"/>
          </ac:spMkLst>
        </pc:spChg>
      </pc:sldChg>
      <pc:sldChg chg="modSp mod">
        <pc:chgData name="Sophie ALLIX 861" userId="653b8b07-0df8-4455-806f-e417d863b4cb" providerId="ADAL" clId="{D4C6E9C3-5E16-4A3B-9E3A-7C11EAFEF24B}" dt="2022-04-05T13:39:19.718" v="3346" actId="6549"/>
        <pc:sldMkLst>
          <pc:docMk/>
          <pc:sldMk cId="656966279" sldId="263"/>
        </pc:sldMkLst>
        <pc:spChg chg="mod">
          <ac:chgData name="Sophie ALLIX 861" userId="653b8b07-0df8-4455-806f-e417d863b4cb" providerId="ADAL" clId="{D4C6E9C3-5E16-4A3B-9E3A-7C11EAFEF24B}" dt="2022-04-05T13:39:19.718" v="3346" actId="6549"/>
          <ac:spMkLst>
            <pc:docMk/>
            <pc:sldMk cId="656966279" sldId="263"/>
            <ac:spMk id="5" creationId="{CF4DEEC6-D89A-0344-3101-3D46CA960286}"/>
          </ac:spMkLst>
        </pc:spChg>
      </pc:sldChg>
      <pc:sldChg chg="del">
        <pc:chgData name="Sophie ALLIX 861" userId="653b8b07-0df8-4455-806f-e417d863b4cb" providerId="ADAL" clId="{D4C6E9C3-5E16-4A3B-9E3A-7C11EAFEF24B}" dt="2022-04-05T13:25:03.557" v="3121" actId="2696"/>
        <pc:sldMkLst>
          <pc:docMk/>
          <pc:sldMk cId="2054275178" sldId="264"/>
        </pc:sldMkLst>
      </pc:sldChg>
      <pc:sldChg chg="addSp delSp modSp del mod">
        <pc:chgData name="Sophie ALLIX 861" userId="653b8b07-0df8-4455-806f-e417d863b4cb" providerId="ADAL" clId="{D4C6E9C3-5E16-4A3B-9E3A-7C11EAFEF24B}" dt="2022-04-05T13:34:49.359" v="3284" actId="2696"/>
        <pc:sldMkLst>
          <pc:docMk/>
          <pc:sldMk cId="819250331" sldId="265"/>
        </pc:sldMkLst>
        <pc:spChg chg="mod">
          <ac:chgData name="Sophie ALLIX 861" userId="653b8b07-0df8-4455-806f-e417d863b4cb" providerId="ADAL" clId="{D4C6E9C3-5E16-4A3B-9E3A-7C11EAFEF24B}" dt="2022-04-05T13:30:17.623" v="3217" actId="20577"/>
          <ac:spMkLst>
            <pc:docMk/>
            <pc:sldMk cId="819250331" sldId="265"/>
            <ac:spMk id="2" creationId="{C6BACDCA-B68B-57EE-49AA-D9DBE463593E}"/>
          </ac:spMkLst>
        </pc:spChg>
        <pc:spChg chg="add mod">
          <ac:chgData name="Sophie ALLIX 861" userId="653b8b07-0df8-4455-806f-e417d863b4cb" providerId="ADAL" clId="{D4C6E9C3-5E16-4A3B-9E3A-7C11EAFEF24B}" dt="2022-04-05T13:32:03.960" v="3280" actId="207"/>
          <ac:spMkLst>
            <pc:docMk/>
            <pc:sldMk cId="819250331" sldId="265"/>
            <ac:spMk id="5" creationId="{C544B97C-6223-43FB-9562-D50FBD10AAB0}"/>
          </ac:spMkLst>
        </pc:spChg>
        <pc:picChg chg="del">
          <ac:chgData name="Sophie ALLIX 861" userId="653b8b07-0df8-4455-806f-e417d863b4cb" providerId="ADAL" clId="{D4C6E9C3-5E16-4A3B-9E3A-7C11EAFEF24B}" dt="2022-04-05T13:26:47.656" v="3200" actId="478"/>
          <ac:picMkLst>
            <pc:docMk/>
            <pc:sldMk cId="819250331" sldId="265"/>
            <ac:picMk id="4" creationId="{6373F474-48A8-6CC7-4DCA-CBB575B80C47}"/>
          </ac:picMkLst>
        </pc:picChg>
      </pc:sldChg>
      <pc:sldChg chg="del">
        <pc:chgData name="Sophie ALLIX 861" userId="653b8b07-0df8-4455-806f-e417d863b4cb" providerId="ADAL" clId="{D4C6E9C3-5E16-4A3B-9E3A-7C11EAFEF24B}" dt="2022-04-05T13:34:37.611" v="3281" actId="2696"/>
        <pc:sldMkLst>
          <pc:docMk/>
          <pc:sldMk cId="107415542" sldId="266"/>
        </pc:sldMkLst>
      </pc:sldChg>
      <pc:sldChg chg="del">
        <pc:chgData name="Sophie ALLIX 861" userId="653b8b07-0df8-4455-806f-e417d863b4cb" providerId="ADAL" clId="{D4C6E9C3-5E16-4A3B-9E3A-7C11EAFEF24B}" dt="2022-04-05T13:34:41.807" v="3282" actId="2696"/>
        <pc:sldMkLst>
          <pc:docMk/>
          <pc:sldMk cId="2802032691" sldId="267"/>
        </pc:sldMkLst>
      </pc:sldChg>
      <pc:sldChg chg="del">
        <pc:chgData name="Sophie ALLIX 861" userId="653b8b07-0df8-4455-806f-e417d863b4cb" providerId="ADAL" clId="{D4C6E9C3-5E16-4A3B-9E3A-7C11EAFEF24B}" dt="2022-04-05T13:34:44.165" v="3283" actId="2696"/>
        <pc:sldMkLst>
          <pc:docMk/>
          <pc:sldMk cId="2974011214" sldId="268"/>
        </pc:sldMkLst>
      </pc:sldChg>
      <pc:sldChg chg="addSp modSp mod">
        <pc:chgData name="Sophie ALLIX 861" userId="653b8b07-0df8-4455-806f-e417d863b4cb" providerId="ADAL" clId="{D4C6E9C3-5E16-4A3B-9E3A-7C11EAFEF24B}" dt="2022-04-05T13:37:01.902" v="3317" actId="20577"/>
        <pc:sldMkLst>
          <pc:docMk/>
          <pc:sldMk cId="1287992928" sldId="270"/>
        </pc:sldMkLst>
        <pc:spChg chg="mod">
          <ac:chgData name="Sophie ALLIX 861" userId="653b8b07-0df8-4455-806f-e417d863b4cb" providerId="ADAL" clId="{D4C6E9C3-5E16-4A3B-9E3A-7C11EAFEF24B}" dt="2022-04-05T13:37:01.902" v="3317" actId="20577"/>
          <ac:spMkLst>
            <pc:docMk/>
            <pc:sldMk cId="1287992928" sldId="270"/>
            <ac:spMk id="2" creationId="{1BADAE8B-DD1F-9259-DEBB-70AED66AC42C}"/>
          </ac:spMkLst>
        </pc:spChg>
        <pc:spChg chg="mod">
          <ac:chgData name="Sophie ALLIX 861" userId="653b8b07-0df8-4455-806f-e417d863b4cb" providerId="ADAL" clId="{D4C6E9C3-5E16-4A3B-9E3A-7C11EAFEF24B}" dt="2022-04-05T13:35:07.806" v="3286" actId="6549"/>
          <ac:spMkLst>
            <pc:docMk/>
            <pc:sldMk cId="1287992928" sldId="270"/>
            <ac:spMk id="6" creationId="{913649B3-1E5F-D6FA-1D93-FD4B6BDA1B4E}"/>
          </ac:spMkLst>
        </pc:spChg>
        <pc:picChg chg="add mod">
          <ac:chgData name="Sophie ALLIX 861" userId="653b8b07-0df8-4455-806f-e417d863b4cb" providerId="ADAL" clId="{D4C6E9C3-5E16-4A3B-9E3A-7C11EAFEF24B}" dt="2022-04-05T13:35:41.635" v="3291" actId="14100"/>
          <ac:picMkLst>
            <pc:docMk/>
            <pc:sldMk cId="1287992928" sldId="270"/>
            <ac:picMk id="4" creationId="{58FDDA28-18C6-4AD6-B087-606496247405}"/>
          </ac:picMkLst>
        </pc:picChg>
      </pc:sldChg>
      <pc:sldChg chg="addSp delSp modSp new del mod">
        <pc:chgData name="Sophie ALLIX 861" userId="653b8b07-0df8-4455-806f-e417d863b4cb" providerId="ADAL" clId="{D4C6E9C3-5E16-4A3B-9E3A-7C11EAFEF24B}" dt="2022-04-05T12:15:20.852" v="12" actId="2696"/>
        <pc:sldMkLst>
          <pc:docMk/>
          <pc:sldMk cId="914826628" sldId="271"/>
        </pc:sldMkLst>
        <pc:spChg chg="mod">
          <ac:chgData name="Sophie ALLIX 861" userId="653b8b07-0df8-4455-806f-e417d863b4cb" providerId="ADAL" clId="{D4C6E9C3-5E16-4A3B-9E3A-7C11EAFEF24B}" dt="2022-04-05T12:14:36.423" v="6" actId="14100"/>
          <ac:spMkLst>
            <pc:docMk/>
            <pc:sldMk cId="914826628" sldId="271"/>
            <ac:spMk id="4" creationId="{ECCA85A0-4FDE-436A-9EE6-B947C57997DE}"/>
          </ac:spMkLst>
        </pc:spChg>
        <pc:picChg chg="add del mod">
          <ac:chgData name="Sophie ALLIX 861" userId="653b8b07-0df8-4455-806f-e417d863b4cb" providerId="ADAL" clId="{D4C6E9C3-5E16-4A3B-9E3A-7C11EAFEF24B}" dt="2022-04-05T12:14:59.788" v="8" actId="21"/>
          <ac:picMkLst>
            <pc:docMk/>
            <pc:sldMk cId="914826628" sldId="271"/>
            <ac:picMk id="8" creationId="{C58D41EA-9E63-4455-A359-AB8DF80E8BF5}"/>
          </ac:picMkLst>
        </pc:picChg>
      </pc:sldChg>
      <pc:sldChg chg="addSp modSp new mod">
        <pc:chgData name="Sophie ALLIX 861" userId="653b8b07-0df8-4455-806f-e417d863b4cb" providerId="ADAL" clId="{D4C6E9C3-5E16-4A3B-9E3A-7C11EAFEF24B}" dt="2022-04-05T12:47:02.021" v="1389" actId="207"/>
        <pc:sldMkLst>
          <pc:docMk/>
          <pc:sldMk cId="3533776067" sldId="272"/>
        </pc:sldMkLst>
        <pc:spChg chg="mod">
          <ac:chgData name="Sophie ALLIX 861" userId="653b8b07-0df8-4455-806f-e417d863b4cb" providerId="ADAL" clId="{D4C6E9C3-5E16-4A3B-9E3A-7C11EAFEF24B}" dt="2022-04-05T12:16:12.046" v="41" actId="207"/>
          <ac:spMkLst>
            <pc:docMk/>
            <pc:sldMk cId="3533776067" sldId="272"/>
            <ac:spMk id="3" creationId="{B519CFBD-6792-4372-83B0-1C23C0FA1DCD}"/>
          </ac:spMkLst>
        </pc:spChg>
        <pc:spChg chg="mod">
          <ac:chgData name="Sophie ALLIX 861" userId="653b8b07-0df8-4455-806f-e417d863b4cb" providerId="ADAL" clId="{D4C6E9C3-5E16-4A3B-9E3A-7C11EAFEF24B}" dt="2022-04-05T12:27:03.293" v="747" actId="27636"/>
          <ac:spMkLst>
            <pc:docMk/>
            <pc:sldMk cId="3533776067" sldId="272"/>
            <ac:spMk id="4" creationId="{E75C98DD-D88A-45DC-8ADE-394142B45CA8}"/>
          </ac:spMkLst>
        </pc:spChg>
        <pc:spChg chg="mod">
          <ac:chgData name="Sophie ALLIX 861" userId="653b8b07-0df8-4455-806f-e417d863b4cb" providerId="ADAL" clId="{D4C6E9C3-5E16-4A3B-9E3A-7C11EAFEF24B}" dt="2022-04-05T12:16:16.265" v="42" actId="207"/>
          <ac:spMkLst>
            <pc:docMk/>
            <pc:sldMk cId="3533776067" sldId="272"/>
            <ac:spMk id="5" creationId="{1AFFD93B-A39F-4BC5-87B3-1A20C3817351}"/>
          </ac:spMkLst>
        </pc:spChg>
        <pc:spChg chg="mod">
          <ac:chgData name="Sophie ALLIX 861" userId="653b8b07-0df8-4455-806f-e417d863b4cb" providerId="ADAL" clId="{D4C6E9C3-5E16-4A3B-9E3A-7C11EAFEF24B}" dt="2022-04-05T12:47:02.021" v="1389" actId="207"/>
          <ac:spMkLst>
            <pc:docMk/>
            <pc:sldMk cId="3533776067" sldId="272"/>
            <ac:spMk id="6" creationId="{C921EE78-8E8E-4BB3-AB3B-CA386FFB3533}"/>
          </ac:spMkLst>
        </pc:spChg>
        <pc:picChg chg="add mod">
          <ac:chgData name="Sophie ALLIX 861" userId="653b8b07-0df8-4455-806f-e417d863b4cb" providerId="ADAL" clId="{D4C6E9C3-5E16-4A3B-9E3A-7C11EAFEF24B}" dt="2022-04-05T12:15:13.039" v="11" actId="14100"/>
          <ac:picMkLst>
            <pc:docMk/>
            <pc:sldMk cId="3533776067" sldId="272"/>
            <ac:picMk id="7" creationId="{A9225035-4669-4FC8-84B9-DB0E6B9AE148}"/>
          </ac:picMkLst>
        </pc:picChg>
      </pc:sldChg>
      <pc:sldChg chg="modSp add del mod ord">
        <pc:chgData name="Sophie ALLIX 861" userId="653b8b07-0df8-4455-806f-e417d863b4cb" providerId="ADAL" clId="{D4C6E9C3-5E16-4A3B-9E3A-7C11EAFEF24B}" dt="2022-04-05T13:40:44.286" v="3347" actId="2696"/>
        <pc:sldMkLst>
          <pc:docMk/>
          <pc:sldMk cId="3626519638" sldId="273"/>
        </pc:sldMkLst>
        <pc:spChg chg="mod">
          <ac:chgData name="Sophie ALLIX 861" userId="653b8b07-0df8-4455-806f-e417d863b4cb" providerId="ADAL" clId="{D4C6E9C3-5E16-4A3B-9E3A-7C11EAFEF24B}" dt="2022-04-05T12:28:27.802" v="771" actId="14100"/>
          <ac:spMkLst>
            <pc:docMk/>
            <pc:sldMk cId="3626519638" sldId="273"/>
            <ac:spMk id="2" creationId="{F7FFF332-B12F-1DA1-90B9-1C9F685C1027}"/>
          </ac:spMkLst>
        </pc:spChg>
      </pc:sldChg>
      <pc:sldChg chg="addSp modSp new mod">
        <pc:chgData name="Sophie ALLIX 861" userId="653b8b07-0df8-4455-806f-e417d863b4cb" providerId="ADAL" clId="{D4C6E9C3-5E16-4A3B-9E3A-7C11EAFEF24B}" dt="2022-04-05T12:47:14.722" v="1390" actId="207"/>
        <pc:sldMkLst>
          <pc:docMk/>
          <pc:sldMk cId="3237692915" sldId="274"/>
        </pc:sldMkLst>
        <pc:spChg chg="mod">
          <ac:chgData name="Sophie ALLIX 861" userId="653b8b07-0df8-4455-806f-e417d863b4cb" providerId="ADAL" clId="{D4C6E9C3-5E16-4A3B-9E3A-7C11EAFEF24B}" dt="2022-04-05T12:29:28.870" v="802" actId="207"/>
          <ac:spMkLst>
            <pc:docMk/>
            <pc:sldMk cId="3237692915" sldId="274"/>
            <ac:spMk id="3" creationId="{45D4BA36-03E5-4E8F-A12D-8FB47E3712F3}"/>
          </ac:spMkLst>
        </pc:spChg>
        <pc:spChg chg="mod">
          <ac:chgData name="Sophie ALLIX 861" userId="653b8b07-0df8-4455-806f-e417d863b4cb" providerId="ADAL" clId="{D4C6E9C3-5E16-4A3B-9E3A-7C11EAFEF24B}" dt="2022-04-05T12:46:16.578" v="1387" actId="207"/>
          <ac:spMkLst>
            <pc:docMk/>
            <pc:sldMk cId="3237692915" sldId="274"/>
            <ac:spMk id="4" creationId="{DBA87B19-1E3A-4A6C-B46A-161D0F829A9A}"/>
          </ac:spMkLst>
        </pc:spChg>
        <pc:spChg chg="mod">
          <ac:chgData name="Sophie ALLIX 861" userId="653b8b07-0df8-4455-806f-e417d863b4cb" providerId="ADAL" clId="{D4C6E9C3-5E16-4A3B-9E3A-7C11EAFEF24B}" dt="2022-04-05T12:29:32.056" v="803" actId="207"/>
          <ac:spMkLst>
            <pc:docMk/>
            <pc:sldMk cId="3237692915" sldId="274"/>
            <ac:spMk id="5" creationId="{C8A0DA7C-D0E6-4096-8329-B817212606E4}"/>
          </ac:spMkLst>
        </pc:spChg>
        <pc:spChg chg="mod">
          <ac:chgData name="Sophie ALLIX 861" userId="653b8b07-0df8-4455-806f-e417d863b4cb" providerId="ADAL" clId="{D4C6E9C3-5E16-4A3B-9E3A-7C11EAFEF24B}" dt="2022-04-05T12:47:14.722" v="1390" actId="207"/>
          <ac:spMkLst>
            <pc:docMk/>
            <pc:sldMk cId="3237692915" sldId="274"/>
            <ac:spMk id="6" creationId="{3D5C038E-FC93-4EE6-89E6-DA51C81DBF2F}"/>
          </ac:spMkLst>
        </pc:spChg>
        <pc:picChg chg="add mod">
          <ac:chgData name="Sophie ALLIX 861" userId="653b8b07-0df8-4455-806f-e417d863b4cb" providerId="ADAL" clId="{D4C6E9C3-5E16-4A3B-9E3A-7C11EAFEF24B}" dt="2022-04-05T12:28:59.244" v="775" actId="1076"/>
          <ac:picMkLst>
            <pc:docMk/>
            <pc:sldMk cId="3237692915" sldId="274"/>
            <ac:picMk id="8" creationId="{66AF8247-70D4-43C5-BD09-4D3E6E1474FA}"/>
          </ac:picMkLst>
        </pc:picChg>
      </pc:sldChg>
      <pc:sldChg chg="modSp add mod ord">
        <pc:chgData name="Sophie ALLIX 861" userId="653b8b07-0df8-4455-806f-e417d863b4cb" providerId="ADAL" clId="{D4C6E9C3-5E16-4A3B-9E3A-7C11EAFEF24B}" dt="2022-04-05T12:54:08.376" v="1609" actId="20577"/>
        <pc:sldMkLst>
          <pc:docMk/>
          <pc:sldMk cId="3445608052" sldId="275"/>
        </pc:sldMkLst>
        <pc:spChg chg="mod">
          <ac:chgData name="Sophie ALLIX 861" userId="653b8b07-0df8-4455-806f-e417d863b4cb" providerId="ADAL" clId="{D4C6E9C3-5E16-4A3B-9E3A-7C11EAFEF24B}" dt="2022-04-05T12:49:38.786" v="1446" actId="20577"/>
          <ac:spMkLst>
            <pc:docMk/>
            <pc:sldMk cId="3445608052" sldId="275"/>
            <ac:spMk id="2" creationId="{F7FFF332-B12F-1DA1-90B9-1C9F685C1027}"/>
          </ac:spMkLst>
        </pc:spChg>
        <pc:spChg chg="mod">
          <ac:chgData name="Sophie ALLIX 861" userId="653b8b07-0df8-4455-806f-e417d863b4cb" providerId="ADAL" clId="{D4C6E9C3-5E16-4A3B-9E3A-7C11EAFEF24B}" dt="2022-04-05T12:54:08.376" v="1609" actId="20577"/>
          <ac:spMkLst>
            <pc:docMk/>
            <pc:sldMk cId="3445608052" sldId="275"/>
            <ac:spMk id="5" creationId="{CF4DEEC6-D89A-0344-3101-3D46CA960286}"/>
          </ac:spMkLst>
        </pc:spChg>
      </pc:sldChg>
      <pc:sldChg chg="modSp add mod">
        <pc:chgData name="Sophie ALLIX 861" userId="653b8b07-0df8-4455-806f-e417d863b4cb" providerId="ADAL" clId="{D4C6E9C3-5E16-4A3B-9E3A-7C11EAFEF24B}" dt="2022-04-05T13:15:03.126" v="2766" actId="6549"/>
        <pc:sldMkLst>
          <pc:docMk/>
          <pc:sldMk cId="3134057424" sldId="276"/>
        </pc:sldMkLst>
        <pc:spChg chg="mod">
          <ac:chgData name="Sophie ALLIX 861" userId="653b8b07-0df8-4455-806f-e417d863b4cb" providerId="ADAL" clId="{D4C6E9C3-5E16-4A3B-9E3A-7C11EAFEF24B}" dt="2022-04-05T12:56:17.384" v="1680" actId="20577"/>
          <ac:spMkLst>
            <pc:docMk/>
            <pc:sldMk cId="3134057424" sldId="276"/>
            <ac:spMk id="2" creationId="{F7FFF332-B12F-1DA1-90B9-1C9F685C1027}"/>
          </ac:spMkLst>
        </pc:spChg>
        <pc:spChg chg="mod">
          <ac:chgData name="Sophie ALLIX 861" userId="653b8b07-0df8-4455-806f-e417d863b4cb" providerId="ADAL" clId="{D4C6E9C3-5E16-4A3B-9E3A-7C11EAFEF24B}" dt="2022-04-05T13:15:03.126" v="2766" actId="6549"/>
          <ac:spMkLst>
            <pc:docMk/>
            <pc:sldMk cId="3134057424" sldId="276"/>
            <ac:spMk id="5" creationId="{CF4DEEC6-D89A-0344-3101-3D46CA960286}"/>
          </ac:spMkLst>
        </pc:spChg>
      </pc:sldChg>
      <pc:sldChg chg="addSp delSp modSp add mod">
        <pc:chgData name="Sophie ALLIX 861" userId="653b8b07-0df8-4455-806f-e417d863b4cb" providerId="ADAL" clId="{D4C6E9C3-5E16-4A3B-9E3A-7C11EAFEF24B}" dt="2022-04-05T13:15:31.695" v="2770" actId="27636"/>
        <pc:sldMkLst>
          <pc:docMk/>
          <pc:sldMk cId="2376378743" sldId="277"/>
        </pc:sldMkLst>
        <pc:spChg chg="mod">
          <ac:chgData name="Sophie ALLIX 861" userId="653b8b07-0df8-4455-806f-e417d863b4cb" providerId="ADAL" clId="{D4C6E9C3-5E16-4A3B-9E3A-7C11EAFEF24B}" dt="2022-04-05T13:00:47.996" v="1949" actId="20577"/>
          <ac:spMkLst>
            <pc:docMk/>
            <pc:sldMk cId="2376378743" sldId="277"/>
            <ac:spMk id="2" creationId="{F7FFF332-B12F-1DA1-90B9-1C9F685C1027}"/>
          </ac:spMkLst>
        </pc:spChg>
        <pc:spChg chg="add del">
          <ac:chgData name="Sophie ALLIX 861" userId="653b8b07-0df8-4455-806f-e417d863b4cb" providerId="ADAL" clId="{D4C6E9C3-5E16-4A3B-9E3A-7C11EAFEF24B}" dt="2022-04-05T13:09:44.266" v="2374"/>
          <ac:spMkLst>
            <pc:docMk/>
            <pc:sldMk cId="2376378743" sldId="277"/>
            <ac:spMk id="3" creationId="{E144D4C8-416A-4182-98B1-31EF27052270}"/>
          </ac:spMkLst>
        </pc:spChg>
        <pc:spChg chg="add del">
          <ac:chgData name="Sophie ALLIX 861" userId="653b8b07-0df8-4455-806f-e417d863b4cb" providerId="ADAL" clId="{D4C6E9C3-5E16-4A3B-9E3A-7C11EAFEF24B}" dt="2022-04-05T13:09:52.592" v="2377"/>
          <ac:spMkLst>
            <pc:docMk/>
            <pc:sldMk cId="2376378743" sldId="277"/>
            <ac:spMk id="4" creationId="{33C57EEC-512D-44EE-996A-044385D2B911}"/>
          </ac:spMkLst>
        </pc:spChg>
        <pc:spChg chg="mod">
          <ac:chgData name="Sophie ALLIX 861" userId="653b8b07-0df8-4455-806f-e417d863b4cb" providerId="ADAL" clId="{D4C6E9C3-5E16-4A3B-9E3A-7C11EAFEF24B}" dt="2022-04-05T13:15:31.695" v="2770" actId="27636"/>
          <ac:spMkLst>
            <pc:docMk/>
            <pc:sldMk cId="2376378743" sldId="277"/>
            <ac:spMk id="5" creationId="{CF4DEEC6-D89A-0344-3101-3D46CA960286}"/>
          </ac:spMkLst>
        </pc:spChg>
        <pc:spChg chg="add del">
          <ac:chgData name="Sophie ALLIX 861" userId="653b8b07-0df8-4455-806f-e417d863b4cb" providerId="ADAL" clId="{D4C6E9C3-5E16-4A3B-9E3A-7C11EAFEF24B}" dt="2022-04-05T13:10:02.078" v="2380"/>
          <ac:spMkLst>
            <pc:docMk/>
            <pc:sldMk cId="2376378743" sldId="277"/>
            <ac:spMk id="6" creationId="{442790DD-9BB9-4174-B4EB-15DD8DA7C407}"/>
          </ac:spMkLst>
        </pc:spChg>
        <pc:spChg chg="add del mod">
          <ac:chgData name="Sophie ALLIX 861" userId="653b8b07-0df8-4455-806f-e417d863b4cb" providerId="ADAL" clId="{D4C6E9C3-5E16-4A3B-9E3A-7C11EAFEF24B}" dt="2022-04-05T13:10:43.335" v="2477" actId="478"/>
          <ac:spMkLst>
            <pc:docMk/>
            <pc:sldMk cId="2376378743" sldId="277"/>
            <ac:spMk id="7" creationId="{5DABA0A9-184E-4852-B3F5-7F4B24CEC908}"/>
          </ac:spMkLst>
        </pc:spChg>
        <pc:picChg chg="add del">
          <ac:chgData name="Sophie ALLIX 861" userId="653b8b07-0df8-4455-806f-e417d863b4cb" providerId="ADAL" clId="{D4C6E9C3-5E16-4A3B-9E3A-7C11EAFEF24B}" dt="2022-04-05T13:09:44.266" v="2374"/>
          <ac:picMkLst>
            <pc:docMk/>
            <pc:sldMk cId="2376378743" sldId="277"/>
            <ac:picMk id="1026" creationId="{3D0C651E-CBD2-43CC-B9E5-E6AAEA978F43}"/>
          </ac:picMkLst>
        </pc:picChg>
        <pc:picChg chg="add del">
          <ac:chgData name="Sophie ALLIX 861" userId="653b8b07-0df8-4455-806f-e417d863b4cb" providerId="ADAL" clId="{D4C6E9C3-5E16-4A3B-9E3A-7C11EAFEF24B}" dt="2022-04-05T13:09:52.592" v="2377"/>
          <ac:picMkLst>
            <pc:docMk/>
            <pc:sldMk cId="2376378743" sldId="277"/>
            <ac:picMk id="1028" creationId="{717CD106-9116-4986-AEED-A066D0D4CFA9}"/>
          </ac:picMkLst>
        </pc:picChg>
        <pc:picChg chg="add del">
          <ac:chgData name="Sophie ALLIX 861" userId="653b8b07-0df8-4455-806f-e417d863b4cb" providerId="ADAL" clId="{D4C6E9C3-5E16-4A3B-9E3A-7C11EAFEF24B}" dt="2022-04-05T13:10:02.078" v="2380"/>
          <ac:picMkLst>
            <pc:docMk/>
            <pc:sldMk cId="2376378743" sldId="277"/>
            <ac:picMk id="1030" creationId="{62F214EC-2EFB-44D9-A4A5-8F1B551FF627}"/>
          </ac:picMkLst>
        </pc:picChg>
        <pc:picChg chg="add">
          <ac:chgData name="Sophie ALLIX 861" userId="653b8b07-0df8-4455-806f-e417d863b4cb" providerId="ADAL" clId="{D4C6E9C3-5E16-4A3B-9E3A-7C11EAFEF24B}" dt="2022-04-05T13:10:12.727" v="2382"/>
          <ac:picMkLst>
            <pc:docMk/>
            <pc:sldMk cId="2376378743" sldId="277"/>
            <ac:picMk id="1032" creationId="{7B9F7685-1F58-41BF-B9AF-1B49D154CA7E}"/>
          </ac:picMkLst>
        </pc:picChg>
      </pc:sldChg>
      <pc:sldChg chg="modSp add mod">
        <pc:chgData name="Sophie ALLIX 861" userId="653b8b07-0df8-4455-806f-e417d863b4cb" providerId="ADAL" clId="{D4C6E9C3-5E16-4A3B-9E3A-7C11EAFEF24B}" dt="2022-04-05T13:26:30.844" v="3163" actId="6549"/>
        <pc:sldMkLst>
          <pc:docMk/>
          <pc:sldMk cId="2245604673" sldId="278"/>
        </pc:sldMkLst>
        <pc:spChg chg="mod">
          <ac:chgData name="Sophie ALLIX 861" userId="653b8b07-0df8-4455-806f-e417d863b4cb" providerId="ADAL" clId="{D4C6E9C3-5E16-4A3B-9E3A-7C11EAFEF24B}" dt="2022-04-05T13:26:30.844" v="3163" actId="6549"/>
          <ac:spMkLst>
            <pc:docMk/>
            <pc:sldMk cId="2245604673" sldId="278"/>
            <ac:spMk id="2" creationId="{F7FFF332-B12F-1DA1-90B9-1C9F685C1027}"/>
          </ac:spMkLst>
        </pc:spChg>
        <pc:spChg chg="mod">
          <ac:chgData name="Sophie ALLIX 861" userId="653b8b07-0df8-4455-806f-e417d863b4cb" providerId="ADAL" clId="{D4C6E9C3-5E16-4A3B-9E3A-7C11EAFEF24B}" dt="2022-04-05T13:25:29.719" v="3123" actId="207"/>
          <ac:spMkLst>
            <pc:docMk/>
            <pc:sldMk cId="2245604673" sldId="278"/>
            <ac:spMk id="5" creationId="{CF4DEEC6-D89A-0344-3101-3D46CA96028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0206" cy="4951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7172" y="0"/>
            <a:ext cx="2920206" cy="495188"/>
          </a:xfrm>
          <a:prstGeom prst="rect">
            <a:avLst/>
          </a:prstGeom>
        </p:spPr>
        <p:txBody>
          <a:bodyPr vert="horz" lIns="91440" tIns="45720" rIns="91440" bIns="45720" rtlCol="0"/>
          <a:lstStyle>
            <a:lvl1pPr algn="r">
              <a:defRPr sz="1200"/>
            </a:lvl1pPr>
          </a:lstStyle>
          <a:p>
            <a:fld id="{0F889D27-3001-4AFE-8CAA-864DADFB689A}" type="datetimeFigureOut">
              <a:rPr lang="fr-FR" smtClean="0"/>
              <a:t>11/04/2022</a:t>
            </a:fld>
            <a:endParaRPr lang="fr-FR"/>
          </a:p>
        </p:txBody>
      </p:sp>
      <p:sp>
        <p:nvSpPr>
          <p:cNvPr id="4" name="Espace réservé de l'image des diapositives 3"/>
          <p:cNvSpPr>
            <a:spLocks noGrp="1" noRot="1" noChangeAspect="1"/>
          </p:cNvSpPr>
          <p:nvPr>
            <p:ph type="sldImg" idx="2"/>
          </p:nvPr>
        </p:nvSpPr>
        <p:spPr>
          <a:xfrm>
            <a:off x="411163" y="1233488"/>
            <a:ext cx="5918200" cy="3330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3894" y="4749691"/>
            <a:ext cx="5391150" cy="388611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4301"/>
            <a:ext cx="2920206" cy="4951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7172" y="9374301"/>
            <a:ext cx="2920206" cy="495187"/>
          </a:xfrm>
          <a:prstGeom prst="rect">
            <a:avLst/>
          </a:prstGeom>
        </p:spPr>
        <p:txBody>
          <a:bodyPr vert="horz" lIns="91440" tIns="45720" rIns="91440" bIns="45720" rtlCol="0" anchor="b"/>
          <a:lstStyle>
            <a:lvl1pPr algn="r">
              <a:defRPr sz="1200"/>
            </a:lvl1pPr>
          </a:lstStyle>
          <a:p>
            <a:fld id="{B47AAFA3-A515-478F-A662-277317E3D31D}" type="slidenum">
              <a:rPr lang="fr-FR" smtClean="0"/>
              <a:t>‹#›</a:t>
            </a:fld>
            <a:endParaRPr lang="fr-FR"/>
          </a:p>
        </p:txBody>
      </p:sp>
    </p:spTree>
    <p:extLst>
      <p:ext uri="{BB962C8B-B14F-4D97-AF65-F5344CB8AC3E}">
        <p14:creationId xmlns:p14="http://schemas.microsoft.com/office/powerpoint/2010/main" val="798873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47AAFA3-A515-478F-A662-277317E3D31D}" type="slidenum">
              <a:rPr lang="fr-FR" smtClean="0"/>
              <a:t>15</a:t>
            </a:fld>
            <a:endParaRPr lang="fr-FR"/>
          </a:p>
        </p:txBody>
      </p:sp>
    </p:spTree>
    <p:extLst>
      <p:ext uri="{BB962C8B-B14F-4D97-AF65-F5344CB8AC3E}">
        <p14:creationId xmlns:p14="http://schemas.microsoft.com/office/powerpoint/2010/main" val="1153906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11/04/2022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11/04/2022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11/04/2022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11/04/2022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11/04/2022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fr-FR" smtClean="0"/>
              <a:t>11/04/2022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fr-FR" smtClean="0"/>
              <a:t>‹#›</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caf.fr/allocataires/droits-et-prestations/connaitre-vos-droits-selon-votre-situation/je-change-de-situation/je-me-separe" TargetMode="External"/><Relationship Id="rId2" Type="http://schemas.openxmlformats.org/officeDocument/2006/relationships/hyperlink" Target="https://www.caf.fr/allocataires/droits-et-prestations/connaitre-vos-droits-selon-votre-situation/je-change-de-situation/je-vis-desormais-en-coupl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f.fr/allocataires/droits-et-prestations/connaitre-vos-droits-selon-votre-situation/je-change-de-situation/je-vis-desormais-en-coupl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af.fr/redirect/s/Redirect?page=monCompte" TargetMode="External"/><Relationship Id="rId2" Type="http://schemas.openxmlformats.org/officeDocument/2006/relationships/hyperlink" Target="https://www.caf.fr/allocataires/droits-et-prestations/connaitre-vos-droits-selon-votre-situation/je-change-de-situation/je-vis-desormais-en-couple" TargetMode="Externa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af.fr/allocataires/droits-et-prestations/connaitre-vos-droits-selon-votre-situation/je-change-de-situation/je-cesse-ou-je-reduis-mon-activite-professionnelle" TargetMode="External"/><Relationship Id="rId7" Type="http://schemas.openxmlformats.org/officeDocument/2006/relationships/hyperlink" Target="https://www.caf.fr/allocataires/droits-et-prestations/connaitre-vos-droits-selon-votre-situation/je-change-de-situation/je-suis-hospitalise" TargetMode="External"/><Relationship Id="rId2" Type="http://schemas.openxmlformats.org/officeDocument/2006/relationships/hyperlink" Target="https://www.caf.fr/allocataires/droits-et-prestations/connaitre-vos-droits-selon-votre-situation/je-change-de-situation/j-ai-trouve-du-travail" TargetMode="External"/><Relationship Id="rId1" Type="http://schemas.openxmlformats.org/officeDocument/2006/relationships/slideLayout" Target="../slideLayouts/slideLayout2.xml"/><Relationship Id="rId6" Type="http://schemas.openxmlformats.org/officeDocument/2006/relationships/hyperlink" Target="https://www.caf.fr/allocataires/droits-et-prestations/connaitre-vos-droits-selon-votre-situation/je-change-de-situation/je-suis-en-maladie-de-longue-duree-en-accident-du-travail-ou-en-invalidite" TargetMode="External"/><Relationship Id="rId5" Type="http://schemas.openxmlformats.org/officeDocument/2006/relationships/hyperlink" Target="https://www.caf.fr/allocataires/droits-et-prestations/connaitre-vos-droits-selon-votre-situation/je-change-de-situation/je-suis-au-chomage" TargetMode="External"/><Relationship Id="rId4" Type="http://schemas.openxmlformats.org/officeDocument/2006/relationships/hyperlink" Target="https://www.caf.fr/allocataires/droits-et-prestations/connaitre-vos-droits-selon-votre-situation/je-change-de-situation/je-suis-a-la-retrait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af.fr/allocataires/droits-et-prestations/s-informer-sur-les-aides/petite-enfance/la-prestation-partagee-d-education-de-l-enfant-prepare" TargetMode="External"/><Relationship Id="rId2" Type="http://schemas.openxmlformats.org/officeDocument/2006/relationships/hyperlink" Target="https://www.caf.fr/allocataires/droits-et-prestations/s-informer-sur-les-aides/logement-et-cadre-de-vie/les-aides-personnelles-au-logement" TargetMode="External"/><Relationship Id="rId1" Type="http://schemas.openxmlformats.org/officeDocument/2006/relationships/slideLayout" Target="../slideLayouts/slideLayout2.xml"/><Relationship Id="rId5" Type="http://schemas.openxmlformats.org/officeDocument/2006/relationships/hyperlink" Target="https://www.caf.fr/redirect/s/Redirect?page=monCompte" TargetMode="External"/><Relationship Id="rId4" Type="http://schemas.openxmlformats.org/officeDocument/2006/relationships/hyperlink" Target="https://www.caf.fr/allocataires/droits-et-prestations/s-informer-sur-les-aides/solidarite-et-insertion/la-prime-d-activit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af.fr/allocataires/droits-et-prestations/s-informer-sur-les-aides/solidarite-et-insertion/l-allocation-journaliere-de-presence-parentale-ajpp" TargetMode="External"/><Relationship Id="rId2" Type="http://schemas.openxmlformats.org/officeDocument/2006/relationships/hyperlink" Target="https://www.caf.fr/allocataires/droits-et-prestations/s-informer-sur-les-aides/petite-enfance/la-prestation-partagee-d-education-de-l-enfant-prepare" TargetMode="External"/><Relationship Id="rId1" Type="http://schemas.openxmlformats.org/officeDocument/2006/relationships/slideLayout" Target="../slideLayouts/slideLayout2.xml"/><Relationship Id="rId4" Type="http://schemas.openxmlformats.org/officeDocument/2006/relationships/hyperlink" Target="https://www.caf.fr/allocataires/droits-et-prestations/s-informer-sur-les-aides/solidarite-et-insertion/l-allocation-d-education-de-l-enfant-handicape-aeeh"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p:cNvSpPr>
            <a:spLocks noGrp="1"/>
          </p:cNvSpPr>
          <p:nvPr>
            <p:ph type="ctrTitle"/>
          </p:nvPr>
        </p:nvSpPr>
        <p:spPr>
          <a:xfrm>
            <a:off x="1870997" y="1607809"/>
            <a:ext cx="9236026" cy="2876680"/>
          </a:xfrm>
        </p:spPr>
        <p:txBody>
          <a:bodyPr anchor="b">
            <a:normAutofit/>
          </a:bodyPr>
          <a:lstStyle/>
          <a:p>
            <a:r>
              <a:rPr lang="fr-FR" sz="6600">
                <a:solidFill>
                  <a:srgbClr val="FFFFFF"/>
                </a:solidFill>
                <a:cs typeface="Calibri Light"/>
              </a:rPr>
              <a:t>Les Changements de situations</a:t>
            </a:r>
          </a:p>
        </p:txBody>
      </p:sp>
      <p:sp>
        <p:nvSpPr>
          <p:cNvPr id="3" name="Sous-titre 2"/>
          <p:cNvSpPr>
            <a:spLocks noGrp="1"/>
          </p:cNvSpPr>
          <p:nvPr>
            <p:ph type="subTitle" idx="1"/>
          </p:nvPr>
        </p:nvSpPr>
        <p:spPr>
          <a:xfrm>
            <a:off x="1987499" y="4810308"/>
            <a:ext cx="9003022" cy="1076551"/>
          </a:xfrm>
        </p:spPr>
        <p:txBody>
          <a:bodyPr>
            <a:normAutofit/>
          </a:bodyPr>
          <a:lstStyle/>
          <a:p>
            <a:pPr algn="l"/>
            <a:endParaRPr lang="fr-FR"/>
          </a:p>
        </p:txBody>
      </p:sp>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8E839E-191F-4D19-97C1-7C4C27233BAE}"/>
              </a:ext>
            </a:extLst>
          </p:cNvPr>
          <p:cNvSpPr>
            <a:spLocks noGrp="1"/>
          </p:cNvSpPr>
          <p:nvPr>
            <p:ph type="title"/>
          </p:nvPr>
        </p:nvSpPr>
        <p:spPr/>
        <p:txBody>
          <a:bodyPr/>
          <a:lstStyle/>
          <a:p>
            <a:endParaRPr lang="fr-FR"/>
          </a:p>
        </p:txBody>
      </p:sp>
      <p:sp>
        <p:nvSpPr>
          <p:cNvPr id="3" name="Espace réservé du texte 2">
            <a:extLst>
              <a:ext uri="{FF2B5EF4-FFF2-40B4-BE49-F238E27FC236}">
                <a16:creationId xmlns:a16="http://schemas.microsoft.com/office/drawing/2014/main" id="{45D4BA36-03E5-4E8F-A12D-8FB47E3712F3}"/>
              </a:ext>
            </a:extLst>
          </p:cNvPr>
          <p:cNvSpPr>
            <a:spLocks noGrp="1"/>
          </p:cNvSpPr>
          <p:nvPr>
            <p:ph type="body" idx="1"/>
          </p:nvPr>
        </p:nvSpPr>
        <p:spPr/>
        <p:txBody>
          <a:bodyPr/>
          <a:lstStyle/>
          <a:p>
            <a:pPr algn="ctr"/>
            <a:r>
              <a:rPr lang="fr-FR">
                <a:solidFill>
                  <a:srgbClr val="002060"/>
                </a:solidFill>
              </a:rPr>
              <a:t>Neutralisation</a:t>
            </a:r>
          </a:p>
        </p:txBody>
      </p:sp>
      <p:sp>
        <p:nvSpPr>
          <p:cNvPr id="4" name="Espace réservé du contenu 3">
            <a:extLst>
              <a:ext uri="{FF2B5EF4-FFF2-40B4-BE49-F238E27FC236}">
                <a16:creationId xmlns:a16="http://schemas.microsoft.com/office/drawing/2014/main" id="{DBA87B19-1E3A-4A6C-B46A-161D0F829A9A}"/>
              </a:ext>
            </a:extLst>
          </p:cNvPr>
          <p:cNvSpPr>
            <a:spLocks noGrp="1"/>
          </p:cNvSpPr>
          <p:nvPr>
            <p:ph sz="half" idx="2"/>
          </p:nvPr>
        </p:nvSpPr>
        <p:spPr/>
        <p:txBody>
          <a:bodyPr>
            <a:normAutofit fontScale="92500" lnSpcReduction="10000"/>
          </a:bodyPr>
          <a:lstStyle/>
          <a:p>
            <a:endParaRPr lang="fr-FR"/>
          </a:p>
          <a:p>
            <a:r>
              <a:rPr lang="fr-FR">
                <a:solidFill>
                  <a:srgbClr val="002060"/>
                </a:solidFill>
              </a:rPr>
              <a:t>Début de la neutralisation :</a:t>
            </a:r>
          </a:p>
          <a:p>
            <a:pPr marL="0" indent="0">
              <a:buNone/>
            </a:pPr>
            <a:r>
              <a:rPr lang="fr-FR" sz="1800">
                <a:solidFill>
                  <a:srgbClr val="002060"/>
                </a:solidFill>
              </a:rPr>
              <a:t>Le mois civil suivant le changement de situation </a:t>
            </a:r>
          </a:p>
          <a:p>
            <a:r>
              <a:rPr lang="fr-FR">
                <a:solidFill>
                  <a:srgbClr val="002060"/>
                </a:solidFill>
              </a:rPr>
              <a:t>Fin de la neutralisation :</a:t>
            </a:r>
          </a:p>
          <a:p>
            <a:pPr marL="0" indent="0">
              <a:buNone/>
            </a:pPr>
            <a:r>
              <a:rPr lang="fr-FR" sz="1800">
                <a:solidFill>
                  <a:srgbClr val="002060"/>
                </a:solidFill>
              </a:rPr>
              <a:t>Dès le mois de reprise d’activité</a:t>
            </a:r>
          </a:p>
          <a:p>
            <a:pPr marL="0" indent="0">
              <a:buNone/>
            </a:pPr>
            <a:endParaRPr lang="fr-FR" sz="1800"/>
          </a:p>
          <a:p>
            <a:pPr marL="0" indent="0">
              <a:buNone/>
            </a:pPr>
            <a:endParaRPr lang="fr-FR" sz="1800"/>
          </a:p>
        </p:txBody>
      </p:sp>
      <p:sp>
        <p:nvSpPr>
          <p:cNvPr id="5" name="Espace réservé du texte 4">
            <a:extLst>
              <a:ext uri="{FF2B5EF4-FFF2-40B4-BE49-F238E27FC236}">
                <a16:creationId xmlns:a16="http://schemas.microsoft.com/office/drawing/2014/main" id="{C8A0DA7C-D0E6-4096-8329-B817212606E4}"/>
              </a:ext>
            </a:extLst>
          </p:cNvPr>
          <p:cNvSpPr>
            <a:spLocks noGrp="1"/>
          </p:cNvSpPr>
          <p:nvPr>
            <p:ph type="body" sz="quarter" idx="3"/>
          </p:nvPr>
        </p:nvSpPr>
        <p:spPr/>
        <p:txBody>
          <a:bodyPr/>
          <a:lstStyle/>
          <a:p>
            <a:pPr algn="ctr"/>
            <a:r>
              <a:rPr lang="fr-FR">
                <a:solidFill>
                  <a:srgbClr val="002060"/>
                </a:solidFill>
              </a:rPr>
              <a:t>Abattement</a:t>
            </a:r>
          </a:p>
        </p:txBody>
      </p:sp>
      <p:sp>
        <p:nvSpPr>
          <p:cNvPr id="6" name="Espace réservé du contenu 5">
            <a:extLst>
              <a:ext uri="{FF2B5EF4-FFF2-40B4-BE49-F238E27FC236}">
                <a16:creationId xmlns:a16="http://schemas.microsoft.com/office/drawing/2014/main" id="{3D5C038E-FC93-4EE6-89E6-DA51C81DBF2F}"/>
              </a:ext>
            </a:extLst>
          </p:cNvPr>
          <p:cNvSpPr>
            <a:spLocks noGrp="1"/>
          </p:cNvSpPr>
          <p:nvPr>
            <p:ph sz="quarter" idx="4"/>
          </p:nvPr>
        </p:nvSpPr>
        <p:spPr/>
        <p:txBody>
          <a:bodyPr>
            <a:normAutofit fontScale="92500" lnSpcReduction="10000"/>
          </a:bodyPr>
          <a:lstStyle/>
          <a:p>
            <a:r>
              <a:rPr lang="fr-FR">
                <a:solidFill>
                  <a:srgbClr val="002060"/>
                </a:solidFill>
              </a:rPr>
              <a:t>Début de l’abattement :</a:t>
            </a:r>
          </a:p>
          <a:p>
            <a:pPr marL="0" indent="0">
              <a:buNone/>
            </a:pPr>
            <a:r>
              <a:rPr lang="fr-FR" sz="1800">
                <a:solidFill>
                  <a:srgbClr val="002060"/>
                </a:solidFill>
              </a:rPr>
              <a:t>A compter du deuxième mois civil qui suit le début d’indemnisation,</a:t>
            </a:r>
          </a:p>
          <a:p>
            <a:r>
              <a:rPr lang="fr-FR">
                <a:solidFill>
                  <a:srgbClr val="002060"/>
                </a:solidFill>
              </a:rPr>
              <a:t>Fin de l’abattement : </a:t>
            </a:r>
          </a:p>
          <a:p>
            <a:pPr marL="0" indent="0">
              <a:buNone/>
            </a:pPr>
            <a:r>
              <a:rPr lang="fr-FR" sz="1800">
                <a:solidFill>
                  <a:srgbClr val="002060"/>
                </a:solidFill>
              </a:rPr>
              <a:t>Dès le mois de la reprise d’activité.</a:t>
            </a:r>
          </a:p>
          <a:p>
            <a:pPr marL="0" indent="0">
              <a:buNone/>
            </a:pPr>
            <a:endParaRPr lang="fr-FR" sz="1800"/>
          </a:p>
          <a:p>
            <a:pPr marL="0" indent="0">
              <a:buNone/>
            </a:pPr>
            <a:r>
              <a:rPr lang="fr-FR" sz="1800">
                <a:solidFill>
                  <a:srgbClr val="002060"/>
                </a:solidFill>
              </a:rPr>
              <a:t>L’abattement est effectué sur les revenus de l’année de référence :</a:t>
            </a:r>
          </a:p>
          <a:p>
            <a:pPr marL="0" indent="0">
              <a:buNone/>
            </a:pPr>
            <a:r>
              <a:rPr lang="fr-FR" sz="1800">
                <a:solidFill>
                  <a:srgbClr val="002060"/>
                </a:solidFill>
              </a:rPr>
              <a:t>Les revenus d’activité professionnelle</a:t>
            </a:r>
          </a:p>
          <a:p>
            <a:pPr marL="0" indent="0">
              <a:buNone/>
            </a:pPr>
            <a:r>
              <a:rPr lang="fr-FR" sz="1800">
                <a:solidFill>
                  <a:srgbClr val="002060"/>
                </a:solidFill>
              </a:rPr>
              <a:t>Les IJ versées au titre de la maladie </a:t>
            </a:r>
          </a:p>
          <a:p>
            <a:pPr marL="0" indent="0">
              <a:buNone/>
            </a:pPr>
            <a:r>
              <a:rPr lang="fr-FR" sz="1800">
                <a:solidFill>
                  <a:srgbClr val="C00000"/>
                </a:solidFill>
              </a:rPr>
              <a:t>Les indemnités de chômage et les préretraites</a:t>
            </a:r>
          </a:p>
          <a:p>
            <a:pPr marL="0" indent="0">
              <a:buNone/>
            </a:pPr>
            <a:endParaRPr lang="fr-FR" sz="1800"/>
          </a:p>
        </p:txBody>
      </p:sp>
      <p:pic>
        <p:nvPicPr>
          <p:cNvPr id="8" name="Image 7">
            <a:extLst>
              <a:ext uri="{FF2B5EF4-FFF2-40B4-BE49-F238E27FC236}">
                <a16:creationId xmlns:a16="http://schemas.microsoft.com/office/drawing/2014/main" id="{66AF8247-70D4-43C5-BD09-4D3E6E1474FA}"/>
              </a:ext>
            </a:extLst>
          </p:cNvPr>
          <p:cNvPicPr>
            <a:picLocks noChangeAspect="1"/>
          </p:cNvPicPr>
          <p:nvPr/>
        </p:nvPicPr>
        <p:blipFill>
          <a:blip r:embed="rId2"/>
          <a:stretch>
            <a:fillRect/>
          </a:stretch>
        </p:blipFill>
        <p:spPr>
          <a:xfrm>
            <a:off x="248435" y="231324"/>
            <a:ext cx="11498280" cy="1861163"/>
          </a:xfrm>
          <a:prstGeom prst="rect">
            <a:avLst/>
          </a:prstGeom>
        </p:spPr>
      </p:pic>
    </p:spTree>
    <p:extLst>
      <p:ext uri="{BB962C8B-B14F-4D97-AF65-F5344CB8AC3E}">
        <p14:creationId xmlns:p14="http://schemas.microsoft.com/office/powerpoint/2010/main" val="3237692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a:solidFill>
                  <a:srgbClr val="FFFFFF"/>
                </a:solidFill>
                <a:cs typeface="Calibri Light"/>
              </a:rPr>
              <a:t>Les changements de situation de Famille </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a:ea typeface="+mn-lt"/>
              <a:cs typeface="+mn-lt"/>
            </a:endParaRPr>
          </a:p>
          <a:p>
            <a:endParaRPr lang="fr-FR" sz="1600">
              <a:solidFill>
                <a:srgbClr val="002060"/>
              </a:solidFill>
              <a:hlinkClick r:id="rId2">
                <a:extLst>
                  <a:ext uri="{A12FA001-AC4F-418D-AE19-62706E023703}">
                    <ahyp:hlinkClr xmlns:ahyp="http://schemas.microsoft.com/office/drawing/2018/hyperlinkcolor" val="tx"/>
                  </a:ext>
                </a:extLst>
              </a:hlinkClick>
            </a:endParaRPr>
          </a:p>
          <a:p>
            <a:r>
              <a:rPr lang="fr-FR" sz="2000">
                <a:solidFill>
                  <a:srgbClr val="002060"/>
                </a:solidFill>
                <a:hlinkClick r:id="rId2">
                  <a:extLst>
                    <a:ext uri="{A12FA001-AC4F-418D-AE19-62706E023703}">
                      <ahyp:hlinkClr xmlns:ahyp="http://schemas.microsoft.com/office/drawing/2018/hyperlinkcolor" val="tx"/>
                    </a:ext>
                  </a:extLst>
                </a:hlinkClick>
              </a:rPr>
              <a:t>L’usager vit désormais en couple</a:t>
            </a:r>
            <a:r>
              <a:rPr lang="fr-FR" sz="2000">
                <a:solidFill>
                  <a:srgbClr val="002060"/>
                </a:solidFill>
              </a:rPr>
              <a:t> (Vie maritale, PACS, reprise de vie commune) </a:t>
            </a:r>
          </a:p>
          <a:p>
            <a:endParaRPr lang="fr-FR" sz="2000">
              <a:solidFill>
                <a:srgbClr val="002060"/>
              </a:solidFill>
              <a:ea typeface="+mn-lt"/>
              <a:cs typeface="+mn-lt"/>
            </a:endParaRPr>
          </a:p>
          <a:p>
            <a:r>
              <a:rPr lang="fr-FR" sz="2000">
                <a:solidFill>
                  <a:srgbClr val="002060"/>
                </a:solidFill>
                <a:hlinkClick r:id="rId3">
                  <a:extLst>
                    <a:ext uri="{A12FA001-AC4F-418D-AE19-62706E023703}">
                      <ahyp:hlinkClr xmlns:ahyp="http://schemas.microsoft.com/office/drawing/2018/hyperlinkcolor" val="tx"/>
                    </a:ext>
                  </a:extLst>
                </a:hlinkClick>
              </a:rPr>
              <a:t>L’usager se sépare</a:t>
            </a:r>
            <a:r>
              <a:rPr lang="fr-FR" sz="2000">
                <a:solidFill>
                  <a:srgbClr val="002060"/>
                </a:solidFill>
              </a:rPr>
              <a:t> ( Séparation de fait, Divorce, rupture vie maritale, PACS)</a:t>
            </a:r>
            <a:endParaRPr lang="fr-FR" sz="2000">
              <a:solidFill>
                <a:srgbClr val="002060"/>
              </a:solidFill>
              <a:ea typeface="+mn-lt"/>
              <a:cs typeface="+mn-lt"/>
            </a:endParaRPr>
          </a:p>
          <a:p>
            <a:endParaRPr lang="fr-FR" sz="2000">
              <a:solidFill>
                <a:srgbClr val="002060"/>
              </a:solidFill>
              <a:ea typeface="+mn-lt"/>
              <a:cs typeface="+mn-lt"/>
            </a:endParaRPr>
          </a:p>
          <a:p>
            <a:r>
              <a:rPr lang="fr-FR" sz="2000" u="sng">
                <a:solidFill>
                  <a:srgbClr val="002060"/>
                </a:solidFill>
              </a:rPr>
              <a:t>Sa vie familiale (grossesse, naissance, adoption, arrivée ou départ d’une personne vivant chez moi)</a:t>
            </a:r>
            <a:endParaRPr lang="fr-FR" sz="2000">
              <a:solidFill>
                <a:srgbClr val="002060"/>
              </a:solidFill>
              <a:cs typeface="Calibri"/>
            </a:endParaRPr>
          </a:p>
        </p:txBody>
      </p:sp>
    </p:spTree>
    <p:extLst>
      <p:ext uri="{BB962C8B-B14F-4D97-AF65-F5344CB8AC3E}">
        <p14:creationId xmlns:p14="http://schemas.microsoft.com/office/powerpoint/2010/main" val="3445608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a:solidFill>
                  <a:srgbClr val="FFFFFF"/>
                </a:solidFill>
                <a:cs typeface="Calibri Light"/>
              </a:rPr>
              <a:t>L’usager vit désormais en couple </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a:ea typeface="+mn-lt"/>
              <a:cs typeface="+mn-lt"/>
            </a:endParaRPr>
          </a:p>
          <a:p>
            <a:r>
              <a:rPr lang="fr-FR" sz="2000">
                <a:solidFill>
                  <a:srgbClr val="002060"/>
                </a:solidFill>
                <a:hlinkClick r:id="rId2">
                  <a:extLst>
                    <a:ext uri="{A12FA001-AC4F-418D-AE19-62706E023703}">
                      <ahyp:hlinkClr xmlns:ahyp="http://schemas.microsoft.com/office/drawing/2018/hyperlinkcolor" val="tx"/>
                    </a:ext>
                  </a:extLst>
                </a:hlinkClick>
              </a:rPr>
              <a:t>L’usager vit désormais en couple</a:t>
            </a:r>
            <a:r>
              <a:rPr lang="fr-FR" sz="2000">
                <a:solidFill>
                  <a:srgbClr val="002060"/>
                </a:solidFill>
              </a:rPr>
              <a:t> (Vie maritale, PACS, reprise de vie commune) </a:t>
            </a:r>
          </a:p>
          <a:p>
            <a:endParaRPr lang="fr-FR" sz="2000">
              <a:solidFill>
                <a:srgbClr val="002060"/>
              </a:solidFill>
            </a:endParaRPr>
          </a:p>
          <a:p>
            <a:pPr marL="0" indent="0">
              <a:buNone/>
            </a:pPr>
            <a:r>
              <a:rPr lang="fr-FR" sz="1600">
                <a:solidFill>
                  <a:srgbClr val="002060"/>
                </a:solidFill>
              </a:rPr>
              <a:t>Les deux membres du couple dépendent de la même Caf, leurs dossiers seront regroupés. Ce changement prendra effet le mois suivant cet événement. (sauf si la vie de couple débute le 1</a:t>
            </a:r>
            <a:r>
              <a:rPr lang="fr-FR" sz="1600" baseline="30000">
                <a:solidFill>
                  <a:srgbClr val="002060"/>
                </a:solidFill>
              </a:rPr>
              <a:t>er</a:t>
            </a:r>
            <a:r>
              <a:rPr lang="fr-FR" sz="1600">
                <a:solidFill>
                  <a:srgbClr val="002060"/>
                </a:solidFill>
              </a:rPr>
              <a:t> du mois) + (sauf pour l’étude du droit au RSA, PPA)</a:t>
            </a:r>
          </a:p>
          <a:p>
            <a:pPr marL="0" indent="0">
              <a:buNone/>
            </a:pPr>
            <a:r>
              <a:rPr lang="fr-FR" sz="1600">
                <a:solidFill>
                  <a:srgbClr val="002060"/>
                </a:solidFill>
              </a:rPr>
              <a:t>Un des membres du couple est alors considéré comme le responsable de la gestion du dossier du foyer.  Le responsable dossier peut donner une autorisation de gestion à son conjoint qui peut alors créer son propre espace personnel. Pour y accéder, il doit se munir de son propre numéro de sécurité social et de son mot de passe personnel. Avec cette autorisation, le conjoint peut bénéficier des mêmes fonctionnalités et services que le responsable dossier,</a:t>
            </a:r>
          </a:p>
          <a:p>
            <a:pPr marL="0" indent="0">
              <a:buNone/>
            </a:pPr>
            <a:r>
              <a:rPr lang="fr-FR" sz="1600">
                <a:solidFill>
                  <a:srgbClr val="002060"/>
                </a:solidFill>
              </a:rPr>
              <a:t>Les droits sont recalculés en tenant compte des ressources du responsable dossier et de celles de son conjoint. </a:t>
            </a:r>
          </a:p>
          <a:p>
            <a:endParaRPr lang="fr-FR" sz="2000">
              <a:solidFill>
                <a:srgbClr val="002060"/>
              </a:solidFill>
              <a:ea typeface="+mn-lt"/>
              <a:cs typeface="+mn-lt"/>
            </a:endParaRPr>
          </a:p>
        </p:txBody>
      </p:sp>
    </p:spTree>
    <p:extLst>
      <p:ext uri="{BB962C8B-B14F-4D97-AF65-F5344CB8AC3E}">
        <p14:creationId xmlns:p14="http://schemas.microsoft.com/office/powerpoint/2010/main" val="313405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a:solidFill>
                  <a:srgbClr val="FFFFFF"/>
                </a:solidFill>
                <a:cs typeface="Calibri Light"/>
              </a:rPr>
              <a:t>L’usager se sépare</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lnSpcReduction="10000"/>
          </a:bodyPr>
          <a:lstStyle/>
          <a:p>
            <a:r>
              <a:rPr lang="fr-FR" sz="2000">
                <a:solidFill>
                  <a:srgbClr val="002060"/>
                </a:solidFill>
                <a:hlinkClick r:id="rId2">
                  <a:extLst>
                    <a:ext uri="{A12FA001-AC4F-418D-AE19-62706E023703}">
                      <ahyp:hlinkClr xmlns:ahyp="http://schemas.microsoft.com/office/drawing/2018/hyperlinkcolor" val="tx"/>
                    </a:ext>
                  </a:extLst>
                </a:hlinkClick>
              </a:rPr>
              <a:t>L’usager se sépare </a:t>
            </a:r>
            <a:r>
              <a:rPr lang="fr-FR" sz="2000">
                <a:solidFill>
                  <a:srgbClr val="002060"/>
                </a:solidFill>
              </a:rPr>
              <a:t> </a:t>
            </a:r>
          </a:p>
          <a:p>
            <a:pPr marL="0" indent="0">
              <a:buNone/>
            </a:pPr>
            <a:r>
              <a:rPr lang="fr-FR" sz="1600">
                <a:solidFill>
                  <a:srgbClr val="002060"/>
                </a:solidFill>
              </a:rPr>
              <a:t>Pour bénéficier de l’ensemble de ses droits, l’usager doit déclarer rapidement sa séparation dans l’Espace </a:t>
            </a:r>
            <a:r>
              <a:rPr lang="fr-FR" sz="1600">
                <a:solidFill>
                  <a:srgbClr val="002060"/>
                </a:solidFill>
                <a:hlinkClick r:id="rId3">
                  <a:extLst>
                    <a:ext uri="{A12FA001-AC4F-418D-AE19-62706E023703}">
                      <ahyp:hlinkClr xmlns:ahyp="http://schemas.microsoft.com/office/drawing/2018/hyperlinkcolor" val="tx"/>
                    </a:ext>
                  </a:extLst>
                </a:hlinkClick>
              </a:rPr>
              <a:t>Mon Compte</a:t>
            </a:r>
            <a:r>
              <a:rPr lang="fr-FR" sz="1600">
                <a:solidFill>
                  <a:srgbClr val="002060"/>
                </a:solidFill>
              </a:rPr>
              <a:t>, rubrique « Mon profil » puis « Consulter ou modifier ».</a:t>
            </a:r>
          </a:p>
          <a:p>
            <a:pPr marL="0" indent="0">
              <a:buNone/>
            </a:pPr>
            <a:r>
              <a:rPr lang="fr-FR" sz="1600">
                <a:solidFill>
                  <a:srgbClr val="002060"/>
                </a:solidFill>
              </a:rPr>
              <a:t>La déclaration de séparation concerne les personnes vivant en couple, qu’elles soient mariées, pacsées ou en concubinage.  Il n’est pas nécessaire de fournir de document officiel pour la faire.</a:t>
            </a:r>
          </a:p>
          <a:p>
            <a:pPr marL="0" indent="0">
              <a:buNone/>
            </a:pPr>
            <a:r>
              <a:rPr lang="fr-FR" sz="1600">
                <a:solidFill>
                  <a:srgbClr val="002060"/>
                </a:solidFill>
              </a:rPr>
              <a:t>Si l’usager vit encore dans le même logement que son ex-conjoint, il doit quand même déclarer sa séparation et transmettre un justificatif à la Caf : une recherche de logement séparé, l’engagement d’une procédure de médiation familiale, de divorce.  </a:t>
            </a:r>
          </a:p>
          <a:p>
            <a:pPr marL="0" indent="0">
              <a:buNone/>
            </a:pPr>
            <a:r>
              <a:rPr lang="fr-FR" sz="1600">
                <a:solidFill>
                  <a:srgbClr val="002060"/>
                </a:solidFill>
              </a:rPr>
              <a:t>Une fois la déclaration faite, le mot de passe est modifié automatiquement. L’ex-conjoint n'a plus accès au compte.</a:t>
            </a:r>
          </a:p>
          <a:p>
            <a:pPr marL="0" indent="0">
              <a:buNone/>
            </a:pPr>
            <a:r>
              <a:rPr lang="fr-FR" sz="1600">
                <a:solidFill>
                  <a:srgbClr val="002060"/>
                </a:solidFill>
              </a:rPr>
              <a:t>L’usager doit changer les coordonnées bancaires si l’ex-conjoint était le seul titulaire du compte bancaire sur lequel les aides étaient versées</a:t>
            </a:r>
          </a:p>
          <a:p>
            <a:pPr marL="0" indent="0">
              <a:buNone/>
            </a:pPr>
            <a:r>
              <a:rPr lang="fr-FR" sz="1600">
                <a:solidFill>
                  <a:srgbClr val="002060"/>
                </a:solidFill>
              </a:rPr>
              <a:t>Le nouveau droit est examiné avec effet du </a:t>
            </a:r>
            <a:r>
              <a:rPr lang="fr-FR" sz="1600" b="1">
                <a:solidFill>
                  <a:srgbClr val="002060"/>
                </a:solidFill>
              </a:rPr>
              <a:t>mois suivant</a:t>
            </a:r>
            <a:r>
              <a:rPr lang="fr-FR" sz="1600">
                <a:solidFill>
                  <a:srgbClr val="002060"/>
                </a:solidFill>
              </a:rPr>
              <a:t> l'événement pour les ressources, l'exclusion de la personne. (excepté si changement le 1er du mois, alors effet dès le mois du changement) + (sauf pour l’étude du droit à l’ASF, RSA, PPA)</a:t>
            </a:r>
          </a:p>
          <a:p>
            <a:endParaRPr lang="fr-FR" sz="2000">
              <a:solidFill>
                <a:srgbClr val="002060"/>
              </a:solidFill>
              <a:ea typeface="+mn-lt"/>
              <a:cs typeface="+mn-lt"/>
            </a:endParaRPr>
          </a:p>
        </p:txBody>
      </p:sp>
      <p:pic>
        <p:nvPicPr>
          <p:cNvPr id="1032" name="Picture 8">
            <a:extLst>
              <a:ext uri="{FF2B5EF4-FFF2-40B4-BE49-F238E27FC236}">
                <a16:creationId xmlns:a16="http://schemas.microsoft.com/office/drawing/2014/main" id="{7B9F7685-1F58-41BF-B9AF-1B49D154CA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47000" y="-136525"/>
            <a:ext cx="152400" cy="12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6378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60582" y="800392"/>
            <a:ext cx="10262621" cy="1166953"/>
          </a:xfrm>
        </p:spPr>
        <p:txBody>
          <a:bodyPr>
            <a:normAutofit/>
          </a:bodyPr>
          <a:lstStyle/>
          <a:p>
            <a:r>
              <a:rPr lang="fr-FR" sz="4000">
                <a:solidFill>
                  <a:srgbClr val="FFFFFF"/>
                </a:solidFill>
                <a:cs typeface="Calibri Light"/>
              </a:rPr>
              <a:t>Sa vie familiale</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r>
              <a:rPr lang="fr-FR" sz="2000" u="sng">
                <a:solidFill>
                  <a:srgbClr val="002060"/>
                </a:solidFill>
              </a:rPr>
              <a:t>grossesse, naissance, adoption, arrivée ou départ d’une personne vivant chez moi, décès d’un conjoint, enfant,</a:t>
            </a:r>
          </a:p>
          <a:p>
            <a:endParaRPr lang="fr-FR" sz="2000" u="sng">
              <a:solidFill>
                <a:srgbClr val="002060"/>
              </a:solidFill>
              <a:ea typeface="+mn-lt"/>
              <a:cs typeface="+mn-lt"/>
            </a:endParaRPr>
          </a:p>
          <a:p>
            <a:pPr marL="0" indent="0">
              <a:buNone/>
            </a:pPr>
            <a:r>
              <a:rPr lang="fr-FR" sz="2000">
                <a:solidFill>
                  <a:srgbClr val="002060"/>
                </a:solidFill>
                <a:ea typeface="+mn-lt"/>
                <a:cs typeface="+mn-lt"/>
              </a:rPr>
              <a:t>Tous ces évènements doivent être déclarés à la CAF pour que les droits inhérents à ces évènements puissent être étudiés. </a:t>
            </a:r>
          </a:p>
          <a:p>
            <a:pPr marL="0" indent="0">
              <a:buNone/>
            </a:pPr>
            <a:r>
              <a:rPr lang="fr-FR" sz="2000">
                <a:solidFill>
                  <a:srgbClr val="002060"/>
                </a:solidFill>
                <a:ea typeface="+mn-lt"/>
                <a:cs typeface="+mn-lt"/>
              </a:rPr>
              <a:t>Le service de Cohésion Sociale peut accompagner les familles via des Offres de service.    </a:t>
            </a:r>
          </a:p>
        </p:txBody>
      </p:sp>
      <p:pic>
        <p:nvPicPr>
          <p:cNvPr id="1032" name="Picture 8">
            <a:extLst>
              <a:ext uri="{FF2B5EF4-FFF2-40B4-BE49-F238E27FC236}">
                <a16:creationId xmlns:a16="http://schemas.microsoft.com/office/drawing/2014/main" id="{7B9F7685-1F58-41BF-B9AF-1B49D154CA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7000" y="-136525"/>
            <a:ext cx="152400" cy="123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604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BADAE8B-DD1F-9259-DEBB-70AED66AC42C}"/>
              </a:ext>
            </a:extLst>
          </p:cNvPr>
          <p:cNvSpPr>
            <a:spLocks noGrp="1"/>
          </p:cNvSpPr>
          <p:nvPr>
            <p:ph type="title"/>
          </p:nvPr>
        </p:nvSpPr>
        <p:spPr>
          <a:xfrm>
            <a:off x="958506" y="800392"/>
            <a:ext cx="10264697" cy="1212102"/>
          </a:xfrm>
        </p:spPr>
        <p:txBody>
          <a:bodyPr>
            <a:normAutofit/>
          </a:bodyPr>
          <a:lstStyle/>
          <a:p>
            <a:r>
              <a:rPr lang="fr-FR" sz="4000">
                <a:solidFill>
                  <a:srgbClr val="FFFFFF"/>
                </a:solidFill>
              </a:rPr>
              <a:t>Exercice de capitalisation</a:t>
            </a:r>
          </a:p>
        </p:txBody>
      </p:sp>
      <p:sp>
        <p:nvSpPr>
          <p:cNvPr id="5" name="Espace réservé du contenu 4">
            <a:extLst>
              <a:ext uri="{FF2B5EF4-FFF2-40B4-BE49-F238E27FC236}">
                <a16:creationId xmlns:a16="http://schemas.microsoft.com/office/drawing/2014/main" id="{09EC5068-D4DF-4192-C9B9-76442BC5A925}"/>
              </a:ext>
            </a:extLst>
          </p:cNvPr>
          <p:cNvSpPr>
            <a:spLocks noGrp="1"/>
          </p:cNvSpPr>
          <p:nvPr>
            <p:ph idx="1"/>
          </p:nvPr>
        </p:nvSpPr>
        <p:spPr>
          <a:xfrm>
            <a:off x="846137" y="2198688"/>
            <a:ext cx="10515600" cy="4351338"/>
          </a:xfrm>
        </p:spPr>
        <p:txBody>
          <a:bodyPr vert="horz" lIns="91440" tIns="45720" rIns="91440" bIns="45720" rtlCol="0" anchor="t">
            <a:normAutofit/>
          </a:bodyPr>
          <a:lstStyle/>
          <a:p>
            <a:pPr marL="0" indent="0">
              <a:buNone/>
            </a:pPr>
            <a:r>
              <a:rPr lang="fr-FR">
                <a:cs typeface="Calibri" panose="020F0502020204030204"/>
              </a:rPr>
              <a:t>       </a:t>
            </a:r>
          </a:p>
        </p:txBody>
      </p:sp>
      <p:sp>
        <p:nvSpPr>
          <p:cNvPr id="6" name="ZoneTexte 5">
            <a:extLst>
              <a:ext uri="{FF2B5EF4-FFF2-40B4-BE49-F238E27FC236}">
                <a16:creationId xmlns:a16="http://schemas.microsoft.com/office/drawing/2014/main" id="{913649B3-1E5F-D6FA-1D93-FD4B6BDA1B4E}"/>
              </a:ext>
            </a:extLst>
          </p:cNvPr>
          <p:cNvSpPr txBox="1"/>
          <p:nvPr/>
        </p:nvSpPr>
        <p:spPr>
          <a:xfrm>
            <a:off x="1295400" y="3200400"/>
            <a:ext cx="9855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fr-FR"/>
          </a:p>
          <a:p>
            <a:endParaRPr lang="fr-FR"/>
          </a:p>
          <a:p>
            <a:endParaRPr lang="fr-FR"/>
          </a:p>
        </p:txBody>
      </p:sp>
      <p:pic>
        <p:nvPicPr>
          <p:cNvPr id="4" name="Image 3">
            <a:extLst>
              <a:ext uri="{FF2B5EF4-FFF2-40B4-BE49-F238E27FC236}">
                <a16:creationId xmlns:a16="http://schemas.microsoft.com/office/drawing/2014/main" id="{58FDDA28-18C6-4AD6-B087-606496247405}"/>
              </a:ext>
            </a:extLst>
          </p:cNvPr>
          <p:cNvPicPr>
            <a:picLocks noChangeAspect="1"/>
          </p:cNvPicPr>
          <p:nvPr/>
        </p:nvPicPr>
        <p:blipFill>
          <a:blip r:embed="rId3"/>
          <a:stretch>
            <a:fillRect/>
          </a:stretch>
        </p:blipFill>
        <p:spPr>
          <a:xfrm>
            <a:off x="1688474" y="2271562"/>
            <a:ext cx="8707514" cy="4186990"/>
          </a:xfrm>
          <a:prstGeom prst="rect">
            <a:avLst/>
          </a:prstGeom>
        </p:spPr>
      </p:pic>
    </p:spTree>
    <p:extLst>
      <p:ext uri="{BB962C8B-B14F-4D97-AF65-F5344CB8AC3E}">
        <p14:creationId xmlns:p14="http://schemas.microsoft.com/office/powerpoint/2010/main" val="128799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9"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22">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re 1">
            <a:extLst>
              <a:ext uri="{FF2B5EF4-FFF2-40B4-BE49-F238E27FC236}">
                <a16:creationId xmlns:a16="http://schemas.microsoft.com/office/drawing/2014/main" id="{051511F2-6077-1969-1174-AD2C046147ED}"/>
              </a:ext>
            </a:extLst>
          </p:cNvPr>
          <p:cNvSpPr>
            <a:spLocks noGrp="1"/>
          </p:cNvSpPr>
          <p:nvPr>
            <p:ph type="title"/>
          </p:nvPr>
        </p:nvSpPr>
        <p:spPr>
          <a:xfrm>
            <a:off x="1047280" y="759805"/>
            <a:ext cx="10306520" cy="1325563"/>
          </a:xfrm>
        </p:spPr>
        <p:txBody>
          <a:bodyPr>
            <a:normAutofit/>
          </a:bodyPr>
          <a:lstStyle/>
          <a:p>
            <a:r>
              <a:rPr lang="fr-FR" sz="4000">
                <a:solidFill>
                  <a:srgbClr val="FFFFFF"/>
                </a:solidFill>
                <a:cs typeface="Calibri Light"/>
              </a:rPr>
              <a:t>Les différents types de changements de situations </a:t>
            </a:r>
          </a:p>
        </p:txBody>
      </p:sp>
      <p:sp>
        <p:nvSpPr>
          <p:cNvPr id="8" name="Content Placeholder 7">
            <a:extLst>
              <a:ext uri="{FF2B5EF4-FFF2-40B4-BE49-F238E27FC236}">
                <a16:creationId xmlns:a16="http://schemas.microsoft.com/office/drawing/2014/main" id="{D515ACDD-801E-1E61-D084-C6E810BDA08E}"/>
              </a:ext>
            </a:extLst>
          </p:cNvPr>
          <p:cNvSpPr>
            <a:spLocks noGrp="1"/>
          </p:cNvSpPr>
          <p:nvPr>
            <p:ph idx="1"/>
          </p:nvPr>
        </p:nvSpPr>
        <p:spPr>
          <a:xfrm>
            <a:off x="1424904" y="2494450"/>
            <a:ext cx="4053545" cy="3563159"/>
          </a:xfrm>
        </p:spPr>
        <p:txBody>
          <a:bodyPr vert="horz" lIns="91440" tIns="45720" rIns="91440" bIns="45720" rtlCol="0" anchor="t">
            <a:normAutofit fontScale="62500" lnSpcReduction="20000"/>
          </a:bodyPr>
          <a:lstStyle/>
          <a:p>
            <a:pPr marL="0" indent="0">
              <a:buNone/>
            </a:pPr>
            <a:r>
              <a:rPr lang="en-US" sz="2400">
                <a:solidFill>
                  <a:srgbClr val="002060"/>
                </a:solidFill>
                <a:ea typeface="+mn-lt"/>
                <a:cs typeface="+mn-lt"/>
              </a:rPr>
              <a:t>Un </a:t>
            </a:r>
            <a:r>
              <a:rPr lang="en-US" sz="2400" err="1">
                <a:solidFill>
                  <a:srgbClr val="002060"/>
                </a:solidFill>
                <a:ea typeface="+mn-lt"/>
                <a:cs typeface="+mn-lt"/>
              </a:rPr>
              <a:t>usager</a:t>
            </a:r>
            <a:r>
              <a:rPr lang="en-US" sz="2400">
                <a:solidFill>
                  <a:srgbClr val="002060"/>
                </a:solidFill>
                <a:ea typeface="+mn-lt"/>
                <a:cs typeface="+mn-lt"/>
              </a:rPr>
              <a:t> </a:t>
            </a:r>
            <a:r>
              <a:rPr lang="en-US" sz="2400" err="1">
                <a:solidFill>
                  <a:srgbClr val="002060"/>
                </a:solidFill>
                <a:ea typeface="+mn-lt"/>
                <a:cs typeface="+mn-lt"/>
              </a:rPr>
              <a:t>peut</a:t>
            </a:r>
            <a:r>
              <a:rPr lang="en-US" sz="2400">
                <a:solidFill>
                  <a:srgbClr val="002060"/>
                </a:solidFill>
                <a:ea typeface="+mn-lt"/>
                <a:cs typeface="+mn-lt"/>
              </a:rPr>
              <a:t> </a:t>
            </a:r>
            <a:r>
              <a:rPr lang="en-US" sz="2400" err="1">
                <a:solidFill>
                  <a:srgbClr val="002060"/>
                </a:solidFill>
                <a:ea typeface="+mn-lt"/>
                <a:cs typeface="+mn-lt"/>
              </a:rPr>
              <a:t>déclarer</a:t>
            </a:r>
            <a:r>
              <a:rPr lang="en-US" sz="2400">
                <a:solidFill>
                  <a:srgbClr val="002060"/>
                </a:solidFill>
                <a:ea typeface="+mn-lt"/>
                <a:cs typeface="+mn-lt"/>
              </a:rPr>
              <a:t> </a:t>
            </a:r>
            <a:r>
              <a:rPr lang="en-US" sz="2400" err="1">
                <a:solidFill>
                  <a:srgbClr val="002060"/>
                </a:solidFill>
                <a:ea typeface="+mn-lt"/>
                <a:cs typeface="+mn-lt"/>
              </a:rPr>
              <a:t>en</a:t>
            </a:r>
            <a:r>
              <a:rPr lang="en-US" sz="2400">
                <a:solidFill>
                  <a:srgbClr val="002060"/>
                </a:solidFill>
                <a:ea typeface="+mn-lt"/>
                <a:cs typeface="+mn-lt"/>
              </a:rPr>
              <a:t> </a:t>
            </a:r>
            <a:r>
              <a:rPr lang="en-US" sz="2400" err="1">
                <a:solidFill>
                  <a:srgbClr val="002060"/>
                </a:solidFill>
                <a:ea typeface="+mn-lt"/>
                <a:cs typeface="+mn-lt"/>
              </a:rPr>
              <a:t>ligne</a:t>
            </a:r>
            <a:r>
              <a:rPr lang="en-US" sz="2400">
                <a:solidFill>
                  <a:srgbClr val="002060"/>
                </a:solidFill>
                <a:ea typeface="+mn-lt"/>
                <a:cs typeface="+mn-lt"/>
              </a:rPr>
              <a:t> les </a:t>
            </a:r>
            <a:r>
              <a:rPr lang="en-US" sz="2400" err="1">
                <a:solidFill>
                  <a:srgbClr val="002060"/>
                </a:solidFill>
                <a:ea typeface="+mn-lt"/>
                <a:cs typeface="+mn-lt"/>
              </a:rPr>
              <a:t>changements</a:t>
            </a:r>
            <a:r>
              <a:rPr lang="en-US" sz="2400">
                <a:solidFill>
                  <a:srgbClr val="002060"/>
                </a:solidFill>
                <a:ea typeface="+mn-lt"/>
                <a:cs typeface="+mn-lt"/>
              </a:rPr>
              <a:t> qui </a:t>
            </a:r>
            <a:r>
              <a:rPr lang="en-US" sz="2400" err="1">
                <a:solidFill>
                  <a:srgbClr val="002060"/>
                </a:solidFill>
                <a:ea typeface="+mn-lt"/>
                <a:cs typeface="+mn-lt"/>
              </a:rPr>
              <a:t>concernent</a:t>
            </a:r>
            <a:r>
              <a:rPr lang="en-US" sz="2400">
                <a:solidFill>
                  <a:srgbClr val="002060"/>
                </a:solidFill>
                <a:ea typeface="+mn-lt"/>
                <a:cs typeface="+mn-lt"/>
              </a:rPr>
              <a:t> : </a:t>
            </a:r>
            <a:endParaRPr lang="en-US" sz="2400">
              <a:solidFill>
                <a:srgbClr val="002060"/>
              </a:solidFill>
              <a:cs typeface="Calibri" panose="020F0502020204030204"/>
            </a:endParaRPr>
          </a:p>
          <a:p>
            <a:pPr marL="0" indent="0">
              <a:buNone/>
            </a:pPr>
            <a:endParaRPr lang="en-US">
              <a:solidFill>
                <a:srgbClr val="002060"/>
              </a:solidFill>
              <a:ea typeface="+mn-lt"/>
              <a:cs typeface="+mn-lt"/>
            </a:endParaRPr>
          </a:p>
          <a:p>
            <a:pPr marL="971550" lvl="1" indent="-285750">
              <a:buFont typeface="Arial"/>
              <a:buChar char="•"/>
            </a:pPr>
            <a:r>
              <a:rPr lang="en-US">
                <a:solidFill>
                  <a:srgbClr val="002060"/>
                </a:solidFill>
                <a:ea typeface="+mn-lt"/>
                <a:cs typeface="+mn-lt"/>
              </a:rPr>
              <a:t>Son </a:t>
            </a:r>
            <a:r>
              <a:rPr lang="en-US" err="1">
                <a:solidFill>
                  <a:srgbClr val="002060"/>
                </a:solidFill>
                <a:ea typeface="+mn-lt"/>
                <a:cs typeface="+mn-lt"/>
              </a:rPr>
              <a:t>état</a:t>
            </a:r>
            <a:r>
              <a:rPr lang="en-US">
                <a:solidFill>
                  <a:srgbClr val="002060"/>
                </a:solidFill>
                <a:ea typeface="+mn-lt"/>
                <a:cs typeface="+mn-lt"/>
              </a:rPr>
              <a:t>-civil, son </a:t>
            </a:r>
            <a:r>
              <a:rPr lang="en-US" err="1">
                <a:solidFill>
                  <a:srgbClr val="002060"/>
                </a:solidFill>
                <a:ea typeface="+mn-lt"/>
                <a:cs typeface="+mn-lt"/>
              </a:rPr>
              <a:t>adresse</a:t>
            </a:r>
            <a:r>
              <a:rPr lang="en-US">
                <a:solidFill>
                  <a:srgbClr val="002060"/>
                </a:solidFill>
                <a:ea typeface="+mn-lt"/>
                <a:cs typeface="+mn-lt"/>
              </a:rPr>
              <a:t> </a:t>
            </a:r>
            <a:r>
              <a:rPr lang="en-US" err="1">
                <a:solidFill>
                  <a:srgbClr val="002060"/>
                </a:solidFill>
                <a:ea typeface="+mn-lt"/>
                <a:cs typeface="+mn-lt"/>
              </a:rPr>
              <a:t>postale</a:t>
            </a:r>
            <a:r>
              <a:rPr lang="en-US">
                <a:solidFill>
                  <a:srgbClr val="002060"/>
                </a:solidFill>
                <a:ea typeface="+mn-lt"/>
                <a:cs typeface="+mn-lt"/>
              </a:rPr>
              <a:t>, son </a:t>
            </a:r>
            <a:r>
              <a:rPr lang="en-US" err="1">
                <a:solidFill>
                  <a:srgbClr val="002060"/>
                </a:solidFill>
                <a:ea typeface="+mn-lt"/>
                <a:cs typeface="+mn-lt"/>
              </a:rPr>
              <a:t>adresse</a:t>
            </a:r>
            <a:r>
              <a:rPr lang="en-US">
                <a:solidFill>
                  <a:srgbClr val="002060"/>
                </a:solidFill>
                <a:ea typeface="+mn-lt"/>
                <a:cs typeface="+mn-lt"/>
              </a:rPr>
              <a:t> </a:t>
            </a:r>
            <a:r>
              <a:rPr lang="en-US" err="1">
                <a:solidFill>
                  <a:srgbClr val="002060"/>
                </a:solidFill>
                <a:ea typeface="+mn-lt"/>
                <a:cs typeface="+mn-lt"/>
              </a:rPr>
              <a:t>mél</a:t>
            </a:r>
            <a:r>
              <a:rPr lang="en-US">
                <a:solidFill>
                  <a:srgbClr val="002060"/>
                </a:solidFill>
                <a:ea typeface="+mn-lt"/>
                <a:cs typeface="+mn-lt"/>
              </a:rPr>
              <a:t> </a:t>
            </a:r>
            <a:r>
              <a:rPr lang="en-US" err="1">
                <a:solidFill>
                  <a:srgbClr val="002060"/>
                </a:solidFill>
                <a:ea typeface="+mn-lt"/>
                <a:cs typeface="+mn-lt"/>
              </a:rPr>
              <a:t>ou</a:t>
            </a:r>
            <a:r>
              <a:rPr lang="en-US">
                <a:solidFill>
                  <a:srgbClr val="002060"/>
                </a:solidFill>
                <a:ea typeface="+mn-lt"/>
                <a:cs typeface="+mn-lt"/>
              </a:rPr>
              <a:t> son </a:t>
            </a:r>
            <a:r>
              <a:rPr lang="en-US" err="1">
                <a:solidFill>
                  <a:srgbClr val="002060"/>
                </a:solidFill>
                <a:ea typeface="+mn-lt"/>
                <a:cs typeface="+mn-lt"/>
              </a:rPr>
              <a:t>numéro</a:t>
            </a:r>
            <a:r>
              <a:rPr lang="en-US">
                <a:solidFill>
                  <a:srgbClr val="002060"/>
                </a:solidFill>
                <a:ea typeface="+mn-lt"/>
                <a:cs typeface="+mn-lt"/>
              </a:rPr>
              <a:t> de </a:t>
            </a:r>
            <a:r>
              <a:rPr lang="en-US" err="1">
                <a:solidFill>
                  <a:srgbClr val="002060"/>
                </a:solidFill>
                <a:ea typeface="+mn-lt"/>
                <a:cs typeface="+mn-lt"/>
              </a:rPr>
              <a:t>téléphone</a:t>
            </a:r>
            <a:r>
              <a:rPr lang="en-US">
                <a:solidFill>
                  <a:srgbClr val="002060"/>
                </a:solidFill>
                <a:ea typeface="+mn-lt"/>
                <a:cs typeface="+mn-lt"/>
              </a:rPr>
              <a:t> ;</a:t>
            </a:r>
            <a:endParaRPr lang="en-US">
              <a:solidFill>
                <a:srgbClr val="002060"/>
              </a:solidFill>
              <a:cs typeface="Calibri"/>
            </a:endParaRPr>
          </a:p>
          <a:p>
            <a:pPr marL="971550" lvl="1" indent="-285750">
              <a:buFont typeface="Arial"/>
              <a:buChar char="•"/>
            </a:pPr>
            <a:r>
              <a:rPr lang="en-US" err="1">
                <a:solidFill>
                  <a:srgbClr val="002060"/>
                </a:solidFill>
                <a:ea typeface="+mn-lt"/>
                <a:cs typeface="+mn-lt"/>
              </a:rPr>
              <a:t>ses</a:t>
            </a:r>
            <a:r>
              <a:rPr lang="en-US">
                <a:solidFill>
                  <a:srgbClr val="002060"/>
                </a:solidFill>
                <a:ea typeface="+mn-lt"/>
                <a:cs typeface="+mn-lt"/>
              </a:rPr>
              <a:t> </a:t>
            </a:r>
            <a:r>
              <a:rPr lang="en-US" err="1">
                <a:solidFill>
                  <a:srgbClr val="002060"/>
                </a:solidFill>
                <a:ea typeface="+mn-lt"/>
                <a:cs typeface="+mn-lt"/>
              </a:rPr>
              <a:t>coordonnées</a:t>
            </a:r>
            <a:r>
              <a:rPr lang="en-US">
                <a:solidFill>
                  <a:srgbClr val="002060"/>
                </a:solidFill>
                <a:ea typeface="+mn-lt"/>
                <a:cs typeface="+mn-lt"/>
              </a:rPr>
              <a:t> </a:t>
            </a:r>
            <a:r>
              <a:rPr lang="en-US" err="1">
                <a:solidFill>
                  <a:srgbClr val="002060"/>
                </a:solidFill>
                <a:ea typeface="+mn-lt"/>
                <a:cs typeface="+mn-lt"/>
              </a:rPr>
              <a:t>bancaires</a:t>
            </a:r>
            <a:r>
              <a:rPr lang="en-US">
                <a:solidFill>
                  <a:srgbClr val="002060"/>
                </a:solidFill>
                <a:ea typeface="+mn-lt"/>
                <a:cs typeface="+mn-lt"/>
              </a:rPr>
              <a:t> ;</a:t>
            </a:r>
            <a:endParaRPr lang="en-US">
              <a:solidFill>
                <a:srgbClr val="002060"/>
              </a:solidFill>
              <a:cs typeface="Calibri"/>
            </a:endParaRPr>
          </a:p>
          <a:p>
            <a:pPr marL="971550" lvl="1" indent="-285750">
              <a:buFont typeface="Arial"/>
              <a:buChar char="•"/>
            </a:pPr>
            <a:r>
              <a:rPr lang="en-US" err="1">
                <a:solidFill>
                  <a:srgbClr val="002060"/>
                </a:solidFill>
                <a:ea typeface="+mn-lt"/>
                <a:cs typeface="+mn-lt"/>
              </a:rPr>
              <a:t>sa</a:t>
            </a:r>
            <a:r>
              <a:rPr lang="en-US">
                <a:solidFill>
                  <a:srgbClr val="002060"/>
                </a:solidFill>
                <a:ea typeface="+mn-lt"/>
                <a:cs typeface="+mn-lt"/>
              </a:rPr>
              <a:t> vie de couple (</a:t>
            </a:r>
            <a:r>
              <a:rPr lang="en-US" err="1">
                <a:solidFill>
                  <a:srgbClr val="002060"/>
                </a:solidFill>
                <a:ea typeface="+mn-lt"/>
                <a:cs typeface="+mn-lt"/>
              </a:rPr>
              <a:t>mariage</a:t>
            </a:r>
            <a:r>
              <a:rPr lang="en-US">
                <a:solidFill>
                  <a:srgbClr val="002060"/>
                </a:solidFill>
                <a:ea typeface="+mn-lt"/>
                <a:cs typeface="+mn-lt"/>
              </a:rPr>
              <a:t>, début </a:t>
            </a:r>
            <a:r>
              <a:rPr lang="en-US" err="1">
                <a:solidFill>
                  <a:srgbClr val="002060"/>
                </a:solidFill>
                <a:ea typeface="+mn-lt"/>
                <a:cs typeface="+mn-lt"/>
              </a:rPr>
              <a:t>ou</a:t>
            </a:r>
            <a:r>
              <a:rPr lang="en-US">
                <a:solidFill>
                  <a:srgbClr val="002060"/>
                </a:solidFill>
                <a:ea typeface="+mn-lt"/>
                <a:cs typeface="+mn-lt"/>
              </a:rPr>
              <a:t> reprise </a:t>
            </a:r>
            <a:r>
              <a:rPr lang="en-US" err="1">
                <a:solidFill>
                  <a:srgbClr val="002060"/>
                </a:solidFill>
                <a:ea typeface="+mn-lt"/>
                <a:cs typeface="+mn-lt"/>
              </a:rPr>
              <a:t>d’une</a:t>
            </a:r>
            <a:r>
              <a:rPr lang="en-US">
                <a:solidFill>
                  <a:srgbClr val="002060"/>
                </a:solidFill>
                <a:ea typeface="+mn-lt"/>
                <a:cs typeface="+mn-lt"/>
              </a:rPr>
              <a:t> vie commune, divorce, </a:t>
            </a:r>
            <a:r>
              <a:rPr lang="en-US" err="1">
                <a:solidFill>
                  <a:srgbClr val="002060"/>
                </a:solidFill>
                <a:ea typeface="+mn-lt"/>
                <a:cs typeface="+mn-lt"/>
              </a:rPr>
              <a:t>séparation</a:t>
            </a:r>
            <a:r>
              <a:rPr lang="en-US">
                <a:solidFill>
                  <a:srgbClr val="002060"/>
                </a:solidFill>
                <a:ea typeface="+mn-lt"/>
                <a:cs typeface="+mn-lt"/>
              </a:rPr>
              <a:t>, </a:t>
            </a:r>
            <a:r>
              <a:rPr lang="en-US" err="1">
                <a:solidFill>
                  <a:srgbClr val="002060"/>
                </a:solidFill>
                <a:ea typeface="+mn-lt"/>
                <a:cs typeface="+mn-lt"/>
              </a:rPr>
              <a:t>décès</a:t>
            </a:r>
            <a:r>
              <a:rPr lang="en-US">
                <a:solidFill>
                  <a:srgbClr val="002060"/>
                </a:solidFill>
                <a:ea typeface="+mn-lt"/>
                <a:cs typeface="+mn-lt"/>
              </a:rPr>
              <a:t>) ;</a:t>
            </a:r>
            <a:endParaRPr lang="en-US">
              <a:solidFill>
                <a:srgbClr val="002060"/>
              </a:solidFill>
              <a:cs typeface="Calibri"/>
            </a:endParaRPr>
          </a:p>
          <a:p>
            <a:pPr marL="971550" lvl="1" indent="-285750">
              <a:buFont typeface="Arial"/>
              <a:buChar char="•"/>
            </a:pPr>
            <a:r>
              <a:rPr lang="en-US" err="1">
                <a:solidFill>
                  <a:srgbClr val="002060"/>
                </a:solidFill>
                <a:ea typeface="+mn-lt"/>
                <a:cs typeface="+mn-lt"/>
              </a:rPr>
              <a:t>sa</a:t>
            </a:r>
            <a:r>
              <a:rPr lang="en-US">
                <a:solidFill>
                  <a:srgbClr val="002060"/>
                </a:solidFill>
                <a:ea typeface="+mn-lt"/>
                <a:cs typeface="+mn-lt"/>
              </a:rPr>
              <a:t> vie </a:t>
            </a:r>
            <a:r>
              <a:rPr lang="en-US" err="1">
                <a:solidFill>
                  <a:srgbClr val="002060"/>
                </a:solidFill>
                <a:ea typeface="+mn-lt"/>
                <a:cs typeface="+mn-lt"/>
              </a:rPr>
              <a:t>familiale</a:t>
            </a:r>
            <a:r>
              <a:rPr lang="en-US">
                <a:solidFill>
                  <a:srgbClr val="002060"/>
                </a:solidFill>
                <a:ea typeface="+mn-lt"/>
                <a:cs typeface="+mn-lt"/>
              </a:rPr>
              <a:t> (</a:t>
            </a:r>
            <a:r>
              <a:rPr lang="en-US" err="1">
                <a:solidFill>
                  <a:srgbClr val="002060"/>
                </a:solidFill>
                <a:ea typeface="+mn-lt"/>
                <a:cs typeface="+mn-lt"/>
              </a:rPr>
              <a:t>grossesse</a:t>
            </a:r>
            <a:r>
              <a:rPr lang="en-US">
                <a:solidFill>
                  <a:srgbClr val="002060"/>
                </a:solidFill>
                <a:ea typeface="+mn-lt"/>
                <a:cs typeface="+mn-lt"/>
              </a:rPr>
              <a:t>, naissance, adoption, </a:t>
            </a:r>
            <a:r>
              <a:rPr lang="en-US" err="1">
                <a:solidFill>
                  <a:srgbClr val="002060"/>
                </a:solidFill>
                <a:ea typeface="+mn-lt"/>
                <a:cs typeface="+mn-lt"/>
              </a:rPr>
              <a:t>arrivée</a:t>
            </a:r>
            <a:r>
              <a:rPr lang="en-US">
                <a:solidFill>
                  <a:srgbClr val="002060"/>
                </a:solidFill>
                <a:ea typeface="+mn-lt"/>
                <a:cs typeface="+mn-lt"/>
              </a:rPr>
              <a:t> </a:t>
            </a:r>
            <a:r>
              <a:rPr lang="en-US" err="1">
                <a:solidFill>
                  <a:srgbClr val="002060"/>
                </a:solidFill>
                <a:ea typeface="+mn-lt"/>
                <a:cs typeface="+mn-lt"/>
              </a:rPr>
              <a:t>ou</a:t>
            </a:r>
            <a:r>
              <a:rPr lang="en-US">
                <a:solidFill>
                  <a:srgbClr val="002060"/>
                </a:solidFill>
                <a:ea typeface="+mn-lt"/>
                <a:cs typeface="+mn-lt"/>
              </a:rPr>
              <a:t> </a:t>
            </a:r>
            <a:r>
              <a:rPr lang="en-US" err="1">
                <a:solidFill>
                  <a:srgbClr val="002060"/>
                </a:solidFill>
                <a:ea typeface="+mn-lt"/>
                <a:cs typeface="+mn-lt"/>
              </a:rPr>
              <a:t>départ</a:t>
            </a:r>
            <a:r>
              <a:rPr lang="en-US">
                <a:solidFill>
                  <a:srgbClr val="002060"/>
                </a:solidFill>
                <a:ea typeface="+mn-lt"/>
                <a:cs typeface="+mn-lt"/>
              </a:rPr>
              <a:t> </a:t>
            </a:r>
            <a:r>
              <a:rPr lang="en-US" err="1">
                <a:solidFill>
                  <a:srgbClr val="002060"/>
                </a:solidFill>
                <a:ea typeface="+mn-lt"/>
                <a:cs typeface="+mn-lt"/>
              </a:rPr>
              <a:t>d’une</a:t>
            </a:r>
            <a:r>
              <a:rPr lang="en-US">
                <a:solidFill>
                  <a:srgbClr val="002060"/>
                </a:solidFill>
                <a:ea typeface="+mn-lt"/>
                <a:cs typeface="+mn-lt"/>
              </a:rPr>
              <a:t> </a:t>
            </a:r>
            <a:r>
              <a:rPr lang="en-US" err="1">
                <a:solidFill>
                  <a:srgbClr val="002060"/>
                </a:solidFill>
                <a:ea typeface="+mn-lt"/>
                <a:cs typeface="+mn-lt"/>
              </a:rPr>
              <a:t>personne</a:t>
            </a:r>
            <a:r>
              <a:rPr lang="en-US">
                <a:solidFill>
                  <a:srgbClr val="002060"/>
                </a:solidFill>
                <a:ea typeface="+mn-lt"/>
                <a:cs typeface="+mn-lt"/>
              </a:rPr>
              <a:t> vivant chez </a:t>
            </a:r>
            <a:r>
              <a:rPr lang="en-US" err="1">
                <a:solidFill>
                  <a:srgbClr val="002060"/>
                </a:solidFill>
                <a:ea typeface="+mn-lt"/>
                <a:cs typeface="+mn-lt"/>
              </a:rPr>
              <a:t>lui</a:t>
            </a:r>
            <a:r>
              <a:rPr lang="en-US">
                <a:solidFill>
                  <a:srgbClr val="002060"/>
                </a:solidFill>
                <a:ea typeface="+mn-lt"/>
                <a:cs typeface="+mn-lt"/>
              </a:rPr>
              <a:t>) ;</a:t>
            </a:r>
            <a:endParaRPr lang="en-US">
              <a:solidFill>
                <a:srgbClr val="002060"/>
              </a:solidFill>
              <a:cs typeface="Calibri"/>
            </a:endParaRPr>
          </a:p>
          <a:p>
            <a:pPr marL="971550" lvl="1" indent="-285750">
              <a:buFont typeface="Arial"/>
              <a:buChar char="•"/>
            </a:pPr>
            <a:r>
              <a:rPr lang="en-US" err="1">
                <a:solidFill>
                  <a:srgbClr val="002060"/>
                </a:solidFill>
                <a:ea typeface="+mn-lt"/>
                <a:cs typeface="+mn-lt"/>
              </a:rPr>
              <a:t>sa</a:t>
            </a:r>
            <a:r>
              <a:rPr lang="en-US">
                <a:solidFill>
                  <a:srgbClr val="002060"/>
                </a:solidFill>
                <a:ea typeface="+mn-lt"/>
                <a:cs typeface="+mn-lt"/>
              </a:rPr>
              <a:t> situation </a:t>
            </a:r>
            <a:r>
              <a:rPr lang="en-US" err="1">
                <a:solidFill>
                  <a:srgbClr val="002060"/>
                </a:solidFill>
                <a:ea typeface="+mn-lt"/>
                <a:cs typeface="+mn-lt"/>
              </a:rPr>
              <a:t>professionnelle</a:t>
            </a:r>
            <a:r>
              <a:rPr lang="en-US">
                <a:solidFill>
                  <a:srgbClr val="002060"/>
                </a:solidFill>
                <a:ea typeface="+mn-lt"/>
                <a:cs typeface="+mn-lt"/>
              </a:rPr>
              <a:t> </a:t>
            </a:r>
            <a:r>
              <a:rPr lang="en-US" err="1">
                <a:solidFill>
                  <a:srgbClr val="002060"/>
                </a:solidFill>
                <a:ea typeface="+mn-lt"/>
                <a:cs typeface="+mn-lt"/>
              </a:rPr>
              <a:t>ou</a:t>
            </a:r>
            <a:r>
              <a:rPr lang="en-US">
                <a:solidFill>
                  <a:srgbClr val="002060"/>
                </a:solidFill>
                <a:ea typeface="+mn-lt"/>
                <a:cs typeface="+mn-lt"/>
              </a:rPr>
              <a:t> bien </a:t>
            </a:r>
            <a:r>
              <a:rPr lang="en-US" err="1">
                <a:solidFill>
                  <a:srgbClr val="002060"/>
                </a:solidFill>
                <a:ea typeface="+mn-lt"/>
                <a:cs typeface="+mn-lt"/>
              </a:rPr>
              <a:t>celle</a:t>
            </a:r>
            <a:r>
              <a:rPr lang="en-US">
                <a:solidFill>
                  <a:srgbClr val="002060"/>
                </a:solidFill>
                <a:ea typeface="+mn-lt"/>
                <a:cs typeface="+mn-lt"/>
              </a:rPr>
              <a:t> de son conjoint ;</a:t>
            </a:r>
            <a:endParaRPr lang="en-US">
              <a:solidFill>
                <a:srgbClr val="002060"/>
              </a:solidFill>
              <a:cs typeface="Calibri"/>
            </a:endParaRPr>
          </a:p>
          <a:p>
            <a:pPr marL="971550" lvl="1" indent="-285750">
              <a:buFont typeface="Arial"/>
              <a:buChar char="•"/>
            </a:pPr>
            <a:r>
              <a:rPr lang="en-US">
                <a:solidFill>
                  <a:srgbClr val="002060"/>
                </a:solidFill>
                <a:ea typeface="+mn-lt"/>
                <a:cs typeface="+mn-lt"/>
              </a:rPr>
              <a:t>la situation de son enfant </a:t>
            </a:r>
            <a:r>
              <a:rPr lang="en-US" err="1">
                <a:solidFill>
                  <a:srgbClr val="002060"/>
                </a:solidFill>
                <a:ea typeface="+mn-lt"/>
                <a:cs typeface="+mn-lt"/>
              </a:rPr>
              <a:t>ou</a:t>
            </a:r>
            <a:r>
              <a:rPr lang="en-US">
                <a:solidFill>
                  <a:srgbClr val="002060"/>
                </a:solidFill>
                <a:ea typeface="+mn-lt"/>
                <a:cs typeface="+mn-lt"/>
              </a:rPr>
              <a:t> </a:t>
            </a:r>
            <a:r>
              <a:rPr lang="en-US" err="1">
                <a:solidFill>
                  <a:srgbClr val="002060"/>
                </a:solidFill>
                <a:ea typeface="+mn-lt"/>
                <a:cs typeface="+mn-lt"/>
              </a:rPr>
              <a:t>d’une</a:t>
            </a:r>
            <a:r>
              <a:rPr lang="en-US">
                <a:solidFill>
                  <a:srgbClr val="002060"/>
                </a:solidFill>
                <a:ea typeface="+mn-lt"/>
                <a:cs typeface="+mn-lt"/>
              </a:rPr>
              <a:t> </a:t>
            </a:r>
            <a:r>
              <a:rPr lang="en-US" err="1">
                <a:solidFill>
                  <a:srgbClr val="002060"/>
                </a:solidFill>
                <a:ea typeface="+mn-lt"/>
                <a:cs typeface="+mn-lt"/>
              </a:rPr>
              <a:t>personne</a:t>
            </a:r>
            <a:r>
              <a:rPr lang="en-US">
                <a:solidFill>
                  <a:srgbClr val="002060"/>
                </a:solidFill>
                <a:ea typeface="+mn-lt"/>
                <a:cs typeface="+mn-lt"/>
              </a:rPr>
              <a:t> de son foyer.</a:t>
            </a:r>
            <a:endParaRPr lang="en-US">
              <a:solidFill>
                <a:srgbClr val="002060"/>
              </a:solidFill>
              <a:cs typeface="Calibri"/>
            </a:endParaRPr>
          </a:p>
          <a:p>
            <a:pPr marL="0" indent="0">
              <a:buNone/>
            </a:pPr>
            <a:endParaRPr lang="en-US" sz="2400">
              <a:solidFill>
                <a:srgbClr val="002060"/>
              </a:solidFill>
              <a:cs typeface="Calibri"/>
            </a:endParaRPr>
          </a:p>
          <a:p>
            <a:pPr marL="0" indent="0">
              <a:buNone/>
            </a:pPr>
            <a:endParaRPr lang="en-US">
              <a:cs typeface="Calibri"/>
            </a:endParaRPr>
          </a:p>
        </p:txBody>
      </p:sp>
      <p:sp>
        <p:nvSpPr>
          <p:cNvPr id="3" name="ZoneTexte 2">
            <a:extLst>
              <a:ext uri="{FF2B5EF4-FFF2-40B4-BE49-F238E27FC236}">
                <a16:creationId xmlns:a16="http://schemas.microsoft.com/office/drawing/2014/main" id="{1E25A0C7-2A0A-409C-C557-4860AB44647B}"/>
              </a:ext>
            </a:extLst>
          </p:cNvPr>
          <p:cNvSpPr txBox="1"/>
          <p:nvPr/>
        </p:nvSpPr>
        <p:spPr>
          <a:xfrm>
            <a:off x="6804025" y="3248025"/>
            <a:ext cx="3640137"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err="1">
                <a:solidFill>
                  <a:srgbClr val="002060"/>
                </a:solidFill>
              </a:rPr>
              <a:t>Dès</a:t>
            </a:r>
            <a:r>
              <a:rPr lang="en-US">
                <a:solidFill>
                  <a:srgbClr val="002060"/>
                </a:solidFill>
              </a:rPr>
              <a:t> que </a:t>
            </a:r>
            <a:r>
              <a:rPr lang="en-US" err="1">
                <a:solidFill>
                  <a:srgbClr val="002060"/>
                </a:solidFill>
              </a:rPr>
              <a:t>sa</a:t>
            </a:r>
            <a:r>
              <a:rPr lang="en-US">
                <a:solidFill>
                  <a:srgbClr val="002060"/>
                </a:solidFill>
              </a:rPr>
              <a:t> vie </a:t>
            </a:r>
            <a:r>
              <a:rPr lang="en-US" err="1">
                <a:solidFill>
                  <a:srgbClr val="002060"/>
                </a:solidFill>
              </a:rPr>
              <a:t>évolue</a:t>
            </a:r>
            <a:r>
              <a:rPr lang="en-US">
                <a:solidFill>
                  <a:srgbClr val="002060"/>
                </a:solidFill>
              </a:rPr>
              <a:t>, un </a:t>
            </a:r>
            <a:r>
              <a:rPr lang="en-US" err="1">
                <a:solidFill>
                  <a:srgbClr val="002060"/>
                </a:solidFill>
              </a:rPr>
              <a:t>seul</a:t>
            </a:r>
            <a:r>
              <a:rPr lang="en-US">
                <a:solidFill>
                  <a:srgbClr val="002060"/>
                </a:solidFill>
              </a:rPr>
              <a:t> </a:t>
            </a:r>
            <a:r>
              <a:rPr lang="en-US" err="1">
                <a:solidFill>
                  <a:srgbClr val="002060"/>
                </a:solidFill>
              </a:rPr>
              <a:t>réflexe</a:t>
            </a:r>
            <a:r>
              <a:rPr lang="en-US">
                <a:solidFill>
                  <a:srgbClr val="002060"/>
                </a:solidFill>
              </a:rPr>
              <a:t> : </a:t>
            </a:r>
            <a:r>
              <a:rPr lang="en-US" err="1">
                <a:solidFill>
                  <a:srgbClr val="002060"/>
                </a:solidFill>
              </a:rPr>
              <a:t>l’appli</a:t>
            </a:r>
            <a:r>
              <a:rPr lang="en-US">
                <a:solidFill>
                  <a:srgbClr val="002060"/>
                </a:solidFill>
              </a:rPr>
              <a:t> mobile Caf-Mon Compte </a:t>
            </a:r>
            <a:r>
              <a:rPr lang="en-US" err="1">
                <a:solidFill>
                  <a:srgbClr val="002060"/>
                </a:solidFill>
              </a:rPr>
              <a:t>ou</a:t>
            </a:r>
            <a:r>
              <a:rPr lang="en-US">
                <a:solidFill>
                  <a:srgbClr val="002060"/>
                </a:solidFill>
              </a:rPr>
              <a:t> caf.fr ! Pour des aides </a:t>
            </a:r>
            <a:r>
              <a:rPr lang="en-US" err="1">
                <a:solidFill>
                  <a:srgbClr val="002060"/>
                </a:solidFill>
              </a:rPr>
              <a:t>adaptées</a:t>
            </a:r>
            <a:r>
              <a:rPr lang="en-US">
                <a:solidFill>
                  <a:srgbClr val="002060"/>
                </a:solidFill>
              </a:rPr>
              <a:t> à </a:t>
            </a:r>
            <a:r>
              <a:rPr lang="en-US" err="1">
                <a:solidFill>
                  <a:srgbClr val="002060"/>
                </a:solidFill>
              </a:rPr>
              <a:t>sa</a:t>
            </a:r>
            <a:r>
              <a:rPr lang="en-US">
                <a:solidFill>
                  <a:srgbClr val="002060"/>
                </a:solidFill>
              </a:rPr>
              <a:t> situation, il </a:t>
            </a:r>
            <a:r>
              <a:rPr lang="en-US" err="1">
                <a:solidFill>
                  <a:srgbClr val="002060"/>
                </a:solidFill>
              </a:rPr>
              <a:t>déclare</a:t>
            </a:r>
            <a:r>
              <a:rPr lang="en-US">
                <a:solidFill>
                  <a:srgbClr val="002060"/>
                </a:solidFill>
              </a:rPr>
              <a:t> </a:t>
            </a:r>
            <a:r>
              <a:rPr lang="en-US" err="1">
                <a:solidFill>
                  <a:srgbClr val="002060"/>
                </a:solidFill>
              </a:rPr>
              <a:t>immédiatement</a:t>
            </a:r>
            <a:r>
              <a:rPr lang="en-US">
                <a:solidFill>
                  <a:srgbClr val="002060"/>
                </a:solidFill>
              </a:rPr>
              <a:t> tout </a:t>
            </a:r>
            <a:r>
              <a:rPr lang="en-US" err="1">
                <a:solidFill>
                  <a:srgbClr val="002060"/>
                </a:solidFill>
              </a:rPr>
              <a:t>changement</a:t>
            </a:r>
            <a:r>
              <a:rPr lang="en-US">
                <a:solidFill>
                  <a:srgbClr val="002060"/>
                </a:solidFill>
              </a:rPr>
              <a:t> dans Mon Compte.</a:t>
            </a:r>
            <a:endParaRPr lang="fr-FR">
              <a:solidFill>
                <a:srgbClr val="002060"/>
              </a:solidFill>
              <a:cs typeface="Calibri"/>
            </a:endParaRPr>
          </a:p>
        </p:txBody>
      </p:sp>
    </p:spTree>
    <p:extLst>
      <p:ext uri="{BB962C8B-B14F-4D97-AF65-F5344CB8AC3E}">
        <p14:creationId xmlns:p14="http://schemas.microsoft.com/office/powerpoint/2010/main" val="369047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946A7A4E-F26A-84D4-A643-CCA8D5B085EC}"/>
              </a:ext>
            </a:extLst>
          </p:cNvPr>
          <p:cNvSpPr>
            <a:spLocks noGrp="1"/>
          </p:cNvSpPr>
          <p:nvPr>
            <p:ph type="title"/>
          </p:nvPr>
        </p:nvSpPr>
        <p:spPr>
          <a:xfrm>
            <a:off x="958506" y="800392"/>
            <a:ext cx="10264697" cy="1212102"/>
          </a:xfrm>
        </p:spPr>
        <p:txBody>
          <a:bodyPr>
            <a:normAutofit/>
          </a:bodyPr>
          <a:lstStyle/>
          <a:p>
            <a:r>
              <a:rPr lang="fr-FR" sz="3600">
                <a:solidFill>
                  <a:srgbClr val="FFFFFF"/>
                </a:solidFill>
                <a:cs typeface="Calibri Light"/>
              </a:rPr>
              <a:t>Pourquoi signaler rapidement un changement de situation ?</a:t>
            </a:r>
          </a:p>
        </p:txBody>
      </p:sp>
      <p:sp>
        <p:nvSpPr>
          <p:cNvPr id="4" name="Espace réservé du contenu 3">
            <a:extLst>
              <a:ext uri="{FF2B5EF4-FFF2-40B4-BE49-F238E27FC236}">
                <a16:creationId xmlns:a16="http://schemas.microsoft.com/office/drawing/2014/main" id="{8C34FF19-08C6-640A-BF3E-E2593D1F808A}"/>
              </a:ext>
            </a:extLst>
          </p:cNvPr>
          <p:cNvSpPr>
            <a:spLocks noGrp="1"/>
          </p:cNvSpPr>
          <p:nvPr>
            <p:ph idx="1"/>
          </p:nvPr>
        </p:nvSpPr>
        <p:spPr>
          <a:xfrm>
            <a:off x="1116012" y="1825625"/>
            <a:ext cx="10237788" cy="4351338"/>
          </a:xfrm>
        </p:spPr>
        <p:txBody>
          <a:bodyPr vert="horz" lIns="91440" tIns="45720" rIns="91440" bIns="45720" rtlCol="0" anchor="t">
            <a:normAutofit/>
          </a:bodyPr>
          <a:lstStyle/>
          <a:p>
            <a:endParaRPr lang="fr-FR"/>
          </a:p>
          <a:p>
            <a:pPr marL="0" indent="0">
              <a:buNone/>
            </a:pPr>
            <a:endParaRPr lang="fr-FR">
              <a:ea typeface="+mn-lt"/>
              <a:cs typeface="+mn-lt"/>
            </a:endParaRPr>
          </a:p>
          <a:p>
            <a:pPr marL="0" indent="0">
              <a:buNone/>
            </a:pPr>
            <a:r>
              <a:rPr lang="fr-FR">
                <a:ea typeface="+mn-lt"/>
                <a:cs typeface="+mn-lt"/>
              </a:rPr>
              <a:t>T</a:t>
            </a:r>
            <a:r>
              <a:rPr lang="fr-FR">
                <a:solidFill>
                  <a:srgbClr val="002060"/>
                </a:solidFill>
                <a:ea typeface="+mn-lt"/>
                <a:cs typeface="+mn-lt"/>
              </a:rPr>
              <a:t>out changement de situation peut avoir une conséquence sur le calcul des aides. </a:t>
            </a:r>
            <a:endParaRPr lang="fr-FR">
              <a:solidFill>
                <a:srgbClr val="002060"/>
              </a:solidFill>
              <a:cs typeface="Calibri"/>
            </a:endParaRPr>
          </a:p>
          <a:p>
            <a:pPr marL="0" indent="0">
              <a:buNone/>
            </a:pPr>
            <a:endParaRPr lang="fr-FR">
              <a:solidFill>
                <a:srgbClr val="002060"/>
              </a:solidFill>
              <a:ea typeface="+mn-lt"/>
              <a:cs typeface="+mn-lt"/>
            </a:endParaRPr>
          </a:p>
          <a:p>
            <a:pPr marL="0" indent="0">
              <a:buNone/>
            </a:pPr>
            <a:r>
              <a:rPr lang="fr-FR">
                <a:solidFill>
                  <a:srgbClr val="002060"/>
                </a:solidFill>
                <a:ea typeface="+mn-lt"/>
                <a:cs typeface="+mn-lt"/>
              </a:rPr>
              <a:t>En effet, les aides peuvent être revues à la hausse (naissance d’un enfant, chômage, etc.), à la baisse (début de vie commune, nouvelle situation professionnelle,etc.) ou même être interrompues.</a:t>
            </a:r>
            <a:endParaRPr lang="fr-FR">
              <a:solidFill>
                <a:srgbClr val="002060"/>
              </a:solidFill>
              <a:cs typeface="Calibri"/>
            </a:endParaRPr>
          </a:p>
        </p:txBody>
      </p:sp>
    </p:spTree>
    <p:extLst>
      <p:ext uri="{BB962C8B-B14F-4D97-AF65-F5344CB8AC3E}">
        <p14:creationId xmlns:p14="http://schemas.microsoft.com/office/powerpoint/2010/main" val="330119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04448D3-4BC2-8ECE-FFF3-A6EABCC3C4A5}"/>
              </a:ext>
            </a:extLst>
          </p:cNvPr>
          <p:cNvSpPr>
            <a:spLocks noGrp="1"/>
          </p:cNvSpPr>
          <p:nvPr>
            <p:ph type="title"/>
          </p:nvPr>
        </p:nvSpPr>
        <p:spPr>
          <a:xfrm>
            <a:off x="958506" y="800392"/>
            <a:ext cx="10264697" cy="1212102"/>
          </a:xfrm>
        </p:spPr>
        <p:txBody>
          <a:bodyPr>
            <a:normAutofit/>
          </a:bodyPr>
          <a:lstStyle/>
          <a:p>
            <a:r>
              <a:rPr lang="fr-FR" sz="3600">
                <a:solidFill>
                  <a:srgbClr val="FFFFFF"/>
                </a:solidFill>
                <a:cs typeface="Calibri Light"/>
              </a:rPr>
              <a:t>Les changements de situations professionnels  </a:t>
            </a:r>
          </a:p>
        </p:txBody>
      </p:sp>
      <p:sp>
        <p:nvSpPr>
          <p:cNvPr id="5" name="Espace réservé du contenu 4">
            <a:extLst>
              <a:ext uri="{FF2B5EF4-FFF2-40B4-BE49-F238E27FC236}">
                <a16:creationId xmlns:a16="http://schemas.microsoft.com/office/drawing/2014/main" id="{EA1FBC9C-1229-E1A6-EC22-923D351F4F2F}"/>
              </a:ext>
            </a:extLst>
          </p:cNvPr>
          <p:cNvSpPr>
            <a:spLocks noGrp="1"/>
          </p:cNvSpPr>
          <p:nvPr>
            <p:ph idx="1"/>
          </p:nvPr>
        </p:nvSpPr>
        <p:spPr>
          <a:xfrm>
            <a:off x="1084262" y="2174875"/>
            <a:ext cx="10269538" cy="4002088"/>
          </a:xfrm>
        </p:spPr>
        <p:txBody>
          <a:bodyPr vert="horz" lIns="91440" tIns="45720" rIns="91440" bIns="45720" rtlCol="0" anchor="t">
            <a:normAutofit/>
          </a:bodyPr>
          <a:lstStyle/>
          <a:p>
            <a:pPr>
              <a:buFont typeface="Arial"/>
              <a:buChar char="•"/>
            </a:pPr>
            <a:endParaRPr lang="fr-FR" sz="1800">
              <a:ea typeface="+mn-lt"/>
              <a:cs typeface="+mn-lt"/>
            </a:endParaRPr>
          </a:p>
          <a:p>
            <a:pPr>
              <a:buFont typeface="Arial"/>
              <a:buChar char="•"/>
            </a:pPr>
            <a:endParaRPr lang="fr-FR" sz="1800">
              <a:ea typeface="+mn-lt"/>
              <a:cs typeface="+mn-lt"/>
            </a:endParaRPr>
          </a:p>
          <a:p>
            <a:pPr>
              <a:buFont typeface="Arial"/>
              <a:buChar char="•"/>
            </a:pPr>
            <a:r>
              <a:rPr lang="fr-FR" sz="1800">
                <a:ea typeface="+mn-lt"/>
                <a:cs typeface="+mn-lt"/>
                <a:hlinkClick r:id="rId2"/>
              </a:rPr>
              <a:t>l'usager a trouvé du travail</a:t>
            </a:r>
            <a:endParaRPr lang="fr-FR" sz="1800">
              <a:cs typeface="Calibri"/>
            </a:endParaRPr>
          </a:p>
          <a:p>
            <a:pPr>
              <a:buFont typeface="Arial"/>
              <a:buChar char="•"/>
            </a:pPr>
            <a:r>
              <a:rPr lang="fr-FR" sz="1800">
                <a:ea typeface="+mn-lt"/>
                <a:cs typeface="+mn-lt"/>
                <a:hlinkClick r:id="rId3"/>
              </a:rPr>
              <a:t>l'usager cesse ou réduit son activité professionnelle</a:t>
            </a:r>
            <a:endParaRPr lang="fr-FR" sz="1800">
              <a:cs typeface="Calibri"/>
            </a:endParaRPr>
          </a:p>
          <a:p>
            <a:pPr>
              <a:buFont typeface="Arial"/>
              <a:buChar char="•"/>
            </a:pPr>
            <a:r>
              <a:rPr lang="fr-FR" sz="1800">
                <a:ea typeface="+mn-lt"/>
                <a:cs typeface="+mn-lt"/>
                <a:hlinkClick r:id="rId4"/>
              </a:rPr>
              <a:t>l'usager est à la retraite</a:t>
            </a:r>
            <a:endParaRPr lang="fr-FR" sz="1800">
              <a:cs typeface="Calibri"/>
            </a:endParaRPr>
          </a:p>
          <a:p>
            <a:pPr>
              <a:buFont typeface="Arial"/>
              <a:buChar char="•"/>
            </a:pPr>
            <a:r>
              <a:rPr lang="fr-FR" sz="1800">
                <a:ea typeface="+mn-lt"/>
                <a:cs typeface="+mn-lt"/>
                <a:hlinkClick r:id="rId5"/>
              </a:rPr>
              <a:t>l'usager est au chômage</a:t>
            </a:r>
            <a:endParaRPr lang="fr-FR" sz="1800">
              <a:cs typeface="Calibri"/>
            </a:endParaRPr>
          </a:p>
          <a:p>
            <a:pPr>
              <a:buFont typeface="Arial"/>
              <a:buChar char="•"/>
            </a:pPr>
            <a:r>
              <a:rPr lang="fr-FR" sz="1800">
                <a:ea typeface="+mn-lt"/>
                <a:cs typeface="+mn-lt"/>
                <a:hlinkClick r:id="rId6"/>
              </a:rPr>
              <a:t>L'usager est en maladie de longue durée, en accident du travail ou en invalidité</a:t>
            </a:r>
            <a:endParaRPr lang="fr-FR" sz="1800">
              <a:cs typeface="Calibri"/>
            </a:endParaRPr>
          </a:p>
          <a:p>
            <a:pPr>
              <a:buFont typeface="Arial"/>
              <a:buChar char="•"/>
            </a:pPr>
            <a:r>
              <a:rPr lang="fr-FR" sz="1800">
                <a:ea typeface="+mn-lt"/>
                <a:cs typeface="+mn-lt"/>
                <a:hlinkClick r:id="rId7"/>
              </a:rPr>
              <a:t>l'usager est hospitalisé</a:t>
            </a:r>
            <a:endParaRPr lang="fr-FR" sz="1800">
              <a:cs typeface="Calibri"/>
            </a:endParaRPr>
          </a:p>
          <a:p>
            <a:pPr marL="0" indent="0">
              <a:buNone/>
            </a:pPr>
            <a:endParaRPr lang="fr-FR">
              <a:cs typeface="Calibri" panose="020F0502020204030204"/>
            </a:endParaRPr>
          </a:p>
        </p:txBody>
      </p:sp>
    </p:spTree>
    <p:extLst>
      <p:ext uri="{BB962C8B-B14F-4D97-AF65-F5344CB8AC3E}">
        <p14:creationId xmlns:p14="http://schemas.microsoft.com/office/powerpoint/2010/main" val="3654079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2F3D8EEC-2F03-B21B-E192-7291A50FE274}"/>
              </a:ext>
            </a:extLst>
          </p:cNvPr>
          <p:cNvSpPr>
            <a:spLocks noGrp="1"/>
          </p:cNvSpPr>
          <p:nvPr>
            <p:ph type="title"/>
          </p:nvPr>
        </p:nvSpPr>
        <p:spPr>
          <a:xfrm>
            <a:off x="958506" y="800392"/>
            <a:ext cx="10264697" cy="1212102"/>
          </a:xfrm>
        </p:spPr>
        <p:txBody>
          <a:bodyPr>
            <a:normAutofit/>
          </a:bodyPr>
          <a:lstStyle/>
          <a:p>
            <a:r>
              <a:rPr lang="fr-FR" sz="3600">
                <a:solidFill>
                  <a:srgbClr val="FFFFFF"/>
                </a:solidFill>
                <a:cs typeface="Calibri Light"/>
              </a:rPr>
              <a:t>L'allocataire a trouvé du travail </a:t>
            </a:r>
          </a:p>
        </p:txBody>
      </p:sp>
      <p:sp>
        <p:nvSpPr>
          <p:cNvPr id="5" name="Espace réservé du contenu 4">
            <a:extLst>
              <a:ext uri="{FF2B5EF4-FFF2-40B4-BE49-F238E27FC236}">
                <a16:creationId xmlns:a16="http://schemas.microsoft.com/office/drawing/2014/main" id="{06C1A7EA-E1FB-3F64-8EF5-8164509C30C4}"/>
              </a:ext>
            </a:extLst>
          </p:cNvPr>
          <p:cNvSpPr>
            <a:spLocks noGrp="1"/>
          </p:cNvSpPr>
          <p:nvPr>
            <p:ph idx="1"/>
          </p:nvPr>
        </p:nvSpPr>
        <p:spPr>
          <a:xfrm>
            <a:off x="1139825" y="2254250"/>
            <a:ext cx="10213975" cy="3922713"/>
          </a:xfrm>
        </p:spPr>
        <p:txBody>
          <a:bodyPr vert="horz" lIns="91440" tIns="45720" rIns="91440" bIns="45720" rtlCol="0" anchor="t">
            <a:normAutofit lnSpcReduction="10000"/>
          </a:bodyPr>
          <a:lstStyle/>
          <a:p>
            <a:pPr marL="0" indent="0">
              <a:buNone/>
            </a:pPr>
            <a:endParaRPr lang="fr-FR">
              <a:cs typeface="Calibri" panose="020F0502020204030204"/>
            </a:endParaRPr>
          </a:p>
          <a:p>
            <a:pPr marL="0" indent="0">
              <a:buNone/>
            </a:pPr>
            <a:r>
              <a:rPr lang="fr-FR">
                <a:solidFill>
                  <a:srgbClr val="002060"/>
                </a:solidFill>
                <a:cs typeface="Calibri" panose="020F0502020204030204"/>
              </a:rPr>
              <a:t>Cette nouvelle situation professionnelle </a:t>
            </a:r>
            <a:r>
              <a:rPr lang="fr-FR">
                <a:solidFill>
                  <a:srgbClr val="002060"/>
                </a:solidFill>
                <a:ea typeface="+mn-lt"/>
                <a:cs typeface="+mn-lt"/>
              </a:rPr>
              <a:t>peut avoir une conséquence sur le calcul de l’ensemble des prestations. Par exemple, l’</a:t>
            </a:r>
            <a:r>
              <a:rPr lang="fr-FR">
                <a:solidFill>
                  <a:srgbClr val="002060"/>
                </a:solidFill>
                <a:ea typeface="+mn-lt"/>
                <a:cs typeface="+mn-lt"/>
                <a:hlinkClick r:id="rId2">
                  <a:extLst>
                    <a:ext uri="{A12FA001-AC4F-418D-AE19-62706E023703}">
                      <ahyp:hlinkClr xmlns:ahyp="http://schemas.microsoft.com/office/drawing/2018/hyperlinkcolor" val="tx"/>
                    </a:ext>
                  </a:extLst>
                </a:hlinkClick>
              </a:rPr>
              <a:t>aide au logement</a:t>
            </a:r>
            <a:r>
              <a:rPr lang="fr-FR">
                <a:solidFill>
                  <a:srgbClr val="002060"/>
                </a:solidFill>
                <a:ea typeface="+mn-lt"/>
                <a:cs typeface="+mn-lt"/>
              </a:rPr>
              <a:t> ou la </a:t>
            </a:r>
            <a:r>
              <a:rPr lang="fr-FR">
                <a:solidFill>
                  <a:srgbClr val="002060"/>
                </a:solidFill>
                <a:ea typeface="+mn-lt"/>
                <a:cs typeface="+mn-lt"/>
                <a:hlinkClick r:id="rId3">
                  <a:extLst>
                    <a:ext uri="{A12FA001-AC4F-418D-AE19-62706E023703}">
                      <ahyp:hlinkClr xmlns:ahyp="http://schemas.microsoft.com/office/drawing/2018/hyperlinkcolor" val="tx"/>
                    </a:ext>
                  </a:extLst>
                </a:hlinkClick>
              </a:rPr>
              <a:t>prestation partagée d’éducation de l’enfant</a:t>
            </a:r>
            <a:r>
              <a:rPr lang="fr-FR">
                <a:solidFill>
                  <a:srgbClr val="002060"/>
                </a:solidFill>
                <a:ea typeface="+mn-lt"/>
                <a:cs typeface="+mn-lt"/>
              </a:rPr>
              <a:t> sont recalculées en tenant compte de ce changement.</a:t>
            </a:r>
            <a:endParaRPr lang="fr-FR">
              <a:solidFill>
                <a:srgbClr val="002060"/>
              </a:solidFill>
              <a:cs typeface="Calibri"/>
            </a:endParaRPr>
          </a:p>
          <a:p>
            <a:pPr marL="0" indent="0">
              <a:buNone/>
            </a:pPr>
            <a:endParaRPr lang="fr-FR">
              <a:ea typeface="+mn-lt"/>
              <a:cs typeface="+mn-lt"/>
            </a:endParaRPr>
          </a:p>
          <a:p>
            <a:pPr marL="0" indent="0">
              <a:buNone/>
            </a:pPr>
            <a:r>
              <a:rPr lang="fr-FR">
                <a:solidFill>
                  <a:srgbClr val="002060"/>
                </a:solidFill>
                <a:ea typeface="+mn-lt"/>
                <a:cs typeface="+mn-lt"/>
              </a:rPr>
              <a:t>Un droit à la </a:t>
            </a:r>
            <a:r>
              <a:rPr lang="fr-FR">
                <a:solidFill>
                  <a:srgbClr val="002060"/>
                </a:solidFill>
                <a:ea typeface="+mn-lt"/>
                <a:cs typeface="+mn-lt"/>
                <a:hlinkClick r:id="rId4">
                  <a:extLst>
                    <a:ext uri="{A12FA001-AC4F-418D-AE19-62706E023703}">
                      <ahyp:hlinkClr xmlns:ahyp="http://schemas.microsoft.com/office/drawing/2018/hyperlinkcolor" val="tx"/>
                    </a:ext>
                  </a:extLst>
                </a:hlinkClick>
              </a:rPr>
              <a:t>Prime d’activité</a:t>
            </a:r>
            <a:r>
              <a:rPr lang="fr-FR">
                <a:solidFill>
                  <a:srgbClr val="002060"/>
                </a:solidFill>
                <a:ea typeface="+mn-lt"/>
                <a:cs typeface="+mn-lt"/>
              </a:rPr>
              <a:t> peut être étudier. Pour le savoir, je fais une simulation sur </a:t>
            </a:r>
            <a:r>
              <a:rPr lang="fr-FR">
                <a:solidFill>
                  <a:srgbClr val="002060"/>
                </a:solidFill>
                <a:ea typeface="+mn-lt"/>
                <a:cs typeface="+mn-lt"/>
                <a:hlinkClick r:id="rId5">
                  <a:extLst>
                    <a:ext uri="{A12FA001-AC4F-418D-AE19-62706E023703}">
                      <ahyp:hlinkClr xmlns:ahyp="http://schemas.microsoft.com/office/drawing/2018/hyperlinkcolor" val="tx"/>
                    </a:ext>
                  </a:extLst>
                </a:hlinkClick>
              </a:rPr>
              <a:t>Mon Compte</a:t>
            </a:r>
            <a:r>
              <a:rPr lang="fr-FR">
                <a:solidFill>
                  <a:srgbClr val="002060"/>
                </a:solidFill>
                <a:ea typeface="+mn-lt"/>
                <a:cs typeface="+mn-lt"/>
              </a:rPr>
              <a:t>, rubrique « Simuler ou demander une prestation ».</a:t>
            </a:r>
            <a:endParaRPr lang="fr-FR">
              <a:solidFill>
                <a:srgbClr val="002060"/>
              </a:solidFill>
              <a:cs typeface="Calibri"/>
            </a:endParaRPr>
          </a:p>
        </p:txBody>
      </p:sp>
    </p:spTree>
    <p:extLst>
      <p:ext uri="{BB962C8B-B14F-4D97-AF65-F5344CB8AC3E}">
        <p14:creationId xmlns:p14="http://schemas.microsoft.com/office/powerpoint/2010/main" val="215245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EC7F3E8E-CAD4-3815-9CDF-DFBCC64C0075}"/>
              </a:ext>
            </a:extLst>
          </p:cNvPr>
          <p:cNvSpPr>
            <a:spLocks noGrp="1"/>
          </p:cNvSpPr>
          <p:nvPr>
            <p:ph type="title"/>
          </p:nvPr>
        </p:nvSpPr>
        <p:spPr>
          <a:xfrm>
            <a:off x="958506" y="800392"/>
            <a:ext cx="10264697" cy="1212102"/>
          </a:xfrm>
        </p:spPr>
        <p:txBody>
          <a:bodyPr>
            <a:normAutofit/>
          </a:bodyPr>
          <a:lstStyle/>
          <a:p>
            <a:r>
              <a:rPr lang="fr-FR" sz="3600">
                <a:solidFill>
                  <a:schemeClr val="bg1"/>
                </a:solidFill>
                <a:latin typeface="Calibri"/>
                <a:cs typeface="Calibri"/>
              </a:rPr>
              <a:t>L'allocataire cesse ou réduit son activité </a:t>
            </a:r>
          </a:p>
        </p:txBody>
      </p:sp>
      <p:sp>
        <p:nvSpPr>
          <p:cNvPr id="5" name="Espace réservé du contenu 4">
            <a:extLst>
              <a:ext uri="{FF2B5EF4-FFF2-40B4-BE49-F238E27FC236}">
                <a16:creationId xmlns:a16="http://schemas.microsoft.com/office/drawing/2014/main" id="{BEB7FED8-EBDE-3E12-3C90-6658C8BD22CE}"/>
              </a:ext>
            </a:extLst>
          </p:cNvPr>
          <p:cNvSpPr>
            <a:spLocks noGrp="1"/>
          </p:cNvSpPr>
          <p:nvPr>
            <p:ph idx="1"/>
          </p:nvPr>
        </p:nvSpPr>
        <p:spPr>
          <a:xfrm>
            <a:off x="1139825" y="2262187"/>
            <a:ext cx="10086975" cy="3914776"/>
          </a:xfrm>
        </p:spPr>
        <p:txBody>
          <a:bodyPr vert="horz" lIns="91440" tIns="45720" rIns="91440" bIns="45720" rtlCol="0" anchor="t">
            <a:normAutofit/>
          </a:bodyPr>
          <a:lstStyle/>
          <a:p>
            <a:pPr>
              <a:buFont typeface="Arial"/>
              <a:buChar char="•"/>
            </a:pPr>
            <a:endParaRPr lang="fr-FR" sz="2400">
              <a:ea typeface="+mn-lt"/>
              <a:cs typeface="+mn-lt"/>
            </a:endParaRPr>
          </a:p>
          <a:p>
            <a:pPr>
              <a:buFont typeface="Arial"/>
              <a:buChar char="•"/>
            </a:pPr>
            <a:r>
              <a:rPr lang="fr-FR" sz="2400">
                <a:solidFill>
                  <a:srgbClr val="002060"/>
                </a:solidFill>
                <a:ea typeface="+mn-lt"/>
                <a:cs typeface="+mn-lt"/>
              </a:rPr>
              <a:t>La Caf recalcule le montant des allocations dès le mois qui suit l'arrêt total de l'activité.</a:t>
            </a:r>
            <a:endParaRPr lang="fr-FR" sz="2400">
              <a:solidFill>
                <a:srgbClr val="002060"/>
              </a:solidFill>
              <a:cs typeface="Calibri"/>
            </a:endParaRPr>
          </a:p>
          <a:p>
            <a:pPr>
              <a:buFont typeface="Arial"/>
              <a:buChar char="•"/>
            </a:pPr>
            <a:r>
              <a:rPr lang="fr-FR" sz="2400">
                <a:solidFill>
                  <a:srgbClr val="002060"/>
                </a:solidFill>
                <a:ea typeface="+mn-lt"/>
                <a:cs typeface="+mn-lt"/>
              </a:rPr>
              <a:t>Un droit à </a:t>
            </a:r>
            <a:r>
              <a:rPr lang="fr-FR" sz="2400">
                <a:solidFill>
                  <a:srgbClr val="002060"/>
                </a:solidFill>
                <a:ea typeface="+mn-lt"/>
                <a:cs typeface="+mn-lt"/>
                <a:hlinkClick r:id="rId2">
                  <a:extLst>
                    <a:ext uri="{A12FA001-AC4F-418D-AE19-62706E023703}">
                      <ahyp:hlinkClr xmlns:ahyp="http://schemas.microsoft.com/office/drawing/2018/hyperlinkcolor" val="tx"/>
                    </a:ext>
                  </a:extLst>
                </a:hlinkClick>
              </a:rPr>
              <a:t>prestation partagée d'éducation de l'enfant</a:t>
            </a:r>
            <a:r>
              <a:rPr lang="fr-FR" sz="2400">
                <a:solidFill>
                  <a:srgbClr val="002060"/>
                </a:solidFill>
                <a:ea typeface="+mn-lt"/>
                <a:cs typeface="+mn-lt"/>
              </a:rPr>
              <a:t> (</a:t>
            </a:r>
            <a:r>
              <a:rPr lang="fr-FR" sz="2400" err="1">
                <a:solidFill>
                  <a:srgbClr val="002060"/>
                </a:solidFill>
                <a:ea typeface="+mn-lt"/>
                <a:cs typeface="+mn-lt"/>
              </a:rPr>
              <a:t>PreParE</a:t>
            </a:r>
            <a:r>
              <a:rPr lang="fr-FR" sz="2400">
                <a:solidFill>
                  <a:srgbClr val="002060"/>
                </a:solidFill>
                <a:ea typeface="+mn-lt"/>
                <a:cs typeface="+mn-lt"/>
              </a:rPr>
              <a:t>) en cas de réduction ou cessation d'activité pour s’occuper d'enfants de – 3 ans.</a:t>
            </a:r>
            <a:endParaRPr lang="fr-FR" sz="2400">
              <a:solidFill>
                <a:srgbClr val="002060"/>
              </a:solidFill>
              <a:cs typeface="Calibri"/>
            </a:endParaRPr>
          </a:p>
          <a:p>
            <a:pPr>
              <a:buFont typeface="Arial"/>
              <a:buChar char="•"/>
            </a:pPr>
            <a:r>
              <a:rPr lang="fr-FR" sz="2400">
                <a:solidFill>
                  <a:srgbClr val="002060"/>
                </a:solidFill>
                <a:ea typeface="+mn-lt"/>
                <a:cs typeface="+mn-lt"/>
              </a:rPr>
              <a:t>La réduction ou cessation d'activité en raison de l’état de santé ou du handicap de son enfant, permet l'étude d'un droit potentiel à l’</a:t>
            </a:r>
            <a:r>
              <a:rPr lang="fr-FR" sz="2400">
                <a:solidFill>
                  <a:srgbClr val="002060"/>
                </a:solidFill>
                <a:ea typeface="+mn-lt"/>
                <a:cs typeface="+mn-lt"/>
                <a:hlinkClick r:id="rId3">
                  <a:extLst>
                    <a:ext uri="{A12FA001-AC4F-418D-AE19-62706E023703}">
                      <ahyp:hlinkClr xmlns:ahyp="http://schemas.microsoft.com/office/drawing/2018/hyperlinkcolor" val="tx"/>
                    </a:ext>
                  </a:extLst>
                </a:hlinkClick>
              </a:rPr>
              <a:t>allocation journalière de présence parentale</a:t>
            </a:r>
            <a:r>
              <a:rPr lang="fr-FR" sz="2400">
                <a:solidFill>
                  <a:srgbClr val="002060"/>
                </a:solidFill>
                <a:ea typeface="+mn-lt"/>
                <a:cs typeface="+mn-lt"/>
              </a:rPr>
              <a:t> (</a:t>
            </a:r>
            <a:r>
              <a:rPr lang="fr-FR" sz="2400" err="1">
                <a:solidFill>
                  <a:srgbClr val="002060"/>
                </a:solidFill>
                <a:ea typeface="+mn-lt"/>
                <a:cs typeface="+mn-lt"/>
              </a:rPr>
              <a:t>Ajpp</a:t>
            </a:r>
            <a:r>
              <a:rPr lang="fr-FR" sz="2400">
                <a:solidFill>
                  <a:srgbClr val="002060"/>
                </a:solidFill>
                <a:ea typeface="+mn-lt"/>
                <a:cs typeface="+mn-lt"/>
              </a:rPr>
              <a:t>) ou à une majoration de l’</a:t>
            </a:r>
            <a:r>
              <a:rPr lang="fr-FR" sz="2400">
                <a:solidFill>
                  <a:srgbClr val="002060"/>
                </a:solidFill>
                <a:ea typeface="+mn-lt"/>
                <a:cs typeface="+mn-lt"/>
                <a:hlinkClick r:id="rId4">
                  <a:extLst>
                    <a:ext uri="{A12FA001-AC4F-418D-AE19-62706E023703}">
                      <ahyp:hlinkClr xmlns:ahyp="http://schemas.microsoft.com/office/drawing/2018/hyperlinkcolor" val="tx"/>
                    </a:ext>
                  </a:extLst>
                </a:hlinkClick>
              </a:rPr>
              <a:t>allocation d'éducation de l'enfant handicapé</a:t>
            </a:r>
            <a:r>
              <a:rPr lang="fr-FR" sz="2400">
                <a:solidFill>
                  <a:srgbClr val="002060"/>
                </a:solidFill>
                <a:ea typeface="+mn-lt"/>
                <a:cs typeface="+mn-lt"/>
              </a:rPr>
              <a:t> si un droit AAEH est déjà octroyé.</a:t>
            </a:r>
            <a:endParaRPr lang="fr-FR" sz="2400">
              <a:solidFill>
                <a:srgbClr val="002060"/>
              </a:solidFill>
              <a:cs typeface="Calibri"/>
            </a:endParaRPr>
          </a:p>
          <a:p>
            <a:pPr marL="0" indent="0">
              <a:buNone/>
            </a:pPr>
            <a:endParaRPr lang="fr-FR">
              <a:solidFill>
                <a:srgbClr val="002060"/>
              </a:solidFill>
              <a:cs typeface="Calibri" panose="020F0502020204030204"/>
            </a:endParaRPr>
          </a:p>
        </p:txBody>
      </p:sp>
    </p:spTree>
    <p:extLst>
      <p:ext uri="{BB962C8B-B14F-4D97-AF65-F5344CB8AC3E}">
        <p14:creationId xmlns:p14="http://schemas.microsoft.com/office/powerpoint/2010/main" val="2161099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1A80D6D3-7B63-A402-B4EA-65EBEB850082}"/>
              </a:ext>
            </a:extLst>
          </p:cNvPr>
          <p:cNvSpPr>
            <a:spLocks noGrp="1"/>
          </p:cNvSpPr>
          <p:nvPr>
            <p:ph type="title"/>
          </p:nvPr>
        </p:nvSpPr>
        <p:spPr>
          <a:xfrm>
            <a:off x="958506" y="800392"/>
            <a:ext cx="10264697" cy="1212102"/>
          </a:xfrm>
        </p:spPr>
        <p:txBody>
          <a:bodyPr>
            <a:normAutofit/>
          </a:bodyPr>
          <a:lstStyle/>
          <a:p>
            <a:r>
              <a:rPr lang="fr-FR" sz="3600">
                <a:solidFill>
                  <a:srgbClr val="FFFFFF"/>
                </a:solidFill>
                <a:cs typeface="Calibri Light"/>
              </a:rPr>
              <a:t>L'usager est à la retraite</a:t>
            </a:r>
          </a:p>
        </p:txBody>
      </p:sp>
      <p:sp>
        <p:nvSpPr>
          <p:cNvPr id="5" name="Espace réservé du contenu 4">
            <a:extLst>
              <a:ext uri="{FF2B5EF4-FFF2-40B4-BE49-F238E27FC236}">
                <a16:creationId xmlns:a16="http://schemas.microsoft.com/office/drawing/2014/main" id="{E8793EB8-6CC9-B9A6-F228-85B026D1FA83}"/>
              </a:ext>
            </a:extLst>
          </p:cNvPr>
          <p:cNvSpPr>
            <a:spLocks noGrp="1"/>
          </p:cNvSpPr>
          <p:nvPr>
            <p:ph idx="1"/>
          </p:nvPr>
        </p:nvSpPr>
        <p:spPr>
          <a:xfrm>
            <a:off x="1139825" y="2174875"/>
            <a:ext cx="10213975" cy="4002088"/>
          </a:xfrm>
        </p:spPr>
        <p:txBody>
          <a:bodyPr vert="horz" lIns="91440" tIns="45720" rIns="91440" bIns="45720" rtlCol="0" anchor="t">
            <a:normAutofit/>
          </a:bodyPr>
          <a:lstStyle/>
          <a:p>
            <a:pPr>
              <a:buFont typeface="Arial"/>
              <a:buChar char="•"/>
            </a:pPr>
            <a:endParaRPr lang="fr-FR">
              <a:ea typeface="+mn-lt"/>
              <a:cs typeface="+mn-lt"/>
            </a:endParaRPr>
          </a:p>
          <a:p>
            <a:pPr>
              <a:buFont typeface="Arial"/>
              <a:buChar char="•"/>
            </a:pPr>
            <a:r>
              <a:rPr lang="fr-FR">
                <a:solidFill>
                  <a:srgbClr val="002060"/>
                </a:solidFill>
                <a:ea typeface="+mn-lt"/>
                <a:cs typeface="+mn-lt"/>
              </a:rPr>
              <a:t>Suite à son départ à la retraite, l'usager peut bénéficier d’une réduction de ses revenus pris en compte par la Caf pour le calcul de ses prestations.</a:t>
            </a:r>
            <a:endParaRPr lang="fr-FR">
              <a:solidFill>
                <a:srgbClr val="002060"/>
              </a:solidFill>
              <a:cs typeface="Calibri"/>
            </a:endParaRPr>
          </a:p>
          <a:p>
            <a:pPr>
              <a:buFont typeface="Arial"/>
              <a:buChar char="•"/>
            </a:pPr>
            <a:r>
              <a:rPr lang="fr-FR">
                <a:solidFill>
                  <a:srgbClr val="002060"/>
                </a:solidFill>
                <a:ea typeface="+mn-lt"/>
                <a:cs typeface="+mn-lt"/>
              </a:rPr>
              <a:t>À l’âge légal de départ à la retraite, l'usager doit faire valoir en priorité ses droits à une pension de retraite auprès de sa caisse de retraite.</a:t>
            </a:r>
          </a:p>
          <a:p>
            <a:pPr marL="0" indent="0">
              <a:buNone/>
            </a:pPr>
            <a:endParaRPr lang="fr-FR">
              <a:cs typeface="Calibri" panose="020F0502020204030204"/>
            </a:endParaRPr>
          </a:p>
        </p:txBody>
      </p:sp>
    </p:spTree>
    <p:extLst>
      <p:ext uri="{BB962C8B-B14F-4D97-AF65-F5344CB8AC3E}">
        <p14:creationId xmlns:p14="http://schemas.microsoft.com/office/powerpoint/2010/main" val="1475989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re 1">
            <a:extLst>
              <a:ext uri="{FF2B5EF4-FFF2-40B4-BE49-F238E27FC236}">
                <a16:creationId xmlns:a16="http://schemas.microsoft.com/office/drawing/2014/main" id="{F7FFF332-B12F-1DA1-90B9-1C9F685C1027}"/>
              </a:ext>
            </a:extLst>
          </p:cNvPr>
          <p:cNvSpPr>
            <a:spLocks noGrp="1"/>
          </p:cNvSpPr>
          <p:nvPr>
            <p:ph type="title"/>
          </p:nvPr>
        </p:nvSpPr>
        <p:spPr>
          <a:xfrm>
            <a:off x="958506" y="800392"/>
            <a:ext cx="10264697" cy="1212102"/>
          </a:xfrm>
        </p:spPr>
        <p:txBody>
          <a:bodyPr>
            <a:normAutofit/>
          </a:bodyPr>
          <a:lstStyle/>
          <a:p>
            <a:r>
              <a:rPr lang="fr-FR" sz="4000">
                <a:solidFill>
                  <a:srgbClr val="FFFFFF"/>
                </a:solidFill>
                <a:cs typeface="Calibri Light"/>
              </a:rPr>
              <a:t>L'usager est au chômage</a:t>
            </a:r>
          </a:p>
        </p:txBody>
      </p:sp>
      <p:sp>
        <p:nvSpPr>
          <p:cNvPr id="5" name="Espace réservé du contenu 4">
            <a:extLst>
              <a:ext uri="{FF2B5EF4-FFF2-40B4-BE49-F238E27FC236}">
                <a16:creationId xmlns:a16="http://schemas.microsoft.com/office/drawing/2014/main" id="{CF4DEEC6-D89A-0344-3101-3D46CA960286}"/>
              </a:ext>
            </a:extLst>
          </p:cNvPr>
          <p:cNvSpPr>
            <a:spLocks noGrp="1"/>
          </p:cNvSpPr>
          <p:nvPr>
            <p:ph idx="1"/>
          </p:nvPr>
        </p:nvSpPr>
        <p:spPr>
          <a:xfrm>
            <a:off x="1139825" y="2222500"/>
            <a:ext cx="10086975" cy="3954463"/>
          </a:xfrm>
        </p:spPr>
        <p:txBody>
          <a:bodyPr vert="horz" lIns="91440" tIns="45720" rIns="91440" bIns="45720" rtlCol="0" anchor="t">
            <a:normAutofit/>
          </a:bodyPr>
          <a:lstStyle/>
          <a:p>
            <a:endParaRPr lang="fr-FR">
              <a:ea typeface="+mn-lt"/>
              <a:cs typeface="+mn-lt"/>
            </a:endParaRPr>
          </a:p>
          <a:p>
            <a:endParaRPr lang="fr-FR" sz="2400">
              <a:solidFill>
                <a:srgbClr val="002060"/>
              </a:solidFill>
              <a:ea typeface="+mn-lt"/>
              <a:cs typeface="+mn-lt"/>
            </a:endParaRPr>
          </a:p>
          <a:p>
            <a:r>
              <a:rPr lang="fr-FR" sz="2400">
                <a:solidFill>
                  <a:srgbClr val="002060"/>
                </a:solidFill>
                <a:ea typeface="+mn-lt"/>
                <a:cs typeface="+mn-lt"/>
              </a:rPr>
              <a:t>S'il est inscrit comme demandeur d'emploi, la Caf peut revaloriser ses droits aux prestations en fonction de son indemnisation au chômage.</a:t>
            </a:r>
            <a:endParaRPr lang="fr-FR" sz="2400">
              <a:solidFill>
                <a:srgbClr val="002060"/>
              </a:solidFill>
              <a:cs typeface="Calibri"/>
            </a:endParaRPr>
          </a:p>
          <a:p>
            <a:endParaRPr lang="fr-FR" sz="2400">
              <a:solidFill>
                <a:srgbClr val="002060"/>
              </a:solidFill>
              <a:ea typeface="+mn-lt"/>
              <a:cs typeface="+mn-lt"/>
            </a:endParaRPr>
          </a:p>
          <a:p>
            <a:r>
              <a:rPr lang="fr-FR" sz="2400">
                <a:solidFill>
                  <a:srgbClr val="002060"/>
                </a:solidFill>
                <a:ea typeface="+mn-lt"/>
                <a:cs typeface="+mn-lt"/>
              </a:rPr>
              <a:t>Ce nouveau calcul sera effectué automatiquement par la Caf, à partir d'échanges d'informations avec Pôle emploi, dès que le signalement du changement de situation.</a:t>
            </a:r>
            <a:endParaRPr lang="fr-FR" sz="2400">
              <a:solidFill>
                <a:srgbClr val="002060"/>
              </a:solidFill>
              <a:cs typeface="Calibri"/>
            </a:endParaRPr>
          </a:p>
          <a:p>
            <a:endParaRPr lang="fr-FR" sz="2400">
              <a:solidFill>
                <a:srgbClr val="002060"/>
              </a:solidFill>
              <a:cs typeface="Calibri"/>
            </a:endParaRPr>
          </a:p>
        </p:txBody>
      </p:sp>
    </p:spTree>
    <p:extLst>
      <p:ext uri="{BB962C8B-B14F-4D97-AF65-F5344CB8AC3E}">
        <p14:creationId xmlns:p14="http://schemas.microsoft.com/office/powerpoint/2010/main" val="656966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F4425-A6CB-4B5D-8C07-0180D881F72F}"/>
              </a:ext>
            </a:extLst>
          </p:cNvPr>
          <p:cNvSpPr>
            <a:spLocks noGrp="1"/>
          </p:cNvSpPr>
          <p:nvPr>
            <p:ph type="title"/>
          </p:nvPr>
        </p:nvSpPr>
        <p:spPr/>
        <p:txBody>
          <a:bodyPr/>
          <a:lstStyle/>
          <a:p>
            <a:endParaRPr lang="fr-FR"/>
          </a:p>
        </p:txBody>
      </p:sp>
      <p:sp>
        <p:nvSpPr>
          <p:cNvPr id="3" name="Espace réservé du texte 2">
            <a:extLst>
              <a:ext uri="{FF2B5EF4-FFF2-40B4-BE49-F238E27FC236}">
                <a16:creationId xmlns:a16="http://schemas.microsoft.com/office/drawing/2014/main" id="{B519CFBD-6792-4372-83B0-1C23C0FA1DCD}"/>
              </a:ext>
            </a:extLst>
          </p:cNvPr>
          <p:cNvSpPr>
            <a:spLocks noGrp="1"/>
          </p:cNvSpPr>
          <p:nvPr>
            <p:ph type="body" idx="1"/>
          </p:nvPr>
        </p:nvSpPr>
        <p:spPr>
          <a:xfrm>
            <a:off x="839788" y="2059709"/>
            <a:ext cx="5157787" cy="445366"/>
          </a:xfrm>
        </p:spPr>
        <p:txBody>
          <a:bodyPr/>
          <a:lstStyle/>
          <a:p>
            <a:pPr algn="ctr"/>
            <a:r>
              <a:rPr lang="fr-FR">
                <a:solidFill>
                  <a:srgbClr val="002060"/>
                </a:solidFill>
              </a:rPr>
              <a:t>Neutralisation</a:t>
            </a:r>
          </a:p>
        </p:txBody>
      </p:sp>
      <p:sp>
        <p:nvSpPr>
          <p:cNvPr id="4" name="Espace réservé du contenu 3">
            <a:extLst>
              <a:ext uri="{FF2B5EF4-FFF2-40B4-BE49-F238E27FC236}">
                <a16:creationId xmlns:a16="http://schemas.microsoft.com/office/drawing/2014/main" id="{E75C98DD-D88A-45DC-8ADE-394142B45CA8}"/>
              </a:ext>
            </a:extLst>
          </p:cNvPr>
          <p:cNvSpPr>
            <a:spLocks noGrp="1"/>
          </p:cNvSpPr>
          <p:nvPr>
            <p:ph sz="half" idx="2"/>
          </p:nvPr>
        </p:nvSpPr>
        <p:spPr/>
        <p:txBody>
          <a:bodyPr>
            <a:normAutofit fontScale="70000" lnSpcReduction="20000"/>
          </a:bodyPr>
          <a:lstStyle/>
          <a:p>
            <a:endParaRPr lang="fr-FR" sz="2000"/>
          </a:p>
          <a:p>
            <a:endParaRPr lang="fr-FR" sz="2000"/>
          </a:p>
          <a:p>
            <a:r>
              <a:rPr lang="fr-FR" sz="2000"/>
              <a:t>Chômage total : non indemnisé</a:t>
            </a:r>
          </a:p>
          <a:p>
            <a:r>
              <a:rPr lang="fr-FR" sz="2000"/>
              <a:t>Indemnisé depuis 2 mois consécutifs de date à date à l’ASS </a:t>
            </a:r>
          </a:p>
          <a:p>
            <a:r>
              <a:rPr lang="fr-FR" sz="2000"/>
              <a:t>Activité avec maintien des indemnités chômage, après chômage total de 2 mois consécutifs de date à date </a:t>
            </a:r>
          </a:p>
          <a:p>
            <a:r>
              <a:rPr lang="fr-FR" sz="2000"/>
              <a:t>Stage de formation professionnelle après chômage total de 2 mois consécutifs de date à date</a:t>
            </a:r>
          </a:p>
          <a:p>
            <a:r>
              <a:rPr lang="fr-FR" sz="2000"/>
              <a:t>Cessation d’activité pour se consacrer à un enfant de  3ans ou plusieurs enfants</a:t>
            </a:r>
          </a:p>
        </p:txBody>
      </p:sp>
      <p:sp>
        <p:nvSpPr>
          <p:cNvPr id="5" name="Espace réservé du texte 4">
            <a:extLst>
              <a:ext uri="{FF2B5EF4-FFF2-40B4-BE49-F238E27FC236}">
                <a16:creationId xmlns:a16="http://schemas.microsoft.com/office/drawing/2014/main" id="{1AFFD93B-A39F-4BC5-87B3-1A20C3817351}"/>
              </a:ext>
            </a:extLst>
          </p:cNvPr>
          <p:cNvSpPr>
            <a:spLocks noGrp="1"/>
          </p:cNvSpPr>
          <p:nvPr>
            <p:ph type="body" sz="quarter" idx="3"/>
          </p:nvPr>
        </p:nvSpPr>
        <p:spPr>
          <a:xfrm>
            <a:off x="6172200" y="2059707"/>
            <a:ext cx="5183188" cy="445367"/>
          </a:xfrm>
        </p:spPr>
        <p:txBody>
          <a:bodyPr/>
          <a:lstStyle/>
          <a:p>
            <a:pPr algn="ctr"/>
            <a:r>
              <a:rPr lang="fr-FR">
                <a:solidFill>
                  <a:srgbClr val="002060"/>
                </a:solidFill>
              </a:rPr>
              <a:t>Abattement</a:t>
            </a:r>
          </a:p>
        </p:txBody>
      </p:sp>
      <p:sp>
        <p:nvSpPr>
          <p:cNvPr id="6" name="Espace réservé du contenu 5">
            <a:extLst>
              <a:ext uri="{FF2B5EF4-FFF2-40B4-BE49-F238E27FC236}">
                <a16:creationId xmlns:a16="http://schemas.microsoft.com/office/drawing/2014/main" id="{C921EE78-8E8E-4BB3-AB3B-CA386FFB3533}"/>
              </a:ext>
            </a:extLst>
          </p:cNvPr>
          <p:cNvSpPr>
            <a:spLocks noGrp="1"/>
          </p:cNvSpPr>
          <p:nvPr>
            <p:ph sz="quarter" idx="4"/>
          </p:nvPr>
        </p:nvSpPr>
        <p:spPr/>
        <p:txBody>
          <a:bodyPr>
            <a:normAutofit fontScale="70000" lnSpcReduction="20000"/>
          </a:bodyPr>
          <a:lstStyle/>
          <a:p>
            <a:endParaRPr lang="fr-FR" sz="2000"/>
          </a:p>
          <a:p>
            <a:endParaRPr lang="fr-FR" sz="2000"/>
          </a:p>
          <a:p>
            <a:r>
              <a:rPr lang="fr-FR" sz="2000"/>
              <a:t>Chômage total indemnisé depuis au moins 2 mois consécutifs</a:t>
            </a:r>
          </a:p>
          <a:p>
            <a:r>
              <a:rPr lang="fr-FR" sz="2000"/>
              <a:t>Chômage partiel d’au moins 40h sur 2 mois consécutifs</a:t>
            </a:r>
          </a:p>
          <a:p>
            <a:r>
              <a:rPr lang="fr-FR" sz="2000"/>
              <a:t>Activité avec maintien des indemnités chômage, après chômage total de 2 mois consécutifs de date à date </a:t>
            </a:r>
          </a:p>
          <a:p>
            <a:r>
              <a:rPr lang="fr-FR" sz="2000"/>
              <a:t>Stage de formation professionnelle après chômage total de 2 mois consécutifs de date à date</a:t>
            </a:r>
          </a:p>
          <a:p>
            <a:r>
              <a:rPr lang="fr-FR" sz="2000">
                <a:solidFill>
                  <a:srgbClr val="FF0000"/>
                </a:solidFill>
              </a:rPr>
              <a:t>Cessation d’activité avec admission au bénéfice d’un avantage vieillesse</a:t>
            </a:r>
          </a:p>
          <a:p>
            <a:r>
              <a:rPr lang="fr-FR" sz="2000">
                <a:solidFill>
                  <a:srgbClr val="FF0000"/>
                </a:solidFill>
              </a:rPr>
              <a:t>Allocation de remplacement pour l’emploi</a:t>
            </a:r>
          </a:p>
          <a:p>
            <a:r>
              <a:rPr lang="fr-FR" sz="2000">
                <a:solidFill>
                  <a:srgbClr val="FF0000"/>
                </a:solidFill>
              </a:rPr>
              <a:t>Pension d’invalidité, rente AT</a:t>
            </a:r>
          </a:p>
          <a:p>
            <a:r>
              <a:rPr lang="fr-FR" sz="2000">
                <a:solidFill>
                  <a:srgbClr val="FF0000"/>
                </a:solidFill>
              </a:rPr>
              <a:t>Maladie longue durée (M+7)</a:t>
            </a:r>
          </a:p>
          <a:p>
            <a:pPr marL="0" indent="0">
              <a:buNone/>
            </a:pPr>
            <a:r>
              <a:rPr lang="fr-FR"/>
              <a:t> </a:t>
            </a:r>
          </a:p>
        </p:txBody>
      </p:sp>
      <p:pic>
        <p:nvPicPr>
          <p:cNvPr id="7" name="Image 6">
            <a:extLst>
              <a:ext uri="{FF2B5EF4-FFF2-40B4-BE49-F238E27FC236}">
                <a16:creationId xmlns:a16="http://schemas.microsoft.com/office/drawing/2014/main" id="{A9225035-4669-4FC8-84B9-DB0E6B9AE148}"/>
              </a:ext>
            </a:extLst>
          </p:cNvPr>
          <p:cNvPicPr>
            <a:picLocks noChangeAspect="1"/>
          </p:cNvPicPr>
          <p:nvPr/>
        </p:nvPicPr>
        <p:blipFill>
          <a:blip r:embed="rId2"/>
          <a:stretch>
            <a:fillRect/>
          </a:stretch>
        </p:blipFill>
        <p:spPr>
          <a:xfrm>
            <a:off x="193965" y="365125"/>
            <a:ext cx="11589266" cy="1694584"/>
          </a:xfrm>
          <a:prstGeom prst="rect">
            <a:avLst/>
          </a:prstGeom>
        </p:spPr>
      </p:pic>
    </p:spTree>
    <p:extLst>
      <p:ext uri="{BB962C8B-B14F-4D97-AF65-F5344CB8AC3E}">
        <p14:creationId xmlns:p14="http://schemas.microsoft.com/office/powerpoint/2010/main" val="35337760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057B6C4D3C4B64EA936985ED53166E2" ma:contentTypeVersion="9" ma:contentTypeDescription="Crée un document." ma:contentTypeScope="" ma:versionID="a78f42201ac12507374f348e5a8b5b55">
  <xsd:schema xmlns:xsd="http://www.w3.org/2001/XMLSchema" xmlns:xs="http://www.w3.org/2001/XMLSchema" xmlns:p="http://schemas.microsoft.com/office/2006/metadata/properties" xmlns:ns2="999c0565-db60-4495-966d-3e28bce783a4" xmlns:ns3="f254c61a-c95d-474c-aba4-36179426002b" targetNamespace="http://schemas.microsoft.com/office/2006/metadata/properties" ma:root="true" ma:fieldsID="7160894054a39981ef6d059557f134e5" ns2:_="" ns3:_="">
    <xsd:import namespace="999c0565-db60-4495-966d-3e28bce783a4"/>
    <xsd:import namespace="f254c61a-c95d-474c-aba4-3617942600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0565-db60-4495-966d-3e28bce78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54c61a-c95d-474c-aba4-36179426002b"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E8727F-61AB-4A9E-960B-9F893DD0D23F}">
  <ds:schemaRefs>
    <ds:schemaRef ds:uri="999c0565-db60-4495-966d-3e28bce783a4"/>
    <ds:schemaRef ds:uri="f254c61a-c95d-474c-aba4-36179426002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2DBF7F-EC19-457C-802A-593BAF53ABFF}">
  <ds:schemaRefs>
    <ds:schemaRef ds:uri="http://schemas.microsoft.com/sharepoint/v3/contenttype/forms"/>
  </ds:schemaRefs>
</ds:datastoreItem>
</file>

<file path=customXml/itemProps3.xml><?xml version="1.0" encoding="utf-8"?>
<ds:datastoreItem xmlns:ds="http://schemas.openxmlformats.org/officeDocument/2006/customXml" ds:itemID="{7489A082-5162-4BD4-A4AC-B8E3EC0D4FA2}">
  <ds:schemaRefs>
    <ds:schemaRef ds:uri="999c0565-db60-4495-966d-3e28bce783a4"/>
    <ds:schemaRef ds:uri="f254c61a-c95d-474c-aba4-3617942600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1</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Thème Office</vt:lpstr>
      <vt:lpstr>Les Changements de situations</vt:lpstr>
      <vt:lpstr>Les différents types de changements de situations </vt:lpstr>
      <vt:lpstr>Pourquoi signaler rapidement un changement de situation ?</vt:lpstr>
      <vt:lpstr>Les changements de situations professionnels  </vt:lpstr>
      <vt:lpstr>L'allocataire a trouvé du travail </vt:lpstr>
      <vt:lpstr>L'allocataire cesse ou réduit son activité </vt:lpstr>
      <vt:lpstr>L'usager est à la retraite</vt:lpstr>
      <vt:lpstr>L'usager est au chômage</vt:lpstr>
      <vt:lpstr>PowerPoint Presentation</vt:lpstr>
      <vt:lpstr>PowerPoint Presentation</vt:lpstr>
      <vt:lpstr>Les changements de situation de Famille </vt:lpstr>
      <vt:lpstr>L’usager vit désormais en couple </vt:lpstr>
      <vt:lpstr>L’usager se sépare</vt:lpstr>
      <vt:lpstr>Sa vie familiale</vt:lpstr>
      <vt:lpstr>Exercice de capitalisation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revision>1</cp:revision>
  <cp:lastPrinted>2022-04-11T10:24:22Z</cp:lastPrinted>
  <dcterms:created xsi:type="dcterms:W3CDTF">2022-04-05T09:35:46Z</dcterms:created>
  <dcterms:modified xsi:type="dcterms:W3CDTF">2022-04-11T13:15:10Z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0x010100B057B6C4D3C4B64EA936985ED53166E2</vt:lpwstr>
  </property>
</Properties>
</file>