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0" r:id="rId18"/>
  </p:sldIdLst>
  <p:sldSz cx="12192000" cy="6858000"/>
  <p:notesSz cx="6738938" cy="98694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6B4F5D-5BE1-4352-8C0E-1E7F96C5DAB8}" v="1" dt="2022-04-11T07:59:04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phie ALLIX 861" userId="S::sophie.allix@caf86.caf.fr::653b8b07-0df8-4455-806f-e417d863b4cb" providerId="AD" clId="Web-{6AD8EBDE-4299-4730-9F7F-5486A13F4890}"/>
    <pc:docChg chg="addSld delSld modSld">
      <pc:chgData name="Sophie ALLIX 861" userId="S::sophie.allix@caf86.caf.fr::653b8b07-0df8-4455-806f-e417d863b4cb" providerId="AD" clId="Web-{6AD8EBDE-4299-4730-9F7F-5486A13F4890}" dt="2022-04-05T10:06:41.349" v="190" actId="20577"/>
      <pc:docMkLst>
        <pc:docMk/>
      </pc:docMkLst>
      <pc:sldChg chg="new del">
        <pc:chgData name="Sophie ALLIX 861" userId="S::sophie.allix@caf86.caf.fr::653b8b07-0df8-4455-806f-e417d863b4cb" providerId="AD" clId="Web-{6AD8EBDE-4299-4730-9F7F-5486A13F4890}" dt="2022-04-05T10:04:20.252" v="16"/>
        <pc:sldMkLst>
          <pc:docMk/>
          <pc:sldMk cId="3657143297" sldId="269"/>
        </pc:sldMkLst>
      </pc:sldChg>
      <pc:sldChg chg="addSp delSp modSp add replId">
        <pc:chgData name="Sophie ALLIX 861" userId="S::sophie.allix@caf86.caf.fr::653b8b07-0df8-4455-806f-e417d863b4cb" providerId="AD" clId="Web-{6AD8EBDE-4299-4730-9F7F-5486A13F4890}" dt="2022-04-05T10:06:41.349" v="190" actId="20577"/>
        <pc:sldMkLst>
          <pc:docMk/>
          <pc:sldMk cId="1287992928" sldId="270"/>
        </pc:sldMkLst>
        <pc:spChg chg="mod">
          <ac:chgData name="Sophie ALLIX 861" userId="S::sophie.allix@caf86.caf.fr::653b8b07-0df8-4455-806f-e417d863b4cb" providerId="AD" clId="Web-{6AD8EBDE-4299-4730-9F7F-5486A13F4890}" dt="2022-04-05T10:04:09.252" v="13" actId="20577"/>
          <ac:spMkLst>
            <pc:docMk/>
            <pc:sldMk cId="1287992928" sldId="270"/>
            <ac:spMk id="2" creationId="{1BADAE8B-DD1F-9259-DEBB-70AED66AC42C}"/>
          </ac:spMkLst>
        </pc:spChg>
        <pc:spChg chg="add mod">
          <ac:chgData name="Sophie ALLIX 861" userId="S::sophie.allix@caf86.caf.fr::653b8b07-0df8-4455-806f-e417d863b4cb" providerId="AD" clId="Web-{6AD8EBDE-4299-4730-9F7F-5486A13F4890}" dt="2022-04-05T10:05:03.706" v="40" actId="20577"/>
          <ac:spMkLst>
            <pc:docMk/>
            <pc:sldMk cId="1287992928" sldId="270"/>
            <ac:spMk id="5" creationId="{09EC5068-D4DF-4192-C9B9-76442BC5A925}"/>
          </ac:spMkLst>
        </pc:spChg>
        <pc:spChg chg="add mod">
          <ac:chgData name="Sophie ALLIX 861" userId="S::sophie.allix@caf86.caf.fr::653b8b07-0df8-4455-806f-e417d863b4cb" providerId="AD" clId="Web-{6AD8EBDE-4299-4730-9F7F-5486A13F4890}" dt="2022-04-05T10:06:41.349" v="190" actId="20577"/>
          <ac:spMkLst>
            <pc:docMk/>
            <pc:sldMk cId="1287992928" sldId="270"/>
            <ac:spMk id="6" creationId="{913649B3-1E5F-D6FA-1D93-FD4B6BDA1B4E}"/>
          </ac:spMkLst>
        </pc:spChg>
        <pc:picChg chg="del">
          <ac:chgData name="Sophie ALLIX 861" userId="S::sophie.allix@caf86.caf.fr::653b8b07-0df8-4455-806f-e417d863b4cb" providerId="AD" clId="Web-{6AD8EBDE-4299-4730-9F7F-5486A13F4890}" dt="2022-04-05T10:04:11.502" v="14"/>
          <ac:picMkLst>
            <pc:docMk/>
            <pc:sldMk cId="1287992928" sldId="270"/>
            <ac:picMk id="4" creationId="{CC681B0B-4E1F-8A67-1692-29A10AFBDBAE}"/>
          </ac:picMkLst>
        </pc:picChg>
      </pc:sldChg>
    </pc:docChg>
  </pc:docChgLst>
  <pc:docChgLst>
    <pc:chgData name="Sophie ALLIX 861" userId="S::sophie.allix@caf86.caf.fr::653b8b07-0df8-4455-806f-e417d863b4cb" providerId="AD" clId="Web-{5EDB6670-176B-4C7F-9992-F88A3ADC56B9}"/>
    <pc:docChg chg="addSld modSld">
      <pc:chgData name="Sophie ALLIX 861" userId="S::sophie.allix@caf86.caf.fr::653b8b07-0df8-4455-806f-e417d863b4cb" providerId="AD" clId="Web-{5EDB6670-176B-4C7F-9992-F88A3ADC56B9}" dt="2022-04-05T10:02:56.490" v="481" actId="20577"/>
      <pc:docMkLst>
        <pc:docMk/>
      </pc:docMkLst>
      <pc:sldChg chg="addSp modSp mod setBg">
        <pc:chgData name="Sophie ALLIX 861" userId="S::sophie.allix@caf86.caf.fr::653b8b07-0df8-4455-806f-e417d863b4cb" providerId="AD" clId="Web-{5EDB6670-176B-4C7F-9992-F88A3ADC56B9}" dt="2022-04-05T10:02:56.490" v="481" actId="20577"/>
        <pc:sldMkLst>
          <pc:docMk/>
          <pc:sldMk cId="3784089036" sldId="256"/>
        </pc:sldMkLst>
        <pc:spChg chg="mod">
          <ac:chgData name="Sophie ALLIX 861" userId="S::sophie.allix@caf86.caf.fr::653b8b07-0df8-4455-806f-e417d863b4cb" providerId="AD" clId="Web-{5EDB6670-176B-4C7F-9992-F88A3ADC56B9}" dt="2022-04-05T10:02:56.490" v="481" actId="20577"/>
          <ac:spMkLst>
            <pc:docMk/>
            <pc:sldMk cId="3784089036" sldId="256"/>
            <ac:spMk id="2" creationId="{00000000-0000-0000-0000-000000000000}"/>
          </ac:spMkLst>
        </pc:spChg>
        <pc:spChg chg="mod">
          <ac:chgData name="Sophie ALLIX 861" userId="S::sophie.allix@caf86.caf.fr::653b8b07-0df8-4455-806f-e417d863b4cb" providerId="AD" clId="Web-{5EDB6670-176B-4C7F-9992-F88A3ADC56B9}" dt="2022-04-05T10:01:47.379" v="458"/>
          <ac:spMkLst>
            <pc:docMk/>
            <pc:sldMk cId="3784089036" sldId="256"/>
            <ac:spMk id="3" creationId="{00000000-0000-0000-0000-000000000000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10:01:47.379" v="458"/>
          <ac:spMkLst>
            <pc:docMk/>
            <pc:sldMk cId="3784089036" sldId="256"/>
            <ac:spMk id="8" creationId="{B26EE4FD-480F-42A5-9FEB-DA630457CFB7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10:01:47.379" v="458"/>
          <ac:spMkLst>
            <pc:docMk/>
            <pc:sldMk cId="3784089036" sldId="256"/>
            <ac:spMk id="10" creationId="{A187062F-BE14-42FC-B06A-607DB23849C3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10:01:47.379" v="458"/>
          <ac:spMkLst>
            <pc:docMk/>
            <pc:sldMk cId="3784089036" sldId="256"/>
            <ac:spMk id="12" creationId="{731FE21B-2A45-4BF5-8B03-E12341988774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10:01:47.379" v="458"/>
          <ac:spMkLst>
            <pc:docMk/>
            <pc:sldMk cId="3784089036" sldId="256"/>
            <ac:spMk id="14" creationId="{2DC5A94D-79ED-48F5-9DC5-96CBB507CEC8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10:01:47.379" v="458"/>
          <ac:spMkLst>
            <pc:docMk/>
            <pc:sldMk cId="3784089036" sldId="256"/>
            <ac:spMk id="16" creationId="{93A3D4BE-AF25-4F9A-9C29-1145CCE24A28}"/>
          </ac:spMkLst>
        </pc:spChg>
      </pc:sldChg>
      <pc:sldChg chg="addSp delSp modSp new mod setBg">
        <pc:chgData name="Sophie ALLIX 861" userId="S::sophie.allix@caf86.caf.fr::653b8b07-0df8-4455-806f-e417d863b4cb" providerId="AD" clId="Web-{5EDB6670-176B-4C7F-9992-F88A3ADC56B9}" dt="2022-04-05T09:44:51.320" v="184" actId="20577"/>
        <pc:sldMkLst>
          <pc:docMk/>
          <pc:sldMk cId="3690479911" sldId="257"/>
        </pc:sldMkLst>
        <pc:spChg chg="mod">
          <ac:chgData name="Sophie ALLIX 861" userId="S::sophie.allix@caf86.caf.fr::653b8b07-0df8-4455-806f-e417d863b4cb" providerId="AD" clId="Web-{5EDB6670-176B-4C7F-9992-F88A3ADC56B9}" dt="2022-04-05T09:40:03.750" v="91"/>
          <ac:spMkLst>
            <pc:docMk/>
            <pc:sldMk cId="3690479911" sldId="257"/>
            <ac:spMk id="2" creationId="{051511F2-6077-1969-1174-AD2C046147ED}"/>
          </ac:spMkLst>
        </pc:spChg>
        <pc:spChg chg="del">
          <ac:chgData name="Sophie ALLIX 861" userId="S::sophie.allix@caf86.caf.fr::653b8b07-0df8-4455-806f-e417d863b4cb" providerId="AD" clId="Web-{5EDB6670-176B-4C7F-9992-F88A3ADC56B9}" dt="2022-04-05T09:38:17.216" v="1"/>
          <ac:spMkLst>
            <pc:docMk/>
            <pc:sldMk cId="3690479911" sldId="257"/>
            <ac:spMk id="3" creationId="{9EABB0E6-6B1D-5CE8-AF5E-2CE483EDF692}"/>
          </ac:spMkLst>
        </pc:spChg>
        <pc:spChg chg="add mod">
          <ac:chgData name="Sophie ALLIX 861" userId="S::sophie.allix@caf86.caf.fr::653b8b07-0df8-4455-806f-e417d863b4cb" providerId="AD" clId="Web-{5EDB6670-176B-4C7F-9992-F88A3ADC56B9}" dt="2022-04-05T09:44:51.320" v="184" actId="20577"/>
          <ac:spMkLst>
            <pc:docMk/>
            <pc:sldMk cId="3690479911" sldId="257"/>
            <ac:spMk id="8" creationId="{D515ACDD-801E-1E61-D084-C6E810BDA08E}"/>
          </ac:spMkLst>
        </pc:spChg>
        <pc:spChg chg="add del">
          <ac:chgData name="Sophie ALLIX 861" userId="S::sophie.allix@caf86.caf.fr::653b8b07-0df8-4455-806f-e417d863b4cb" providerId="AD" clId="Web-{5EDB6670-176B-4C7F-9992-F88A3ADC56B9}" dt="2022-04-05T09:40:03.750" v="91"/>
          <ac:spMkLst>
            <pc:docMk/>
            <pc:sldMk cId="3690479911" sldId="257"/>
            <ac:spMk id="11" creationId="{73DE2CFE-42F2-48F0-8706-5264E012B10C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0:03.750" v="91"/>
          <ac:spMkLst>
            <pc:docMk/>
            <pc:sldMk cId="3690479911" sldId="257"/>
            <ac:spMk id="16" creationId="{DD38EE57-B708-47C9-A4A4-E25F09FAB029}"/>
          </ac:spMkLst>
        </pc:spChg>
        <pc:grpChg chg="add">
          <ac:chgData name="Sophie ALLIX 861" userId="S::sophie.allix@caf86.caf.fr::653b8b07-0df8-4455-806f-e417d863b4cb" providerId="AD" clId="Web-{5EDB6670-176B-4C7F-9992-F88A3ADC56B9}" dt="2022-04-05T09:40:03.750" v="91"/>
          <ac:grpSpMkLst>
            <pc:docMk/>
            <pc:sldMk cId="3690479911" sldId="257"/>
            <ac:grpSpMk id="18" creationId="{57A28182-58A5-4DBB-8F64-BD944BCA8154}"/>
          </ac:grpSpMkLst>
        </pc:grpChg>
        <pc:picChg chg="add mod ord">
          <ac:chgData name="Sophie ALLIX 861" userId="S::sophie.allix@caf86.caf.fr::653b8b07-0df8-4455-806f-e417d863b4cb" providerId="AD" clId="Web-{5EDB6670-176B-4C7F-9992-F88A3ADC56B9}" dt="2022-04-05T09:40:23.610" v="94" actId="14100"/>
          <ac:picMkLst>
            <pc:docMk/>
            <pc:sldMk cId="3690479911" sldId="257"/>
            <ac:picMk id="4" creationId="{D9EFF784-527F-C054-B557-0862B8432DB2}"/>
          </ac:picMkLst>
        </pc:picChg>
      </pc:sldChg>
      <pc:sldChg chg="addSp delSp modSp new mod setBg">
        <pc:chgData name="Sophie ALLIX 861" userId="S::sophie.allix@caf86.caf.fr::653b8b07-0df8-4455-806f-e417d863b4cb" providerId="AD" clId="Web-{5EDB6670-176B-4C7F-9992-F88A3ADC56B9}" dt="2022-04-05T09:42:30.754" v="138" actId="14100"/>
        <pc:sldMkLst>
          <pc:docMk/>
          <pc:sldMk cId="3301192763" sldId="258"/>
        </pc:sldMkLst>
        <pc:spChg chg="mod">
          <ac:chgData name="Sophie ALLIX 861" userId="S::sophie.allix@caf86.caf.fr::653b8b07-0df8-4455-806f-e417d863b4cb" providerId="AD" clId="Web-{5EDB6670-176B-4C7F-9992-F88A3ADC56B9}" dt="2022-04-05T09:41:28.940" v="130" actId="20577"/>
          <ac:spMkLst>
            <pc:docMk/>
            <pc:sldMk cId="3301192763" sldId="258"/>
            <ac:spMk id="2" creationId="{946A7A4E-F26A-84D4-A643-CCA8D5B085EC}"/>
          </ac:spMkLst>
        </pc:spChg>
        <pc:spChg chg="del mod">
          <ac:chgData name="Sophie ALLIX 861" userId="S::sophie.allix@caf86.caf.fr::653b8b07-0df8-4455-806f-e417d863b4cb" providerId="AD" clId="Web-{5EDB6670-176B-4C7F-9992-F88A3ADC56B9}" dt="2022-04-05T09:41:53.143" v="131"/>
          <ac:spMkLst>
            <pc:docMk/>
            <pc:sldMk cId="3301192763" sldId="258"/>
            <ac:spMk id="3" creationId="{BDE9D44A-D37D-7FCB-BF0D-C5F73F10B198}"/>
          </ac:spMkLst>
        </pc:spChg>
        <pc:spChg chg="add del mod">
          <ac:chgData name="Sophie ALLIX 861" userId="S::sophie.allix@caf86.caf.fr::653b8b07-0df8-4455-806f-e417d863b4cb" providerId="AD" clId="Web-{5EDB6670-176B-4C7F-9992-F88A3ADC56B9}" dt="2022-04-05T09:42:19.207" v="135"/>
          <ac:spMkLst>
            <pc:docMk/>
            <pc:sldMk cId="3301192763" sldId="258"/>
            <ac:spMk id="6" creationId="{EE1B230E-4BB5-D1DB-D9E7-FE56B343C2CE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0:48.860" v="96"/>
          <ac:spMkLst>
            <pc:docMk/>
            <pc:sldMk cId="3301192763" sldId="258"/>
            <ac:spMk id="8" creationId="{827B839B-9ADE-406B-8590-F1CAEDED45A1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0:48.860" v="96"/>
          <ac:spMkLst>
            <pc:docMk/>
            <pc:sldMk cId="3301192763" sldId="258"/>
            <ac:spMk id="10" creationId="{CFE45BF0-46DB-408C-B5F7-7B11716805D4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0:48.860" v="96"/>
          <ac:spMkLst>
            <pc:docMk/>
            <pc:sldMk cId="3301192763" sldId="258"/>
            <ac:spMk id="12" creationId="{2AEBC8F2-97B1-41B4-93F1-2D289E197FBA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0:48.860" v="96"/>
          <ac:spMkLst>
            <pc:docMk/>
            <pc:sldMk cId="3301192763" sldId="258"/>
            <ac:spMk id="14" creationId="{472E3A19-F5D5-48FC-BB9C-48C2F68F598B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0:48.860" v="96"/>
          <ac:spMkLst>
            <pc:docMk/>
            <pc:sldMk cId="3301192763" sldId="258"/>
            <ac:spMk id="16" creationId="{7A62E32F-BB65-43A8-8EB5-92346890E549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0:48.860" v="96"/>
          <ac:spMkLst>
            <pc:docMk/>
            <pc:sldMk cId="3301192763" sldId="258"/>
            <ac:spMk id="18" creationId="{14E91B64-9FCC-451E-AFB4-A827D6329367}"/>
          </ac:spMkLst>
        </pc:spChg>
        <pc:picChg chg="add del mod ord">
          <ac:chgData name="Sophie ALLIX 861" userId="S::sophie.allix@caf86.caf.fr::653b8b07-0df8-4455-806f-e417d863b4cb" providerId="AD" clId="Web-{5EDB6670-176B-4C7F-9992-F88A3ADC56B9}" dt="2022-04-05T09:42:16.019" v="134"/>
          <ac:picMkLst>
            <pc:docMk/>
            <pc:sldMk cId="3301192763" sldId="258"/>
            <ac:picMk id="4" creationId="{4D7292D3-F808-4A5A-4E21-6D3384E28B43}"/>
          </ac:picMkLst>
        </pc:picChg>
        <pc:picChg chg="add mod ord">
          <ac:chgData name="Sophie ALLIX 861" userId="S::sophie.allix@caf86.caf.fr::653b8b07-0df8-4455-806f-e417d863b4cb" providerId="AD" clId="Web-{5EDB6670-176B-4C7F-9992-F88A3ADC56B9}" dt="2022-04-05T09:42:30.754" v="138" actId="14100"/>
          <ac:picMkLst>
            <pc:docMk/>
            <pc:sldMk cId="3301192763" sldId="258"/>
            <ac:picMk id="7" creationId="{67AE1C9B-FFE7-E4DB-0C2D-8CD7BB133DE5}"/>
          </ac:picMkLst>
        </pc:picChg>
      </pc:sldChg>
      <pc:sldChg chg="addSp delSp modSp new mod setBg">
        <pc:chgData name="Sophie ALLIX 861" userId="S::sophie.allix@caf86.caf.fr::653b8b07-0df8-4455-806f-e417d863b4cb" providerId="AD" clId="Web-{5EDB6670-176B-4C7F-9992-F88A3ADC56B9}" dt="2022-04-05T09:43:45.928" v="179" actId="14100"/>
        <pc:sldMkLst>
          <pc:docMk/>
          <pc:sldMk cId="3654079969" sldId="259"/>
        </pc:sldMkLst>
        <pc:spChg chg="mod">
          <ac:chgData name="Sophie ALLIX 861" userId="S::sophie.allix@caf86.caf.fr::653b8b07-0df8-4455-806f-e417d863b4cb" providerId="AD" clId="Web-{5EDB6670-176B-4C7F-9992-F88A3ADC56B9}" dt="2022-04-05T09:43:25.005" v="175" actId="20577"/>
          <ac:spMkLst>
            <pc:docMk/>
            <pc:sldMk cId="3654079969" sldId="259"/>
            <ac:spMk id="2" creationId="{104448D3-4BC2-8ECE-FFF3-A6EABCC3C4A5}"/>
          </ac:spMkLst>
        </pc:spChg>
        <pc:spChg chg="del mod">
          <ac:chgData name="Sophie ALLIX 861" userId="S::sophie.allix@caf86.caf.fr::653b8b07-0df8-4455-806f-e417d863b4cb" providerId="AD" clId="Web-{5EDB6670-176B-4C7F-9992-F88A3ADC56B9}" dt="2022-04-05T09:43:37.381" v="176"/>
          <ac:spMkLst>
            <pc:docMk/>
            <pc:sldMk cId="3654079969" sldId="259"/>
            <ac:spMk id="3" creationId="{991671E2-DF2C-AD67-9B54-C5F99E723E65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2:51.864" v="140"/>
          <ac:spMkLst>
            <pc:docMk/>
            <pc:sldMk cId="3654079969" sldId="259"/>
            <ac:spMk id="8" creationId="{827B839B-9ADE-406B-8590-F1CAEDED45A1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2:51.864" v="140"/>
          <ac:spMkLst>
            <pc:docMk/>
            <pc:sldMk cId="3654079969" sldId="259"/>
            <ac:spMk id="10" creationId="{CFE45BF0-46DB-408C-B5F7-7B11716805D4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2:51.864" v="140"/>
          <ac:spMkLst>
            <pc:docMk/>
            <pc:sldMk cId="3654079969" sldId="259"/>
            <ac:spMk id="12" creationId="{2AEBC8F2-97B1-41B4-93F1-2D289E197FBA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2:51.864" v="140"/>
          <ac:spMkLst>
            <pc:docMk/>
            <pc:sldMk cId="3654079969" sldId="259"/>
            <ac:spMk id="14" creationId="{472E3A19-F5D5-48FC-BB9C-48C2F68F598B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2:51.864" v="140"/>
          <ac:spMkLst>
            <pc:docMk/>
            <pc:sldMk cId="3654079969" sldId="259"/>
            <ac:spMk id="16" creationId="{7A62E32F-BB65-43A8-8EB5-92346890E549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2:51.864" v="140"/>
          <ac:spMkLst>
            <pc:docMk/>
            <pc:sldMk cId="3654079969" sldId="259"/>
            <ac:spMk id="18" creationId="{14E91B64-9FCC-451E-AFB4-A827D6329367}"/>
          </ac:spMkLst>
        </pc:spChg>
        <pc:picChg chg="add mod ord">
          <ac:chgData name="Sophie ALLIX 861" userId="S::sophie.allix@caf86.caf.fr::653b8b07-0df8-4455-806f-e417d863b4cb" providerId="AD" clId="Web-{5EDB6670-176B-4C7F-9992-F88A3ADC56B9}" dt="2022-04-05T09:43:45.928" v="179" actId="14100"/>
          <ac:picMkLst>
            <pc:docMk/>
            <pc:sldMk cId="3654079969" sldId="259"/>
            <ac:picMk id="4" creationId="{DD152C13-939D-6616-2F50-5E8804EC0E79}"/>
          </ac:picMkLst>
        </pc:picChg>
      </pc:sldChg>
      <pc:sldChg chg="addSp delSp modSp new mod setBg">
        <pc:chgData name="Sophie ALLIX 861" userId="S::sophie.allix@caf86.caf.fr::653b8b07-0df8-4455-806f-e417d863b4cb" providerId="AD" clId="Web-{5EDB6670-176B-4C7F-9992-F88A3ADC56B9}" dt="2022-04-05T09:46:12.791" v="222" actId="14100"/>
        <pc:sldMkLst>
          <pc:docMk/>
          <pc:sldMk cId="2152459543" sldId="260"/>
        </pc:sldMkLst>
        <pc:spChg chg="mod">
          <ac:chgData name="Sophie ALLIX 861" userId="S::sophie.allix@caf86.caf.fr::653b8b07-0df8-4455-806f-e417d863b4cb" providerId="AD" clId="Web-{5EDB6670-176B-4C7F-9992-F88A3ADC56B9}" dt="2022-04-05T09:45:50.306" v="219" actId="20577"/>
          <ac:spMkLst>
            <pc:docMk/>
            <pc:sldMk cId="2152459543" sldId="260"/>
            <ac:spMk id="2" creationId="{2F3D8EEC-2F03-B21B-E192-7291A50FE274}"/>
          </ac:spMkLst>
        </pc:spChg>
        <pc:spChg chg="del mod">
          <ac:chgData name="Sophie ALLIX 861" userId="S::sophie.allix@caf86.caf.fr::653b8b07-0df8-4455-806f-e417d863b4cb" providerId="AD" clId="Web-{5EDB6670-176B-4C7F-9992-F88A3ADC56B9}" dt="2022-04-05T09:46:06.056" v="220"/>
          <ac:spMkLst>
            <pc:docMk/>
            <pc:sldMk cId="2152459543" sldId="260"/>
            <ac:spMk id="3" creationId="{6A0E2304-3F17-6AB8-0EAD-59D8FDE0983D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5:16.977" v="186"/>
          <ac:spMkLst>
            <pc:docMk/>
            <pc:sldMk cId="2152459543" sldId="260"/>
            <ac:spMk id="8" creationId="{827B839B-9ADE-406B-8590-F1CAEDED45A1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5:16.977" v="186"/>
          <ac:spMkLst>
            <pc:docMk/>
            <pc:sldMk cId="2152459543" sldId="260"/>
            <ac:spMk id="10" creationId="{CFE45BF0-46DB-408C-B5F7-7B11716805D4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5:16.977" v="186"/>
          <ac:spMkLst>
            <pc:docMk/>
            <pc:sldMk cId="2152459543" sldId="260"/>
            <ac:spMk id="12" creationId="{2AEBC8F2-97B1-41B4-93F1-2D289E197FBA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5:16.977" v="186"/>
          <ac:spMkLst>
            <pc:docMk/>
            <pc:sldMk cId="2152459543" sldId="260"/>
            <ac:spMk id="14" creationId="{472E3A19-F5D5-48FC-BB9C-48C2F68F598B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5:16.977" v="186"/>
          <ac:spMkLst>
            <pc:docMk/>
            <pc:sldMk cId="2152459543" sldId="260"/>
            <ac:spMk id="16" creationId="{7A62E32F-BB65-43A8-8EB5-92346890E549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5:16.977" v="186"/>
          <ac:spMkLst>
            <pc:docMk/>
            <pc:sldMk cId="2152459543" sldId="260"/>
            <ac:spMk id="18" creationId="{14E91B64-9FCC-451E-AFB4-A827D6329367}"/>
          </ac:spMkLst>
        </pc:spChg>
        <pc:picChg chg="add mod ord">
          <ac:chgData name="Sophie ALLIX 861" userId="S::sophie.allix@caf86.caf.fr::653b8b07-0df8-4455-806f-e417d863b4cb" providerId="AD" clId="Web-{5EDB6670-176B-4C7F-9992-F88A3ADC56B9}" dt="2022-04-05T09:46:12.791" v="222" actId="14100"/>
          <ac:picMkLst>
            <pc:docMk/>
            <pc:sldMk cId="2152459543" sldId="260"/>
            <ac:picMk id="4" creationId="{CFBFEC57-8573-7304-528D-C25C0AA41D93}"/>
          </ac:picMkLst>
        </pc:picChg>
      </pc:sldChg>
      <pc:sldChg chg="addSp delSp modSp new mod setBg">
        <pc:chgData name="Sophie ALLIX 861" userId="S::sophie.allix@caf86.caf.fr::653b8b07-0df8-4455-806f-e417d863b4cb" providerId="AD" clId="Web-{5EDB6670-176B-4C7F-9992-F88A3ADC56B9}" dt="2022-04-05T09:47:55.669" v="259" actId="14100"/>
        <pc:sldMkLst>
          <pc:docMk/>
          <pc:sldMk cId="2161099511" sldId="261"/>
        </pc:sldMkLst>
        <pc:spChg chg="mod">
          <ac:chgData name="Sophie ALLIX 861" userId="S::sophie.allix@caf86.caf.fr::653b8b07-0df8-4455-806f-e417d863b4cb" providerId="AD" clId="Web-{5EDB6670-176B-4C7F-9992-F88A3ADC56B9}" dt="2022-04-05T09:47:18.355" v="256" actId="20577"/>
          <ac:spMkLst>
            <pc:docMk/>
            <pc:sldMk cId="2161099511" sldId="261"/>
            <ac:spMk id="2" creationId="{EC7F3E8E-CAD4-3815-9CDF-DFBCC64C0075}"/>
          </ac:spMkLst>
        </pc:spChg>
        <pc:spChg chg="del mod">
          <ac:chgData name="Sophie ALLIX 861" userId="S::sophie.allix@caf86.caf.fr::653b8b07-0df8-4455-806f-e417d863b4cb" providerId="AD" clId="Web-{5EDB6670-176B-4C7F-9992-F88A3ADC56B9}" dt="2022-04-05T09:47:48.809" v="257"/>
          <ac:spMkLst>
            <pc:docMk/>
            <pc:sldMk cId="2161099511" sldId="261"/>
            <ac:spMk id="3" creationId="{6888C607-2D80-315B-7A25-489816335EC6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6:44.292" v="224"/>
          <ac:spMkLst>
            <pc:docMk/>
            <pc:sldMk cId="2161099511" sldId="261"/>
            <ac:spMk id="8" creationId="{827B839B-9ADE-406B-8590-F1CAEDED45A1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6:44.292" v="224"/>
          <ac:spMkLst>
            <pc:docMk/>
            <pc:sldMk cId="2161099511" sldId="261"/>
            <ac:spMk id="10" creationId="{CFE45BF0-46DB-408C-B5F7-7B11716805D4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6:44.292" v="224"/>
          <ac:spMkLst>
            <pc:docMk/>
            <pc:sldMk cId="2161099511" sldId="261"/>
            <ac:spMk id="12" creationId="{2AEBC8F2-97B1-41B4-93F1-2D289E197FBA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6:44.292" v="224"/>
          <ac:spMkLst>
            <pc:docMk/>
            <pc:sldMk cId="2161099511" sldId="261"/>
            <ac:spMk id="14" creationId="{472E3A19-F5D5-48FC-BB9C-48C2F68F598B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6:44.292" v="224"/>
          <ac:spMkLst>
            <pc:docMk/>
            <pc:sldMk cId="2161099511" sldId="261"/>
            <ac:spMk id="16" creationId="{7A62E32F-BB65-43A8-8EB5-92346890E549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6:44.292" v="224"/>
          <ac:spMkLst>
            <pc:docMk/>
            <pc:sldMk cId="2161099511" sldId="261"/>
            <ac:spMk id="18" creationId="{14E91B64-9FCC-451E-AFB4-A827D6329367}"/>
          </ac:spMkLst>
        </pc:spChg>
        <pc:picChg chg="add mod ord">
          <ac:chgData name="Sophie ALLIX 861" userId="S::sophie.allix@caf86.caf.fr::653b8b07-0df8-4455-806f-e417d863b4cb" providerId="AD" clId="Web-{5EDB6670-176B-4C7F-9992-F88A3ADC56B9}" dt="2022-04-05T09:47:55.669" v="259" actId="14100"/>
          <ac:picMkLst>
            <pc:docMk/>
            <pc:sldMk cId="2161099511" sldId="261"/>
            <ac:picMk id="4" creationId="{B28CEE66-EAF6-BD9B-4440-72965F0C8CBD}"/>
          </ac:picMkLst>
        </pc:picChg>
      </pc:sldChg>
      <pc:sldChg chg="addSp delSp modSp new mod setBg">
        <pc:chgData name="Sophie ALLIX 861" userId="S::sophie.allix@caf86.caf.fr::653b8b07-0df8-4455-806f-e417d863b4cb" providerId="AD" clId="Web-{5EDB6670-176B-4C7F-9992-F88A3ADC56B9}" dt="2022-04-05T09:49:12.936" v="296" actId="14100"/>
        <pc:sldMkLst>
          <pc:docMk/>
          <pc:sldMk cId="1475989899" sldId="262"/>
        </pc:sldMkLst>
        <pc:spChg chg="mod">
          <ac:chgData name="Sophie ALLIX 861" userId="S::sophie.allix@caf86.caf.fr::653b8b07-0df8-4455-806f-e417d863b4cb" providerId="AD" clId="Web-{5EDB6670-176B-4C7F-9992-F88A3ADC56B9}" dt="2022-04-05T09:48:52.608" v="293" actId="20577"/>
          <ac:spMkLst>
            <pc:docMk/>
            <pc:sldMk cId="1475989899" sldId="262"/>
            <ac:spMk id="2" creationId="{1A80D6D3-7B63-A402-B4EA-65EBEB850082}"/>
          </ac:spMkLst>
        </pc:spChg>
        <pc:spChg chg="del mod">
          <ac:chgData name="Sophie ALLIX 861" userId="S::sophie.allix@caf86.caf.fr::653b8b07-0df8-4455-806f-e417d863b4cb" providerId="AD" clId="Web-{5EDB6670-176B-4C7F-9992-F88A3ADC56B9}" dt="2022-04-05T09:49:06.358" v="294"/>
          <ac:spMkLst>
            <pc:docMk/>
            <pc:sldMk cId="1475989899" sldId="262"/>
            <ac:spMk id="3" creationId="{474B3C65-9EF4-6591-1431-7B4BD64F8B1F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8:24.638" v="261"/>
          <ac:spMkLst>
            <pc:docMk/>
            <pc:sldMk cId="1475989899" sldId="262"/>
            <ac:spMk id="8" creationId="{827B839B-9ADE-406B-8590-F1CAEDED45A1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8:24.638" v="261"/>
          <ac:spMkLst>
            <pc:docMk/>
            <pc:sldMk cId="1475989899" sldId="262"/>
            <ac:spMk id="10" creationId="{CFE45BF0-46DB-408C-B5F7-7B11716805D4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8:24.638" v="261"/>
          <ac:spMkLst>
            <pc:docMk/>
            <pc:sldMk cId="1475989899" sldId="262"/>
            <ac:spMk id="12" creationId="{2AEBC8F2-97B1-41B4-93F1-2D289E197FBA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8:24.638" v="261"/>
          <ac:spMkLst>
            <pc:docMk/>
            <pc:sldMk cId="1475989899" sldId="262"/>
            <ac:spMk id="14" creationId="{472E3A19-F5D5-48FC-BB9C-48C2F68F598B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8:24.638" v="261"/>
          <ac:spMkLst>
            <pc:docMk/>
            <pc:sldMk cId="1475989899" sldId="262"/>
            <ac:spMk id="16" creationId="{7A62E32F-BB65-43A8-8EB5-92346890E549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8:24.638" v="261"/>
          <ac:spMkLst>
            <pc:docMk/>
            <pc:sldMk cId="1475989899" sldId="262"/>
            <ac:spMk id="18" creationId="{14E91B64-9FCC-451E-AFB4-A827D6329367}"/>
          </ac:spMkLst>
        </pc:spChg>
        <pc:picChg chg="add mod ord">
          <ac:chgData name="Sophie ALLIX 861" userId="S::sophie.allix@caf86.caf.fr::653b8b07-0df8-4455-806f-e417d863b4cb" providerId="AD" clId="Web-{5EDB6670-176B-4C7F-9992-F88A3ADC56B9}" dt="2022-04-05T09:49:12.936" v="296" actId="14100"/>
          <ac:picMkLst>
            <pc:docMk/>
            <pc:sldMk cId="1475989899" sldId="262"/>
            <ac:picMk id="4" creationId="{3E1F5588-4C47-8873-2F85-730A4FC6116A}"/>
          </ac:picMkLst>
        </pc:picChg>
      </pc:sldChg>
      <pc:sldChg chg="addSp delSp modSp new mod setBg">
        <pc:chgData name="Sophie ALLIX 861" userId="S::sophie.allix@caf86.caf.fr::653b8b07-0df8-4455-806f-e417d863b4cb" providerId="AD" clId="Web-{5EDB6670-176B-4C7F-9992-F88A3ADC56B9}" dt="2022-04-05T09:50:29.110" v="319" actId="14100"/>
        <pc:sldMkLst>
          <pc:docMk/>
          <pc:sldMk cId="656966279" sldId="263"/>
        </pc:sldMkLst>
        <pc:spChg chg="mod">
          <ac:chgData name="Sophie ALLIX 861" userId="S::sophie.allix@caf86.caf.fr::653b8b07-0df8-4455-806f-e417d863b4cb" providerId="AD" clId="Web-{5EDB6670-176B-4C7F-9992-F88A3ADC56B9}" dt="2022-04-05T09:50:00.375" v="315" actId="20577"/>
          <ac:spMkLst>
            <pc:docMk/>
            <pc:sldMk cId="656966279" sldId="263"/>
            <ac:spMk id="2" creationId="{F7FFF332-B12F-1DA1-90B9-1C9F685C1027}"/>
          </ac:spMkLst>
        </pc:spChg>
        <pc:spChg chg="del mod">
          <ac:chgData name="Sophie ALLIX 861" userId="S::sophie.allix@caf86.caf.fr::653b8b07-0df8-4455-806f-e417d863b4cb" providerId="AD" clId="Web-{5EDB6670-176B-4C7F-9992-F88A3ADC56B9}" dt="2022-04-05T09:50:18.985" v="316"/>
          <ac:spMkLst>
            <pc:docMk/>
            <pc:sldMk cId="656966279" sldId="263"/>
            <ac:spMk id="3" creationId="{0F69A56D-32C4-6F16-5E4B-7F2F91459CE5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9:33.375" v="298"/>
          <ac:spMkLst>
            <pc:docMk/>
            <pc:sldMk cId="656966279" sldId="263"/>
            <ac:spMk id="8" creationId="{827B839B-9ADE-406B-8590-F1CAEDED45A1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9:33.375" v="298"/>
          <ac:spMkLst>
            <pc:docMk/>
            <pc:sldMk cId="656966279" sldId="263"/>
            <ac:spMk id="10" creationId="{CFE45BF0-46DB-408C-B5F7-7B11716805D4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9:33.375" v="298"/>
          <ac:spMkLst>
            <pc:docMk/>
            <pc:sldMk cId="656966279" sldId="263"/>
            <ac:spMk id="12" creationId="{2AEBC8F2-97B1-41B4-93F1-2D289E197FBA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9:33.375" v="298"/>
          <ac:spMkLst>
            <pc:docMk/>
            <pc:sldMk cId="656966279" sldId="263"/>
            <ac:spMk id="14" creationId="{472E3A19-F5D5-48FC-BB9C-48C2F68F598B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9:33.375" v="298"/>
          <ac:spMkLst>
            <pc:docMk/>
            <pc:sldMk cId="656966279" sldId="263"/>
            <ac:spMk id="16" creationId="{7A62E32F-BB65-43A8-8EB5-92346890E549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49:33.375" v="298"/>
          <ac:spMkLst>
            <pc:docMk/>
            <pc:sldMk cId="656966279" sldId="263"/>
            <ac:spMk id="18" creationId="{14E91B64-9FCC-451E-AFB4-A827D6329367}"/>
          </ac:spMkLst>
        </pc:spChg>
        <pc:picChg chg="add mod ord">
          <ac:chgData name="Sophie ALLIX 861" userId="S::sophie.allix@caf86.caf.fr::653b8b07-0df8-4455-806f-e417d863b4cb" providerId="AD" clId="Web-{5EDB6670-176B-4C7F-9992-F88A3ADC56B9}" dt="2022-04-05T09:50:29.110" v="319" actId="14100"/>
          <ac:picMkLst>
            <pc:docMk/>
            <pc:sldMk cId="656966279" sldId="263"/>
            <ac:picMk id="4" creationId="{4D50E749-AB99-EFBA-72E9-AA1F86D26158}"/>
          </ac:picMkLst>
        </pc:picChg>
      </pc:sldChg>
      <pc:sldChg chg="addSp delSp modSp new mod setBg">
        <pc:chgData name="Sophie ALLIX 861" userId="S::sophie.allix@caf86.caf.fr::653b8b07-0df8-4455-806f-e417d863b4cb" providerId="AD" clId="Web-{5EDB6670-176B-4C7F-9992-F88A3ADC56B9}" dt="2022-04-05T09:54:02.476" v="350" actId="14100"/>
        <pc:sldMkLst>
          <pc:docMk/>
          <pc:sldMk cId="2054275178" sldId="264"/>
        </pc:sldMkLst>
        <pc:spChg chg="mod">
          <ac:chgData name="Sophie ALLIX 861" userId="S::sophie.allix@caf86.caf.fr::653b8b07-0df8-4455-806f-e417d863b4cb" providerId="AD" clId="Web-{5EDB6670-176B-4C7F-9992-F88A3ADC56B9}" dt="2022-04-05T09:53:54.397" v="347" actId="20577"/>
          <ac:spMkLst>
            <pc:docMk/>
            <pc:sldMk cId="2054275178" sldId="264"/>
            <ac:spMk id="2" creationId="{2B49F2EB-0C5F-39F1-8191-89FA927C4F56}"/>
          </ac:spMkLst>
        </pc:spChg>
        <pc:spChg chg="del mod">
          <ac:chgData name="Sophie ALLIX 861" userId="S::sophie.allix@caf86.caf.fr::653b8b07-0df8-4455-806f-e417d863b4cb" providerId="AD" clId="Web-{5EDB6670-176B-4C7F-9992-F88A3ADC56B9}" dt="2022-04-05T09:53:56.835" v="348"/>
          <ac:spMkLst>
            <pc:docMk/>
            <pc:sldMk cId="2054275178" sldId="264"/>
            <ac:spMk id="3" creationId="{B231A861-5F0D-0C99-95A5-4856BB756C30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2:39.458" v="321"/>
          <ac:spMkLst>
            <pc:docMk/>
            <pc:sldMk cId="2054275178" sldId="264"/>
            <ac:spMk id="8" creationId="{827B839B-9ADE-406B-8590-F1CAEDED45A1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2:39.458" v="321"/>
          <ac:spMkLst>
            <pc:docMk/>
            <pc:sldMk cId="2054275178" sldId="264"/>
            <ac:spMk id="10" creationId="{CFE45BF0-46DB-408C-B5F7-7B11716805D4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2:39.458" v="321"/>
          <ac:spMkLst>
            <pc:docMk/>
            <pc:sldMk cId="2054275178" sldId="264"/>
            <ac:spMk id="12" creationId="{2AEBC8F2-97B1-41B4-93F1-2D289E197FBA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2:39.458" v="321"/>
          <ac:spMkLst>
            <pc:docMk/>
            <pc:sldMk cId="2054275178" sldId="264"/>
            <ac:spMk id="14" creationId="{472E3A19-F5D5-48FC-BB9C-48C2F68F598B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2:39.458" v="321"/>
          <ac:spMkLst>
            <pc:docMk/>
            <pc:sldMk cId="2054275178" sldId="264"/>
            <ac:spMk id="16" creationId="{7A62E32F-BB65-43A8-8EB5-92346890E549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2:39.458" v="321"/>
          <ac:spMkLst>
            <pc:docMk/>
            <pc:sldMk cId="2054275178" sldId="264"/>
            <ac:spMk id="18" creationId="{14E91B64-9FCC-451E-AFB4-A827D6329367}"/>
          </ac:spMkLst>
        </pc:spChg>
        <pc:picChg chg="add mod ord">
          <ac:chgData name="Sophie ALLIX 861" userId="S::sophie.allix@caf86.caf.fr::653b8b07-0df8-4455-806f-e417d863b4cb" providerId="AD" clId="Web-{5EDB6670-176B-4C7F-9992-F88A3ADC56B9}" dt="2022-04-05T09:54:02.476" v="350" actId="14100"/>
          <ac:picMkLst>
            <pc:docMk/>
            <pc:sldMk cId="2054275178" sldId="264"/>
            <ac:picMk id="4" creationId="{6682BE47-F193-4BFE-D225-6EBED73982C7}"/>
          </ac:picMkLst>
        </pc:picChg>
      </pc:sldChg>
      <pc:sldChg chg="addSp delSp modSp new mod setBg">
        <pc:chgData name="Sophie ALLIX 861" userId="S::sophie.allix@caf86.caf.fr::653b8b07-0df8-4455-806f-e417d863b4cb" providerId="AD" clId="Web-{5EDB6670-176B-4C7F-9992-F88A3ADC56B9}" dt="2022-04-05T09:56:41.214" v="381" actId="14100"/>
        <pc:sldMkLst>
          <pc:docMk/>
          <pc:sldMk cId="819250331" sldId="265"/>
        </pc:sldMkLst>
        <pc:spChg chg="mod">
          <ac:chgData name="Sophie ALLIX 861" userId="S::sophie.allix@caf86.caf.fr::653b8b07-0df8-4455-806f-e417d863b4cb" providerId="AD" clId="Web-{5EDB6670-176B-4C7F-9992-F88A3ADC56B9}" dt="2022-04-05T09:56:04.776" v="377" actId="20577"/>
          <ac:spMkLst>
            <pc:docMk/>
            <pc:sldMk cId="819250331" sldId="265"/>
            <ac:spMk id="2" creationId="{C6BACDCA-B68B-57EE-49AA-D9DBE463593E}"/>
          </ac:spMkLst>
        </pc:spChg>
        <pc:spChg chg="del mod">
          <ac:chgData name="Sophie ALLIX 861" userId="S::sophie.allix@caf86.caf.fr::653b8b07-0df8-4455-806f-e417d863b4cb" providerId="AD" clId="Web-{5EDB6670-176B-4C7F-9992-F88A3ADC56B9}" dt="2022-04-05T09:56:19.823" v="378"/>
          <ac:spMkLst>
            <pc:docMk/>
            <pc:sldMk cId="819250331" sldId="265"/>
            <ac:spMk id="3" creationId="{3A8766B9-20E1-6915-A389-0195393A8DCF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5:34.806" v="352"/>
          <ac:spMkLst>
            <pc:docMk/>
            <pc:sldMk cId="819250331" sldId="265"/>
            <ac:spMk id="8" creationId="{827B839B-9ADE-406B-8590-F1CAEDED45A1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5:34.806" v="352"/>
          <ac:spMkLst>
            <pc:docMk/>
            <pc:sldMk cId="819250331" sldId="265"/>
            <ac:spMk id="10" creationId="{CFE45BF0-46DB-408C-B5F7-7B11716805D4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5:34.806" v="352"/>
          <ac:spMkLst>
            <pc:docMk/>
            <pc:sldMk cId="819250331" sldId="265"/>
            <ac:spMk id="12" creationId="{2AEBC8F2-97B1-41B4-93F1-2D289E197FBA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5:34.806" v="352"/>
          <ac:spMkLst>
            <pc:docMk/>
            <pc:sldMk cId="819250331" sldId="265"/>
            <ac:spMk id="14" creationId="{472E3A19-F5D5-48FC-BB9C-48C2F68F598B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5:34.806" v="352"/>
          <ac:spMkLst>
            <pc:docMk/>
            <pc:sldMk cId="819250331" sldId="265"/>
            <ac:spMk id="16" creationId="{7A62E32F-BB65-43A8-8EB5-92346890E549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5:34.806" v="352"/>
          <ac:spMkLst>
            <pc:docMk/>
            <pc:sldMk cId="819250331" sldId="265"/>
            <ac:spMk id="18" creationId="{14E91B64-9FCC-451E-AFB4-A827D6329367}"/>
          </ac:spMkLst>
        </pc:spChg>
        <pc:picChg chg="add mod ord">
          <ac:chgData name="Sophie ALLIX 861" userId="S::sophie.allix@caf86.caf.fr::653b8b07-0df8-4455-806f-e417d863b4cb" providerId="AD" clId="Web-{5EDB6670-176B-4C7F-9992-F88A3ADC56B9}" dt="2022-04-05T09:56:41.214" v="381" actId="14100"/>
          <ac:picMkLst>
            <pc:docMk/>
            <pc:sldMk cId="819250331" sldId="265"/>
            <ac:picMk id="4" creationId="{6373F474-48A8-6CC7-4DCA-CBB575B80C47}"/>
          </ac:picMkLst>
        </pc:picChg>
      </pc:sldChg>
      <pc:sldChg chg="addSp delSp modSp new mod setBg">
        <pc:chgData name="Sophie ALLIX 861" userId="S::sophie.allix@caf86.caf.fr::653b8b07-0df8-4455-806f-e417d863b4cb" providerId="AD" clId="Web-{5EDB6670-176B-4C7F-9992-F88A3ADC56B9}" dt="2022-04-05T09:57:59.294" v="410" actId="14100"/>
        <pc:sldMkLst>
          <pc:docMk/>
          <pc:sldMk cId="107415542" sldId="266"/>
        </pc:sldMkLst>
        <pc:spChg chg="mod">
          <ac:chgData name="Sophie ALLIX 861" userId="S::sophie.allix@caf86.caf.fr::653b8b07-0df8-4455-806f-e417d863b4cb" providerId="AD" clId="Web-{5EDB6670-176B-4C7F-9992-F88A3ADC56B9}" dt="2022-04-05T09:57:43.044" v="406" actId="20577"/>
          <ac:spMkLst>
            <pc:docMk/>
            <pc:sldMk cId="107415542" sldId="266"/>
            <ac:spMk id="2" creationId="{F9CDA938-ED54-1FF5-60B3-32CF121583A4}"/>
          </ac:spMkLst>
        </pc:spChg>
        <pc:spChg chg="del mod">
          <ac:chgData name="Sophie ALLIX 861" userId="S::sophie.allix@caf86.caf.fr::653b8b07-0df8-4455-806f-e417d863b4cb" providerId="AD" clId="Web-{5EDB6670-176B-4C7F-9992-F88A3ADC56B9}" dt="2022-04-05T09:57:45.200" v="407"/>
          <ac:spMkLst>
            <pc:docMk/>
            <pc:sldMk cId="107415542" sldId="266"/>
            <ac:spMk id="3" creationId="{F245E0D7-F63D-3858-8C5E-C4CF9106DC40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6:50.308" v="383"/>
          <ac:spMkLst>
            <pc:docMk/>
            <pc:sldMk cId="107415542" sldId="266"/>
            <ac:spMk id="8" creationId="{827B839B-9ADE-406B-8590-F1CAEDED45A1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6:50.308" v="383"/>
          <ac:spMkLst>
            <pc:docMk/>
            <pc:sldMk cId="107415542" sldId="266"/>
            <ac:spMk id="10" creationId="{CFE45BF0-46DB-408C-B5F7-7B11716805D4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6:50.308" v="383"/>
          <ac:spMkLst>
            <pc:docMk/>
            <pc:sldMk cId="107415542" sldId="266"/>
            <ac:spMk id="12" creationId="{2AEBC8F2-97B1-41B4-93F1-2D289E197FBA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6:50.308" v="383"/>
          <ac:spMkLst>
            <pc:docMk/>
            <pc:sldMk cId="107415542" sldId="266"/>
            <ac:spMk id="14" creationId="{472E3A19-F5D5-48FC-BB9C-48C2F68F598B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6:50.308" v="383"/>
          <ac:spMkLst>
            <pc:docMk/>
            <pc:sldMk cId="107415542" sldId="266"/>
            <ac:spMk id="16" creationId="{7A62E32F-BB65-43A8-8EB5-92346890E549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6:50.308" v="383"/>
          <ac:spMkLst>
            <pc:docMk/>
            <pc:sldMk cId="107415542" sldId="266"/>
            <ac:spMk id="18" creationId="{14E91B64-9FCC-451E-AFB4-A827D6329367}"/>
          </ac:spMkLst>
        </pc:spChg>
        <pc:picChg chg="add mod ord">
          <ac:chgData name="Sophie ALLIX 861" userId="S::sophie.allix@caf86.caf.fr::653b8b07-0df8-4455-806f-e417d863b4cb" providerId="AD" clId="Web-{5EDB6670-176B-4C7F-9992-F88A3ADC56B9}" dt="2022-04-05T09:57:59.294" v="410" actId="14100"/>
          <ac:picMkLst>
            <pc:docMk/>
            <pc:sldMk cId="107415542" sldId="266"/>
            <ac:picMk id="4" creationId="{D64BD55E-FE36-2EC5-678F-319BE1E2C694}"/>
          </ac:picMkLst>
        </pc:picChg>
      </pc:sldChg>
      <pc:sldChg chg="addSp delSp modSp new mod setBg">
        <pc:chgData name="Sophie ALLIX 861" userId="S::sophie.allix@caf86.caf.fr::653b8b07-0df8-4455-806f-e417d863b4cb" providerId="AD" clId="Web-{5EDB6670-176B-4C7F-9992-F88A3ADC56B9}" dt="2022-04-05T10:00:05.563" v="437" actId="14100"/>
        <pc:sldMkLst>
          <pc:docMk/>
          <pc:sldMk cId="2802032691" sldId="267"/>
        </pc:sldMkLst>
        <pc:spChg chg="mod">
          <ac:chgData name="Sophie ALLIX 861" userId="S::sophie.allix@caf86.caf.fr::653b8b07-0df8-4455-806f-e417d863b4cb" providerId="AD" clId="Web-{5EDB6670-176B-4C7F-9992-F88A3ADC56B9}" dt="2022-04-05T09:59:55.219" v="434" actId="20577"/>
          <ac:spMkLst>
            <pc:docMk/>
            <pc:sldMk cId="2802032691" sldId="267"/>
            <ac:spMk id="2" creationId="{960BA2F5-E1B5-7290-0D3E-6AB9063C0A9E}"/>
          </ac:spMkLst>
        </pc:spChg>
        <pc:spChg chg="del mod">
          <ac:chgData name="Sophie ALLIX 861" userId="S::sophie.allix@caf86.caf.fr::653b8b07-0df8-4455-806f-e417d863b4cb" providerId="AD" clId="Web-{5EDB6670-176B-4C7F-9992-F88A3ADC56B9}" dt="2022-04-05T09:59:57.516" v="435"/>
          <ac:spMkLst>
            <pc:docMk/>
            <pc:sldMk cId="2802032691" sldId="267"/>
            <ac:spMk id="3" creationId="{E46AF525-D553-111F-32CF-39D2644D9A70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9:07.234" v="412"/>
          <ac:spMkLst>
            <pc:docMk/>
            <pc:sldMk cId="2802032691" sldId="267"/>
            <ac:spMk id="8" creationId="{827B839B-9ADE-406B-8590-F1CAEDED45A1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9:07.234" v="412"/>
          <ac:spMkLst>
            <pc:docMk/>
            <pc:sldMk cId="2802032691" sldId="267"/>
            <ac:spMk id="10" creationId="{CFE45BF0-46DB-408C-B5F7-7B11716805D4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9:07.234" v="412"/>
          <ac:spMkLst>
            <pc:docMk/>
            <pc:sldMk cId="2802032691" sldId="267"/>
            <ac:spMk id="12" creationId="{2AEBC8F2-97B1-41B4-93F1-2D289E197FBA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9:07.234" v="412"/>
          <ac:spMkLst>
            <pc:docMk/>
            <pc:sldMk cId="2802032691" sldId="267"/>
            <ac:spMk id="14" creationId="{472E3A19-F5D5-48FC-BB9C-48C2F68F598B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9:07.234" v="412"/>
          <ac:spMkLst>
            <pc:docMk/>
            <pc:sldMk cId="2802032691" sldId="267"/>
            <ac:spMk id="16" creationId="{7A62E32F-BB65-43A8-8EB5-92346890E549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09:59:07.234" v="412"/>
          <ac:spMkLst>
            <pc:docMk/>
            <pc:sldMk cId="2802032691" sldId="267"/>
            <ac:spMk id="18" creationId="{14E91B64-9FCC-451E-AFB4-A827D6329367}"/>
          </ac:spMkLst>
        </pc:spChg>
        <pc:picChg chg="add mod ord">
          <ac:chgData name="Sophie ALLIX 861" userId="S::sophie.allix@caf86.caf.fr::653b8b07-0df8-4455-806f-e417d863b4cb" providerId="AD" clId="Web-{5EDB6670-176B-4C7F-9992-F88A3ADC56B9}" dt="2022-04-05T10:00:05.563" v="437" actId="14100"/>
          <ac:picMkLst>
            <pc:docMk/>
            <pc:sldMk cId="2802032691" sldId="267"/>
            <ac:picMk id="4" creationId="{C9DEE253-E4D2-E4FE-A7B3-2E16464ED7A5}"/>
          </ac:picMkLst>
        </pc:picChg>
      </pc:sldChg>
      <pc:sldChg chg="addSp delSp modSp new mod setBg">
        <pc:chgData name="Sophie ALLIX 861" userId="S::sophie.allix@caf86.caf.fr::653b8b07-0df8-4455-806f-e417d863b4cb" providerId="AD" clId="Web-{5EDB6670-176B-4C7F-9992-F88A3ADC56B9}" dt="2022-04-05T10:01:22.456" v="457" actId="14100"/>
        <pc:sldMkLst>
          <pc:docMk/>
          <pc:sldMk cId="2974011214" sldId="268"/>
        </pc:sldMkLst>
        <pc:spChg chg="mod">
          <ac:chgData name="Sophie ALLIX 861" userId="S::sophie.allix@caf86.caf.fr::653b8b07-0df8-4455-806f-e417d863b4cb" providerId="AD" clId="Web-{5EDB6670-176B-4C7F-9992-F88A3ADC56B9}" dt="2022-04-05T10:01:13.237" v="454" actId="20577"/>
          <ac:spMkLst>
            <pc:docMk/>
            <pc:sldMk cId="2974011214" sldId="268"/>
            <ac:spMk id="2" creationId="{1BADAE8B-DD1F-9259-DEBB-70AED66AC42C}"/>
          </ac:spMkLst>
        </pc:spChg>
        <pc:spChg chg="del mod">
          <ac:chgData name="Sophie ALLIX 861" userId="S::sophie.allix@caf86.caf.fr::653b8b07-0df8-4455-806f-e417d863b4cb" providerId="AD" clId="Web-{5EDB6670-176B-4C7F-9992-F88A3ADC56B9}" dt="2022-04-05T10:01:15.581" v="455"/>
          <ac:spMkLst>
            <pc:docMk/>
            <pc:sldMk cId="2974011214" sldId="268"/>
            <ac:spMk id="3" creationId="{ABD35E63-E10C-4C24-9F7A-D78D866FF2CC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10:00:27.111" v="439"/>
          <ac:spMkLst>
            <pc:docMk/>
            <pc:sldMk cId="2974011214" sldId="268"/>
            <ac:spMk id="8" creationId="{827B839B-9ADE-406B-8590-F1CAEDED45A1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10:00:27.111" v="439"/>
          <ac:spMkLst>
            <pc:docMk/>
            <pc:sldMk cId="2974011214" sldId="268"/>
            <ac:spMk id="10" creationId="{CFE45BF0-46DB-408C-B5F7-7B11716805D4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10:00:27.111" v="439"/>
          <ac:spMkLst>
            <pc:docMk/>
            <pc:sldMk cId="2974011214" sldId="268"/>
            <ac:spMk id="12" creationId="{2AEBC8F2-97B1-41B4-93F1-2D289E197FBA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10:00:27.111" v="439"/>
          <ac:spMkLst>
            <pc:docMk/>
            <pc:sldMk cId="2974011214" sldId="268"/>
            <ac:spMk id="14" creationId="{472E3A19-F5D5-48FC-BB9C-48C2F68F598B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10:00:27.111" v="439"/>
          <ac:spMkLst>
            <pc:docMk/>
            <pc:sldMk cId="2974011214" sldId="268"/>
            <ac:spMk id="16" creationId="{7A62E32F-BB65-43A8-8EB5-92346890E549}"/>
          </ac:spMkLst>
        </pc:spChg>
        <pc:spChg chg="add">
          <ac:chgData name="Sophie ALLIX 861" userId="S::sophie.allix@caf86.caf.fr::653b8b07-0df8-4455-806f-e417d863b4cb" providerId="AD" clId="Web-{5EDB6670-176B-4C7F-9992-F88A3ADC56B9}" dt="2022-04-05T10:00:27.111" v="439"/>
          <ac:spMkLst>
            <pc:docMk/>
            <pc:sldMk cId="2974011214" sldId="268"/>
            <ac:spMk id="18" creationId="{14E91B64-9FCC-451E-AFB4-A827D6329367}"/>
          </ac:spMkLst>
        </pc:spChg>
        <pc:picChg chg="add mod ord">
          <ac:chgData name="Sophie ALLIX 861" userId="S::sophie.allix@caf86.caf.fr::653b8b07-0df8-4455-806f-e417d863b4cb" providerId="AD" clId="Web-{5EDB6670-176B-4C7F-9992-F88A3ADC56B9}" dt="2022-04-05T10:01:22.456" v="457" actId="14100"/>
          <ac:picMkLst>
            <pc:docMk/>
            <pc:sldMk cId="2974011214" sldId="268"/>
            <ac:picMk id="4" creationId="{CC681B0B-4E1F-8A67-1692-29A10AFBDBA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11/04/2022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8" y="1766812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9" y="1423780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3" y="1239381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2" y="1230651"/>
            <a:ext cx="1020865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70997" y="1607809"/>
            <a:ext cx="9236026" cy="2876680"/>
          </a:xfrm>
        </p:spPr>
        <p:txBody>
          <a:bodyPr anchor="b">
            <a:normAutofit/>
          </a:bodyPr>
          <a:lstStyle/>
          <a:p>
            <a:r>
              <a:rPr lang="fr-FR" sz="6600">
                <a:solidFill>
                  <a:srgbClr val="FFFFFF"/>
                </a:solidFill>
                <a:cs typeface="Calibri Light"/>
              </a:rPr>
              <a:t>Les Conditions Générales d'Ouverture des Droits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87499" y="4810308"/>
            <a:ext cx="9003022" cy="1076551"/>
          </a:xfrm>
        </p:spPr>
        <p:txBody>
          <a:bodyPr>
            <a:normAutofit/>
          </a:bodyPr>
          <a:lstStyle/>
          <a:p>
            <a:pPr algn="l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6BACDCA-B68B-57EE-49AA-D9DBE463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r-FR" sz="4000">
                <a:solidFill>
                  <a:srgbClr val="FFFFFF"/>
                </a:solidFill>
                <a:cs typeface="Calibri Light"/>
              </a:rPr>
              <a:t>La prise en compte des ressources</a:t>
            </a:r>
            <a:endParaRPr lang="fr-FR" sz="4000">
              <a:solidFill>
                <a:srgbClr val="FFFFFF"/>
              </a:solidFill>
            </a:endParaRPr>
          </a:p>
        </p:txBody>
      </p:sp>
      <p:pic>
        <p:nvPicPr>
          <p:cNvPr id="4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6373F474-48A8-6CC7-4DCA-CBB575B80C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1381" y="2490436"/>
            <a:ext cx="10031402" cy="3797778"/>
          </a:xfrm>
        </p:spPr>
      </p:pic>
    </p:spTree>
    <p:extLst>
      <p:ext uri="{BB962C8B-B14F-4D97-AF65-F5344CB8AC3E}">
        <p14:creationId xmlns:p14="http://schemas.microsoft.com/office/powerpoint/2010/main" val="819250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9CDA938-ED54-1FF5-60B3-32CF12158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r-FR" sz="4000">
                <a:solidFill>
                  <a:srgbClr val="FFFFFF"/>
                </a:solidFill>
                <a:cs typeface="Calibri Light"/>
              </a:rPr>
              <a:t>La prise en compte des ressources </a:t>
            </a:r>
            <a:endParaRPr lang="fr-FR" sz="4000">
              <a:solidFill>
                <a:srgbClr val="FFFFFF"/>
              </a:solidFill>
            </a:endParaRPr>
          </a:p>
        </p:txBody>
      </p:sp>
      <p:pic>
        <p:nvPicPr>
          <p:cNvPr id="4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D64BD55E-FE36-2EC5-678F-319BE1E2C6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8706" y="2490436"/>
            <a:ext cx="9976541" cy="3797778"/>
          </a:xfrm>
        </p:spPr>
      </p:pic>
    </p:spTree>
    <p:extLst>
      <p:ext uri="{BB962C8B-B14F-4D97-AF65-F5344CB8AC3E}">
        <p14:creationId xmlns:p14="http://schemas.microsoft.com/office/powerpoint/2010/main" val="107415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60BA2F5-E1B5-7290-0D3E-6AB9063C0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r-FR" sz="4000">
                <a:solidFill>
                  <a:srgbClr val="FFFFFF"/>
                </a:solidFill>
                <a:cs typeface="Calibri Light"/>
              </a:rPr>
              <a:t>La prise en compte des ressources</a:t>
            </a:r>
            <a:endParaRPr lang="fr-FR" sz="4000">
              <a:solidFill>
                <a:srgbClr val="FFFFFF"/>
              </a:solidFill>
            </a:endParaRPr>
          </a:p>
        </p:txBody>
      </p:sp>
      <p:pic>
        <p:nvPicPr>
          <p:cNvPr id="4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C9DEE253-E4D2-E4FE-A7B3-2E16464ED7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4677" y="2545736"/>
            <a:ext cx="9804232" cy="3466599"/>
          </a:xfrm>
        </p:spPr>
      </p:pic>
    </p:spTree>
    <p:extLst>
      <p:ext uri="{BB962C8B-B14F-4D97-AF65-F5344CB8AC3E}">
        <p14:creationId xmlns:p14="http://schemas.microsoft.com/office/powerpoint/2010/main" val="2802032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BADAE8B-DD1F-9259-DEBB-70AED66AC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r-FR" sz="4000">
                <a:solidFill>
                  <a:srgbClr val="FFFFFF"/>
                </a:solidFill>
                <a:cs typeface="Calibri Light"/>
              </a:rPr>
              <a:t>La prise en compte des ressources</a:t>
            </a:r>
            <a:endParaRPr lang="fr-FR" sz="4000">
              <a:solidFill>
                <a:srgbClr val="FFFFFF"/>
              </a:solidFill>
            </a:endParaRP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CC681B0B-4E1F-8A67-1692-29A10AFBDB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3239" y="2759547"/>
            <a:ext cx="10007264" cy="3028950"/>
          </a:xfrm>
        </p:spPr>
      </p:pic>
    </p:spTree>
    <p:extLst>
      <p:ext uri="{BB962C8B-B14F-4D97-AF65-F5344CB8AC3E}">
        <p14:creationId xmlns:p14="http://schemas.microsoft.com/office/powerpoint/2010/main" val="2974011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BADAE8B-DD1F-9259-DEBB-70AED66AC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r-FR" sz="4000">
                <a:solidFill>
                  <a:srgbClr val="FFFFFF"/>
                </a:solidFill>
                <a:cs typeface="Calibri Light"/>
              </a:rPr>
              <a:t>Récapitulatif</a:t>
            </a:r>
            <a:endParaRPr lang="fr-FR" sz="4000">
              <a:solidFill>
                <a:srgbClr val="FFFFFF"/>
              </a:solidFill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09EC5068-D4DF-4192-C9B9-76442BC5A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137" y="219868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>
                <a:cs typeface="Calibri" panose="020F0502020204030204"/>
              </a:rPr>
              <a:t>       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13649B3-1E5F-D6FA-1D93-FD4B6BDA1B4E}"/>
              </a:ext>
            </a:extLst>
          </p:cNvPr>
          <p:cNvSpPr txBox="1"/>
          <p:nvPr/>
        </p:nvSpPr>
        <p:spPr>
          <a:xfrm>
            <a:off x="1295400" y="3200400"/>
            <a:ext cx="9855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r-FR"/>
          </a:p>
          <a:p>
            <a:endParaRPr lang="fr-FR"/>
          </a:p>
          <a:p>
            <a:endParaRPr lang="fr-FR"/>
          </a:p>
          <a:p>
            <a:r>
              <a:rPr lang="fr-FR">
                <a:solidFill>
                  <a:srgbClr val="002060"/>
                </a:solidFill>
              </a:rPr>
              <a:t>Quelles sont les conditions communes pour pouvoir bénéficier de prestations sociales et/ou familiales ?</a:t>
            </a:r>
            <a:endParaRPr lang="fr-FR">
              <a:solidFill>
                <a:srgbClr val="00206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7992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9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051511F2-6077-1969-1174-AD2C04614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fr-FR" sz="4000">
                <a:solidFill>
                  <a:srgbClr val="FFFFFF"/>
                </a:solidFill>
                <a:cs typeface="Calibri Light"/>
              </a:rPr>
              <a:t>Les prestations versées par les Cafs </a:t>
            </a:r>
            <a:endParaRPr lang="fr-FR" sz="4000">
              <a:solidFill>
                <a:srgbClr val="FFFFFF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515ACDD-801E-1E61-D084-C6E810BDA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240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0" indent="0">
              <a:buNone/>
            </a:pPr>
            <a:endParaRPr lang="en-US" sz="240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0" indent="0">
              <a:buNone/>
            </a:pPr>
            <a:r>
              <a:rPr lang="en-US" sz="2400">
                <a:solidFill>
                  <a:schemeClr val="accent1">
                    <a:lumMod val="75000"/>
                  </a:schemeClr>
                </a:solidFill>
                <a:cs typeface="Calibri"/>
              </a:rPr>
              <a:t>Pour </a:t>
            </a:r>
            <a:r>
              <a:rPr lang="en-US" sz="2400" err="1">
                <a:solidFill>
                  <a:schemeClr val="accent1">
                    <a:lumMod val="75000"/>
                  </a:schemeClr>
                </a:solidFill>
                <a:cs typeface="Calibri"/>
              </a:rPr>
              <a:t>bénéficier</a:t>
            </a:r>
            <a:r>
              <a:rPr lang="en-US" sz="2400">
                <a:solidFill>
                  <a:schemeClr val="accent1">
                    <a:lumMod val="75000"/>
                  </a:schemeClr>
                </a:solidFill>
                <a:cs typeface="Calibri"/>
              </a:rPr>
              <a:t> de </a:t>
            </a:r>
            <a:r>
              <a:rPr lang="en-US" sz="2400" err="1">
                <a:solidFill>
                  <a:schemeClr val="accent1">
                    <a:lumMod val="75000"/>
                  </a:schemeClr>
                </a:solidFill>
                <a:cs typeface="Calibri"/>
              </a:rPr>
              <a:t>prestations</a:t>
            </a:r>
            <a:r>
              <a:rPr lang="en-US" sz="2400">
                <a:solidFill>
                  <a:schemeClr val="accent1">
                    <a:lumMod val="75000"/>
                  </a:schemeClr>
                </a:solidFill>
                <a:cs typeface="Calibri"/>
              </a:rPr>
              <a:t> </a:t>
            </a:r>
            <a:r>
              <a:rPr lang="en-US" sz="2400" err="1">
                <a:solidFill>
                  <a:schemeClr val="accent1">
                    <a:lumMod val="75000"/>
                  </a:schemeClr>
                </a:solidFill>
                <a:cs typeface="Calibri"/>
              </a:rPr>
              <a:t>familiales</a:t>
            </a:r>
            <a:r>
              <a:rPr lang="en-US" sz="2400">
                <a:solidFill>
                  <a:schemeClr val="accent1">
                    <a:lumMod val="75000"/>
                  </a:schemeClr>
                </a:solidFill>
                <a:cs typeface="Calibri"/>
              </a:rPr>
              <a:t> </a:t>
            </a:r>
            <a:r>
              <a:rPr lang="en-US" sz="2400" err="1">
                <a:solidFill>
                  <a:schemeClr val="accent1">
                    <a:lumMod val="75000"/>
                  </a:schemeClr>
                </a:solidFill>
                <a:cs typeface="Calibri"/>
              </a:rPr>
              <a:t>ou</a:t>
            </a:r>
            <a:r>
              <a:rPr lang="en-US" sz="2400">
                <a:solidFill>
                  <a:schemeClr val="accent1">
                    <a:lumMod val="75000"/>
                  </a:schemeClr>
                </a:solidFill>
                <a:cs typeface="Calibri"/>
              </a:rPr>
              <a:t> </a:t>
            </a:r>
            <a:r>
              <a:rPr lang="en-US" sz="2400" err="1">
                <a:solidFill>
                  <a:schemeClr val="accent1">
                    <a:lumMod val="75000"/>
                  </a:schemeClr>
                </a:solidFill>
                <a:cs typeface="Calibri"/>
              </a:rPr>
              <a:t>sociales</a:t>
            </a:r>
            <a:r>
              <a:rPr lang="en-US" sz="2400">
                <a:solidFill>
                  <a:schemeClr val="accent1">
                    <a:lumMod val="75000"/>
                  </a:schemeClr>
                </a:solidFill>
                <a:cs typeface="Calibri"/>
              </a:rPr>
              <a:t>, les </a:t>
            </a:r>
            <a:r>
              <a:rPr lang="en-US" sz="2400" err="1">
                <a:solidFill>
                  <a:schemeClr val="accent1">
                    <a:lumMod val="75000"/>
                  </a:schemeClr>
                </a:solidFill>
                <a:cs typeface="Calibri"/>
              </a:rPr>
              <a:t>usagers</a:t>
            </a:r>
            <a:r>
              <a:rPr lang="en-US" sz="2400">
                <a:solidFill>
                  <a:schemeClr val="accent1">
                    <a:lumMod val="75000"/>
                  </a:schemeClr>
                </a:solidFill>
                <a:cs typeface="Calibri"/>
              </a:rPr>
              <a:t> </a:t>
            </a:r>
            <a:r>
              <a:rPr lang="en-US" sz="2400" err="1">
                <a:solidFill>
                  <a:schemeClr val="accent1">
                    <a:lumMod val="75000"/>
                  </a:schemeClr>
                </a:solidFill>
                <a:cs typeface="Calibri"/>
              </a:rPr>
              <a:t>doivent</a:t>
            </a:r>
            <a:r>
              <a:rPr lang="en-US" sz="2400">
                <a:solidFill>
                  <a:schemeClr val="accent1">
                    <a:lumMod val="75000"/>
                  </a:schemeClr>
                </a:solidFill>
                <a:cs typeface="Calibri"/>
              </a:rPr>
              <a:t> </a:t>
            </a:r>
            <a:r>
              <a:rPr lang="en-US" sz="2400" err="1">
                <a:solidFill>
                  <a:schemeClr val="accent1">
                    <a:lumMod val="75000"/>
                  </a:schemeClr>
                </a:solidFill>
                <a:cs typeface="Calibri"/>
              </a:rPr>
              <a:t>remplir</a:t>
            </a:r>
            <a:r>
              <a:rPr lang="en-US" sz="2400">
                <a:solidFill>
                  <a:schemeClr val="accent1">
                    <a:lumMod val="75000"/>
                  </a:schemeClr>
                </a:solidFill>
                <a:cs typeface="Calibri"/>
              </a:rPr>
              <a:t> des Conditions </a:t>
            </a:r>
            <a:r>
              <a:rPr lang="en-US" sz="2400" err="1">
                <a:solidFill>
                  <a:schemeClr val="accent1">
                    <a:lumMod val="75000"/>
                  </a:schemeClr>
                </a:solidFill>
                <a:cs typeface="Calibri"/>
              </a:rPr>
              <a:t>Générales</a:t>
            </a:r>
            <a:r>
              <a:rPr lang="en-US" sz="2400">
                <a:solidFill>
                  <a:schemeClr val="accent1">
                    <a:lumMod val="75000"/>
                  </a:schemeClr>
                </a:solidFill>
                <a:cs typeface="Calibri"/>
              </a:rPr>
              <a:t> des Droits. </a:t>
            </a:r>
            <a:r>
              <a:rPr lang="en-US" sz="2400">
                <a:cs typeface="Calibri"/>
              </a:rPr>
              <a:t> </a:t>
            </a:r>
            <a:endParaRPr lang="en-US">
              <a:cs typeface="Calibri"/>
            </a:endParaRP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D9EFF784-527F-C054-B557-0862B8432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8892" y="2744253"/>
            <a:ext cx="5353851" cy="310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479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46A7A4E-F26A-84D4-A643-CCA8D5B08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r-FR" sz="3600">
                <a:solidFill>
                  <a:srgbClr val="FFFFFF"/>
                </a:solidFill>
                <a:cs typeface="Calibri Light"/>
              </a:rPr>
              <a:t>Les conditions communes à toutes les prestations</a:t>
            </a:r>
          </a:p>
        </p:txBody>
      </p:sp>
      <p:pic>
        <p:nvPicPr>
          <p:cNvPr id="7" name="Image 8" descr="Une image contenant texte, intérieur, capture d’écran&#10;&#10;Description générée automatiquement">
            <a:extLst>
              <a:ext uri="{FF2B5EF4-FFF2-40B4-BE49-F238E27FC236}">
                <a16:creationId xmlns:a16="http://schemas.microsoft.com/office/drawing/2014/main" id="{67AE1C9B-FFE7-E4DB-0C2D-8CD7BB133D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1389" y="3010694"/>
            <a:ext cx="9610222" cy="2221831"/>
          </a:xfrm>
        </p:spPr>
      </p:pic>
    </p:spTree>
    <p:extLst>
      <p:ext uri="{BB962C8B-B14F-4D97-AF65-F5344CB8AC3E}">
        <p14:creationId xmlns:p14="http://schemas.microsoft.com/office/powerpoint/2010/main" val="3301192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04448D3-4BC2-8ECE-FFF3-A6EABCC3C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r-FR" sz="3600">
                <a:solidFill>
                  <a:srgbClr val="FFFFFF"/>
                </a:solidFill>
                <a:cs typeface="Calibri Light"/>
              </a:rPr>
              <a:t>Conditions communes : Définition d'un allocataire</a:t>
            </a:r>
          </a:p>
        </p:txBody>
      </p:sp>
      <p:pic>
        <p:nvPicPr>
          <p:cNvPr id="4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DD152C13-939D-6616-2F50-5E8804EC0E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542" y="3173885"/>
            <a:ext cx="9635790" cy="2200275"/>
          </a:xfrm>
        </p:spPr>
      </p:pic>
    </p:spTree>
    <p:extLst>
      <p:ext uri="{BB962C8B-B14F-4D97-AF65-F5344CB8AC3E}">
        <p14:creationId xmlns:p14="http://schemas.microsoft.com/office/powerpoint/2010/main" val="3654079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F3D8EEC-2F03-B21B-E192-7291A50FE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r-FR" sz="3600">
                <a:solidFill>
                  <a:srgbClr val="FFFFFF"/>
                </a:solidFill>
                <a:cs typeface="Calibri Light"/>
              </a:rPr>
              <a:t>Conditions communes : Définition d'un allocataire</a:t>
            </a: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CFBFEC57-8573-7304-528D-C25C0AA41D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9112" y="2490436"/>
            <a:ext cx="9725386" cy="3567173"/>
          </a:xfrm>
        </p:spPr>
      </p:pic>
    </p:spTree>
    <p:extLst>
      <p:ext uri="{BB962C8B-B14F-4D97-AF65-F5344CB8AC3E}">
        <p14:creationId xmlns:p14="http://schemas.microsoft.com/office/powerpoint/2010/main" val="2152459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C7F3E8E-CAD4-3815-9CDF-DFBCC64C0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r-FR" sz="3600">
                <a:solidFill>
                  <a:srgbClr val="FFFFFF"/>
                </a:solidFill>
                <a:cs typeface="Calibri Light"/>
              </a:rPr>
              <a:t>Conditions communes : définition d'un allocataire</a:t>
            </a: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B28CEE66-EAF6-BD9B-4440-72965F0C8C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4232" y="2490436"/>
            <a:ext cx="8584331" cy="3567173"/>
          </a:xfrm>
        </p:spPr>
      </p:pic>
    </p:spTree>
    <p:extLst>
      <p:ext uri="{BB962C8B-B14F-4D97-AF65-F5344CB8AC3E}">
        <p14:creationId xmlns:p14="http://schemas.microsoft.com/office/powerpoint/2010/main" val="2161099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A80D6D3-7B63-A402-B4EA-65EBEB850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r-FR" sz="3600">
                <a:solidFill>
                  <a:srgbClr val="FFFFFF"/>
                </a:solidFill>
                <a:cs typeface="Calibri Light"/>
              </a:rPr>
              <a:t>Conditions communes : Définition d'un allocataire</a:t>
            </a: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3E1F5588-4C47-8873-2F85-730A4FC611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4241" y="2802410"/>
            <a:ext cx="9915023" cy="2943225"/>
          </a:xfrm>
        </p:spPr>
      </p:pic>
    </p:spTree>
    <p:extLst>
      <p:ext uri="{BB962C8B-B14F-4D97-AF65-F5344CB8AC3E}">
        <p14:creationId xmlns:p14="http://schemas.microsoft.com/office/powerpoint/2010/main" val="1475989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7FFF332-B12F-1DA1-90B9-1C9F685C1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r-FR" sz="4000">
                <a:solidFill>
                  <a:srgbClr val="FFFFFF"/>
                </a:solidFill>
                <a:cs typeface="Calibri Light"/>
              </a:rPr>
              <a:t>Conditions communes : Notion d'enfant à charge</a:t>
            </a:r>
            <a:endParaRPr lang="fr-FR" sz="4000">
              <a:solidFill>
                <a:srgbClr val="FFFFFF"/>
              </a:solidFill>
            </a:endParaRP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4D50E749-AB99-EFBA-72E9-AA1F86D261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9639" y="2490436"/>
            <a:ext cx="9614095" cy="3567173"/>
          </a:xfrm>
        </p:spPr>
      </p:pic>
    </p:spTree>
    <p:extLst>
      <p:ext uri="{BB962C8B-B14F-4D97-AF65-F5344CB8AC3E}">
        <p14:creationId xmlns:p14="http://schemas.microsoft.com/office/powerpoint/2010/main" val="656966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B49F2EB-0C5F-39F1-8191-89FA927C4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fr-FR" sz="4000">
                <a:solidFill>
                  <a:srgbClr val="FFFFFF"/>
                </a:solidFill>
                <a:cs typeface="Calibri Light"/>
              </a:rPr>
              <a:t>Conditions communes : Notion d'enfant à charge</a:t>
            </a:r>
            <a:endParaRPr lang="fr-FR" sz="4000">
              <a:solidFill>
                <a:srgbClr val="FFFFFF"/>
              </a:solidFill>
            </a:endParaRPr>
          </a:p>
        </p:txBody>
      </p:sp>
      <p:pic>
        <p:nvPicPr>
          <p:cNvPr id="4" name="Image 4" descr="Une image contenant texte, oiseau aquatique, capture d’écran&#10;&#10;Description générée automatiquement">
            <a:extLst>
              <a:ext uri="{FF2B5EF4-FFF2-40B4-BE49-F238E27FC236}">
                <a16:creationId xmlns:a16="http://schemas.microsoft.com/office/drawing/2014/main" id="{6682BE47-F193-4BFE-D225-6EBED73982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1986" y="2678585"/>
            <a:ext cx="9869403" cy="3190875"/>
          </a:xfrm>
        </p:spPr>
      </p:pic>
    </p:spTree>
    <p:extLst>
      <p:ext uri="{BB962C8B-B14F-4D97-AF65-F5344CB8AC3E}">
        <p14:creationId xmlns:p14="http://schemas.microsoft.com/office/powerpoint/2010/main" val="20542751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7B6C4D3C4B64EA936985ED53166E2" ma:contentTypeVersion="9" ma:contentTypeDescription="Crée un document." ma:contentTypeScope="" ma:versionID="a78f42201ac12507374f348e5a8b5b55">
  <xsd:schema xmlns:xsd="http://www.w3.org/2001/XMLSchema" xmlns:xs="http://www.w3.org/2001/XMLSchema" xmlns:p="http://schemas.microsoft.com/office/2006/metadata/properties" xmlns:ns2="999c0565-db60-4495-966d-3e28bce783a4" xmlns:ns3="f254c61a-c95d-474c-aba4-36179426002b" targetNamespace="http://schemas.microsoft.com/office/2006/metadata/properties" ma:root="true" ma:fieldsID="7160894054a39981ef6d059557f134e5" ns2:_="" ns3:_="">
    <xsd:import namespace="999c0565-db60-4495-966d-3e28bce783a4"/>
    <xsd:import namespace="f254c61a-c95d-474c-aba4-3617942600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9c0565-db60-4495-966d-3e28bce783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54c61a-c95d-474c-aba4-36179426002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E8727F-61AB-4A9E-960B-9F893DD0D23F}">
  <ds:schemaRefs>
    <ds:schemaRef ds:uri="999c0565-db60-4495-966d-3e28bce783a4"/>
    <ds:schemaRef ds:uri="f254c61a-c95d-474c-aba4-36179426002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72DBF7F-EC19-457C-802A-593BAF53AB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89A082-5162-4BD4-A4AC-B8E3EC0D4FA2}">
  <ds:schemaRefs>
    <ds:schemaRef ds:uri="999c0565-db60-4495-966d-3e28bce783a4"/>
    <ds:schemaRef ds:uri="f254c61a-c95d-474c-aba4-3617942600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Thème Office</vt:lpstr>
      <vt:lpstr>Les Conditions Générales d'Ouverture des Droits</vt:lpstr>
      <vt:lpstr>Les prestations versées par les Cafs </vt:lpstr>
      <vt:lpstr>Les conditions communes à toutes les prestations</vt:lpstr>
      <vt:lpstr>Conditions communes : Définition d'un allocataire</vt:lpstr>
      <vt:lpstr>Conditions communes : Définition d'un allocataire</vt:lpstr>
      <vt:lpstr>Conditions communes : définition d'un allocataire</vt:lpstr>
      <vt:lpstr>Conditions communes : Définition d'un allocataire</vt:lpstr>
      <vt:lpstr>Conditions communes : Notion d'enfant à charge</vt:lpstr>
      <vt:lpstr>Conditions communes : Notion d'enfant à charge</vt:lpstr>
      <vt:lpstr>La prise en compte des ressources</vt:lpstr>
      <vt:lpstr>La prise en compte des ressources </vt:lpstr>
      <vt:lpstr>La prise en compte des ressources</vt:lpstr>
      <vt:lpstr>La prise en compte des ressources</vt:lpstr>
      <vt:lpstr>Récapitulatif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revision>1</cp:revision>
  <cp:lastPrinted>2022-04-11T07:59:09Z</cp:lastPrinted>
  <dcterms:created xsi:type="dcterms:W3CDTF">2022-04-05T09:35:46Z</dcterms:created>
  <dcterms:modified xsi:type="dcterms:W3CDTF">2022-04-11T11:41:44Z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0x010100B057B6C4D3C4B64EA936985ED53166E2</vt:lpwstr>
  </property>
</Properties>
</file>