
<file path=[Content_Types].xml><?xml version="1.0" encoding="utf-8"?>
<Types xmlns="http://schemas.openxmlformats.org/package/2006/content-types">
  <Default Extension="fntdata" ContentType="application/x-fontdata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Ex1.xml" ContentType="application/vnd.ms-office.chartex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1.xml" ContentType="application/vnd.openxmlformats-officedocument.drawingml.chartshapes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4"/>
  </p:sldMasterIdLst>
  <p:notesMasterIdLst>
    <p:notesMasterId r:id="rId20"/>
  </p:notesMasterIdLst>
  <p:handoutMasterIdLst>
    <p:handoutMasterId r:id="rId21"/>
  </p:handoutMasterIdLst>
  <p:sldIdLst>
    <p:sldId id="256" r:id="rId5"/>
    <p:sldId id="330" r:id="rId6"/>
    <p:sldId id="331" r:id="rId7"/>
    <p:sldId id="333" r:id="rId8"/>
    <p:sldId id="311" r:id="rId9"/>
    <p:sldId id="334" r:id="rId10"/>
    <p:sldId id="332" r:id="rId11"/>
    <p:sldId id="344" r:id="rId12"/>
    <p:sldId id="335" r:id="rId13"/>
    <p:sldId id="343" r:id="rId14"/>
    <p:sldId id="346" r:id="rId15"/>
    <p:sldId id="347" r:id="rId16"/>
    <p:sldId id="339" r:id="rId17"/>
    <p:sldId id="342" r:id="rId18"/>
    <p:sldId id="345" r:id="rId19"/>
  </p:sldIdLst>
  <p:sldSz cx="9144000" cy="5143500" type="screen16x9"/>
  <p:notesSz cx="6797675" cy="9872663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entury Gothic" panose="020B0502020202020204" pitchFamily="34" charset="0"/>
      <p:regular r:id="rId26"/>
      <p:bold r:id="rId27"/>
      <p:italic r:id="rId28"/>
      <p:boldItalic r:id="rId29"/>
    </p:embeddedFont>
    <p:embeddedFont>
      <p:font typeface="Merriweather Sans" pitchFamily="2" charset="0"/>
      <p:regular r:id="rId30"/>
      <p:bold r:id="rId31"/>
      <p:italic r:id="rId32"/>
      <p:boldItalic r:id="rId33"/>
    </p:embeddedFont>
    <p:embeddedFont>
      <p:font typeface="Merriweather Sans Light" pitchFamily="2" charset="0"/>
      <p:regular r:id="rId34"/>
      <p:bold r:id="rId35"/>
      <p:italic r:id="rId36"/>
      <p:boldItalic r:id="rId37"/>
    </p:embeddedFont>
    <p:embeddedFont>
      <p:font typeface="Roboto" panose="02000000000000000000" pitchFamily="2" charset="0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3593"/>
    <a:srgbClr val="00A6EE"/>
    <a:srgbClr val="1E3E81"/>
    <a:srgbClr val="0920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70" autoAdjust="0"/>
    <p:restoredTop sz="94712" autoAdjust="0"/>
  </p:normalViewPr>
  <p:slideViewPr>
    <p:cSldViewPr snapToGrid="0">
      <p:cViewPr varScale="1">
        <p:scale>
          <a:sx n="142" d="100"/>
          <a:sy n="142" d="100"/>
        </p:scale>
        <p:origin x="702" y="12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401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5.fntdata"/><Relationship Id="rId39" Type="http://schemas.openxmlformats.org/officeDocument/2006/relationships/font" Target="fonts/font18.fntdata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34" Type="http://schemas.openxmlformats.org/officeDocument/2006/relationships/font" Target="fonts/font13.fntdata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font" Target="fonts/font17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8.fntdata"/><Relationship Id="rId41" Type="http://schemas.openxmlformats.org/officeDocument/2006/relationships/font" Target="fonts/font20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font" Target="fonts/font19.fntdata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10.fntdata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1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Projets reçus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45B-4DA9-B08E-116F21943F1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145B-4DA9-B08E-116F21943F1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145B-4DA9-B08E-116F21943F1D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145B-4DA9-B08E-116F21943F1D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145B-4DA9-B08E-116F21943F1D}"/>
                </c:ext>
              </c:extLst>
            </c:dLbl>
            <c:dLbl>
              <c:idx val="2"/>
              <c:layout>
                <c:manualLayout>
                  <c:x val="-1.4583333333333334E-2"/>
                  <c:y val="5.937499999999999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45B-4DA9-B08E-116F21943F1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spc="0" baseline="0">
                    <a:solidFill>
                      <a:schemeClr val="accent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Feuil1!$A$2:$A$4</c:f>
              <c:strCache>
                <c:ptCount val="3"/>
                <c:pt idx="0">
                  <c:v>68 Projets soutenus en 2023</c:v>
                </c:pt>
                <c:pt idx="1">
                  <c:v>7 Projets reportés à 2024</c:v>
                </c:pt>
                <c:pt idx="2">
                  <c:v>27 Projets hors critères ou abandonnés</c:v>
                </c:pt>
              </c:strCache>
            </c:strRef>
          </c:cat>
          <c:val>
            <c:numRef>
              <c:f>Feuil1!$B$2:$B$4</c:f>
              <c:numCache>
                <c:formatCode>General</c:formatCode>
                <c:ptCount val="3"/>
                <c:pt idx="0">
                  <c:v>68</c:v>
                </c:pt>
                <c:pt idx="1">
                  <c:v>7</c:v>
                </c:pt>
                <c:pt idx="2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5B-4DA9-B08E-116F21943F1D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70F0-478D-9AC7-8B29231FFF0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70F0-478D-9AC7-8B29231FFF0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0F0-478D-9AC7-8B29231FFF08}"/>
              </c:ext>
            </c:extLst>
          </c:dPt>
          <c:dLbls>
            <c:dLbl>
              <c:idx val="0"/>
              <c:layout>
                <c:manualLayout>
                  <c:x val="-0.27337184302454287"/>
                  <c:y val="0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lang="en-US" sz="900" b="1" i="0" u="none" strike="noStrike" kern="1200" spc="0" baseline="0">
                        <a:solidFill>
                          <a:srgbClr val="A6322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8EEBCE5-55A7-4684-A31C-0F32B65069A5}" type="CATEGORYNAME">
                      <a:rPr lang="en-US">
                        <a:solidFill>
                          <a:schemeClr val="accent5">
                            <a:lumMod val="25000"/>
                          </a:schemeClr>
                        </a:solidFill>
                      </a:rPr>
                      <a:pPr>
                        <a:defRPr lang="en-US" sz="900">
                          <a:solidFill>
                            <a:srgbClr val="A63222"/>
                          </a:solidFill>
                        </a:defRPr>
                      </a:pPr>
                      <a:t>[NOM DE CATÉGORIE]</a:t>
                    </a:fld>
                    <a:endParaRPr lang="fr-FR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en-US" sz="900" b="1" i="0" u="none" strike="noStrike" kern="1200" spc="0" baseline="0">
                      <a:solidFill>
                        <a:srgbClr val="A6322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0682508757230396"/>
                      <c:h val="0.2608437737424891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70F0-478D-9AC7-8B29231FFF08}"/>
                </c:ext>
              </c:extLst>
            </c:dLbl>
            <c:dLbl>
              <c:idx val="1"/>
              <c:layout>
                <c:manualLayout>
                  <c:x val="7.3963750385349192E-2"/>
                  <c:y val="0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B5CE374-3D4B-43AD-AD1C-EEFE18C87371}" type="CATEGORYNAME">
                      <a:rPr lang="en-US" sz="90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[NOM DE CATÉGORIE]</a:t>
                    </a:fld>
                    <a:endParaRPr lang="fr-FR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800457837556191"/>
                      <c:h val="0.340127318579472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0F0-478D-9AC7-8B29231FFF08}"/>
                </c:ext>
              </c:extLst>
            </c:dLbl>
            <c:dLbl>
              <c:idx val="2"/>
              <c:layout>
                <c:manualLayout>
                  <c:x val="-0.11695532589476725"/>
                  <c:y val="-2.0034304233769646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0A5CA13-1A6E-4751-8E7D-285C9926792B}" type="CATEGORYNAME">
                      <a:rPr lang="en-US" sz="90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[NOM DE CATÉGORIE]</a:t>
                    </a:fld>
                    <a:endParaRPr lang="fr-FR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307366168320523"/>
                      <c:h val="0.4194114668792465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0F0-478D-9AC7-8B29231FFF08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Feuil1!$A$2:$A$4</c:f>
              <c:strCache>
                <c:ptCount val="3"/>
                <c:pt idx="0">
                  <c:v>2 Collectivités</c:v>
                </c:pt>
                <c:pt idx="1">
                  <c:v>4 Juniors Associations</c:v>
                </c:pt>
                <c:pt idx="2">
                  <c:v>62 Associations Loi 1901</c:v>
                </c:pt>
              </c:strCache>
            </c:strRef>
          </c:cat>
          <c:val>
            <c:numRef>
              <c:f>Feuil1!$B$2:$B$4</c:f>
              <c:numCache>
                <c:formatCode>General</c:formatCode>
                <c:ptCount val="3"/>
                <c:pt idx="0">
                  <c:v>2</c:v>
                </c:pt>
                <c:pt idx="1">
                  <c:v>4</c:v>
                </c:pt>
                <c:pt idx="2">
                  <c:v>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F0-478D-9AC7-8B29231FFF08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Fonds mobilisés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6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F18-458B-B7A3-84E53AEF81DE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7F18-458B-B7A3-84E53AEF81DE}"/>
              </c:ext>
            </c:extLst>
          </c:dPt>
          <c:dPt>
            <c:idx val="2"/>
            <c:bubble3D val="0"/>
            <c:spPr>
              <a:solidFill>
                <a:schemeClr val="accent1">
                  <a:tint val="6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7F18-458B-B7A3-84E53AEF81DE}"/>
              </c:ext>
            </c:extLst>
          </c:dPt>
          <c:dLbls>
            <c:dLbl>
              <c:idx val="0"/>
              <c:layout>
                <c:manualLayout>
                  <c:x val="-1.041584645669444E-3"/>
                  <c:y val="-4.062500000000000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>
                          <a:shade val="65000"/>
                        </a:schemeClr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616666666666664"/>
                      <c:h val="0.2081562499999999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7F18-458B-B7A3-84E53AEF81DE}"/>
                </c:ext>
              </c:extLst>
            </c:dLbl>
            <c:dLbl>
              <c:idx val="1"/>
              <c:layout>
                <c:manualLayout>
                  <c:x val="4.1666666666666666E-3"/>
                  <c:y val="-1.250000000000000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03646653543307"/>
                      <c:h val="0.1697032480314960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7F18-458B-B7A3-84E53AEF81DE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>
                          <a:tint val="65000"/>
                        </a:schemeClr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991666666666668"/>
                      <c:h val="0.1112812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7F18-458B-B7A3-84E53AEF81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spc="0" baseline="0">
                    <a:solidFill>
                      <a:schemeClr val="accent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Feuil1!$A$2:$A$4</c:f>
              <c:strCache>
                <c:ptCount val="3"/>
                <c:pt idx="0">
                  <c:v>Département : 110 507 €</c:v>
                </c:pt>
                <c:pt idx="1">
                  <c:v>CAF : 94 076€</c:v>
                </c:pt>
                <c:pt idx="2">
                  <c:v>DSDEN : 20 000€</c:v>
                </c:pt>
              </c:strCache>
            </c:strRef>
          </c:cat>
          <c:val>
            <c:numRef>
              <c:f>Feuil1!$B$2:$B$4</c:f>
              <c:numCache>
                <c:formatCode>"€"#,##0_);[Red]\("€"#,##0\)</c:formatCode>
                <c:ptCount val="3"/>
                <c:pt idx="0">
                  <c:v>110507</c:v>
                </c:pt>
                <c:pt idx="1">
                  <c:v>94076</c:v>
                </c:pt>
                <c:pt idx="2">
                  <c:v>20000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F18-458B-B7A3-84E53AEF81DE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userShapes r:id="rId4"/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Feuil1!$A$2:$A$6</cx:f>
        <cx:lvl ptCount="5">
          <cx:pt idx="0"> 19 projets de solidarité internationale</cx:pt>
          <cx:pt idx="1"> 18 projets en lien avec un séjour</cx:pt>
          <cx:pt idx="2">17 projets autour de la création d’évènement</cx:pt>
          <cx:pt idx="3">9 projets d’actions-animations</cx:pt>
          <cx:pt idx="4">3 projets sur des sujets engagés</cx:pt>
        </cx:lvl>
      </cx:strDim>
      <cx:numDim type="size">
        <cx:f>Feuil1!$B$2:$B$6</cx:f>
        <cx:lvl ptCount="5" formatCode="Standard">
          <cx:pt idx="0">19</cx:pt>
          <cx:pt idx="1">18</cx:pt>
          <cx:pt idx="2">17</cx:pt>
          <cx:pt idx="3">9</cx:pt>
          <cx:pt idx="4">3</cx:pt>
        </cx:lvl>
      </cx:numDim>
    </cx:data>
  </cx:chartData>
  <cx:chart>
    <cx:plotArea>
      <cx:plotAreaRegion>
        <cx:series layoutId="treemap" uniqueId="{C11F6EF0-71D1-4D93-938F-FC3DFCF08E30}">
          <cx:tx>
            <cx:txData>
              <cx:f>Feuil1!$B$1</cx:f>
              <cx:v>Colonne1</cx:v>
            </cx:txData>
          </cx:tx>
          <cx:dataLabels pos="outEnd">
            <cx:visibility seriesName="0" categoryName="1" value="0"/>
          </cx:dataLabels>
          <cx:dataId val="0"/>
          <cx:layoutPr/>
        </cx:series>
      </cx:plotAreaRegion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272CD4-041A-4ABD-B0B2-5A0E51A168C8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83559317-4DE5-4120-9CCA-1A6CB36ECC7A}">
      <dgm:prSet custT="1"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fr-FR" sz="1200" b="0" i="0" kern="1200" dirty="0">
              <a:latin typeface="Century Gothic" panose="020B0502020202020204" pitchFamily="34" charset="0"/>
            </a:rPr>
            <a:t>Favoriser l'engagement des jeunes dans une démarche de projet</a:t>
          </a:r>
          <a:endParaRPr lang="fr-FR" sz="1200" kern="1200" dirty="0">
            <a:solidFill>
              <a:srgbClr val="FFFFFF"/>
            </a:solidFill>
            <a:latin typeface="Century Gothic" panose="020B0502020202020204" pitchFamily="34" charset="0"/>
            <a:ea typeface="Roboto" panose="02000000000000000000" pitchFamily="2" charset="0"/>
            <a:cs typeface="+mn-cs"/>
          </a:endParaRPr>
        </a:p>
      </dgm:t>
    </dgm:pt>
    <dgm:pt modelId="{B4D6DEF6-23FA-475C-92D0-7982D6BAB1FB}" type="parTrans" cxnId="{7EE13612-FF4E-40DF-977D-1F3A860D1933}">
      <dgm:prSet/>
      <dgm:spPr/>
      <dgm:t>
        <a:bodyPr/>
        <a:lstStyle/>
        <a:p>
          <a:endParaRPr lang="fr-FR"/>
        </a:p>
      </dgm:t>
    </dgm:pt>
    <dgm:pt modelId="{8D386D6B-0590-487C-B267-FF27D4A9C41F}" type="sibTrans" cxnId="{7EE13612-FF4E-40DF-977D-1F3A860D1933}">
      <dgm:prSet/>
      <dgm:spPr/>
      <dgm:t>
        <a:bodyPr/>
        <a:lstStyle/>
        <a:p>
          <a:endParaRPr lang="fr-FR"/>
        </a:p>
      </dgm:t>
    </dgm:pt>
    <dgm:pt modelId="{5E479D6E-B18D-4F7E-870B-409081307E77}">
      <dgm:prSet custT="1"/>
      <dgm:spPr/>
      <dgm:t>
        <a:bodyPr/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anose="02070309020205020404" pitchFamily="49" charset="0"/>
            <a:buNone/>
          </a:pPr>
          <a:r>
            <a:rPr lang="fr-FR" sz="1200" kern="1200" dirty="0">
              <a:solidFill>
                <a:srgbClr val="FFFFFF"/>
              </a:solidFill>
              <a:latin typeface="Century Gothic" panose="020B0502020202020204" pitchFamily="34" charset="0"/>
              <a:ea typeface="Roboto" panose="02000000000000000000" pitchFamily="2" charset="0"/>
              <a:cs typeface="+mn-cs"/>
            </a:rPr>
            <a:t>Apporter un soutien financier sur projets portant sur des thématiques telles que : démocratie participative, mobilité et échanges internationaux, culture, environnement, solidarité, projets humanitaires, lutte contre l'exclusion et les discriminations, le numérique, sport, santé, valeurs de la République...</a:t>
          </a:r>
        </a:p>
      </dgm:t>
    </dgm:pt>
    <dgm:pt modelId="{75567788-9977-4B15-91D8-0A5D754D79A7}" type="parTrans" cxnId="{2FDB97DC-AD06-4FE3-BA72-A28EA969E59B}">
      <dgm:prSet/>
      <dgm:spPr/>
      <dgm:t>
        <a:bodyPr/>
        <a:lstStyle/>
        <a:p>
          <a:endParaRPr lang="fr-FR"/>
        </a:p>
      </dgm:t>
    </dgm:pt>
    <dgm:pt modelId="{E6C46282-D326-4A88-AA6F-537129772908}" type="sibTrans" cxnId="{2FDB97DC-AD06-4FE3-BA72-A28EA969E59B}">
      <dgm:prSet/>
      <dgm:spPr/>
      <dgm:t>
        <a:bodyPr/>
        <a:lstStyle/>
        <a:p>
          <a:endParaRPr lang="fr-FR"/>
        </a:p>
      </dgm:t>
    </dgm:pt>
    <dgm:pt modelId="{1766E292-5818-4D6C-900B-B0EF4B7B5445}">
      <dgm:prSet custT="1"/>
      <dgm:spPr>
        <a:solidFill>
          <a:srgbClr val="1E3E81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604346" tIns="30480" rIns="30480" bIns="30480" numCol="1" spcCol="1270" anchor="ctr" anchorCtr="0"/>
        <a:lstStyle/>
        <a:p>
          <a:r>
            <a:rPr lang="fr-FR" sz="1200" kern="1200" dirty="0">
              <a:solidFill>
                <a:srgbClr val="FFFFFF"/>
              </a:solidFill>
              <a:latin typeface="Century Gothic" panose="020B0502020202020204" pitchFamily="34" charset="0"/>
              <a:ea typeface="Roboto" panose="02000000000000000000" pitchFamily="2" charset="0"/>
              <a:cs typeface="+mn-cs"/>
            </a:rPr>
            <a:t>Encourager et accompagner la prise d'initiatives </a:t>
          </a:r>
          <a:r>
            <a:rPr lang="fr-FR" sz="1200" b="0" i="0" kern="1200" dirty="0">
              <a:solidFill>
                <a:srgbClr val="FFFFFF"/>
              </a:solidFill>
              <a:latin typeface="Century Gothic" panose="020B0502020202020204" pitchFamily="34" charset="0"/>
              <a:ea typeface="+mn-ea"/>
              <a:cs typeface="+mn-cs"/>
            </a:rPr>
            <a:t>citoyennes</a:t>
          </a:r>
        </a:p>
      </dgm:t>
    </dgm:pt>
    <dgm:pt modelId="{7F48B1C3-5D17-4B41-ADDB-5E068B5215B0}" type="parTrans" cxnId="{D4F09BDD-7FB8-49E5-8364-E201188896CC}">
      <dgm:prSet/>
      <dgm:spPr/>
      <dgm:t>
        <a:bodyPr/>
        <a:lstStyle/>
        <a:p>
          <a:endParaRPr lang="fr-FR"/>
        </a:p>
      </dgm:t>
    </dgm:pt>
    <dgm:pt modelId="{2499A4A9-CA6E-4DB2-81A3-1F2CD57FE6F3}" type="sibTrans" cxnId="{D4F09BDD-7FB8-49E5-8364-E201188896CC}">
      <dgm:prSet/>
      <dgm:spPr/>
      <dgm:t>
        <a:bodyPr/>
        <a:lstStyle/>
        <a:p>
          <a:endParaRPr lang="fr-FR"/>
        </a:p>
      </dgm:t>
    </dgm:pt>
    <dgm:pt modelId="{F2183607-511F-451B-A241-7C22B39EB391}" type="pres">
      <dgm:prSet presAssocID="{7D272CD4-041A-4ABD-B0B2-5A0E51A168C8}" presName="Name0" presStyleCnt="0">
        <dgm:presLayoutVars>
          <dgm:chMax val="7"/>
          <dgm:chPref val="7"/>
          <dgm:dir/>
        </dgm:presLayoutVars>
      </dgm:prSet>
      <dgm:spPr/>
    </dgm:pt>
    <dgm:pt modelId="{1823456C-4DC1-4B1A-AC78-8746AF1A98EE}" type="pres">
      <dgm:prSet presAssocID="{7D272CD4-041A-4ABD-B0B2-5A0E51A168C8}" presName="Name1" presStyleCnt="0"/>
      <dgm:spPr/>
    </dgm:pt>
    <dgm:pt modelId="{A68E6C7E-6BC5-4910-9887-7ACE982F4822}" type="pres">
      <dgm:prSet presAssocID="{7D272CD4-041A-4ABD-B0B2-5A0E51A168C8}" presName="cycle" presStyleCnt="0"/>
      <dgm:spPr/>
    </dgm:pt>
    <dgm:pt modelId="{562D0CAE-DEFC-4B9F-A12F-C055E76BB325}" type="pres">
      <dgm:prSet presAssocID="{7D272CD4-041A-4ABD-B0B2-5A0E51A168C8}" presName="srcNode" presStyleLbl="node1" presStyleIdx="0" presStyleCnt="3"/>
      <dgm:spPr/>
    </dgm:pt>
    <dgm:pt modelId="{7B22C0D1-1EF5-4384-A3A0-36071607336C}" type="pres">
      <dgm:prSet presAssocID="{7D272CD4-041A-4ABD-B0B2-5A0E51A168C8}" presName="conn" presStyleLbl="parChTrans1D2" presStyleIdx="0" presStyleCnt="1"/>
      <dgm:spPr/>
    </dgm:pt>
    <dgm:pt modelId="{A67AE4D5-B47D-4D85-B7C7-4F67DE3E0CF5}" type="pres">
      <dgm:prSet presAssocID="{7D272CD4-041A-4ABD-B0B2-5A0E51A168C8}" presName="extraNode" presStyleLbl="node1" presStyleIdx="0" presStyleCnt="3"/>
      <dgm:spPr/>
    </dgm:pt>
    <dgm:pt modelId="{CDE949F6-FFF9-4B9B-8EB3-882E7906ADFC}" type="pres">
      <dgm:prSet presAssocID="{7D272CD4-041A-4ABD-B0B2-5A0E51A168C8}" presName="dstNode" presStyleLbl="node1" presStyleIdx="0" presStyleCnt="3"/>
      <dgm:spPr/>
    </dgm:pt>
    <dgm:pt modelId="{09869B19-8695-45E7-8764-890B6CFC9212}" type="pres">
      <dgm:prSet presAssocID="{83559317-4DE5-4120-9CCA-1A6CB36ECC7A}" presName="text_1" presStyleLbl="node1" presStyleIdx="0" presStyleCnt="3" custScaleX="102267" custScaleY="88178">
        <dgm:presLayoutVars>
          <dgm:bulletEnabled val="1"/>
        </dgm:presLayoutVars>
      </dgm:prSet>
      <dgm:spPr/>
    </dgm:pt>
    <dgm:pt modelId="{B561F88F-B810-4EDB-907C-7E6B80280DBB}" type="pres">
      <dgm:prSet presAssocID="{83559317-4DE5-4120-9CCA-1A6CB36ECC7A}" presName="accent_1" presStyleCnt="0"/>
      <dgm:spPr/>
    </dgm:pt>
    <dgm:pt modelId="{35153097-C80E-4A3B-8BA1-B49295AEFB0F}" type="pres">
      <dgm:prSet presAssocID="{83559317-4DE5-4120-9CCA-1A6CB36ECC7A}" presName="accentRepeatNode" presStyleLbl="solidFgAcc1" presStyleIdx="0" presStyleCnt="3"/>
      <dgm:spPr/>
    </dgm:pt>
    <dgm:pt modelId="{A8A52572-A32A-400D-9272-5FE9BCD90921}" type="pres">
      <dgm:prSet presAssocID="{1766E292-5818-4D6C-900B-B0EF4B7B5445}" presName="text_2" presStyleLbl="node1" presStyleIdx="1" presStyleCnt="3" custLinFactNeighborX="1166" custLinFactNeighborY="1235">
        <dgm:presLayoutVars>
          <dgm:bulletEnabled val="1"/>
        </dgm:presLayoutVars>
      </dgm:prSet>
      <dgm:spPr>
        <a:xfrm>
          <a:off x="857695" y="1532164"/>
          <a:ext cx="6158892" cy="761380"/>
        </a:xfrm>
        <a:prstGeom prst="rect">
          <a:avLst/>
        </a:prstGeom>
      </dgm:spPr>
    </dgm:pt>
    <dgm:pt modelId="{0772C7B1-BB55-4187-A04A-1F5DC7AF006E}" type="pres">
      <dgm:prSet presAssocID="{1766E292-5818-4D6C-900B-B0EF4B7B5445}" presName="accent_2" presStyleCnt="0"/>
      <dgm:spPr/>
    </dgm:pt>
    <dgm:pt modelId="{C113C4BE-AAE3-4222-8407-F8165CB103AF}" type="pres">
      <dgm:prSet presAssocID="{1766E292-5818-4D6C-900B-B0EF4B7B5445}" presName="accentRepeatNode" presStyleLbl="solidFgAcc1" presStyleIdx="1" presStyleCnt="3"/>
      <dgm:spPr/>
    </dgm:pt>
    <dgm:pt modelId="{63ACE694-15DA-4CCE-8377-A1DF9B799978}" type="pres">
      <dgm:prSet presAssocID="{5E479D6E-B18D-4F7E-870B-409081307E77}" presName="text_3" presStyleLbl="node1" presStyleIdx="2" presStyleCnt="3" custScaleX="102522" custScaleY="168250">
        <dgm:presLayoutVars>
          <dgm:bulletEnabled val="1"/>
        </dgm:presLayoutVars>
      </dgm:prSet>
      <dgm:spPr/>
    </dgm:pt>
    <dgm:pt modelId="{3A49A2DC-5B73-4EFF-BD94-C3BE11FD2B92}" type="pres">
      <dgm:prSet presAssocID="{5E479D6E-B18D-4F7E-870B-409081307E77}" presName="accent_3" presStyleCnt="0"/>
      <dgm:spPr/>
    </dgm:pt>
    <dgm:pt modelId="{CCF8A7CD-E78A-4A3B-A274-840A962757AC}" type="pres">
      <dgm:prSet presAssocID="{5E479D6E-B18D-4F7E-870B-409081307E77}" presName="accentRepeatNode" presStyleLbl="solidFgAcc1" presStyleIdx="2" presStyleCnt="3"/>
      <dgm:spPr/>
    </dgm:pt>
  </dgm:ptLst>
  <dgm:cxnLst>
    <dgm:cxn modelId="{7EE13612-FF4E-40DF-977D-1F3A860D1933}" srcId="{7D272CD4-041A-4ABD-B0B2-5A0E51A168C8}" destId="{83559317-4DE5-4120-9CCA-1A6CB36ECC7A}" srcOrd="0" destOrd="0" parTransId="{B4D6DEF6-23FA-475C-92D0-7982D6BAB1FB}" sibTransId="{8D386D6B-0590-487C-B267-FF27D4A9C41F}"/>
    <dgm:cxn modelId="{129EA242-AB2C-4C75-BC58-A7E965F46F88}" type="presOf" srcId="{83559317-4DE5-4120-9CCA-1A6CB36ECC7A}" destId="{09869B19-8695-45E7-8764-890B6CFC9212}" srcOrd="0" destOrd="0" presId="urn:microsoft.com/office/officeart/2008/layout/VerticalCurvedList"/>
    <dgm:cxn modelId="{2D4AD179-E2DB-4604-815E-1CCF1D668520}" type="presOf" srcId="{5E479D6E-B18D-4F7E-870B-409081307E77}" destId="{63ACE694-15DA-4CCE-8377-A1DF9B799978}" srcOrd="0" destOrd="0" presId="urn:microsoft.com/office/officeart/2008/layout/VerticalCurvedList"/>
    <dgm:cxn modelId="{3FA75C7F-5F4D-45DF-8205-B70AA5668C91}" type="presOf" srcId="{7D272CD4-041A-4ABD-B0B2-5A0E51A168C8}" destId="{F2183607-511F-451B-A241-7C22B39EB391}" srcOrd="0" destOrd="0" presId="urn:microsoft.com/office/officeart/2008/layout/VerticalCurvedList"/>
    <dgm:cxn modelId="{2D99B189-95D6-4493-9094-54BDA22FDC24}" type="presOf" srcId="{1766E292-5818-4D6C-900B-B0EF4B7B5445}" destId="{A8A52572-A32A-400D-9272-5FE9BCD90921}" srcOrd="0" destOrd="0" presId="urn:microsoft.com/office/officeart/2008/layout/VerticalCurvedList"/>
    <dgm:cxn modelId="{B6C2EDBB-00A0-4D4D-8A47-BE0872706403}" type="presOf" srcId="{8D386D6B-0590-487C-B267-FF27D4A9C41F}" destId="{7B22C0D1-1EF5-4384-A3A0-36071607336C}" srcOrd="0" destOrd="0" presId="urn:microsoft.com/office/officeart/2008/layout/VerticalCurvedList"/>
    <dgm:cxn modelId="{2FDB97DC-AD06-4FE3-BA72-A28EA969E59B}" srcId="{7D272CD4-041A-4ABD-B0B2-5A0E51A168C8}" destId="{5E479D6E-B18D-4F7E-870B-409081307E77}" srcOrd="2" destOrd="0" parTransId="{75567788-9977-4B15-91D8-0A5D754D79A7}" sibTransId="{E6C46282-D326-4A88-AA6F-537129772908}"/>
    <dgm:cxn modelId="{D4F09BDD-7FB8-49E5-8364-E201188896CC}" srcId="{7D272CD4-041A-4ABD-B0B2-5A0E51A168C8}" destId="{1766E292-5818-4D6C-900B-B0EF4B7B5445}" srcOrd="1" destOrd="0" parTransId="{7F48B1C3-5D17-4B41-ADDB-5E068B5215B0}" sibTransId="{2499A4A9-CA6E-4DB2-81A3-1F2CD57FE6F3}"/>
    <dgm:cxn modelId="{933C766B-2038-4D2A-A300-30FAAD977023}" type="presParOf" srcId="{F2183607-511F-451B-A241-7C22B39EB391}" destId="{1823456C-4DC1-4B1A-AC78-8746AF1A98EE}" srcOrd="0" destOrd="0" presId="urn:microsoft.com/office/officeart/2008/layout/VerticalCurvedList"/>
    <dgm:cxn modelId="{71A61246-15DC-4DA2-AAF1-240530C874BA}" type="presParOf" srcId="{1823456C-4DC1-4B1A-AC78-8746AF1A98EE}" destId="{A68E6C7E-6BC5-4910-9887-7ACE982F4822}" srcOrd="0" destOrd="0" presId="urn:microsoft.com/office/officeart/2008/layout/VerticalCurvedList"/>
    <dgm:cxn modelId="{253ADD78-F859-4F33-A716-125842FCF100}" type="presParOf" srcId="{A68E6C7E-6BC5-4910-9887-7ACE982F4822}" destId="{562D0CAE-DEFC-4B9F-A12F-C055E76BB325}" srcOrd="0" destOrd="0" presId="urn:microsoft.com/office/officeart/2008/layout/VerticalCurvedList"/>
    <dgm:cxn modelId="{67E9DB28-49A9-459C-9640-50AE2DC685A8}" type="presParOf" srcId="{A68E6C7E-6BC5-4910-9887-7ACE982F4822}" destId="{7B22C0D1-1EF5-4384-A3A0-36071607336C}" srcOrd="1" destOrd="0" presId="urn:microsoft.com/office/officeart/2008/layout/VerticalCurvedList"/>
    <dgm:cxn modelId="{A9FA03F9-4289-4351-8358-5796342DF261}" type="presParOf" srcId="{A68E6C7E-6BC5-4910-9887-7ACE982F4822}" destId="{A67AE4D5-B47D-4D85-B7C7-4F67DE3E0CF5}" srcOrd="2" destOrd="0" presId="urn:microsoft.com/office/officeart/2008/layout/VerticalCurvedList"/>
    <dgm:cxn modelId="{908576C1-39A6-4DC4-A473-E0EE81DCEC73}" type="presParOf" srcId="{A68E6C7E-6BC5-4910-9887-7ACE982F4822}" destId="{CDE949F6-FFF9-4B9B-8EB3-882E7906ADFC}" srcOrd="3" destOrd="0" presId="urn:microsoft.com/office/officeart/2008/layout/VerticalCurvedList"/>
    <dgm:cxn modelId="{4125DA7F-1DDC-4243-9240-61A9F8A47E59}" type="presParOf" srcId="{1823456C-4DC1-4B1A-AC78-8746AF1A98EE}" destId="{09869B19-8695-45E7-8764-890B6CFC9212}" srcOrd="1" destOrd="0" presId="urn:microsoft.com/office/officeart/2008/layout/VerticalCurvedList"/>
    <dgm:cxn modelId="{8E93F724-C782-448E-B6A7-445D194A3974}" type="presParOf" srcId="{1823456C-4DC1-4B1A-AC78-8746AF1A98EE}" destId="{B561F88F-B810-4EDB-907C-7E6B80280DBB}" srcOrd="2" destOrd="0" presId="urn:microsoft.com/office/officeart/2008/layout/VerticalCurvedList"/>
    <dgm:cxn modelId="{E34EA937-04F8-48F6-8768-71D84D71A6C6}" type="presParOf" srcId="{B561F88F-B810-4EDB-907C-7E6B80280DBB}" destId="{35153097-C80E-4A3B-8BA1-B49295AEFB0F}" srcOrd="0" destOrd="0" presId="urn:microsoft.com/office/officeart/2008/layout/VerticalCurvedList"/>
    <dgm:cxn modelId="{33A1CAC1-3C49-4B23-AFD8-31CB07B6D6CF}" type="presParOf" srcId="{1823456C-4DC1-4B1A-AC78-8746AF1A98EE}" destId="{A8A52572-A32A-400D-9272-5FE9BCD90921}" srcOrd="3" destOrd="0" presId="urn:microsoft.com/office/officeart/2008/layout/VerticalCurvedList"/>
    <dgm:cxn modelId="{035E6CF9-9593-46E4-ABA4-F3178158CAD0}" type="presParOf" srcId="{1823456C-4DC1-4B1A-AC78-8746AF1A98EE}" destId="{0772C7B1-BB55-4187-A04A-1F5DC7AF006E}" srcOrd="4" destOrd="0" presId="urn:microsoft.com/office/officeart/2008/layout/VerticalCurvedList"/>
    <dgm:cxn modelId="{BE6AF7DD-FCF3-4FD6-85BC-707A28C2C9D9}" type="presParOf" srcId="{0772C7B1-BB55-4187-A04A-1F5DC7AF006E}" destId="{C113C4BE-AAE3-4222-8407-F8165CB103AF}" srcOrd="0" destOrd="0" presId="urn:microsoft.com/office/officeart/2008/layout/VerticalCurvedList"/>
    <dgm:cxn modelId="{1809D936-CEE6-4DDF-AB51-40C8D946D370}" type="presParOf" srcId="{1823456C-4DC1-4B1A-AC78-8746AF1A98EE}" destId="{63ACE694-15DA-4CCE-8377-A1DF9B799978}" srcOrd="5" destOrd="0" presId="urn:microsoft.com/office/officeart/2008/layout/VerticalCurvedList"/>
    <dgm:cxn modelId="{1975AF91-2496-4815-A730-14E7FFA5474E}" type="presParOf" srcId="{1823456C-4DC1-4B1A-AC78-8746AF1A98EE}" destId="{3A49A2DC-5B73-4EFF-BD94-C3BE11FD2B92}" srcOrd="6" destOrd="0" presId="urn:microsoft.com/office/officeart/2008/layout/VerticalCurvedList"/>
    <dgm:cxn modelId="{67543F6D-E371-4893-8A05-B8B8869F6D8A}" type="presParOf" srcId="{3A49A2DC-5B73-4EFF-BD94-C3BE11FD2B92}" destId="{CCF8A7CD-E78A-4A3B-A274-840A962757A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85EFCAA-49E0-418B-9DA0-0DFDC9583F21}" type="doc">
      <dgm:prSet loTypeId="urn:microsoft.com/office/officeart/2008/layout/AlternatingPictureBlocks" loCatId="list" qsTypeId="urn:microsoft.com/office/officeart/2005/8/quickstyle/simple1" qsCatId="simple" csTypeId="urn:microsoft.com/office/officeart/2005/8/colors/accent3_3" csCatId="accent3" phldr="1"/>
      <dgm:spPr/>
    </dgm:pt>
    <dgm:pt modelId="{47EF202E-5AAD-4883-91CB-01892E379400}">
      <dgm:prSet phldrT="[Texte]"/>
      <dgm:spPr/>
      <dgm:t>
        <a:bodyPr/>
        <a:lstStyle/>
        <a:p>
          <a:r>
            <a:rPr lang="fr-FR" dirty="0"/>
            <a:t>Collectifs de jeunes seinomarins </a:t>
          </a:r>
        </a:p>
        <a:p>
          <a:r>
            <a:rPr lang="fr-FR" dirty="0"/>
            <a:t>de 11 à 25 ans</a:t>
          </a:r>
        </a:p>
      </dgm:t>
    </dgm:pt>
    <dgm:pt modelId="{FF7DE3CB-A0F4-463B-9207-4AE7CA194F13}" type="parTrans" cxnId="{81EBA2B7-7937-4FAA-871F-FB4B13D4FEEA}">
      <dgm:prSet/>
      <dgm:spPr/>
      <dgm:t>
        <a:bodyPr/>
        <a:lstStyle/>
        <a:p>
          <a:endParaRPr lang="fr-FR"/>
        </a:p>
      </dgm:t>
    </dgm:pt>
    <dgm:pt modelId="{725695F3-D555-4378-B538-DCDAD6E7EA62}" type="sibTrans" cxnId="{81EBA2B7-7937-4FAA-871F-FB4B13D4FEEA}">
      <dgm:prSet/>
      <dgm:spPr/>
      <dgm:t>
        <a:bodyPr/>
        <a:lstStyle/>
        <a:p>
          <a:endParaRPr lang="fr-FR"/>
        </a:p>
      </dgm:t>
    </dgm:pt>
    <dgm:pt modelId="{D4540226-B7D8-4F5E-AC93-FF05B243411B}">
      <dgm:prSet/>
      <dgm:spPr/>
      <dgm:t>
        <a:bodyPr/>
        <a:lstStyle/>
        <a:p>
          <a:r>
            <a:rPr lang="fr-FR" dirty="0"/>
            <a:t>Les associations de type loi 1901  &amp; les Juniors Associations dont le siège est en Seine-Maritime.</a:t>
          </a:r>
        </a:p>
      </dgm:t>
    </dgm:pt>
    <dgm:pt modelId="{28802221-8025-4E0B-ACB0-2C75E1E1C0CB}" type="parTrans" cxnId="{4588BCF8-62A8-4380-B71F-05827336BD8A}">
      <dgm:prSet/>
      <dgm:spPr/>
      <dgm:t>
        <a:bodyPr/>
        <a:lstStyle/>
        <a:p>
          <a:endParaRPr lang="fr-FR"/>
        </a:p>
      </dgm:t>
    </dgm:pt>
    <dgm:pt modelId="{1B1FB9E5-9EA2-4E05-B097-E1629822C496}" type="sibTrans" cxnId="{4588BCF8-62A8-4380-B71F-05827336BD8A}">
      <dgm:prSet/>
      <dgm:spPr/>
      <dgm:t>
        <a:bodyPr/>
        <a:lstStyle/>
        <a:p>
          <a:endParaRPr lang="fr-FR"/>
        </a:p>
      </dgm:t>
    </dgm:pt>
    <dgm:pt modelId="{AFEE072F-87F1-4D06-BDDE-2EC9FA9C304F}">
      <dgm:prSet/>
      <dgm:spPr/>
      <dgm:t>
        <a:bodyPr/>
        <a:lstStyle/>
        <a:p>
          <a:r>
            <a:rPr lang="fr-FR" dirty="0"/>
            <a:t>Les projets accompagnés par une collectivité : </a:t>
          </a:r>
        </a:p>
        <a:p>
          <a:r>
            <a:rPr lang="fr-FR" dirty="0"/>
            <a:t>financement uniquement par la CAF</a:t>
          </a:r>
        </a:p>
      </dgm:t>
    </dgm:pt>
    <dgm:pt modelId="{59B3DDFB-B8C6-4758-B865-FC346E2D729B}" type="parTrans" cxnId="{C5AA2E30-9391-4DDA-9B8F-DC1B64A49FBA}">
      <dgm:prSet/>
      <dgm:spPr/>
      <dgm:t>
        <a:bodyPr/>
        <a:lstStyle/>
        <a:p>
          <a:endParaRPr lang="fr-FR"/>
        </a:p>
      </dgm:t>
    </dgm:pt>
    <dgm:pt modelId="{80846BF5-4C16-4814-9E7D-3ADC270395B9}" type="sibTrans" cxnId="{C5AA2E30-9391-4DDA-9B8F-DC1B64A49FBA}">
      <dgm:prSet/>
      <dgm:spPr/>
      <dgm:t>
        <a:bodyPr/>
        <a:lstStyle/>
        <a:p>
          <a:endParaRPr lang="fr-FR"/>
        </a:p>
      </dgm:t>
    </dgm:pt>
    <dgm:pt modelId="{86ABE43B-C488-4D4A-8FE2-D4E080B955F3}" type="pres">
      <dgm:prSet presAssocID="{985EFCAA-49E0-418B-9DA0-0DFDC9583F21}" presName="linearFlow" presStyleCnt="0">
        <dgm:presLayoutVars>
          <dgm:dir/>
          <dgm:resizeHandles val="exact"/>
        </dgm:presLayoutVars>
      </dgm:prSet>
      <dgm:spPr/>
    </dgm:pt>
    <dgm:pt modelId="{E8CA3E87-52EC-47B5-8944-406F50838232}" type="pres">
      <dgm:prSet presAssocID="{47EF202E-5AAD-4883-91CB-01892E379400}" presName="comp" presStyleCnt="0"/>
      <dgm:spPr/>
    </dgm:pt>
    <dgm:pt modelId="{39088E9E-E243-47D5-926A-2D46DE4DC762}" type="pres">
      <dgm:prSet presAssocID="{47EF202E-5AAD-4883-91CB-01892E379400}" presName="rect2" presStyleLbl="node1" presStyleIdx="0" presStyleCnt="3">
        <dgm:presLayoutVars>
          <dgm:bulletEnabled val="1"/>
        </dgm:presLayoutVars>
      </dgm:prSet>
      <dgm:spPr/>
    </dgm:pt>
    <dgm:pt modelId="{F052A3F7-491B-4556-ACC7-A9D2151A7E00}" type="pres">
      <dgm:prSet presAssocID="{47EF202E-5AAD-4883-91CB-01892E379400}" presName="rect1" presStyleLbl="lnNode1" presStyleIdx="0" presStyleCnt="3"/>
      <dgm:spPr/>
    </dgm:pt>
    <dgm:pt modelId="{52302466-A926-4293-A897-2F224A677004}" type="pres">
      <dgm:prSet presAssocID="{725695F3-D555-4378-B538-DCDAD6E7EA62}" presName="sibTrans" presStyleCnt="0"/>
      <dgm:spPr/>
    </dgm:pt>
    <dgm:pt modelId="{A980AA6E-A790-432B-8F7B-814CF218486C}" type="pres">
      <dgm:prSet presAssocID="{D4540226-B7D8-4F5E-AC93-FF05B243411B}" presName="comp" presStyleCnt="0"/>
      <dgm:spPr/>
    </dgm:pt>
    <dgm:pt modelId="{CCB01FCC-BB4D-4031-B7E6-410439F90FC3}" type="pres">
      <dgm:prSet presAssocID="{D4540226-B7D8-4F5E-AC93-FF05B243411B}" presName="rect2" presStyleLbl="node1" presStyleIdx="1" presStyleCnt="3">
        <dgm:presLayoutVars>
          <dgm:bulletEnabled val="1"/>
        </dgm:presLayoutVars>
      </dgm:prSet>
      <dgm:spPr/>
    </dgm:pt>
    <dgm:pt modelId="{3DA0BADC-712C-4AD6-B0A7-F55E088E0CF8}" type="pres">
      <dgm:prSet presAssocID="{D4540226-B7D8-4F5E-AC93-FF05B243411B}" presName="rect1" presStyleLbl="lnNode1" presStyleIdx="1" presStyleCnt="3"/>
      <dgm:spPr/>
    </dgm:pt>
    <dgm:pt modelId="{2CBA7394-4157-4479-8C85-B4524685B430}" type="pres">
      <dgm:prSet presAssocID="{1B1FB9E5-9EA2-4E05-B097-E1629822C496}" presName="sibTrans" presStyleCnt="0"/>
      <dgm:spPr/>
    </dgm:pt>
    <dgm:pt modelId="{ABC46F5A-908C-4C91-BFC6-01AB63729016}" type="pres">
      <dgm:prSet presAssocID="{AFEE072F-87F1-4D06-BDDE-2EC9FA9C304F}" presName="comp" presStyleCnt="0"/>
      <dgm:spPr/>
    </dgm:pt>
    <dgm:pt modelId="{773EFBCE-874A-4B2E-8779-0BE0C2CF6691}" type="pres">
      <dgm:prSet presAssocID="{AFEE072F-87F1-4D06-BDDE-2EC9FA9C304F}" presName="rect2" presStyleLbl="node1" presStyleIdx="2" presStyleCnt="3">
        <dgm:presLayoutVars>
          <dgm:bulletEnabled val="1"/>
        </dgm:presLayoutVars>
      </dgm:prSet>
      <dgm:spPr/>
    </dgm:pt>
    <dgm:pt modelId="{E6A11CEF-25FA-4152-A2CF-EC8A432707AF}" type="pres">
      <dgm:prSet presAssocID="{AFEE072F-87F1-4D06-BDDE-2EC9FA9C304F}" presName="rect1" presStyleLbl="lnNode1" presStyleIdx="2" presStyleCnt="3"/>
      <dgm:spPr/>
    </dgm:pt>
  </dgm:ptLst>
  <dgm:cxnLst>
    <dgm:cxn modelId="{C5AA2E30-9391-4DDA-9B8F-DC1B64A49FBA}" srcId="{985EFCAA-49E0-418B-9DA0-0DFDC9583F21}" destId="{AFEE072F-87F1-4D06-BDDE-2EC9FA9C304F}" srcOrd="2" destOrd="0" parTransId="{59B3DDFB-B8C6-4758-B865-FC346E2D729B}" sibTransId="{80846BF5-4C16-4814-9E7D-3ADC270395B9}"/>
    <dgm:cxn modelId="{44C9B47F-4026-4271-8B6A-230F2E633312}" type="presOf" srcId="{47EF202E-5AAD-4883-91CB-01892E379400}" destId="{39088E9E-E243-47D5-926A-2D46DE4DC762}" srcOrd="0" destOrd="0" presId="urn:microsoft.com/office/officeart/2008/layout/AlternatingPictureBlocks"/>
    <dgm:cxn modelId="{E40A00B6-E5AF-4079-8D78-AD251652CCAE}" type="presOf" srcId="{D4540226-B7D8-4F5E-AC93-FF05B243411B}" destId="{CCB01FCC-BB4D-4031-B7E6-410439F90FC3}" srcOrd="0" destOrd="0" presId="urn:microsoft.com/office/officeart/2008/layout/AlternatingPictureBlocks"/>
    <dgm:cxn modelId="{81EBA2B7-7937-4FAA-871F-FB4B13D4FEEA}" srcId="{985EFCAA-49E0-418B-9DA0-0DFDC9583F21}" destId="{47EF202E-5AAD-4883-91CB-01892E379400}" srcOrd="0" destOrd="0" parTransId="{FF7DE3CB-A0F4-463B-9207-4AE7CA194F13}" sibTransId="{725695F3-D555-4378-B538-DCDAD6E7EA62}"/>
    <dgm:cxn modelId="{4E834DBE-1A39-45F8-B612-318F125D2286}" type="presOf" srcId="{985EFCAA-49E0-418B-9DA0-0DFDC9583F21}" destId="{86ABE43B-C488-4D4A-8FE2-D4E080B955F3}" srcOrd="0" destOrd="0" presId="urn:microsoft.com/office/officeart/2008/layout/AlternatingPictureBlocks"/>
    <dgm:cxn modelId="{86EF36D6-7DE7-4B69-8DA0-47073DB2438A}" type="presOf" srcId="{AFEE072F-87F1-4D06-BDDE-2EC9FA9C304F}" destId="{773EFBCE-874A-4B2E-8779-0BE0C2CF6691}" srcOrd="0" destOrd="0" presId="urn:microsoft.com/office/officeart/2008/layout/AlternatingPictureBlocks"/>
    <dgm:cxn modelId="{4588BCF8-62A8-4380-B71F-05827336BD8A}" srcId="{985EFCAA-49E0-418B-9DA0-0DFDC9583F21}" destId="{D4540226-B7D8-4F5E-AC93-FF05B243411B}" srcOrd="1" destOrd="0" parTransId="{28802221-8025-4E0B-ACB0-2C75E1E1C0CB}" sibTransId="{1B1FB9E5-9EA2-4E05-B097-E1629822C496}"/>
    <dgm:cxn modelId="{B6FB70C7-1E64-455B-8C56-75422140223B}" type="presParOf" srcId="{86ABE43B-C488-4D4A-8FE2-D4E080B955F3}" destId="{E8CA3E87-52EC-47B5-8944-406F50838232}" srcOrd="0" destOrd="0" presId="urn:microsoft.com/office/officeart/2008/layout/AlternatingPictureBlocks"/>
    <dgm:cxn modelId="{A8BDE138-F88F-465C-8895-C21A4FE48C1D}" type="presParOf" srcId="{E8CA3E87-52EC-47B5-8944-406F50838232}" destId="{39088E9E-E243-47D5-926A-2D46DE4DC762}" srcOrd="0" destOrd="0" presId="urn:microsoft.com/office/officeart/2008/layout/AlternatingPictureBlocks"/>
    <dgm:cxn modelId="{AB46DB61-E863-47AF-936A-56F89B3CA8C2}" type="presParOf" srcId="{E8CA3E87-52EC-47B5-8944-406F50838232}" destId="{F052A3F7-491B-4556-ACC7-A9D2151A7E00}" srcOrd="1" destOrd="0" presId="urn:microsoft.com/office/officeart/2008/layout/AlternatingPictureBlocks"/>
    <dgm:cxn modelId="{986994A2-BB4B-483E-9708-C381D2AF0EC7}" type="presParOf" srcId="{86ABE43B-C488-4D4A-8FE2-D4E080B955F3}" destId="{52302466-A926-4293-A897-2F224A677004}" srcOrd="1" destOrd="0" presId="urn:microsoft.com/office/officeart/2008/layout/AlternatingPictureBlocks"/>
    <dgm:cxn modelId="{6B9FE431-47A2-4306-9D5D-6D198202F5A6}" type="presParOf" srcId="{86ABE43B-C488-4D4A-8FE2-D4E080B955F3}" destId="{A980AA6E-A790-432B-8F7B-814CF218486C}" srcOrd="2" destOrd="0" presId="urn:microsoft.com/office/officeart/2008/layout/AlternatingPictureBlocks"/>
    <dgm:cxn modelId="{6F03241A-1C66-43C7-A451-F46AA3AF66DD}" type="presParOf" srcId="{A980AA6E-A790-432B-8F7B-814CF218486C}" destId="{CCB01FCC-BB4D-4031-B7E6-410439F90FC3}" srcOrd="0" destOrd="0" presId="urn:microsoft.com/office/officeart/2008/layout/AlternatingPictureBlocks"/>
    <dgm:cxn modelId="{B9D5F427-6D4C-4948-A6BE-D50A6E373329}" type="presParOf" srcId="{A980AA6E-A790-432B-8F7B-814CF218486C}" destId="{3DA0BADC-712C-4AD6-B0A7-F55E088E0CF8}" srcOrd="1" destOrd="0" presId="urn:microsoft.com/office/officeart/2008/layout/AlternatingPictureBlocks"/>
    <dgm:cxn modelId="{6C272FC8-B0AE-4342-AE96-B52E0E391A17}" type="presParOf" srcId="{86ABE43B-C488-4D4A-8FE2-D4E080B955F3}" destId="{2CBA7394-4157-4479-8C85-B4524685B430}" srcOrd="3" destOrd="0" presId="urn:microsoft.com/office/officeart/2008/layout/AlternatingPictureBlocks"/>
    <dgm:cxn modelId="{4E9CBA5A-44EE-40AF-B081-9AF39F7CD05C}" type="presParOf" srcId="{86ABE43B-C488-4D4A-8FE2-D4E080B955F3}" destId="{ABC46F5A-908C-4C91-BFC6-01AB63729016}" srcOrd="4" destOrd="0" presId="urn:microsoft.com/office/officeart/2008/layout/AlternatingPictureBlocks"/>
    <dgm:cxn modelId="{AF4FAF4F-9867-4178-861F-A50C4D8A8233}" type="presParOf" srcId="{ABC46F5A-908C-4C91-BFC6-01AB63729016}" destId="{773EFBCE-874A-4B2E-8779-0BE0C2CF6691}" srcOrd="0" destOrd="0" presId="urn:microsoft.com/office/officeart/2008/layout/AlternatingPictureBlocks"/>
    <dgm:cxn modelId="{8B21417E-1586-4081-9F32-F6B9061949C5}" type="presParOf" srcId="{ABC46F5A-908C-4C91-BFC6-01AB63729016}" destId="{E6A11CEF-25FA-4152-A2CF-EC8A432707AF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85EFCAA-49E0-418B-9DA0-0DFDC9583F21}" type="doc">
      <dgm:prSet loTypeId="urn:microsoft.com/office/officeart/2005/8/layout/hList7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fr-FR"/>
        </a:p>
      </dgm:t>
    </dgm:pt>
    <dgm:pt modelId="{47EF202E-5AAD-4883-91CB-01892E379400}">
      <dgm:prSet phldrT="[Texte]"/>
      <dgm:spPr/>
      <dgm:t>
        <a:bodyPr/>
        <a:lstStyle/>
        <a:p>
          <a:r>
            <a:rPr lang="fr-FR" dirty="0"/>
            <a:t>Favoriser l'engagement des jeunes dans une démarche </a:t>
          </a:r>
        </a:p>
        <a:p>
          <a:r>
            <a:rPr lang="fr-FR" dirty="0"/>
            <a:t>de projet</a:t>
          </a:r>
        </a:p>
      </dgm:t>
    </dgm:pt>
    <dgm:pt modelId="{FF7DE3CB-A0F4-463B-9207-4AE7CA194F13}" type="parTrans" cxnId="{81EBA2B7-7937-4FAA-871F-FB4B13D4FEEA}">
      <dgm:prSet/>
      <dgm:spPr/>
      <dgm:t>
        <a:bodyPr/>
        <a:lstStyle/>
        <a:p>
          <a:endParaRPr lang="fr-FR"/>
        </a:p>
      </dgm:t>
    </dgm:pt>
    <dgm:pt modelId="{725695F3-D555-4378-B538-DCDAD6E7EA62}" type="sibTrans" cxnId="{81EBA2B7-7937-4FAA-871F-FB4B13D4FEEA}">
      <dgm:prSet/>
      <dgm:spPr/>
      <dgm:t>
        <a:bodyPr/>
        <a:lstStyle/>
        <a:p>
          <a:endParaRPr lang="fr-FR"/>
        </a:p>
      </dgm:t>
    </dgm:pt>
    <dgm:pt modelId="{D4540226-B7D8-4F5E-AC93-FF05B243411B}">
      <dgm:prSet/>
      <dgm:spPr/>
      <dgm:t>
        <a:bodyPr/>
        <a:lstStyle/>
        <a:p>
          <a:r>
            <a:rPr lang="fr-FR" dirty="0"/>
            <a:t>Encourager et accompagner </a:t>
          </a:r>
        </a:p>
        <a:p>
          <a:r>
            <a:rPr lang="fr-FR" dirty="0"/>
            <a:t>la prise d'initiatives citoyennes</a:t>
          </a:r>
        </a:p>
      </dgm:t>
    </dgm:pt>
    <dgm:pt modelId="{28802221-8025-4E0B-ACB0-2C75E1E1C0CB}" type="parTrans" cxnId="{4588BCF8-62A8-4380-B71F-05827336BD8A}">
      <dgm:prSet/>
      <dgm:spPr/>
      <dgm:t>
        <a:bodyPr/>
        <a:lstStyle/>
        <a:p>
          <a:endParaRPr lang="fr-FR"/>
        </a:p>
      </dgm:t>
    </dgm:pt>
    <dgm:pt modelId="{1B1FB9E5-9EA2-4E05-B097-E1629822C496}" type="sibTrans" cxnId="{4588BCF8-62A8-4380-B71F-05827336BD8A}">
      <dgm:prSet/>
      <dgm:spPr/>
      <dgm:t>
        <a:bodyPr/>
        <a:lstStyle/>
        <a:p>
          <a:endParaRPr lang="fr-FR"/>
        </a:p>
      </dgm:t>
    </dgm:pt>
    <dgm:pt modelId="{54A7CA65-08F5-4758-A9F5-5C42898255A4}" type="pres">
      <dgm:prSet presAssocID="{985EFCAA-49E0-418B-9DA0-0DFDC9583F21}" presName="Name0" presStyleCnt="0">
        <dgm:presLayoutVars>
          <dgm:dir/>
          <dgm:resizeHandles val="exact"/>
        </dgm:presLayoutVars>
      </dgm:prSet>
      <dgm:spPr/>
    </dgm:pt>
    <dgm:pt modelId="{4F90B42A-C54D-4988-93B5-8D062A2F19F4}" type="pres">
      <dgm:prSet presAssocID="{985EFCAA-49E0-418B-9DA0-0DFDC9583F21}" presName="fgShape" presStyleLbl="fgShp" presStyleIdx="0" presStyleCnt="1"/>
      <dgm:spPr/>
    </dgm:pt>
    <dgm:pt modelId="{C4847FC9-1962-4C23-94B0-3FB3C9538C1D}" type="pres">
      <dgm:prSet presAssocID="{985EFCAA-49E0-418B-9DA0-0DFDC9583F21}" presName="linComp" presStyleCnt="0"/>
      <dgm:spPr/>
    </dgm:pt>
    <dgm:pt modelId="{F3E11DAB-9A7F-4154-92ED-4C475CFC94DB}" type="pres">
      <dgm:prSet presAssocID="{47EF202E-5AAD-4883-91CB-01892E379400}" presName="compNode" presStyleCnt="0"/>
      <dgm:spPr/>
    </dgm:pt>
    <dgm:pt modelId="{C69C1C6D-3900-4A17-B32A-068C0049BEAD}" type="pres">
      <dgm:prSet presAssocID="{47EF202E-5AAD-4883-91CB-01892E379400}" presName="bkgdShape" presStyleLbl="node1" presStyleIdx="0" presStyleCnt="2"/>
      <dgm:spPr/>
    </dgm:pt>
    <dgm:pt modelId="{FB73D155-1EC3-4881-91D4-92E89FEA24AA}" type="pres">
      <dgm:prSet presAssocID="{47EF202E-5AAD-4883-91CB-01892E379400}" presName="nodeTx" presStyleLbl="node1" presStyleIdx="0" presStyleCnt="2">
        <dgm:presLayoutVars>
          <dgm:bulletEnabled val="1"/>
        </dgm:presLayoutVars>
      </dgm:prSet>
      <dgm:spPr/>
    </dgm:pt>
    <dgm:pt modelId="{3081E002-AB47-4128-954B-5851A7FF2B8D}" type="pres">
      <dgm:prSet presAssocID="{47EF202E-5AAD-4883-91CB-01892E379400}" presName="invisiNode" presStyleLbl="node1" presStyleIdx="0" presStyleCnt="2"/>
      <dgm:spPr/>
    </dgm:pt>
    <dgm:pt modelId="{79972C32-4E31-458F-8C51-A9993DD52AB1}" type="pres">
      <dgm:prSet presAssocID="{47EF202E-5AAD-4883-91CB-01892E379400}" presName="imagNode" presStyleLbl="fgImgPlace1" presStyleIdx="0" presStyleCnt="2"/>
      <dgm:spPr/>
    </dgm:pt>
    <dgm:pt modelId="{CFA8CFCB-84F7-4A40-97DE-8D7D9D5EF961}" type="pres">
      <dgm:prSet presAssocID="{725695F3-D555-4378-B538-DCDAD6E7EA62}" presName="sibTrans" presStyleLbl="sibTrans2D1" presStyleIdx="0" presStyleCnt="0"/>
      <dgm:spPr/>
    </dgm:pt>
    <dgm:pt modelId="{2BA5C250-E265-4216-B13C-0906F39F4EFD}" type="pres">
      <dgm:prSet presAssocID="{D4540226-B7D8-4F5E-AC93-FF05B243411B}" presName="compNode" presStyleCnt="0"/>
      <dgm:spPr/>
    </dgm:pt>
    <dgm:pt modelId="{EB06282C-9AB9-456E-B866-F7E7893F81C9}" type="pres">
      <dgm:prSet presAssocID="{D4540226-B7D8-4F5E-AC93-FF05B243411B}" presName="bkgdShape" presStyleLbl="node1" presStyleIdx="1" presStyleCnt="2"/>
      <dgm:spPr/>
    </dgm:pt>
    <dgm:pt modelId="{6D84BB4F-3171-4AD6-AD89-FE1D37F8E035}" type="pres">
      <dgm:prSet presAssocID="{D4540226-B7D8-4F5E-AC93-FF05B243411B}" presName="nodeTx" presStyleLbl="node1" presStyleIdx="1" presStyleCnt="2">
        <dgm:presLayoutVars>
          <dgm:bulletEnabled val="1"/>
        </dgm:presLayoutVars>
      </dgm:prSet>
      <dgm:spPr/>
    </dgm:pt>
    <dgm:pt modelId="{38F7E12D-269F-47EE-8000-D064FA6A3459}" type="pres">
      <dgm:prSet presAssocID="{D4540226-B7D8-4F5E-AC93-FF05B243411B}" presName="invisiNode" presStyleLbl="node1" presStyleIdx="1" presStyleCnt="2"/>
      <dgm:spPr/>
    </dgm:pt>
    <dgm:pt modelId="{C6C85E18-25B6-428D-9C6C-930B054FDF80}" type="pres">
      <dgm:prSet presAssocID="{D4540226-B7D8-4F5E-AC93-FF05B243411B}" presName="imagNode" presStyleLbl="fgImgPlace1" presStyleIdx="1" presStyleCnt="2"/>
      <dgm:spPr/>
    </dgm:pt>
  </dgm:ptLst>
  <dgm:cxnLst>
    <dgm:cxn modelId="{BFC2A933-048A-4759-80F9-70E8736C0D57}" type="presOf" srcId="{985EFCAA-49E0-418B-9DA0-0DFDC9583F21}" destId="{54A7CA65-08F5-4758-A9F5-5C42898255A4}" srcOrd="0" destOrd="0" presId="urn:microsoft.com/office/officeart/2005/8/layout/hList7"/>
    <dgm:cxn modelId="{5DF5795B-BB96-432B-A723-9325CFB3902C}" type="presOf" srcId="{725695F3-D555-4378-B538-DCDAD6E7EA62}" destId="{CFA8CFCB-84F7-4A40-97DE-8D7D9D5EF961}" srcOrd="0" destOrd="0" presId="urn:microsoft.com/office/officeart/2005/8/layout/hList7"/>
    <dgm:cxn modelId="{557D066C-98B2-4580-B70C-0EC6C8D87D1C}" type="presOf" srcId="{47EF202E-5AAD-4883-91CB-01892E379400}" destId="{FB73D155-1EC3-4881-91D4-92E89FEA24AA}" srcOrd="1" destOrd="0" presId="urn:microsoft.com/office/officeart/2005/8/layout/hList7"/>
    <dgm:cxn modelId="{FDD99E53-1BB6-4C83-ABF4-5796FD69C2B5}" type="presOf" srcId="{47EF202E-5AAD-4883-91CB-01892E379400}" destId="{C69C1C6D-3900-4A17-B32A-068C0049BEAD}" srcOrd="0" destOrd="0" presId="urn:microsoft.com/office/officeart/2005/8/layout/hList7"/>
    <dgm:cxn modelId="{D9CCA4A0-FC38-4694-A17E-1470F14CEE85}" type="presOf" srcId="{D4540226-B7D8-4F5E-AC93-FF05B243411B}" destId="{6D84BB4F-3171-4AD6-AD89-FE1D37F8E035}" srcOrd="1" destOrd="0" presId="urn:microsoft.com/office/officeart/2005/8/layout/hList7"/>
    <dgm:cxn modelId="{81EBA2B7-7937-4FAA-871F-FB4B13D4FEEA}" srcId="{985EFCAA-49E0-418B-9DA0-0DFDC9583F21}" destId="{47EF202E-5AAD-4883-91CB-01892E379400}" srcOrd="0" destOrd="0" parTransId="{FF7DE3CB-A0F4-463B-9207-4AE7CA194F13}" sibTransId="{725695F3-D555-4378-B538-DCDAD6E7EA62}"/>
    <dgm:cxn modelId="{1CC48EDD-10B2-4F1A-A17D-0B444B4771A4}" type="presOf" srcId="{D4540226-B7D8-4F5E-AC93-FF05B243411B}" destId="{EB06282C-9AB9-456E-B866-F7E7893F81C9}" srcOrd="0" destOrd="0" presId="urn:microsoft.com/office/officeart/2005/8/layout/hList7"/>
    <dgm:cxn modelId="{4588BCF8-62A8-4380-B71F-05827336BD8A}" srcId="{985EFCAA-49E0-418B-9DA0-0DFDC9583F21}" destId="{D4540226-B7D8-4F5E-AC93-FF05B243411B}" srcOrd="1" destOrd="0" parTransId="{28802221-8025-4E0B-ACB0-2C75E1E1C0CB}" sibTransId="{1B1FB9E5-9EA2-4E05-B097-E1629822C496}"/>
    <dgm:cxn modelId="{645DD00D-EE1E-4201-9685-A70D9CBA5E10}" type="presParOf" srcId="{54A7CA65-08F5-4758-A9F5-5C42898255A4}" destId="{4F90B42A-C54D-4988-93B5-8D062A2F19F4}" srcOrd="0" destOrd="0" presId="urn:microsoft.com/office/officeart/2005/8/layout/hList7"/>
    <dgm:cxn modelId="{1E74A08B-C924-4C5D-916C-209C1BF6047F}" type="presParOf" srcId="{54A7CA65-08F5-4758-A9F5-5C42898255A4}" destId="{C4847FC9-1962-4C23-94B0-3FB3C9538C1D}" srcOrd="1" destOrd="0" presId="urn:microsoft.com/office/officeart/2005/8/layout/hList7"/>
    <dgm:cxn modelId="{AB97C34B-5877-4DCA-8400-1FD0AA476BDB}" type="presParOf" srcId="{C4847FC9-1962-4C23-94B0-3FB3C9538C1D}" destId="{F3E11DAB-9A7F-4154-92ED-4C475CFC94DB}" srcOrd="0" destOrd="0" presId="urn:microsoft.com/office/officeart/2005/8/layout/hList7"/>
    <dgm:cxn modelId="{214A5742-B70F-4A75-A900-57DBC98B3B17}" type="presParOf" srcId="{F3E11DAB-9A7F-4154-92ED-4C475CFC94DB}" destId="{C69C1C6D-3900-4A17-B32A-068C0049BEAD}" srcOrd="0" destOrd="0" presId="urn:microsoft.com/office/officeart/2005/8/layout/hList7"/>
    <dgm:cxn modelId="{1962C5DC-BFB5-4084-A3C5-21CEAA934C8B}" type="presParOf" srcId="{F3E11DAB-9A7F-4154-92ED-4C475CFC94DB}" destId="{FB73D155-1EC3-4881-91D4-92E89FEA24AA}" srcOrd="1" destOrd="0" presId="urn:microsoft.com/office/officeart/2005/8/layout/hList7"/>
    <dgm:cxn modelId="{7E476ED2-E786-435C-ABE1-5C20743DED3A}" type="presParOf" srcId="{F3E11DAB-9A7F-4154-92ED-4C475CFC94DB}" destId="{3081E002-AB47-4128-954B-5851A7FF2B8D}" srcOrd="2" destOrd="0" presId="urn:microsoft.com/office/officeart/2005/8/layout/hList7"/>
    <dgm:cxn modelId="{85D4945A-BB86-415D-92F7-F81AB78448E4}" type="presParOf" srcId="{F3E11DAB-9A7F-4154-92ED-4C475CFC94DB}" destId="{79972C32-4E31-458F-8C51-A9993DD52AB1}" srcOrd="3" destOrd="0" presId="urn:microsoft.com/office/officeart/2005/8/layout/hList7"/>
    <dgm:cxn modelId="{F0D6661F-B98D-4AFD-AAF5-1076658DC1F7}" type="presParOf" srcId="{C4847FC9-1962-4C23-94B0-3FB3C9538C1D}" destId="{CFA8CFCB-84F7-4A40-97DE-8D7D9D5EF961}" srcOrd="1" destOrd="0" presId="urn:microsoft.com/office/officeart/2005/8/layout/hList7"/>
    <dgm:cxn modelId="{031DF631-74AC-4087-8496-EE765A57A0CE}" type="presParOf" srcId="{C4847FC9-1962-4C23-94B0-3FB3C9538C1D}" destId="{2BA5C250-E265-4216-B13C-0906F39F4EFD}" srcOrd="2" destOrd="0" presId="urn:microsoft.com/office/officeart/2005/8/layout/hList7"/>
    <dgm:cxn modelId="{784BE661-5E43-43D8-9875-6AAD74CC1FE9}" type="presParOf" srcId="{2BA5C250-E265-4216-B13C-0906F39F4EFD}" destId="{EB06282C-9AB9-456E-B866-F7E7893F81C9}" srcOrd="0" destOrd="0" presId="urn:microsoft.com/office/officeart/2005/8/layout/hList7"/>
    <dgm:cxn modelId="{B59AB5C3-D124-465A-948C-3E1BFD867E69}" type="presParOf" srcId="{2BA5C250-E265-4216-B13C-0906F39F4EFD}" destId="{6D84BB4F-3171-4AD6-AD89-FE1D37F8E035}" srcOrd="1" destOrd="0" presId="urn:microsoft.com/office/officeart/2005/8/layout/hList7"/>
    <dgm:cxn modelId="{EDD6D26B-C0E8-4238-912C-E44E3E169698}" type="presParOf" srcId="{2BA5C250-E265-4216-B13C-0906F39F4EFD}" destId="{38F7E12D-269F-47EE-8000-D064FA6A3459}" srcOrd="2" destOrd="0" presId="urn:microsoft.com/office/officeart/2005/8/layout/hList7"/>
    <dgm:cxn modelId="{99176652-0351-4CA7-843C-77987FBB1DC6}" type="presParOf" srcId="{2BA5C250-E265-4216-B13C-0906F39F4EFD}" destId="{C6C85E18-25B6-428D-9C6C-930B054FDF80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CEB8A43-B653-47DD-A6F1-76083409DF56}" type="doc">
      <dgm:prSet loTypeId="urn:microsoft.com/office/officeart/2008/layout/PictureStrips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fr-FR"/>
        </a:p>
      </dgm:t>
    </dgm:pt>
    <dgm:pt modelId="{D35A262B-4F7C-437F-AF40-9E74164654A8}">
      <dgm:prSet phldrT="[Texte]"/>
      <dgm:spPr/>
      <dgm:t>
        <a:bodyPr/>
        <a:lstStyle/>
        <a:p>
          <a:r>
            <a:rPr lang="fr-FR" dirty="0"/>
            <a:t>Mobilité et échanges internationaux, </a:t>
          </a:r>
        </a:p>
      </dgm:t>
    </dgm:pt>
    <dgm:pt modelId="{31D2833C-D3B3-4272-A7C7-DDB3DE7C730E}" type="parTrans" cxnId="{A356D7BD-0BFE-45DA-958E-FE2D90F3F30D}">
      <dgm:prSet/>
      <dgm:spPr/>
      <dgm:t>
        <a:bodyPr/>
        <a:lstStyle/>
        <a:p>
          <a:endParaRPr lang="fr-FR"/>
        </a:p>
      </dgm:t>
    </dgm:pt>
    <dgm:pt modelId="{6140743C-4D28-4605-AB49-CF3AB67C636F}" type="sibTrans" cxnId="{A356D7BD-0BFE-45DA-958E-FE2D90F3F30D}">
      <dgm:prSet/>
      <dgm:spPr/>
      <dgm:t>
        <a:bodyPr/>
        <a:lstStyle/>
        <a:p>
          <a:endParaRPr lang="fr-FR"/>
        </a:p>
      </dgm:t>
    </dgm:pt>
    <dgm:pt modelId="{54C18F64-67CD-4351-9ABF-00425424872A}">
      <dgm:prSet/>
      <dgm:spPr/>
      <dgm:t>
        <a:bodyPr/>
        <a:lstStyle/>
        <a:p>
          <a:r>
            <a:rPr lang="fr-FR"/>
            <a:t>Démocratie participative, </a:t>
          </a:r>
          <a:endParaRPr lang="fr-FR" dirty="0"/>
        </a:p>
      </dgm:t>
    </dgm:pt>
    <dgm:pt modelId="{FAF1B07F-D17A-4402-A366-EAB64AB6B938}" type="parTrans" cxnId="{CB47F18A-D86C-4F9A-A355-BC59B3B26F65}">
      <dgm:prSet/>
      <dgm:spPr/>
      <dgm:t>
        <a:bodyPr/>
        <a:lstStyle/>
        <a:p>
          <a:endParaRPr lang="fr-FR"/>
        </a:p>
      </dgm:t>
    </dgm:pt>
    <dgm:pt modelId="{CBE2E058-4701-4584-9895-6DF8BD2D3830}" type="sibTrans" cxnId="{CB47F18A-D86C-4F9A-A355-BC59B3B26F65}">
      <dgm:prSet/>
      <dgm:spPr/>
      <dgm:t>
        <a:bodyPr/>
        <a:lstStyle/>
        <a:p>
          <a:endParaRPr lang="fr-FR"/>
        </a:p>
      </dgm:t>
    </dgm:pt>
    <dgm:pt modelId="{C16F9B77-5F0B-47E9-81CE-E79595A1FAA4}">
      <dgm:prSet/>
      <dgm:spPr/>
      <dgm:t>
        <a:bodyPr/>
        <a:lstStyle/>
        <a:p>
          <a:r>
            <a:rPr lang="fr-FR" dirty="0"/>
            <a:t>Culture, environnement, numérique…</a:t>
          </a:r>
        </a:p>
      </dgm:t>
    </dgm:pt>
    <dgm:pt modelId="{39D82606-2B50-471C-A37B-0247A22C3CDA}" type="parTrans" cxnId="{F63FB5EE-ACB3-406F-80CC-A929FE771045}">
      <dgm:prSet/>
      <dgm:spPr/>
      <dgm:t>
        <a:bodyPr/>
        <a:lstStyle/>
        <a:p>
          <a:endParaRPr lang="fr-FR"/>
        </a:p>
      </dgm:t>
    </dgm:pt>
    <dgm:pt modelId="{FDB42F02-31A3-40E4-9835-CB3837DB3479}" type="sibTrans" cxnId="{F63FB5EE-ACB3-406F-80CC-A929FE771045}">
      <dgm:prSet/>
      <dgm:spPr/>
      <dgm:t>
        <a:bodyPr/>
        <a:lstStyle/>
        <a:p>
          <a:endParaRPr lang="fr-FR"/>
        </a:p>
      </dgm:t>
    </dgm:pt>
    <dgm:pt modelId="{4DF2C8DF-C121-4ABD-9801-4A640D8AD15F}">
      <dgm:prSet/>
      <dgm:spPr/>
      <dgm:t>
        <a:bodyPr/>
        <a:lstStyle/>
        <a:p>
          <a:r>
            <a:rPr lang="fr-FR" dirty="0"/>
            <a:t>Sport, santé, </a:t>
          </a:r>
        </a:p>
      </dgm:t>
    </dgm:pt>
    <dgm:pt modelId="{EF47618D-1AE1-4199-A361-9933A315E74D}" type="parTrans" cxnId="{AC087DDF-F815-4111-804D-5B329BF2BE76}">
      <dgm:prSet/>
      <dgm:spPr/>
      <dgm:t>
        <a:bodyPr/>
        <a:lstStyle/>
        <a:p>
          <a:endParaRPr lang="fr-FR"/>
        </a:p>
      </dgm:t>
    </dgm:pt>
    <dgm:pt modelId="{A9A59C9F-DB82-4D7F-9808-9ADF663CB643}" type="sibTrans" cxnId="{AC087DDF-F815-4111-804D-5B329BF2BE76}">
      <dgm:prSet/>
      <dgm:spPr/>
      <dgm:t>
        <a:bodyPr/>
        <a:lstStyle/>
        <a:p>
          <a:endParaRPr lang="fr-FR"/>
        </a:p>
      </dgm:t>
    </dgm:pt>
    <dgm:pt modelId="{75DBC45F-7C4C-4BD1-9593-64B04A084A17}">
      <dgm:prSet/>
      <dgm:spPr/>
      <dgm:t>
        <a:bodyPr/>
        <a:lstStyle/>
        <a:p>
          <a:r>
            <a:rPr lang="fr-FR" dirty="0"/>
            <a:t> Lutte contre l'exclusion et les discriminations, </a:t>
          </a:r>
        </a:p>
      </dgm:t>
    </dgm:pt>
    <dgm:pt modelId="{8C3E9BA4-569B-465F-B9EB-52B3993B595E}" type="parTrans" cxnId="{C7156E97-7B67-4067-AE07-23FFF5A65F43}">
      <dgm:prSet/>
      <dgm:spPr/>
      <dgm:t>
        <a:bodyPr/>
        <a:lstStyle/>
        <a:p>
          <a:endParaRPr lang="fr-FR"/>
        </a:p>
      </dgm:t>
    </dgm:pt>
    <dgm:pt modelId="{01956990-E8FA-4770-873B-851FCAC1F0ED}" type="sibTrans" cxnId="{C7156E97-7B67-4067-AE07-23FFF5A65F43}">
      <dgm:prSet/>
      <dgm:spPr/>
      <dgm:t>
        <a:bodyPr/>
        <a:lstStyle/>
        <a:p>
          <a:endParaRPr lang="fr-FR"/>
        </a:p>
      </dgm:t>
    </dgm:pt>
    <dgm:pt modelId="{12F22CA1-7DB8-4A2B-8378-C1F2A91D2EE8}">
      <dgm:prSet/>
      <dgm:spPr/>
      <dgm:t>
        <a:bodyPr/>
        <a:lstStyle/>
        <a:p>
          <a:r>
            <a:rPr lang="fr-FR" dirty="0"/>
            <a:t>Solidarité, projets humanitaires,</a:t>
          </a:r>
        </a:p>
      </dgm:t>
    </dgm:pt>
    <dgm:pt modelId="{D785935F-2D35-4B5D-8764-FFFE0E80B72D}" type="parTrans" cxnId="{D98900F1-55AE-4CD5-8BCB-1200C064F74D}">
      <dgm:prSet/>
      <dgm:spPr/>
      <dgm:t>
        <a:bodyPr/>
        <a:lstStyle/>
        <a:p>
          <a:endParaRPr lang="fr-FR"/>
        </a:p>
      </dgm:t>
    </dgm:pt>
    <dgm:pt modelId="{8B65D642-9E6F-4E75-A053-1A1B9CB20B98}" type="sibTrans" cxnId="{D98900F1-55AE-4CD5-8BCB-1200C064F74D}">
      <dgm:prSet/>
      <dgm:spPr/>
      <dgm:t>
        <a:bodyPr/>
        <a:lstStyle/>
        <a:p>
          <a:endParaRPr lang="fr-FR"/>
        </a:p>
      </dgm:t>
    </dgm:pt>
    <dgm:pt modelId="{74049300-77EC-4F7F-B6B8-9849F8E60F0A}">
      <dgm:prSet/>
      <dgm:spPr/>
      <dgm:t>
        <a:bodyPr/>
        <a:lstStyle/>
        <a:p>
          <a:r>
            <a:rPr lang="fr-FR" dirty="0"/>
            <a:t>Valeurs de la République...</a:t>
          </a:r>
        </a:p>
      </dgm:t>
    </dgm:pt>
    <dgm:pt modelId="{0A117934-71F0-4425-B4C0-EA606049936D}" type="parTrans" cxnId="{E96A7080-18A4-4A01-BE00-36F1AC0A1D29}">
      <dgm:prSet/>
      <dgm:spPr/>
      <dgm:t>
        <a:bodyPr/>
        <a:lstStyle/>
        <a:p>
          <a:endParaRPr lang="fr-FR"/>
        </a:p>
      </dgm:t>
    </dgm:pt>
    <dgm:pt modelId="{2ECAD40B-FF4C-40D6-B11F-0B6119E7DA53}" type="sibTrans" cxnId="{E96A7080-18A4-4A01-BE00-36F1AC0A1D29}">
      <dgm:prSet/>
      <dgm:spPr/>
      <dgm:t>
        <a:bodyPr/>
        <a:lstStyle/>
        <a:p>
          <a:endParaRPr lang="fr-FR"/>
        </a:p>
      </dgm:t>
    </dgm:pt>
    <dgm:pt modelId="{E8F10FB8-D2DE-4B9C-84DF-F76FC0431200}" type="pres">
      <dgm:prSet presAssocID="{4CEB8A43-B653-47DD-A6F1-76083409DF56}" presName="Name0" presStyleCnt="0">
        <dgm:presLayoutVars>
          <dgm:dir/>
          <dgm:resizeHandles val="exact"/>
        </dgm:presLayoutVars>
      </dgm:prSet>
      <dgm:spPr/>
    </dgm:pt>
    <dgm:pt modelId="{1D588986-66C0-4AB3-BE0D-8E63420A5E13}" type="pres">
      <dgm:prSet presAssocID="{D35A262B-4F7C-437F-AF40-9E74164654A8}" presName="composite" presStyleCnt="0"/>
      <dgm:spPr/>
    </dgm:pt>
    <dgm:pt modelId="{15EDD284-17BE-4438-BD1C-3CD239095FA8}" type="pres">
      <dgm:prSet presAssocID="{D35A262B-4F7C-437F-AF40-9E74164654A8}" presName="rect1" presStyleLbl="trAlignAcc1" presStyleIdx="0" presStyleCnt="7">
        <dgm:presLayoutVars>
          <dgm:bulletEnabled val="1"/>
        </dgm:presLayoutVars>
      </dgm:prSet>
      <dgm:spPr/>
    </dgm:pt>
    <dgm:pt modelId="{07CF2955-7053-4DED-9B99-9F4CF9260CDF}" type="pres">
      <dgm:prSet presAssocID="{D35A262B-4F7C-437F-AF40-9E74164654A8}" presName="rect2" presStyleLbl="fgImgPlace1" presStyleIdx="0" presStyleCnt="7"/>
      <dgm:spPr/>
    </dgm:pt>
    <dgm:pt modelId="{4852D24E-9B27-457D-AE22-DE9AE1D33807}" type="pres">
      <dgm:prSet presAssocID="{6140743C-4D28-4605-AB49-CF3AB67C636F}" presName="sibTrans" presStyleCnt="0"/>
      <dgm:spPr/>
    </dgm:pt>
    <dgm:pt modelId="{5ED3179B-3874-4627-BB07-1ADC43ED9FB9}" type="pres">
      <dgm:prSet presAssocID="{54C18F64-67CD-4351-9ABF-00425424872A}" presName="composite" presStyleCnt="0"/>
      <dgm:spPr/>
    </dgm:pt>
    <dgm:pt modelId="{7E4E441B-1326-4D5A-A071-714CC62CA14C}" type="pres">
      <dgm:prSet presAssocID="{54C18F64-67CD-4351-9ABF-00425424872A}" presName="rect1" presStyleLbl="trAlignAcc1" presStyleIdx="1" presStyleCnt="7">
        <dgm:presLayoutVars>
          <dgm:bulletEnabled val="1"/>
        </dgm:presLayoutVars>
      </dgm:prSet>
      <dgm:spPr/>
    </dgm:pt>
    <dgm:pt modelId="{BA68D0FC-C720-4B9E-8E82-DC480BDA8893}" type="pres">
      <dgm:prSet presAssocID="{54C18F64-67CD-4351-9ABF-00425424872A}" presName="rect2" presStyleLbl="fgImgPlace1" presStyleIdx="1" presStyleCnt="7"/>
      <dgm:spPr/>
    </dgm:pt>
    <dgm:pt modelId="{1B8D2A59-F6C7-4606-86A4-CB91CD882C12}" type="pres">
      <dgm:prSet presAssocID="{CBE2E058-4701-4584-9895-6DF8BD2D3830}" presName="sibTrans" presStyleCnt="0"/>
      <dgm:spPr/>
    </dgm:pt>
    <dgm:pt modelId="{147D5A2F-E9D3-4851-9606-B1CBA4AA5217}" type="pres">
      <dgm:prSet presAssocID="{C16F9B77-5F0B-47E9-81CE-E79595A1FAA4}" presName="composite" presStyleCnt="0"/>
      <dgm:spPr/>
    </dgm:pt>
    <dgm:pt modelId="{C35D4A8F-7B8A-4991-9C89-FB641AA04CA1}" type="pres">
      <dgm:prSet presAssocID="{C16F9B77-5F0B-47E9-81CE-E79595A1FAA4}" presName="rect1" presStyleLbl="trAlignAcc1" presStyleIdx="2" presStyleCnt="7">
        <dgm:presLayoutVars>
          <dgm:bulletEnabled val="1"/>
        </dgm:presLayoutVars>
      </dgm:prSet>
      <dgm:spPr/>
    </dgm:pt>
    <dgm:pt modelId="{DDB898E1-0DA6-47F2-82CE-4F0E987496CD}" type="pres">
      <dgm:prSet presAssocID="{C16F9B77-5F0B-47E9-81CE-E79595A1FAA4}" presName="rect2" presStyleLbl="fgImgPlace1" presStyleIdx="2" presStyleCnt="7"/>
      <dgm:spPr/>
    </dgm:pt>
    <dgm:pt modelId="{6C554AED-AFA7-48CA-A9C5-5787E8B8B64C}" type="pres">
      <dgm:prSet presAssocID="{FDB42F02-31A3-40E4-9835-CB3837DB3479}" presName="sibTrans" presStyleCnt="0"/>
      <dgm:spPr/>
    </dgm:pt>
    <dgm:pt modelId="{28D348EB-8195-42E9-8BF6-97D48C03215A}" type="pres">
      <dgm:prSet presAssocID="{4DF2C8DF-C121-4ABD-9801-4A640D8AD15F}" presName="composite" presStyleCnt="0"/>
      <dgm:spPr/>
    </dgm:pt>
    <dgm:pt modelId="{EB060C41-6F12-4A9E-9552-7B92D312552E}" type="pres">
      <dgm:prSet presAssocID="{4DF2C8DF-C121-4ABD-9801-4A640D8AD15F}" presName="rect1" presStyleLbl="trAlignAcc1" presStyleIdx="3" presStyleCnt="7">
        <dgm:presLayoutVars>
          <dgm:bulletEnabled val="1"/>
        </dgm:presLayoutVars>
      </dgm:prSet>
      <dgm:spPr/>
    </dgm:pt>
    <dgm:pt modelId="{886D26A5-05C8-47BE-86D1-FCA30FFF2670}" type="pres">
      <dgm:prSet presAssocID="{4DF2C8DF-C121-4ABD-9801-4A640D8AD15F}" presName="rect2" presStyleLbl="fgImgPlace1" presStyleIdx="3" presStyleCnt="7"/>
      <dgm:spPr/>
    </dgm:pt>
    <dgm:pt modelId="{2EA74244-B95A-46BC-93BA-462AD448567F}" type="pres">
      <dgm:prSet presAssocID="{A9A59C9F-DB82-4D7F-9808-9ADF663CB643}" presName="sibTrans" presStyleCnt="0"/>
      <dgm:spPr/>
    </dgm:pt>
    <dgm:pt modelId="{3AF928EA-1111-4E1E-9601-D1EDD43CF3E1}" type="pres">
      <dgm:prSet presAssocID="{12F22CA1-7DB8-4A2B-8378-C1F2A91D2EE8}" presName="composite" presStyleCnt="0"/>
      <dgm:spPr/>
    </dgm:pt>
    <dgm:pt modelId="{EA47DE6C-DB32-458E-BD5D-1E883609561E}" type="pres">
      <dgm:prSet presAssocID="{12F22CA1-7DB8-4A2B-8378-C1F2A91D2EE8}" presName="rect1" presStyleLbl="trAlignAcc1" presStyleIdx="4" presStyleCnt="7">
        <dgm:presLayoutVars>
          <dgm:bulletEnabled val="1"/>
        </dgm:presLayoutVars>
      </dgm:prSet>
      <dgm:spPr/>
    </dgm:pt>
    <dgm:pt modelId="{3AAB9345-3BE0-4890-9D2C-0820F2F78D80}" type="pres">
      <dgm:prSet presAssocID="{12F22CA1-7DB8-4A2B-8378-C1F2A91D2EE8}" presName="rect2" presStyleLbl="fgImgPlace1" presStyleIdx="4" presStyleCnt="7"/>
      <dgm:spPr/>
    </dgm:pt>
    <dgm:pt modelId="{08D076E2-F550-4424-ABFB-A1EBE9A773C3}" type="pres">
      <dgm:prSet presAssocID="{8B65D642-9E6F-4E75-A053-1A1B9CB20B98}" presName="sibTrans" presStyleCnt="0"/>
      <dgm:spPr/>
    </dgm:pt>
    <dgm:pt modelId="{3516D8A3-742F-4E4B-BF64-E05E9C58E9C9}" type="pres">
      <dgm:prSet presAssocID="{75DBC45F-7C4C-4BD1-9593-64B04A084A17}" presName="composite" presStyleCnt="0"/>
      <dgm:spPr/>
    </dgm:pt>
    <dgm:pt modelId="{F2597227-EE4C-4655-BF20-F09E0163B259}" type="pres">
      <dgm:prSet presAssocID="{75DBC45F-7C4C-4BD1-9593-64B04A084A17}" presName="rect1" presStyleLbl="trAlignAcc1" presStyleIdx="5" presStyleCnt="7">
        <dgm:presLayoutVars>
          <dgm:bulletEnabled val="1"/>
        </dgm:presLayoutVars>
      </dgm:prSet>
      <dgm:spPr/>
    </dgm:pt>
    <dgm:pt modelId="{B1DC9122-EAE2-4073-B883-9FD473EA91BA}" type="pres">
      <dgm:prSet presAssocID="{75DBC45F-7C4C-4BD1-9593-64B04A084A17}" presName="rect2" presStyleLbl="fgImgPlace1" presStyleIdx="5" presStyleCnt="7"/>
      <dgm:spPr/>
    </dgm:pt>
    <dgm:pt modelId="{FDB81C52-9BB9-414A-B1E0-A1CEB0CF5BFF}" type="pres">
      <dgm:prSet presAssocID="{01956990-E8FA-4770-873B-851FCAC1F0ED}" presName="sibTrans" presStyleCnt="0"/>
      <dgm:spPr/>
    </dgm:pt>
    <dgm:pt modelId="{9CCDC121-9527-4538-9768-04301D6D0E0D}" type="pres">
      <dgm:prSet presAssocID="{74049300-77EC-4F7F-B6B8-9849F8E60F0A}" presName="composite" presStyleCnt="0"/>
      <dgm:spPr/>
    </dgm:pt>
    <dgm:pt modelId="{D7EFB6E3-1499-44FF-9F50-06861C67AF46}" type="pres">
      <dgm:prSet presAssocID="{74049300-77EC-4F7F-B6B8-9849F8E60F0A}" presName="rect1" presStyleLbl="trAlignAcc1" presStyleIdx="6" presStyleCnt="7">
        <dgm:presLayoutVars>
          <dgm:bulletEnabled val="1"/>
        </dgm:presLayoutVars>
      </dgm:prSet>
      <dgm:spPr/>
    </dgm:pt>
    <dgm:pt modelId="{9F85B71F-FA94-49CC-A322-D9E0B1D501C7}" type="pres">
      <dgm:prSet presAssocID="{74049300-77EC-4F7F-B6B8-9849F8E60F0A}" presName="rect2" presStyleLbl="fgImgPlace1" presStyleIdx="6" presStyleCnt="7"/>
      <dgm:spPr/>
    </dgm:pt>
  </dgm:ptLst>
  <dgm:cxnLst>
    <dgm:cxn modelId="{76206D45-7660-487D-BD39-3F2089D43E1F}" type="presOf" srcId="{74049300-77EC-4F7F-B6B8-9849F8E60F0A}" destId="{D7EFB6E3-1499-44FF-9F50-06861C67AF46}" srcOrd="0" destOrd="0" presId="urn:microsoft.com/office/officeart/2008/layout/PictureStrips"/>
    <dgm:cxn modelId="{D55D0A56-8F59-444B-80DD-88E420E4A77A}" type="presOf" srcId="{D35A262B-4F7C-437F-AF40-9E74164654A8}" destId="{15EDD284-17BE-4438-BD1C-3CD239095FA8}" srcOrd="0" destOrd="0" presId="urn:microsoft.com/office/officeart/2008/layout/PictureStrips"/>
    <dgm:cxn modelId="{F34FB778-A45E-45DF-A984-6F0933B61D70}" type="presOf" srcId="{75DBC45F-7C4C-4BD1-9593-64B04A084A17}" destId="{F2597227-EE4C-4655-BF20-F09E0163B259}" srcOrd="0" destOrd="0" presId="urn:microsoft.com/office/officeart/2008/layout/PictureStrips"/>
    <dgm:cxn modelId="{C0DD2759-E95E-4724-9B14-66D65DCCE75D}" type="presOf" srcId="{4DF2C8DF-C121-4ABD-9801-4A640D8AD15F}" destId="{EB060C41-6F12-4A9E-9552-7B92D312552E}" srcOrd="0" destOrd="0" presId="urn:microsoft.com/office/officeart/2008/layout/PictureStrips"/>
    <dgm:cxn modelId="{E96A7080-18A4-4A01-BE00-36F1AC0A1D29}" srcId="{4CEB8A43-B653-47DD-A6F1-76083409DF56}" destId="{74049300-77EC-4F7F-B6B8-9849F8E60F0A}" srcOrd="6" destOrd="0" parTransId="{0A117934-71F0-4425-B4C0-EA606049936D}" sibTransId="{2ECAD40B-FF4C-40D6-B11F-0B6119E7DA53}"/>
    <dgm:cxn modelId="{CB47F18A-D86C-4F9A-A355-BC59B3B26F65}" srcId="{4CEB8A43-B653-47DD-A6F1-76083409DF56}" destId="{54C18F64-67CD-4351-9ABF-00425424872A}" srcOrd="1" destOrd="0" parTransId="{FAF1B07F-D17A-4402-A366-EAB64AB6B938}" sibTransId="{CBE2E058-4701-4584-9895-6DF8BD2D3830}"/>
    <dgm:cxn modelId="{82600C95-F0F1-4743-9F12-C21506F319E7}" type="presOf" srcId="{4CEB8A43-B653-47DD-A6F1-76083409DF56}" destId="{E8F10FB8-D2DE-4B9C-84DF-F76FC0431200}" srcOrd="0" destOrd="0" presId="urn:microsoft.com/office/officeart/2008/layout/PictureStrips"/>
    <dgm:cxn modelId="{C7156E97-7B67-4067-AE07-23FFF5A65F43}" srcId="{4CEB8A43-B653-47DD-A6F1-76083409DF56}" destId="{75DBC45F-7C4C-4BD1-9593-64B04A084A17}" srcOrd="5" destOrd="0" parTransId="{8C3E9BA4-569B-465F-B9EB-52B3993B595E}" sibTransId="{01956990-E8FA-4770-873B-851FCAC1F0ED}"/>
    <dgm:cxn modelId="{3995F29E-4547-49BE-8D54-31EF7C01DE65}" type="presOf" srcId="{12F22CA1-7DB8-4A2B-8378-C1F2A91D2EE8}" destId="{EA47DE6C-DB32-458E-BD5D-1E883609561E}" srcOrd="0" destOrd="0" presId="urn:microsoft.com/office/officeart/2008/layout/PictureStrips"/>
    <dgm:cxn modelId="{A356D7BD-0BFE-45DA-958E-FE2D90F3F30D}" srcId="{4CEB8A43-B653-47DD-A6F1-76083409DF56}" destId="{D35A262B-4F7C-437F-AF40-9E74164654A8}" srcOrd="0" destOrd="0" parTransId="{31D2833C-D3B3-4272-A7C7-DDB3DE7C730E}" sibTransId="{6140743C-4D28-4605-AB49-CF3AB67C636F}"/>
    <dgm:cxn modelId="{AC087DDF-F815-4111-804D-5B329BF2BE76}" srcId="{4CEB8A43-B653-47DD-A6F1-76083409DF56}" destId="{4DF2C8DF-C121-4ABD-9801-4A640D8AD15F}" srcOrd="3" destOrd="0" parTransId="{EF47618D-1AE1-4199-A361-9933A315E74D}" sibTransId="{A9A59C9F-DB82-4D7F-9808-9ADF663CB643}"/>
    <dgm:cxn modelId="{A6FFABE8-C0B1-46E3-B82C-16C14EDAD8F9}" type="presOf" srcId="{C16F9B77-5F0B-47E9-81CE-E79595A1FAA4}" destId="{C35D4A8F-7B8A-4991-9C89-FB641AA04CA1}" srcOrd="0" destOrd="0" presId="urn:microsoft.com/office/officeart/2008/layout/PictureStrips"/>
    <dgm:cxn modelId="{F63FB5EE-ACB3-406F-80CC-A929FE771045}" srcId="{4CEB8A43-B653-47DD-A6F1-76083409DF56}" destId="{C16F9B77-5F0B-47E9-81CE-E79595A1FAA4}" srcOrd="2" destOrd="0" parTransId="{39D82606-2B50-471C-A37B-0247A22C3CDA}" sibTransId="{FDB42F02-31A3-40E4-9835-CB3837DB3479}"/>
    <dgm:cxn modelId="{D98900F1-55AE-4CD5-8BCB-1200C064F74D}" srcId="{4CEB8A43-B653-47DD-A6F1-76083409DF56}" destId="{12F22CA1-7DB8-4A2B-8378-C1F2A91D2EE8}" srcOrd="4" destOrd="0" parTransId="{D785935F-2D35-4B5D-8764-FFFE0E80B72D}" sibTransId="{8B65D642-9E6F-4E75-A053-1A1B9CB20B98}"/>
    <dgm:cxn modelId="{18F243F3-B8CD-4E7B-878C-638495807C77}" type="presOf" srcId="{54C18F64-67CD-4351-9ABF-00425424872A}" destId="{7E4E441B-1326-4D5A-A071-714CC62CA14C}" srcOrd="0" destOrd="0" presId="urn:microsoft.com/office/officeart/2008/layout/PictureStrips"/>
    <dgm:cxn modelId="{2E407171-301D-4020-B7B7-6A326555C5A4}" type="presParOf" srcId="{E8F10FB8-D2DE-4B9C-84DF-F76FC0431200}" destId="{1D588986-66C0-4AB3-BE0D-8E63420A5E13}" srcOrd="0" destOrd="0" presId="urn:microsoft.com/office/officeart/2008/layout/PictureStrips"/>
    <dgm:cxn modelId="{484F3782-628B-45F0-879E-D484A29D9501}" type="presParOf" srcId="{1D588986-66C0-4AB3-BE0D-8E63420A5E13}" destId="{15EDD284-17BE-4438-BD1C-3CD239095FA8}" srcOrd="0" destOrd="0" presId="urn:microsoft.com/office/officeart/2008/layout/PictureStrips"/>
    <dgm:cxn modelId="{A9793985-B6B0-4271-962B-A6690C31ED0F}" type="presParOf" srcId="{1D588986-66C0-4AB3-BE0D-8E63420A5E13}" destId="{07CF2955-7053-4DED-9B99-9F4CF9260CDF}" srcOrd="1" destOrd="0" presId="urn:microsoft.com/office/officeart/2008/layout/PictureStrips"/>
    <dgm:cxn modelId="{BAD72638-AEB1-4DF1-AE36-2728B5096F1E}" type="presParOf" srcId="{E8F10FB8-D2DE-4B9C-84DF-F76FC0431200}" destId="{4852D24E-9B27-457D-AE22-DE9AE1D33807}" srcOrd="1" destOrd="0" presId="urn:microsoft.com/office/officeart/2008/layout/PictureStrips"/>
    <dgm:cxn modelId="{A0F8CECB-F613-471D-ABA0-E938E2017A94}" type="presParOf" srcId="{E8F10FB8-D2DE-4B9C-84DF-F76FC0431200}" destId="{5ED3179B-3874-4627-BB07-1ADC43ED9FB9}" srcOrd="2" destOrd="0" presId="urn:microsoft.com/office/officeart/2008/layout/PictureStrips"/>
    <dgm:cxn modelId="{DE8AB528-0633-4A4B-8E38-12E71106868B}" type="presParOf" srcId="{5ED3179B-3874-4627-BB07-1ADC43ED9FB9}" destId="{7E4E441B-1326-4D5A-A071-714CC62CA14C}" srcOrd="0" destOrd="0" presId="urn:microsoft.com/office/officeart/2008/layout/PictureStrips"/>
    <dgm:cxn modelId="{72EBFF2C-1F25-44D5-A6C8-5563097924E5}" type="presParOf" srcId="{5ED3179B-3874-4627-BB07-1ADC43ED9FB9}" destId="{BA68D0FC-C720-4B9E-8E82-DC480BDA8893}" srcOrd="1" destOrd="0" presId="urn:microsoft.com/office/officeart/2008/layout/PictureStrips"/>
    <dgm:cxn modelId="{DE3D9BE4-8590-4DB6-9059-D169CD95E57C}" type="presParOf" srcId="{E8F10FB8-D2DE-4B9C-84DF-F76FC0431200}" destId="{1B8D2A59-F6C7-4606-86A4-CB91CD882C12}" srcOrd="3" destOrd="0" presId="urn:microsoft.com/office/officeart/2008/layout/PictureStrips"/>
    <dgm:cxn modelId="{05072405-514D-49D3-8028-D5B87BEA1FEC}" type="presParOf" srcId="{E8F10FB8-D2DE-4B9C-84DF-F76FC0431200}" destId="{147D5A2F-E9D3-4851-9606-B1CBA4AA5217}" srcOrd="4" destOrd="0" presId="urn:microsoft.com/office/officeart/2008/layout/PictureStrips"/>
    <dgm:cxn modelId="{85B85FED-7DDB-4900-A0BA-F7E6A0024D79}" type="presParOf" srcId="{147D5A2F-E9D3-4851-9606-B1CBA4AA5217}" destId="{C35D4A8F-7B8A-4991-9C89-FB641AA04CA1}" srcOrd="0" destOrd="0" presId="urn:microsoft.com/office/officeart/2008/layout/PictureStrips"/>
    <dgm:cxn modelId="{494004F8-7292-41BF-B88E-8AF6323115D3}" type="presParOf" srcId="{147D5A2F-E9D3-4851-9606-B1CBA4AA5217}" destId="{DDB898E1-0DA6-47F2-82CE-4F0E987496CD}" srcOrd="1" destOrd="0" presId="urn:microsoft.com/office/officeart/2008/layout/PictureStrips"/>
    <dgm:cxn modelId="{A707B0D2-DDBE-4008-9275-6DEAAD814931}" type="presParOf" srcId="{E8F10FB8-D2DE-4B9C-84DF-F76FC0431200}" destId="{6C554AED-AFA7-48CA-A9C5-5787E8B8B64C}" srcOrd="5" destOrd="0" presId="urn:microsoft.com/office/officeart/2008/layout/PictureStrips"/>
    <dgm:cxn modelId="{506AF81A-0343-4638-935E-37CA90CAA0FD}" type="presParOf" srcId="{E8F10FB8-D2DE-4B9C-84DF-F76FC0431200}" destId="{28D348EB-8195-42E9-8BF6-97D48C03215A}" srcOrd="6" destOrd="0" presId="urn:microsoft.com/office/officeart/2008/layout/PictureStrips"/>
    <dgm:cxn modelId="{9FC9A628-111B-4209-8454-DA4481EEDA31}" type="presParOf" srcId="{28D348EB-8195-42E9-8BF6-97D48C03215A}" destId="{EB060C41-6F12-4A9E-9552-7B92D312552E}" srcOrd="0" destOrd="0" presId="urn:microsoft.com/office/officeart/2008/layout/PictureStrips"/>
    <dgm:cxn modelId="{E2313BE1-E978-4B17-A569-E44E31C60A08}" type="presParOf" srcId="{28D348EB-8195-42E9-8BF6-97D48C03215A}" destId="{886D26A5-05C8-47BE-86D1-FCA30FFF2670}" srcOrd="1" destOrd="0" presId="urn:microsoft.com/office/officeart/2008/layout/PictureStrips"/>
    <dgm:cxn modelId="{0A66221E-3273-4250-A3E6-F37AEF61D8D9}" type="presParOf" srcId="{E8F10FB8-D2DE-4B9C-84DF-F76FC0431200}" destId="{2EA74244-B95A-46BC-93BA-462AD448567F}" srcOrd="7" destOrd="0" presId="urn:microsoft.com/office/officeart/2008/layout/PictureStrips"/>
    <dgm:cxn modelId="{64AB2711-040E-4111-870E-57774CD57FBF}" type="presParOf" srcId="{E8F10FB8-D2DE-4B9C-84DF-F76FC0431200}" destId="{3AF928EA-1111-4E1E-9601-D1EDD43CF3E1}" srcOrd="8" destOrd="0" presId="urn:microsoft.com/office/officeart/2008/layout/PictureStrips"/>
    <dgm:cxn modelId="{324642DB-1D4B-416F-82CC-84464BDA25B1}" type="presParOf" srcId="{3AF928EA-1111-4E1E-9601-D1EDD43CF3E1}" destId="{EA47DE6C-DB32-458E-BD5D-1E883609561E}" srcOrd="0" destOrd="0" presId="urn:microsoft.com/office/officeart/2008/layout/PictureStrips"/>
    <dgm:cxn modelId="{A5E76FB8-D686-4D3F-B88F-D346DBF2E620}" type="presParOf" srcId="{3AF928EA-1111-4E1E-9601-D1EDD43CF3E1}" destId="{3AAB9345-3BE0-4890-9D2C-0820F2F78D80}" srcOrd="1" destOrd="0" presId="urn:microsoft.com/office/officeart/2008/layout/PictureStrips"/>
    <dgm:cxn modelId="{E4317FB9-4C65-42B2-8E13-6E87650A76E5}" type="presParOf" srcId="{E8F10FB8-D2DE-4B9C-84DF-F76FC0431200}" destId="{08D076E2-F550-4424-ABFB-A1EBE9A773C3}" srcOrd="9" destOrd="0" presId="urn:microsoft.com/office/officeart/2008/layout/PictureStrips"/>
    <dgm:cxn modelId="{3FF988E3-EE47-433D-BA9B-CB582F9D13C1}" type="presParOf" srcId="{E8F10FB8-D2DE-4B9C-84DF-F76FC0431200}" destId="{3516D8A3-742F-4E4B-BF64-E05E9C58E9C9}" srcOrd="10" destOrd="0" presId="urn:microsoft.com/office/officeart/2008/layout/PictureStrips"/>
    <dgm:cxn modelId="{7A651C8F-8F98-4FB5-B427-78B0A07E8617}" type="presParOf" srcId="{3516D8A3-742F-4E4B-BF64-E05E9C58E9C9}" destId="{F2597227-EE4C-4655-BF20-F09E0163B259}" srcOrd="0" destOrd="0" presId="urn:microsoft.com/office/officeart/2008/layout/PictureStrips"/>
    <dgm:cxn modelId="{D9CEC799-CF7A-49D4-B9D2-A567BADCD6FC}" type="presParOf" srcId="{3516D8A3-742F-4E4B-BF64-E05E9C58E9C9}" destId="{B1DC9122-EAE2-4073-B883-9FD473EA91BA}" srcOrd="1" destOrd="0" presId="urn:microsoft.com/office/officeart/2008/layout/PictureStrips"/>
    <dgm:cxn modelId="{A17B10CA-109D-4AEA-8593-714EA5D59DA1}" type="presParOf" srcId="{E8F10FB8-D2DE-4B9C-84DF-F76FC0431200}" destId="{FDB81C52-9BB9-414A-B1E0-A1CEB0CF5BFF}" srcOrd="11" destOrd="0" presId="urn:microsoft.com/office/officeart/2008/layout/PictureStrips"/>
    <dgm:cxn modelId="{D6EA4F5F-CF70-48D8-93AC-5D2D764837A8}" type="presParOf" srcId="{E8F10FB8-D2DE-4B9C-84DF-F76FC0431200}" destId="{9CCDC121-9527-4538-9768-04301D6D0E0D}" srcOrd="12" destOrd="0" presId="urn:microsoft.com/office/officeart/2008/layout/PictureStrips"/>
    <dgm:cxn modelId="{38B06D24-C196-4074-97D9-A17341CAAB38}" type="presParOf" srcId="{9CCDC121-9527-4538-9768-04301D6D0E0D}" destId="{D7EFB6E3-1499-44FF-9F50-06861C67AF46}" srcOrd="0" destOrd="0" presId="urn:microsoft.com/office/officeart/2008/layout/PictureStrips"/>
    <dgm:cxn modelId="{D3624489-97B5-40A4-A0FB-23FDED80D770}" type="presParOf" srcId="{9CCDC121-9527-4538-9768-04301D6D0E0D}" destId="{9F85B71F-FA94-49CC-A322-D9E0B1D501C7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10B6C91-D265-4C8D-9EA3-B8C0D0F55054}" type="doc">
      <dgm:prSet loTypeId="urn:microsoft.com/office/officeart/2005/8/layout/chevron1" loCatId="process" qsTypeId="urn:microsoft.com/office/officeart/2005/8/quickstyle/simple1" qsCatId="simple" csTypeId="urn:microsoft.com/office/officeart/2005/8/colors/accent1_4" csCatId="accent1" phldr="1"/>
      <dgm:spPr/>
    </dgm:pt>
    <dgm:pt modelId="{D3C661B1-BC3D-4025-ABA7-9F66F1706500}">
      <dgm:prSet phldrT="[Texte]" custT="1"/>
      <dgm:spPr/>
      <dgm:t>
        <a:bodyPr/>
        <a:lstStyle/>
        <a:p>
          <a:r>
            <a:rPr lang="fr-FR" sz="900" dirty="0">
              <a:latin typeface="Century Gothic" panose="020B0502020202020204" pitchFamily="34" charset="0"/>
            </a:rPr>
            <a:t>Février</a:t>
          </a:r>
        </a:p>
      </dgm:t>
    </dgm:pt>
    <dgm:pt modelId="{A99F2784-8F56-4217-A205-AAD32DB4DBBD}" type="parTrans" cxnId="{DF887490-67D6-4FED-B864-6DB9372C3D2D}">
      <dgm:prSet/>
      <dgm:spPr/>
      <dgm:t>
        <a:bodyPr/>
        <a:lstStyle/>
        <a:p>
          <a:endParaRPr lang="fr-FR"/>
        </a:p>
      </dgm:t>
    </dgm:pt>
    <dgm:pt modelId="{597C515D-9110-4409-BF56-E8F3A0A09F7B}" type="sibTrans" cxnId="{DF887490-67D6-4FED-B864-6DB9372C3D2D}">
      <dgm:prSet/>
      <dgm:spPr/>
      <dgm:t>
        <a:bodyPr/>
        <a:lstStyle/>
        <a:p>
          <a:endParaRPr lang="fr-FR"/>
        </a:p>
      </dgm:t>
    </dgm:pt>
    <dgm:pt modelId="{32FC1D35-111E-41F5-BDCC-3324B44A5571}">
      <dgm:prSet phldrT="[Texte]" custT="1"/>
      <dgm:spPr/>
      <dgm:t>
        <a:bodyPr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 dirty="0">
              <a:solidFill>
                <a:srgbClr val="FFFFFF"/>
              </a:solidFill>
              <a:latin typeface="Century Gothic" panose="020B0502020202020204" pitchFamily="34" charset="0"/>
              <a:ea typeface="+mn-ea"/>
              <a:cs typeface="+mn-cs"/>
            </a:rPr>
            <a:t>Mai</a:t>
          </a:r>
        </a:p>
      </dgm:t>
    </dgm:pt>
    <dgm:pt modelId="{67B5CF65-956A-4182-A22D-4D704D43FFFC}" type="parTrans" cxnId="{2225B495-4421-4C60-9ED5-1361C4FE3B9C}">
      <dgm:prSet/>
      <dgm:spPr/>
      <dgm:t>
        <a:bodyPr/>
        <a:lstStyle/>
        <a:p>
          <a:endParaRPr lang="fr-FR"/>
        </a:p>
      </dgm:t>
    </dgm:pt>
    <dgm:pt modelId="{2C848634-8C63-46AF-A4DD-08CF98AF9C77}" type="sibTrans" cxnId="{2225B495-4421-4C60-9ED5-1361C4FE3B9C}">
      <dgm:prSet/>
      <dgm:spPr/>
      <dgm:t>
        <a:bodyPr/>
        <a:lstStyle/>
        <a:p>
          <a:endParaRPr lang="fr-FR"/>
        </a:p>
      </dgm:t>
    </dgm:pt>
    <dgm:pt modelId="{80719172-DAA8-4AF5-910E-25446011494E}">
      <dgm:prSet phldrT="[Texte]" custT="1"/>
      <dgm:spPr/>
      <dgm:t>
        <a:bodyPr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 dirty="0">
              <a:solidFill>
                <a:srgbClr val="FFFFFF"/>
              </a:solidFill>
              <a:latin typeface="Century Gothic" panose="020B0502020202020204" pitchFamily="34" charset="0"/>
              <a:ea typeface="+mn-ea"/>
              <a:cs typeface="+mn-cs"/>
            </a:rPr>
            <a:t>Juillet- Août</a:t>
          </a:r>
        </a:p>
      </dgm:t>
    </dgm:pt>
    <dgm:pt modelId="{0D33CFD6-9216-46F4-B706-F9766DBB36CA}" type="parTrans" cxnId="{838FCEE4-6F55-4AA8-9033-8490C83313DA}">
      <dgm:prSet/>
      <dgm:spPr/>
      <dgm:t>
        <a:bodyPr/>
        <a:lstStyle/>
        <a:p>
          <a:endParaRPr lang="fr-FR"/>
        </a:p>
      </dgm:t>
    </dgm:pt>
    <dgm:pt modelId="{6A16AFBB-9CCF-4EAC-B1EC-F639567951E8}" type="sibTrans" cxnId="{838FCEE4-6F55-4AA8-9033-8490C83313DA}">
      <dgm:prSet/>
      <dgm:spPr/>
      <dgm:t>
        <a:bodyPr/>
        <a:lstStyle/>
        <a:p>
          <a:endParaRPr lang="fr-FR"/>
        </a:p>
      </dgm:t>
    </dgm:pt>
    <dgm:pt modelId="{07DDADD4-BFF7-42B5-9FEE-180D7A09B81D}">
      <dgm:prSet phldrT="[Texte]" custT="1"/>
      <dgm:spPr/>
      <dgm:t>
        <a:bodyPr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800" kern="1200" dirty="0">
              <a:solidFill>
                <a:srgbClr val="FFFFFF"/>
              </a:solidFill>
              <a:latin typeface="Century Gothic" panose="020B0502020202020204" pitchFamily="34" charset="0"/>
              <a:ea typeface="+mn-ea"/>
              <a:cs typeface="+mn-cs"/>
            </a:rPr>
            <a:t>Septembre</a:t>
          </a:r>
        </a:p>
      </dgm:t>
    </dgm:pt>
    <dgm:pt modelId="{947B2849-6F1F-4CC6-BA0D-33C56A38CCD0}" type="parTrans" cxnId="{E3B963FA-409B-4AB8-88F3-90CC4F0044FE}">
      <dgm:prSet/>
      <dgm:spPr/>
      <dgm:t>
        <a:bodyPr/>
        <a:lstStyle/>
        <a:p>
          <a:endParaRPr lang="fr-FR"/>
        </a:p>
      </dgm:t>
    </dgm:pt>
    <dgm:pt modelId="{BBD7D8AF-EAC6-4E63-8A09-84D7F814DCC0}" type="sibTrans" cxnId="{E3B963FA-409B-4AB8-88F3-90CC4F0044FE}">
      <dgm:prSet/>
      <dgm:spPr/>
      <dgm:t>
        <a:bodyPr/>
        <a:lstStyle/>
        <a:p>
          <a:endParaRPr lang="fr-FR"/>
        </a:p>
      </dgm:t>
    </dgm:pt>
    <dgm:pt modelId="{0B94B5B9-EC57-4B28-844F-77921B9F6FA5}">
      <dgm:prSet phldrT="[Texte]" custT="1"/>
      <dgm:spPr/>
      <dgm:t>
        <a:bodyPr/>
        <a:lstStyle/>
        <a:p>
          <a:r>
            <a:rPr lang="fr-FR" sz="800" kern="1200" dirty="0">
              <a:solidFill>
                <a:srgbClr val="FFFFFF"/>
              </a:solidFill>
              <a:latin typeface="Century Gothic" panose="020B0502020202020204" pitchFamily="34" charset="0"/>
              <a:ea typeface="+mn-ea"/>
              <a:cs typeface="+mn-cs"/>
            </a:rPr>
            <a:t>Octobre</a:t>
          </a:r>
        </a:p>
      </dgm:t>
    </dgm:pt>
    <dgm:pt modelId="{647D745F-CCE5-416D-AE07-4953582067D7}" type="parTrans" cxnId="{CF70C128-CB37-4F4E-A26C-23493CE1F1C4}">
      <dgm:prSet/>
      <dgm:spPr/>
      <dgm:t>
        <a:bodyPr/>
        <a:lstStyle/>
        <a:p>
          <a:endParaRPr lang="fr-FR"/>
        </a:p>
      </dgm:t>
    </dgm:pt>
    <dgm:pt modelId="{69187BBD-8660-44D7-AB4F-83115F5E52BF}" type="sibTrans" cxnId="{CF70C128-CB37-4F4E-A26C-23493CE1F1C4}">
      <dgm:prSet/>
      <dgm:spPr/>
      <dgm:t>
        <a:bodyPr/>
        <a:lstStyle/>
        <a:p>
          <a:endParaRPr lang="fr-FR"/>
        </a:p>
      </dgm:t>
    </dgm:pt>
    <dgm:pt modelId="{E2B2FB89-0489-4944-A681-2F9925F429FC}">
      <dgm:prSet phldrT="[Texte]" custT="1"/>
      <dgm:spPr/>
      <dgm:t>
        <a:bodyPr/>
        <a:lstStyle/>
        <a:p>
          <a:r>
            <a:rPr lang="fr-FR" sz="900" dirty="0">
              <a:latin typeface="Century Gothic" panose="020B0502020202020204" pitchFamily="34" charset="0"/>
            </a:rPr>
            <a:t>Janvier</a:t>
          </a:r>
        </a:p>
      </dgm:t>
    </dgm:pt>
    <dgm:pt modelId="{74BC29D6-BEC9-4623-9BC8-467813842540}" type="parTrans" cxnId="{4EEBE5BE-5E60-433C-977F-F8881FD3D7AA}">
      <dgm:prSet/>
      <dgm:spPr/>
      <dgm:t>
        <a:bodyPr/>
        <a:lstStyle/>
        <a:p>
          <a:endParaRPr lang="fr-FR"/>
        </a:p>
      </dgm:t>
    </dgm:pt>
    <dgm:pt modelId="{0B9C0ACB-2F26-4020-BC9F-06F24CB67F58}" type="sibTrans" cxnId="{4EEBE5BE-5E60-433C-977F-F8881FD3D7AA}">
      <dgm:prSet/>
      <dgm:spPr/>
      <dgm:t>
        <a:bodyPr/>
        <a:lstStyle/>
        <a:p>
          <a:endParaRPr lang="fr-FR"/>
        </a:p>
      </dgm:t>
    </dgm:pt>
    <dgm:pt modelId="{5635FC79-601C-428A-9E98-14B22B93ED0B}">
      <dgm:prSet phldrT="[Texte]" custT="1"/>
      <dgm:spPr/>
      <dgm:t>
        <a:bodyPr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 dirty="0">
              <a:solidFill>
                <a:srgbClr val="FFFFFF"/>
              </a:solidFill>
              <a:latin typeface="Century Gothic" panose="020B0502020202020204" pitchFamily="34" charset="0"/>
              <a:ea typeface="+mn-ea"/>
              <a:cs typeface="+mn-cs"/>
            </a:rPr>
            <a:t>Avril</a:t>
          </a:r>
        </a:p>
      </dgm:t>
    </dgm:pt>
    <dgm:pt modelId="{06BA3105-BCBC-429F-95D8-5277B398D19E}" type="parTrans" cxnId="{D4895922-3034-4084-BAC1-38329A12DEEC}">
      <dgm:prSet/>
      <dgm:spPr/>
      <dgm:t>
        <a:bodyPr/>
        <a:lstStyle/>
        <a:p>
          <a:endParaRPr lang="fr-FR"/>
        </a:p>
      </dgm:t>
    </dgm:pt>
    <dgm:pt modelId="{AEA4258E-F0E8-4573-92D9-D552010AB830}" type="sibTrans" cxnId="{D4895922-3034-4084-BAC1-38329A12DEEC}">
      <dgm:prSet/>
      <dgm:spPr/>
      <dgm:t>
        <a:bodyPr/>
        <a:lstStyle/>
        <a:p>
          <a:endParaRPr lang="fr-FR"/>
        </a:p>
      </dgm:t>
    </dgm:pt>
    <dgm:pt modelId="{986F1DDF-9D07-4EA8-A065-261248D7DCF1}">
      <dgm:prSet phldrT="[Texte]" custT="1"/>
      <dgm:spPr/>
      <dgm:t>
        <a:bodyPr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 dirty="0">
              <a:solidFill>
                <a:srgbClr val="FFFFFF"/>
              </a:solidFill>
              <a:latin typeface="Century Gothic" panose="020B0502020202020204" pitchFamily="34" charset="0"/>
              <a:ea typeface="+mn-ea"/>
              <a:cs typeface="+mn-cs"/>
            </a:rPr>
            <a:t>Juin</a:t>
          </a:r>
        </a:p>
      </dgm:t>
    </dgm:pt>
    <dgm:pt modelId="{F36A17A5-92DF-4A13-AB99-9BDF0C5BA95F}" type="parTrans" cxnId="{750B1E41-275B-4CC5-A3C3-1D30E729E758}">
      <dgm:prSet/>
      <dgm:spPr/>
      <dgm:t>
        <a:bodyPr/>
        <a:lstStyle/>
        <a:p>
          <a:endParaRPr lang="fr-FR"/>
        </a:p>
      </dgm:t>
    </dgm:pt>
    <dgm:pt modelId="{29218CDE-E77E-47E6-816E-8FE11D5190B7}" type="sibTrans" cxnId="{750B1E41-275B-4CC5-A3C3-1D30E729E758}">
      <dgm:prSet/>
      <dgm:spPr/>
      <dgm:t>
        <a:bodyPr/>
        <a:lstStyle/>
        <a:p>
          <a:endParaRPr lang="fr-FR"/>
        </a:p>
      </dgm:t>
    </dgm:pt>
    <dgm:pt modelId="{6AB48070-B573-4EA1-812C-51A8432DB899}">
      <dgm:prSet phldrT="[Texte]" custT="1"/>
      <dgm:spPr/>
      <dgm:t>
        <a:bodyPr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 dirty="0">
              <a:solidFill>
                <a:srgbClr val="FFFFFF"/>
              </a:solidFill>
              <a:latin typeface="Century Gothic" panose="020B0502020202020204" pitchFamily="34" charset="0"/>
              <a:ea typeface="+mn-ea"/>
              <a:cs typeface="+mn-cs"/>
            </a:rPr>
            <a:t>Août</a:t>
          </a:r>
        </a:p>
      </dgm:t>
    </dgm:pt>
    <dgm:pt modelId="{075107AC-015A-4105-BF0D-CC1AECCD5E9F}" type="parTrans" cxnId="{3EC3D615-2513-4642-86EB-5BDA4A334FB8}">
      <dgm:prSet/>
      <dgm:spPr/>
      <dgm:t>
        <a:bodyPr/>
        <a:lstStyle/>
        <a:p>
          <a:endParaRPr lang="fr-FR"/>
        </a:p>
      </dgm:t>
    </dgm:pt>
    <dgm:pt modelId="{8C40DA35-3553-422F-A007-A036B17F6768}" type="sibTrans" cxnId="{3EC3D615-2513-4642-86EB-5BDA4A334FB8}">
      <dgm:prSet/>
      <dgm:spPr/>
      <dgm:t>
        <a:bodyPr/>
        <a:lstStyle/>
        <a:p>
          <a:endParaRPr lang="fr-FR"/>
        </a:p>
      </dgm:t>
    </dgm:pt>
    <dgm:pt modelId="{110B574A-7A46-4C81-A9DC-B8DC250D2CF9}">
      <dgm:prSet phldrT="[Texte]" custT="1"/>
      <dgm:spPr/>
      <dgm:t>
        <a:bodyPr/>
        <a:lstStyle/>
        <a:p>
          <a:r>
            <a:rPr lang="fr-FR" sz="900" kern="1200" dirty="0">
              <a:solidFill>
                <a:srgbClr val="FFFFFF"/>
              </a:solidFill>
              <a:latin typeface="Century Gothic" panose="020B0502020202020204" pitchFamily="34" charset="0"/>
              <a:ea typeface="+mn-ea"/>
              <a:cs typeface="+mn-cs"/>
            </a:rPr>
            <a:t>Mars</a:t>
          </a:r>
          <a:endParaRPr lang="fr-FR" sz="900" dirty="0">
            <a:latin typeface="Century Gothic" panose="020B0502020202020204" pitchFamily="34" charset="0"/>
          </a:endParaRPr>
        </a:p>
      </dgm:t>
    </dgm:pt>
    <dgm:pt modelId="{0721B767-BE28-4044-B85A-A54F58EE3FA4}" type="parTrans" cxnId="{030E4343-E48E-483F-8C9A-85D6561BE83C}">
      <dgm:prSet/>
      <dgm:spPr/>
      <dgm:t>
        <a:bodyPr/>
        <a:lstStyle/>
        <a:p>
          <a:endParaRPr lang="fr-FR"/>
        </a:p>
      </dgm:t>
    </dgm:pt>
    <dgm:pt modelId="{BD074EB0-9F15-4677-A9A5-136F6B4F51B7}" type="sibTrans" cxnId="{030E4343-E48E-483F-8C9A-85D6561BE83C}">
      <dgm:prSet/>
      <dgm:spPr/>
      <dgm:t>
        <a:bodyPr/>
        <a:lstStyle/>
        <a:p>
          <a:endParaRPr lang="fr-FR"/>
        </a:p>
      </dgm:t>
    </dgm:pt>
    <dgm:pt modelId="{5FAE27EF-FA99-4698-A6A6-C0FDF9578FE9}" type="pres">
      <dgm:prSet presAssocID="{B10B6C91-D265-4C8D-9EA3-B8C0D0F55054}" presName="Name0" presStyleCnt="0">
        <dgm:presLayoutVars>
          <dgm:dir/>
          <dgm:animLvl val="lvl"/>
          <dgm:resizeHandles val="exact"/>
        </dgm:presLayoutVars>
      </dgm:prSet>
      <dgm:spPr/>
    </dgm:pt>
    <dgm:pt modelId="{DBB2C971-547A-42F2-B989-E07D67E50A0E}" type="pres">
      <dgm:prSet presAssocID="{E2B2FB89-0489-4944-A681-2F9925F429FC}" presName="parTxOnly" presStyleLbl="node1" presStyleIdx="0" presStyleCnt="10" custLinFactY="-66446" custLinFactNeighborX="-1113" custLinFactNeighborY="-100000">
        <dgm:presLayoutVars>
          <dgm:chMax val="0"/>
          <dgm:chPref val="0"/>
          <dgm:bulletEnabled val="1"/>
        </dgm:presLayoutVars>
      </dgm:prSet>
      <dgm:spPr/>
    </dgm:pt>
    <dgm:pt modelId="{8ABF95D8-CCEE-4C77-92DB-90BA3DE04BCD}" type="pres">
      <dgm:prSet presAssocID="{0B9C0ACB-2F26-4020-BC9F-06F24CB67F58}" presName="parTxOnlySpace" presStyleCnt="0"/>
      <dgm:spPr/>
    </dgm:pt>
    <dgm:pt modelId="{EC64002F-4608-4C89-9BB3-BCCE18D7AFEC}" type="pres">
      <dgm:prSet presAssocID="{D3C661B1-BC3D-4025-ABA7-9F66F1706500}" presName="parTxOnly" presStyleLbl="node1" presStyleIdx="1" presStyleCnt="10" custLinFactY="-60914" custLinFactNeighborX="-13741" custLinFactNeighborY="-100000">
        <dgm:presLayoutVars>
          <dgm:chMax val="0"/>
          <dgm:chPref val="0"/>
          <dgm:bulletEnabled val="1"/>
        </dgm:presLayoutVars>
      </dgm:prSet>
      <dgm:spPr/>
    </dgm:pt>
    <dgm:pt modelId="{31B6A2CD-7E60-475D-8274-CDA054F1E505}" type="pres">
      <dgm:prSet presAssocID="{597C515D-9110-4409-BF56-E8F3A0A09F7B}" presName="parTxOnlySpace" presStyleCnt="0"/>
      <dgm:spPr/>
    </dgm:pt>
    <dgm:pt modelId="{2D52090D-0466-4718-BAA1-E3CB05BB88B4}" type="pres">
      <dgm:prSet presAssocID="{110B574A-7A46-4C81-A9DC-B8DC250D2CF9}" presName="parTxOnly" presStyleLbl="node1" presStyleIdx="2" presStyleCnt="10" custLinFactY="-60914" custLinFactNeighborX="7839" custLinFactNeighborY="-100000">
        <dgm:presLayoutVars>
          <dgm:chMax val="0"/>
          <dgm:chPref val="0"/>
          <dgm:bulletEnabled val="1"/>
        </dgm:presLayoutVars>
      </dgm:prSet>
      <dgm:spPr/>
    </dgm:pt>
    <dgm:pt modelId="{99682CD3-97AE-4388-A0CC-6065D26B8CFB}" type="pres">
      <dgm:prSet presAssocID="{BD074EB0-9F15-4677-A9A5-136F6B4F51B7}" presName="parTxOnlySpace" presStyleCnt="0"/>
      <dgm:spPr/>
    </dgm:pt>
    <dgm:pt modelId="{92B12371-126C-48BA-ACED-42B0B1C03606}" type="pres">
      <dgm:prSet presAssocID="{5635FC79-601C-428A-9E98-14B22B93ED0B}" presName="parTxOnly" presStyleLbl="node1" presStyleIdx="3" presStyleCnt="10" custLinFactY="-60914" custLinFactNeighborX="35058" custLinFactNeighborY="-100000">
        <dgm:presLayoutVars>
          <dgm:chMax val="0"/>
          <dgm:chPref val="0"/>
          <dgm:bulletEnabled val="1"/>
        </dgm:presLayoutVars>
      </dgm:prSet>
      <dgm:spPr/>
    </dgm:pt>
    <dgm:pt modelId="{1A1C1501-98DE-4F68-BDFD-7DF42289E993}" type="pres">
      <dgm:prSet presAssocID="{AEA4258E-F0E8-4573-92D9-D552010AB830}" presName="parTxOnlySpace" presStyleCnt="0"/>
      <dgm:spPr/>
    </dgm:pt>
    <dgm:pt modelId="{4BBEFF24-3498-41D1-B68A-B63E2D6AEA21}" type="pres">
      <dgm:prSet presAssocID="{32FC1D35-111E-41F5-BDCC-3324B44A5571}" presName="parTxOnly" presStyleLbl="node1" presStyleIdx="4" presStyleCnt="10" custLinFactY="-60914" custLinFactNeighborX="42877" custLinFactNeighborY="-100000">
        <dgm:presLayoutVars>
          <dgm:chMax val="0"/>
          <dgm:chPref val="0"/>
          <dgm:bulletEnabled val="1"/>
        </dgm:presLayoutVars>
      </dgm:prSet>
      <dgm:spPr/>
    </dgm:pt>
    <dgm:pt modelId="{31D4BB87-9683-4916-BC5D-C3D22D2EC5F0}" type="pres">
      <dgm:prSet presAssocID="{2C848634-8C63-46AF-A4DD-08CF98AF9C77}" presName="parTxOnlySpace" presStyleCnt="0"/>
      <dgm:spPr/>
    </dgm:pt>
    <dgm:pt modelId="{9E7C0E66-C3FE-4254-8C3E-5866FBAC549F}" type="pres">
      <dgm:prSet presAssocID="{986F1DDF-9D07-4EA8-A065-261248D7DCF1}" presName="parTxOnly" presStyleLbl="node1" presStyleIdx="5" presStyleCnt="10" custLinFactY="-60914" custLinFactNeighborX="5062" custLinFactNeighborY="-100000">
        <dgm:presLayoutVars>
          <dgm:chMax val="0"/>
          <dgm:chPref val="0"/>
          <dgm:bulletEnabled val="1"/>
        </dgm:presLayoutVars>
      </dgm:prSet>
      <dgm:spPr/>
    </dgm:pt>
    <dgm:pt modelId="{719AEFE5-0E1B-49D9-AB4E-69886D6F157D}" type="pres">
      <dgm:prSet presAssocID="{29218CDE-E77E-47E6-816E-8FE11D5190B7}" presName="parTxOnlySpace" presStyleCnt="0"/>
      <dgm:spPr/>
    </dgm:pt>
    <dgm:pt modelId="{181D4E62-52CB-4915-86EA-DF517864A089}" type="pres">
      <dgm:prSet presAssocID="{80719172-DAA8-4AF5-910E-25446011494E}" presName="parTxOnly" presStyleLbl="node1" presStyleIdx="6" presStyleCnt="10" custLinFactY="-63439" custLinFactNeighborX="-7566" custLinFactNeighborY="-100000">
        <dgm:presLayoutVars>
          <dgm:chMax val="0"/>
          <dgm:chPref val="0"/>
          <dgm:bulletEnabled val="1"/>
        </dgm:presLayoutVars>
      </dgm:prSet>
      <dgm:spPr/>
    </dgm:pt>
    <dgm:pt modelId="{7BB791C6-14BE-4381-ADCD-0061CFC02A1D}" type="pres">
      <dgm:prSet presAssocID="{6A16AFBB-9CCF-4EAC-B1EC-F639567951E8}" presName="parTxOnlySpace" presStyleCnt="0"/>
      <dgm:spPr/>
    </dgm:pt>
    <dgm:pt modelId="{A0ACCEE0-F83C-4E13-8B61-5B75F8FD0068}" type="pres">
      <dgm:prSet presAssocID="{6AB48070-B573-4EA1-812C-51A8432DB899}" presName="parTxOnly" presStyleLbl="node1" presStyleIdx="7" presStyleCnt="10" custLinFactY="-60914" custLinFactNeighborX="-13722" custLinFactNeighborY="-100000">
        <dgm:presLayoutVars>
          <dgm:chMax val="0"/>
          <dgm:chPref val="0"/>
          <dgm:bulletEnabled val="1"/>
        </dgm:presLayoutVars>
      </dgm:prSet>
      <dgm:spPr/>
    </dgm:pt>
    <dgm:pt modelId="{D88A19BB-F83B-4AF3-AB26-997675B9DD9F}" type="pres">
      <dgm:prSet presAssocID="{8C40DA35-3553-422F-A007-A036B17F6768}" presName="parTxOnlySpace" presStyleCnt="0"/>
      <dgm:spPr/>
    </dgm:pt>
    <dgm:pt modelId="{B5E3A467-0C3C-4962-94F1-466D80CF4920}" type="pres">
      <dgm:prSet presAssocID="{07DDADD4-BFF7-42B5-9FEE-180D7A09B81D}" presName="parTxOnly" presStyleLbl="node1" presStyleIdx="8" presStyleCnt="10" custScaleX="115427" custLinFactY="-60914" custLinFactNeighborX="-23996" custLinFactNeighborY="-100000">
        <dgm:presLayoutVars>
          <dgm:chMax val="0"/>
          <dgm:chPref val="0"/>
          <dgm:bulletEnabled val="1"/>
        </dgm:presLayoutVars>
      </dgm:prSet>
      <dgm:spPr/>
    </dgm:pt>
    <dgm:pt modelId="{ED799479-0FDD-4AD3-B330-B387513CF46F}" type="pres">
      <dgm:prSet presAssocID="{BBD7D8AF-EAC6-4E63-8A09-84D7F814DCC0}" presName="parTxOnlySpace" presStyleCnt="0"/>
      <dgm:spPr/>
    </dgm:pt>
    <dgm:pt modelId="{1DE656CD-DDED-4D23-9F09-2ECD8EB186EF}" type="pres">
      <dgm:prSet presAssocID="{0B94B5B9-EC57-4B28-844F-77921B9F6FA5}" presName="parTxOnly" presStyleLbl="node1" presStyleIdx="9" presStyleCnt="10" custLinFactY="-60914" custLinFactNeighborX="-61592" custLinFactNeighborY="-100000">
        <dgm:presLayoutVars>
          <dgm:chMax val="0"/>
          <dgm:chPref val="0"/>
          <dgm:bulletEnabled val="1"/>
        </dgm:presLayoutVars>
      </dgm:prSet>
      <dgm:spPr/>
    </dgm:pt>
  </dgm:ptLst>
  <dgm:cxnLst>
    <dgm:cxn modelId="{1875CD08-A71D-4C8B-B588-4964544DD9E9}" type="presOf" srcId="{32FC1D35-111E-41F5-BDCC-3324B44A5571}" destId="{4BBEFF24-3498-41D1-B68A-B63E2D6AEA21}" srcOrd="0" destOrd="0" presId="urn:microsoft.com/office/officeart/2005/8/layout/chevron1"/>
    <dgm:cxn modelId="{3EC3D615-2513-4642-86EB-5BDA4A334FB8}" srcId="{B10B6C91-D265-4C8D-9EA3-B8C0D0F55054}" destId="{6AB48070-B573-4EA1-812C-51A8432DB899}" srcOrd="7" destOrd="0" parTransId="{075107AC-015A-4105-BF0D-CC1AECCD5E9F}" sibTransId="{8C40DA35-3553-422F-A007-A036B17F6768}"/>
    <dgm:cxn modelId="{D4895922-3034-4084-BAC1-38329A12DEEC}" srcId="{B10B6C91-D265-4C8D-9EA3-B8C0D0F55054}" destId="{5635FC79-601C-428A-9E98-14B22B93ED0B}" srcOrd="3" destOrd="0" parTransId="{06BA3105-BCBC-429F-95D8-5277B398D19E}" sibTransId="{AEA4258E-F0E8-4573-92D9-D552010AB830}"/>
    <dgm:cxn modelId="{CF70C128-CB37-4F4E-A26C-23493CE1F1C4}" srcId="{B10B6C91-D265-4C8D-9EA3-B8C0D0F55054}" destId="{0B94B5B9-EC57-4B28-844F-77921B9F6FA5}" srcOrd="9" destOrd="0" parTransId="{647D745F-CCE5-416D-AE07-4953582067D7}" sibTransId="{69187BBD-8660-44D7-AB4F-83115F5E52BF}"/>
    <dgm:cxn modelId="{90BFD334-DB76-421C-B133-66AF6E4CB4D8}" type="presOf" srcId="{E2B2FB89-0489-4944-A681-2F9925F429FC}" destId="{DBB2C971-547A-42F2-B989-E07D67E50A0E}" srcOrd="0" destOrd="0" presId="urn:microsoft.com/office/officeart/2005/8/layout/chevron1"/>
    <dgm:cxn modelId="{20634C39-C3F9-4773-8C9E-F88228E80E9E}" type="presOf" srcId="{0B94B5B9-EC57-4B28-844F-77921B9F6FA5}" destId="{1DE656CD-DDED-4D23-9F09-2ECD8EB186EF}" srcOrd="0" destOrd="0" presId="urn:microsoft.com/office/officeart/2005/8/layout/chevron1"/>
    <dgm:cxn modelId="{750B1E41-275B-4CC5-A3C3-1D30E729E758}" srcId="{B10B6C91-D265-4C8D-9EA3-B8C0D0F55054}" destId="{986F1DDF-9D07-4EA8-A065-261248D7DCF1}" srcOrd="5" destOrd="0" parTransId="{F36A17A5-92DF-4A13-AB99-9BDF0C5BA95F}" sibTransId="{29218CDE-E77E-47E6-816E-8FE11D5190B7}"/>
    <dgm:cxn modelId="{030E4343-E48E-483F-8C9A-85D6561BE83C}" srcId="{B10B6C91-D265-4C8D-9EA3-B8C0D0F55054}" destId="{110B574A-7A46-4C81-A9DC-B8DC250D2CF9}" srcOrd="2" destOrd="0" parTransId="{0721B767-BE28-4044-B85A-A54F58EE3FA4}" sibTransId="{BD074EB0-9F15-4677-A9A5-136F6B4F51B7}"/>
    <dgm:cxn modelId="{54640A58-2845-4F71-AFAB-0A2425739EBF}" type="presOf" srcId="{5635FC79-601C-428A-9E98-14B22B93ED0B}" destId="{92B12371-126C-48BA-ACED-42B0B1C03606}" srcOrd="0" destOrd="0" presId="urn:microsoft.com/office/officeart/2005/8/layout/chevron1"/>
    <dgm:cxn modelId="{7202E258-4E5F-416F-B667-2A8EFDFBB132}" type="presOf" srcId="{07DDADD4-BFF7-42B5-9FEE-180D7A09B81D}" destId="{B5E3A467-0C3C-4962-94F1-466D80CF4920}" srcOrd="0" destOrd="0" presId="urn:microsoft.com/office/officeart/2005/8/layout/chevron1"/>
    <dgm:cxn modelId="{F735C485-7FE3-4201-B353-3F7A467F0C76}" type="presOf" srcId="{110B574A-7A46-4C81-A9DC-B8DC250D2CF9}" destId="{2D52090D-0466-4718-BAA1-E3CB05BB88B4}" srcOrd="0" destOrd="0" presId="urn:microsoft.com/office/officeart/2005/8/layout/chevron1"/>
    <dgm:cxn modelId="{0B1EE086-EE09-484D-B16B-FD2D95F4AA2E}" type="presOf" srcId="{80719172-DAA8-4AF5-910E-25446011494E}" destId="{181D4E62-52CB-4915-86EA-DF517864A089}" srcOrd="0" destOrd="0" presId="urn:microsoft.com/office/officeart/2005/8/layout/chevron1"/>
    <dgm:cxn modelId="{DF887490-67D6-4FED-B864-6DB9372C3D2D}" srcId="{B10B6C91-D265-4C8D-9EA3-B8C0D0F55054}" destId="{D3C661B1-BC3D-4025-ABA7-9F66F1706500}" srcOrd="1" destOrd="0" parTransId="{A99F2784-8F56-4217-A205-AAD32DB4DBBD}" sibTransId="{597C515D-9110-4409-BF56-E8F3A0A09F7B}"/>
    <dgm:cxn modelId="{C7C59791-4374-49A6-B68F-E81A8AD3DCEA}" type="presOf" srcId="{6AB48070-B573-4EA1-812C-51A8432DB899}" destId="{A0ACCEE0-F83C-4E13-8B61-5B75F8FD0068}" srcOrd="0" destOrd="0" presId="urn:microsoft.com/office/officeart/2005/8/layout/chevron1"/>
    <dgm:cxn modelId="{2225B495-4421-4C60-9ED5-1361C4FE3B9C}" srcId="{B10B6C91-D265-4C8D-9EA3-B8C0D0F55054}" destId="{32FC1D35-111E-41F5-BDCC-3324B44A5571}" srcOrd="4" destOrd="0" parTransId="{67B5CF65-956A-4182-A22D-4D704D43FFFC}" sibTransId="{2C848634-8C63-46AF-A4DD-08CF98AF9C77}"/>
    <dgm:cxn modelId="{C05092A3-FCE1-42E9-86CD-977F9AA93E0C}" type="presOf" srcId="{B10B6C91-D265-4C8D-9EA3-B8C0D0F55054}" destId="{5FAE27EF-FA99-4698-A6A6-C0FDF9578FE9}" srcOrd="0" destOrd="0" presId="urn:microsoft.com/office/officeart/2005/8/layout/chevron1"/>
    <dgm:cxn modelId="{4EEBE5BE-5E60-433C-977F-F8881FD3D7AA}" srcId="{B10B6C91-D265-4C8D-9EA3-B8C0D0F55054}" destId="{E2B2FB89-0489-4944-A681-2F9925F429FC}" srcOrd="0" destOrd="0" parTransId="{74BC29D6-BEC9-4623-9BC8-467813842540}" sibTransId="{0B9C0ACB-2F26-4020-BC9F-06F24CB67F58}"/>
    <dgm:cxn modelId="{219962E3-7B51-4DDE-A410-D12CFB1EC35E}" type="presOf" srcId="{D3C661B1-BC3D-4025-ABA7-9F66F1706500}" destId="{EC64002F-4608-4C89-9BB3-BCCE18D7AFEC}" srcOrd="0" destOrd="0" presId="urn:microsoft.com/office/officeart/2005/8/layout/chevron1"/>
    <dgm:cxn modelId="{838FCEE4-6F55-4AA8-9033-8490C83313DA}" srcId="{B10B6C91-D265-4C8D-9EA3-B8C0D0F55054}" destId="{80719172-DAA8-4AF5-910E-25446011494E}" srcOrd="6" destOrd="0" parTransId="{0D33CFD6-9216-46F4-B706-F9766DBB36CA}" sibTransId="{6A16AFBB-9CCF-4EAC-B1EC-F639567951E8}"/>
    <dgm:cxn modelId="{7B5539EA-41AD-49BA-8016-310772B013C6}" type="presOf" srcId="{986F1DDF-9D07-4EA8-A065-261248D7DCF1}" destId="{9E7C0E66-C3FE-4254-8C3E-5866FBAC549F}" srcOrd="0" destOrd="0" presId="urn:microsoft.com/office/officeart/2005/8/layout/chevron1"/>
    <dgm:cxn modelId="{E3B963FA-409B-4AB8-88F3-90CC4F0044FE}" srcId="{B10B6C91-D265-4C8D-9EA3-B8C0D0F55054}" destId="{07DDADD4-BFF7-42B5-9FEE-180D7A09B81D}" srcOrd="8" destOrd="0" parTransId="{947B2849-6F1F-4CC6-BA0D-33C56A38CCD0}" sibTransId="{BBD7D8AF-EAC6-4E63-8A09-84D7F814DCC0}"/>
    <dgm:cxn modelId="{7DB8938D-BE4A-483A-AC53-382C1D8B0334}" type="presParOf" srcId="{5FAE27EF-FA99-4698-A6A6-C0FDF9578FE9}" destId="{DBB2C971-547A-42F2-B989-E07D67E50A0E}" srcOrd="0" destOrd="0" presId="urn:microsoft.com/office/officeart/2005/8/layout/chevron1"/>
    <dgm:cxn modelId="{DFC358E4-178A-4863-A955-B780F8570B64}" type="presParOf" srcId="{5FAE27EF-FA99-4698-A6A6-C0FDF9578FE9}" destId="{8ABF95D8-CCEE-4C77-92DB-90BA3DE04BCD}" srcOrd="1" destOrd="0" presId="urn:microsoft.com/office/officeart/2005/8/layout/chevron1"/>
    <dgm:cxn modelId="{6C1332B8-27A3-4481-9F1B-D29BDF3D807C}" type="presParOf" srcId="{5FAE27EF-FA99-4698-A6A6-C0FDF9578FE9}" destId="{EC64002F-4608-4C89-9BB3-BCCE18D7AFEC}" srcOrd="2" destOrd="0" presId="urn:microsoft.com/office/officeart/2005/8/layout/chevron1"/>
    <dgm:cxn modelId="{320E3605-99BD-4AB1-837D-EA22C127328B}" type="presParOf" srcId="{5FAE27EF-FA99-4698-A6A6-C0FDF9578FE9}" destId="{31B6A2CD-7E60-475D-8274-CDA054F1E505}" srcOrd="3" destOrd="0" presId="urn:microsoft.com/office/officeart/2005/8/layout/chevron1"/>
    <dgm:cxn modelId="{1A59D7BC-D2A8-47B7-A1ED-747F9DD99B15}" type="presParOf" srcId="{5FAE27EF-FA99-4698-A6A6-C0FDF9578FE9}" destId="{2D52090D-0466-4718-BAA1-E3CB05BB88B4}" srcOrd="4" destOrd="0" presId="urn:microsoft.com/office/officeart/2005/8/layout/chevron1"/>
    <dgm:cxn modelId="{17259B9D-589A-4CFE-9E2C-6331E2E8C840}" type="presParOf" srcId="{5FAE27EF-FA99-4698-A6A6-C0FDF9578FE9}" destId="{99682CD3-97AE-4388-A0CC-6065D26B8CFB}" srcOrd="5" destOrd="0" presId="urn:microsoft.com/office/officeart/2005/8/layout/chevron1"/>
    <dgm:cxn modelId="{4998D229-4342-4D06-AB7D-508D2554E732}" type="presParOf" srcId="{5FAE27EF-FA99-4698-A6A6-C0FDF9578FE9}" destId="{92B12371-126C-48BA-ACED-42B0B1C03606}" srcOrd="6" destOrd="0" presId="urn:microsoft.com/office/officeart/2005/8/layout/chevron1"/>
    <dgm:cxn modelId="{AB53E1D5-AEA4-4DAC-85DF-3F19A6C92C34}" type="presParOf" srcId="{5FAE27EF-FA99-4698-A6A6-C0FDF9578FE9}" destId="{1A1C1501-98DE-4F68-BDFD-7DF42289E993}" srcOrd="7" destOrd="0" presId="urn:microsoft.com/office/officeart/2005/8/layout/chevron1"/>
    <dgm:cxn modelId="{3583C65B-3AE5-40A3-8CB6-79470095252E}" type="presParOf" srcId="{5FAE27EF-FA99-4698-A6A6-C0FDF9578FE9}" destId="{4BBEFF24-3498-41D1-B68A-B63E2D6AEA21}" srcOrd="8" destOrd="0" presId="urn:microsoft.com/office/officeart/2005/8/layout/chevron1"/>
    <dgm:cxn modelId="{3E41EE52-E6BD-4430-9C8C-0C8476CB0D1D}" type="presParOf" srcId="{5FAE27EF-FA99-4698-A6A6-C0FDF9578FE9}" destId="{31D4BB87-9683-4916-BC5D-C3D22D2EC5F0}" srcOrd="9" destOrd="0" presId="urn:microsoft.com/office/officeart/2005/8/layout/chevron1"/>
    <dgm:cxn modelId="{9C72A403-023D-434F-AE05-E7408CD18646}" type="presParOf" srcId="{5FAE27EF-FA99-4698-A6A6-C0FDF9578FE9}" destId="{9E7C0E66-C3FE-4254-8C3E-5866FBAC549F}" srcOrd="10" destOrd="0" presId="urn:microsoft.com/office/officeart/2005/8/layout/chevron1"/>
    <dgm:cxn modelId="{6E67E453-0C26-4030-87C3-9C5138E83131}" type="presParOf" srcId="{5FAE27EF-FA99-4698-A6A6-C0FDF9578FE9}" destId="{719AEFE5-0E1B-49D9-AB4E-69886D6F157D}" srcOrd="11" destOrd="0" presId="urn:microsoft.com/office/officeart/2005/8/layout/chevron1"/>
    <dgm:cxn modelId="{260F544B-8C1C-44E5-BA8C-BEBBF383E2E1}" type="presParOf" srcId="{5FAE27EF-FA99-4698-A6A6-C0FDF9578FE9}" destId="{181D4E62-52CB-4915-86EA-DF517864A089}" srcOrd="12" destOrd="0" presId="urn:microsoft.com/office/officeart/2005/8/layout/chevron1"/>
    <dgm:cxn modelId="{A4CC35A6-9194-40F0-8299-B30519FFA5FC}" type="presParOf" srcId="{5FAE27EF-FA99-4698-A6A6-C0FDF9578FE9}" destId="{7BB791C6-14BE-4381-ADCD-0061CFC02A1D}" srcOrd="13" destOrd="0" presId="urn:microsoft.com/office/officeart/2005/8/layout/chevron1"/>
    <dgm:cxn modelId="{8D25D22C-B185-4C6B-B1A8-7436422E5351}" type="presParOf" srcId="{5FAE27EF-FA99-4698-A6A6-C0FDF9578FE9}" destId="{A0ACCEE0-F83C-4E13-8B61-5B75F8FD0068}" srcOrd="14" destOrd="0" presId="urn:microsoft.com/office/officeart/2005/8/layout/chevron1"/>
    <dgm:cxn modelId="{274DCD29-271D-49FB-B6A2-82907CB73B87}" type="presParOf" srcId="{5FAE27EF-FA99-4698-A6A6-C0FDF9578FE9}" destId="{D88A19BB-F83B-4AF3-AB26-997675B9DD9F}" srcOrd="15" destOrd="0" presId="urn:microsoft.com/office/officeart/2005/8/layout/chevron1"/>
    <dgm:cxn modelId="{86C5D1D6-3DF1-4F2D-8B01-C785E1051AE5}" type="presParOf" srcId="{5FAE27EF-FA99-4698-A6A6-C0FDF9578FE9}" destId="{B5E3A467-0C3C-4962-94F1-466D80CF4920}" srcOrd="16" destOrd="0" presId="urn:microsoft.com/office/officeart/2005/8/layout/chevron1"/>
    <dgm:cxn modelId="{CE23D91C-4DDD-4737-8E9E-2075DC622218}" type="presParOf" srcId="{5FAE27EF-FA99-4698-A6A6-C0FDF9578FE9}" destId="{ED799479-0FDD-4AD3-B330-B387513CF46F}" srcOrd="17" destOrd="0" presId="urn:microsoft.com/office/officeart/2005/8/layout/chevron1"/>
    <dgm:cxn modelId="{629918CB-0DC1-4FC9-B2E5-DD9B7BF7E36D}" type="presParOf" srcId="{5FAE27EF-FA99-4698-A6A6-C0FDF9578FE9}" destId="{1DE656CD-DDED-4D23-9F09-2ECD8EB186EF}" srcOrd="1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D272CD4-041A-4ABD-B0B2-5A0E51A168C8}" type="doc">
      <dgm:prSet loTypeId="urn:microsoft.com/office/officeart/2008/layout/VerticalCurvedList" loCatId="list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fr-FR"/>
        </a:p>
      </dgm:t>
    </dgm:pt>
    <dgm:pt modelId="{83559317-4DE5-4120-9CCA-1A6CB36ECC7A}">
      <dgm:prSet custT="1"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fr-FR" sz="1050" b="0" i="0" kern="1200" dirty="0">
              <a:latin typeface="Century Gothic" panose="020B0502020202020204" pitchFamily="34" charset="0"/>
            </a:rPr>
            <a:t>Plateforme de dépôt de projets dématérialisée au cours du 1</a:t>
          </a:r>
          <a:r>
            <a:rPr lang="fr-FR" sz="1050" b="0" i="0" kern="1200" baseline="30000" dirty="0">
              <a:latin typeface="Century Gothic" panose="020B0502020202020204" pitchFamily="34" charset="0"/>
            </a:rPr>
            <a:t>er</a:t>
          </a:r>
          <a:r>
            <a:rPr lang="fr-FR" sz="1050" b="0" i="0" kern="1200" dirty="0">
              <a:latin typeface="Century Gothic" panose="020B0502020202020204" pitchFamily="34" charset="0"/>
            </a:rPr>
            <a:t> trimestre </a:t>
          </a:r>
          <a:endParaRPr lang="fr-FR" sz="1050" kern="1200" dirty="0">
            <a:latin typeface="Century Gothic" panose="020B0502020202020204" pitchFamily="34" charset="0"/>
            <a:ea typeface="Roboto" panose="02000000000000000000" pitchFamily="2" charset="0"/>
            <a:cs typeface="+mn-cs"/>
          </a:endParaRPr>
        </a:p>
      </dgm:t>
    </dgm:pt>
    <dgm:pt modelId="{B4D6DEF6-23FA-475C-92D0-7982D6BAB1FB}" type="parTrans" cxnId="{7EE13612-FF4E-40DF-977D-1F3A860D1933}">
      <dgm:prSet/>
      <dgm:spPr/>
      <dgm:t>
        <a:bodyPr/>
        <a:lstStyle/>
        <a:p>
          <a:endParaRPr lang="fr-FR"/>
        </a:p>
      </dgm:t>
    </dgm:pt>
    <dgm:pt modelId="{8D386D6B-0590-487C-B267-FF27D4A9C41F}" type="sibTrans" cxnId="{7EE13612-FF4E-40DF-977D-1F3A860D1933}">
      <dgm:prSet/>
      <dgm:spPr/>
      <dgm:t>
        <a:bodyPr/>
        <a:lstStyle/>
        <a:p>
          <a:endParaRPr lang="fr-FR"/>
        </a:p>
      </dgm:t>
    </dgm:pt>
    <dgm:pt modelId="{7749FB83-E7BA-4148-A190-8F5B95828DFA}">
      <dgm:prSet custT="1"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fr-FR" sz="1050" b="0" i="0" kern="1200" dirty="0">
              <a:latin typeface="Century Gothic" panose="020B0502020202020204" pitchFamily="34" charset="0"/>
            </a:rPr>
            <a:t>Plateforme de valorisation de projets et de partage d’expériences à venir</a:t>
          </a:r>
        </a:p>
      </dgm:t>
    </dgm:pt>
    <dgm:pt modelId="{77D53DC0-B735-47EF-BA56-D70E660E6BAF}" type="parTrans" cxnId="{9626D956-AE5A-4B5B-84F5-A4219DD0726A}">
      <dgm:prSet/>
      <dgm:spPr/>
      <dgm:t>
        <a:bodyPr/>
        <a:lstStyle/>
        <a:p>
          <a:endParaRPr lang="fr-FR"/>
        </a:p>
      </dgm:t>
    </dgm:pt>
    <dgm:pt modelId="{CD11D87A-E63F-4AB2-B902-B95FD712320B}" type="sibTrans" cxnId="{9626D956-AE5A-4B5B-84F5-A4219DD0726A}">
      <dgm:prSet/>
      <dgm:spPr/>
      <dgm:t>
        <a:bodyPr/>
        <a:lstStyle/>
        <a:p>
          <a:endParaRPr lang="fr-FR"/>
        </a:p>
      </dgm:t>
    </dgm:pt>
    <dgm:pt modelId="{974FADC0-263D-42C9-AC5C-F892C7166697}">
      <dgm:prSet custT="1"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fr-FR" sz="1050" b="0" i="0" kern="1200" dirty="0">
              <a:latin typeface="Century Gothic" panose="020B0502020202020204" pitchFamily="34" charset="0"/>
            </a:rPr>
            <a:t>Modification règlement : séjours uniquement axés sur les loisirs non éligibles</a:t>
          </a:r>
        </a:p>
      </dgm:t>
    </dgm:pt>
    <dgm:pt modelId="{8C6CD435-30C5-4D2A-A9B0-A49FD33857FD}" type="parTrans" cxnId="{FF2D051C-0F7A-4506-A075-EE14E235CE20}">
      <dgm:prSet/>
      <dgm:spPr/>
      <dgm:t>
        <a:bodyPr/>
        <a:lstStyle/>
        <a:p>
          <a:endParaRPr lang="fr-FR"/>
        </a:p>
      </dgm:t>
    </dgm:pt>
    <dgm:pt modelId="{3C4773F1-1960-44AC-85F2-7AF133396BC1}" type="sibTrans" cxnId="{FF2D051C-0F7A-4506-A075-EE14E235CE20}">
      <dgm:prSet/>
      <dgm:spPr/>
      <dgm:t>
        <a:bodyPr/>
        <a:lstStyle/>
        <a:p>
          <a:endParaRPr lang="fr-FR"/>
        </a:p>
      </dgm:t>
    </dgm:pt>
    <dgm:pt modelId="{D767E811-A1B8-4B81-AE0F-E80342163814}">
      <dgm:prSet custT="1"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fr-FR" sz="1050" b="0" i="0" kern="1200" dirty="0">
              <a:latin typeface="Century Gothic" panose="020B0502020202020204" pitchFamily="34" charset="0"/>
            </a:rPr>
            <a:t>Organisation d’une manifestation dédiée à la valorisation des projets 2024</a:t>
          </a:r>
        </a:p>
      </dgm:t>
    </dgm:pt>
    <dgm:pt modelId="{DF3F8B89-D55A-4C23-A675-B86A8592452C}" type="parTrans" cxnId="{44019660-74B8-454A-B217-9AF48E801A44}">
      <dgm:prSet/>
      <dgm:spPr/>
      <dgm:t>
        <a:bodyPr/>
        <a:lstStyle/>
        <a:p>
          <a:endParaRPr lang="fr-FR"/>
        </a:p>
      </dgm:t>
    </dgm:pt>
    <dgm:pt modelId="{FD317AA3-7098-4FD4-B912-6925E44C8145}" type="sibTrans" cxnId="{44019660-74B8-454A-B217-9AF48E801A44}">
      <dgm:prSet/>
      <dgm:spPr/>
      <dgm:t>
        <a:bodyPr/>
        <a:lstStyle/>
        <a:p>
          <a:endParaRPr lang="fr-FR"/>
        </a:p>
      </dgm:t>
    </dgm:pt>
    <dgm:pt modelId="{F2183607-511F-451B-A241-7C22B39EB391}" type="pres">
      <dgm:prSet presAssocID="{7D272CD4-041A-4ABD-B0B2-5A0E51A168C8}" presName="Name0" presStyleCnt="0">
        <dgm:presLayoutVars>
          <dgm:chMax val="7"/>
          <dgm:chPref val="7"/>
          <dgm:dir/>
        </dgm:presLayoutVars>
      </dgm:prSet>
      <dgm:spPr/>
    </dgm:pt>
    <dgm:pt modelId="{1823456C-4DC1-4B1A-AC78-8746AF1A98EE}" type="pres">
      <dgm:prSet presAssocID="{7D272CD4-041A-4ABD-B0B2-5A0E51A168C8}" presName="Name1" presStyleCnt="0"/>
      <dgm:spPr/>
    </dgm:pt>
    <dgm:pt modelId="{A68E6C7E-6BC5-4910-9887-7ACE982F4822}" type="pres">
      <dgm:prSet presAssocID="{7D272CD4-041A-4ABD-B0B2-5A0E51A168C8}" presName="cycle" presStyleCnt="0"/>
      <dgm:spPr/>
    </dgm:pt>
    <dgm:pt modelId="{562D0CAE-DEFC-4B9F-A12F-C055E76BB325}" type="pres">
      <dgm:prSet presAssocID="{7D272CD4-041A-4ABD-B0B2-5A0E51A168C8}" presName="srcNode" presStyleLbl="node1" presStyleIdx="0" presStyleCnt="4"/>
      <dgm:spPr/>
    </dgm:pt>
    <dgm:pt modelId="{7B22C0D1-1EF5-4384-A3A0-36071607336C}" type="pres">
      <dgm:prSet presAssocID="{7D272CD4-041A-4ABD-B0B2-5A0E51A168C8}" presName="conn" presStyleLbl="parChTrans1D2" presStyleIdx="0" presStyleCnt="1"/>
      <dgm:spPr/>
    </dgm:pt>
    <dgm:pt modelId="{A67AE4D5-B47D-4D85-B7C7-4F67DE3E0CF5}" type="pres">
      <dgm:prSet presAssocID="{7D272CD4-041A-4ABD-B0B2-5A0E51A168C8}" presName="extraNode" presStyleLbl="node1" presStyleIdx="0" presStyleCnt="4"/>
      <dgm:spPr/>
    </dgm:pt>
    <dgm:pt modelId="{CDE949F6-FFF9-4B9B-8EB3-882E7906ADFC}" type="pres">
      <dgm:prSet presAssocID="{7D272CD4-041A-4ABD-B0B2-5A0E51A168C8}" presName="dstNode" presStyleLbl="node1" presStyleIdx="0" presStyleCnt="4"/>
      <dgm:spPr/>
    </dgm:pt>
    <dgm:pt modelId="{09869B19-8695-45E7-8764-890B6CFC9212}" type="pres">
      <dgm:prSet presAssocID="{83559317-4DE5-4120-9CCA-1A6CB36ECC7A}" presName="text_1" presStyleLbl="node1" presStyleIdx="0" presStyleCnt="4" custScaleY="88178">
        <dgm:presLayoutVars>
          <dgm:bulletEnabled val="1"/>
        </dgm:presLayoutVars>
      </dgm:prSet>
      <dgm:spPr/>
    </dgm:pt>
    <dgm:pt modelId="{B561F88F-B810-4EDB-907C-7E6B80280DBB}" type="pres">
      <dgm:prSet presAssocID="{83559317-4DE5-4120-9CCA-1A6CB36ECC7A}" presName="accent_1" presStyleCnt="0"/>
      <dgm:spPr/>
    </dgm:pt>
    <dgm:pt modelId="{35153097-C80E-4A3B-8BA1-B49295AEFB0F}" type="pres">
      <dgm:prSet presAssocID="{83559317-4DE5-4120-9CCA-1A6CB36ECC7A}" presName="accentRepeatNode" presStyleLbl="solidFgAcc1" presStyleIdx="0" presStyleCnt="4"/>
      <dgm:spPr/>
    </dgm:pt>
    <dgm:pt modelId="{13ACAE86-63D4-49BF-98C2-2567E4AFD4F7}" type="pres">
      <dgm:prSet presAssocID="{7749FB83-E7BA-4148-A190-8F5B95828DFA}" presName="text_2" presStyleLbl="node1" presStyleIdx="1" presStyleCnt="4">
        <dgm:presLayoutVars>
          <dgm:bulletEnabled val="1"/>
        </dgm:presLayoutVars>
      </dgm:prSet>
      <dgm:spPr/>
    </dgm:pt>
    <dgm:pt modelId="{FDF2D954-BBB7-405F-BD02-3AD4E397A2B6}" type="pres">
      <dgm:prSet presAssocID="{7749FB83-E7BA-4148-A190-8F5B95828DFA}" presName="accent_2" presStyleCnt="0"/>
      <dgm:spPr/>
    </dgm:pt>
    <dgm:pt modelId="{6B2F2966-BE1C-488D-831E-FE1161A51E09}" type="pres">
      <dgm:prSet presAssocID="{7749FB83-E7BA-4148-A190-8F5B95828DFA}" presName="accentRepeatNode" presStyleLbl="solidFgAcc1" presStyleIdx="1" presStyleCnt="4"/>
      <dgm:spPr/>
    </dgm:pt>
    <dgm:pt modelId="{18E9A83D-4256-4307-AD5B-59747E87778E}" type="pres">
      <dgm:prSet presAssocID="{974FADC0-263D-42C9-AC5C-F892C7166697}" presName="text_3" presStyleLbl="node1" presStyleIdx="2" presStyleCnt="4">
        <dgm:presLayoutVars>
          <dgm:bulletEnabled val="1"/>
        </dgm:presLayoutVars>
      </dgm:prSet>
      <dgm:spPr/>
    </dgm:pt>
    <dgm:pt modelId="{19BA0004-17F8-46B5-9DF9-98614191A1FC}" type="pres">
      <dgm:prSet presAssocID="{974FADC0-263D-42C9-AC5C-F892C7166697}" presName="accent_3" presStyleCnt="0"/>
      <dgm:spPr/>
    </dgm:pt>
    <dgm:pt modelId="{386401D4-A73A-456A-8CC9-F279C4813F4C}" type="pres">
      <dgm:prSet presAssocID="{974FADC0-263D-42C9-AC5C-F892C7166697}" presName="accentRepeatNode" presStyleLbl="solidFgAcc1" presStyleIdx="2" presStyleCnt="4"/>
      <dgm:spPr/>
    </dgm:pt>
    <dgm:pt modelId="{8E450193-69F3-4060-BB7A-2D3348F2342F}" type="pres">
      <dgm:prSet presAssocID="{D767E811-A1B8-4B81-AE0F-E80342163814}" presName="text_4" presStyleLbl="node1" presStyleIdx="3" presStyleCnt="4">
        <dgm:presLayoutVars>
          <dgm:bulletEnabled val="1"/>
        </dgm:presLayoutVars>
      </dgm:prSet>
      <dgm:spPr/>
    </dgm:pt>
    <dgm:pt modelId="{40B9C2F3-A85B-453B-91D4-0CC6DC9DBEDD}" type="pres">
      <dgm:prSet presAssocID="{D767E811-A1B8-4B81-AE0F-E80342163814}" presName="accent_4" presStyleCnt="0"/>
      <dgm:spPr/>
    </dgm:pt>
    <dgm:pt modelId="{D6762281-5FE2-45EC-A442-2D01354DD7A6}" type="pres">
      <dgm:prSet presAssocID="{D767E811-A1B8-4B81-AE0F-E80342163814}" presName="accentRepeatNode" presStyleLbl="solidFgAcc1" presStyleIdx="3" presStyleCnt="4"/>
      <dgm:spPr/>
    </dgm:pt>
  </dgm:ptLst>
  <dgm:cxnLst>
    <dgm:cxn modelId="{8EC08F04-766E-4E65-9FC8-5BC86310A663}" type="presOf" srcId="{D767E811-A1B8-4B81-AE0F-E80342163814}" destId="{8E450193-69F3-4060-BB7A-2D3348F2342F}" srcOrd="0" destOrd="0" presId="urn:microsoft.com/office/officeart/2008/layout/VerticalCurvedList"/>
    <dgm:cxn modelId="{7EE13612-FF4E-40DF-977D-1F3A860D1933}" srcId="{7D272CD4-041A-4ABD-B0B2-5A0E51A168C8}" destId="{83559317-4DE5-4120-9CCA-1A6CB36ECC7A}" srcOrd="0" destOrd="0" parTransId="{B4D6DEF6-23FA-475C-92D0-7982D6BAB1FB}" sibTransId="{8D386D6B-0590-487C-B267-FF27D4A9C41F}"/>
    <dgm:cxn modelId="{FF2D051C-0F7A-4506-A075-EE14E235CE20}" srcId="{7D272CD4-041A-4ABD-B0B2-5A0E51A168C8}" destId="{974FADC0-263D-42C9-AC5C-F892C7166697}" srcOrd="2" destOrd="0" parTransId="{8C6CD435-30C5-4D2A-A9B0-A49FD33857FD}" sibTransId="{3C4773F1-1960-44AC-85F2-7AF133396BC1}"/>
    <dgm:cxn modelId="{170C0D22-0C6A-4B38-84D1-549CC32EA9B3}" type="presOf" srcId="{7749FB83-E7BA-4148-A190-8F5B95828DFA}" destId="{13ACAE86-63D4-49BF-98C2-2567E4AFD4F7}" srcOrd="0" destOrd="0" presId="urn:microsoft.com/office/officeart/2008/layout/VerticalCurvedList"/>
    <dgm:cxn modelId="{44019660-74B8-454A-B217-9AF48E801A44}" srcId="{7D272CD4-041A-4ABD-B0B2-5A0E51A168C8}" destId="{D767E811-A1B8-4B81-AE0F-E80342163814}" srcOrd="3" destOrd="0" parTransId="{DF3F8B89-D55A-4C23-A675-B86A8592452C}" sibTransId="{FD317AA3-7098-4FD4-B912-6925E44C8145}"/>
    <dgm:cxn modelId="{129EA242-AB2C-4C75-BC58-A7E965F46F88}" type="presOf" srcId="{83559317-4DE5-4120-9CCA-1A6CB36ECC7A}" destId="{09869B19-8695-45E7-8764-890B6CFC9212}" srcOrd="0" destOrd="0" presId="urn:microsoft.com/office/officeart/2008/layout/VerticalCurvedList"/>
    <dgm:cxn modelId="{9626D956-AE5A-4B5B-84F5-A4219DD0726A}" srcId="{7D272CD4-041A-4ABD-B0B2-5A0E51A168C8}" destId="{7749FB83-E7BA-4148-A190-8F5B95828DFA}" srcOrd="1" destOrd="0" parTransId="{77D53DC0-B735-47EF-BA56-D70E660E6BAF}" sibTransId="{CD11D87A-E63F-4AB2-B902-B95FD712320B}"/>
    <dgm:cxn modelId="{3FA75C7F-5F4D-45DF-8205-B70AA5668C91}" type="presOf" srcId="{7D272CD4-041A-4ABD-B0B2-5A0E51A168C8}" destId="{F2183607-511F-451B-A241-7C22B39EB391}" srcOrd="0" destOrd="0" presId="urn:microsoft.com/office/officeart/2008/layout/VerticalCurvedList"/>
    <dgm:cxn modelId="{ABB5A48B-23DC-42FA-BE62-0388916ABEBF}" type="presOf" srcId="{974FADC0-263D-42C9-AC5C-F892C7166697}" destId="{18E9A83D-4256-4307-AD5B-59747E87778E}" srcOrd="0" destOrd="0" presId="urn:microsoft.com/office/officeart/2008/layout/VerticalCurvedList"/>
    <dgm:cxn modelId="{B6C2EDBB-00A0-4D4D-8A47-BE0872706403}" type="presOf" srcId="{8D386D6B-0590-487C-B267-FF27D4A9C41F}" destId="{7B22C0D1-1EF5-4384-A3A0-36071607336C}" srcOrd="0" destOrd="0" presId="urn:microsoft.com/office/officeart/2008/layout/VerticalCurvedList"/>
    <dgm:cxn modelId="{933C766B-2038-4D2A-A300-30FAAD977023}" type="presParOf" srcId="{F2183607-511F-451B-A241-7C22B39EB391}" destId="{1823456C-4DC1-4B1A-AC78-8746AF1A98EE}" srcOrd="0" destOrd="0" presId="urn:microsoft.com/office/officeart/2008/layout/VerticalCurvedList"/>
    <dgm:cxn modelId="{71A61246-15DC-4DA2-AAF1-240530C874BA}" type="presParOf" srcId="{1823456C-4DC1-4B1A-AC78-8746AF1A98EE}" destId="{A68E6C7E-6BC5-4910-9887-7ACE982F4822}" srcOrd="0" destOrd="0" presId="urn:microsoft.com/office/officeart/2008/layout/VerticalCurvedList"/>
    <dgm:cxn modelId="{253ADD78-F859-4F33-A716-125842FCF100}" type="presParOf" srcId="{A68E6C7E-6BC5-4910-9887-7ACE982F4822}" destId="{562D0CAE-DEFC-4B9F-A12F-C055E76BB325}" srcOrd="0" destOrd="0" presId="urn:microsoft.com/office/officeart/2008/layout/VerticalCurvedList"/>
    <dgm:cxn modelId="{67E9DB28-49A9-459C-9640-50AE2DC685A8}" type="presParOf" srcId="{A68E6C7E-6BC5-4910-9887-7ACE982F4822}" destId="{7B22C0D1-1EF5-4384-A3A0-36071607336C}" srcOrd="1" destOrd="0" presId="urn:microsoft.com/office/officeart/2008/layout/VerticalCurvedList"/>
    <dgm:cxn modelId="{A9FA03F9-4289-4351-8358-5796342DF261}" type="presParOf" srcId="{A68E6C7E-6BC5-4910-9887-7ACE982F4822}" destId="{A67AE4D5-B47D-4D85-B7C7-4F67DE3E0CF5}" srcOrd="2" destOrd="0" presId="urn:microsoft.com/office/officeart/2008/layout/VerticalCurvedList"/>
    <dgm:cxn modelId="{908576C1-39A6-4DC4-A473-E0EE81DCEC73}" type="presParOf" srcId="{A68E6C7E-6BC5-4910-9887-7ACE982F4822}" destId="{CDE949F6-FFF9-4B9B-8EB3-882E7906ADFC}" srcOrd="3" destOrd="0" presId="urn:microsoft.com/office/officeart/2008/layout/VerticalCurvedList"/>
    <dgm:cxn modelId="{4125DA7F-1DDC-4243-9240-61A9F8A47E59}" type="presParOf" srcId="{1823456C-4DC1-4B1A-AC78-8746AF1A98EE}" destId="{09869B19-8695-45E7-8764-890B6CFC9212}" srcOrd="1" destOrd="0" presId="urn:microsoft.com/office/officeart/2008/layout/VerticalCurvedList"/>
    <dgm:cxn modelId="{8E93F724-C782-448E-B6A7-445D194A3974}" type="presParOf" srcId="{1823456C-4DC1-4B1A-AC78-8746AF1A98EE}" destId="{B561F88F-B810-4EDB-907C-7E6B80280DBB}" srcOrd="2" destOrd="0" presId="urn:microsoft.com/office/officeart/2008/layout/VerticalCurvedList"/>
    <dgm:cxn modelId="{E34EA937-04F8-48F6-8768-71D84D71A6C6}" type="presParOf" srcId="{B561F88F-B810-4EDB-907C-7E6B80280DBB}" destId="{35153097-C80E-4A3B-8BA1-B49295AEFB0F}" srcOrd="0" destOrd="0" presId="urn:microsoft.com/office/officeart/2008/layout/VerticalCurvedList"/>
    <dgm:cxn modelId="{867FDE3C-E6AB-4CE9-B352-9F6ED97592F4}" type="presParOf" srcId="{1823456C-4DC1-4B1A-AC78-8746AF1A98EE}" destId="{13ACAE86-63D4-49BF-98C2-2567E4AFD4F7}" srcOrd="3" destOrd="0" presId="urn:microsoft.com/office/officeart/2008/layout/VerticalCurvedList"/>
    <dgm:cxn modelId="{06D3BF24-5A1A-4638-BAA9-F6494CF68CE4}" type="presParOf" srcId="{1823456C-4DC1-4B1A-AC78-8746AF1A98EE}" destId="{FDF2D954-BBB7-405F-BD02-3AD4E397A2B6}" srcOrd="4" destOrd="0" presId="urn:microsoft.com/office/officeart/2008/layout/VerticalCurvedList"/>
    <dgm:cxn modelId="{77D89554-8345-44DC-883E-97FE608612E3}" type="presParOf" srcId="{FDF2D954-BBB7-405F-BD02-3AD4E397A2B6}" destId="{6B2F2966-BE1C-488D-831E-FE1161A51E09}" srcOrd="0" destOrd="0" presId="urn:microsoft.com/office/officeart/2008/layout/VerticalCurvedList"/>
    <dgm:cxn modelId="{D83BB2BC-A5AC-4A60-A48B-069BAA7E49F4}" type="presParOf" srcId="{1823456C-4DC1-4B1A-AC78-8746AF1A98EE}" destId="{18E9A83D-4256-4307-AD5B-59747E87778E}" srcOrd="5" destOrd="0" presId="urn:microsoft.com/office/officeart/2008/layout/VerticalCurvedList"/>
    <dgm:cxn modelId="{73D8F4DE-647D-4BBC-8B2B-A3068A858DF9}" type="presParOf" srcId="{1823456C-4DC1-4B1A-AC78-8746AF1A98EE}" destId="{19BA0004-17F8-46B5-9DF9-98614191A1FC}" srcOrd="6" destOrd="0" presId="urn:microsoft.com/office/officeart/2008/layout/VerticalCurvedList"/>
    <dgm:cxn modelId="{0900549F-49D6-4499-AC3B-A34DB43C9949}" type="presParOf" srcId="{19BA0004-17F8-46B5-9DF9-98614191A1FC}" destId="{386401D4-A73A-456A-8CC9-F279C4813F4C}" srcOrd="0" destOrd="0" presId="urn:microsoft.com/office/officeart/2008/layout/VerticalCurvedList"/>
    <dgm:cxn modelId="{56AE1722-0863-4858-865F-EDAF66691EEB}" type="presParOf" srcId="{1823456C-4DC1-4B1A-AC78-8746AF1A98EE}" destId="{8E450193-69F3-4060-BB7A-2D3348F2342F}" srcOrd="7" destOrd="0" presId="urn:microsoft.com/office/officeart/2008/layout/VerticalCurvedList"/>
    <dgm:cxn modelId="{04EA4D3F-351C-4A41-973F-5845948FD37C}" type="presParOf" srcId="{1823456C-4DC1-4B1A-AC78-8746AF1A98EE}" destId="{40B9C2F3-A85B-453B-91D4-0CC6DC9DBEDD}" srcOrd="8" destOrd="0" presId="urn:microsoft.com/office/officeart/2008/layout/VerticalCurvedList"/>
    <dgm:cxn modelId="{624293F0-AC90-43B0-93EB-303AAAC92FDB}" type="presParOf" srcId="{40B9C2F3-A85B-453B-91D4-0CC6DC9DBEDD}" destId="{D6762281-5FE2-45EC-A442-2D01354DD7A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22C0D1-1EF5-4384-A3A0-36071607336C}">
      <dsp:nvSpPr>
        <dsp:cNvPr id="0" name=""/>
        <dsp:cNvSpPr/>
      </dsp:nvSpPr>
      <dsp:spPr>
        <a:xfrm>
          <a:off x="-4343554" y="-660187"/>
          <a:ext cx="5127278" cy="5127278"/>
        </a:xfrm>
        <a:prstGeom prst="blockArc">
          <a:avLst>
            <a:gd name="adj1" fmla="val 18900000"/>
            <a:gd name="adj2" fmla="val 2700000"/>
            <a:gd name="adj3" fmla="val 421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869B19-8695-45E7-8764-890B6CFC9212}">
      <dsp:nvSpPr>
        <dsp:cNvPr id="0" name=""/>
        <dsp:cNvSpPr/>
      </dsp:nvSpPr>
      <dsp:spPr>
        <a:xfrm>
          <a:off x="417637" y="425695"/>
          <a:ext cx="6503028" cy="6713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4346" tIns="30480" rIns="30480" bIns="3048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anose="02070309020205020404" pitchFamily="49" charset="0"/>
            <a:buNone/>
          </a:pPr>
          <a:r>
            <a:rPr lang="fr-FR" sz="1200" b="0" i="0" kern="1200" dirty="0">
              <a:latin typeface="Century Gothic" panose="020B0502020202020204" pitchFamily="34" charset="0"/>
            </a:rPr>
            <a:t>Favoriser l'engagement des jeunes dans une démarche de projet</a:t>
          </a:r>
          <a:endParaRPr lang="fr-FR" sz="1200" kern="1200" dirty="0">
            <a:solidFill>
              <a:srgbClr val="FFFFFF"/>
            </a:solidFill>
            <a:latin typeface="Century Gothic" panose="020B0502020202020204" pitchFamily="34" charset="0"/>
            <a:ea typeface="Roboto" panose="02000000000000000000" pitchFamily="2" charset="0"/>
            <a:cs typeface="+mn-cs"/>
          </a:endParaRPr>
        </a:p>
      </dsp:txBody>
      <dsp:txXfrm>
        <a:off x="417637" y="425695"/>
        <a:ext cx="6503028" cy="671370"/>
      </dsp:txXfrm>
    </dsp:sp>
    <dsp:sp modelId="{35153097-C80E-4A3B-8BA1-B49295AEFB0F}">
      <dsp:nvSpPr>
        <dsp:cNvPr id="0" name=""/>
        <dsp:cNvSpPr/>
      </dsp:nvSpPr>
      <dsp:spPr>
        <a:xfrm>
          <a:off x="13851" y="285517"/>
          <a:ext cx="951726" cy="95172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A52572-A32A-400D-9272-5FE9BCD90921}">
      <dsp:nvSpPr>
        <dsp:cNvPr id="0" name=""/>
        <dsp:cNvSpPr/>
      </dsp:nvSpPr>
      <dsp:spPr>
        <a:xfrm>
          <a:off x="837394" y="1532164"/>
          <a:ext cx="6082110" cy="761380"/>
        </a:xfrm>
        <a:prstGeom prst="rect">
          <a:avLst/>
        </a:prstGeom>
        <a:solidFill>
          <a:srgbClr val="1E3E81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4346" tIns="30480" rIns="30480" bIns="3048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>
              <a:solidFill>
                <a:srgbClr val="FFFFFF"/>
              </a:solidFill>
              <a:latin typeface="Century Gothic" panose="020B0502020202020204" pitchFamily="34" charset="0"/>
              <a:ea typeface="Roboto" panose="02000000000000000000" pitchFamily="2" charset="0"/>
              <a:cs typeface="+mn-cs"/>
            </a:rPr>
            <a:t>Encourager et accompagner la prise d'initiatives </a:t>
          </a:r>
          <a:r>
            <a:rPr lang="fr-FR" sz="1200" b="0" i="0" kern="1200" dirty="0">
              <a:solidFill>
                <a:srgbClr val="FFFFFF"/>
              </a:solidFill>
              <a:latin typeface="Century Gothic" panose="020B0502020202020204" pitchFamily="34" charset="0"/>
              <a:ea typeface="+mn-ea"/>
              <a:cs typeface="+mn-cs"/>
            </a:rPr>
            <a:t>citoyennes</a:t>
          </a:r>
        </a:p>
      </dsp:txBody>
      <dsp:txXfrm>
        <a:off x="837394" y="1532164"/>
        <a:ext cx="6082110" cy="761380"/>
      </dsp:txXfrm>
    </dsp:sp>
    <dsp:sp modelId="{C113C4BE-AAE3-4222-8407-F8165CB103AF}">
      <dsp:nvSpPr>
        <dsp:cNvPr id="0" name=""/>
        <dsp:cNvSpPr/>
      </dsp:nvSpPr>
      <dsp:spPr>
        <a:xfrm>
          <a:off x="290613" y="1427588"/>
          <a:ext cx="951726" cy="95172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ACE694-15DA-4CCE-8377-A1DF9B799978}">
      <dsp:nvSpPr>
        <dsp:cNvPr id="0" name=""/>
        <dsp:cNvSpPr/>
      </dsp:nvSpPr>
      <dsp:spPr>
        <a:xfrm>
          <a:off x="409529" y="2405011"/>
          <a:ext cx="6519243" cy="12810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4346" tIns="30480" rIns="30480" bIns="30480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anose="02070309020205020404" pitchFamily="49" charset="0"/>
            <a:buNone/>
          </a:pPr>
          <a:r>
            <a:rPr lang="fr-FR" sz="1200" kern="1200" dirty="0">
              <a:solidFill>
                <a:srgbClr val="FFFFFF"/>
              </a:solidFill>
              <a:latin typeface="Century Gothic" panose="020B0502020202020204" pitchFamily="34" charset="0"/>
              <a:ea typeface="Roboto" panose="02000000000000000000" pitchFamily="2" charset="0"/>
              <a:cs typeface="+mn-cs"/>
            </a:rPr>
            <a:t>Apporter un soutien financier sur projets portant sur des thématiques telles que : démocratie participative, mobilité et échanges internationaux, culture, environnement, solidarité, projets humanitaires, lutte contre l'exclusion et les discriminations, le numérique, sport, santé, valeurs de la République...</a:t>
          </a:r>
        </a:p>
      </dsp:txBody>
      <dsp:txXfrm>
        <a:off x="409529" y="2405011"/>
        <a:ext cx="6519243" cy="1281023"/>
      </dsp:txXfrm>
    </dsp:sp>
    <dsp:sp modelId="{CCF8A7CD-E78A-4A3B-A274-840A962757AC}">
      <dsp:nvSpPr>
        <dsp:cNvPr id="0" name=""/>
        <dsp:cNvSpPr/>
      </dsp:nvSpPr>
      <dsp:spPr>
        <a:xfrm>
          <a:off x="13851" y="2569660"/>
          <a:ext cx="951726" cy="95172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088E9E-E243-47D5-926A-2D46DE4DC762}">
      <dsp:nvSpPr>
        <dsp:cNvPr id="0" name=""/>
        <dsp:cNvSpPr/>
      </dsp:nvSpPr>
      <dsp:spPr>
        <a:xfrm>
          <a:off x="2443245" y="3021"/>
          <a:ext cx="2829502" cy="1279738"/>
        </a:xfrm>
        <a:prstGeom prst="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Collectifs de jeunes seinomarins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de 11 à 25 ans</a:t>
          </a:r>
        </a:p>
      </dsp:txBody>
      <dsp:txXfrm>
        <a:off x="2443245" y="3021"/>
        <a:ext cx="2829502" cy="1279738"/>
      </dsp:txXfrm>
    </dsp:sp>
    <dsp:sp modelId="{F052A3F7-491B-4556-ACC7-A9D2151A7E00}">
      <dsp:nvSpPr>
        <dsp:cNvPr id="0" name=""/>
        <dsp:cNvSpPr/>
      </dsp:nvSpPr>
      <dsp:spPr>
        <a:xfrm>
          <a:off x="1049610" y="3021"/>
          <a:ext cx="1266941" cy="1279738"/>
        </a:xfrm>
        <a:prstGeom prst="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B01FCC-BB4D-4031-B7E6-410439F90FC3}">
      <dsp:nvSpPr>
        <dsp:cNvPr id="0" name=""/>
        <dsp:cNvSpPr/>
      </dsp:nvSpPr>
      <dsp:spPr>
        <a:xfrm>
          <a:off x="1049610" y="1493917"/>
          <a:ext cx="2829502" cy="1279738"/>
        </a:xfrm>
        <a:prstGeom prst="rect">
          <a:avLst/>
        </a:prstGeom>
        <a:solidFill>
          <a:schemeClr val="accent3">
            <a:shade val="80000"/>
            <a:hueOff val="-124663"/>
            <a:satOff val="-18804"/>
            <a:lumOff val="1666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Les associations de type loi 1901  &amp; les Juniors Associations dont le siège est en Seine-Maritime.</a:t>
          </a:r>
        </a:p>
      </dsp:txBody>
      <dsp:txXfrm>
        <a:off x="1049610" y="1493917"/>
        <a:ext cx="2829502" cy="1279738"/>
      </dsp:txXfrm>
    </dsp:sp>
    <dsp:sp modelId="{3DA0BADC-712C-4AD6-B0A7-F55E088E0CF8}">
      <dsp:nvSpPr>
        <dsp:cNvPr id="0" name=""/>
        <dsp:cNvSpPr/>
      </dsp:nvSpPr>
      <dsp:spPr>
        <a:xfrm>
          <a:off x="4005807" y="1493917"/>
          <a:ext cx="1266941" cy="1279738"/>
        </a:xfrm>
        <a:prstGeom prst="rect">
          <a:avLst/>
        </a:prstGeom>
        <a:solidFill>
          <a:schemeClr val="accent3">
            <a:shade val="80000"/>
            <a:hueOff val="-124663"/>
            <a:satOff val="-18804"/>
            <a:lumOff val="1666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3EFBCE-874A-4B2E-8779-0BE0C2CF6691}">
      <dsp:nvSpPr>
        <dsp:cNvPr id="0" name=""/>
        <dsp:cNvSpPr/>
      </dsp:nvSpPr>
      <dsp:spPr>
        <a:xfrm>
          <a:off x="2443245" y="2984813"/>
          <a:ext cx="2829502" cy="1279738"/>
        </a:xfrm>
        <a:prstGeom prst="rect">
          <a:avLst/>
        </a:prstGeom>
        <a:solidFill>
          <a:schemeClr val="accent3">
            <a:shade val="80000"/>
            <a:hueOff val="-249326"/>
            <a:satOff val="-37608"/>
            <a:lumOff val="3332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Les projets accompagnés par une collectivité :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financement uniquement par la CAF</a:t>
          </a:r>
        </a:p>
      </dsp:txBody>
      <dsp:txXfrm>
        <a:off x="2443245" y="2984813"/>
        <a:ext cx="2829502" cy="1279738"/>
      </dsp:txXfrm>
    </dsp:sp>
    <dsp:sp modelId="{E6A11CEF-25FA-4152-A2CF-EC8A432707AF}">
      <dsp:nvSpPr>
        <dsp:cNvPr id="0" name=""/>
        <dsp:cNvSpPr/>
      </dsp:nvSpPr>
      <dsp:spPr>
        <a:xfrm>
          <a:off x="1049610" y="2984813"/>
          <a:ext cx="1266941" cy="1279738"/>
        </a:xfrm>
        <a:prstGeom prst="rect">
          <a:avLst/>
        </a:prstGeom>
        <a:solidFill>
          <a:schemeClr val="accent3">
            <a:shade val="80000"/>
            <a:hueOff val="-249326"/>
            <a:satOff val="-37608"/>
            <a:lumOff val="3332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9C1C6D-3900-4A17-B32A-068C0049BEAD}">
      <dsp:nvSpPr>
        <dsp:cNvPr id="0" name=""/>
        <dsp:cNvSpPr/>
      </dsp:nvSpPr>
      <dsp:spPr>
        <a:xfrm>
          <a:off x="2832" y="0"/>
          <a:ext cx="3244155" cy="238035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Favoriser l'engagement des jeunes dans une démarche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de projet</a:t>
          </a:r>
        </a:p>
      </dsp:txBody>
      <dsp:txXfrm>
        <a:off x="2832" y="952141"/>
        <a:ext cx="3244155" cy="952141"/>
      </dsp:txXfrm>
    </dsp:sp>
    <dsp:sp modelId="{79972C32-4E31-458F-8C51-A9993DD52AB1}">
      <dsp:nvSpPr>
        <dsp:cNvPr id="0" name=""/>
        <dsp:cNvSpPr/>
      </dsp:nvSpPr>
      <dsp:spPr>
        <a:xfrm>
          <a:off x="1228581" y="142821"/>
          <a:ext cx="792657" cy="792657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06282C-9AB9-456E-B866-F7E7893F81C9}">
      <dsp:nvSpPr>
        <dsp:cNvPr id="0" name=""/>
        <dsp:cNvSpPr/>
      </dsp:nvSpPr>
      <dsp:spPr>
        <a:xfrm>
          <a:off x="3344312" y="0"/>
          <a:ext cx="3244155" cy="238035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Encourager et accompagner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la prise d'initiatives citoyennes</a:t>
          </a:r>
        </a:p>
      </dsp:txBody>
      <dsp:txXfrm>
        <a:off x="3344312" y="952141"/>
        <a:ext cx="3244155" cy="952141"/>
      </dsp:txXfrm>
    </dsp:sp>
    <dsp:sp modelId="{C6C85E18-25B6-428D-9C6C-930B054FDF80}">
      <dsp:nvSpPr>
        <dsp:cNvPr id="0" name=""/>
        <dsp:cNvSpPr/>
      </dsp:nvSpPr>
      <dsp:spPr>
        <a:xfrm>
          <a:off x="4570062" y="142821"/>
          <a:ext cx="792657" cy="792657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90B42A-C54D-4988-93B5-8D062A2F19F4}">
      <dsp:nvSpPr>
        <dsp:cNvPr id="0" name=""/>
        <dsp:cNvSpPr/>
      </dsp:nvSpPr>
      <dsp:spPr>
        <a:xfrm>
          <a:off x="263652" y="1904282"/>
          <a:ext cx="6063996" cy="357052"/>
        </a:xfrm>
        <a:prstGeom prst="leftRightArrow">
          <a:avLst/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EDD284-17BE-4438-BD1C-3CD239095FA8}">
      <dsp:nvSpPr>
        <dsp:cNvPr id="0" name=""/>
        <dsp:cNvSpPr/>
      </dsp:nvSpPr>
      <dsp:spPr>
        <a:xfrm>
          <a:off x="390493" y="156033"/>
          <a:ext cx="1400673" cy="43771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6476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 dirty="0"/>
            <a:t>Mobilité et échanges internationaux, </a:t>
          </a:r>
        </a:p>
      </dsp:txBody>
      <dsp:txXfrm>
        <a:off x="390493" y="156033"/>
        <a:ext cx="1400673" cy="437710"/>
      </dsp:txXfrm>
    </dsp:sp>
    <dsp:sp modelId="{07CF2955-7053-4DED-9B99-9F4CF9260CDF}">
      <dsp:nvSpPr>
        <dsp:cNvPr id="0" name=""/>
        <dsp:cNvSpPr/>
      </dsp:nvSpPr>
      <dsp:spPr>
        <a:xfrm>
          <a:off x="332132" y="92808"/>
          <a:ext cx="306397" cy="459596"/>
        </a:xfrm>
        <a:prstGeom prst="rect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4E441B-1326-4D5A-A071-714CC62CA14C}">
      <dsp:nvSpPr>
        <dsp:cNvPr id="0" name=""/>
        <dsp:cNvSpPr/>
      </dsp:nvSpPr>
      <dsp:spPr>
        <a:xfrm>
          <a:off x="1901576" y="156151"/>
          <a:ext cx="1399789" cy="43743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6289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/>
            <a:t>Démocratie participative, </a:t>
          </a:r>
          <a:endParaRPr lang="fr-FR" sz="900" kern="1200" dirty="0"/>
        </a:p>
      </dsp:txBody>
      <dsp:txXfrm>
        <a:off x="1901576" y="156151"/>
        <a:ext cx="1399789" cy="437434"/>
      </dsp:txXfrm>
    </dsp:sp>
    <dsp:sp modelId="{BA68D0FC-C720-4B9E-8E82-DC480BDA8893}">
      <dsp:nvSpPr>
        <dsp:cNvPr id="0" name=""/>
        <dsp:cNvSpPr/>
      </dsp:nvSpPr>
      <dsp:spPr>
        <a:xfrm>
          <a:off x="1843252" y="92966"/>
          <a:ext cx="306203" cy="459305"/>
        </a:xfrm>
        <a:prstGeom prst="rect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5D4A8F-7B8A-4991-9C89-FB641AA04CA1}">
      <dsp:nvSpPr>
        <dsp:cNvPr id="0" name=""/>
        <dsp:cNvSpPr/>
      </dsp:nvSpPr>
      <dsp:spPr>
        <a:xfrm>
          <a:off x="3411554" y="156860"/>
          <a:ext cx="1394486" cy="43577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5166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 dirty="0"/>
            <a:t>Culture, environnement, numérique…</a:t>
          </a:r>
        </a:p>
      </dsp:txBody>
      <dsp:txXfrm>
        <a:off x="3411554" y="156860"/>
        <a:ext cx="1394486" cy="435776"/>
      </dsp:txXfrm>
    </dsp:sp>
    <dsp:sp modelId="{DDB898E1-0DA6-47F2-82CE-4F0E987496CD}">
      <dsp:nvSpPr>
        <dsp:cNvPr id="0" name=""/>
        <dsp:cNvSpPr/>
      </dsp:nvSpPr>
      <dsp:spPr>
        <a:xfrm>
          <a:off x="3353450" y="93915"/>
          <a:ext cx="305043" cy="457565"/>
        </a:xfrm>
        <a:prstGeom prst="rect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060C41-6F12-4A9E-9552-7B92D312552E}">
      <dsp:nvSpPr>
        <dsp:cNvPr id="0" name=""/>
        <dsp:cNvSpPr/>
      </dsp:nvSpPr>
      <dsp:spPr>
        <a:xfrm>
          <a:off x="4916228" y="156860"/>
          <a:ext cx="1394486" cy="43577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5166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 dirty="0"/>
            <a:t>Sport, santé, </a:t>
          </a:r>
        </a:p>
      </dsp:txBody>
      <dsp:txXfrm>
        <a:off x="4916228" y="156860"/>
        <a:ext cx="1394486" cy="435776"/>
      </dsp:txXfrm>
    </dsp:sp>
    <dsp:sp modelId="{886D26A5-05C8-47BE-86D1-FCA30FFF2670}">
      <dsp:nvSpPr>
        <dsp:cNvPr id="0" name=""/>
        <dsp:cNvSpPr/>
      </dsp:nvSpPr>
      <dsp:spPr>
        <a:xfrm>
          <a:off x="4858125" y="93915"/>
          <a:ext cx="305043" cy="457565"/>
        </a:xfrm>
        <a:prstGeom prst="rect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47DE6C-DB32-458E-BD5D-1E883609561E}">
      <dsp:nvSpPr>
        <dsp:cNvPr id="0" name=""/>
        <dsp:cNvSpPr/>
      </dsp:nvSpPr>
      <dsp:spPr>
        <a:xfrm>
          <a:off x="1148557" y="708544"/>
          <a:ext cx="1394486" cy="43577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5166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 dirty="0"/>
            <a:t>Solidarité, projets humanitaires,</a:t>
          </a:r>
        </a:p>
      </dsp:txBody>
      <dsp:txXfrm>
        <a:off x="1148557" y="708544"/>
        <a:ext cx="1394486" cy="435776"/>
      </dsp:txXfrm>
    </dsp:sp>
    <dsp:sp modelId="{3AAB9345-3BE0-4890-9D2C-0820F2F78D80}">
      <dsp:nvSpPr>
        <dsp:cNvPr id="0" name=""/>
        <dsp:cNvSpPr/>
      </dsp:nvSpPr>
      <dsp:spPr>
        <a:xfrm>
          <a:off x="1090454" y="645598"/>
          <a:ext cx="305043" cy="457565"/>
        </a:xfrm>
        <a:prstGeom prst="rect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597227-EE4C-4655-BF20-F09E0163B259}">
      <dsp:nvSpPr>
        <dsp:cNvPr id="0" name=""/>
        <dsp:cNvSpPr/>
      </dsp:nvSpPr>
      <dsp:spPr>
        <a:xfrm>
          <a:off x="2653232" y="708544"/>
          <a:ext cx="1394486" cy="43577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5166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 dirty="0"/>
            <a:t> Lutte contre l'exclusion et les discriminations, </a:t>
          </a:r>
        </a:p>
      </dsp:txBody>
      <dsp:txXfrm>
        <a:off x="2653232" y="708544"/>
        <a:ext cx="1394486" cy="435776"/>
      </dsp:txXfrm>
    </dsp:sp>
    <dsp:sp modelId="{B1DC9122-EAE2-4073-B883-9FD473EA91BA}">
      <dsp:nvSpPr>
        <dsp:cNvPr id="0" name=""/>
        <dsp:cNvSpPr/>
      </dsp:nvSpPr>
      <dsp:spPr>
        <a:xfrm>
          <a:off x="2595128" y="645598"/>
          <a:ext cx="305043" cy="457565"/>
        </a:xfrm>
        <a:prstGeom prst="rect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EFB6E3-1499-44FF-9F50-06861C67AF46}">
      <dsp:nvSpPr>
        <dsp:cNvPr id="0" name=""/>
        <dsp:cNvSpPr/>
      </dsp:nvSpPr>
      <dsp:spPr>
        <a:xfrm>
          <a:off x="4157906" y="708544"/>
          <a:ext cx="1394486" cy="43577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5166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 dirty="0"/>
            <a:t>Valeurs de la République...</a:t>
          </a:r>
        </a:p>
      </dsp:txBody>
      <dsp:txXfrm>
        <a:off x="4157906" y="708544"/>
        <a:ext cx="1394486" cy="435776"/>
      </dsp:txXfrm>
    </dsp:sp>
    <dsp:sp modelId="{9F85B71F-FA94-49CC-A322-D9E0B1D501C7}">
      <dsp:nvSpPr>
        <dsp:cNvPr id="0" name=""/>
        <dsp:cNvSpPr/>
      </dsp:nvSpPr>
      <dsp:spPr>
        <a:xfrm>
          <a:off x="4099803" y="645598"/>
          <a:ext cx="305043" cy="457565"/>
        </a:xfrm>
        <a:prstGeom prst="rect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B2C971-547A-42F2-B989-E07D67E50A0E}">
      <dsp:nvSpPr>
        <dsp:cNvPr id="0" name=""/>
        <dsp:cNvSpPr/>
      </dsp:nvSpPr>
      <dsp:spPr>
        <a:xfrm>
          <a:off x="0" y="1391875"/>
          <a:ext cx="857783" cy="343113"/>
        </a:xfrm>
        <a:prstGeom prst="chevron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 dirty="0">
              <a:latin typeface="Century Gothic" panose="020B0502020202020204" pitchFamily="34" charset="0"/>
            </a:rPr>
            <a:t>Janvier</a:t>
          </a:r>
        </a:p>
      </dsp:txBody>
      <dsp:txXfrm>
        <a:off x="171557" y="1391875"/>
        <a:ext cx="514670" cy="343113"/>
      </dsp:txXfrm>
    </dsp:sp>
    <dsp:sp modelId="{EC64002F-4608-4C89-9BB3-BCCE18D7AFEC}">
      <dsp:nvSpPr>
        <dsp:cNvPr id="0" name=""/>
        <dsp:cNvSpPr/>
      </dsp:nvSpPr>
      <dsp:spPr>
        <a:xfrm>
          <a:off x="761173" y="1410856"/>
          <a:ext cx="857783" cy="343113"/>
        </a:xfrm>
        <a:prstGeom prst="chevron">
          <a:avLst/>
        </a:prstGeom>
        <a:solidFill>
          <a:schemeClr val="accent1">
            <a:shade val="50000"/>
            <a:hueOff val="103297"/>
            <a:satOff val="-10362"/>
            <a:lumOff val="1047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 dirty="0">
              <a:latin typeface="Century Gothic" panose="020B0502020202020204" pitchFamily="34" charset="0"/>
            </a:rPr>
            <a:t>Février</a:t>
          </a:r>
        </a:p>
      </dsp:txBody>
      <dsp:txXfrm>
        <a:off x="932730" y="1410856"/>
        <a:ext cx="514670" cy="343113"/>
      </dsp:txXfrm>
    </dsp:sp>
    <dsp:sp modelId="{2D52090D-0466-4718-BAA1-E3CB05BB88B4}">
      <dsp:nvSpPr>
        <dsp:cNvPr id="0" name=""/>
        <dsp:cNvSpPr/>
      </dsp:nvSpPr>
      <dsp:spPr>
        <a:xfrm>
          <a:off x="1551689" y="1410856"/>
          <a:ext cx="857783" cy="343113"/>
        </a:xfrm>
        <a:prstGeom prst="chevron">
          <a:avLst/>
        </a:prstGeom>
        <a:solidFill>
          <a:schemeClr val="accent1">
            <a:shade val="50000"/>
            <a:hueOff val="206594"/>
            <a:satOff val="-20725"/>
            <a:lumOff val="2094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 dirty="0">
              <a:solidFill>
                <a:srgbClr val="FFFFFF"/>
              </a:solidFill>
              <a:latin typeface="Century Gothic" panose="020B0502020202020204" pitchFamily="34" charset="0"/>
              <a:ea typeface="+mn-ea"/>
              <a:cs typeface="+mn-cs"/>
            </a:rPr>
            <a:t>Mars</a:t>
          </a:r>
          <a:endParaRPr lang="fr-FR" sz="900" dirty="0">
            <a:latin typeface="Century Gothic" panose="020B0502020202020204" pitchFamily="34" charset="0"/>
          </a:endParaRPr>
        </a:p>
      </dsp:txBody>
      <dsp:txXfrm>
        <a:off x="1723246" y="1410856"/>
        <a:ext cx="514670" cy="343113"/>
      </dsp:txXfrm>
    </dsp:sp>
    <dsp:sp modelId="{92B12371-126C-48BA-ACED-42B0B1C03606}">
      <dsp:nvSpPr>
        <dsp:cNvPr id="0" name=""/>
        <dsp:cNvSpPr/>
      </dsp:nvSpPr>
      <dsp:spPr>
        <a:xfrm>
          <a:off x="2347042" y="1410856"/>
          <a:ext cx="857783" cy="343113"/>
        </a:xfrm>
        <a:prstGeom prst="chevron">
          <a:avLst/>
        </a:prstGeom>
        <a:solidFill>
          <a:schemeClr val="accent1">
            <a:shade val="50000"/>
            <a:hueOff val="309890"/>
            <a:satOff val="-31087"/>
            <a:lumOff val="3141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 dirty="0">
              <a:solidFill>
                <a:srgbClr val="FFFFFF"/>
              </a:solidFill>
              <a:latin typeface="Century Gothic" panose="020B0502020202020204" pitchFamily="34" charset="0"/>
              <a:ea typeface="+mn-ea"/>
              <a:cs typeface="+mn-cs"/>
            </a:rPr>
            <a:t>Avril</a:t>
          </a:r>
        </a:p>
      </dsp:txBody>
      <dsp:txXfrm>
        <a:off x="2518599" y="1410856"/>
        <a:ext cx="514670" cy="343113"/>
      </dsp:txXfrm>
    </dsp:sp>
    <dsp:sp modelId="{4BBEFF24-3498-41D1-B68A-B63E2D6AEA21}">
      <dsp:nvSpPr>
        <dsp:cNvPr id="0" name=""/>
        <dsp:cNvSpPr/>
      </dsp:nvSpPr>
      <dsp:spPr>
        <a:xfrm>
          <a:off x="3125755" y="1410856"/>
          <a:ext cx="857783" cy="343113"/>
        </a:xfrm>
        <a:prstGeom prst="chevron">
          <a:avLst/>
        </a:prstGeom>
        <a:solidFill>
          <a:schemeClr val="accent1">
            <a:shade val="50000"/>
            <a:hueOff val="413187"/>
            <a:satOff val="-41450"/>
            <a:lumOff val="4188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 dirty="0">
              <a:solidFill>
                <a:srgbClr val="FFFFFF"/>
              </a:solidFill>
              <a:latin typeface="Century Gothic" panose="020B0502020202020204" pitchFamily="34" charset="0"/>
              <a:ea typeface="+mn-ea"/>
              <a:cs typeface="+mn-cs"/>
            </a:rPr>
            <a:t>Mai</a:t>
          </a:r>
        </a:p>
      </dsp:txBody>
      <dsp:txXfrm>
        <a:off x="3297312" y="1410856"/>
        <a:ext cx="514670" cy="343113"/>
      </dsp:txXfrm>
    </dsp:sp>
    <dsp:sp modelId="{9E7C0E66-C3FE-4254-8C3E-5866FBAC549F}">
      <dsp:nvSpPr>
        <dsp:cNvPr id="0" name=""/>
        <dsp:cNvSpPr/>
      </dsp:nvSpPr>
      <dsp:spPr>
        <a:xfrm>
          <a:off x="3865323" y="1410856"/>
          <a:ext cx="857783" cy="343113"/>
        </a:xfrm>
        <a:prstGeom prst="chevron">
          <a:avLst/>
        </a:prstGeom>
        <a:solidFill>
          <a:schemeClr val="accent1">
            <a:shade val="50000"/>
            <a:hueOff val="516484"/>
            <a:satOff val="-51812"/>
            <a:lumOff val="5235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 dirty="0">
              <a:solidFill>
                <a:srgbClr val="FFFFFF"/>
              </a:solidFill>
              <a:latin typeface="Century Gothic" panose="020B0502020202020204" pitchFamily="34" charset="0"/>
              <a:ea typeface="+mn-ea"/>
              <a:cs typeface="+mn-cs"/>
            </a:rPr>
            <a:t>Juin</a:t>
          </a:r>
        </a:p>
      </dsp:txBody>
      <dsp:txXfrm>
        <a:off x="4036880" y="1410856"/>
        <a:ext cx="514670" cy="343113"/>
      </dsp:txXfrm>
    </dsp:sp>
    <dsp:sp modelId="{181D4E62-52CB-4915-86EA-DF517864A089}">
      <dsp:nvSpPr>
        <dsp:cNvPr id="0" name=""/>
        <dsp:cNvSpPr/>
      </dsp:nvSpPr>
      <dsp:spPr>
        <a:xfrm>
          <a:off x="4626496" y="1402192"/>
          <a:ext cx="857783" cy="343113"/>
        </a:xfrm>
        <a:prstGeom prst="chevron">
          <a:avLst/>
        </a:prstGeom>
        <a:solidFill>
          <a:schemeClr val="accent1">
            <a:shade val="50000"/>
            <a:hueOff val="413187"/>
            <a:satOff val="-41450"/>
            <a:lumOff val="4188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 dirty="0">
              <a:solidFill>
                <a:srgbClr val="FFFFFF"/>
              </a:solidFill>
              <a:latin typeface="Century Gothic" panose="020B0502020202020204" pitchFamily="34" charset="0"/>
              <a:ea typeface="+mn-ea"/>
              <a:cs typeface="+mn-cs"/>
            </a:rPr>
            <a:t>Juillet- Août</a:t>
          </a:r>
        </a:p>
      </dsp:txBody>
      <dsp:txXfrm>
        <a:off x="4798053" y="1402192"/>
        <a:ext cx="514670" cy="343113"/>
      </dsp:txXfrm>
    </dsp:sp>
    <dsp:sp modelId="{A0ACCEE0-F83C-4E13-8B61-5B75F8FD0068}">
      <dsp:nvSpPr>
        <dsp:cNvPr id="0" name=""/>
        <dsp:cNvSpPr/>
      </dsp:nvSpPr>
      <dsp:spPr>
        <a:xfrm>
          <a:off x="5393221" y="1410856"/>
          <a:ext cx="857783" cy="343113"/>
        </a:xfrm>
        <a:prstGeom prst="chevron">
          <a:avLst/>
        </a:prstGeom>
        <a:solidFill>
          <a:schemeClr val="accent1">
            <a:shade val="50000"/>
            <a:hueOff val="309890"/>
            <a:satOff val="-31087"/>
            <a:lumOff val="3141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 dirty="0">
              <a:solidFill>
                <a:srgbClr val="FFFFFF"/>
              </a:solidFill>
              <a:latin typeface="Century Gothic" panose="020B0502020202020204" pitchFamily="34" charset="0"/>
              <a:ea typeface="+mn-ea"/>
              <a:cs typeface="+mn-cs"/>
            </a:rPr>
            <a:t>Août</a:t>
          </a:r>
        </a:p>
      </dsp:txBody>
      <dsp:txXfrm>
        <a:off x="5564778" y="1410856"/>
        <a:ext cx="514670" cy="343113"/>
      </dsp:txXfrm>
    </dsp:sp>
    <dsp:sp modelId="{B5E3A467-0C3C-4962-94F1-466D80CF4920}">
      <dsp:nvSpPr>
        <dsp:cNvPr id="0" name=""/>
        <dsp:cNvSpPr/>
      </dsp:nvSpPr>
      <dsp:spPr>
        <a:xfrm>
          <a:off x="6156413" y="1410856"/>
          <a:ext cx="990113" cy="343113"/>
        </a:xfrm>
        <a:prstGeom prst="chevron">
          <a:avLst/>
        </a:prstGeom>
        <a:solidFill>
          <a:schemeClr val="accent1">
            <a:shade val="50000"/>
            <a:hueOff val="206594"/>
            <a:satOff val="-20725"/>
            <a:lumOff val="2094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800" kern="1200" dirty="0">
              <a:solidFill>
                <a:srgbClr val="FFFFFF"/>
              </a:solidFill>
              <a:latin typeface="Century Gothic" panose="020B0502020202020204" pitchFamily="34" charset="0"/>
              <a:ea typeface="+mn-ea"/>
              <a:cs typeface="+mn-cs"/>
            </a:rPr>
            <a:t>Septembre</a:t>
          </a:r>
        </a:p>
      </dsp:txBody>
      <dsp:txXfrm>
        <a:off x="6327970" y="1410856"/>
        <a:ext cx="647000" cy="343113"/>
      </dsp:txXfrm>
    </dsp:sp>
    <dsp:sp modelId="{1DE656CD-DDED-4D23-9F09-2ECD8EB186EF}">
      <dsp:nvSpPr>
        <dsp:cNvPr id="0" name=""/>
        <dsp:cNvSpPr/>
      </dsp:nvSpPr>
      <dsp:spPr>
        <a:xfrm>
          <a:off x="7028499" y="1410856"/>
          <a:ext cx="857783" cy="343113"/>
        </a:xfrm>
        <a:prstGeom prst="chevron">
          <a:avLst/>
        </a:prstGeom>
        <a:solidFill>
          <a:schemeClr val="accent1">
            <a:shade val="50000"/>
            <a:hueOff val="103297"/>
            <a:satOff val="-10362"/>
            <a:lumOff val="1047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800" kern="1200" dirty="0">
              <a:solidFill>
                <a:srgbClr val="FFFFFF"/>
              </a:solidFill>
              <a:latin typeface="Century Gothic" panose="020B0502020202020204" pitchFamily="34" charset="0"/>
              <a:ea typeface="+mn-ea"/>
              <a:cs typeface="+mn-cs"/>
            </a:rPr>
            <a:t>Octobre</a:t>
          </a:r>
        </a:p>
      </dsp:txBody>
      <dsp:txXfrm>
        <a:off x="7200056" y="1410856"/>
        <a:ext cx="514670" cy="34311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22C0D1-1EF5-4384-A3A0-36071607336C}">
      <dsp:nvSpPr>
        <dsp:cNvPr id="0" name=""/>
        <dsp:cNvSpPr/>
      </dsp:nvSpPr>
      <dsp:spPr>
        <a:xfrm>
          <a:off x="-4303461" y="-660187"/>
          <a:ext cx="5127278" cy="5127278"/>
        </a:xfrm>
        <a:prstGeom prst="blockArc">
          <a:avLst>
            <a:gd name="adj1" fmla="val 18900000"/>
            <a:gd name="adj2" fmla="val 2700000"/>
            <a:gd name="adj3" fmla="val 421"/>
          </a:avLst>
        </a:prstGeom>
        <a:noFill/>
        <a:ln w="25400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869B19-8695-45E7-8764-890B6CFC9212}">
      <dsp:nvSpPr>
        <dsp:cNvPr id="0" name=""/>
        <dsp:cNvSpPr/>
      </dsp:nvSpPr>
      <dsp:spPr>
        <a:xfrm>
          <a:off x="431589" y="327292"/>
          <a:ext cx="5767816" cy="516418"/>
        </a:xfrm>
        <a:prstGeom prst="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4863" tIns="27940" rIns="27940" bIns="27940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anose="02070309020205020404" pitchFamily="49" charset="0"/>
            <a:buNone/>
          </a:pPr>
          <a:r>
            <a:rPr lang="fr-FR" sz="1050" b="0" i="0" kern="1200" dirty="0">
              <a:latin typeface="Century Gothic" panose="020B0502020202020204" pitchFamily="34" charset="0"/>
            </a:rPr>
            <a:t>Plateforme de dépôt de projets dématérialisée au cours du 1</a:t>
          </a:r>
          <a:r>
            <a:rPr lang="fr-FR" sz="1050" b="0" i="0" kern="1200" baseline="30000" dirty="0">
              <a:latin typeface="Century Gothic" panose="020B0502020202020204" pitchFamily="34" charset="0"/>
            </a:rPr>
            <a:t>er</a:t>
          </a:r>
          <a:r>
            <a:rPr lang="fr-FR" sz="1050" b="0" i="0" kern="1200" dirty="0">
              <a:latin typeface="Century Gothic" panose="020B0502020202020204" pitchFamily="34" charset="0"/>
            </a:rPr>
            <a:t> trimestre </a:t>
          </a:r>
          <a:endParaRPr lang="fr-FR" sz="1050" kern="1200" dirty="0">
            <a:latin typeface="Century Gothic" panose="020B0502020202020204" pitchFamily="34" charset="0"/>
            <a:ea typeface="Roboto" panose="02000000000000000000" pitchFamily="2" charset="0"/>
            <a:cs typeface="+mn-cs"/>
          </a:endParaRPr>
        </a:p>
      </dsp:txBody>
      <dsp:txXfrm>
        <a:off x="431589" y="327292"/>
        <a:ext cx="5767816" cy="516418"/>
      </dsp:txXfrm>
    </dsp:sp>
    <dsp:sp modelId="{35153097-C80E-4A3B-8BA1-B49295AEFB0F}">
      <dsp:nvSpPr>
        <dsp:cNvPr id="0" name=""/>
        <dsp:cNvSpPr/>
      </dsp:nvSpPr>
      <dsp:spPr>
        <a:xfrm>
          <a:off x="65555" y="219468"/>
          <a:ext cx="732067" cy="73206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ACAE86-63D4-49BF-98C2-2567E4AFD4F7}">
      <dsp:nvSpPr>
        <dsp:cNvPr id="0" name=""/>
        <dsp:cNvSpPr/>
      </dsp:nvSpPr>
      <dsp:spPr>
        <a:xfrm>
          <a:off x="767358" y="1171308"/>
          <a:ext cx="5432047" cy="585654"/>
        </a:xfrm>
        <a:prstGeom prst="rect">
          <a:avLst/>
        </a:prstGeom>
        <a:solidFill>
          <a:schemeClr val="accent3">
            <a:shade val="80000"/>
            <a:hueOff val="-83109"/>
            <a:satOff val="-12536"/>
            <a:lumOff val="1111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4863" tIns="27940" rIns="27940" bIns="27940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anose="02070309020205020404" pitchFamily="49" charset="0"/>
            <a:buNone/>
          </a:pPr>
          <a:r>
            <a:rPr lang="fr-FR" sz="1050" b="0" i="0" kern="1200" dirty="0">
              <a:latin typeface="Century Gothic" panose="020B0502020202020204" pitchFamily="34" charset="0"/>
            </a:rPr>
            <a:t>Plateforme de valorisation de projets et de partage d’expériences à venir</a:t>
          </a:r>
        </a:p>
      </dsp:txBody>
      <dsp:txXfrm>
        <a:off x="767358" y="1171308"/>
        <a:ext cx="5432047" cy="585654"/>
      </dsp:txXfrm>
    </dsp:sp>
    <dsp:sp modelId="{6B2F2966-BE1C-488D-831E-FE1161A51E09}">
      <dsp:nvSpPr>
        <dsp:cNvPr id="0" name=""/>
        <dsp:cNvSpPr/>
      </dsp:nvSpPr>
      <dsp:spPr>
        <a:xfrm>
          <a:off x="401324" y="1098101"/>
          <a:ext cx="732067" cy="73206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-83109"/>
              <a:satOff val="-12536"/>
              <a:lumOff val="1111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E9A83D-4256-4307-AD5B-59747E87778E}">
      <dsp:nvSpPr>
        <dsp:cNvPr id="0" name=""/>
        <dsp:cNvSpPr/>
      </dsp:nvSpPr>
      <dsp:spPr>
        <a:xfrm>
          <a:off x="767358" y="2049941"/>
          <a:ext cx="5432047" cy="585654"/>
        </a:xfrm>
        <a:prstGeom prst="rect">
          <a:avLst/>
        </a:prstGeom>
        <a:solidFill>
          <a:schemeClr val="accent3">
            <a:shade val="80000"/>
            <a:hueOff val="-166217"/>
            <a:satOff val="-25072"/>
            <a:lumOff val="2221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4863" tIns="27940" rIns="27940" bIns="27940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anose="02070309020205020404" pitchFamily="49" charset="0"/>
            <a:buNone/>
          </a:pPr>
          <a:r>
            <a:rPr lang="fr-FR" sz="1050" b="0" i="0" kern="1200" dirty="0">
              <a:latin typeface="Century Gothic" panose="020B0502020202020204" pitchFamily="34" charset="0"/>
            </a:rPr>
            <a:t>Modification règlement : séjours uniquement axés sur les loisirs non éligibles</a:t>
          </a:r>
        </a:p>
      </dsp:txBody>
      <dsp:txXfrm>
        <a:off x="767358" y="2049941"/>
        <a:ext cx="5432047" cy="585654"/>
      </dsp:txXfrm>
    </dsp:sp>
    <dsp:sp modelId="{386401D4-A73A-456A-8CC9-F279C4813F4C}">
      <dsp:nvSpPr>
        <dsp:cNvPr id="0" name=""/>
        <dsp:cNvSpPr/>
      </dsp:nvSpPr>
      <dsp:spPr>
        <a:xfrm>
          <a:off x="401324" y="1976734"/>
          <a:ext cx="732067" cy="73206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-166217"/>
              <a:satOff val="-25072"/>
              <a:lumOff val="2221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450193-69F3-4060-BB7A-2D3348F2342F}">
      <dsp:nvSpPr>
        <dsp:cNvPr id="0" name=""/>
        <dsp:cNvSpPr/>
      </dsp:nvSpPr>
      <dsp:spPr>
        <a:xfrm>
          <a:off x="431589" y="2928575"/>
          <a:ext cx="5767816" cy="585654"/>
        </a:xfrm>
        <a:prstGeom prst="rect">
          <a:avLst/>
        </a:prstGeom>
        <a:solidFill>
          <a:schemeClr val="accent3">
            <a:shade val="80000"/>
            <a:hueOff val="-249326"/>
            <a:satOff val="-37608"/>
            <a:lumOff val="3332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4863" tIns="27940" rIns="27940" bIns="27940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anose="02070309020205020404" pitchFamily="49" charset="0"/>
            <a:buNone/>
          </a:pPr>
          <a:r>
            <a:rPr lang="fr-FR" sz="1050" b="0" i="0" kern="1200" dirty="0">
              <a:latin typeface="Century Gothic" panose="020B0502020202020204" pitchFamily="34" charset="0"/>
            </a:rPr>
            <a:t>Organisation d’une manifestation dédiée à la valorisation des projets 2024</a:t>
          </a:r>
        </a:p>
      </dsp:txBody>
      <dsp:txXfrm>
        <a:off x="431589" y="2928575"/>
        <a:ext cx="5767816" cy="585654"/>
      </dsp:txXfrm>
    </dsp:sp>
    <dsp:sp modelId="{D6762281-5FE2-45EC-A442-2D01354DD7A6}">
      <dsp:nvSpPr>
        <dsp:cNvPr id="0" name=""/>
        <dsp:cNvSpPr/>
      </dsp:nvSpPr>
      <dsp:spPr>
        <a:xfrm>
          <a:off x="65555" y="2855368"/>
          <a:ext cx="732067" cy="73206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-249326"/>
              <a:satOff val="-37608"/>
              <a:lumOff val="3332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0.0975</cdr:x>
      <cdr:y>0.04</cdr:y>
    </cdr:from>
    <cdr:to>
      <cdr:x>0.25688</cdr:x>
      <cdr:y>0.17535</cdr:y>
    </cdr:to>
    <cdr:sp macro="" textlink="">
      <cdr:nvSpPr>
        <cdr:cNvPr id="2" name="Bulle narrative : rectangle à coins arrondis 1">
          <a:extLst xmlns:a="http://schemas.openxmlformats.org/drawingml/2006/main">
            <a:ext uri="{FF2B5EF4-FFF2-40B4-BE49-F238E27FC236}">
              <a16:creationId xmlns:a16="http://schemas.microsoft.com/office/drawing/2014/main" id="{E74442A0-E487-344C-B73B-CC96FC4CA2A9}"/>
            </a:ext>
          </a:extLst>
        </cdr:cNvPr>
        <cdr:cNvSpPr/>
      </cdr:nvSpPr>
      <cdr:spPr>
        <a:xfrm xmlns:a="http://schemas.openxmlformats.org/drawingml/2006/main">
          <a:off x="594361" y="162561"/>
          <a:ext cx="971550" cy="550068"/>
        </a:xfrm>
        <a:prstGeom xmlns:a="http://schemas.openxmlformats.org/drawingml/2006/main" prst="wedgeRoundRectCallout">
          <a:avLst>
            <a:gd name="adj1" fmla="val 77365"/>
            <a:gd name="adj2" fmla="val -39167"/>
            <a:gd name="adj3" fmla="val 16667"/>
          </a:avLst>
        </a:prstGeom>
      </cdr:spPr>
      <cdr:style>
        <a:lnRef xmlns:a="http://schemas.openxmlformats.org/drawingml/2006/main" idx="2">
          <a:schemeClr val="accent6">
            <a:shade val="50000"/>
          </a:schemeClr>
        </a:lnRef>
        <a:fillRef xmlns:a="http://schemas.openxmlformats.org/drawingml/2006/main" idx="1">
          <a:schemeClr val="accent6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fr-FR" sz="1400" dirty="0"/>
            <a:t>19</a:t>
          </a:r>
          <a:r>
            <a:rPr lang="fr-FR" dirty="0">
              <a:latin typeface="Century Gothic" panose="020B0502020202020204" pitchFamily="34" charset="0"/>
            </a:rPr>
            <a:t> projets financés</a:t>
          </a:r>
        </a:p>
      </cdr:txBody>
    </cdr:sp>
  </cdr:relSizeAnchor>
  <cdr:relSizeAnchor xmlns:cdr="http://schemas.openxmlformats.org/drawingml/2006/chartDrawing">
    <cdr:from>
      <cdr:x>0.79945</cdr:x>
      <cdr:y>0.578</cdr:y>
    </cdr:from>
    <cdr:to>
      <cdr:x>0.96</cdr:x>
      <cdr:y>0.71852</cdr:y>
    </cdr:to>
    <cdr:sp macro="" textlink="">
      <cdr:nvSpPr>
        <cdr:cNvPr id="3" name="Bulle narrative : rectangle à coins arrondis 2">
          <a:extLst xmlns:a="http://schemas.openxmlformats.org/drawingml/2006/main">
            <a:ext uri="{FF2B5EF4-FFF2-40B4-BE49-F238E27FC236}">
              <a16:creationId xmlns:a16="http://schemas.microsoft.com/office/drawing/2014/main" id="{E1D6B869-3B2A-EE3A-44DB-0BAD189770FF}"/>
            </a:ext>
          </a:extLst>
        </cdr:cNvPr>
        <cdr:cNvSpPr/>
      </cdr:nvSpPr>
      <cdr:spPr>
        <a:xfrm xmlns:a="http://schemas.openxmlformats.org/drawingml/2006/main">
          <a:off x="4873466" y="2348993"/>
          <a:ext cx="978694" cy="571055"/>
        </a:xfrm>
        <a:prstGeom xmlns:a="http://schemas.openxmlformats.org/drawingml/2006/main" prst="wedgeRoundRectCallout">
          <a:avLst>
            <a:gd name="adj1" fmla="val -31315"/>
            <a:gd name="adj2" fmla="val -92729"/>
            <a:gd name="adj3" fmla="val 16667"/>
          </a:avLst>
        </a:prstGeom>
        <a:solidFill xmlns:a="http://schemas.openxmlformats.org/drawingml/2006/main">
          <a:schemeClr val="accent5">
            <a:lumMod val="25000"/>
          </a:schemeClr>
        </a:solidFill>
      </cdr:spPr>
      <cdr:style>
        <a:lnRef xmlns:a="http://schemas.openxmlformats.org/drawingml/2006/main" idx="2">
          <a:schemeClr val="accent6">
            <a:shade val="50000"/>
          </a:schemeClr>
        </a:lnRef>
        <a:fillRef xmlns:a="http://schemas.openxmlformats.org/drawingml/2006/main" idx="1">
          <a:schemeClr val="accent6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400" dirty="0"/>
            <a:t>57 </a:t>
          </a:r>
          <a:r>
            <a:rPr lang="fr-FR" dirty="0"/>
            <a:t>projets financés</a:t>
          </a:r>
        </a:p>
      </cdr:txBody>
    </cdr:sp>
  </cdr:relSizeAnchor>
  <cdr:relSizeAnchor xmlns:cdr="http://schemas.openxmlformats.org/drawingml/2006/chartDrawing">
    <cdr:from>
      <cdr:x>0.03422</cdr:x>
      <cdr:y>0.74332</cdr:y>
    </cdr:from>
    <cdr:to>
      <cdr:x>0.19127</cdr:x>
      <cdr:y>0.86969</cdr:y>
    </cdr:to>
    <cdr:sp macro="" textlink="">
      <cdr:nvSpPr>
        <cdr:cNvPr id="4" name="Bulle narrative : rectangle à coins arrondis 3">
          <a:extLst xmlns:a="http://schemas.openxmlformats.org/drawingml/2006/main">
            <a:ext uri="{FF2B5EF4-FFF2-40B4-BE49-F238E27FC236}">
              <a16:creationId xmlns:a16="http://schemas.microsoft.com/office/drawing/2014/main" id="{E1D6B869-3B2A-EE3A-44DB-0BAD189770FF}"/>
            </a:ext>
          </a:extLst>
        </cdr:cNvPr>
        <cdr:cNvSpPr/>
      </cdr:nvSpPr>
      <cdr:spPr>
        <a:xfrm xmlns:a="http://schemas.openxmlformats.org/drawingml/2006/main">
          <a:off x="208598" y="3020855"/>
          <a:ext cx="957408" cy="513556"/>
        </a:xfrm>
        <a:prstGeom xmlns:a="http://schemas.openxmlformats.org/drawingml/2006/main" prst="wedgeRoundRectCallout">
          <a:avLst>
            <a:gd name="adj1" fmla="val -13391"/>
            <a:gd name="adj2" fmla="val -90595"/>
            <a:gd name="adj3" fmla="val 16667"/>
          </a:avLst>
        </a:prstGeom>
        <a:solidFill xmlns:a="http://schemas.openxmlformats.org/drawingml/2006/main">
          <a:schemeClr val="accent5">
            <a:lumMod val="50000"/>
          </a:schemeClr>
        </a:solidFill>
      </cdr:spPr>
      <cdr:style>
        <a:lnRef xmlns:a="http://schemas.openxmlformats.org/drawingml/2006/main" idx="2">
          <a:schemeClr val="accent6">
            <a:shade val="50000"/>
          </a:schemeClr>
        </a:lnRef>
        <a:fillRef xmlns:a="http://schemas.openxmlformats.org/drawingml/2006/main" idx="1">
          <a:schemeClr val="accent6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400" dirty="0"/>
            <a:t>50</a:t>
          </a:r>
          <a:r>
            <a:rPr lang="fr-FR" dirty="0"/>
            <a:t> projets financés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5F307584-B8AA-4C56-960E-E94CAD0243D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3B4BEB8-7E85-4BFE-B985-8D8A9FE92B0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D41CB2-2EF8-4131-9628-F192E6B86388}" type="datetimeFigureOut">
              <a:rPr lang="fr-FR" smtClean="0"/>
              <a:t>04/12/2023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AB8710C-C137-488F-86E8-9E8B4F08A68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DD03FA2-09E5-45DB-A363-DD8B901CCF1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EBD61C-42EB-4B4A-81EB-17D347B289B0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331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inemaritime.fr/mon-quotidien/jeunesse/projet-jeunes76.html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07efdf3012_0_558:notes"/>
          <p:cNvSpPr txBox="1">
            <a:spLocks noGrp="1"/>
          </p:cNvSpPr>
          <p:nvPr>
            <p:ph type="body" idx="1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Présenter un retour à l’échelle départementale des projets initiés par des jeunes, accompagnés par des structures</a:t>
            </a:r>
            <a:endParaRPr dirty="0"/>
          </a:p>
        </p:txBody>
      </p:sp>
      <p:sp>
        <p:nvSpPr>
          <p:cNvPr id="62" name="Google Shape;62;g107efdf3012_0_5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6363" y="739775"/>
            <a:ext cx="6584950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r>
              <a:rPr lang="fr-FR" dirty="0"/>
              <a:t>Des comités des financeurs réguliers afin de répondre aux attentes des jeunes et de s’adapter à leur tempo : un calendrier établi à consulter en amont</a:t>
            </a:r>
          </a:p>
          <a:p>
            <a:pPr marL="139700" indent="0">
              <a:buNone/>
            </a:pPr>
            <a:endParaRPr lang="fr-FR" dirty="0"/>
          </a:p>
          <a:p>
            <a:pPr marL="139700" indent="0">
              <a:buNone/>
            </a:pPr>
            <a:r>
              <a:rPr lang="fr-FR" dirty="0"/>
              <a:t>Valérie</a:t>
            </a:r>
          </a:p>
        </p:txBody>
      </p:sp>
    </p:spTree>
    <p:extLst>
      <p:ext uri="{BB962C8B-B14F-4D97-AF65-F5344CB8AC3E}">
        <p14:creationId xmlns:p14="http://schemas.microsoft.com/office/powerpoint/2010/main" val="42355666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r>
              <a:rPr lang="fr-FR" dirty="0"/>
              <a:t>Des comités des financeurs réguliers afin de répondre aux attentes des jeunes et de s’adapter à leur tempo : un calendrier établi à consulter en amont</a:t>
            </a:r>
          </a:p>
          <a:p>
            <a:pPr marL="139700" indent="0">
              <a:buNone/>
            </a:pPr>
            <a:endParaRPr lang="fr-FR" dirty="0"/>
          </a:p>
          <a:p>
            <a:pPr marL="139700" indent="0">
              <a:buNone/>
            </a:pPr>
            <a:r>
              <a:rPr lang="fr-FR" dirty="0"/>
              <a:t>Johan</a:t>
            </a:r>
          </a:p>
        </p:txBody>
      </p:sp>
    </p:spTree>
    <p:extLst>
      <p:ext uri="{BB962C8B-B14F-4D97-AF65-F5344CB8AC3E}">
        <p14:creationId xmlns:p14="http://schemas.microsoft.com/office/powerpoint/2010/main" val="18385076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Retour rapide de Johan sur ce qu’apporte les rencontres des groupes</a:t>
            </a:r>
          </a:p>
          <a:p>
            <a:endParaRPr lang="fr-FR" dirty="0"/>
          </a:p>
          <a:p>
            <a:r>
              <a:rPr lang="fr-FR" dirty="0"/>
              <a:t>Intégrer synthèse de Johan</a:t>
            </a:r>
          </a:p>
          <a:p>
            <a:r>
              <a:rPr lang="fr-FR" dirty="0"/>
              <a:t>Johan</a:t>
            </a:r>
          </a:p>
        </p:txBody>
      </p:sp>
    </p:spTree>
    <p:extLst>
      <p:ext uri="{BB962C8B-B14F-4D97-AF65-F5344CB8AC3E}">
        <p14:creationId xmlns:p14="http://schemas.microsoft.com/office/powerpoint/2010/main" val="26294720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07950" y="739775"/>
            <a:ext cx="6581775" cy="3703638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>
          <a:xfrm>
            <a:off x="679767" y="4689515"/>
            <a:ext cx="5935717" cy="4442698"/>
          </a:xfrm>
        </p:spPr>
        <p:txBody>
          <a:bodyPr/>
          <a:lstStyle/>
          <a:p>
            <a:pPr marL="139700" indent="0">
              <a:buNone/>
            </a:pPr>
            <a:r>
              <a:rPr lang="fr-FR" dirty="0">
                <a:latin typeface="+mj-lt"/>
              </a:rPr>
              <a:t>Aller sur le site du département?</a:t>
            </a:r>
          </a:p>
          <a:p>
            <a:pPr marL="139700" indent="0">
              <a:buNone/>
            </a:pPr>
            <a:r>
              <a:rPr lang="fr-FR" dirty="0">
                <a:latin typeface="+mj-lt"/>
                <a:hlinkClick r:id="rId3"/>
              </a:rPr>
              <a:t>Projet Jeunes76 - Département de la Seine-Maritime (seinemaritime.fr)</a:t>
            </a:r>
            <a:endParaRPr lang="fr-FR" dirty="0">
              <a:latin typeface="+mj-lt"/>
            </a:endParaRPr>
          </a:p>
          <a:p>
            <a:pPr marL="139700" indent="0">
              <a:buNone/>
            </a:pPr>
            <a:endParaRPr lang="fr-FR" dirty="0">
              <a:latin typeface="+mj-lt"/>
            </a:endParaRPr>
          </a:p>
          <a:p>
            <a:pPr marL="139700" indent="0">
              <a:buNone/>
            </a:pPr>
            <a:endParaRPr lang="fr-FR" dirty="0">
              <a:latin typeface="+mj-lt"/>
            </a:endParaRPr>
          </a:p>
          <a:p>
            <a:pPr marL="139700" indent="0">
              <a:buNone/>
            </a:pPr>
            <a:endParaRPr lang="fr-FR" dirty="0">
              <a:latin typeface="+mj-lt"/>
            </a:endParaRPr>
          </a:p>
          <a:p>
            <a:pPr marL="139700" indent="0">
              <a:buNone/>
            </a:pPr>
            <a:r>
              <a:rPr lang="fr-FR" dirty="0">
                <a:latin typeface="+mj-lt"/>
              </a:rPr>
              <a:t>Dates à retenir : </a:t>
            </a:r>
          </a:p>
          <a:p>
            <a:pPr marL="139700" indent="0">
              <a:buNone/>
            </a:pPr>
            <a:endParaRPr lang="fr-FR" dirty="0">
              <a:latin typeface="+mj-lt"/>
            </a:endParaRPr>
          </a:p>
          <a:p>
            <a:pPr marL="139700" indent="0">
              <a:buNone/>
            </a:pPr>
            <a:r>
              <a:rPr lang="fr-FR" sz="1000" dirty="0">
                <a:latin typeface="+mj-lt"/>
              </a:rPr>
              <a:t>Commission des financeurs 24 janvier 2024 : date limite de réception des dossiers 17 janvier 2024</a:t>
            </a:r>
            <a:br>
              <a:rPr lang="fr-FR" sz="1000" dirty="0">
                <a:latin typeface="+mj-lt"/>
              </a:rPr>
            </a:br>
            <a:r>
              <a:rPr lang="fr-FR" sz="1000" dirty="0">
                <a:latin typeface="+mj-lt"/>
              </a:rPr>
              <a:t>Commission des financeurs 22 mars 2024 : date limite de réception des dossiers 11 mars 2024</a:t>
            </a:r>
            <a:br>
              <a:rPr lang="fr-FR" sz="1000" dirty="0">
                <a:latin typeface="+mj-lt"/>
              </a:rPr>
            </a:br>
            <a:r>
              <a:rPr lang="fr-FR" sz="1000" dirty="0">
                <a:latin typeface="+mj-lt"/>
              </a:rPr>
              <a:t>Commission des financeurs 17 mai 2024  : date limite de réception des dossiers 8 mai 2024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D216AC-46B9-4FC1-AA2D-018A32CCAB3D}" type="slidenum">
              <a:rPr lang="fr-FR" smtClean="0"/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785320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07950" y="739775"/>
            <a:ext cx="6581775" cy="3703638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r>
              <a:rPr lang="fr-FR" dirty="0"/>
              <a:t>Proposer de lever la main virtuelle pour intervenir en disant :</a:t>
            </a:r>
          </a:p>
          <a:p>
            <a:pPr marL="139700" indent="0">
              <a:buNone/>
            </a:pPr>
            <a:endParaRPr lang="fr-FR" dirty="0"/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Prénom, nom de la structure, commune, projet accompagné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Son questionnement, remarque, proposition</a:t>
            </a:r>
          </a:p>
          <a:p>
            <a:pPr>
              <a:buFontTx/>
              <a:buChar char="-"/>
            </a:pPr>
            <a:endParaRPr lang="fr-FR" dirty="0"/>
          </a:p>
          <a:p>
            <a:pPr marL="139700" indent="0">
              <a:buNone/>
            </a:pPr>
            <a:r>
              <a:rPr lang="fr-FR" dirty="0"/>
              <a:t>Ou d’utiliser le fil de discussion</a:t>
            </a:r>
          </a:p>
          <a:p>
            <a:pPr marL="139700" indent="0"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D216AC-46B9-4FC1-AA2D-018A32CCAB3D}" type="slidenum">
              <a:rPr lang="fr-FR" smtClean="0"/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195481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07950" y="739775"/>
            <a:ext cx="6581775" cy="3703638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r>
              <a:rPr lang="fr-FR" dirty="0"/>
              <a:t>Proposer de lever la main virtuelle pour intervenir en disant :</a:t>
            </a:r>
          </a:p>
          <a:p>
            <a:pPr marL="139700" indent="0">
              <a:buNone/>
            </a:pPr>
            <a:endParaRPr lang="fr-FR" dirty="0"/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Prénom, nom de la structure, commune, projet accompagné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Son questionnement, remarque, proposition</a:t>
            </a:r>
          </a:p>
          <a:p>
            <a:pPr>
              <a:buFontTx/>
              <a:buChar char="-"/>
            </a:pPr>
            <a:endParaRPr lang="fr-FR" dirty="0"/>
          </a:p>
          <a:p>
            <a:pPr marL="139700" indent="0">
              <a:buNone/>
            </a:pPr>
            <a:r>
              <a:rPr lang="fr-FR" dirty="0"/>
              <a:t>Ou d’utiliser le fil de discussion</a:t>
            </a:r>
          </a:p>
          <a:p>
            <a:pPr marL="139700" indent="0"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D216AC-46B9-4FC1-AA2D-018A32CCAB3D}" type="slidenum">
              <a:rPr lang="fr-FR" smtClean="0"/>
              <a:t>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856817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07950" y="739775"/>
            <a:ext cx="6581775" cy="3703638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r>
              <a:rPr lang="fr-FR" dirty="0"/>
              <a:t>Rappeler le cadre interinstitutionnel autour d’objectifs partagés et d’un appel à projet commun</a:t>
            </a:r>
          </a:p>
          <a:p>
            <a:pPr marL="139700" indent="0">
              <a:buNone/>
            </a:pPr>
            <a:endParaRPr lang="fr-FR" dirty="0"/>
          </a:p>
          <a:p>
            <a:pPr marL="139700" indent="0">
              <a:buNone/>
            </a:pPr>
            <a:r>
              <a:rPr lang="fr-FR" dirty="0"/>
              <a:t>Denis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D216AC-46B9-4FC1-AA2D-018A32CCAB3D}" type="slidenum">
              <a:rPr lang="fr-FR" smtClean="0"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754220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Un nombre d’initiatives conséquent mais une part de projets hors critères </a:t>
            </a:r>
          </a:p>
          <a:p>
            <a:r>
              <a:rPr lang="fr-FR" dirty="0"/>
              <a:t>Sur 2022, 26 projets avaient été soutenus par l’appel à projet Caf-</a:t>
            </a:r>
            <a:r>
              <a:rPr lang="fr-FR" dirty="0" err="1"/>
              <a:t>Etat</a:t>
            </a:r>
            <a:endParaRPr lang="fr-FR" dirty="0"/>
          </a:p>
          <a:p>
            <a:endParaRPr lang="fr-FR" dirty="0"/>
          </a:p>
          <a:p>
            <a:r>
              <a:rPr lang="fr-FR" dirty="0"/>
              <a:t>Johan</a:t>
            </a:r>
          </a:p>
          <a:p>
            <a:endParaRPr lang="fr-FR" dirty="0"/>
          </a:p>
          <a:p>
            <a:pPr marL="13970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020460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Une faible proportion de projets d’action locale (hors évènementiel) et de projets citoyens</a:t>
            </a:r>
          </a:p>
          <a:p>
            <a:endParaRPr lang="fr-FR" dirty="0"/>
          </a:p>
          <a:p>
            <a:r>
              <a:rPr lang="fr-FR" dirty="0"/>
              <a:t>Johan</a:t>
            </a:r>
          </a:p>
        </p:txBody>
      </p:sp>
    </p:spTree>
    <p:extLst>
      <p:ext uri="{BB962C8B-B14F-4D97-AF65-F5344CB8AC3E}">
        <p14:creationId xmlns:p14="http://schemas.microsoft.com/office/powerpoint/2010/main" val="8802353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r>
              <a:rPr lang="fr-FR" dirty="0"/>
              <a:t>Des projets portés essentiellement par des jeunes urbains: l’accompagnement des dynamiques de projets à développer avec les jeunes des territoires ruraux</a:t>
            </a:r>
          </a:p>
          <a:p>
            <a:pPr marL="139700" indent="0">
              <a:buNone/>
            </a:pPr>
            <a:endParaRPr lang="fr-FR" dirty="0"/>
          </a:p>
          <a:p>
            <a:pPr marL="139700" indent="0">
              <a:buNone/>
            </a:pPr>
            <a:r>
              <a:rPr lang="fr-FR" dirty="0"/>
              <a:t>Insister sur les territoires où aucun projet accompagné</a:t>
            </a:r>
          </a:p>
          <a:p>
            <a:pPr marL="139700" indent="0">
              <a:buNone/>
            </a:pPr>
            <a:endParaRPr lang="fr-FR" dirty="0"/>
          </a:p>
          <a:p>
            <a:pPr marL="139700" indent="0">
              <a:buNone/>
            </a:pPr>
            <a:r>
              <a:rPr lang="fr-FR" dirty="0"/>
              <a:t>Valérie</a:t>
            </a:r>
          </a:p>
        </p:txBody>
      </p:sp>
    </p:spTree>
    <p:extLst>
      <p:ext uri="{BB962C8B-B14F-4D97-AF65-F5344CB8AC3E}">
        <p14:creationId xmlns:p14="http://schemas.microsoft.com/office/powerpoint/2010/main" val="12758486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Peu de projets accompagnés par des collectivités, services jeunesse municipaux par exemple</a:t>
            </a:r>
          </a:p>
          <a:p>
            <a:r>
              <a:rPr lang="fr-FR" dirty="0"/>
              <a:t>Un fort dynamismes des associations d’étudiants ne médecine sur les projets de solidarité internationale</a:t>
            </a:r>
          </a:p>
          <a:p>
            <a:r>
              <a:rPr lang="fr-FR" dirty="0"/>
              <a:t>Les centres sociaux et </a:t>
            </a:r>
            <a:r>
              <a:rPr lang="fr-FR" dirty="0" err="1"/>
              <a:t>Mjc</a:t>
            </a:r>
            <a:r>
              <a:rPr lang="fr-FR" dirty="0"/>
              <a:t> bien identifiés comme accompagnateurs de dynamique de projets avec les jeunes</a:t>
            </a:r>
          </a:p>
        </p:txBody>
      </p:sp>
    </p:spTree>
    <p:extLst>
      <p:ext uri="{BB962C8B-B14F-4D97-AF65-F5344CB8AC3E}">
        <p14:creationId xmlns:p14="http://schemas.microsoft.com/office/powerpoint/2010/main" val="11287288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Des projets la plus part du temps validés par les 3 institutions et des co-financements accordés bien souvent</a:t>
            </a:r>
          </a:p>
          <a:p>
            <a:r>
              <a:rPr lang="fr-FR" dirty="0"/>
              <a:t>On évite les financements des 3 institutions par volonté de simplification administrative</a:t>
            </a:r>
          </a:p>
          <a:p>
            <a:r>
              <a:rPr lang="fr-FR" dirty="0"/>
              <a:t>Une complémentarité trouvée: ex Le Département ne peut financer les projets accompagnés par des collectivités, La Caf s’oriente plus particulièrement sur les projets portés par les 12-17 ans, mais a la possibilité d’apporter un cofinancement sur les projets portés par les 18-25 ans</a:t>
            </a:r>
          </a:p>
          <a:p>
            <a:endParaRPr lang="fr-FR" dirty="0"/>
          </a:p>
          <a:p>
            <a:r>
              <a:rPr lang="fr-FR" dirty="0"/>
              <a:t>Valérie</a:t>
            </a:r>
          </a:p>
        </p:txBody>
      </p:sp>
    </p:spTree>
    <p:extLst>
      <p:ext uri="{BB962C8B-B14F-4D97-AF65-F5344CB8AC3E}">
        <p14:creationId xmlns:p14="http://schemas.microsoft.com/office/powerpoint/2010/main" val="6523919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r>
              <a:rPr lang="fr-FR" dirty="0"/>
              <a:t>Des comités des financeurs réguliers afin de répondre aux attentes des jeunes et de s’adapter à leur tempo : un calendrier établi à consulter en amont</a:t>
            </a:r>
          </a:p>
          <a:p>
            <a:pPr marL="139700" indent="0">
              <a:buNone/>
            </a:pPr>
            <a:endParaRPr lang="fr-FR" dirty="0"/>
          </a:p>
          <a:p>
            <a:pPr marL="139700" indent="0">
              <a:buNone/>
            </a:pPr>
            <a:r>
              <a:rPr lang="fr-FR" dirty="0" err="1"/>
              <a:t>Deins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379452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r>
              <a:rPr lang="fr-FR" dirty="0"/>
              <a:t>Des comités des financeurs réguliers afin de répondre aux attentes des jeunes et de s’adapter à leur tempo : un calendrier établi à consulter en amont</a:t>
            </a:r>
          </a:p>
          <a:p>
            <a:pPr marL="139700" indent="0">
              <a:buNone/>
            </a:pPr>
            <a:endParaRPr lang="fr-FR" dirty="0"/>
          </a:p>
          <a:p>
            <a:pPr marL="139700" indent="0">
              <a:buNone/>
            </a:pPr>
            <a:r>
              <a:rPr lang="fr-FR" dirty="0"/>
              <a:t>Denis</a:t>
            </a:r>
          </a:p>
        </p:txBody>
      </p:sp>
    </p:spTree>
    <p:extLst>
      <p:ext uri="{BB962C8B-B14F-4D97-AF65-F5344CB8AC3E}">
        <p14:creationId xmlns:p14="http://schemas.microsoft.com/office/powerpoint/2010/main" val="759184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b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 dirty="0"/>
          </a:p>
        </p:txBody>
      </p:sp>
      <p:sp>
        <p:nvSpPr>
          <p:cNvPr id="33" name="Google Shape;33;p6"/>
          <p:cNvSpPr txBox="1">
            <a:spLocks noGrp="1"/>
          </p:cNvSpPr>
          <p:nvPr>
            <p:ph type="body" idx="1"/>
          </p:nvPr>
        </p:nvSpPr>
        <p:spPr>
          <a:xfrm>
            <a:off x="855275" y="1353950"/>
            <a:ext cx="3473100" cy="341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914400" lvl="1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>
            <a:endParaRPr dirty="0"/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2"/>
          </p:nvPr>
        </p:nvSpPr>
        <p:spPr>
          <a:xfrm>
            <a:off x="4815597" y="1353950"/>
            <a:ext cx="3473100" cy="341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 b="0" i="0" u="none" strike="noStrike" cap="none" dirty="0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Merriweather Sans Light"/>
              </a:defRPr>
            </a:lvl1pPr>
            <a:lvl2pPr marL="914400" lvl="1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>
            <a:endParaRPr dirty="0"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32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877" b="1" i="0">
                <a:solidFill>
                  <a:srgbClr val="1C2647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12/4/2023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62707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216" y="1085850"/>
            <a:ext cx="6619244" cy="2497186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216" y="3583035"/>
            <a:ext cx="6619244" cy="646065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2BE3B-A725-43D8-BE1D-A33E7A76C84E}" type="datetimeFigureOut">
              <a:rPr lang="fr-FR" smtClean="0"/>
              <a:t>04/12/2023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E4650-F096-4EE2-B77D-6823FA5242F6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76227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>
            <a:spLocks noGrp="1"/>
          </p:cNvSpPr>
          <p:nvPr>
            <p:ph type="pic" idx="2"/>
          </p:nvPr>
        </p:nvSpPr>
        <p:spPr>
          <a:xfrm>
            <a:off x="5070650" y="0"/>
            <a:ext cx="37782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568775" y="1916400"/>
            <a:ext cx="3660600" cy="1310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000"/>
              <a:buNone/>
              <a:defRPr sz="4000" b="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8848908" y="0"/>
            <a:ext cx="2952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cxnSp>
        <p:nvCxnSpPr>
          <p:cNvPr id="13" name="Google Shape;13;p2"/>
          <p:cNvCxnSpPr/>
          <p:nvPr/>
        </p:nvCxnSpPr>
        <p:spPr>
          <a:xfrm rot="-5400000">
            <a:off x="6232458" y="2547927"/>
            <a:ext cx="5232900" cy="0"/>
          </a:xfrm>
          <a:prstGeom prst="straightConnector1">
            <a:avLst/>
          </a:prstGeom>
          <a:noFill/>
          <a:ln w="95250" cap="flat" cmpd="sng">
            <a:solidFill>
              <a:srgbClr val="FFD2C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" name="object 25">
            <a:extLst>
              <a:ext uri="{FF2B5EF4-FFF2-40B4-BE49-F238E27FC236}">
                <a16:creationId xmlns:a16="http://schemas.microsoft.com/office/drawing/2014/main" id="{E0DF0903-ED7A-42CC-A181-412C65D3E498}"/>
              </a:ext>
            </a:extLst>
          </p:cNvPr>
          <p:cNvSpPr/>
          <p:nvPr/>
        </p:nvSpPr>
        <p:spPr>
          <a:xfrm>
            <a:off x="0" y="214499"/>
            <a:ext cx="8760651" cy="485891"/>
          </a:xfrm>
          <a:custGeom>
            <a:avLst/>
            <a:gdLst/>
            <a:ahLst/>
            <a:cxnLst/>
            <a:rect l="l" t="t" r="r" b="b"/>
            <a:pathLst>
              <a:path w="2973704" h="173989">
                <a:moveTo>
                  <a:pt x="0" y="173456"/>
                </a:moveTo>
                <a:lnTo>
                  <a:pt x="2973311" y="173456"/>
                </a:lnTo>
                <a:lnTo>
                  <a:pt x="2973311" y="0"/>
                </a:lnTo>
                <a:lnTo>
                  <a:pt x="0" y="0"/>
                </a:lnTo>
                <a:lnTo>
                  <a:pt x="0" y="17345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43986AD3-375E-4B2F-A677-050954AB1D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091" y="116732"/>
            <a:ext cx="507135" cy="745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073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Merriweather Sans"/>
              <a:buNone/>
              <a:defRPr sz="3200" b="1">
                <a:solidFill>
                  <a:schemeClr val="accent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55300" y="1353947"/>
            <a:ext cx="7433400" cy="30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65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erriweather Sans Light"/>
              <a:buChar char="●"/>
              <a:defRPr sz="1700">
                <a:solidFill>
                  <a:schemeClr val="dk1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defRPr>
            </a:lvl1pPr>
            <a:lvl2pPr marL="914400" lvl="1" indent="-33655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erriweather Sans Light"/>
              <a:buChar char="○"/>
              <a:defRPr sz="1700">
                <a:solidFill>
                  <a:schemeClr val="dk1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defRPr>
            </a:lvl2pPr>
            <a:lvl3pPr marL="1371600" lvl="2" indent="-33655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erriweather Sans Light"/>
              <a:buChar char="■"/>
              <a:defRPr sz="1700">
                <a:solidFill>
                  <a:schemeClr val="dk1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defRPr>
            </a:lvl3pPr>
            <a:lvl4pPr marL="1828800" lvl="3" indent="-33655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erriweather Sans Light"/>
              <a:buChar char="●"/>
              <a:defRPr sz="1700">
                <a:solidFill>
                  <a:schemeClr val="dk1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defRPr>
            </a:lvl4pPr>
            <a:lvl5pPr marL="2286000" lvl="4" indent="-33655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erriweather Sans Light"/>
              <a:buChar char="○"/>
              <a:defRPr sz="1700">
                <a:solidFill>
                  <a:schemeClr val="dk1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defRPr>
            </a:lvl5pPr>
            <a:lvl6pPr marL="2743200" lvl="5" indent="-33655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erriweather Sans Light"/>
              <a:buChar char="■"/>
              <a:defRPr sz="1700">
                <a:solidFill>
                  <a:schemeClr val="dk1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defRPr>
            </a:lvl6pPr>
            <a:lvl7pPr marL="3200400" lvl="6" indent="-33655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erriweather Sans Light"/>
              <a:buChar char="●"/>
              <a:defRPr sz="1700">
                <a:solidFill>
                  <a:schemeClr val="dk1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defRPr>
            </a:lvl7pPr>
            <a:lvl8pPr marL="3657600" lvl="7" indent="-33655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erriweather Sans Light"/>
              <a:buChar char="○"/>
              <a:defRPr sz="1700">
                <a:solidFill>
                  <a:schemeClr val="dk1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defRPr>
            </a:lvl8pPr>
            <a:lvl9pPr marL="4114800" lvl="8" indent="-33655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700"/>
              <a:buFont typeface="Merriweather Sans Light"/>
              <a:buChar char="■"/>
              <a:defRPr sz="1700">
                <a:solidFill>
                  <a:schemeClr val="dk1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lvl="1" algn="r" rtl="0">
              <a:buNone/>
              <a:defRPr sz="130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lvl="2" algn="r" rtl="0">
              <a:buNone/>
              <a:defRPr sz="130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lvl="3" algn="r" rtl="0">
              <a:buNone/>
              <a:defRPr sz="130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lvl="4" algn="r" rtl="0">
              <a:buNone/>
              <a:defRPr sz="130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lvl="5" algn="r" rtl="0">
              <a:buNone/>
              <a:defRPr sz="130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lvl="6" algn="r" rtl="0">
              <a:buNone/>
              <a:defRPr sz="130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lvl="7" algn="r" rtl="0">
              <a:buNone/>
              <a:defRPr sz="130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lvl="8" algn="r" rtl="0">
              <a:buNone/>
              <a:defRPr sz="130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8" r:id="rId2"/>
    <p:sldLayoutId id="2147483659" r:id="rId3"/>
    <p:sldLayoutId id="2147483660" r:id="rId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3" Type="http://schemas.openxmlformats.org/officeDocument/2006/relationships/image" Target="../media/image2.jfif"/><Relationship Id="rId7" Type="http://schemas.openxmlformats.org/officeDocument/2006/relationships/diagramLayout" Target="../diagrams/layout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5.xml"/><Relationship Id="rId5" Type="http://schemas.openxmlformats.org/officeDocument/2006/relationships/image" Target="../media/image7.png"/><Relationship Id="rId10" Type="http://schemas.microsoft.com/office/2007/relationships/diagramDrawing" Target="../diagrams/drawing5.xml"/><Relationship Id="rId4" Type="http://schemas.openxmlformats.org/officeDocument/2006/relationships/image" Target="../media/image3.jpeg"/><Relationship Id="rId9" Type="http://schemas.openxmlformats.org/officeDocument/2006/relationships/diagramColors" Target="../diagrams/colors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.jfif"/><Relationship Id="rId7" Type="http://schemas.openxmlformats.org/officeDocument/2006/relationships/image" Target="../media/image12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26.svg"/><Relationship Id="rId5" Type="http://schemas.openxmlformats.org/officeDocument/2006/relationships/image" Target="../media/image7.png"/><Relationship Id="rId10" Type="http://schemas.openxmlformats.org/officeDocument/2006/relationships/image" Target="../media/image25.png"/><Relationship Id="rId4" Type="http://schemas.openxmlformats.org/officeDocument/2006/relationships/image" Target="../media/image3.jpeg"/><Relationship Id="rId9" Type="http://schemas.openxmlformats.org/officeDocument/2006/relationships/image" Target="../media/image22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fif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10" Type="http://schemas.openxmlformats.org/officeDocument/2006/relationships/image" Target="../media/image7.png"/><Relationship Id="rId4" Type="http://schemas.openxmlformats.org/officeDocument/2006/relationships/diagramLayout" Target="../diagrams/layout6.xml"/><Relationship Id="rId9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af.fr/partenaires/caf-de-seine-maritime/partenaires-locaux/vos-contacts" TargetMode="External"/><Relationship Id="rId3" Type="http://schemas.openxmlformats.org/officeDocument/2006/relationships/image" Target="../media/image2.jfif"/><Relationship Id="rId7" Type="http://schemas.openxmlformats.org/officeDocument/2006/relationships/hyperlink" Target="mailto:valerie.caillloux@cafseine-maritime.cnafmail.fr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projetjeunes76@seinemaritime.fr" TargetMode="External"/><Relationship Id="rId5" Type="http://schemas.openxmlformats.org/officeDocument/2006/relationships/image" Target="../media/image7.png"/><Relationship Id="rId10" Type="http://schemas.openxmlformats.org/officeDocument/2006/relationships/hyperlink" Target="https://www.seinemaritime.fr/mon-quotidien/jeunesse/projet-jeunes76.html" TargetMode="External"/><Relationship Id="rId4" Type="http://schemas.openxmlformats.org/officeDocument/2006/relationships/image" Target="../media/image3.jpeg"/><Relationship Id="rId9" Type="http://schemas.openxmlformats.org/officeDocument/2006/relationships/hyperlink" Target="mailto:denis.thomas@ac-normandie.fr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einemaritime.fr/mon-quotidien/jeunesse/projet-jeunes76.html" TargetMode="External"/><Relationship Id="rId13" Type="http://schemas.openxmlformats.org/officeDocument/2006/relationships/image" Target="../media/image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2.jfif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6.svg"/><Relationship Id="rId4" Type="http://schemas.openxmlformats.org/officeDocument/2006/relationships/diagramLayout" Target="../diagrams/layout1.xml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.jpeg"/><Relationship Id="rId4" Type="http://schemas.openxmlformats.org/officeDocument/2006/relationships/image" Target="../media/image2.jf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18" Type="http://schemas.openxmlformats.org/officeDocument/2006/relationships/image" Target="../media/image19.png"/><Relationship Id="rId3" Type="http://schemas.openxmlformats.org/officeDocument/2006/relationships/image" Target="../media/image2.jfif"/><Relationship Id="rId21" Type="http://schemas.openxmlformats.org/officeDocument/2006/relationships/image" Target="../media/image22.sv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svg"/><Relationship Id="rId25" Type="http://schemas.openxmlformats.org/officeDocument/2006/relationships/image" Target="../media/image26.sv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microsoft.com/office/2014/relationships/chartEx" Target="../charts/chartEx1.xml"/><Relationship Id="rId11" Type="http://schemas.openxmlformats.org/officeDocument/2006/relationships/image" Target="../media/image12.svg"/><Relationship Id="rId24" Type="http://schemas.openxmlformats.org/officeDocument/2006/relationships/image" Target="../media/image25.png"/><Relationship Id="rId5" Type="http://schemas.openxmlformats.org/officeDocument/2006/relationships/image" Target="../media/image7.png"/><Relationship Id="rId15" Type="http://schemas.openxmlformats.org/officeDocument/2006/relationships/image" Target="../media/image16.svg"/><Relationship Id="rId23" Type="http://schemas.openxmlformats.org/officeDocument/2006/relationships/image" Target="../media/image24.svg"/><Relationship Id="rId10" Type="http://schemas.openxmlformats.org/officeDocument/2006/relationships/image" Target="../media/image11.png"/><Relationship Id="rId19" Type="http://schemas.openxmlformats.org/officeDocument/2006/relationships/image" Target="../media/image20.svg"/><Relationship Id="rId4" Type="http://schemas.openxmlformats.org/officeDocument/2006/relationships/image" Target="../media/image3.jpeg"/><Relationship Id="rId9" Type="http://schemas.openxmlformats.org/officeDocument/2006/relationships/image" Target="../media/image10.svg"/><Relationship Id="rId14" Type="http://schemas.openxmlformats.org/officeDocument/2006/relationships/image" Target="../media/image15.png"/><Relationship Id="rId22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13" Type="http://schemas.openxmlformats.org/officeDocument/2006/relationships/image" Target="../media/image3.jpeg"/><Relationship Id="rId3" Type="http://schemas.openxmlformats.org/officeDocument/2006/relationships/image" Target="../media/image27.png"/><Relationship Id="rId7" Type="http://schemas.openxmlformats.org/officeDocument/2006/relationships/image" Target="../media/image31.svg"/><Relationship Id="rId12" Type="http://schemas.openxmlformats.org/officeDocument/2006/relationships/image" Target="../media/image2.jf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11" Type="http://schemas.openxmlformats.org/officeDocument/2006/relationships/image" Target="../media/image35.svg"/><Relationship Id="rId5" Type="http://schemas.openxmlformats.org/officeDocument/2006/relationships/image" Target="../media/image29.svg"/><Relationship Id="rId10" Type="http://schemas.openxmlformats.org/officeDocument/2006/relationships/image" Target="../media/image34.sv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chart" Target="../charts/chart2.xml"/><Relationship Id="rId3" Type="http://schemas.openxmlformats.org/officeDocument/2006/relationships/image" Target="../media/image2.jfif"/><Relationship Id="rId7" Type="http://schemas.openxmlformats.org/officeDocument/2006/relationships/image" Target="../media/image12.svg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26.svg"/><Relationship Id="rId5" Type="http://schemas.openxmlformats.org/officeDocument/2006/relationships/image" Target="../media/image7.png"/><Relationship Id="rId10" Type="http://schemas.openxmlformats.org/officeDocument/2006/relationships/image" Target="../media/image25.png"/><Relationship Id="rId4" Type="http://schemas.openxmlformats.org/officeDocument/2006/relationships/image" Target="../media/image3.jpeg"/><Relationship Id="rId9" Type="http://schemas.openxmlformats.org/officeDocument/2006/relationships/image" Target="../media/image2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image" Target="../media/image7.pn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2.jfif"/><Relationship Id="rId7" Type="http://schemas.openxmlformats.org/officeDocument/2006/relationships/diagramLayout" Target="../diagrams/layou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11" Type="http://schemas.openxmlformats.org/officeDocument/2006/relationships/image" Target="../media/image4.png"/><Relationship Id="rId5" Type="http://schemas.openxmlformats.org/officeDocument/2006/relationships/image" Target="../media/image7.png"/><Relationship Id="rId10" Type="http://schemas.microsoft.com/office/2007/relationships/diagramDrawing" Target="../diagrams/drawing2.xml"/><Relationship Id="rId4" Type="http://schemas.openxmlformats.org/officeDocument/2006/relationships/image" Target="../media/image3.jpeg"/><Relationship Id="rId9" Type="http://schemas.openxmlformats.org/officeDocument/2006/relationships/diagramColors" Target="../diagrams/colors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13" Type="http://schemas.openxmlformats.org/officeDocument/2006/relationships/diagramLayout" Target="../diagrams/layout4.xml"/><Relationship Id="rId3" Type="http://schemas.openxmlformats.org/officeDocument/2006/relationships/image" Target="../media/image2.jfif"/><Relationship Id="rId7" Type="http://schemas.openxmlformats.org/officeDocument/2006/relationships/diagramLayout" Target="../diagrams/layout3.xml"/><Relationship Id="rId12" Type="http://schemas.openxmlformats.org/officeDocument/2006/relationships/diagramData" Target="../diagrams/data4.xml"/><Relationship Id="rId2" Type="http://schemas.openxmlformats.org/officeDocument/2006/relationships/notesSlide" Target="../notesSlides/notesSlide9.xml"/><Relationship Id="rId1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3.xml"/><Relationship Id="rId11" Type="http://schemas.openxmlformats.org/officeDocument/2006/relationships/image" Target="../media/image4.png"/><Relationship Id="rId5" Type="http://schemas.openxmlformats.org/officeDocument/2006/relationships/image" Target="../media/image7.png"/><Relationship Id="rId15" Type="http://schemas.openxmlformats.org/officeDocument/2006/relationships/diagramColors" Target="../diagrams/colors4.xml"/><Relationship Id="rId10" Type="http://schemas.microsoft.com/office/2007/relationships/diagramDrawing" Target="../diagrams/drawing3.xml"/><Relationship Id="rId4" Type="http://schemas.openxmlformats.org/officeDocument/2006/relationships/image" Target="../media/image3.jpeg"/><Relationship Id="rId9" Type="http://schemas.openxmlformats.org/officeDocument/2006/relationships/diagramColors" Target="../diagrams/colors3.xml"/><Relationship Id="rId1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1"/>
          <p:cNvSpPr/>
          <p:nvPr/>
        </p:nvSpPr>
        <p:spPr>
          <a:xfrm>
            <a:off x="8848908" y="0"/>
            <a:ext cx="2952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cxnSp>
        <p:nvCxnSpPr>
          <p:cNvPr id="67" name="Google Shape;67;p11"/>
          <p:cNvCxnSpPr/>
          <p:nvPr/>
        </p:nvCxnSpPr>
        <p:spPr>
          <a:xfrm rot="-5400000">
            <a:off x="6232458" y="2547927"/>
            <a:ext cx="5232900" cy="0"/>
          </a:xfrm>
          <a:prstGeom prst="straightConnector1">
            <a:avLst/>
          </a:prstGeom>
          <a:noFill/>
          <a:ln w="952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" name="Image 2">
            <a:extLst>
              <a:ext uri="{FF2B5EF4-FFF2-40B4-BE49-F238E27FC236}">
                <a16:creationId xmlns:a16="http://schemas.microsoft.com/office/drawing/2014/main" id="{A3D22176-EAD3-592C-A0D0-761D08C0A6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83" y="173520"/>
            <a:ext cx="712627" cy="657993"/>
          </a:xfrm>
          <a:prstGeom prst="rect">
            <a:avLst/>
          </a:prstGeom>
        </p:spPr>
      </p:pic>
      <p:pic>
        <p:nvPicPr>
          <p:cNvPr id="4" name="Image 1" descr="LOGO DD+PRECTURE.jpg">
            <a:extLst>
              <a:ext uri="{FF2B5EF4-FFF2-40B4-BE49-F238E27FC236}">
                <a16:creationId xmlns:a16="http://schemas.microsoft.com/office/drawing/2014/main" id="{EE56A58A-2E69-5A08-6EA0-BE20BE877F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677" y="156876"/>
            <a:ext cx="577333" cy="691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5" descr="Une image contenant texte, habits, Visage humain, homme&#10;&#10;Description générée automatiquement">
            <a:extLst>
              <a:ext uri="{FF2B5EF4-FFF2-40B4-BE49-F238E27FC236}">
                <a16:creationId xmlns:a16="http://schemas.microsoft.com/office/drawing/2014/main" id="{CF840DD3-B022-4318-E2C6-CA26E641EB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1210" y="941373"/>
            <a:ext cx="5878943" cy="390952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C459C2A-E825-3703-032E-CA924C88366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t>10</a:t>
            </a:fld>
            <a:endParaRPr lang="fr-FR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7431D39-B5DB-4684-849D-96F6E7C1A9DE}"/>
              </a:ext>
            </a:extLst>
          </p:cNvPr>
          <p:cNvSpPr/>
          <p:nvPr/>
        </p:nvSpPr>
        <p:spPr>
          <a:xfrm>
            <a:off x="178969" y="170498"/>
            <a:ext cx="51716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solidFill>
                  <a:schemeClr val="accent1"/>
                </a:solidFill>
                <a:latin typeface="Merriweather Sans"/>
                <a:cs typeface="Calibri"/>
              </a:rPr>
              <a:t>Calendrier 2024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7421FCE3-FD8F-71BE-ACE2-7E3CB718E7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93" y="1723950"/>
            <a:ext cx="712627" cy="657993"/>
          </a:xfrm>
          <a:prstGeom prst="rect">
            <a:avLst/>
          </a:prstGeom>
        </p:spPr>
      </p:pic>
      <p:pic>
        <p:nvPicPr>
          <p:cNvPr id="10" name="Image 1" descr="LOGO DD+PRECTURE.jpg">
            <a:extLst>
              <a:ext uri="{FF2B5EF4-FFF2-40B4-BE49-F238E27FC236}">
                <a16:creationId xmlns:a16="http://schemas.microsoft.com/office/drawing/2014/main" id="{64A03C3B-1B59-8097-0F85-4C629A468F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27" y="3319549"/>
            <a:ext cx="577333" cy="691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FF967D50-31B0-38DE-EBA6-0B25E4E62E77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45" y="2519384"/>
            <a:ext cx="401298" cy="63414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Diagramme 1">
            <a:extLst>
              <a:ext uri="{FF2B5EF4-FFF2-40B4-BE49-F238E27FC236}">
                <a16:creationId xmlns:a16="http://schemas.microsoft.com/office/drawing/2014/main" id="{9D0E421E-181B-649F-43E2-E7F82487B374}"/>
              </a:ext>
            </a:extLst>
          </p:cNvPr>
          <p:cNvGraphicFramePr/>
          <p:nvPr/>
        </p:nvGraphicFramePr>
        <p:xfrm>
          <a:off x="1089212" y="1082488"/>
          <a:ext cx="7940071" cy="42690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3" name="Bulle narrative : rectangle à coins arrondis 2">
            <a:extLst>
              <a:ext uri="{FF2B5EF4-FFF2-40B4-BE49-F238E27FC236}">
                <a16:creationId xmlns:a16="http://schemas.microsoft.com/office/drawing/2014/main" id="{20998C39-6430-F304-D7A0-565D85860D2F}"/>
              </a:ext>
            </a:extLst>
          </p:cNvPr>
          <p:cNvSpPr/>
          <p:nvPr/>
        </p:nvSpPr>
        <p:spPr>
          <a:xfrm>
            <a:off x="1089213" y="3344569"/>
            <a:ext cx="1190064" cy="804908"/>
          </a:xfrm>
          <a:prstGeom prst="wedgeRoundRectCallout">
            <a:avLst>
              <a:gd name="adj1" fmla="val -8915"/>
              <a:gd name="adj2" fmla="val -111041"/>
              <a:gd name="adj3" fmla="val 16667"/>
            </a:avLst>
          </a:prstGeom>
          <a:solidFill>
            <a:schemeClr val="accent3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>
                <a:latin typeface="Century Gothic" panose="020B0502020202020204" pitchFamily="34" charset="0"/>
              </a:rPr>
              <a:t>Commission </a:t>
            </a:r>
          </a:p>
          <a:p>
            <a:pPr algn="ctr"/>
            <a:r>
              <a:rPr lang="fr-FR" dirty="0">
                <a:latin typeface="Century Gothic" panose="020B0502020202020204" pitchFamily="34" charset="0"/>
              </a:rPr>
              <a:t>des financeurs </a:t>
            </a:r>
          </a:p>
          <a:p>
            <a:pPr algn="ctr"/>
            <a:r>
              <a:rPr lang="fr-FR" dirty="0">
                <a:latin typeface="Century Gothic" panose="020B0502020202020204" pitchFamily="34" charset="0"/>
              </a:rPr>
              <a:t>24 01 2024</a:t>
            </a:r>
          </a:p>
        </p:txBody>
      </p:sp>
      <p:sp>
        <p:nvSpPr>
          <p:cNvPr id="6" name="Bulle narrative : rectangle à coins arrondis 5">
            <a:extLst>
              <a:ext uri="{FF2B5EF4-FFF2-40B4-BE49-F238E27FC236}">
                <a16:creationId xmlns:a16="http://schemas.microsoft.com/office/drawing/2014/main" id="{24E2A380-286C-50C4-BE3D-13947DD8E879}"/>
              </a:ext>
            </a:extLst>
          </p:cNvPr>
          <p:cNvSpPr/>
          <p:nvPr/>
        </p:nvSpPr>
        <p:spPr>
          <a:xfrm>
            <a:off x="1089211" y="1326369"/>
            <a:ext cx="1190064" cy="804908"/>
          </a:xfrm>
          <a:prstGeom prst="wedgeRoundRectCallout">
            <a:avLst>
              <a:gd name="adj1" fmla="val -7423"/>
              <a:gd name="adj2" fmla="val 76226"/>
              <a:gd name="adj3" fmla="val 16667"/>
            </a:avLst>
          </a:prstGeom>
          <a:solidFill>
            <a:schemeClr val="accent3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>
                <a:latin typeface="Century Gothic" panose="020B0502020202020204" pitchFamily="34" charset="0"/>
              </a:rPr>
              <a:t>Date limite de réception 17 janvier</a:t>
            </a:r>
          </a:p>
        </p:txBody>
      </p:sp>
      <p:sp>
        <p:nvSpPr>
          <p:cNvPr id="7" name="Bulle narrative : rectangle à coins arrondis 6">
            <a:extLst>
              <a:ext uri="{FF2B5EF4-FFF2-40B4-BE49-F238E27FC236}">
                <a16:creationId xmlns:a16="http://schemas.microsoft.com/office/drawing/2014/main" id="{986BE888-320E-CC34-8940-2EB5C7ECF341}"/>
              </a:ext>
            </a:extLst>
          </p:cNvPr>
          <p:cNvSpPr/>
          <p:nvPr/>
        </p:nvSpPr>
        <p:spPr>
          <a:xfrm>
            <a:off x="2641288" y="3344569"/>
            <a:ext cx="1190064" cy="804908"/>
          </a:xfrm>
          <a:prstGeom prst="wedgeRoundRectCallout">
            <a:avLst>
              <a:gd name="adj1" fmla="val -8915"/>
              <a:gd name="adj2" fmla="val -111041"/>
              <a:gd name="adj3" fmla="val 16667"/>
            </a:avLst>
          </a:prstGeom>
          <a:solidFill>
            <a:schemeClr val="accent3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>
                <a:latin typeface="Century Gothic" panose="020B0502020202020204" pitchFamily="34" charset="0"/>
              </a:rPr>
              <a:t>Commission </a:t>
            </a:r>
          </a:p>
          <a:p>
            <a:pPr algn="ctr"/>
            <a:r>
              <a:rPr lang="fr-FR" dirty="0">
                <a:latin typeface="Century Gothic" panose="020B0502020202020204" pitchFamily="34" charset="0"/>
              </a:rPr>
              <a:t>des financeurs </a:t>
            </a:r>
          </a:p>
          <a:p>
            <a:pPr algn="ctr"/>
            <a:r>
              <a:rPr lang="fr-FR" dirty="0">
                <a:latin typeface="Century Gothic" panose="020B0502020202020204" pitchFamily="34" charset="0"/>
              </a:rPr>
              <a:t>22 03 2024</a:t>
            </a:r>
          </a:p>
        </p:txBody>
      </p:sp>
      <p:sp>
        <p:nvSpPr>
          <p:cNvPr id="13" name="Bulle narrative : rectangle à coins arrondis 12">
            <a:extLst>
              <a:ext uri="{FF2B5EF4-FFF2-40B4-BE49-F238E27FC236}">
                <a16:creationId xmlns:a16="http://schemas.microsoft.com/office/drawing/2014/main" id="{AC960778-A01B-91FD-2233-354CEBB42FAB}"/>
              </a:ext>
            </a:extLst>
          </p:cNvPr>
          <p:cNvSpPr/>
          <p:nvPr/>
        </p:nvSpPr>
        <p:spPr>
          <a:xfrm>
            <a:off x="4122586" y="3344569"/>
            <a:ext cx="1190064" cy="804908"/>
          </a:xfrm>
          <a:prstGeom prst="wedgeRoundRectCallout">
            <a:avLst>
              <a:gd name="adj1" fmla="val -8915"/>
              <a:gd name="adj2" fmla="val -111041"/>
              <a:gd name="adj3" fmla="val 16667"/>
            </a:avLst>
          </a:prstGeom>
          <a:solidFill>
            <a:schemeClr val="accent3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>
                <a:latin typeface="Century Gothic" panose="020B0502020202020204" pitchFamily="34" charset="0"/>
              </a:rPr>
              <a:t>Commission </a:t>
            </a:r>
          </a:p>
          <a:p>
            <a:pPr algn="ctr"/>
            <a:r>
              <a:rPr lang="fr-FR" dirty="0">
                <a:latin typeface="Century Gothic" panose="020B0502020202020204" pitchFamily="34" charset="0"/>
              </a:rPr>
              <a:t>des financeurs </a:t>
            </a:r>
          </a:p>
          <a:p>
            <a:pPr algn="ctr"/>
            <a:r>
              <a:rPr lang="fr-FR" dirty="0">
                <a:latin typeface="Century Gothic" panose="020B0502020202020204" pitchFamily="34" charset="0"/>
              </a:rPr>
              <a:t>17 05 2024</a:t>
            </a:r>
          </a:p>
        </p:txBody>
      </p:sp>
      <p:sp>
        <p:nvSpPr>
          <p:cNvPr id="16" name="Bulle narrative : rectangle à coins arrondis 15">
            <a:extLst>
              <a:ext uri="{FF2B5EF4-FFF2-40B4-BE49-F238E27FC236}">
                <a16:creationId xmlns:a16="http://schemas.microsoft.com/office/drawing/2014/main" id="{A670A60B-A40B-4541-0ABA-170907D11903}"/>
              </a:ext>
            </a:extLst>
          </p:cNvPr>
          <p:cNvSpPr/>
          <p:nvPr/>
        </p:nvSpPr>
        <p:spPr>
          <a:xfrm>
            <a:off x="2588208" y="1322554"/>
            <a:ext cx="1180411" cy="783276"/>
          </a:xfrm>
          <a:prstGeom prst="wedgeRoundRectCallout">
            <a:avLst>
              <a:gd name="adj1" fmla="val -7423"/>
              <a:gd name="adj2" fmla="val 76226"/>
              <a:gd name="adj3" fmla="val 16667"/>
            </a:avLst>
          </a:prstGeom>
          <a:solidFill>
            <a:schemeClr val="accent3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>
                <a:latin typeface="Century Gothic" panose="020B0502020202020204" pitchFamily="34" charset="0"/>
              </a:rPr>
              <a:t>Date limite de réception 11 mars</a:t>
            </a:r>
          </a:p>
        </p:txBody>
      </p:sp>
      <p:sp>
        <p:nvSpPr>
          <p:cNvPr id="17" name="Bulle narrative : rectangle à coins arrondis 16">
            <a:extLst>
              <a:ext uri="{FF2B5EF4-FFF2-40B4-BE49-F238E27FC236}">
                <a16:creationId xmlns:a16="http://schemas.microsoft.com/office/drawing/2014/main" id="{D5A3932C-3AE3-5AD4-6343-24B51D38F9AA}"/>
              </a:ext>
            </a:extLst>
          </p:cNvPr>
          <p:cNvSpPr/>
          <p:nvPr/>
        </p:nvSpPr>
        <p:spPr>
          <a:xfrm>
            <a:off x="4014026" y="1332312"/>
            <a:ext cx="1190064" cy="783276"/>
          </a:xfrm>
          <a:prstGeom prst="wedgeRoundRectCallout">
            <a:avLst>
              <a:gd name="adj1" fmla="val -7423"/>
              <a:gd name="adj2" fmla="val 76226"/>
              <a:gd name="adj3" fmla="val 16667"/>
            </a:avLst>
          </a:prstGeom>
          <a:solidFill>
            <a:schemeClr val="accent3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>
                <a:latin typeface="Century Gothic" panose="020B0502020202020204" pitchFamily="34" charset="0"/>
              </a:rPr>
              <a:t>Date limite de réception 8 mai</a:t>
            </a:r>
          </a:p>
        </p:txBody>
      </p:sp>
      <p:sp>
        <p:nvSpPr>
          <p:cNvPr id="18" name="Bulle narrative : rectangle à coins arrondis 17">
            <a:extLst>
              <a:ext uri="{FF2B5EF4-FFF2-40B4-BE49-F238E27FC236}">
                <a16:creationId xmlns:a16="http://schemas.microsoft.com/office/drawing/2014/main" id="{4D93CD75-702A-9FEB-018E-C035B115322C}"/>
              </a:ext>
            </a:extLst>
          </p:cNvPr>
          <p:cNvSpPr/>
          <p:nvPr/>
        </p:nvSpPr>
        <p:spPr>
          <a:xfrm>
            <a:off x="6938841" y="800101"/>
            <a:ext cx="1734512" cy="705970"/>
          </a:xfrm>
          <a:prstGeom prst="wedgeRoundRectCallout">
            <a:avLst>
              <a:gd name="adj1" fmla="val -43344"/>
              <a:gd name="adj2" fmla="val 119222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b="1" dirty="0">
                <a:latin typeface="Century Gothic" panose="020B0502020202020204" pitchFamily="34" charset="0"/>
              </a:rPr>
              <a:t>D’autres dates à venir pour le 2</a:t>
            </a:r>
            <a:r>
              <a:rPr lang="fr-FR" b="1" baseline="30000" dirty="0">
                <a:latin typeface="Century Gothic" panose="020B0502020202020204" pitchFamily="34" charset="0"/>
              </a:rPr>
              <a:t>ème</a:t>
            </a:r>
            <a:r>
              <a:rPr lang="fr-FR" b="1" dirty="0">
                <a:latin typeface="Century Gothic" panose="020B0502020202020204" pitchFamily="34" charset="0"/>
              </a:rPr>
              <a:t> semestre!</a:t>
            </a:r>
          </a:p>
        </p:txBody>
      </p:sp>
    </p:spTree>
    <p:extLst>
      <p:ext uri="{BB962C8B-B14F-4D97-AF65-F5344CB8AC3E}">
        <p14:creationId xmlns:p14="http://schemas.microsoft.com/office/powerpoint/2010/main" val="17535570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C459C2A-E825-3703-032E-CA924C88366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t>11</a:t>
            </a:fld>
            <a:endParaRPr lang="fr-FR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7431D39-B5DB-4684-849D-96F6E7C1A9DE}"/>
              </a:ext>
            </a:extLst>
          </p:cNvPr>
          <p:cNvSpPr/>
          <p:nvPr/>
        </p:nvSpPr>
        <p:spPr>
          <a:xfrm>
            <a:off x="358945" y="175198"/>
            <a:ext cx="75127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solidFill>
                  <a:schemeClr val="accent1"/>
                </a:solidFill>
                <a:latin typeface="Merriweather Sans"/>
                <a:cs typeface="Calibri"/>
              </a:rPr>
              <a:t>Accompagnement &amp; attribution de financements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7421FCE3-FD8F-71BE-ACE2-7E3CB718E7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93" y="1723950"/>
            <a:ext cx="712627" cy="657993"/>
          </a:xfrm>
          <a:prstGeom prst="rect">
            <a:avLst/>
          </a:prstGeom>
        </p:spPr>
      </p:pic>
      <p:pic>
        <p:nvPicPr>
          <p:cNvPr id="10" name="Image 1" descr="LOGO DD+PRECTURE.jpg">
            <a:extLst>
              <a:ext uri="{FF2B5EF4-FFF2-40B4-BE49-F238E27FC236}">
                <a16:creationId xmlns:a16="http://schemas.microsoft.com/office/drawing/2014/main" id="{64A03C3B-1B59-8097-0F85-4C629A468F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27" y="3319549"/>
            <a:ext cx="577333" cy="691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FF967D50-31B0-38DE-EBA6-0B25E4E62E77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45" y="2519384"/>
            <a:ext cx="401298" cy="63414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77CD1281-B53F-B4CC-8085-CDCDB8F0C43E}"/>
              </a:ext>
            </a:extLst>
          </p:cNvPr>
          <p:cNvSpPr txBox="1"/>
          <p:nvPr/>
        </p:nvSpPr>
        <p:spPr>
          <a:xfrm>
            <a:off x="4448793" y="935776"/>
            <a:ext cx="4110260" cy="386259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b="1">
                <a:solidFill>
                  <a:srgbClr val="004156"/>
                </a:solidFill>
                <a:effectLst/>
                <a:latin typeface="Montserrat" panose="00000500000000000000" pitchFamily="2" charset="0"/>
              </a:defRPr>
            </a:lvl1pPr>
          </a:lstStyle>
          <a:p>
            <a:r>
              <a:rPr lang="fr-FR" dirty="0">
                <a:latin typeface="Merriweather Sans Light" pitchFamily="2" charset="0"/>
              </a:rPr>
              <a:t>Modalités d’attribution et de versement :</a:t>
            </a:r>
          </a:p>
          <a:p>
            <a:endParaRPr lang="fr-FR" sz="1100" dirty="0">
              <a:latin typeface="Merriweather Sans Light" pitchFamily="2" charset="0"/>
            </a:endParaRPr>
          </a:p>
          <a:p>
            <a:pPr marL="285750" indent="-285750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fr-FR" sz="1100" b="0" dirty="0">
                <a:solidFill>
                  <a:srgbClr val="00232E"/>
                </a:solidFill>
                <a:latin typeface="Merriweather Sans Light" pitchFamily="2" charset="0"/>
              </a:rPr>
              <a:t>Montants des subventions t attribués en fonction de la qualité des projets présentés et de leur adéquation avec les objectifs visés,</a:t>
            </a:r>
          </a:p>
          <a:p>
            <a:pPr marL="285750" indent="-285750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fr-FR" sz="1100" b="0" dirty="0">
                <a:solidFill>
                  <a:srgbClr val="00232E"/>
                </a:solidFill>
                <a:latin typeface="Merriweather Sans Light" pitchFamily="2" charset="0"/>
              </a:rPr>
              <a:t>Transmission des pièces justificatives complémentaires, demandées à la suite de la commission des financeurs,</a:t>
            </a:r>
          </a:p>
          <a:p>
            <a:pPr marL="285750" indent="-285750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fr-FR" sz="1100" b="0" dirty="0">
                <a:solidFill>
                  <a:srgbClr val="00232E"/>
                </a:solidFill>
                <a:latin typeface="Merriweather Sans Light" pitchFamily="2" charset="0"/>
              </a:rPr>
              <a:t>Information de tout changement de nature à modifier les activités et le projet présenté dans le dossier de candidature,</a:t>
            </a:r>
          </a:p>
          <a:p>
            <a:pPr marL="285750" indent="-285750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fr-FR" sz="1100" b="0" dirty="0">
                <a:solidFill>
                  <a:srgbClr val="00232E"/>
                </a:solidFill>
                <a:latin typeface="Merriweather Sans Light" pitchFamily="2" charset="0"/>
              </a:rPr>
              <a:t>Transmission d’un bilan du projet (pédagogique et financier) et participation à une évaluation,</a:t>
            </a:r>
          </a:p>
          <a:p>
            <a:pPr marL="285750" indent="-285750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fr-FR" sz="1100" b="0" dirty="0">
                <a:solidFill>
                  <a:srgbClr val="00232E"/>
                </a:solidFill>
                <a:latin typeface="Merriweather Sans Light" pitchFamily="2" charset="0"/>
              </a:rPr>
              <a:t>Mention de la participation de la DSDEN, du Département de la Seine-Maritime et de la CAF de Seine-Maritime en faisant figurer les logos des 3 institutions lors des actions ou manifestations donnant lieu à l'édition de supports de communication,</a:t>
            </a:r>
          </a:p>
          <a:p>
            <a:pPr marL="285750" indent="-285750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fr-FR" sz="1100" b="0" dirty="0">
                <a:solidFill>
                  <a:srgbClr val="00232E"/>
                </a:solidFill>
                <a:latin typeface="Merriweather Sans Light" pitchFamily="2" charset="0"/>
              </a:rPr>
              <a:t>Participation à la valorisation de leur action dans le cadre de manifestations ou de communications organisées par la DSDEN, la CAF et le Département de la Seine-Maritime.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4202395F-DFD9-770C-D935-D331887799DE}"/>
              </a:ext>
            </a:extLst>
          </p:cNvPr>
          <p:cNvSpPr txBox="1"/>
          <p:nvPr/>
        </p:nvSpPr>
        <p:spPr>
          <a:xfrm>
            <a:off x="1170269" y="938535"/>
            <a:ext cx="2877296" cy="386259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fr-FR" b="1" i="0" dirty="0">
                <a:solidFill>
                  <a:srgbClr val="004156"/>
                </a:solidFill>
                <a:effectLst/>
                <a:latin typeface="Merriweather Sans Light" pitchFamily="2" charset="0"/>
              </a:rPr>
              <a:t>Critères :</a:t>
            </a:r>
          </a:p>
          <a:p>
            <a:pPr algn="l"/>
            <a:endParaRPr lang="fr-FR" sz="800" b="1" i="0" dirty="0">
              <a:solidFill>
                <a:srgbClr val="004156"/>
              </a:solidFill>
              <a:effectLst/>
              <a:latin typeface="Merriweather Sans Light" pitchFamily="2" charset="0"/>
            </a:endParaRPr>
          </a:p>
          <a:p>
            <a:pPr marL="285750" indent="-285750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fr-FR" sz="1200" dirty="0">
                <a:solidFill>
                  <a:srgbClr val="00232E"/>
                </a:solidFill>
                <a:latin typeface="Merriweather Sans Light" pitchFamily="2" charset="0"/>
              </a:rPr>
              <a:t>Projet présenté en lien avec les thématiques ciblées,</a:t>
            </a:r>
          </a:p>
          <a:p>
            <a:pPr marL="285750" indent="-285750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fr-FR" sz="1200" dirty="0">
                <a:solidFill>
                  <a:srgbClr val="00232E"/>
                </a:solidFill>
                <a:latin typeface="Merriweather Sans Light" pitchFamily="2" charset="0"/>
              </a:rPr>
              <a:t>Projet initié par un groupe de jeunes ou permettant leur implication dans ses différentes phases (élaboration, mise en œuvre et évaluation).</a:t>
            </a:r>
          </a:p>
          <a:p>
            <a:pPr algn="l"/>
            <a:endParaRPr lang="fr-FR" sz="800" dirty="0">
              <a:solidFill>
                <a:srgbClr val="00232E"/>
              </a:solidFill>
              <a:latin typeface="Merriweather Sans Light" pitchFamily="2" charset="0"/>
            </a:endParaRPr>
          </a:p>
          <a:p>
            <a:endParaRPr lang="fr-FR" sz="900" b="1" dirty="0">
              <a:solidFill>
                <a:srgbClr val="004156"/>
              </a:solidFill>
              <a:latin typeface="Merriweather Sans Light" pitchFamily="2" charset="0"/>
            </a:endParaRPr>
          </a:p>
          <a:p>
            <a:endParaRPr lang="fr-FR" b="1" dirty="0">
              <a:solidFill>
                <a:srgbClr val="004156"/>
              </a:solidFill>
              <a:latin typeface="Merriweather Sans Light" pitchFamily="2" charset="0"/>
            </a:endParaRPr>
          </a:p>
          <a:p>
            <a:r>
              <a:rPr lang="fr-FR" b="1" dirty="0">
                <a:solidFill>
                  <a:srgbClr val="004156"/>
                </a:solidFill>
                <a:latin typeface="Merriweather Sans Light" pitchFamily="2" charset="0"/>
              </a:rPr>
              <a:t>Accompagnement : </a:t>
            </a:r>
          </a:p>
          <a:p>
            <a:endParaRPr lang="fr-FR" sz="800" b="1" dirty="0">
              <a:solidFill>
                <a:srgbClr val="004156"/>
              </a:solidFill>
              <a:latin typeface="Merriweather Sans Light" pitchFamily="2" charset="0"/>
            </a:endParaRPr>
          </a:p>
          <a:p>
            <a:pPr marL="285750" indent="-285750" algn="l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fr-FR" sz="1200" b="0" i="0" dirty="0">
                <a:solidFill>
                  <a:srgbClr val="00232E"/>
                </a:solidFill>
                <a:effectLst/>
                <a:latin typeface="Merriweather Sans Light" pitchFamily="2" charset="0"/>
              </a:rPr>
              <a:t>Rencontres organisées avec les groupes de jeunes afin de leur proposer de présenter et de valoriser leur projet, </a:t>
            </a:r>
          </a:p>
          <a:p>
            <a:pPr marL="285750" indent="-285750" algn="l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fr-FR" sz="1200" b="0" i="0" dirty="0">
                <a:solidFill>
                  <a:srgbClr val="00232E"/>
                </a:solidFill>
                <a:effectLst/>
                <a:latin typeface="Merriweather Sans Light" pitchFamily="2" charset="0"/>
              </a:rPr>
              <a:t>Bilan permettant d'évoquer les perspectives.</a:t>
            </a:r>
          </a:p>
          <a:p>
            <a:pPr algn="l">
              <a:buClr>
                <a:schemeClr val="accent6">
                  <a:lumMod val="50000"/>
                </a:schemeClr>
              </a:buClr>
            </a:pPr>
            <a:endParaRPr lang="fr-FR" sz="1600" b="0" i="0" dirty="0">
              <a:solidFill>
                <a:srgbClr val="00232E"/>
              </a:solidFill>
              <a:effectLst/>
              <a:latin typeface="Merriweather Sans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6835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C459C2A-E825-3703-032E-CA924C88366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t>12</a:t>
            </a:fld>
            <a:endParaRPr lang="fr-FR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7431D39-B5DB-4684-849D-96F6E7C1A9DE}"/>
              </a:ext>
            </a:extLst>
          </p:cNvPr>
          <p:cNvSpPr/>
          <p:nvPr/>
        </p:nvSpPr>
        <p:spPr>
          <a:xfrm>
            <a:off x="178969" y="170498"/>
            <a:ext cx="82052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solidFill>
                  <a:schemeClr val="accent1"/>
                </a:solidFill>
                <a:latin typeface="Merriweather Sans"/>
                <a:cs typeface="Calibri"/>
              </a:rPr>
              <a:t>Accompagnement technique : </a:t>
            </a:r>
          </a:p>
          <a:p>
            <a:r>
              <a:rPr lang="fr-FR" sz="1600" dirty="0">
                <a:solidFill>
                  <a:schemeClr val="accent1"/>
                </a:solidFill>
                <a:latin typeface="Merriweather Sans"/>
                <a:cs typeface="Calibri"/>
              </a:rPr>
              <a:t>Des objectifs  variables selon l’âge des jeunes et le niveau d’avancement du projet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7421FCE3-FD8F-71BE-ACE2-7E3CB718E7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93" y="1723950"/>
            <a:ext cx="712627" cy="657993"/>
          </a:xfrm>
          <a:prstGeom prst="rect">
            <a:avLst/>
          </a:prstGeom>
        </p:spPr>
      </p:pic>
      <p:pic>
        <p:nvPicPr>
          <p:cNvPr id="10" name="Image 1" descr="LOGO DD+PRECTURE.jpg">
            <a:extLst>
              <a:ext uri="{FF2B5EF4-FFF2-40B4-BE49-F238E27FC236}">
                <a16:creationId xmlns:a16="http://schemas.microsoft.com/office/drawing/2014/main" id="{64A03C3B-1B59-8097-0F85-4C629A468F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27" y="3319549"/>
            <a:ext cx="577333" cy="691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FF967D50-31B0-38DE-EBA6-0B25E4E62E77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45" y="2519384"/>
            <a:ext cx="401298" cy="634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raphique 6" descr="Empreintes de chaussure avec un remplissage uni">
            <a:extLst>
              <a:ext uri="{FF2B5EF4-FFF2-40B4-BE49-F238E27FC236}">
                <a16:creationId xmlns:a16="http://schemas.microsoft.com/office/drawing/2014/main" id="{5174E4C2-F17D-52B5-0B62-7344A9389D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350475">
            <a:off x="4367676" y="2722662"/>
            <a:ext cx="914400" cy="914400"/>
          </a:xfrm>
          <a:prstGeom prst="rect">
            <a:avLst/>
          </a:prstGeom>
        </p:spPr>
      </p:pic>
      <p:pic>
        <p:nvPicPr>
          <p:cNvPr id="25" name="Graphique 24" descr="Clap avec un remplissage uni">
            <a:extLst>
              <a:ext uri="{FF2B5EF4-FFF2-40B4-BE49-F238E27FC236}">
                <a16:creationId xmlns:a16="http://schemas.microsoft.com/office/drawing/2014/main" id="{1449C3C2-C68D-0536-7155-4176187BDBA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20667065">
            <a:off x="5848440" y="3384237"/>
            <a:ext cx="750366" cy="750366"/>
          </a:xfrm>
          <a:prstGeom prst="rect">
            <a:avLst/>
          </a:prstGeom>
        </p:spPr>
      </p:pic>
      <p:pic>
        <p:nvPicPr>
          <p:cNvPr id="29" name="Graphique 28" descr="Groupe d’hommes avec un remplissage uni">
            <a:extLst>
              <a:ext uri="{FF2B5EF4-FFF2-40B4-BE49-F238E27FC236}">
                <a16:creationId xmlns:a16="http://schemas.microsoft.com/office/drawing/2014/main" id="{A13C1357-EAF8-BAE8-D392-832C72191C4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20953157">
            <a:off x="8144968" y="3234356"/>
            <a:ext cx="534831" cy="534831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50CFF6E3-CCDF-3CAB-8B45-5FE96ED1DBAA}"/>
              </a:ext>
            </a:extLst>
          </p:cNvPr>
          <p:cNvSpPr txBox="1"/>
          <p:nvPr/>
        </p:nvSpPr>
        <p:spPr>
          <a:xfrm>
            <a:off x="1243853" y="922056"/>
            <a:ext cx="7481247" cy="3908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   </a:t>
            </a:r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 </a:t>
            </a:r>
            <a:endParaRPr kumimoji="0" lang="fr-FR" altLang="fr-FR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  <a:p>
            <a:pPr lvl="3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Des objectifs variables à ces rencontres:</a:t>
            </a:r>
          </a:p>
          <a:p>
            <a:pPr lvl="3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kumimoji="0" lang="fr-FR" altLang="fr-F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</a:endParaRPr>
          </a:p>
          <a:p>
            <a:pPr marL="1085850" lvl="2" indent="-17145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§"/>
            </a:pPr>
            <a:r>
              <a:rPr lang="fr-FR" altLang="fr-FR" sz="1100" dirty="0">
                <a:solidFill>
                  <a:schemeClr val="tx1"/>
                </a:solidFill>
                <a:latin typeface="Century Gothic" panose="020B0502020202020204" pitchFamily="34" charset="0"/>
              </a:rPr>
              <a:t>Présenter l’appel à projets jeunes 76, ses objectifs, ses critères et ses possibilités de soutien financier</a:t>
            </a:r>
          </a:p>
          <a:p>
            <a:pPr marL="1085850" lvl="2" indent="-17145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§"/>
            </a:pPr>
            <a:r>
              <a:rPr lang="fr-FR" altLang="fr-FR" sz="1100" dirty="0">
                <a:solidFill>
                  <a:schemeClr val="tx1"/>
                </a:solidFill>
                <a:latin typeface="Century Gothic" panose="020B0502020202020204" pitchFamily="34" charset="0"/>
              </a:rPr>
              <a:t>Donner et valoriser la parole des jeunes en leur proposant de présenter et défendre leur projet</a:t>
            </a:r>
          </a:p>
          <a:p>
            <a:pPr marL="1085850" lvl="2" indent="-17145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§"/>
            </a:pPr>
            <a:r>
              <a:rPr lang="fr-FR" altLang="fr-FR" sz="1100" dirty="0">
                <a:solidFill>
                  <a:schemeClr val="tx1"/>
                </a:solidFill>
                <a:latin typeface="Century Gothic" panose="020B0502020202020204" pitchFamily="34" charset="0"/>
              </a:rPr>
              <a:t>Comprendre la dynamique de projet (objectifs, déroulement, rôles des jeunes…) en complément du formulaire de demande</a:t>
            </a:r>
          </a:p>
          <a:p>
            <a:pPr marL="1085850" lvl="2" indent="-17145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§"/>
            </a:pPr>
            <a:r>
              <a:rPr lang="fr-FR" altLang="fr-FR" sz="1100" dirty="0">
                <a:solidFill>
                  <a:schemeClr val="tx1"/>
                </a:solidFill>
                <a:latin typeface="Century Gothic" panose="020B0502020202020204" pitchFamily="34" charset="0"/>
              </a:rPr>
              <a:t>Connaitre les associations porteuses des projets et les accompagner </a:t>
            </a:r>
          </a:p>
          <a:p>
            <a:pPr marL="1085850" lvl="2" indent="-17145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§"/>
            </a:pPr>
            <a:r>
              <a:rPr lang="fr-FR" altLang="fr-FR" sz="1100" dirty="0">
                <a:solidFill>
                  <a:schemeClr val="tx1"/>
                </a:solidFill>
                <a:latin typeface="Century Gothic" panose="020B0502020202020204" pitchFamily="34" charset="0"/>
              </a:rPr>
              <a:t>Accompagner les groupes de jeunes dans la construction et la mise en œuvre de leur projet : méthodologie de projet, aide à la rédaction du formulaire de demande…</a:t>
            </a:r>
          </a:p>
          <a:p>
            <a:pPr marL="1085850" lvl="2" indent="-17145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§"/>
            </a:pPr>
            <a:r>
              <a:rPr lang="fr-FR" altLang="fr-FR" sz="1100" dirty="0">
                <a:solidFill>
                  <a:schemeClr val="tx1"/>
                </a:solidFill>
                <a:latin typeface="Century Gothic" panose="020B0502020202020204" pitchFamily="34" charset="0"/>
              </a:rPr>
              <a:t>Proposer des temps d’échange et de valorisation de projets dans le cadre de rencontres entre collectifs de jeunes : groupes ayant mené des projets et groupes en phase de construction de projets. Rencontres solidarité internationale.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 </a:t>
            </a:r>
            <a:endParaRPr kumimoji="0" lang="fr-FR" altLang="fr-FR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 </a:t>
            </a:r>
            <a:endParaRPr kumimoji="0" lang="fr-FR" altLang="fr-FR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Plusieurs types de rencontres 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fr-FR" altLang="fr-FR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  <a:p>
            <a:pPr marL="1085850" indent="-17145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§"/>
            </a:pPr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Rencontre info appel à projets</a:t>
            </a:r>
          </a:p>
          <a:p>
            <a:pPr marL="1085850" indent="-17145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§"/>
            </a:pPr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Rencontre présentation projets</a:t>
            </a:r>
          </a:p>
          <a:p>
            <a:pPr marL="1085850" indent="-17145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§"/>
            </a:pPr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Rencontre partage d’expériences</a:t>
            </a:r>
          </a:p>
          <a:p>
            <a:pPr marL="1085850" indent="-17145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§"/>
            </a:pPr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Rencontre bilan de projets</a:t>
            </a:r>
            <a:endParaRPr kumimoji="0" lang="fr-FR" altLang="fr-FR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4587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60717C-41DC-4D3C-B00B-2D6A4037F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27" y="384978"/>
            <a:ext cx="7433400" cy="396300"/>
          </a:xfrm>
        </p:spPr>
        <p:txBody>
          <a:bodyPr/>
          <a:lstStyle/>
          <a:p>
            <a:pPr>
              <a:lnSpc>
                <a:spcPct val="100000"/>
              </a:lnSpc>
              <a:buClr>
                <a:srgbClr val="000000"/>
              </a:buClr>
            </a:pPr>
            <a:r>
              <a:rPr lang="fr-FR" sz="2400" b="0" dirty="0">
                <a:solidFill>
                  <a:schemeClr val="accent1"/>
                </a:solidFill>
                <a:latin typeface="Merriweather Sans"/>
              </a:rPr>
              <a:t>Perspectives 2024</a:t>
            </a:r>
          </a:p>
        </p:txBody>
      </p:sp>
      <p:graphicFrame>
        <p:nvGraphicFramePr>
          <p:cNvPr id="8" name="Diagramme 7">
            <a:extLst>
              <a:ext uri="{FF2B5EF4-FFF2-40B4-BE49-F238E27FC236}">
                <a16:creationId xmlns:a16="http://schemas.microsoft.com/office/drawing/2014/main" id="{6CC8CABD-DE47-4499-BE11-E1562DED6F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37898228"/>
              </p:ext>
            </p:extLst>
          </p:nvPr>
        </p:nvGraphicFramePr>
        <p:xfrm>
          <a:off x="2001548" y="951618"/>
          <a:ext cx="6250532" cy="38069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" name="Image 11">
            <a:extLst>
              <a:ext uri="{FF2B5EF4-FFF2-40B4-BE49-F238E27FC236}">
                <a16:creationId xmlns:a16="http://schemas.microsoft.com/office/drawing/2014/main" id="{1CB5376E-08A0-DE7B-FE29-0BC0EC8C4DF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93" y="1723950"/>
            <a:ext cx="712627" cy="657993"/>
          </a:xfrm>
          <a:prstGeom prst="rect">
            <a:avLst/>
          </a:prstGeom>
        </p:spPr>
      </p:pic>
      <p:pic>
        <p:nvPicPr>
          <p:cNvPr id="13" name="Image 1" descr="LOGO DD+PRECTURE.jpg">
            <a:extLst>
              <a:ext uri="{FF2B5EF4-FFF2-40B4-BE49-F238E27FC236}">
                <a16:creationId xmlns:a16="http://schemas.microsoft.com/office/drawing/2014/main" id="{DDAECC5D-3861-AF7B-472B-030555D9E4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27" y="3319549"/>
            <a:ext cx="577333" cy="691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AE2F6571-C72A-ECC7-43A0-48483B731F60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45" y="2519384"/>
            <a:ext cx="401298" cy="6341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84993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60717C-41DC-4D3C-B00B-2D6A4037F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306" y="650368"/>
            <a:ext cx="7433400" cy="396300"/>
          </a:xfrm>
        </p:spPr>
        <p:txBody>
          <a:bodyPr/>
          <a:lstStyle/>
          <a:p>
            <a:pPr>
              <a:lnSpc>
                <a:spcPct val="100000"/>
              </a:lnSpc>
              <a:buClr>
                <a:srgbClr val="000000"/>
              </a:buClr>
            </a:pPr>
            <a:r>
              <a:rPr lang="fr-FR" sz="2400" b="0" dirty="0">
                <a:solidFill>
                  <a:schemeClr val="accent1"/>
                </a:solidFill>
                <a:latin typeface="Merriweather Sans"/>
              </a:rPr>
              <a:t>A votre écoute…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1CB5376E-08A0-DE7B-FE29-0BC0EC8C4D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93" y="1723950"/>
            <a:ext cx="712627" cy="657993"/>
          </a:xfrm>
          <a:prstGeom prst="rect">
            <a:avLst/>
          </a:prstGeom>
        </p:spPr>
      </p:pic>
      <p:pic>
        <p:nvPicPr>
          <p:cNvPr id="13" name="Image 1" descr="LOGO DD+PRECTURE.jpg">
            <a:extLst>
              <a:ext uri="{FF2B5EF4-FFF2-40B4-BE49-F238E27FC236}">
                <a16:creationId xmlns:a16="http://schemas.microsoft.com/office/drawing/2014/main" id="{DDAECC5D-3861-AF7B-472B-030555D9E4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27" y="3319549"/>
            <a:ext cx="577333" cy="691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AE2F6571-C72A-ECC7-43A0-48483B731F60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45" y="2519384"/>
            <a:ext cx="401298" cy="63414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Bulle narrative : ronde 2">
            <a:extLst>
              <a:ext uri="{FF2B5EF4-FFF2-40B4-BE49-F238E27FC236}">
                <a16:creationId xmlns:a16="http://schemas.microsoft.com/office/drawing/2014/main" id="{EF5EA5B5-79E9-5F6E-A74E-D72C8E76F27F}"/>
              </a:ext>
            </a:extLst>
          </p:cNvPr>
          <p:cNvSpPr/>
          <p:nvPr/>
        </p:nvSpPr>
        <p:spPr>
          <a:xfrm>
            <a:off x="1651247" y="1046668"/>
            <a:ext cx="6360459" cy="3146613"/>
          </a:xfrm>
          <a:prstGeom prst="wedgeEllipseCallou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5">
                <a:lumMod val="2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i="1" dirty="0">
                <a:solidFill>
                  <a:schemeClr val="accent1"/>
                </a:solidFill>
                <a:latin typeface="Merriweather Sans"/>
                <a:cs typeface="Calibri"/>
                <a:sym typeface="Merriweather Sans"/>
              </a:rPr>
              <a:t>Quels sont vos questionnements, vos remarques, préconisations?</a:t>
            </a:r>
          </a:p>
          <a:p>
            <a:pPr algn="ctr"/>
            <a:endParaRPr lang="fr-FR" sz="2400" i="1" dirty="0">
              <a:solidFill>
                <a:schemeClr val="accent1"/>
              </a:solidFill>
              <a:latin typeface="Merriweather Sans"/>
              <a:cs typeface="Calibri"/>
              <a:sym typeface="Merriweather Sans"/>
            </a:endParaRPr>
          </a:p>
          <a:p>
            <a:pPr algn="ctr"/>
            <a:r>
              <a:rPr lang="fr-FR" sz="2400" i="1" dirty="0">
                <a:solidFill>
                  <a:schemeClr val="accent1"/>
                </a:solidFill>
                <a:latin typeface="Merriweather Sans"/>
                <a:cs typeface="Calibri"/>
                <a:sym typeface="Merriweather Sans"/>
              </a:rPr>
              <a:t>Quelles sont vos attentes?</a:t>
            </a:r>
          </a:p>
          <a:p>
            <a:pPr algn="ctr"/>
            <a:endParaRPr lang="fr-FR" dirty="0"/>
          </a:p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748995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60717C-41DC-4D3C-B00B-2D6A4037F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518" y="338214"/>
            <a:ext cx="7433400" cy="396300"/>
          </a:xfrm>
        </p:spPr>
        <p:txBody>
          <a:bodyPr/>
          <a:lstStyle/>
          <a:p>
            <a:pPr>
              <a:lnSpc>
                <a:spcPct val="100000"/>
              </a:lnSpc>
              <a:buClr>
                <a:srgbClr val="000000"/>
              </a:buClr>
            </a:pPr>
            <a:r>
              <a:rPr lang="fr-FR" sz="2400" b="0" dirty="0">
                <a:solidFill>
                  <a:schemeClr val="accent1"/>
                </a:solidFill>
                <a:latin typeface="Merriweather Sans"/>
              </a:rPr>
              <a:t>Contacts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1CB5376E-08A0-DE7B-FE29-0BC0EC8C4D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619" y="1046423"/>
            <a:ext cx="712627" cy="657993"/>
          </a:xfrm>
          <a:prstGeom prst="rect">
            <a:avLst/>
          </a:prstGeom>
        </p:spPr>
      </p:pic>
      <p:pic>
        <p:nvPicPr>
          <p:cNvPr id="13" name="Image 1" descr="LOGO DD+PRECTURE.jpg">
            <a:extLst>
              <a:ext uri="{FF2B5EF4-FFF2-40B4-BE49-F238E27FC236}">
                <a16:creationId xmlns:a16="http://schemas.microsoft.com/office/drawing/2014/main" id="{DDAECC5D-3861-AF7B-472B-030555D9E4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265" y="3751437"/>
            <a:ext cx="577333" cy="691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AE2F6571-C72A-ECC7-43A0-48483B731F60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283" y="2440151"/>
            <a:ext cx="401298" cy="63414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DD674A40-4389-3DA7-0F86-60D630155201}"/>
              </a:ext>
            </a:extLst>
          </p:cNvPr>
          <p:cNvSpPr txBox="1"/>
          <p:nvPr/>
        </p:nvSpPr>
        <p:spPr>
          <a:xfrm>
            <a:off x="2177940" y="999666"/>
            <a:ext cx="5984424" cy="93871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fr-FR" sz="1100" dirty="0">
                <a:solidFill>
                  <a:srgbClr val="FFFFFF"/>
                </a:solidFill>
                <a:latin typeface="+mj-lt"/>
                <a:cs typeface="Kartika" panose="020B0502040204020203" pitchFamily="18" charset="0"/>
              </a:rPr>
              <a:t>Service jeunesse du Département</a:t>
            </a:r>
            <a:br>
              <a:rPr lang="fr-FR" sz="1100" dirty="0">
                <a:solidFill>
                  <a:srgbClr val="FFFFFF"/>
                </a:solidFill>
                <a:latin typeface="+mj-lt"/>
                <a:cs typeface="Kartika" panose="020B0502040204020203" pitchFamily="18" charset="0"/>
              </a:rPr>
            </a:br>
            <a:r>
              <a:rPr lang="fr-FR" sz="1100" dirty="0">
                <a:solidFill>
                  <a:srgbClr val="FFFFFF"/>
                </a:solidFill>
                <a:latin typeface="+mj-lt"/>
                <a:cs typeface="Kartika" panose="020B0502040204020203" pitchFamily="18" charset="0"/>
              </a:rPr>
              <a:t>Direction de la jeunesse, des sports et de la coopération internationale</a:t>
            </a:r>
          </a:p>
          <a:p>
            <a:r>
              <a:rPr lang="fr-FR" sz="1100" dirty="0">
                <a:solidFill>
                  <a:srgbClr val="FFFFFF"/>
                </a:solidFill>
                <a:latin typeface="+mj-lt"/>
                <a:cs typeface="Kartika" panose="020B0502040204020203" pitchFamily="18" charset="0"/>
              </a:rPr>
              <a:t>Johan </a:t>
            </a:r>
            <a:r>
              <a:rPr lang="fr-FR" sz="1100" dirty="0" err="1">
                <a:solidFill>
                  <a:srgbClr val="FFFFFF"/>
                </a:solidFill>
                <a:latin typeface="+mj-lt"/>
                <a:cs typeface="Kartika" panose="020B0502040204020203" pitchFamily="18" charset="0"/>
              </a:rPr>
              <a:t>Maurcot</a:t>
            </a:r>
            <a:endParaRPr lang="fr-FR" sz="1100" dirty="0">
              <a:solidFill>
                <a:srgbClr val="FFFFFF"/>
              </a:solidFill>
              <a:latin typeface="+mj-lt"/>
              <a:cs typeface="Kartika" panose="020B0502040204020203" pitchFamily="18" charset="0"/>
            </a:endParaRPr>
          </a:p>
          <a:p>
            <a:r>
              <a:rPr lang="fr-FR" sz="1100" dirty="0">
                <a:solidFill>
                  <a:srgbClr val="FFFFFF"/>
                </a:solidFill>
                <a:latin typeface="+mj-lt"/>
                <a:cs typeface="Kartika" panose="020B0502040204020203" pitchFamily="18" charset="0"/>
              </a:rPr>
              <a:t>06.98.04.04.11/02.35.52.64.37 </a:t>
            </a:r>
            <a:br>
              <a:rPr lang="fr-FR" sz="1100" dirty="0">
                <a:solidFill>
                  <a:srgbClr val="FFFFFF"/>
                </a:solidFill>
                <a:latin typeface="+mj-lt"/>
                <a:cs typeface="Kartika" panose="020B0502040204020203" pitchFamily="18" charset="0"/>
              </a:rPr>
            </a:br>
            <a:r>
              <a:rPr lang="fr-FR" sz="1100" dirty="0">
                <a:solidFill>
                  <a:srgbClr val="C00000"/>
                </a:solidFill>
                <a:latin typeface="+mj-lt"/>
                <a:cs typeface="Kartika" panose="020B0502040204020203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projetjeunes76@seinemaritime.fr</a:t>
            </a:r>
            <a:endParaRPr lang="fr-FR" sz="1100" dirty="0">
              <a:solidFill>
                <a:srgbClr val="C00000"/>
              </a:solidFill>
              <a:latin typeface="+mj-lt"/>
              <a:cs typeface="Kartika" panose="020B0502040204020203" pitchFamily="18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821A62C-A3BD-C683-6D84-E3448917666B}"/>
              </a:ext>
            </a:extLst>
          </p:cNvPr>
          <p:cNvSpPr txBox="1"/>
          <p:nvPr/>
        </p:nvSpPr>
        <p:spPr>
          <a:xfrm>
            <a:off x="2177939" y="2208433"/>
            <a:ext cx="5984425" cy="110799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fr-FR" sz="1100" dirty="0">
                <a:solidFill>
                  <a:srgbClr val="FFFFFF"/>
                </a:solidFill>
                <a:latin typeface="+mj-lt"/>
                <a:cs typeface="Kartika" panose="020B0502040204020203" pitchFamily="18" charset="0"/>
              </a:rPr>
              <a:t>Caisse d’Allocations </a:t>
            </a:r>
            <a:r>
              <a:rPr lang="fr-FR" sz="1100" dirty="0" err="1">
                <a:solidFill>
                  <a:srgbClr val="FFFFFF"/>
                </a:solidFill>
                <a:latin typeface="+mj-lt"/>
                <a:cs typeface="Kartika" panose="020B0502040204020203" pitchFamily="18" charset="0"/>
              </a:rPr>
              <a:t>Famililales</a:t>
            </a:r>
            <a:r>
              <a:rPr lang="fr-FR" sz="1100" dirty="0">
                <a:solidFill>
                  <a:srgbClr val="FFFFFF"/>
                </a:solidFill>
                <a:latin typeface="+mj-lt"/>
                <a:cs typeface="Kartika" panose="020B0502040204020203" pitchFamily="18" charset="0"/>
              </a:rPr>
              <a:t> de Seine-Maritime (CAF)</a:t>
            </a:r>
            <a:br>
              <a:rPr lang="fr-FR" sz="1100" dirty="0">
                <a:solidFill>
                  <a:srgbClr val="FFFFFF"/>
                </a:solidFill>
                <a:latin typeface="+mj-lt"/>
                <a:cs typeface="Kartika" panose="020B0502040204020203" pitchFamily="18" charset="0"/>
              </a:rPr>
            </a:br>
            <a:r>
              <a:rPr lang="fr-FR" sz="1100" dirty="0">
                <a:solidFill>
                  <a:srgbClr val="FFFFFF"/>
                </a:solidFill>
                <a:latin typeface="+mj-lt"/>
                <a:cs typeface="Kartika" panose="020B0502040204020203" pitchFamily="18" charset="0"/>
              </a:rPr>
              <a:t>Pôle Social Partenaire</a:t>
            </a:r>
            <a:br>
              <a:rPr lang="fr-FR" sz="1100" dirty="0">
                <a:solidFill>
                  <a:srgbClr val="FFFFFF"/>
                </a:solidFill>
                <a:latin typeface="+mj-lt"/>
                <a:cs typeface="Kartika" panose="020B0502040204020203" pitchFamily="18" charset="0"/>
              </a:rPr>
            </a:br>
            <a:r>
              <a:rPr lang="fr-FR" sz="1100" dirty="0">
                <a:solidFill>
                  <a:srgbClr val="FFFFFF"/>
                </a:solidFill>
                <a:latin typeface="+mj-lt"/>
                <a:cs typeface="Kartika" panose="020B0502040204020203" pitchFamily="18" charset="0"/>
              </a:rPr>
              <a:t>Valérie Cailloux</a:t>
            </a:r>
          </a:p>
          <a:p>
            <a:r>
              <a:rPr lang="fr-FR" sz="1100" dirty="0">
                <a:solidFill>
                  <a:srgbClr val="FFFFFF"/>
                </a:solidFill>
                <a:latin typeface="+mj-lt"/>
                <a:cs typeface="Kartika" panose="020B0502040204020203" pitchFamily="18" charset="0"/>
              </a:rPr>
              <a:t>02.35.52.25.22</a:t>
            </a:r>
            <a:br>
              <a:rPr lang="fr-FR" sz="1100" dirty="0">
                <a:solidFill>
                  <a:srgbClr val="FFFFFF"/>
                </a:solidFill>
                <a:latin typeface="+mj-lt"/>
                <a:cs typeface="Kartika" panose="020B0502040204020203" pitchFamily="18" charset="0"/>
              </a:rPr>
            </a:br>
            <a:r>
              <a:rPr lang="fr-FR" sz="1100" dirty="0">
                <a:solidFill>
                  <a:srgbClr val="C00000"/>
                </a:solidFill>
                <a:latin typeface="+mj-lt"/>
                <a:cs typeface="Kartika" panose="020B0502040204020203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valerie.caillloux@cafseine-maritime.cnafmail.fr</a:t>
            </a:r>
            <a:endParaRPr lang="fr-FR" sz="1100" dirty="0">
              <a:solidFill>
                <a:srgbClr val="C00000"/>
              </a:solidFill>
              <a:latin typeface="+mj-lt"/>
              <a:cs typeface="Kartika" panose="020B0502040204020203" pitchFamily="18" charset="0"/>
              <a:hlinkClick r:id="rId8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fr-FR" sz="1100" b="1" dirty="0">
                <a:solidFill>
                  <a:srgbClr val="C00000"/>
                </a:solidFill>
                <a:latin typeface="+mj-lt"/>
                <a:cs typeface="Kartika" panose="020B0502040204020203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Vos contacts sur les territoires</a:t>
            </a:r>
            <a:endParaRPr lang="fr-FR" sz="1100" b="1" dirty="0">
              <a:solidFill>
                <a:srgbClr val="C00000"/>
              </a:solidFill>
              <a:latin typeface="+mj-lt"/>
              <a:cs typeface="Kartika" panose="020B0502040204020203" pitchFamily="18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B3C5F10-3686-5D5C-E788-F4C2BB8F2EB1}"/>
              </a:ext>
            </a:extLst>
          </p:cNvPr>
          <p:cNvSpPr txBox="1"/>
          <p:nvPr/>
        </p:nvSpPr>
        <p:spPr>
          <a:xfrm>
            <a:off x="2177939" y="3686424"/>
            <a:ext cx="5984426" cy="93871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fr-FR" sz="1100" b="0" i="0" dirty="0">
                <a:solidFill>
                  <a:srgbClr val="FFFFFF"/>
                </a:solidFill>
                <a:effectLst/>
                <a:latin typeface="+mj-lt"/>
                <a:cs typeface="Kartika" panose="020B0502040204020203" pitchFamily="18" charset="0"/>
              </a:rPr>
              <a:t>Service Départemental à la Jeunesse, à l'Engagement et aux Sports (SDJES)</a:t>
            </a:r>
          </a:p>
          <a:p>
            <a:r>
              <a:rPr lang="fr-FR" sz="1100" b="0" i="0" dirty="0">
                <a:solidFill>
                  <a:srgbClr val="FFFFFF"/>
                </a:solidFill>
                <a:effectLst/>
                <a:latin typeface="+mj-lt"/>
                <a:cs typeface="Kartika" panose="020B0502040204020203" pitchFamily="18" charset="0"/>
              </a:rPr>
              <a:t>Direction des services départementaux de l’Éducation nationale de la Seine-Maritime</a:t>
            </a:r>
          </a:p>
          <a:p>
            <a:r>
              <a:rPr lang="fr-FR" sz="1100" dirty="0">
                <a:solidFill>
                  <a:srgbClr val="FFFFFF"/>
                </a:solidFill>
                <a:latin typeface="+mj-lt"/>
                <a:cs typeface="Kartika" panose="020B0502040204020203" pitchFamily="18" charset="0"/>
              </a:rPr>
              <a:t>Denis Thomas</a:t>
            </a:r>
          </a:p>
          <a:p>
            <a:r>
              <a:rPr lang="fr-FR" sz="1100" b="0" i="0" dirty="0">
                <a:solidFill>
                  <a:srgbClr val="FFFFFF"/>
                </a:solidFill>
                <a:effectLst/>
                <a:latin typeface="+mj-lt"/>
                <a:cs typeface="Kartika" panose="020B0502040204020203" pitchFamily="18" charset="0"/>
              </a:rPr>
              <a:t>02.32.08.97.69</a:t>
            </a:r>
          </a:p>
          <a:p>
            <a:r>
              <a:rPr lang="fr-FR" sz="1100" dirty="0">
                <a:solidFill>
                  <a:srgbClr val="C00000"/>
                </a:solidFill>
                <a:latin typeface="+mj-lt"/>
                <a:cs typeface="Kartika" panose="020B0502040204020203" pitchFamily="18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denis.thomas@ac-normandie.fr</a:t>
            </a:r>
            <a:endParaRPr lang="fr-FR" sz="1100" dirty="0">
              <a:solidFill>
                <a:srgbClr val="C00000"/>
              </a:solidFill>
              <a:latin typeface="+mj-lt"/>
              <a:cs typeface="Kartika" panose="020B0502040204020203" pitchFamily="18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326811DB-ADFA-A35A-8163-966A97CC05BC}"/>
              </a:ext>
            </a:extLst>
          </p:cNvPr>
          <p:cNvSpPr txBox="1"/>
          <p:nvPr/>
        </p:nvSpPr>
        <p:spPr>
          <a:xfrm>
            <a:off x="3556746" y="475782"/>
            <a:ext cx="238685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hlinkClick r:id="rId10"/>
              </a:rPr>
              <a:t>Lien direct vers le site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00540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60717C-41DC-4D3C-B00B-2D6A4037F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747" y="660697"/>
            <a:ext cx="7433400" cy="396300"/>
          </a:xfrm>
        </p:spPr>
        <p:txBody>
          <a:bodyPr/>
          <a:lstStyle/>
          <a:p>
            <a:pPr>
              <a:lnSpc>
                <a:spcPct val="100000"/>
              </a:lnSpc>
              <a:buClr>
                <a:srgbClr val="000000"/>
              </a:buClr>
            </a:pPr>
            <a:r>
              <a:rPr lang="fr-FR" sz="2400" b="0" dirty="0">
                <a:solidFill>
                  <a:schemeClr val="accent1"/>
                </a:solidFill>
                <a:latin typeface="Merriweather Sans"/>
              </a:rPr>
              <a:t>Projets Jeunes 76, un dispositif interinstitutionnel autour de 3 objectifs partagés depuis 2023</a:t>
            </a:r>
          </a:p>
        </p:txBody>
      </p:sp>
      <p:graphicFrame>
        <p:nvGraphicFramePr>
          <p:cNvPr id="8" name="Diagramme 7">
            <a:extLst>
              <a:ext uri="{FF2B5EF4-FFF2-40B4-BE49-F238E27FC236}">
                <a16:creationId xmlns:a16="http://schemas.microsoft.com/office/drawing/2014/main" id="{6CC8CABD-DE47-4499-BE11-E1562DED6F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84255529"/>
              </p:ext>
            </p:extLst>
          </p:nvPr>
        </p:nvGraphicFramePr>
        <p:xfrm>
          <a:off x="1268854" y="1064599"/>
          <a:ext cx="6939806" cy="38069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Graphique 2" descr="Ampoule et engrenage contour">
            <a:hlinkClick r:id="rId8"/>
            <a:extLst>
              <a:ext uri="{FF2B5EF4-FFF2-40B4-BE49-F238E27FC236}">
                <a16:creationId xmlns:a16="http://schemas.microsoft.com/office/drawing/2014/main" id="{D88C9396-567E-2B44-3040-A0546AC0E10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20326566">
            <a:off x="1789565" y="2730844"/>
            <a:ext cx="474414" cy="474414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1CB5376E-08A0-DE7B-FE29-0BC0EC8C4DF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93" y="1723950"/>
            <a:ext cx="712627" cy="657993"/>
          </a:xfrm>
          <a:prstGeom prst="rect">
            <a:avLst/>
          </a:prstGeom>
        </p:spPr>
      </p:pic>
      <p:pic>
        <p:nvPicPr>
          <p:cNvPr id="13" name="Image 1" descr="LOGO DD+PRECTURE.jpg">
            <a:extLst>
              <a:ext uri="{FF2B5EF4-FFF2-40B4-BE49-F238E27FC236}">
                <a16:creationId xmlns:a16="http://schemas.microsoft.com/office/drawing/2014/main" id="{DDAECC5D-3861-AF7B-472B-030555D9E4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27" y="3319549"/>
            <a:ext cx="577333" cy="691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AE2F6571-C72A-ECC7-43A0-48483B731F60}"/>
              </a:ext>
            </a:extLst>
          </p:cNvPr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45" y="2519384"/>
            <a:ext cx="401298" cy="6341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7899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C459C2A-E825-3703-032E-CA924C88366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t>3</a:t>
            </a:fld>
            <a:endParaRPr lang="fr-FR" dirty="0"/>
          </a:p>
        </p:txBody>
      </p:sp>
      <p:graphicFrame>
        <p:nvGraphicFramePr>
          <p:cNvPr id="7" name="Graphique 6">
            <a:extLst>
              <a:ext uri="{FF2B5EF4-FFF2-40B4-BE49-F238E27FC236}">
                <a16:creationId xmlns:a16="http://schemas.microsoft.com/office/drawing/2014/main" id="{A236AA57-73EB-4D5F-D18A-F89E580B896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18319080"/>
              </p:ext>
            </p:extLst>
          </p:nvPr>
        </p:nvGraphicFramePr>
        <p:xfrm>
          <a:off x="2488406" y="882651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37431D39-B5DB-4684-849D-96F6E7C1A9DE}"/>
              </a:ext>
            </a:extLst>
          </p:cNvPr>
          <p:cNvSpPr/>
          <p:nvPr/>
        </p:nvSpPr>
        <p:spPr>
          <a:xfrm>
            <a:off x="358945" y="184293"/>
            <a:ext cx="51716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solidFill>
                  <a:schemeClr val="accent1"/>
                </a:solidFill>
                <a:latin typeface="Merriweather Sans"/>
                <a:cs typeface="Calibri"/>
                <a:sym typeface="Merriweather Sans"/>
              </a:rPr>
              <a:t>Projets Jeunes 76,</a:t>
            </a:r>
          </a:p>
          <a:p>
            <a:r>
              <a:rPr lang="fr-FR" sz="2400" dirty="0">
                <a:solidFill>
                  <a:schemeClr val="accent1"/>
                </a:solidFill>
                <a:latin typeface="Merriweather Sans"/>
                <a:cs typeface="Calibri"/>
                <a:sym typeface="Merriweather Sans"/>
              </a:rPr>
              <a:t>102  initiatives étudiées en 2023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7421FCE3-FD8F-71BE-ACE2-7E3CB718E7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93" y="1723950"/>
            <a:ext cx="712627" cy="657993"/>
          </a:xfrm>
          <a:prstGeom prst="rect">
            <a:avLst/>
          </a:prstGeom>
        </p:spPr>
      </p:pic>
      <p:pic>
        <p:nvPicPr>
          <p:cNvPr id="10" name="Image 1" descr="LOGO DD+PRECTURE.jpg">
            <a:extLst>
              <a:ext uri="{FF2B5EF4-FFF2-40B4-BE49-F238E27FC236}">
                <a16:creationId xmlns:a16="http://schemas.microsoft.com/office/drawing/2014/main" id="{64A03C3B-1B59-8097-0F85-4C629A468F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27" y="3319549"/>
            <a:ext cx="577333" cy="691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FF967D50-31B0-38DE-EBA6-0B25E4E62E77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45" y="2519384"/>
            <a:ext cx="401298" cy="6341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7772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C459C2A-E825-3703-032E-CA924C88366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t>4</a:t>
            </a:fld>
            <a:endParaRPr lang="fr-FR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7431D39-B5DB-4684-849D-96F6E7C1A9DE}"/>
              </a:ext>
            </a:extLst>
          </p:cNvPr>
          <p:cNvSpPr/>
          <p:nvPr/>
        </p:nvSpPr>
        <p:spPr>
          <a:xfrm>
            <a:off x="227055" y="190622"/>
            <a:ext cx="51716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solidFill>
                  <a:schemeClr val="accent1"/>
                </a:solidFill>
                <a:latin typeface="Merriweather Sans"/>
                <a:cs typeface="Calibri"/>
              </a:rPr>
              <a:t>Projets Jeunes 76,différents types de projets développés en 2023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7421FCE3-FD8F-71BE-ACE2-7E3CB718E7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93" y="1723950"/>
            <a:ext cx="712627" cy="657993"/>
          </a:xfrm>
          <a:prstGeom prst="rect">
            <a:avLst/>
          </a:prstGeom>
        </p:spPr>
      </p:pic>
      <p:pic>
        <p:nvPicPr>
          <p:cNvPr id="10" name="Image 1" descr="LOGO DD+PRECTURE.jpg">
            <a:extLst>
              <a:ext uri="{FF2B5EF4-FFF2-40B4-BE49-F238E27FC236}">
                <a16:creationId xmlns:a16="http://schemas.microsoft.com/office/drawing/2014/main" id="{64A03C3B-1B59-8097-0F85-4C629A468F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27" y="3319549"/>
            <a:ext cx="577333" cy="691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FF967D50-31B0-38DE-EBA6-0B25E4E62E77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45" y="2519384"/>
            <a:ext cx="401298" cy="634149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3" name="Graphique 2">
                <a:extLst>
                  <a:ext uri="{FF2B5EF4-FFF2-40B4-BE49-F238E27FC236}">
                    <a16:creationId xmlns:a16="http://schemas.microsoft.com/office/drawing/2014/main" id="{133F3FBE-FDA6-9BF1-A3C6-9A9BC05BD856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4147528512"/>
                  </p:ext>
                </p:extLst>
              </p:nvPr>
            </p:nvGraphicFramePr>
            <p:xfrm>
              <a:off x="2185988" y="1135856"/>
              <a:ext cx="6687085" cy="3732602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6"/>
              </a:graphicData>
            </a:graphic>
          </p:graphicFrame>
        </mc:Choice>
        <mc:Fallback xmlns="">
          <p:pic>
            <p:nvPicPr>
              <p:cNvPr id="3" name="Graphique 2">
                <a:extLst>
                  <a:ext uri="{FF2B5EF4-FFF2-40B4-BE49-F238E27FC236}">
                    <a16:creationId xmlns:a16="http://schemas.microsoft.com/office/drawing/2014/main" id="{133F3FBE-FDA6-9BF1-A3C6-9A9BC05BD85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85988" y="1135856"/>
                <a:ext cx="6687085" cy="3732602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Graphique 4" descr="Bagages contour">
            <a:extLst>
              <a:ext uri="{FF2B5EF4-FFF2-40B4-BE49-F238E27FC236}">
                <a16:creationId xmlns:a16="http://schemas.microsoft.com/office/drawing/2014/main" id="{59E55557-9E30-51FD-91B7-F87AE82C588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20642791">
            <a:off x="4160893" y="1402876"/>
            <a:ext cx="1072058" cy="1072058"/>
          </a:xfrm>
          <a:prstGeom prst="rect">
            <a:avLst/>
          </a:prstGeom>
        </p:spPr>
      </p:pic>
      <p:pic>
        <p:nvPicPr>
          <p:cNvPr id="7" name="Graphique 6" descr="Empreintes de chaussure avec un remplissage uni">
            <a:extLst>
              <a:ext uri="{FF2B5EF4-FFF2-40B4-BE49-F238E27FC236}">
                <a16:creationId xmlns:a16="http://schemas.microsoft.com/office/drawing/2014/main" id="{5174E4C2-F17D-52B5-0B62-7344A9389DF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1350475">
            <a:off x="4367676" y="2722662"/>
            <a:ext cx="914400" cy="914400"/>
          </a:xfrm>
          <a:prstGeom prst="rect">
            <a:avLst/>
          </a:prstGeom>
        </p:spPr>
      </p:pic>
      <p:pic>
        <p:nvPicPr>
          <p:cNvPr id="13" name="Graphique 12" descr="Globe terrestre : Europe et Afrique avec un remplissage uni">
            <a:extLst>
              <a:ext uri="{FF2B5EF4-FFF2-40B4-BE49-F238E27FC236}">
                <a16:creationId xmlns:a16="http://schemas.microsoft.com/office/drawing/2014/main" id="{EA1B087B-3067-2665-2645-5D84E495C35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736211">
            <a:off x="2440734" y="2802870"/>
            <a:ext cx="1033358" cy="1033358"/>
          </a:xfrm>
          <a:prstGeom prst="rect">
            <a:avLst/>
          </a:prstGeom>
        </p:spPr>
      </p:pic>
      <p:pic>
        <p:nvPicPr>
          <p:cNvPr id="15" name="Graphique 14" descr="Vivats contour">
            <a:extLst>
              <a:ext uri="{FF2B5EF4-FFF2-40B4-BE49-F238E27FC236}">
                <a16:creationId xmlns:a16="http://schemas.microsoft.com/office/drawing/2014/main" id="{3C4FF523-E238-1936-00B6-ABCADE364F7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21177499">
            <a:off x="2765676" y="1497735"/>
            <a:ext cx="1072421" cy="1072421"/>
          </a:xfrm>
          <a:prstGeom prst="rect">
            <a:avLst/>
          </a:prstGeom>
        </p:spPr>
      </p:pic>
      <p:pic>
        <p:nvPicPr>
          <p:cNvPr id="19" name="Graphique 18" descr="Danser avec un remplissage uni">
            <a:extLst>
              <a:ext uri="{FF2B5EF4-FFF2-40B4-BE49-F238E27FC236}">
                <a16:creationId xmlns:a16="http://schemas.microsoft.com/office/drawing/2014/main" id="{CD35449C-D2C8-5BCC-F53E-62EF7C725FA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rot="20942534">
            <a:off x="5917199" y="1283090"/>
            <a:ext cx="1107102" cy="1107102"/>
          </a:xfrm>
          <a:prstGeom prst="rect">
            <a:avLst/>
          </a:prstGeom>
        </p:spPr>
      </p:pic>
      <p:pic>
        <p:nvPicPr>
          <p:cNvPr id="23" name="Graphique 22" descr="Micro de radio avec un remplissage uni">
            <a:extLst>
              <a:ext uri="{FF2B5EF4-FFF2-40B4-BE49-F238E27FC236}">
                <a16:creationId xmlns:a16="http://schemas.microsoft.com/office/drawing/2014/main" id="{F8511D20-CA9A-F388-B577-DC823730FF4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 rot="1171269">
            <a:off x="7638904" y="1478489"/>
            <a:ext cx="914400" cy="914400"/>
          </a:xfrm>
          <a:prstGeom prst="rect">
            <a:avLst/>
          </a:prstGeom>
        </p:spPr>
      </p:pic>
      <p:pic>
        <p:nvPicPr>
          <p:cNvPr id="25" name="Graphique 24" descr="Clap avec un remplissage uni">
            <a:extLst>
              <a:ext uri="{FF2B5EF4-FFF2-40B4-BE49-F238E27FC236}">
                <a16:creationId xmlns:a16="http://schemas.microsoft.com/office/drawing/2014/main" id="{1449C3C2-C68D-0536-7155-4176187BDBAD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 rot="20667065">
            <a:off x="6010809" y="3406391"/>
            <a:ext cx="750366" cy="750366"/>
          </a:xfrm>
          <a:prstGeom prst="rect">
            <a:avLst/>
          </a:prstGeom>
        </p:spPr>
      </p:pic>
      <p:pic>
        <p:nvPicPr>
          <p:cNvPr id="27" name="Graphique 26" descr="Bombe graffiti avec un remplissage uni">
            <a:extLst>
              <a:ext uri="{FF2B5EF4-FFF2-40B4-BE49-F238E27FC236}">
                <a16:creationId xmlns:a16="http://schemas.microsoft.com/office/drawing/2014/main" id="{4807C650-1616-5FB1-1DF0-3EC503C33748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 rot="1202888">
            <a:off x="7033846" y="3318846"/>
            <a:ext cx="914400" cy="914400"/>
          </a:xfrm>
          <a:prstGeom prst="rect">
            <a:avLst/>
          </a:prstGeom>
        </p:spPr>
      </p:pic>
      <p:pic>
        <p:nvPicPr>
          <p:cNvPr id="29" name="Graphique 28" descr="Groupe d’hommes avec un remplissage uni">
            <a:extLst>
              <a:ext uri="{FF2B5EF4-FFF2-40B4-BE49-F238E27FC236}">
                <a16:creationId xmlns:a16="http://schemas.microsoft.com/office/drawing/2014/main" id="{A13C1357-EAF8-BAE8-D392-832C72191C40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 rot="20953157">
            <a:off x="8141404" y="3277607"/>
            <a:ext cx="534831" cy="53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51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Image 132" descr="Une image contenant carte&#10;&#10;Description générée automatiquement">
            <a:extLst>
              <a:ext uri="{FF2B5EF4-FFF2-40B4-BE49-F238E27FC236}">
                <a16:creationId xmlns:a16="http://schemas.microsoft.com/office/drawing/2014/main" id="{74E9561F-17EB-4CDF-BD8D-95D2DC94C6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28"/>
          <a:stretch/>
        </p:blipFill>
        <p:spPr>
          <a:xfrm>
            <a:off x="1101082" y="0"/>
            <a:ext cx="7086493" cy="5132515"/>
          </a:xfrm>
          <a:prstGeom prst="rect">
            <a:avLst/>
          </a:prstGeom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4959625" y="1046851"/>
            <a:ext cx="857250" cy="221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68580" tIns="34290" rIns="68580" bIns="3429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fr-FR" sz="825" b="1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Century Gothic" panose="020B0502020202020204" pitchFamily="34" charset="0"/>
                <a:cs typeface="Times New Roman"/>
              </a:rPr>
              <a:t>Dieppe</a:t>
            </a:r>
          </a:p>
        </p:txBody>
      </p:sp>
      <p:sp>
        <p:nvSpPr>
          <p:cNvPr id="89" name="Text Box 6"/>
          <p:cNvSpPr txBox="1">
            <a:spLocks noChangeArrowheads="1"/>
          </p:cNvSpPr>
          <p:nvPr/>
        </p:nvSpPr>
        <p:spPr bwMode="auto">
          <a:xfrm>
            <a:off x="6527757" y="257867"/>
            <a:ext cx="436164" cy="221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68580" tIns="34290" rIns="68580" bIns="3429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fr-FR" sz="825" b="1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Century Gothic" panose="020B0502020202020204" pitchFamily="34" charset="0"/>
                <a:cs typeface="Times New Roman"/>
              </a:rPr>
              <a:t>Eu</a:t>
            </a:r>
          </a:p>
        </p:txBody>
      </p:sp>
      <p:sp>
        <p:nvSpPr>
          <p:cNvPr id="93" name="Text Box 6"/>
          <p:cNvSpPr txBox="1">
            <a:spLocks noChangeArrowheads="1"/>
          </p:cNvSpPr>
          <p:nvPr/>
        </p:nvSpPr>
        <p:spPr bwMode="auto">
          <a:xfrm>
            <a:off x="6005771" y="2221613"/>
            <a:ext cx="1267767" cy="221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68580" tIns="34290" rIns="68580" bIns="3429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fr-FR" sz="825" b="1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Century Gothic" panose="020B0502020202020204" pitchFamily="34" charset="0"/>
                <a:cs typeface="Times New Roman"/>
              </a:rPr>
              <a:t>Neufchâtel-en-Bray</a:t>
            </a:r>
          </a:p>
        </p:txBody>
      </p:sp>
      <p:sp>
        <p:nvSpPr>
          <p:cNvPr id="103" name="Text Box 6"/>
          <p:cNvSpPr txBox="1">
            <a:spLocks noChangeArrowheads="1"/>
          </p:cNvSpPr>
          <p:nvPr/>
        </p:nvSpPr>
        <p:spPr bwMode="auto">
          <a:xfrm>
            <a:off x="4795182" y="4243998"/>
            <a:ext cx="1435894" cy="221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68580" tIns="34290" rIns="68580" bIns="3429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fr-FR" sz="825" b="1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Century Gothic" panose="020B0502020202020204" pitchFamily="34" charset="0"/>
                <a:cs typeface="Times New Roman"/>
              </a:rPr>
              <a:t>Saint Etienne du Rouvray</a:t>
            </a:r>
          </a:p>
        </p:txBody>
      </p:sp>
      <p:sp>
        <p:nvSpPr>
          <p:cNvPr id="104" name="Text Box 6"/>
          <p:cNvSpPr txBox="1">
            <a:spLocks noChangeArrowheads="1"/>
          </p:cNvSpPr>
          <p:nvPr/>
        </p:nvSpPr>
        <p:spPr bwMode="auto">
          <a:xfrm>
            <a:off x="5153183" y="3353017"/>
            <a:ext cx="1077893" cy="221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68580" tIns="34290" rIns="68580" bIns="3429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fr-FR" sz="825" b="1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Century Gothic" panose="020B0502020202020204" pitchFamily="34" charset="0"/>
                <a:cs typeface="Times New Roman"/>
              </a:rPr>
              <a:t>Mont Saint Aignan</a:t>
            </a:r>
          </a:p>
        </p:txBody>
      </p:sp>
      <p:sp>
        <p:nvSpPr>
          <p:cNvPr id="105" name="Text Box 6"/>
          <p:cNvSpPr txBox="1">
            <a:spLocks noChangeArrowheads="1"/>
          </p:cNvSpPr>
          <p:nvPr/>
        </p:nvSpPr>
        <p:spPr bwMode="auto">
          <a:xfrm>
            <a:off x="5175408" y="4365984"/>
            <a:ext cx="1197119" cy="221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68580" tIns="34290" rIns="68580" bIns="3429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fr-FR" sz="825" b="1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Century Gothic" panose="020B0502020202020204" pitchFamily="34" charset="0"/>
                <a:cs typeface="Times New Roman"/>
              </a:rPr>
              <a:t>Tourville la Rivière</a:t>
            </a:r>
          </a:p>
        </p:txBody>
      </p:sp>
      <p:sp>
        <p:nvSpPr>
          <p:cNvPr id="107" name="Text Box 6"/>
          <p:cNvSpPr txBox="1">
            <a:spLocks noChangeArrowheads="1"/>
          </p:cNvSpPr>
          <p:nvPr/>
        </p:nvSpPr>
        <p:spPr bwMode="auto">
          <a:xfrm>
            <a:off x="4834879" y="4718747"/>
            <a:ext cx="857250" cy="221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68580" tIns="34290" rIns="68580" bIns="3429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fr-FR" sz="825" b="1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Century Gothic" panose="020B0502020202020204" pitchFamily="34" charset="0"/>
                <a:cs typeface="Times New Roman"/>
              </a:rPr>
              <a:t>Elbeuf</a:t>
            </a:r>
          </a:p>
        </p:txBody>
      </p:sp>
      <p:sp>
        <p:nvSpPr>
          <p:cNvPr id="112" name="Text Box 6"/>
          <p:cNvSpPr txBox="1">
            <a:spLocks noChangeArrowheads="1"/>
          </p:cNvSpPr>
          <p:nvPr/>
        </p:nvSpPr>
        <p:spPr bwMode="auto">
          <a:xfrm>
            <a:off x="3006347" y="2865823"/>
            <a:ext cx="857250" cy="221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68580" tIns="34290" rIns="68580" bIns="3429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fr-FR" sz="825" b="1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Century Gothic" panose="020B0502020202020204" pitchFamily="34" charset="0"/>
                <a:cs typeface="Times New Roman"/>
              </a:rPr>
              <a:t>Bolbec</a:t>
            </a:r>
          </a:p>
        </p:txBody>
      </p:sp>
      <p:sp>
        <p:nvSpPr>
          <p:cNvPr id="119" name="Text Box 6"/>
          <p:cNvSpPr txBox="1">
            <a:spLocks noChangeArrowheads="1"/>
          </p:cNvSpPr>
          <p:nvPr/>
        </p:nvSpPr>
        <p:spPr bwMode="auto">
          <a:xfrm>
            <a:off x="2359696" y="1822072"/>
            <a:ext cx="646651" cy="221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68580" tIns="34290" rIns="68580" bIns="3429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fr-FR" sz="825" b="1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Century Gothic" panose="020B0502020202020204" pitchFamily="34" charset="0"/>
                <a:cs typeface="Times New Roman"/>
              </a:rPr>
              <a:t>Fécamp</a:t>
            </a:r>
          </a:p>
        </p:txBody>
      </p:sp>
      <p:sp>
        <p:nvSpPr>
          <p:cNvPr id="121" name="Text Box 6"/>
          <p:cNvSpPr txBox="1">
            <a:spLocks noChangeArrowheads="1"/>
          </p:cNvSpPr>
          <p:nvPr/>
        </p:nvSpPr>
        <p:spPr bwMode="auto">
          <a:xfrm>
            <a:off x="1388249" y="3307915"/>
            <a:ext cx="857250" cy="221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68580" tIns="34290" rIns="68580" bIns="3429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fr-FR" sz="825" b="1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Century Gothic" panose="020B0502020202020204" pitchFamily="34" charset="0"/>
                <a:cs typeface="Times New Roman"/>
              </a:rPr>
              <a:t>Montivilliers</a:t>
            </a:r>
          </a:p>
        </p:txBody>
      </p:sp>
      <p:sp>
        <p:nvSpPr>
          <p:cNvPr id="124" name="Text Box 6"/>
          <p:cNvSpPr txBox="1">
            <a:spLocks noChangeArrowheads="1"/>
          </p:cNvSpPr>
          <p:nvPr/>
        </p:nvSpPr>
        <p:spPr bwMode="auto">
          <a:xfrm>
            <a:off x="4358753" y="3540996"/>
            <a:ext cx="857250" cy="221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68580" tIns="34290" rIns="68580" bIns="3429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fr-FR" sz="825" b="1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Century Gothic" panose="020B0502020202020204" pitchFamily="34" charset="0"/>
                <a:cs typeface="Times New Roman"/>
              </a:rPr>
              <a:t>Duclair</a:t>
            </a:r>
          </a:p>
        </p:txBody>
      </p:sp>
      <p:sp>
        <p:nvSpPr>
          <p:cNvPr id="127" name="Text Box 6"/>
          <p:cNvSpPr txBox="1">
            <a:spLocks noChangeArrowheads="1"/>
          </p:cNvSpPr>
          <p:nvPr/>
        </p:nvSpPr>
        <p:spPr bwMode="auto">
          <a:xfrm>
            <a:off x="5269947" y="3875009"/>
            <a:ext cx="1143000" cy="221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68580" tIns="34290" rIns="68580" bIns="3429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fr-FR" sz="825" b="1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Century Gothic" panose="020B0502020202020204" pitchFamily="34" charset="0"/>
                <a:cs typeface="Times New Roman"/>
              </a:rPr>
              <a:t>Rouen</a:t>
            </a:r>
          </a:p>
        </p:txBody>
      </p:sp>
      <p:sp>
        <p:nvSpPr>
          <p:cNvPr id="3" name="Rectangle 2"/>
          <p:cNvSpPr/>
          <p:nvPr/>
        </p:nvSpPr>
        <p:spPr>
          <a:xfrm>
            <a:off x="178969" y="170498"/>
            <a:ext cx="517161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solidFill>
                  <a:schemeClr val="accent1"/>
                </a:solidFill>
                <a:latin typeface="Merriweather Sans"/>
                <a:cs typeface="Calibri"/>
              </a:rPr>
              <a:t>Projets Jeunes 76,</a:t>
            </a:r>
          </a:p>
          <a:p>
            <a:r>
              <a:rPr lang="fr-FR" sz="2400" dirty="0">
                <a:solidFill>
                  <a:schemeClr val="accent1"/>
                </a:solidFill>
                <a:latin typeface="Merriweather Sans"/>
                <a:cs typeface="Calibri"/>
              </a:rPr>
              <a:t>en provenance de l’ensemble</a:t>
            </a:r>
          </a:p>
          <a:p>
            <a:r>
              <a:rPr lang="fr-FR" sz="2400" dirty="0">
                <a:solidFill>
                  <a:schemeClr val="accent1"/>
                </a:solidFill>
                <a:latin typeface="Merriweather Sans"/>
                <a:cs typeface="Calibri"/>
              </a:rPr>
              <a:t>du département </a:t>
            </a:r>
          </a:p>
          <a:p>
            <a:r>
              <a:rPr lang="fr-FR" sz="2400" dirty="0">
                <a:solidFill>
                  <a:schemeClr val="accent1"/>
                </a:solidFill>
                <a:latin typeface="Merriweather Sans"/>
                <a:cs typeface="Calibri"/>
              </a:rPr>
              <a:t>en 2023</a:t>
            </a:r>
          </a:p>
        </p:txBody>
      </p:sp>
      <p:sp>
        <p:nvSpPr>
          <p:cNvPr id="116" name="Text Box 6">
            <a:extLst>
              <a:ext uri="{FF2B5EF4-FFF2-40B4-BE49-F238E27FC236}">
                <a16:creationId xmlns:a16="http://schemas.microsoft.com/office/drawing/2014/main" id="{E7C84677-2BBA-4A55-A804-921D4CE67B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5024" y="3536737"/>
            <a:ext cx="1143000" cy="221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68580" tIns="34290" rIns="68580" bIns="3429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fr-FR" sz="825" b="1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Century Gothic" panose="020B0502020202020204" pitchFamily="34" charset="0"/>
                <a:cs typeface="Times New Roman"/>
              </a:rPr>
              <a:t>Bihorel</a:t>
            </a:r>
          </a:p>
        </p:txBody>
      </p:sp>
      <p:pic>
        <p:nvPicPr>
          <p:cNvPr id="12" name="Graphique 11" descr="Badge avec un remplissage uni">
            <a:extLst>
              <a:ext uri="{FF2B5EF4-FFF2-40B4-BE49-F238E27FC236}">
                <a16:creationId xmlns:a16="http://schemas.microsoft.com/office/drawing/2014/main" id="{155AB96D-FB0A-41DC-BBAB-B0EE465610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01595" y="2002870"/>
            <a:ext cx="285869" cy="285869"/>
          </a:xfrm>
          <a:prstGeom prst="rect">
            <a:avLst/>
          </a:prstGeom>
        </p:spPr>
      </p:pic>
      <p:pic>
        <p:nvPicPr>
          <p:cNvPr id="135" name="Graphique 134" descr="Badge 1 avec un remplissage uni">
            <a:extLst>
              <a:ext uri="{FF2B5EF4-FFF2-40B4-BE49-F238E27FC236}">
                <a16:creationId xmlns:a16="http://schemas.microsoft.com/office/drawing/2014/main" id="{329CAD34-A1B0-40BC-B048-F0F22F467F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539282" y="3130896"/>
            <a:ext cx="209337" cy="209337"/>
          </a:xfrm>
          <a:prstGeom prst="rect">
            <a:avLst/>
          </a:prstGeom>
        </p:spPr>
      </p:pic>
      <p:pic>
        <p:nvPicPr>
          <p:cNvPr id="140" name="Graphique 139" descr="Badge 1 avec un remplissage uni">
            <a:extLst>
              <a:ext uri="{FF2B5EF4-FFF2-40B4-BE49-F238E27FC236}">
                <a16:creationId xmlns:a16="http://schemas.microsoft.com/office/drawing/2014/main" id="{19FF9518-A7C6-4900-85A3-AD104BB94E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454874" y="100128"/>
            <a:ext cx="209337" cy="209337"/>
          </a:xfrm>
          <a:prstGeom prst="rect">
            <a:avLst/>
          </a:prstGeom>
        </p:spPr>
      </p:pic>
      <p:pic>
        <p:nvPicPr>
          <p:cNvPr id="141" name="Graphique 140" descr="Badge 1 avec un remplissage uni">
            <a:extLst>
              <a:ext uri="{FF2B5EF4-FFF2-40B4-BE49-F238E27FC236}">
                <a16:creationId xmlns:a16="http://schemas.microsoft.com/office/drawing/2014/main" id="{604964D7-DDDD-4C9F-8EE7-5E76C956FE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037843" y="4372179"/>
            <a:ext cx="209337" cy="209337"/>
          </a:xfrm>
          <a:prstGeom prst="rect">
            <a:avLst/>
          </a:prstGeom>
        </p:spPr>
      </p:pic>
      <p:pic>
        <p:nvPicPr>
          <p:cNvPr id="145" name="Graphique 144" descr="Badge 1 avec un remplissage uni">
            <a:extLst>
              <a:ext uri="{FF2B5EF4-FFF2-40B4-BE49-F238E27FC236}">
                <a16:creationId xmlns:a16="http://schemas.microsoft.com/office/drawing/2014/main" id="{F2EA49E4-1E50-4BE6-A471-4B49B6EAC8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202275" y="3507757"/>
            <a:ext cx="209337" cy="209337"/>
          </a:xfrm>
          <a:prstGeom prst="rect">
            <a:avLst/>
          </a:prstGeom>
        </p:spPr>
      </p:pic>
      <p:pic>
        <p:nvPicPr>
          <p:cNvPr id="147" name="Graphique 146" descr="Badge 1 avec un remplissage uni">
            <a:extLst>
              <a:ext uri="{FF2B5EF4-FFF2-40B4-BE49-F238E27FC236}">
                <a16:creationId xmlns:a16="http://schemas.microsoft.com/office/drawing/2014/main" id="{1EC784BD-AC5E-4639-BD85-E64AB575848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411612" y="4513192"/>
            <a:ext cx="209337" cy="209337"/>
          </a:xfrm>
          <a:prstGeom prst="rect">
            <a:avLst/>
          </a:prstGeom>
        </p:spPr>
      </p:pic>
      <p:sp>
        <p:nvSpPr>
          <p:cNvPr id="148" name="Text Box 6">
            <a:extLst>
              <a:ext uri="{FF2B5EF4-FFF2-40B4-BE49-F238E27FC236}">
                <a16:creationId xmlns:a16="http://schemas.microsoft.com/office/drawing/2014/main" id="{E0C01C47-85E4-459A-982F-E3B11EA58D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7168" y="4536356"/>
            <a:ext cx="1399707" cy="221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68580" tIns="34290" rIns="68580" bIns="3429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fr-FR" sz="825" b="1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Century Gothic" panose="020B0502020202020204" pitchFamily="34" charset="0"/>
                <a:cs typeface="Times New Roman"/>
              </a:rPr>
              <a:t>Le Grand Quevilly</a:t>
            </a:r>
          </a:p>
        </p:txBody>
      </p:sp>
      <p:pic>
        <p:nvPicPr>
          <p:cNvPr id="149" name="Graphique 148" descr="Badge 1 avec un remplissage uni">
            <a:extLst>
              <a:ext uri="{FF2B5EF4-FFF2-40B4-BE49-F238E27FC236}">
                <a16:creationId xmlns:a16="http://schemas.microsoft.com/office/drawing/2014/main" id="{461250BD-2856-4052-90E1-A688D72C8D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660937" y="4287339"/>
            <a:ext cx="209337" cy="209337"/>
          </a:xfrm>
          <a:prstGeom prst="rect">
            <a:avLst/>
          </a:prstGeom>
        </p:spPr>
      </p:pic>
      <p:sp>
        <p:nvSpPr>
          <p:cNvPr id="2" name="Text Box 6">
            <a:extLst>
              <a:ext uri="{FF2B5EF4-FFF2-40B4-BE49-F238E27FC236}">
                <a16:creationId xmlns:a16="http://schemas.microsoft.com/office/drawing/2014/main" id="{C33F2DE4-F9DF-8644-3DF2-F11F4AF3DA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3921" y="3158330"/>
            <a:ext cx="1267767" cy="221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68580" tIns="34290" rIns="68580" bIns="3429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fr-FR" sz="825" b="1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Century Gothic" panose="020B0502020202020204" pitchFamily="34" charset="0"/>
                <a:cs typeface="Times New Roman"/>
              </a:rPr>
              <a:t>Argueil</a:t>
            </a:r>
          </a:p>
        </p:txBody>
      </p:sp>
      <p:pic>
        <p:nvPicPr>
          <p:cNvPr id="4" name="Graphique 3" descr="Badge 1 avec un remplissage uni">
            <a:extLst>
              <a:ext uri="{FF2B5EF4-FFF2-40B4-BE49-F238E27FC236}">
                <a16:creationId xmlns:a16="http://schemas.microsoft.com/office/drawing/2014/main" id="{C9B3154D-842B-DADB-50DD-A159D5A02E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068589" y="2998549"/>
            <a:ext cx="209337" cy="209337"/>
          </a:xfrm>
          <a:prstGeom prst="rect">
            <a:avLst/>
          </a:prstGeom>
        </p:spPr>
      </p:pic>
      <p:pic>
        <p:nvPicPr>
          <p:cNvPr id="6" name="Graphique 5" descr="Badge 1 avec un remplissage uni">
            <a:extLst>
              <a:ext uri="{FF2B5EF4-FFF2-40B4-BE49-F238E27FC236}">
                <a16:creationId xmlns:a16="http://schemas.microsoft.com/office/drawing/2014/main" id="{B6F39827-EFD9-3BA6-0D72-789BEC3EB6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469249" y="812516"/>
            <a:ext cx="209337" cy="209337"/>
          </a:xfrm>
          <a:prstGeom prst="rect">
            <a:avLst/>
          </a:prstGeom>
        </p:spPr>
      </p:pic>
      <p:sp>
        <p:nvSpPr>
          <p:cNvPr id="7" name="Text Box 6">
            <a:extLst>
              <a:ext uri="{FF2B5EF4-FFF2-40B4-BE49-F238E27FC236}">
                <a16:creationId xmlns:a16="http://schemas.microsoft.com/office/drawing/2014/main" id="{A407F557-5690-32F6-BF20-F5EFE51580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1206" y="996567"/>
            <a:ext cx="1113668" cy="221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68580" tIns="34290" rIns="68580" bIns="3429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fr-FR" sz="825" b="1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Century Gothic" panose="020B0502020202020204" pitchFamily="34" charset="0"/>
                <a:cs typeface="Times New Roman"/>
              </a:rPr>
              <a:t>Arques la Bataille</a:t>
            </a:r>
          </a:p>
        </p:txBody>
      </p:sp>
      <p:pic>
        <p:nvPicPr>
          <p:cNvPr id="8" name="Graphique 7" descr="Badge 1 avec un remplissage uni">
            <a:extLst>
              <a:ext uri="{FF2B5EF4-FFF2-40B4-BE49-F238E27FC236}">
                <a16:creationId xmlns:a16="http://schemas.microsoft.com/office/drawing/2014/main" id="{74BBB479-110D-5D86-6751-D668459762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386164" y="3523747"/>
            <a:ext cx="209337" cy="209337"/>
          </a:xfrm>
          <a:prstGeom prst="rect">
            <a:avLst/>
          </a:prstGeom>
        </p:spPr>
      </p:pic>
      <p:sp>
        <p:nvSpPr>
          <p:cNvPr id="9" name="Text Box 6">
            <a:extLst>
              <a:ext uri="{FF2B5EF4-FFF2-40B4-BE49-F238E27FC236}">
                <a16:creationId xmlns:a16="http://schemas.microsoft.com/office/drawing/2014/main" id="{FCEA0F7F-9481-029E-7C16-5F7D40A931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8950" y="1692103"/>
            <a:ext cx="1267767" cy="221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68580" tIns="34290" rIns="68580" bIns="3429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fr-FR" sz="825" b="1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Century Gothic" panose="020B0502020202020204" pitchFamily="34" charset="0"/>
                <a:cs typeface="Times New Roman"/>
              </a:rPr>
              <a:t>Blangy sur Bresle</a:t>
            </a:r>
          </a:p>
        </p:txBody>
      </p:sp>
      <p:pic>
        <p:nvPicPr>
          <p:cNvPr id="11" name="Graphique 10" descr="Badge 1 avec un remplissage uni">
            <a:extLst>
              <a:ext uri="{FF2B5EF4-FFF2-40B4-BE49-F238E27FC236}">
                <a16:creationId xmlns:a16="http://schemas.microsoft.com/office/drawing/2014/main" id="{2F9D77C6-86D4-B749-AE2A-868B6D499A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441936" y="1532409"/>
            <a:ext cx="209337" cy="209337"/>
          </a:xfrm>
          <a:prstGeom prst="rect">
            <a:avLst/>
          </a:prstGeom>
        </p:spPr>
      </p:pic>
      <p:pic>
        <p:nvPicPr>
          <p:cNvPr id="13" name="Graphique 12" descr="Badge 1 avec un remplissage uni">
            <a:extLst>
              <a:ext uri="{FF2B5EF4-FFF2-40B4-BE49-F238E27FC236}">
                <a16:creationId xmlns:a16="http://schemas.microsoft.com/office/drawing/2014/main" id="{03D7DD0D-F12C-7C4D-65EB-CE93853849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835899" y="2856808"/>
            <a:ext cx="209337" cy="209337"/>
          </a:xfrm>
          <a:prstGeom prst="rect">
            <a:avLst/>
          </a:prstGeom>
        </p:spPr>
      </p:pic>
      <p:pic>
        <p:nvPicPr>
          <p:cNvPr id="15" name="Graphique 14" descr="Badge 1 avec un remplissage uni">
            <a:extLst>
              <a:ext uri="{FF2B5EF4-FFF2-40B4-BE49-F238E27FC236}">
                <a16:creationId xmlns:a16="http://schemas.microsoft.com/office/drawing/2014/main" id="{FEBDE52B-DF23-453E-639F-FF9BE61709E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545024" y="3737867"/>
            <a:ext cx="209337" cy="209337"/>
          </a:xfrm>
          <a:prstGeom prst="rect">
            <a:avLst/>
          </a:prstGeom>
        </p:spPr>
      </p:pic>
      <p:sp>
        <p:nvSpPr>
          <p:cNvPr id="16" name="Text Box 6">
            <a:extLst>
              <a:ext uri="{FF2B5EF4-FFF2-40B4-BE49-F238E27FC236}">
                <a16:creationId xmlns:a16="http://schemas.microsoft.com/office/drawing/2014/main" id="{8DB3943C-83F4-7D3F-CAFC-89CFBEF0BD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2129" y="3743661"/>
            <a:ext cx="1143000" cy="221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68580" tIns="34290" rIns="68580" bIns="3429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fr-FR" sz="825" b="1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Century Gothic" panose="020B0502020202020204" pitchFamily="34" charset="0"/>
                <a:cs typeface="Times New Roman"/>
              </a:rPr>
              <a:t>Boos</a:t>
            </a:r>
          </a:p>
        </p:txBody>
      </p:sp>
      <p:sp>
        <p:nvSpPr>
          <p:cNvPr id="17" name="Text Box 6">
            <a:extLst>
              <a:ext uri="{FF2B5EF4-FFF2-40B4-BE49-F238E27FC236}">
                <a16:creationId xmlns:a16="http://schemas.microsoft.com/office/drawing/2014/main" id="{E82BE645-A23E-0379-935D-CB9A3F7D20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0533" y="1598238"/>
            <a:ext cx="857250" cy="221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68580" tIns="34290" rIns="68580" bIns="3429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fr-FR" sz="825" b="1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Century Gothic" panose="020B0502020202020204" pitchFamily="34" charset="0"/>
                <a:cs typeface="Times New Roman"/>
              </a:rPr>
              <a:t>Cany Barville</a:t>
            </a:r>
          </a:p>
        </p:txBody>
      </p:sp>
      <p:pic>
        <p:nvPicPr>
          <p:cNvPr id="18" name="Graphique 17" descr="Badge 1 avec un remplissage uni">
            <a:extLst>
              <a:ext uri="{FF2B5EF4-FFF2-40B4-BE49-F238E27FC236}">
                <a16:creationId xmlns:a16="http://schemas.microsoft.com/office/drawing/2014/main" id="{65A12AEF-EC0B-B898-9040-C9C9FEEFB36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654260" y="1598238"/>
            <a:ext cx="209337" cy="209337"/>
          </a:xfrm>
          <a:prstGeom prst="rect">
            <a:avLst/>
          </a:prstGeom>
        </p:spPr>
      </p:pic>
      <p:pic>
        <p:nvPicPr>
          <p:cNvPr id="19" name="Graphique 18" descr="Badge 5 avec un remplissage uni">
            <a:extLst>
              <a:ext uri="{FF2B5EF4-FFF2-40B4-BE49-F238E27FC236}">
                <a16:creationId xmlns:a16="http://schemas.microsoft.com/office/drawing/2014/main" id="{04E7B8F8-107D-D6AB-EA97-D5E7CB310B2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952769" y="788121"/>
            <a:ext cx="346185" cy="346185"/>
          </a:xfrm>
          <a:prstGeom prst="rect">
            <a:avLst/>
          </a:prstGeom>
        </p:spPr>
      </p:pic>
      <p:pic>
        <p:nvPicPr>
          <p:cNvPr id="22" name="Graphique 21" descr="Badge 5 avec un remplissage uni">
            <a:extLst>
              <a:ext uri="{FF2B5EF4-FFF2-40B4-BE49-F238E27FC236}">
                <a16:creationId xmlns:a16="http://schemas.microsoft.com/office/drawing/2014/main" id="{89398EAD-80A6-4F07-5D71-5488FD6674D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043953" y="1857549"/>
            <a:ext cx="401233" cy="401233"/>
          </a:xfrm>
          <a:prstGeom prst="rect">
            <a:avLst/>
          </a:prstGeom>
        </p:spPr>
      </p:pic>
      <p:pic>
        <p:nvPicPr>
          <p:cNvPr id="23" name="Graphique 22" descr="Badge 1 avec un remplissage uni">
            <a:extLst>
              <a:ext uri="{FF2B5EF4-FFF2-40B4-BE49-F238E27FC236}">
                <a16:creationId xmlns:a16="http://schemas.microsoft.com/office/drawing/2014/main" id="{3BADBA0F-AFEF-9F8A-438C-1AED15C757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975404" y="2691837"/>
            <a:ext cx="209337" cy="209337"/>
          </a:xfrm>
          <a:prstGeom prst="rect">
            <a:avLst/>
          </a:prstGeom>
        </p:spPr>
      </p:pic>
      <p:sp>
        <p:nvSpPr>
          <p:cNvPr id="24" name="Text Box 6">
            <a:extLst>
              <a:ext uri="{FF2B5EF4-FFF2-40B4-BE49-F238E27FC236}">
                <a16:creationId xmlns:a16="http://schemas.microsoft.com/office/drawing/2014/main" id="{BEDF02CA-6DCE-AD08-D61E-2D8F2F69CC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1495" y="2839499"/>
            <a:ext cx="1267767" cy="221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68580" tIns="34290" rIns="68580" bIns="3429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fr-FR" sz="825" b="1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Century Gothic" panose="020B0502020202020204" pitchFamily="34" charset="0"/>
                <a:cs typeface="Times New Roman"/>
              </a:rPr>
              <a:t>Forges les Eaux</a:t>
            </a:r>
          </a:p>
        </p:txBody>
      </p:sp>
      <p:sp>
        <p:nvSpPr>
          <p:cNvPr id="26" name="Text Box 6">
            <a:extLst>
              <a:ext uri="{FF2B5EF4-FFF2-40B4-BE49-F238E27FC236}">
                <a16:creationId xmlns:a16="http://schemas.microsoft.com/office/drawing/2014/main" id="{145E3F13-15D8-B598-0A70-5FC4CB8FA6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6425" y="3531996"/>
            <a:ext cx="857250" cy="221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68580" tIns="34290" rIns="68580" bIns="3429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fr-FR" sz="825" b="1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Century Gothic" panose="020B0502020202020204" pitchFamily="34" charset="0"/>
                <a:cs typeface="Times New Roman"/>
              </a:rPr>
              <a:t>Le Havre</a:t>
            </a:r>
          </a:p>
        </p:txBody>
      </p:sp>
      <p:pic>
        <p:nvPicPr>
          <p:cNvPr id="30" name="Graphique 29" descr="Badge 1 avec un remplissage uni">
            <a:extLst>
              <a:ext uri="{FF2B5EF4-FFF2-40B4-BE49-F238E27FC236}">
                <a16:creationId xmlns:a16="http://schemas.microsoft.com/office/drawing/2014/main" id="{FB8B1B3E-FDFC-AC1D-3FF2-C475ABC8D8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152087" y="32420"/>
            <a:ext cx="209337" cy="209337"/>
          </a:xfrm>
          <a:prstGeom prst="rect">
            <a:avLst/>
          </a:prstGeom>
        </p:spPr>
      </p:pic>
      <p:sp>
        <p:nvSpPr>
          <p:cNvPr id="31" name="Text Box 6">
            <a:extLst>
              <a:ext uri="{FF2B5EF4-FFF2-40B4-BE49-F238E27FC236}">
                <a16:creationId xmlns:a16="http://schemas.microsoft.com/office/drawing/2014/main" id="{2626C81F-25FD-1416-6C43-E0432A4223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0432" y="201164"/>
            <a:ext cx="1172923" cy="221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68580" tIns="34290" rIns="68580" bIns="3429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fr-FR" sz="825" b="1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Century Gothic" panose="020B0502020202020204" pitchFamily="34" charset="0"/>
                <a:cs typeface="Times New Roman"/>
              </a:rPr>
              <a:t>Le Tréport</a:t>
            </a:r>
          </a:p>
        </p:txBody>
      </p:sp>
      <p:sp>
        <p:nvSpPr>
          <p:cNvPr id="64" name="Ellipse 63">
            <a:extLst>
              <a:ext uri="{FF2B5EF4-FFF2-40B4-BE49-F238E27FC236}">
                <a16:creationId xmlns:a16="http://schemas.microsoft.com/office/drawing/2014/main" id="{B1C2925F-A8C1-275E-60A2-BDC1F437467F}"/>
              </a:ext>
            </a:extLst>
          </p:cNvPr>
          <p:cNvSpPr/>
          <p:nvPr/>
        </p:nvSpPr>
        <p:spPr>
          <a:xfrm>
            <a:off x="4904952" y="3258193"/>
            <a:ext cx="301861" cy="281919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2084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/>
              <a:t>6</a:t>
            </a:r>
          </a:p>
        </p:txBody>
      </p:sp>
      <p:sp>
        <p:nvSpPr>
          <p:cNvPr id="65" name="Text Box 6">
            <a:extLst>
              <a:ext uri="{FF2B5EF4-FFF2-40B4-BE49-F238E27FC236}">
                <a16:creationId xmlns:a16="http://schemas.microsoft.com/office/drawing/2014/main" id="{7322C755-C932-3ACB-EE5B-D7D3610E24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4566" y="662881"/>
            <a:ext cx="1325089" cy="221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68580" tIns="34290" rIns="68580" bIns="3429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fr-FR" sz="825" b="1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Century Gothic" panose="020B0502020202020204" pitchFamily="34" charset="0"/>
                <a:cs typeface="Times New Roman"/>
              </a:rPr>
              <a:t>Neuville-lès-Dieppe</a:t>
            </a:r>
          </a:p>
        </p:txBody>
      </p:sp>
      <p:sp>
        <p:nvSpPr>
          <p:cNvPr id="68" name="Ellipse 67">
            <a:extLst>
              <a:ext uri="{FF2B5EF4-FFF2-40B4-BE49-F238E27FC236}">
                <a16:creationId xmlns:a16="http://schemas.microsoft.com/office/drawing/2014/main" id="{54D68DE6-ADE4-5C7E-0635-83C019DB0455}"/>
              </a:ext>
            </a:extLst>
          </p:cNvPr>
          <p:cNvSpPr/>
          <p:nvPr/>
        </p:nvSpPr>
        <p:spPr>
          <a:xfrm>
            <a:off x="4795182" y="3711704"/>
            <a:ext cx="509424" cy="474015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4167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18</a:t>
            </a:r>
          </a:p>
        </p:txBody>
      </p:sp>
      <p:pic>
        <p:nvPicPr>
          <p:cNvPr id="69" name="Graphique 68" descr="Badge 1 avec un remplissage uni">
            <a:extLst>
              <a:ext uri="{FF2B5EF4-FFF2-40B4-BE49-F238E27FC236}">
                <a16:creationId xmlns:a16="http://schemas.microsoft.com/office/drawing/2014/main" id="{3D12A401-DDA7-C58E-AFD0-4BBE59B38A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967688" y="1857549"/>
            <a:ext cx="209337" cy="209337"/>
          </a:xfrm>
          <a:prstGeom prst="rect">
            <a:avLst/>
          </a:prstGeom>
        </p:spPr>
      </p:pic>
      <p:sp>
        <p:nvSpPr>
          <p:cNvPr id="70" name="Text Box 6">
            <a:extLst>
              <a:ext uri="{FF2B5EF4-FFF2-40B4-BE49-F238E27FC236}">
                <a16:creationId xmlns:a16="http://schemas.microsoft.com/office/drawing/2014/main" id="{B4DDE5AE-5053-C8EF-3A7B-9B5033A2B8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3822" y="2045899"/>
            <a:ext cx="857250" cy="221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68580" tIns="34290" rIns="68580" bIns="3429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fr-FR" sz="825" b="1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Century Gothic" panose="020B0502020202020204" pitchFamily="34" charset="0"/>
                <a:cs typeface="Times New Roman"/>
              </a:rPr>
              <a:t>Tôtes</a:t>
            </a:r>
          </a:p>
        </p:txBody>
      </p:sp>
      <p:pic>
        <p:nvPicPr>
          <p:cNvPr id="71" name="Graphique 70" descr="Badge 1 avec un remplissage uni">
            <a:extLst>
              <a:ext uri="{FF2B5EF4-FFF2-40B4-BE49-F238E27FC236}">
                <a16:creationId xmlns:a16="http://schemas.microsoft.com/office/drawing/2014/main" id="{03C2345C-C76F-250A-E583-5DD2CA73CF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53194" y="3085146"/>
            <a:ext cx="209337" cy="209337"/>
          </a:xfrm>
          <a:prstGeom prst="rect">
            <a:avLst/>
          </a:prstGeom>
        </p:spPr>
      </p:pic>
      <p:sp>
        <p:nvSpPr>
          <p:cNvPr id="72" name="Text Box 6">
            <a:extLst>
              <a:ext uri="{FF2B5EF4-FFF2-40B4-BE49-F238E27FC236}">
                <a16:creationId xmlns:a16="http://schemas.microsoft.com/office/drawing/2014/main" id="{45C41C9F-0726-94BC-C5C9-01568E3E5A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6572" y="2935555"/>
            <a:ext cx="1028261" cy="221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68580" tIns="34290" rIns="68580" bIns="3429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fr-FR" sz="825" b="1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Century Gothic" panose="020B0502020202020204" pitchFamily="34" charset="0"/>
                <a:cs typeface="Times New Roman"/>
              </a:rPr>
              <a:t>Sainte-Adresse</a:t>
            </a:r>
          </a:p>
        </p:txBody>
      </p:sp>
      <p:sp>
        <p:nvSpPr>
          <p:cNvPr id="73" name="Text Box 6">
            <a:extLst>
              <a:ext uri="{FF2B5EF4-FFF2-40B4-BE49-F238E27FC236}">
                <a16:creationId xmlns:a16="http://schemas.microsoft.com/office/drawing/2014/main" id="{D45FCA22-0292-3145-1E83-81CD37E2BF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8902" y="4856446"/>
            <a:ext cx="1272542" cy="221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68580" tIns="34290" rIns="68580" bIns="3429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fr-FR" sz="825" b="1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Century Gothic" panose="020B0502020202020204" pitchFamily="34" charset="0"/>
                <a:cs typeface="Times New Roman"/>
              </a:rPr>
              <a:t>Saint Aubin lès Elbeuf</a:t>
            </a:r>
          </a:p>
        </p:txBody>
      </p:sp>
      <p:pic>
        <p:nvPicPr>
          <p:cNvPr id="74" name="Graphique 73" descr="Badge 1 avec un remplissage uni">
            <a:extLst>
              <a:ext uri="{FF2B5EF4-FFF2-40B4-BE49-F238E27FC236}">
                <a16:creationId xmlns:a16="http://schemas.microsoft.com/office/drawing/2014/main" id="{3CE40049-CF51-3F18-5958-469978D5DC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892095" y="4887624"/>
            <a:ext cx="209337" cy="209337"/>
          </a:xfrm>
          <a:prstGeom prst="rect">
            <a:avLst/>
          </a:prstGeom>
        </p:spPr>
      </p:pic>
      <p:pic>
        <p:nvPicPr>
          <p:cNvPr id="75" name="Graphique 74" descr="Badge avec un remplissage uni">
            <a:extLst>
              <a:ext uri="{FF2B5EF4-FFF2-40B4-BE49-F238E27FC236}">
                <a16:creationId xmlns:a16="http://schemas.microsoft.com/office/drawing/2014/main" id="{ADF2F664-5B08-91B2-1696-95354E2A66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69249" y="4006348"/>
            <a:ext cx="285869" cy="285869"/>
          </a:xfrm>
          <a:prstGeom prst="rect">
            <a:avLst/>
          </a:prstGeom>
        </p:spPr>
      </p:pic>
      <p:sp>
        <p:nvSpPr>
          <p:cNvPr id="76" name="Text Box 6">
            <a:extLst>
              <a:ext uri="{FF2B5EF4-FFF2-40B4-BE49-F238E27FC236}">
                <a16:creationId xmlns:a16="http://schemas.microsoft.com/office/drawing/2014/main" id="{112F33B1-E8DA-02B8-BC79-81181B7BE6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1960" y="4035474"/>
            <a:ext cx="1143000" cy="221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68580" tIns="34290" rIns="68580" bIns="3429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fr-FR" sz="825" b="1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Century Gothic" panose="020B0502020202020204" pitchFamily="34" charset="0"/>
                <a:cs typeface="Times New Roman"/>
              </a:rPr>
              <a:t>Le Mesnil-Esnard</a:t>
            </a:r>
          </a:p>
        </p:txBody>
      </p:sp>
      <p:pic>
        <p:nvPicPr>
          <p:cNvPr id="77" name="Graphique 76" descr="Badge 1 avec un remplissage uni">
            <a:extLst>
              <a:ext uri="{FF2B5EF4-FFF2-40B4-BE49-F238E27FC236}">
                <a16:creationId xmlns:a16="http://schemas.microsoft.com/office/drawing/2014/main" id="{B88BF268-85A9-C328-2792-5D4FB4783F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263629" y="1847165"/>
            <a:ext cx="209337" cy="209337"/>
          </a:xfrm>
          <a:prstGeom prst="rect">
            <a:avLst/>
          </a:prstGeom>
        </p:spPr>
      </p:pic>
      <p:sp>
        <p:nvSpPr>
          <p:cNvPr id="78" name="Text Box 6">
            <a:extLst>
              <a:ext uri="{FF2B5EF4-FFF2-40B4-BE49-F238E27FC236}">
                <a16:creationId xmlns:a16="http://schemas.microsoft.com/office/drawing/2014/main" id="{CD0225FE-606B-ADFE-9326-79858AA55D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2947" y="1855337"/>
            <a:ext cx="1267767" cy="221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68580" tIns="34290" rIns="68580" bIns="3429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fr-FR" sz="825" b="1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Century Gothic" panose="020B0502020202020204" pitchFamily="34" charset="0"/>
                <a:cs typeface="Times New Roman"/>
              </a:rPr>
              <a:t>Mesnières-en-Bray</a:t>
            </a:r>
          </a:p>
        </p:txBody>
      </p:sp>
      <p:sp>
        <p:nvSpPr>
          <p:cNvPr id="79" name="Text Box 6">
            <a:extLst>
              <a:ext uri="{FF2B5EF4-FFF2-40B4-BE49-F238E27FC236}">
                <a16:creationId xmlns:a16="http://schemas.microsoft.com/office/drawing/2014/main" id="{401B0143-2A4E-80E6-6038-1FE797D101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6630" y="3464181"/>
            <a:ext cx="1213937" cy="221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68580" tIns="34290" rIns="68580" bIns="3429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fr-FR" sz="825" b="1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Century Gothic" panose="020B0502020202020204" pitchFamily="34" charset="0"/>
                <a:cs typeface="Times New Roman"/>
              </a:rPr>
              <a:t>Gainneville</a:t>
            </a:r>
          </a:p>
        </p:txBody>
      </p:sp>
      <p:pic>
        <p:nvPicPr>
          <p:cNvPr id="80" name="Graphique 79" descr="Badge 1 avec un remplissage uni">
            <a:extLst>
              <a:ext uri="{FF2B5EF4-FFF2-40B4-BE49-F238E27FC236}">
                <a16:creationId xmlns:a16="http://schemas.microsoft.com/office/drawing/2014/main" id="{243FFBC2-AC56-AE30-AE24-6F7E821D4E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590225" y="3464232"/>
            <a:ext cx="209337" cy="209337"/>
          </a:xfrm>
          <a:prstGeom prst="rect">
            <a:avLst/>
          </a:prstGeom>
        </p:spPr>
      </p:pic>
      <p:pic>
        <p:nvPicPr>
          <p:cNvPr id="10" name="Graphique 9" descr="Badge avec un remplissage uni">
            <a:extLst>
              <a:ext uri="{FF2B5EF4-FFF2-40B4-BE49-F238E27FC236}">
                <a16:creationId xmlns:a16="http://schemas.microsoft.com/office/drawing/2014/main" id="{67C56D03-7E81-8F3A-CF00-DF8C4D3A15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27012" y="603637"/>
            <a:ext cx="285869" cy="285869"/>
          </a:xfrm>
          <a:prstGeom prst="rect">
            <a:avLst/>
          </a:prstGeom>
        </p:spPr>
      </p:pic>
      <p:sp>
        <p:nvSpPr>
          <p:cNvPr id="14" name="Text Box 6">
            <a:extLst>
              <a:ext uri="{FF2B5EF4-FFF2-40B4-BE49-F238E27FC236}">
                <a16:creationId xmlns:a16="http://schemas.microsoft.com/office/drawing/2014/main" id="{ED130189-E59B-E78A-62EB-8716802E2D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0114" y="4728077"/>
            <a:ext cx="1272542" cy="221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68580" tIns="34290" rIns="68580" bIns="3429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fr-FR" sz="825" b="1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Century Gothic" panose="020B0502020202020204" pitchFamily="34" charset="0"/>
                <a:cs typeface="Times New Roman"/>
              </a:rPr>
              <a:t>Cléon</a:t>
            </a:r>
          </a:p>
        </p:txBody>
      </p:sp>
      <p:pic>
        <p:nvPicPr>
          <p:cNvPr id="20" name="Graphique 19" descr="Badge 1 avec un remplissage uni">
            <a:extLst>
              <a:ext uri="{FF2B5EF4-FFF2-40B4-BE49-F238E27FC236}">
                <a16:creationId xmlns:a16="http://schemas.microsoft.com/office/drawing/2014/main" id="{769CDAD5-958D-05FD-A4D8-EB9A8FAEA2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199937" y="4717774"/>
            <a:ext cx="209337" cy="209337"/>
          </a:xfrm>
          <a:prstGeom prst="rect">
            <a:avLst/>
          </a:prstGeom>
        </p:spPr>
      </p:pic>
      <p:pic>
        <p:nvPicPr>
          <p:cNvPr id="67" name="Graphique 66" descr="Badge avec un remplissage uni">
            <a:extLst>
              <a:ext uri="{FF2B5EF4-FFF2-40B4-BE49-F238E27FC236}">
                <a16:creationId xmlns:a16="http://schemas.microsoft.com/office/drawing/2014/main" id="{65745831-98B0-51A6-8749-48194873B1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33112" y="4702998"/>
            <a:ext cx="285869" cy="285869"/>
          </a:xfrm>
          <a:prstGeom prst="rect">
            <a:avLst/>
          </a:prstGeom>
        </p:spPr>
      </p:pic>
      <p:pic>
        <p:nvPicPr>
          <p:cNvPr id="81" name="Graphique 80" descr="Badge 5 avec un remplissage uni">
            <a:extLst>
              <a:ext uri="{FF2B5EF4-FFF2-40B4-BE49-F238E27FC236}">
                <a16:creationId xmlns:a16="http://schemas.microsoft.com/office/drawing/2014/main" id="{807510F6-397C-E180-4E3C-AD3AD8C0929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06806" y="3233182"/>
            <a:ext cx="401233" cy="401233"/>
          </a:xfrm>
          <a:prstGeom prst="rect">
            <a:avLst/>
          </a:prstGeom>
        </p:spPr>
      </p:pic>
      <p:pic>
        <p:nvPicPr>
          <p:cNvPr id="82" name="Graphique 81" descr="Badge 1 avec un remplissage uni">
            <a:extLst>
              <a:ext uri="{FF2B5EF4-FFF2-40B4-BE49-F238E27FC236}">
                <a16:creationId xmlns:a16="http://schemas.microsoft.com/office/drawing/2014/main" id="{230710F9-1B53-0110-5D77-8694558DA5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751633" y="2723703"/>
            <a:ext cx="209337" cy="209337"/>
          </a:xfrm>
          <a:prstGeom prst="rect">
            <a:avLst/>
          </a:prstGeom>
        </p:spPr>
      </p:pic>
      <p:sp>
        <p:nvSpPr>
          <p:cNvPr id="83" name="Text Box 6">
            <a:extLst>
              <a:ext uri="{FF2B5EF4-FFF2-40B4-BE49-F238E27FC236}">
                <a16:creationId xmlns:a16="http://schemas.microsoft.com/office/drawing/2014/main" id="{79F33C26-07ED-1CAC-34C3-7765E797D8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8559" y="2722867"/>
            <a:ext cx="857250" cy="221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68580" tIns="34290" rIns="68580" bIns="3429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fr-FR" sz="825" b="1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Century Gothic" panose="020B0502020202020204" pitchFamily="34" charset="0"/>
                <a:cs typeface="Times New Roman"/>
              </a:rPr>
              <a:t>Yvetot</a:t>
            </a:r>
          </a:p>
        </p:txBody>
      </p:sp>
      <p:pic>
        <p:nvPicPr>
          <p:cNvPr id="84" name="Image 83">
            <a:extLst>
              <a:ext uri="{FF2B5EF4-FFF2-40B4-BE49-F238E27FC236}">
                <a16:creationId xmlns:a16="http://schemas.microsoft.com/office/drawing/2014/main" id="{99BD8699-5BF8-B431-44A2-8506A0EAD9B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93" y="1723950"/>
            <a:ext cx="712627" cy="657993"/>
          </a:xfrm>
          <a:prstGeom prst="rect">
            <a:avLst/>
          </a:prstGeom>
        </p:spPr>
      </p:pic>
      <p:pic>
        <p:nvPicPr>
          <p:cNvPr id="85" name="Image 1" descr="LOGO DD+PRECTURE.jpg">
            <a:extLst>
              <a:ext uri="{FF2B5EF4-FFF2-40B4-BE49-F238E27FC236}">
                <a16:creationId xmlns:a16="http://schemas.microsoft.com/office/drawing/2014/main" id="{0DD15892-8A12-7D5D-E0D1-6848A56610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27" y="3319549"/>
            <a:ext cx="577333" cy="691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" name="Image 85">
            <a:extLst>
              <a:ext uri="{FF2B5EF4-FFF2-40B4-BE49-F238E27FC236}">
                <a16:creationId xmlns:a16="http://schemas.microsoft.com/office/drawing/2014/main" id="{668A8118-7363-EF50-C407-33A1FDF0AB29}"/>
              </a:ext>
            </a:extLst>
          </p:cNvPr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45" y="2519384"/>
            <a:ext cx="401298" cy="6341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06419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C459C2A-E825-3703-032E-CA924C88366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t>6</a:t>
            </a:fld>
            <a:endParaRPr lang="fr-FR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7431D39-B5DB-4684-849D-96F6E7C1A9DE}"/>
              </a:ext>
            </a:extLst>
          </p:cNvPr>
          <p:cNvSpPr/>
          <p:nvPr/>
        </p:nvSpPr>
        <p:spPr>
          <a:xfrm>
            <a:off x="178969" y="170498"/>
            <a:ext cx="517161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solidFill>
                  <a:schemeClr val="accent1"/>
                </a:solidFill>
                <a:latin typeface="Merriweather Sans"/>
                <a:cs typeface="Calibri"/>
              </a:rPr>
              <a:t>Projets Jeunes 76,</a:t>
            </a:r>
          </a:p>
          <a:p>
            <a:r>
              <a:rPr lang="fr-FR" sz="2400" dirty="0">
                <a:solidFill>
                  <a:schemeClr val="accent1"/>
                </a:solidFill>
                <a:latin typeface="Merriweather Sans"/>
                <a:cs typeface="Calibri"/>
              </a:rPr>
              <a:t>des groupes-projets </a:t>
            </a:r>
          </a:p>
          <a:p>
            <a:r>
              <a:rPr lang="fr-FR" sz="2400" dirty="0">
                <a:solidFill>
                  <a:schemeClr val="accent1"/>
                </a:solidFill>
                <a:latin typeface="Merriweather Sans"/>
                <a:cs typeface="Calibri"/>
              </a:rPr>
              <a:t>et accompagnateurs</a:t>
            </a:r>
          </a:p>
          <a:p>
            <a:r>
              <a:rPr lang="fr-FR" sz="2400" dirty="0">
                <a:solidFill>
                  <a:schemeClr val="accent1"/>
                </a:solidFill>
                <a:latin typeface="Merriweather Sans"/>
                <a:cs typeface="Calibri"/>
              </a:rPr>
              <a:t>diversifiés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7421FCE3-FD8F-71BE-ACE2-7E3CB718E7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93" y="1723950"/>
            <a:ext cx="712627" cy="657993"/>
          </a:xfrm>
          <a:prstGeom prst="rect">
            <a:avLst/>
          </a:prstGeom>
        </p:spPr>
      </p:pic>
      <p:pic>
        <p:nvPicPr>
          <p:cNvPr id="10" name="Image 1" descr="LOGO DD+PRECTURE.jpg">
            <a:extLst>
              <a:ext uri="{FF2B5EF4-FFF2-40B4-BE49-F238E27FC236}">
                <a16:creationId xmlns:a16="http://schemas.microsoft.com/office/drawing/2014/main" id="{64A03C3B-1B59-8097-0F85-4C629A468F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27" y="3319549"/>
            <a:ext cx="577333" cy="691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FF967D50-31B0-38DE-EBA6-0B25E4E62E77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45" y="2519384"/>
            <a:ext cx="401298" cy="634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raphique 6" descr="Empreintes de chaussure avec un remplissage uni">
            <a:extLst>
              <a:ext uri="{FF2B5EF4-FFF2-40B4-BE49-F238E27FC236}">
                <a16:creationId xmlns:a16="http://schemas.microsoft.com/office/drawing/2014/main" id="{5174E4C2-F17D-52B5-0B62-7344A9389D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350475">
            <a:off x="4367676" y="2722662"/>
            <a:ext cx="914400" cy="914400"/>
          </a:xfrm>
          <a:prstGeom prst="rect">
            <a:avLst/>
          </a:prstGeom>
        </p:spPr>
      </p:pic>
      <p:pic>
        <p:nvPicPr>
          <p:cNvPr id="25" name="Graphique 24" descr="Clap avec un remplissage uni">
            <a:extLst>
              <a:ext uri="{FF2B5EF4-FFF2-40B4-BE49-F238E27FC236}">
                <a16:creationId xmlns:a16="http://schemas.microsoft.com/office/drawing/2014/main" id="{1449C3C2-C68D-0536-7155-4176187BDBA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20667065">
            <a:off x="5848440" y="3384237"/>
            <a:ext cx="750366" cy="750366"/>
          </a:xfrm>
          <a:prstGeom prst="rect">
            <a:avLst/>
          </a:prstGeom>
        </p:spPr>
      </p:pic>
      <p:pic>
        <p:nvPicPr>
          <p:cNvPr id="29" name="Graphique 28" descr="Groupe d’hommes avec un remplissage uni">
            <a:extLst>
              <a:ext uri="{FF2B5EF4-FFF2-40B4-BE49-F238E27FC236}">
                <a16:creationId xmlns:a16="http://schemas.microsoft.com/office/drawing/2014/main" id="{A13C1357-EAF8-BAE8-D392-832C72191C4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20953157">
            <a:off x="8144968" y="3234356"/>
            <a:ext cx="534831" cy="534831"/>
          </a:xfrm>
          <a:prstGeom prst="rect">
            <a:avLst/>
          </a:prstGeom>
        </p:spPr>
      </p:pic>
      <p:pic>
        <p:nvPicPr>
          <p:cNvPr id="14" name="Image 13" descr="Une image contenant texte, Police, capture d’écran, Graphique&#10;&#10;Description générée automatiquement">
            <a:extLst>
              <a:ext uri="{FF2B5EF4-FFF2-40B4-BE49-F238E27FC236}">
                <a16:creationId xmlns:a16="http://schemas.microsoft.com/office/drawing/2014/main" id="{3C7CD32A-5081-6A26-59C7-3F40CE9DEE9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63172" y="114687"/>
            <a:ext cx="5646813" cy="5028764"/>
          </a:xfrm>
          <a:prstGeom prst="rect">
            <a:avLst/>
          </a:prstGeom>
        </p:spPr>
      </p:pic>
      <p:graphicFrame>
        <p:nvGraphicFramePr>
          <p:cNvPr id="5" name="Graphique 4">
            <a:extLst>
              <a:ext uri="{FF2B5EF4-FFF2-40B4-BE49-F238E27FC236}">
                <a16:creationId xmlns:a16="http://schemas.microsoft.com/office/drawing/2014/main" id="{1F3D1296-5CF7-6ADC-C77A-79D3035E3F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15568031"/>
              </p:ext>
            </p:extLst>
          </p:nvPr>
        </p:nvGraphicFramePr>
        <p:xfrm>
          <a:off x="6364154" y="217509"/>
          <a:ext cx="2665130" cy="19730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sp>
        <p:nvSpPr>
          <p:cNvPr id="6" name="Bulle narrative : rectangle à coins arrondis 5">
            <a:extLst>
              <a:ext uri="{FF2B5EF4-FFF2-40B4-BE49-F238E27FC236}">
                <a16:creationId xmlns:a16="http://schemas.microsoft.com/office/drawing/2014/main" id="{6680E09D-C1F6-4227-5B4B-E9BD652740E2}"/>
              </a:ext>
            </a:extLst>
          </p:cNvPr>
          <p:cNvSpPr/>
          <p:nvPr/>
        </p:nvSpPr>
        <p:spPr>
          <a:xfrm>
            <a:off x="7527288" y="2190561"/>
            <a:ext cx="1257767" cy="898477"/>
          </a:xfrm>
          <a:prstGeom prst="wedgeRoundRectCallout">
            <a:avLst>
              <a:gd name="adj1" fmla="val -34655"/>
              <a:gd name="adj2" fmla="val -66803"/>
              <a:gd name="adj3" fmla="val 16667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dirty="0">
                <a:latin typeface="Century Gothic" panose="020B0502020202020204" pitchFamily="34" charset="0"/>
              </a:rPr>
              <a:t>Zoom sur les modes de gestion des porteurs</a:t>
            </a:r>
          </a:p>
        </p:txBody>
      </p:sp>
    </p:spTree>
    <p:extLst>
      <p:ext uri="{BB962C8B-B14F-4D97-AF65-F5344CB8AC3E}">
        <p14:creationId xmlns:p14="http://schemas.microsoft.com/office/powerpoint/2010/main" val="4205422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C459C2A-E825-3703-032E-CA924C88366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t>7</a:t>
            </a:fld>
            <a:endParaRPr lang="fr-FR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7431D39-B5DB-4684-849D-96F6E7C1A9DE}"/>
              </a:ext>
            </a:extLst>
          </p:cNvPr>
          <p:cNvSpPr/>
          <p:nvPr/>
        </p:nvSpPr>
        <p:spPr>
          <a:xfrm>
            <a:off x="178969" y="170498"/>
            <a:ext cx="76404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solidFill>
                  <a:schemeClr val="accent1"/>
                </a:solidFill>
                <a:latin typeface="Merriweather Sans"/>
                <a:cs typeface="Calibri"/>
              </a:rPr>
              <a:t>Projets Jeunes 76, une enveloppe totale </a:t>
            </a:r>
          </a:p>
          <a:p>
            <a:r>
              <a:rPr lang="fr-FR" sz="2400" dirty="0">
                <a:solidFill>
                  <a:schemeClr val="accent1"/>
                </a:solidFill>
                <a:latin typeface="Merriweather Sans"/>
                <a:cs typeface="Calibri"/>
              </a:rPr>
              <a:t>de 224 583€ mobilisés en 2023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7421FCE3-FD8F-71BE-ACE2-7E3CB718E7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93" y="1723950"/>
            <a:ext cx="712627" cy="657993"/>
          </a:xfrm>
          <a:prstGeom prst="rect">
            <a:avLst/>
          </a:prstGeom>
        </p:spPr>
      </p:pic>
      <p:pic>
        <p:nvPicPr>
          <p:cNvPr id="10" name="Image 1" descr="LOGO DD+PRECTURE.jpg">
            <a:extLst>
              <a:ext uri="{FF2B5EF4-FFF2-40B4-BE49-F238E27FC236}">
                <a16:creationId xmlns:a16="http://schemas.microsoft.com/office/drawing/2014/main" id="{64A03C3B-1B59-8097-0F85-4C629A468F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27" y="3319549"/>
            <a:ext cx="577333" cy="691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FF967D50-31B0-38DE-EBA6-0B25E4E62E77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45" y="2519384"/>
            <a:ext cx="401298" cy="63414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Graphique 2">
            <a:extLst>
              <a:ext uri="{FF2B5EF4-FFF2-40B4-BE49-F238E27FC236}">
                <a16:creationId xmlns:a16="http://schemas.microsoft.com/office/drawing/2014/main" id="{133F3FBE-FDA6-9BF1-A3C6-9A9BC05BD8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1047116"/>
              </p:ext>
            </p:extLst>
          </p:nvPr>
        </p:nvGraphicFramePr>
        <p:xfrm>
          <a:off x="2826007" y="1179513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4801427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C459C2A-E825-3703-032E-CA924C88366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t>8</a:t>
            </a:fld>
            <a:endParaRPr lang="fr-FR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7431D39-B5DB-4684-849D-96F6E7C1A9DE}"/>
              </a:ext>
            </a:extLst>
          </p:cNvPr>
          <p:cNvSpPr/>
          <p:nvPr/>
        </p:nvSpPr>
        <p:spPr>
          <a:xfrm>
            <a:off x="178970" y="170498"/>
            <a:ext cx="19792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solidFill>
                  <a:schemeClr val="accent1"/>
                </a:solidFill>
                <a:latin typeface="Merriweather Sans"/>
                <a:cs typeface="Calibri"/>
              </a:rPr>
              <a:t>Porteurs </a:t>
            </a:r>
          </a:p>
          <a:p>
            <a:r>
              <a:rPr lang="fr-FR" sz="2400" dirty="0">
                <a:solidFill>
                  <a:schemeClr val="accent1"/>
                </a:solidFill>
                <a:latin typeface="Merriweather Sans"/>
                <a:cs typeface="Calibri"/>
              </a:rPr>
              <a:t>de projets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7421FCE3-FD8F-71BE-ACE2-7E3CB718E7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93" y="1723950"/>
            <a:ext cx="712627" cy="657993"/>
          </a:xfrm>
          <a:prstGeom prst="rect">
            <a:avLst/>
          </a:prstGeom>
        </p:spPr>
      </p:pic>
      <p:pic>
        <p:nvPicPr>
          <p:cNvPr id="10" name="Image 1" descr="LOGO DD+PRECTURE.jpg">
            <a:extLst>
              <a:ext uri="{FF2B5EF4-FFF2-40B4-BE49-F238E27FC236}">
                <a16:creationId xmlns:a16="http://schemas.microsoft.com/office/drawing/2014/main" id="{64A03C3B-1B59-8097-0F85-4C629A468F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27" y="3319549"/>
            <a:ext cx="577333" cy="691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FF967D50-31B0-38DE-EBA6-0B25E4E62E77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45" y="2519384"/>
            <a:ext cx="401298" cy="63414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9" name="Diagramme 18">
            <a:extLst>
              <a:ext uri="{FF2B5EF4-FFF2-40B4-BE49-F238E27FC236}">
                <a16:creationId xmlns:a16="http://schemas.microsoft.com/office/drawing/2014/main" id="{0ECC2F82-C12B-0FF8-88CD-152125A99C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22454412"/>
              </p:ext>
            </p:extLst>
          </p:nvPr>
        </p:nvGraphicFramePr>
        <p:xfrm>
          <a:off x="1523999" y="632163"/>
          <a:ext cx="6322359" cy="42675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21" name="Image 20" descr="Une image contenant texte, habits, Visage humain, homme&#10;&#10;Description générée automatiquement">
            <a:extLst>
              <a:ext uri="{FF2B5EF4-FFF2-40B4-BE49-F238E27FC236}">
                <a16:creationId xmlns:a16="http://schemas.microsoft.com/office/drawing/2014/main" id="{F9017979-9606-FB78-3D3B-A20DB2504D4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80146" y="3820453"/>
            <a:ext cx="1246774" cy="829111"/>
          </a:xfrm>
          <a:prstGeom prst="rect">
            <a:avLst/>
          </a:prstGeom>
        </p:spPr>
      </p:pic>
      <p:pic>
        <p:nvPicPr>
          <p:cNvPr id="22" name="Image 21" descr="Une image contenant texte, habits, Visage humain, homme&#10;&#10;Description générée automatiquement">
            <a:extLst>
              <a:ext uri="{FF2B5EF4-FFF2-40B4-BE49-F238E27FC236}">
                <a16:creationId xmlns:a16="http://schemas.microsoft.com/office/drawing/2014/main" id="{2C7BB333-A421-24F7-24E3-AFC8B4194BB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46913" y="2346107"/>
            <a:ext cx="1237128" cy="822697"/>
          </a:xfrm>
          <a:prstGeom prst="rect">
            <a:avLst/>
          </a:prstGeom>
        </p:spPr>
      </p:pic>
      <p:pic>
        <p:nvPicPr>
          <p:cNvPr id="23" name="Image 22" descr="Une image contenant texte, habits, Visage humain, homme&#10;&#10;Description générée automatiquement">
            <a:extLst>
              <a:ext uri="{FF2B5EF4-FFF2-40B4-BE49-F238E27FC236}">
                <a16:creationId xmlns:a16="http://schemas.microsoft.com/office/drawing/2014/main" id="{824989CA-322D-7890-F798-62D61020932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80146" y="833039"/>
            <a:ext cx="1246775" cy="82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441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C459C2A-E825-3703-032E-CA924C88366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t>9</a:t>
            </a:fld>
            <a:endParaRPr lang="fr-FR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7431D39-B5DB-4684-849D-96F6E7C1A9DE}"/>
              </a:ext>
            </a:extLst>
          </p:cNvPr>
          <p:cNvSpPr/>
          <p:nvPr/>
        </p:nvSpPr>
        <p:spPr>
          <a:xfrm>
            <a:off x="178969" y="170498"/>
            <a:ext cx="22011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solidFill>
                  <a:schemeClr val="accent1"/>
                </a:solidFill>
                <a:latin typeface="Merriweather Sans"/>
                <a:cs typeface="Calibri"/>
              </a:rPr>
              <a:t>Objectifs &amp; thématiques 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7421FCE3-FD8F-71BE-ACE2-7E3CB718E7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93" y="1723950"/>
            <a:ext cx="712627" cy="657993"/>
          </a:xfrm>
          <a:prstGeom prst="rect">
            <a:avLst/>
          </a:prstGeom>
        </p:spPr>
      </p:pic>
      <p:pic>
        <p:nvPicPr>
          <p:cNvPr id="10" name="Image 1" descr="LOGO DD+PRECTURE.jpg">
            <a:extLst>
              <a:ext uri="{FF2B5EF4-FFF2-40B4-BE49-F238E27FC236}">
                <a16:creationId xmlns:a16="http://schemas.microsoft.com/office/drawing/2014/main" id="{64A03C3B-1B59-8097-0F85-4C629A468F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27" y="3319549"/>
            <a:ext cx="577333" cy="691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FF967D50-31B0-38DE-EBA6-0B25E4E62E77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45" y="2519384"/>
            <a:ext cx="401298" cy="63414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9" name="Diagramme 18">
            <a:extLst>
              <a:ext uri="{FF2B5EF4-FFF2-40B4-BE49-F238E27FC236}">
                <a16:creationId xmlns:a16="http://schemas.microsoft.com/office/drawing/2014/main" id="{0ECC2F82-C12B-0FF8-88CD-152125A99C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86946105"/>
              </p:ext>
            </p:extLst>
          </p:nvPr>
        </p:nvGraphicFramePr>
        <p:xfrm>
          <a:off x="1597958" y="992832"/>
          <a:ext cx="6591301" cy="23803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23" name="Image 22" descr="Une image contenant texte, habits, Visage humain, homme&#10;&#10;Description générée automatiquement">
            <a:extLst>
              <a:ext uri="{FF2B5EF4-FFF2-40B4-BE49-F238E27FC236}">
                <a16:creationId xmlns:a16="http://schemas.microsoft.com/office/drawing/2014/main" id="{824989CA-322D-7890-F798-62D61020932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42570" y="1081809"/>
            <a:ext cx="1427077" cy="949013"/>
          </a:xfrm>
          <a:prstGeom prst="rect">
            <a:avLst/>
          </a:prstGeom>
        </p:spPr>
      </p:pic>
      <p:pic>
        <p:nvPicPr>
          <p:cNvPr id="39" name="Image 38" descr="Une image contenant texte, habits, Visage humain, homme&#10;&#10;Description générée automatiquement">
            <a:extLst>
              <a:ext uri="{FF2B5EF4-FFF2-40B4-BE49-F238E27FC236}">
                <a16:creationId xmlns:a16="http://schemas.microsoft.com/office/drawing/2014/main" id="{7ECD21B9-8379-CF45-B0EA-683CE03CA1F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87891" y="1103933"/>
            <a:ext cx="1427077" cy="949013"/>
          </a:xfrm>
          <a:prstGeom prst="rect">
            <a:avLst/>
          </a:prstGeom>
        </p:spPr>
      </p:pic>
      <p:graphicFrame>
        <p:nvGraphicFramePr>
          <p:cNvPr id="40" name="Diagramme 39">
            <a:extLst>
              <a:ext uri="{FF2B5EF4-FFF2-40B4-BE49-F238E27FC236}">
                <a16:creationId xmlns:a16="http://schemas.microsoft.com/office/drawing/2014/main" id="{AC542F20-F56A-C418-24E6-61BB8287B1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4681078"/>
              </p:ext>
            </p:extLst>
          </p:nvPr>
        </p:nvGraphicFramePr>
        <p:xfrm>
          <a:off x="1546412" y="3392264"/>
          <a:ext cx="6642847" cy="12371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42" name="Image 41" descr="Une image contenant texte, habits, Visage humain, homme&#10;&#10;Description générée automatiquement">
            <a:extLst>
              <a:ext uri="{FF2B5EF4-FFF2-40B4-BE49-F238E27FC236}">
                <a16:creationId xmlns:a16="http://schemas.microsoft.com/office/drawing/2014/main" id="{9F03C567-2772-69FE-5B99-EBEA8132726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84625" y="3603500"/>
            <a:ext cx="320174" cy="212917"/>
          </a:xfrm>
          <a:prstGeom prst="rect">
            <a:avLst/>
          </a:prstGeom>
        </p:spPr>
      </p:pic>
      <p:pic>
        <p:nvPicPr>
          <p:cNvPr id="43" name="Image 42" descr="Une image contenant texte, habits, Visage humain, homme&#10;&#10;Description générée automatiquement">
            <a:extLst>
              <a:ext uri="{FF2B5EF4-FFF2-40B4-BE49-F238E27FC236}">
                <a16:creationId xmlns:a16="http://schemas.microsoft.com/office/drawing/2014/main" id="{6782E11F-1CC7-2D81-C61C-15ED3DAD9EF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49419" y="3603500"/>
            <a:ext cx="320174" cy="212917"/>
          </a:xfrm>
          <a:prstGeom prst="rect">
            <a:avLst/>
          </a:prstGeom>
        </p:spPr>
      </p:pic>
      <p:pic>
        <p:nvPicPr>
          <p:cNvPr id="44" name="Image 43" descr="Une image contenant texte, habits, Visage humain, homme&#10;&#10;Description générée automatiquement">
            <a:extLst>
              <a:ext uri="{FF2B5EF4-FFF2-40B4-BE49-F238E27FC236}">
                <a16:creationId xmlns:a16="http://schemas.microsoft.com/office/drawing/2014/main" id="{6E69BE77-D2E1-EC14-2E22-2A50704313D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67835" y="3603500"/>
            <a:ext cx="320174" cy="212917"/>
          </a:xfrm>
          <a:prstGeom prst="rect">
            <a:avLst/>
          </a:prstGeom>
        </p:spPr>
      </p:pic>
      <p:pic>
        <p:nvPicPr>
          <p:cNvPr id="45" name="Image 44" descr="Une image contenant texte, habits, Visage humain, homme&#10;&#10;Description générée automatiquement">
            <a:extLst>
              <a:ext uri="{FF2B5EF4-FFF2-40B4-BE49-F238E27FC236}">
                <a16:creationId xmlns:a16="http://schemas.microsoft.com/office/drawing/2014/main" id="{B0399BE8-0F4B-D9D9-8533-BA9F0454132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68460" y="3643588"/>
            <a:ext cx="320174" cy="212917"/>
          </a:xfrm>
          <a:prstGeom prst="rect">
            <a:avLst/>
          </a:prstGeom>
        </p:spPr>
      </p:pic>
      <p:pic>
        <p:nvPicPr>
          <p:cNvPr id="46" name="Image 45" descr="Une image contenant texte, habits, Visage humain, homme&#10;&#10;Description générée automatiquement">
            <a:extLst>
              <a:ext uri="{FF2B5EF4-FFF2-40B4-BE49-F238E27FC236}">
                <a16:creationId xmlns:a16="http://schemas.microsoft.com/office/drawing/2014/main" id="{29B57D6D-1E7A-E8F2-DE8B-3B13BD0A40E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22625" y="4195517"/>
            <a:ext cx="320174" cy="212917"/>
          </a:xfrm>
          <a:prstGeom prst="rect">
            <a:avLst/>
          </a:prstGeom>
        </p:spPr>
      </p:pic>
      <p:pic>
        <p:nvPicPr>
          <p:cNvPr id="47" name="Image 46" descr="Une image contenant texte, habits, Visage humain, homme&#10;&#10;Description générée automatiquement">
            <a:extLst>
              <a:ext uri="{FF2B5EF4-FFF2-40B4-BE49-F238E27FC236}">
                <a16:creationId xmlns:a16="http://schemas.microsoft.com/office/drawing/2014/main" id="{A3D62A9C-D33F-BC15-53BC-28D389E513B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21972" y="4195518"/>
            <a:ext cx="320174" cy="212917"/>
          </a:xfrm>
          <a:prstGeom prst="rect">
            <a:avLst/>
          </a:prstGeom>
        </p:spPr>
      </p:pic>
      <p:pic>
        <p:nvPicPr>
          <p:cNvPr id="48" name="Image 47" descr="Une image contenant texte, habits, Visage humain, homme&#10;&#10;Description générée automatiquement">
            <a:extLst>
              <a:ext uri="{FF2B5EF4-FFF2-40B4-BE49-F238E27FC236}">
                <a16:creationId xmlns:a16="http://schemas.microsoft.com/office/drawing/2014/main" id="{6C52454D-3B3A-6C1C-9D09-E22C8D78359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21319" y="4180986"/>
            <a:ext cx="320174" cy="212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756406"/>
      </p:ext>
    </p:extLst>
  </p:cSld>
  <p:clrMapOvr>
    <a:masterClrMapping/>
  </p:clrMapOvr>
</p:sld>
</file>

<file path=ppt/theme/theme1.xml><?xml version="1.0" encoding="utf-8"?>
<a:theme xmlns:a="http://schemas.openxmlformats.org/drawingml/2006/main" name="Dark Blue and Pink Simple and Basic Corporate About Me Creative Presentation">
  <a:themeElements>
    <a:clrScheme name="Personnalisé 19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1E3E81"/>
      </a:accent1>
      <a:accent2>
        <a:srgbClr val="7C9FBE"/>
      </a:accent2>
      <a:accent3>
        <a:srgbClr val="A63222"/>
      </a:accent3>
      <a:accent4>
        <a:srgbClr val="DBE3F4"/>
      </a:accent4>
      <a:accent5>
        <a:srgbClr val="DBE3F4"/>
      </a:accent5>
      <a:accent6>
        <a:srgbClr val="BBCCDB"/>
      </a:accent6>
      <a:hlink>
        <a:srgbClr val="A63222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 d'espace" ma:contentTypeID="0x010100A08A771A7428FB4F83561B832810C59B003F5F72CB861C3644B9A2043E0B945423" ma:contentTypeVersion="29" ma:contentTypeDescription="Créer un document avec les métadonnées du Portail Cafcom" ma:contentTypeScope="" ma:versionID="89cdf749e477f275852b8a28697d5095">
  <xsd:schema xmlns:xsd="http://www.w3.org/2001/XMLSchema" xmlns:xs="http://www.w3.org/2001/XMLSchema" xmlns:p="http://schemas.microsoft.com/office/2006/metadata/properties" xmlns:ns2="0ac33826-f5d1-40e1-aaf7-83a2a0fac95b" xmlns:ns3="61beac9a-3346-4c91-b9b4-4ba1ce6a3a0b" targetNamespace="http://schemas.microsoft.com/office/2006/metadata/properties" ma:root="true" ma:fieldsID="bda6d02ffaed80501ea6195f4acccb17" ns2:_="" ns3:_="">
    <xsd:import namespace="0ac33826-f5d1-40e1-aaf7-83a2a0fac95b"/>
    <xsd:import namespace="61beac9a-3346-4c91-b9b4-4ba1ce6a3a0b"/>
    <xsd:element name="properties">
      <xsd:complexType>
        <xsd:sequence>
          <xsd:element name="documentManagement">
            <xsd:complexType>
              <xsd:all>
                <xsd:element ref="ns2:Thematiques_Note" minOccurs="0"/>
                <xsd:element ref="ns2:Processus_Note" minOccurs="0"/>
                <xsd:element ref="ns2:Portée"/>
                <xsd:element ref="ns2:TaxCatchAllLabel" minOccurs="0"/>
                <xsd:element ref="ns2:TaxCatchAll" minOccurs="0"/>
                <xsd:element ref="ns3:aijw" minOccurs="0"/>
                <xsd:element ref="ns3:Ann_x00e9_e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  <xsd:element ref="ns2:SharedWithUsers" minOccurs="0"/>
                <xsd:element ref="ns2:SharedWithDetails" minOccurs="0"/>
                <xsd:element ref="ns3:MediaLengthInSeconds" minOccurs="0"/>
                <xsd:element ref="ns3:lcf76f155ced4ddcb4097134ff3c332f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c33826-f5d1-40e1-aaf7-83a2a0fac95b" elementFormDefault="qualified">
    <xsd:import namespace="http://schemas.microsoft.com/office/2006/documentManagement/types"/>
    <xsd:import namespace="http://schemas.microsoft.com/office/infopath/2007/PartnerControls"/>
    <xsd:element name="Thematiques_Note" ma:index="8" nillable="true" ma:taxonomy="true" ma:internalName="Thematiques_Note" ma:taxonomyFieldName="Th_x00e9_matiques" ma:displayName="Thématiques" ma:fieldId="{c2d68910-2187-4c2d-8720-d8ee91af28b7}" ma:taxonomyMulti="true" ma:sspId="6d3a89c3-dfa8-4892-b639-3079eaac7cb9" ma:termSetId="02ff2b7e-3498-4f63-898d-40f70e4cdbe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rocessus_Note" ma:index="10" nillable="true" ma:taxonomy="true" ma:internalName="Processus_Note" ma:taxonomyFieldName="Processus" ma:displayName="Processus" ma:fieldId="{2e136296-aae9-4666-9567-4fb0aef1f7ee}" ma:taxonomyMulti="true" ma:sspId="6d3a89c3-dfa8-4892-b639-3079eaac7cb9" ma:termSetId="db8db6cd-db8f-4015-837a-f991f592f83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ortée" ma:index="12" ma:displayName="Portée" ma:default="Local" ma:format="Dropdown" ma:internalName="Port_x00e9_e">
      <xsd:simpleType>
        <xsd:restriction base="dms:Choice">
          <xsd:enumeration value="National"/>
          <xsd:enumeration value="Local"/>
          <xsd:enumeration value="Régional"/>
          <xsd:enumeration value="Vie du Réseau"/>
        </xsd:restriction>
      </xsd:simpleType>
    </xsd:element>
    <xsd:element name="TaxCatchAllLabel" ma:index="13" nillable="true" ma:displayName="Taxonomy Catch All Column1" ma:hidden="true" ma:list="{6eff2180-c459-490f-8bb7-8e071919bf2e}" ma:internalName="TaxCatchAllLabel" ma:readOnly="true" ma:showField="CatchAllDataLabel" ma:web="0ac33826-f5d1-40e1-aaf7-83a2a0fac95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" ma:index="14" nillable="true" ma:displayName="Taxonomy Catch All Column" ma:hidden="true" ma:list="{6eff2180-c459-490f-8bb7-8e071919bf2e}" ma:internalName="TaxCatchAll" ma:showField="CatchAllData" ma:web="0ac33826-f5d1-40e1-aaf7-83a2a0fac95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5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6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beac9a-3346-4c91-b9b4-4ba1ce6a3a0b" elementFormDefault="qualified">
    <xsd:import namespace="http://schemas.microsoft.com/office/2006/documentManagement/types"/>
    <xsd:import namespace="http://schemas.microsoft.com/office/infopath/2007/PartnerControls"/>
    <xsd:element name="aijw" ma:index="15" nillable="true" ma:displayName="Année" ma:default="2019" ma:format="Dropdown" ma:internalName="aijw">
      <xsd:simpleType>
        <xsd:restriction base="dms:Choice">
          <xsd:enumeration value="2019"/>
          <xsd:enumeration value="2020"/>
          <xsd:enumeration value="2021"/>
        </xsd:restriction>
      </xsd:simpleType>
    </xsd:element>
    <xsd:element name="Ann_x00e9_es" ma:index="16" nillable="true" ma:displayName="Années" ma:default="2018" ma:format="Dropdown" ma:internalName="Ann_x00e9_es">
      <xsd:simpleType>
        <xsd:restriction base="dms:Choice">
          <xsd:enumeration value="2018"/>
          <xsd:enumeration value="2019"/>
          <xsd:enumeration value="2020"/>
        </xsd:restriction>
      </xsd:simpleType>
    </xsd:element>
    <xsd:element name="MediaServiceMetadata" ma:index="17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8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9" nillable="true" ma:displayName="Tags" ma:internalName="MediaServiceAutoTags" ma:readOnly="true">
      <xsd:simpleType>
        <xsd:restriction base="dms:Text"/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2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4" nillable="true" ma:displayName="Location" ma:internalName="MediaServiceLocation" ma:readOnly="true">
      <xsd:simpleType>
        <xsd:restriction base="dms:Text"/>
      </xsd:simpleType>
    </xsd:element>
    <xsd:element name="MediaLengthInSeconds" ma:index="2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9" nillable="true" ma:taxonomy="true" ma:internalName="lcf76f155ced4ddcb4097134ff3c332f" ma:taxonomyFieldName="MediaServiceImageTags" ma:displayName="Balises d’images" ma:readOnly="false" ma:fieldId="{5cf76f15-5ced-4ddc-b409-7134ff3c332f}" ma:taxonomyMulti="true" ma:sspId="6d3a89c3-dfa8-4892-b639-3079eaac7cb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AutoKeyPoints" ma:index="3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ac33826-f5d1-40e1-aaf7-83a2a0fac95b" xsi:nil="true"/>
    <lcf76f155ced4ddcb4097134ff3c332f xmlns="61beac9a-3346-4c91-b9b4-4ba1ce6a3a0b">
      <Terms xmlns="http://schemas.microsoft.com/office/infopath/2007/PartnerControls"/>
    </lcf76f155ced4ddcb4097134ff3c332f>
    <aijw xmlns="61beac9a-3346-4c91-b9b4-4ba1ce6a3a0b">2019</aijw>
    <Ann_x00e9_es xmlns="61beac9a-3346-4c91-b9b4-4ba1ce6a3a0b">2018</Ann_x00e9_es>
    <Thematiques_Note xmlns="0ac33826-f5d1-40e1-aaf7-83a2a0fac95b">
      <Terms xmlns="http://schemas.microsoft.com/office/infopath/2007/PartnerControls"/>
    </Thematiques_Note>
    <Portée xmlns="0ac33826-f5d1-40e1-aaf7-83a2a0fac95b">Local</Portée>
    <Processus_Note xmlns="0ac33826-f5d1-40e1-aaf7-83a2a0fac95b">
      <Terms xmlns="http://schemas.microsoft.com/office/infopath/2007/PartnerControls"/>
    </Processus_Note>
  </documentManagement>
</p:properties>
</file>

<file path=customXml/itemProps1.xml><?xml version="1.0" encoding="utf-8"?>
<ds:datastoreItem xmlns:ds="http://schemas.openxmlformats.org/officeDocument/2006/customXml" ds:itemID="{CF1A24C7-EF81-48BE-BA52-C9CE5521ED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ac33826-f5d1-40e1-aaf7-83a2a0fac95b"/>
    <ds:schemaRef ds:uri="61beac9a-3346-4c91-b9b4-4ba1ce6a3a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4D48C0B-808F-447E-ACC1-F2DF13BC04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016C892-A73C-4016-9079-F9F68032C461}">
  <ds:schemaRefs>
    <ds:schemaRef ds:uri="http://purl.org/dc/terms/"/>
    <ds:schemaRef ds:uri="http://schemas.openxmlformats.org/package/2006/metadata/core-properties"/>
    <ds:schemaRef ds:uri="http://purl.org/dc/dcmitype/"/>
    <ds:schemaRef ds:uri="0ac33826-f5d1-40e1-aaf7-83a2a0fac95b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61beac9a-3346-4c91-b9b4-4ba1ce6a3a0b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5172</TotalTime>
  <Words>1418</Words>
  <Application>Microsoft Office PowerPoint</Application>
  <PresentationFormat>Affichage à l'écran (16:9)</PresentationFormat>
  <Paragraphs>234</Paragraphs>
  <Slides>15</Slides>
  <Notes>15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4" baseType="lpstr">
      <vt:lpstr>Merriweather Sans Light</vt:lpstr>
      <vt:lpstr>Wingdings</vt:lpstr>
      <vt:lpstr>Arial</vt:lpstr>
      <vt:lpstr>Courier New</vt:lpstr>
      <vt:lpstr>Merriweather Sans</vt:lpstr>
      <vt:lpstr>Century Gothic</vt:lpstr>
      <vt:lpstr>Calibri</vt:lpstr>
      <vt:lpstr>Roboto</vt:lpstr>
      <vt:lpstr>Dark Blue and Pink Simple and Basic Corporate About Me Creative Presentation</vt:lpstr>
      <vt:lpstr>Présentation PowerPoint</vt:lpstr>
      <vt:lpstr>Projets Jeunes 76, un dispositif interinstitutionnel autour de 3 objectifs partagés depuis 2023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Perspectives 2024</vt:lpstr>
      <vt:lpstr>A votre écoute…</vt:lpstr>
      <vt:lpstr>Contacts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Melanie BESNARD 768</dc:creator>
  <cp:lastModifiedBy>Valerie CAILLOUX 768</cp:lastModifiedBy>
  <cp:revision>116</cp:revision>
  <cp:lastPrinted>2022-12-06T07:05:16Z</cp:lastPrinted>
  <dcterms:modified xsi:type="dcterms:W3CDTF">2023-12-04T10:59:59Z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0x010100A08A771A7428FB4F83561B832810C59B003F5F72CB861C3644B9A2043E0B945423</vt:lpwstr>
  </property>
  <property fmtid="{D5CDD505-2E9C-101B-9397-08002B2CF9AE}" pid="3" name="Thématiques">
    <vt:lpwstr/>
  </property>
  <property fmtid="{D5CDD505-2E9C-101B-9397-08002B2CF9AE}" pid="4" name="MediaServiceImageTags">
    <vt:lpwstr/>
  </property>
  <property fmtid="{D5CDD505-2E9C-101B-9397-08002B2CF9AE}" pid="5" name="Processus">
    <vt:lpwstr/>
  </property>
</Properties>
</file>